
<file path=[Content_Types].xml><?xml version="1.0" encoding="utf-8"?>
<Types xmlns="http://schemas.openxmlformats.org/package/2006/content-types">
  <Default Extension="emf" ContentType="image/x-emf"/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tif" ContentType="image/tif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2.xml" ContentType="application/vnd.openxmlformats-officedocument.theme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  <p:sldMasterId id="2147483661" r:id="rId2"/>
    <p:sldMasterId id="2147483685" r:id="rId3"/>
  </p:sldMasterIdLst>
  <p:notesMasterIdLst>
    <p:notesMasterId r:id="rId41"/>
  </p:notesMasterIdLst>
  <p:sldIdLst>
    <p:sldId id="256" r:id="rId4"/>
    <p:sldId id="306" r:id="rId5"/>
    <p:sldId id="636" r:id="rId6"/>
    <p:sldId id="677" r:id="rId7"/>
    <p:sldId id="637" r:id="rId8"/>
    <p:sldId id="638" r:id="rId9"/>
    <p:sldId id="640" r:id="rId10"/>
    <p:sldId id="999" r:id="rId11"/>
    <p:sldId id="678" r:id="rId12"/>
    <p:sldId id="639" r:id="rId13"/>
    <p:sldId id="641" r:id="rId14"/>
    <p:sldId id="642" r:id="rId15"/>
    <p:sldId id="900" r:id="rId16"/>
    <p:sldId id="903" r:id="rId17"/>
    <p:sldId id="904" r:id="rId18"/>
    <p:sldId id="905" r:id="rId19"/>
    <p:sldId id="906" r:id="rId20"/>
    <p:sldId id="907" r:id="rId21"/>
    <p:sldId id="908" r:id="rId22"/>
    <p:sldId id="909" r:id="rId23"/>
    <p:sldId id="910" r:id="rId24"/>
    <p:sldId id="911" r:id="rId25"/>
    <p:sldId id="912" r:id="rId26"/>
    <p:sldId id="913" r:id="rId27"/>
    <p:sldId id="914" r:id="rId28"/>
    <p:sldId id="915" r:id="rId29"/>
    <p:sldId id="916" r:id="rId30"/>
    <p:sldId id="872" r:id="rId31"/>
    <p:sldId id="884" r:id="rId32"/>
    <p:sldId id="949" r:id="rId33"/>
    <p:sldId id="887" r:id="rId34"/>
    <p:sldId id="1001" r:id="rId35"/>
    <p:sldId id="1002" r:id="rId36"/>
    <p:sldId id="997" r:id="rId37"/>
    <p:sldId id="1003" r:id="rId38"/>
    <p:sldId id="935" r:id="rId39"/>
    <p:sldId id="936" r:id="rId40"/>
  </p:sldIdLst>
  <p:sldSz cx="12192000" cy="6858000"/>
  <p:notesSz cx="6858000" cy="9144000"/>
  <p:embeddedFontLst>
    <p:embeddedFont>
      <p:font typeface="B Nazanin" panose="00000400000000000000" pitchFamily="2" charset="-78"/>
      <p:regular r:id="rId42"/>
      <p:bold r:id="rId43"/>
    </p:embeddedFont>
    <p:embeddedFont>
      <p:font typeface="B Zar" panose="00000400000000000000" pitchFamily="2" charset="-78"/>
      <p:regular r:id="rId44"/>
      <p:bold r:id="rId45"/>
    </p:embeddedFont>
    <p:embeddedFont>
      <p:font typeface="Bebas Neue" panose="020F0502020204030204" pitchFamily="34" charset="0"/>
      <p:regular r:id="rId46"/>
    </p:embeddedFont>
    <p:embeddedFont>
      <p:font typeface="Calibri" panose="020F0502020204030204" pitchFamily="34" charset="0"/>
      <p:regular r:id="rId47"/>
      <p:bold r:id="rId48"/>
      <p:italic r:id="rId49"/>
      <p:boldItalic r:id="rId50"/>
    </p:embeddedFont>
    <p:embeddedFont>
      <p:font typeface="Calibri Light" panose="020F0302020204030204" pitchFamily="34" charset="0"/>
      <p:regular r:id="rId51"/>
      <p:italic r:id="rId52"/>
    </p:embeddedFont>
    <p:embeddedFont>
      <p:font typeface="Lora" panose="020F0502020204030204" pitchFamily="2" charset="0"/>
      <p:regular r:id="rId53"/>
      <p:bold r:id="rId54"/>
      <p:italic r:id="rId55"/>
      <p:boldItalic r:id="rId56"/>
    </p:embeddedFont>
    <p:embeddedFont>
      <p:font typeface="Lucida Sans Unicode" panose="020B0602030504020204" pitchFamily="34" charset="0"/>
      <p:regular r:id="rId57"/>
    </p:embeddedFont>
    <p:embeddedFont>
      <p:font typeface="Nunito" panose="020F0502020204030204" pitchFamily="2" charset="0"/>
      <p:regular r:id="rId58"/>
      <p:bold r:id="rId59"/>
      <p:italic r:id="rId60"/>
      <p:boldItalic r:id="rId61"/>
    </p:embeddedFont>
    <p:embeddedFont>
      <p:font typeface="Ray ExtraBlack" panose="020B0604020202020204" charset="-78"/>
      <p:bold r:id="rId62"/>
    </p:embeddedFont>
    <p:embeddedFont>
      <p:font typeface="Roboto Condensed Light" panose="020F0502020204030204" pitchFamily="2" charset="0"/>
      <p:regular r:id="rId63"/>
      <p:italic r:id="rId64"/>
    </p:embeddedFont>
    <p:embeddedFont>
      <p:font typeface="Tahoma" panose="020B0604030504040204" pitchFamily="34" charset="0"/>
      <p:regular r:id="rId65"/>
      <p:bold r:id="rId66"/>
    </p:embeddedFont>
    <p:embeddedFont>
      <p:font typeface="Wingdings 3" panose="05040102010807070707" pitchFamily="18" charset="2"/>
      <p:regular r:id="rId67"/>
    </p:embeddedFont>
    <p:embeddedFont>
      <p:font typeface="Yekan Bakh Heavy" panose="020B0604020202020204" charset="-78"/>
      <p:bold r:id="rId68"/>
    </p:embeddedFont>
  </p:embeddedFontLst>
  <p:defaultTextStyle>
    <a:defPPr>
      <a:defRPr lang="fa-I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00"/>
    <a:srgbClr val="0000FF"/>
    <a:srgbClr val="FF0066"/>
    <a:srgbClr val="FF33CC"/>
    <a:srgbClr val="CC0000"/>
    <a:srgbClr val="FF3399"/>
    <a:srgbClr val="9900CC"/>
    <a:srgbClr val="FFFF66"/>
    <a:srgbClr val="800080"/>
    <a:srgbClr val="CC00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B301B821-A1FF-4177-AEE7-76D212191A09}" styleName="Medium Style 1 - Accent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1">
              <a:tint val="20000"/>
            </a:schemeClr>
          </a:solidFill>
        </a:fill>
      </a:tcStyle>
    </a:band1H>
    <a:band1V>
      <a:tcStyle>
        <a:tcBdr/>
        <a:fill>
          <a:solidFill>
            <a:schemeClr val="accent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  <a:tblStyle styleId="{BC89EF96-8CEA-46FF-86C4-4CE0E7609802}" styleName="Light Style 3 -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DF18680-E054-41AD-8BC1-D1AEF772440D}" styleName="Medium Style 2 - Accent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35758FB7-9AC5-4552-8A53-C91805E547FA}" styleName="Themed Style 1 - Accent 5">
    <a:tblBg>
      <a:fillRef idx="2">
        <a:schemeClr val="accent5"/>
      </a:fillRef>
      <a:effectRef idx="1">
        <a:schemeClr val="accent5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Ref idx="1">
              <a:schemeClr val="accent5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  <a:fill>
          <a:solidFill>
            <a:schemeClr val="accent5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5"/>
            </a:lnRef>
          </a:left>
          <a:right>
            <a:lnRef idx="2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2">
              <a:schemeClr val="accent5"/>
            </a:lnRef>
          </a:top>
          <a:bottom>
            <a:lnRef idx="2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firstRow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ED083AE6-46FA-4A59-8FB0-9F97EB10719F}" styleName="Light Style 3 - Accent 4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E8B1032C-EA38-4F05-BA0D-38AFFFC7BED3}" styleName="Light Style 3 - Accent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629" autoAdjust="0"/>
    <p:restoredTop sz="94660"/>
  </p:normalViewPr>
  <p:slideViewPr>
    <p:cSldViewPr snapToGrid="0">
      <p:cViewPr varScale="1">
        <p:scale>
          <a:sx n="88" d="100"/>
          <a:sy n="88" d="100"/>
        </p:scale>
        <p:origin x="87" y="78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42" Type="http://schemas.openxmlformats.org/officeDocument/2006/relationships/font" Target="fonts/font1.fntdata"/><Relationship Id="rId47" Type="http://schemas.openxmlformats.org/officeDocument/2006/relationships/font" Target="fonts/font6.fntdata"/><Relationship Id="rId63" Type="http://schemas.openxmlformats.org/officeDocument/2006/relationships/font" Target="fonts/font22.fntdata"/><Relationship Id="rId68" Type="http://schemas.openxmlformats.org/officeDocument/2006/relationships/font" Target="fonts/font27.fntdata"/><Relationship Id="rId7" Type="http://schemas.openxmlformats.org/officeDocument/2006/relationships/slide" Target="slides/slide4.xml"/><Relationship Id="rId71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font" Target="fonts/font4.fntdata"/><Relationship Id="rId53" Type="http://schemas.openxmlformats.org/officeDocument/2006/relationships/font" Target="fonts/font12.fntdata"/><Relationship Id="rId58" Type="http://schemas.openxmlformats.org/officeDocument/2006/relationships/font" Target="fonts/font17.fntdata"/><Relationship Id="rId66" Type="http://schemas.openxmlformats.org/officeDocument/2006/relationships/font" Target="fonts/font25.fntdata"/><Relationship Id="rId5" Type="http://schemas.openxmlformats.org/officeDocument/2006/relationships/slide" Target="slides/slide2.xml"/><Relationship Id="rId61" Type="http://schemas.openxmlformats.org/officeDocument/2006/relationships/font" Target="fonts/font20.fntdata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font" Target="fonts/font2.fntdata"/><Relationship Id="rId48" Type="http://schemas.openxmlformats.org/officeDocument/2006/relationships/font" Target="fonts/font7.fntdata"/><Relationship Id="rId56" Type="http://schemas.openxmlformats.org/officeDocument/2006/relationships/font" Target="fonts/font15.fntdata"/><Relationship Id="rId64" Type="http://schemas.openxmlformats.org/officeDocument/2006/relationships/font" Target="fonts/font23.fntdata"/><Relationship Id="rId69" Type="http://schemas.openxmlformats.org/officeDocument/2006/relationships/presProps" Target="presProps.xml"/><Relationship Id="rId8" Type="http://schemas.openxmlformats.org/officeDocument/2006/relationships/slide" Target="slides/slide5.xml"/><Relationship Id="rId51" Type="http://schemas.openxmlformats.org/officeDocument/2006/relationships/font" Target="fonts/font10.fntdata"/><Relationship Id="rId72" Type="http://schemas.openxmlformats.org/officeDocument/2006/relationships/tableStyles" Target="tableStyles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font" Target="fonts/font5.fntdata"/><Relationship Id="rId59" Type="http://schemas.openxmlformats.org/officeDocument/2006/relationships/font" Target="fonts/font18.fntdata"/><Relationship Id="rId67" Type="http://schemas.openxmlformats.org/officeDocument/2006/relationships/font" Target="fonts/font26.fntdata"/><Relationship Id="rId20" Type="http://schemas.openxmlformats.org/officeDocument/2006/relationships/slide" Target="slides/slide17.xml"/><Relationship Id="rId41" Type="http://schemas.openxmlformats.org/officeDocument/2006/relationships/notesMaster" Target="notesMasters/notesMaster1.xml"/><Relationship Id="rId54" Type="http://schemas.openxmlformats.org/officeDocument/2006/relationships/font" Target="fonts/font13.fntdata"/><Relationship Id="rId62" Type="http://schemas.openxmlformats.org/officeDocument/2006/relationships/font" Target="fonts/font21.fntdata"/><Relationship Id="rId70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font" Target="fonts/font8.fntdata"/><Relationship Id="rId57" Type="http://schemas.openxmlformats.org/officeDocument/2006/relationships/font" Target="fonts/font16.fntdata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font" Target="fonts/font3.fntdata"/><Relationship Id="rId52" Type="http://schemas.openxmlformats.org/officeDocument/2006/relationships/font" Target="fonts/font11.fntdata"/><Relationship Id="rId60" Type="http://schemas.openxmlformats.org/officeDocument/2006/relationships/font" Target="fonts/font19.fntdata"/><Relationship Id="rId65" Type="http://schemas.openxmlformats.org/officeDocument/2006/relationships/font" Target="fonts/font24.fntdata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34" Type="http://schemas.openxmlformats.org/officeDocument/2006/relationships/slide" Target="slides/slide31.xml"/><Relationship Id="rId50" Type="http://schemas.openxmlformats.org/officeDocument/2006/relationships/font" Target="fonts/font9.fntdata"/><Relationship Id="rId55" Type="http://schemas.openxmlformats.org/officeDocument/2006/relationships/font" Target="fonts/font14.fntdata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F.Ghafoori\AppData\Roaming\Microsoft\Windows\Network%20Shortcuts\Book1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dLbls>
            <c:dLbl>
              <c:idx val="2"/>
              <c:tx>
                <c:rich>
                  <a:bodyPr/>
                  <a:lstStyle/>
                  <a:p>
                    <a:r>
                      <a:rPr lang="en-US"/>
                      <a:t>2.01</a:t>
                    </a:r>
                  </a:p>
                  <a:p>
                    <a:endParaRPr lang="en-US" dirty="0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FF8A-4E9F-9F3F-028C057C47E3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7D829983-E342-4485-8E3A-A39F7C904A0E}" type="YVALUE">
                      <a:rPr lang="en-US" sz="1400">
                        <a:solidFill>
                          <a:srgbClr val="FF0000"/>
                        </a:solidFill>
                      </a:rPr>
                      <a:pPr/>
                      <a:t>[Y VALUE]</a:t>
                    </a:fld>
                    <a:endParaRPr lang="en-US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98F2-4BAA-809E-AB44305A5D1A}"/>
                </c:ext>
              </c:extLst>
            </c:dLbl>
            <c:dLbl>
              <c:idx val="4"/>
              <c:layout>
                <c:manualLayout>
                  <c:x val="2.3680446194225518E-2"/>
                  <c:y val="-7.3669997981021723E-2"/>
                </c:manualLayout>
              </c:layout>
              <c:tx>
                <c:rich>
                  <a:bodyPr/>
                  <a:lstStyle/>
                  <a:p>
                    <a:fld id="{076C534E-E63B-4896-BC9C-7178167881F9}" type="YVALUE">
                      <a:rPr lang="en-US" sz="1400">
                        <a:solidFill>
                          <a:srgbClr val="FF0000"/>
                        </a:solidFill>
                      </a:rPr>
                      <a:pPr/>
                      <a:t>[Y VALUE]</a:t>
                    </a:fld>
                    <a:endParaRPr lang="en-US"/>
                  </a:p>
                </c:rich>
              </c:tx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A405-4C41-AFAD-52805431430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xVal>
            <c:numRef>
              <c:f>Sheet1!$Q$4:$Q$8</c:f>
              <c:numCache>
                <c:formatCode>General</c:formatCode>
                <c:ptCount val="5"/>
                <c:pt idx="0">
                  <c:v>1365</c:v>
                </c:pt>
                <c:pt idx="1">
                  <c:v>1375</c:v>
                </c:pt>
                <c:pt idx="2">
                  <c:v>1395</c:v>
                </c:pt>
                <c:pt idx="3">
                  <c:v>1400</c:v>
                </c:pt>
                <c:pt idx="4">
                  <c:v>1401</c:v>
                </c:pt>
              </c:numCache>
            </c:numRef>
          </c:xVal>
          <c:yVal>
            <c:numRef>
              <c:f>Sheet1!$R$4:$R$8</c:f>
              <c:numCache>
                <c:formatCode>General</c:formatCode>
                <c:ptCount val="5"/>
                <c:pt idx="0">
                  <c:v>6.3</c:v>
                </c:pt>
                <c:pt idx="1">
                  <c:v>2.52</c:v>
                </c:pt>
                <c:pt idx="2">
                  <c:v>2.12</c:v>
                </c:pt>
                <c:pt idx="3">
                  <c:v>1.65</c:v>
                </c:pt>
                <c:pt idx="4">
                  <c:v>1.66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A405-4C41-AFAD-52805431430A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axId val="19285983"/>
        <c:axId val="16135023"/>
      </c:scatterChart>
      <c:valAx>
        <c:axId val="19285983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in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6135023"/>
        <c:crosses val="autoZero"/>
        <c:crossBetween val="midCat"/>
      </c:valAx>
      <c:valAx>
        <c:axId val="1613502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285983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3375C70-7BCD-463A-90BD-3694A6ABD246}" type="datetimeFigureOut">
              <a:rPr lang="en-US" smtClean="0"/>
              <a:t>9/5/2023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3140F2B-9D7E-43CB-8654-CC6589E0762A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9216010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Y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2C005C2-D871-9B4A-BAE4-BA75E4E1C71C}" type="slidenum">
              <a:rPr lang="en-UY" smtClean="0"/>
              <a:t>4</a:t>
            </a:fld>
            <a:endParaRPr lang="en-UY"/>
          </a:p>
        </p:txBody>
      </p:sp>
    </p:spTree>
    <p:extLst>
      <p:ext uri="{BB962C8B-B14F-4D97-AF65-F5344CB8AC3E}">
        <p14:creationId xmlns:p14="http://schemas.microsoft.com/office/powerpoint/2010/main" val="85778892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Y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2C005C2-D871-9B4A-BAE4-BA75E4E1C71C}" type="slidenum">
              <a:rPr lang="en-UY" smtClean="0"/>
              <a:t>9</a:t>
            </a:fld>
            <a:endParaRPr lang="en-UY"/>
          </a:p>
        </p:txBody>
      </p:sp>
    </p:spTree>
    <p:extLst>
      <p:ext uri="{BB962C8B-B14F-4D97-AF65-F5344CB8AC3E}">
        <p14:creationId xmlns:p14="http://schemas.microsoft.com/office/powerpoint/2010/main" val="16076644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C8E13E0-1FCB-4702-A208-0C3F035D53DD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8144758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C8E13E0-1FCB-4702-A208-0C3F035D53DD}" type="slidenum">
              <a:rPr lang="zh-CN" altLang="en-US" smtClean="0"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4915480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01" name="Google Shape;51601;g119d5ec6844_0_4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602" name="Google Shape;51602;g119d5ec6844_0_4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7833526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Relationship Id="rId6" Type="http://schemas.openxmlformats.org/officeDocument/2006/relationships/hyperlink" Target="http://bit.ly/2TtBDfr" TargetMode="External"/><Relationship Id="rId5" Type="http://schemas.openxmlformats.org/officeDocument/2006/relationships/hyperlink" Target="http://bit.ly/2TyoMsr" TargetMode="External"/><Relationship Id="rId4" Type="http://schemas.openxmlformats.org/officeDocument/2006/relationships/hyperlink" Target="http://bit.ly/2Tynxth" TargetMode="External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90C54E6-F33C-8563-D5B7-DB5C5C1D315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fa-IR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F73CF46-D332-FA46-9725-A18DA8189A2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a-IR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168C5DA-875C-B603-C971-06A9754F8B1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F51AA7-65CC-48C6-8CA8-5D8081237790}" type="datetimeFigureOut">
              <a:rPr lang="fa-IR" smtClean="0"/>
              <a:t>20/02/1445</a:t>
            </a:fld>
            <a:endParaRPr lang="fa-IR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118ABF7-C182-4410-9FC9-0D7DDB1FA29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4BBCBC5-00DB-E844-A2A2-79CBE6AAC0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D154D5-CDE0-4D0A-B0A5-B38F42349F99}" type="slidenum">
              <a:rPr lang="fa-IR" smtClean="0"/>
              <a:t>‹#›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669687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CB4FC7-E012-7935-9E7B-21C7DD1227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a-IR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C82E609C-814F-E0BA-244C-AEF0F83D37C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a-IR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988F005-134C-594B-0DD1-67B9A943851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F51AA7-65CC-48C6-8CA8-5D8081237790}" type="datetimeFigureOut">
              <a:rPr lang="fa-IR" smtClean="0"/>
              <a:t>20/02/1445</a:t>
            </a:fld>
            <a:endParaRPr lang="fa-IR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4B470B9-056A-8476-93F0-301393803E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5768A3E-3864-72F7-EEB9-5870392B6B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D154D5-CDE0-4D0A-B0A5-B38F42349F99}" type="slidenum">
              <a:rPr lang="fa-IR" smtClean="0"/>
              <a:t>‹#›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71192917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7A5BACEB-C17B-1164-6839-69B5DACF50B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fa-IR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058926F-8A5F-F11C-B670-CCECBEB4A17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a-IR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8BF163A-6548-8695-B2F7-2B59E382C0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F51AA7-65CC-48C6-8CA8-5D8081237790}" type="datetimeFigureOut">
              <a:rPr lang="fa-IR" smtClean="0"/>
              <a:t>20/02/1445</a:t>
            </a:fld>
            <a:endParaRPr lang="fa-IR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9E8F0A-4283-184E-8572-1C4490DBB9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E59E5FE-39DC-770E-7296-2C0A86C40E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D154D5-CDE0-4D0A-B0A5-B38F42349F99}" type="slidenum">
              <a:rPr lang="fa-IR" smtClean="0"/>
              <a:t>‹#›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250222475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4"/>
          <p:cNvSpPr txBox="1">
            <a:spLocks noGrp="1"/>
          </p:cNvSpPr>
          <p:nvPr>
            <p:ph type="body" idx="1"/>
          </p:nvPr>
        </p:nvSpPr>
        <p:spPr>
          <a:xfrm>
            <a:off x="960000" y="1734033"/>
            <a:ext cx="10272000" cy="43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rabicPeriod"/>
              <a:defRPr sz="1600">
                <a:solidFill>
                  <a:srgbClr val="434343"/>
                </a:solidFill>
              </a:defRPr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lphaLcPeriod"/>
              <a:defRPr>
                <a:solidFill>
                  <a:srgbClr val="434343"/>
                </a:solidFill>
              </a:defRPr>
            </a:lvl2pPr>
            <a:lvl3pPr marL="1828754" lvl="2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romanLcPeriod"/>
              <a:defRPr>
                <a:solidFill>
                  <a:srgbClr val="434343"/>
                </a:solidFill>
              </a:defRPr>
            </a:lvl3pPr>
            <a:lvl4pPr marL="2438339" lvl="3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rabicPeriod"/>
              <a:defRPr>
                <a:solidFill>
                  <a:srgbClr val="434343"/>
                </a:solidFill>
              </a:defRPr>
            </a:lvl4pPr>
            <a:lvl5pPr marL="3047924" lvl="4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lphaLcPeriod"/>
              <a:defRPr>
                <a:solidFill>
                  <a:srgbClr val="434343"/>
                </a:solidFill>
              </a:defRPr>
            </a:lvl5pPr>
            <a:lvl6pPr marL="3657509" lvl="5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romanLcPeriod"/>
              <a:defRPr>
                <a:solidFill>
                  <a:srgbClr val="434343"/>
                </a:solidFill>
              </a:defRPr>
            </a:lvl6pPr>
            <a:lvl7pPr marL="4267093" lvl="6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rabicPeriod"/>
              <a:defRPr>
                <a:solidFill>
                  <a:srgbClr val="434343"/>
                </a:solidFill>
              </a:defRPr>
            </a:lvl7pPr>
            <a:lvl8pPr marL="4876678" lvl="7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lphaLcPeriod"/>
              <a:defRPr>
                <a:solidFill>
                  <a:srgbClr val="434343"/>
                </a:solidFill>
              </a:defRPr>
            </a:lvl8pPr>
            <a:lvl9pPr marL="5486263" lvl="8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25" name="Google Shape;25;p4"/>
          <p:cNvSpPr txBox="1">
            <a:spLocks noGrp="1"/>
          </p:cNvSpPr>
          <p:nvPr>
            <p:ph type="title"/>
          </p:nvPr>
        </p:nvSpPr>
        <p:spPr>
          <a:xfrm>
            <a:off x="960000" y="573024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867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6" name="Google Shape;26;p4"/>
          <p:cNvSpPr txBox="1"/>
          <p:nvPr/>
        </p:nvSpPr>
        <p:spPr>
          <a:xfrm>
            <a:off x="10915845" y="6254496"/>
            <a:ext cx="731600" cy="4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z="1333">
                <a:solidFill>
                  <a:schemeClr val="dk2"/>
                </a:solidFill>
                <a:latin typeface="Lora"/>
                <a:ea typeface="Lora"/>
                <a:cs typeface="Lora"/>
                <a:sym typeface="Lora"/>
              </a:rPr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 sz="1333" dirty="0">
              <a:solidFill>
                <a:schemeClr val="dk2"/>
              </a:solidFill>
              <a:latin typeface="Lora"/>
              <a:ea typeface="Lora"/>
              <a:cs typeface="Lora"/>
              <a:sym typeface="Lora"/>
            </a:endParaRPr>
          </a:p>
        </p:txBody>
      </p:sp>
      <p:sp>
        <p:nvSpPr>
          <p:cNvPr id="27" name="Google Shape;27;p4"/>
          <p:cNvSpPr txBox="1">
            <a:spLocks noGrp="1"/>
          </p:cNvSpPr>
          <p:nvPr>
            <p:ph type="subTitle" idx="2"/>
          </p:nvPr>
        </p:nvSpPr>
        <p:spPr>
          <a:xfrm>
            <a:off x="8449056" y="6254496"/>
            <a:ext cx="2255600" cy="4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Lora"/>
              <a:buNone/>
              <a:defRPr sz="1333">
                <a:latin typeface="Lora"/>
                <a:ea typeface="Lora"/>
                <a:cs typeface="Lora"/>
                <a:sym typeface="Lora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Lora"/>
              <a:buNone/>
              <a:defRPr sz="1333">
                <a:latin typeface="Lora"/>
                <a:ea typeface="Lora"/>
                <a:cs typeface="Lora"/>
                <a:sym typeface="Lora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Lora"/>
              <a:buNone/>
              <a:defRPr sz="1333">
                <a:latin typeface="Lora"/>
                <a:ea typeface="Lora"/>
                <a:cs typeface="Lora"/>
                <a:sym typeface="Lora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Lora"/>
              <a:buNone/>
              <a:defRPr sz="1333">
                <a:latin typeface="Lora"/>
                <a:ea typeface="Lora"/>
                <a:cs typeface="Lora"/>
                <a:sym typeface="Lora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Lora"/>
              <a:buNone/>
              <a:defRPr sz="1333">
                <a:latin typeface="Lora"/>
                <a:ea typeface="Lora"/>
                <a:cs typeface="Lora"/>
                <a:sym typeface="Lora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Lora"/>
              <a:buNone/>
              <a:defRPr sz="1333">
                <a:latin typeface="Lora"/>
                <a:ea typeface="Lora"/>
                <a:cs typeface="Lora"/>
                <a:sym typeface="Lora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Lora"/>
              <a:buNone/>
              <a:defRPr sz="1333">
                <a:latin typeface="Lora"/>
                <a:ea typeface="Lora"/>
                <a:cs typeface="Lora"/>
                <a:sym typeface="Lora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Lora"/>
              <a:buNone/>
              <a:defRPr sz="1333">
                <a:latin typeface="Lora"/>
                <a:ea typeface="Lora"/>
                <a:cs typeface="Lora"/>
                <a:sym typeface="Lora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Lora"/>
              <a:buNone/>
              <a:defRPr sz="1333">
                <a:latin typeface="Lora"/>
                <a:ea typeface="Lora"/>
                <a:cs typeface="Lora"/>
                <a:sym typeface="Lora"/>
              </a:defRPr>
            </a:lvl9pPr>
          </a:lstStyle>
          <a:p>
            <a:endParaRPr/>
          </a:p>
        </p:txBody>
      </p:sp>
      <p:cxnSp>
        <p:nvCxnSpPr>
          <p:cNvPr id="28" name="Google Shape;28;p4"/>
          <p:cNvCxnSpPr/>
          <p:nvPr/>
        </p:nvCxnSpPr>
        <p:spPr>
          <a:xfrm>
            <a:off x="10704183" y="6483419"/>
            <a:ext cx="5524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374796988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30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629" name="Google Shape;30629;p3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29133" y="304801"/>
            <a:ext cx="9692937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30630" name="Google Shape;30630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77797" y="-1277066"/>
            <a:ext cx="969846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30631" name="Google Shape;30631;p39"/>
          <p:cNvSpPr txBox="1">
            <a:spLocks noGrp="1"/>
          </p:cNvSpPr>
          <p:nvPr>
            <p:ph type="title"/>
          </p:nvPr>
        </p:nvSpPr>
        <p:spPr>
          <a:xfrm>
            <a:off x="2266309" y="1638100"/>
            <a:ext cx="46428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632" name="Google Shape;30632;p39"/>
          <p:cNvSpPr txBox="1">
            <a:spLocks noGrp="1"/>
          </p:cNvSpPr>
          <p:nvPr>
            <p:ph type="subTitle" idx="1"/>
          </p:nvPr>
        </p:nvSpPr>
        <p:spPr>
          <a:xfrm>
            <a:off x="2266309" y="2263437"/>
            <a:ext cx="4642800" cy="72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633" name="Google Shape;30633;p39"/>
          <p:cNvSpPr txBox="1">
            <a:spLocks noGrp="1"/>
          </p:cNvSpPr>
          <p:nvPr>
            <p:ph type="title" idx="2"/>
          </p:nvPr>
        </p:nvSpPr>
        <p:spPr>
          <a:xfrm>
            <a:off x="2266308" y="3193644"/>
            <a:ext cx="46428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634" name="Google Shape;30634;p39"/>
          <p:cNvSpPr txBox="1">
            <a:spLocks noGrp="1"/>
          </p:cNvSpPr>
          <p:nvPr>
            <p:ph type="subTitle" idx="3"/>
          </p:nvPr>
        </p:nvSpPr>
        <p:spPr>
          <a:xfrm>
            <a:off x="2266308" y="3818981"/>
            <a:ext cx="4642800" cy="72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635" name="Google Shape;30635;p39"/>
          <p:cNvSpPr txBox="1">
            <a:spLocks noGrp="1"/>
          </p:cNvSpPr>
          <p:nvPr>
            <p:ph type="title" idx="4"/>
          </p:nvPr>
        </p:nvSpPr>
        <p:spPr>
          <a:xfrm>
            <a:off x="2266305" y="4753372"/>
            <a:ext cx="46428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636" name="Google Shape;30636;p39"/>
          <p:cNvSpPr txBox="1">
            <a:spLocks noGrp="1"/>
          </p:cNvSpPr>
          <p:nvPr>
            <p:ph type="subTitle" idx="5"/>
          </p:nvPr>
        </p:nvSpPr>
        <p:spPr>
          <a:xfrm>
            <a:off x="2266305" y="5375205"/>
            <a:ext cx="4642800" cy="72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637" name="Google Shape;30637;p39"/>
          <p:cNvSpPr txBox="1">
            <a:spLocks noGrp="1"/>
          </p:cNvSpPr>
          <p:nvPr>
            <p:ph type="title" idx="6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30638" name="Google Shape;30638;p39"/>
          <p:cNvGrpSpPr/>
          <p:nvPr/>
        </p:nvGrpSpPr>
        <p:grpSpPr>
          <a:xfrm rot="-7542974" flipH="1">
            <a:off x="-1417556" y="5745217"/>
            <a:ext cx="5669789" cy="2239361"/>
            <a:chOff x="441050" y="887700"/>
            <a:chExt cx="1800925" cy="711300"/>
          </a:xfrm>
        </p:grpSpPr>
        <p:sp>
          <p:nvSpPr>
            <p:cNvPr id="30639" name="Google Shape;30639;p39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40" name="Google Shape;30640;p39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41" name="Google Shape;30641;p39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42" name="Google Shape;30642;p39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43" name="Google Shape;30643;p39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44" name="Google Shape;30644;p39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45" name="Google Shape;30645;p39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46" name="Google Shape;30646;p39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47" name="Google Shape;30647;p39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48" name="Google Shape;30648;p39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49" name="Google Shape;30649;p39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0" name="Google Shape;30650;p39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1" name="Google Shape;30651;p39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2" name="Google Shape;30652;p39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3" name="Google Shape;30653;p39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4" name="Google Shape;30654;p39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5" name="Google Shape;30655;p39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6" name="Google Shape;30656;p39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7" name="Google Shape;30657;p39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8" name="Google Shape;30658;p39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9" name="Google Shape;30659;p39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60" name="Google Shape;30660;p39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61" name="Google Shape;30661;p39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62" name="Google Shape;30662;p39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63" name="Google Shape;30663;p39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64" name="Google Shape;30664;p39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65" name="Google Shape;30665;p39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66" name="Google Shape;30666;p39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67" name="Google Shape;30667;p39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68" name="Google Shape;30668;p39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69" name="Google Shape;30669;p39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70" name="Google Shape;30670;p39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71" name="Google Shape;30671;p39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72" name="Google Shape;30672;p39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73" name="Google Shape;30673;p39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74" name="Google Shape;30674;p39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75" name="Google Shape;30675;p39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76" name="Google Shape;30676;p39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77" name="Google Shape;30677;p39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78" name="Google Shape;30678;p39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79" name="Google Shape;30679;p39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80" name="Google Shape;30680;p39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81" name="Google Shape;30681;p39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82" name="Google Shape;30682;p39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83" name="Google Shape;30683;p39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84" name="Google Shape;30684;p39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85" name="Google Shape;30685;p39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86" name="Google Shape;30686;p39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87" name="Google Shape;30687;p39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88" name="Google Shape;30688;p39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89" name="Google Shape;30689;p39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0" name="Google Shape;30690;p39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1" name="Google Shape;30691;p39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2" name="Google Shape;30692;p39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3" name="Google Shape;30693;p39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4" name="Google Shape;30694;p39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5" name="Google Shape;30695;p39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6" name="Google Shape;30696;p39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7" name="Google Shape;30697;p39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8" name="Google Shape;30698;p39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9" name="Google Shape;30699;p39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00" name="Google Shape;30700;p39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01" name="Google Shape;30701;p39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02" name="Google Shape;30702;p39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03" name="Google Shape;30703;p39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04" name="Google Shape;30704;p39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05" name="Google Shape;30705;p39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06" name="Google Shape;30706;p39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07" name="Google Shape;30707;p39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08" name="Google Shape;30708;p39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09" name="Google Shape;30709;p39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10" name="Google Shape;30710;p39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11" name="Google Shape;30711;p39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12" name="Google Shape;30712;p39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13" name="Google Shape;30713;p39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14" name="Google Shape;30714;p39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15" name="Google Shape;30715;p39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16" name="Google Shape;30716;p39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17" name="Google Shape;30717;p39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18" name="Google Shape;30718;p39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19" name="Google Shape;30719;p39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20" name="Google Shape;30720;p39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21" name="Google Shape;30721;p39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22" name="Google Shape;30722;p39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23" name="Google Shape;30723;p39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24" name="Google Shape;30724;p39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25" name="Google Shape;30725;p39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26" name="Google Shape;30726;p39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27" name="Google Shape;30727;p39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28" name="Google Shape;30728;p39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29" name="Google Shape;30729;p39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30" name="Google Shape;30730;p39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31" name="Google Shape;30731;p39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32" name="Google Shape;30732;p39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33" name="Google Shape;30733;p39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34" name="Google Shape;30734;p39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35" name="Google Shape;30735;p39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36" name="Google Shape;30736;p39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37" name="Google Shape;30737;p39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38" name="Google Shape;30738;p39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39" name="Google Shape;30739;p39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0" name="Google Shape;30740;p39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1" name="Google Shape;30741;p39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2" name="Google Shape;30742;p39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3" name="Google Shape;30743;p39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4" name="Google Shape;30744;p39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5" name="Google Shape;30745;p39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6" name="Google Shape;30746;p39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7" name="Google Shape;30747;p39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8" name="Google Shape;30748;p39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9" name="Google Shape;30749;p39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0" name="Google Shape;30750;p39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1" name="Google Shape;30751;p39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2" name="Google Shape;30752;p39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3" name="Google Shape;30753;p39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4" name="Google Shape;30754;p39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5" name="Google Shape;30755;p39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6" name="Google Shape;30756;p39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7" name="Google Shape;30757;p39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8" name="Google Shape;30758;p39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9" name="Google Shape;30759;p39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60" name="Google Shape;30760;p39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61" name="Google Shape;30761;p39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62" name="Google Shape;30762;p39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63" name="Google Shape;30763;p39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64" name="Google Shape;30764;p39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65" name="Google Shape;30765;p39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66" name="Google Shape;30766;p39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67" name="Google Shape;30767;p39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68" name="Google Shape;30768;p39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69" name="Google Shape;30769;p39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70" name="Google Shape;30770;p39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71" name="Google Shape;30771;p39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72" name="Google Shape;30772;p39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73" name="Google Shape;30773;p39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74" name="Google Shape;30774;p39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75" name="Google Shape;30775;p39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76" name="Google Shape;30776;p39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77" name="Google Shape;30777;p39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78" name="Google Shape;30778;p39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79" name="Google Shape;30779;p39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0" name="Google Shape;30780;p39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1" name="Google Shape;30781;p39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2" name="Google Shape;30782;p39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3" name="Google Shape;30783;p39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4" name="Google Shape;30784;p39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5" name="Google Shape;30785;p39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6" name="Google Shape;30786;p39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7" name="Google Shape;30787;p39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8" name="Google Shape;30788;p39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9" name="Google Shape;30789;p39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0" name="Google Shape;30790;p39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1" name="Google Shape;30791;p39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2" name="Google Shape;30792;p39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3" name="Google Shape;30793;p39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4" name="Google Shape;30794;p39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5" name="Google Shape;30795;p39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6" name="Google Shape;30796;p39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7" name="Google Shape;30797;p39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8" name="Google Shape;30798;p39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9" name="Google Shape;30799;p39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00" name="Google Shape;30800;p39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01" name="Google Shape;30801;p39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02" name="Google Shape;30802;p39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03" name="Google Shape;30803;p39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04" name="Google Shape;30804;p39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05" name="Google Shape;30805;p39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06" name="Google Shape;30806;p39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07" name="Google Shape;30807;p39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08" name="Google Shape;30808;p39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09" name="Google Shape;30809;p39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10" name="Google Shape;30810;p39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11" name="Google Shape;30811;p39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12" name="Google Shape;30812;p39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13" name="Google Shape;30813;p39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14" name="Google Shape;30814;p39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15" name="Google Shape;30815;p39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16" name="Google Shape;30816;p39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17" name="Google Shape;30817;p39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18" name="Google Shape;30818;p39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19" name="Google Shape;30819;p39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20" name="Google Shape;30820;p39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21" name="Google Shape;30821;p39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22" name="Google Shape;30822;p39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23" name="Google Shape;30823;p39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24" name="Google Shape;30824;p39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25" name="Google Shape;30825;p39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26" name="Google Shape;30826;p39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27" name="Google Shape;30827;p39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28" name="Google Shape;30828;p39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29" name="Google Shape;30829;p39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30" name="Google Shape;30830;p39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31" name="Google Shape;30831;p39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32" name="Google Shape;30832;p39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33" name="Google Shape;30833;p39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34" name="Google Shape;30834;p39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35" name="Google Shape;30835;p39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36" name="Google Shape;30836;p39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37" name="Google Shape;30837;p39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38" name="Google Shape;30838;p39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39" name="Google Shape;30839;p39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40" name="Google Shape;30840;p39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41" name="Google Shape;30841;p39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42" name="Google Shape;30842;p39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43" name="Google Shape;30843;p39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44" name="Google Shape;30844;p39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45" name="Google Shape;30845;p39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46" name="Google Shape;30846;p39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47" name="Google Shape;30847;p39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48" name="Google Shape;30848;p39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49" name="Google Shape;30849;p39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50" name="Google Shape;30850;p39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51" name="Google Shape;30851;p39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52" name="Google Shape;30852;p39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53" name="Google Shape;30853;p39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54" name="Google Shape;30854;p39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55" name="Google Shape;30855;p39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56" name="Google Shape;30856;p39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57" name="Google Shape;30857;p39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58" name="Google Shape;30858;p39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59" name="Google Shape;30859;p39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60" name="Google Shape;30860;p39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61" name="Google Shape;30861;p39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62" name="Google Shape;30862;p39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63" name="Google Shape;30863;p39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64" name="Google Shape;30864;p39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65" name="Google Shape;30865;p39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66" name="Google Shape;30866;p39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67" name="Google Shape;30867;p39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68" name="Google Shape;30868;p39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69" name="Google Shape;30869;p39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70" name="Google Shape;30870;p39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71" name="Google Shape;30871;p39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72" name="Google Shape;30872;p39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73" name="Google Shape;30873;p39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74" name="Google Shape;30874;p39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75" name="Google Shape;30875;p39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76" name="Google Shape;30876;p39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77" name="Google Shape;30877;p39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78" name="Google Shape;30878;p39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79" name="Google Shape;30879;p39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80" name="Google Shape;30880;p39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81" name="Google Shape;30881;p39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82" name="Google Shape;30882;p39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83" name="Google Shape;30883;p39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84" name="Google Shape;30884;p39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85" name="Google Shape;30885;p39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86" name="Google Shape;30886;p39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87" name="Google Shape;30887;p39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88" name="Google Shape;30888;p39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89" name="Google Shape;30889;p39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90" name="Google Shape;30890;p39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91" name="Google Shape;30891;p39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92" name="Google Shape;30892;p39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93" name="Google Shape;30893;p39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94" name="Google Shape;30894;p39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95" name="Google Shape;30895;p39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96" name="Google Shape;30896;p39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97" name="Google Shape;30897;p39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98" name="Google Shape;30898;p39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99" name="Google Shape;30899;p39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00" name="Google Shape;30900;p39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01" name="Google Shape;30901;p39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02" name="Google Shape;30902;p39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03" name="Google Shape;30903;p39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04" name="Google Shape;30904;p39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05" name="Google Shape;30905;p39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06" name="Google Shape;30906;p39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07" name="Google Shape;30907;p39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08" name="Google Shape;30908;p39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09" name="Google Shape;30909;p39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10" name="Google Shape;30910;p39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11" name="Google Shape;30911;p39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12" name="Google Shape;30912;p39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13" name="Google Shape;30913;p39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14" name="Google Shape;30914;p39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15" name="Google Shape;30915;p39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16" name="Google Shape;30916;p39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17" name="Google Shape;30917;p39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18" name="Google Shape;30918;p39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19" name="Google Shape;30919;p39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20" name="Google Shape;30920;p39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21" name="Google Shape;30921;p39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22" name="Google Shape;30922;p39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23" name="Google Shape;30923;p39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24" name="Google Shape;30924;p39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25" name="Google Shape;30925;p39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26" name="Google Shape;30926;p39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27" name="Google Shape;30927;p39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28" name="Google Shape;30928;p39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29" name="Google Shape;30929;p39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30" name="Google Shape;30930;p39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31" name="Google Shape;30931;p39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32" name="Google Shape;30932;p39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33" name="Google Shape;30933;p39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34" name="Google Shape;30934;p39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35" name="Google Shape;30935;p39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36" name="Google Shape;30936;p39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37" name="Google Shape;30937;p39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38" name="Google Shape;30938;p39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39" name="Google Shape;30939;p39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40" name="Google Shape;30940;p39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41" name="Google Shape;30941;p39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42" name="Google Shape;30942;p39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43" name="Google Shape;30943;p39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44" name="Google Shape;30944;p39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45" name="Google Shape;30945;p39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46" name="Google Shape;30946;p39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47" name="Google Shape;30947;p39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48" name="Google Shape;30948;p39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49" name="Google Shape;30949;p39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50" name="Google Shape;30950;p39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51" name="Google Shape;30951;p39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52" name="Google Shape;30952;p39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53" name="Google Shape;30953;p39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54" name="Google Shape;30954;p39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55" name="Google Shape;30955;p39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56" name="Google Shape;30956;p39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57" name="Google Shape;30957;p39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58" name="Google Shape;30958;p39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59" name="Google Shape;30959;p39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60" name="Google Shape;30960;p39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61" name="Google Shape;30961;p39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62" name="Google Shape;30962;p39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63" name="Google Shape;30963;p39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64" name="Google Shape;30964;p39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65" name="Google Shape;30965;p39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66" name="Google Shape;30966;p39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67" name="Google Shape;30967;p39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68" name="Google Shape;30968;p39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69" name="Google Shape;30969;p39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70" name="Google Shape;30970;p39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71" name="Google Shape;30971;p39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72" name="Google Shape;30972;p39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73" name="Google Shape;30973;p39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74" name="Google Shape;30974;p39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75" name="Google Shape;30975;p39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76" name="Google Shape;30976;p39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77" name="Google Shape;30977;p39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78" name="Google Shape;30978;p39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79" name="Google Shape;30979;p39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80" name="Google Shape;30980;p39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81" name="Google Shape;30981;p39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82" name="Google Shape;30982;p39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83" name="Google Shape;30983;p39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84" name="Google Shape;30984;p39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85" name="Google Shape;30985;p39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86" name="Google Shape;30986;p39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87" name="Google Shape;30987;p39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88" name="Google Shape;30988;p39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89" name="Google Shape;30989;p39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90" name="Google Shape;30990;p39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91" name="Google Shape;30991;p39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92" name="Google Shape;30992;p39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93" name="Google Shape;30993;p39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94" name="Google Shape;30994;p39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95" name="Google Shape;30995;p39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96" name="Google Shape;30996;p39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97" name="Google Shape;30997;p39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98" name="Google Shape;30998;p39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99" name="Google Shape;30999;p39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00" name="Google Shape;31000;p39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01" name="Google Shape;31001;p39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02" name="Google Shape;31002;p39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03" name="Google Shape;31003;p39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04" name="Google Shape;31004;p39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05" name="Google Shape;31005;p39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06" name="Google Shape;31006;p39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07" name="Google Shape;31007;p39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08" name="Google Shape;31008;p39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09" name="Google Shape;31009;p39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10" name="Google Shape;31010;p39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11" name="Google Shape;31011;p39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12" name="Google Shape;31012;p39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13" name="Google Shape;31013;p39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14" name="Google Shape;31014;p39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15" name="Google Shape;31015;p39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16" name="Google Shape;31016;p39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17" name="Google Shape;31017;p39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18" name="Google Shape;31018;p39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19" name="Google Shape;31019;p39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20" name="Google Shape;31020;p39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21" name="Google Shape;31021;p39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22" name="Google Shape;31022;p39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23" name="Google Shape;31023;p39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24" name="Google Shape;31024;p39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25" name="Google Shape;31025;p39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26" name="Google Shape;31026;p39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27" name="Google Shape;31027;p39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28" name="Google Shape;31028;p39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29" name="Google Shape;31029;p39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30" name="Google Shape;31030;p39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31" name="Google Shape;31031;p39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32" name="Google Shape;31032;p39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33" name="Google Shape;31033;p39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34" name="Google Shape;31034;p39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35" name="Google Shape;31035;p39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36" name="Google Shape;31036;p39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37" name="Google Shape;31037;p39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38" name="Google Shape;31038;p39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39" name="Google Shape;31039;p39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40" name="Google Shape;31040;p39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41" name="Google Shape;31041;p39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42" name="Google Shape;31042;p39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43" name="Google Shape;31043;p39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44" name="Google Shape;31044;p39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45" name="Google Shape;31045;p39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46" name="Google Shape;31046;p39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47" name="Google Shape;31047;p39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48" name="Google Shape;31048;p39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49" name="Google Shape;31049;p39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50" name="Google Shape;31050;p39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51" name="Google Shape;31051;p39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52" name="Google Shape;31052;p39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053" name="Google Shape;31053;p39"/>
          <p:cNvGrpSpPr/>
          <p:nvPr/>
        </p:nvGrpSpPr>
        <p:grpSpPr>
          <a:xfrm rot="2503262">
            <a:off x="11433630" y="-968562"/>
            <a:ext cx="3104575" cy="3373833"/>
            <a:chOff x="6472300" y="2976775"/>
            <a:chExt cx="683900" cy="743200"/>
          </a:xfrm>
        </p:grpSpPr>
        <p:sp>
          <p:nvSpPr>
            <p:cNvPr id="31054" name="Google Shape;31054;p39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55" name="Google Shape;31055;p39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56" name="Google Shape;31056;p39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57" name="Google Shape;31057;p39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58" name="Google Shape;31058;p39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59" name="Google Shape;31059;p39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60" name="Google Shape;31060;p39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61" name="Google Shape;31061;p39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62" name="Google Shape;31062;p39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63" name="Google Shape;31063;p39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64" name="Google Shape;31064;p39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65" name="Google Shape;31065;p39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66" name="Google Shape;31066;p39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67" name="Google Shape;31067;p39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68" name="Google Shape;31068;p39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69" name="Google Shape;31069;p39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70" name="Google Shape;31070;p39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71" name="Google Shape;31071;p39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72" name="Google Shape;31072;p39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73" name="Google Shape;31073;p39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74" name="Google Shape;31074;p39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75" name="Google Shape;31075;p39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76" name="Google Shape;31076;p39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77" name="Google Shape;31077;p39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78" name="Google Shape;31078;p39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79" name="Google Shape;31079;p39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80" name="Google Shape;31080;p39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81" name="Google Shape;31081;p39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82" name="Google Shape;31082;p39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83" name="Google Shape;31083;p39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84" name="Google Shape;31084;p39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85" name="Google Shape;31085;p39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86" name="Google Shape;31086;p39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87" name="Google Shape;31087;p39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88" name="Google Shape;31088;p39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89" name="Google Shape;31089;p39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90" name="Google Shape;31090;p39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91" name="Google Shape;31091;p39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92" name="Google Shape;31092;p39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93" name="Google Shape;31093;p39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94" name="Google Shape;31094;p39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95" name="Google Shape;31095;p39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96" name="Google Shape;31096;p39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97" name="Google Shape;31097;p39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98" name="Google Shape;31098;p39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99" name="Google Shape;31099;p39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00" name="Google Shape;31100;p39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01" name="Google Shape;31101;p39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02" name="Google Shape;31102;p39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03" name="Google Shape;31103;p39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04" name="Google Shape;31104;p39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05" name="Google Shape;31105;p39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06" name="Google Shape;31106;p39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07" name="Google Shape;31107;p39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08" name="Google Shape;31108;p39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09" name="Google Shape;31109;p39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10" name="Google Shape;31110;p39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11" name="Google Shape;31111;p39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12" name="Google Shape;31112;p39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13" name="Google Shape;31113;p39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14" name="Google Shape;31114;p39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15" name="Google Shape;31115;p39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16" name="Google Shape;31116;p39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17" name="Google Shape;31117;p39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18" name="Google Shape;31118;p39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19" name="Google Shape;31119;p39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20" name="Google Shape;31120;p39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21" name="Google Shape;31121;p39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22" name="Google Shape;31122;p39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23" name="Google Shape;31123;p39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24" name="Google Shape;31124;p39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25" name="Google Shape;31125;p39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26" name="Google Shape;31126;p39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27" name="Google Shape;31127;p39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28" name="Google Shape;31128;p39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29" name="Google Shape;31129;p39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30" name="Google Shape;31130;p39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31" name="Google Shape;31131;p39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32" name="Google Shape;31132;p39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33" name="Google Shape;31133;p39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34" name="Google Shape;31134;p39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35" name="Google Shape;31135;p39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36" name="Google Shape;31136;p39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37" name="Google Shape;31137;p39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38" name="Google Shape;31138;p39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39" name="Google Shape;31139;p39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40" name="Google Shape;31140;p39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41" name="Google Shape;31141;p39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42" name="Google Shape;31142;p39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43" name="Google Shape;31143;p39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44" name="Google Shape;31144;p39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45" name="Google Shape;31145;p39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46" name="Google Shape;31146;p39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47" name="Google Shape;31147;p39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48" name="Google Shape;31148;p39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49" name="Google Shape;31149;p39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50" name="Google Shape;31150;p39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51" name="Google Shape;31151;p39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52" name="Google Shape;31152;p39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53" name="Google Shape;31153;p39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54" name="Google Shape;31154;p39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55" name="Google Shape;31155;p39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56" name="Google Shape;31156;p39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57" name="Google Shape;31157;p39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58" name="Google Shape;31158;p39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59" name="Google Shape;31159;p39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60" name="Google Shape;31160;p39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61" name="Google Shape;31161;p39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62" name="Google Shape;31162;p39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63" name="Google Shape;31163;p39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64" name="Google Shape;31164;p39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65" name="Google Shape;31165;p39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66" name="Google Shape;31166;p39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67" name="Google Shape;31167;p39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68" name="Google Shape;31168;p39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69" name="Google Shape;31169;p39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70" name="Google Shape;31170;p39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71" name="Google Shape;31171;p39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72" name="Google Shape;31172;p39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73" name="Google Shape;31173;p39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74" name="Google Shape;31174;p39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75" name="Google Shape;31175;p39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76" name="Google Shape;31176;p39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77" name="Google Shape;31177;p39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78" name="Google Shape;31178;p39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79" name="Google Shape;31179;p39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80" name="Google Shape;31180;p39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81" name="Google Shape;31181;p39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82" name="Google Shape;31182;p39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83" name="Google Shape;31183;p39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84" name="Google Shape;31184;p39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85" name="Google Shape;31185;p39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86" name="Google Shape;31186;p39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87" name="Google Shape;31187;p39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88" name="Google Shape;31188;p39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89" name="Google Shape;31189;p39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90" name="Google Shape;31190;p39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91" name="Google Shape;31191;p39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92" name="Google Shape;31192;p39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93" name="Google Shape;31193;p39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94" name="Google Shape;31194;p39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95" name="Google Shape;31195;p39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96" name="Google Shape;31196;p39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97" name="Google Shape;31197;p39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98" name="Google Shape;31198;p39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99" name="Google Shape;31199;p39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00" name="Google Shape;31200;p39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01" name="Google Shape;31201;p39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02" name="Google Shape;31202;p39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03" name="Google Shape;31203;p39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04" name="Google Shape;31204;p39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05" name="Google Shape;31205;p39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06" name="Google Shape;31206;p39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07" name="Google Shape;31207;p39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08" name="Google Shape;31208;p39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09" name="Google Shape;31209;p39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10" name="Google Shape;31210;p39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11" name="Google Shape;31211;p39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12" name="Google Shape;31212;p39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13" name="Google Shape;31213;p39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14" name="Google Shape;31214;p39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15" name="Google Shape;31215;p39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16" name="Google Shape;31216;p39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17" name="Google Shape;31217;p39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18" name="Google Shape;31218;p39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19" name="Google Shape;31219;p39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20" name="Google Shape;31220;p39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21" name="Google Shape;31221;p39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22" name="Google Shape;31222;p39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23" name="Google Shape;31223;p39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24" name="Google Shape;31224;p39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25" name="Google Shape;31225;p39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26" name="Google Shape;31226;p39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27" name="Google Shape;31227;p39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28" name="Google Shape;31228;p39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29" name="Google Shape;31229;p39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30" name="Google Shape;31230;p39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31" name="Google Shape;31231;p39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32" name="Google Shape;31232;p39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33" name="Google Shape;31233;p39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34" name="Google Shape;31234;p39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35" name="Google Shape;31235;p39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36" name="Google Shape;31236;p39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37" name="Google Shape;31237;p39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38" name="Google Shape;31238;p39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39" name="Google Shape;31239;p39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0" name="Google Shape;31240;p39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1" name="Google Shape;31241;p39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2" name="Google Shape;31242;p39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3" name="Google Shape;31243;p39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4" name="Google Shape;31244;p39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5" name="Google Shape;31245;p39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6" name="Google Shape;31246;p39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7" name="Google Shape;31247;p39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8" name="Google Shape;31248;p39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9" name="Google Shape;31249;p39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0" name="Google Shape;31250;p39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1" name="Google Shape;31251;p39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2" name="Google Shape;31252;p39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3" name="Google Shape;31253;p39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4" name="Google Shape;31254;p39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5" name="Google Shape;31255;p39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6" name="Google Shape;31256;p39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7" name="Google Shape;31257;p39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8" name="Google Shape;31258;p39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9" name="Google Shape;31259;p39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0" name="Google Shape;31260;p39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1" name="Google Shape;31261;p39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2" name="Google Shape;31262;p39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3" name="Google Shape;31263;p39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4" name="Google Shape;31264;p39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5" name="Google Shape;31265;p39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6" name="Google Shape;31266;p39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7" name="Google Shape;31267;p39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8" name="Google Shape;31268;p39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9" name="Google Shape;31269;p39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70" name="Google Shape;31270;p39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71" name="Google Shape;31271;p39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72" name="Google Shape;31272;p39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73" name="Google Shape;31273;p39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74" name="Google Shape;31274;p39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75" name="Google Shape;31275;p39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76" name="Google Shape;31276;p39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77" name="Google Shape;31277;p39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78" name="Google Shape;31278;p39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79" name="Google Shape;31279;p39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80" name="Google Shape;31280;p39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81" name="Google Shape;31281;p39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282" name="Google Shape;31282;p39"/>
          <p:cNvGrpSpPr/>
          <p:nvPr/>
        </p:nvGrpSpPr>
        <p:grpSpPr>
          <a:xfrm rot="10265374" flipH="1">
            <a:off x="-1094924" y="2054207"/>
            <a:ext cx="2555757" cy="2478379"/>
            <a:chOff x="4985925" y="2606900"/>
            <a:chExt cx="1108650" cy="1075075"/>
          </a:xfrm>
        </p:grpSpPr>
        <p:sp>
          <p:nvSpPr>
            <p:cNvPr id="31283" name="Google Shape;31283;p39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84" name="Google Shape;31284;p39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85" name="Google Shape;31285;p39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86" name="Google Shape;31286;p39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87" name="Google Shape;31287;p39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88" name="Google Shape;31288;p39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89" name="Google Shape;31289;p39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90" name="Google Shape;31290;p39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91" name="Google Shape;31291;p39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92" name="Google Shape;31292;p39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93" name="Google Shape;31293;p39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94" name="Google Shape;31294;p39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95" name="Google Shape;31295;p39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96" name="Google Shape;31296;p39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97" name="Google Shape;31297;p39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98" name="Google Shape;31298;p39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99" name="Google Shape;31299;p39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00" name="Google Shape;31300;p39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01" name="Google Shape;31301;p39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02" name="Google Shape;31302;p39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03" name="Google Shape;31303;p39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04" name="Google Shape;31304;p39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05" name="Google Shape;31305;p39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06" name="Google Shape;31306;p39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07" name="Google Shape;31307;p39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08" name="Google Shape;31308;p39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09" name="Google Shape;31309;p39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10" name="Google Shape;31310;p39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11" name="Google Shape;31311;p39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12" name="Google Shape;31312;p39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13" name="Google Shape;31313;p39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14" name="Google Shape;31314;p39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15" name="Google Shape;31315;p39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16" name="Google Shape;31316;p39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17" name="Google Shape;31317;p39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18" name="Google Shape;31318;p39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19" name="Google Shape;31319;p39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20" name="Google Shape;31320;p39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21" name="Google Shape;31321;p39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22" name="Google Shape;31322;p39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23" name="Google Shape;31323;p39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24" name="Google Shape;31324;p39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25" name="Google Shape;31325;p39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26" name="Google Shape;31326;p39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27" name="Google Shape;31327;p39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28" name="Google Shape;31328;p39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29" name="Google Shape;31329;p39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30" name="Google Shape;31330;p39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31" name="Google Shape;31331;p39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32" name="Google Shape;31332;p39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33" name="Google Shape;31333;p39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34" name="Google Shape;31334;p39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35" name="Google Shape;31335;p39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36" name="Google Shape;31336;p39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37" name="Google Shape;31337;p39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38" name="Google Shape;31338;p39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39" name="Google Shape;31339;p39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40" name="Google Shape;31340;p39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41" name="Google Shape;31341;p39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42" name="Google Shape;31342;p39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43" name="Google Shape;31343;p39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44" name="Google Shape;31344;p39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45" name="Google Shape;31345;p39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46" name="Google Shape;31346;p39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47" name="Google Shape;31347;p39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48" name="Google Shape;31348;p39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49" name="Google Shape;31349;p39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50" name="Google Shape;31350;p39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51" name="Google Shape;31351;p39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52" name="Google Shape;31352;p39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53" name="Google Shape;31353;p39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54" name="Google Shape;31354;p39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55" name="Google Shape;31355;p39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56" name="Google Shape;31356;p39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57" name="Google Shape;31357;p39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58" name="Google Shape;31358;p39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59" name="Google Shape;31359;p39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60" name="Google Shape;31360;p39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61" name="Google Shape;31361;p39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62" name="Google Shape;31362;p39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63" name="Google Shape;31363;p39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64" name="Google Shape;31364;p39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65" name="Google Shape;31365;p39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66" name="Google Shape;31366;p39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67" name="Google Shape;31367;p39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68" name="Google Shape;31368;p39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69" name="Google Shape;31369;p39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70" name="Google Shape;31370;p39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71" name="Google Shape;31371;p39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72" name="Google Shape;31372;p39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73" name="Google Shape;31373;p39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74" name="Google Shape;31374;p39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75" name="Google Shape;31375;p39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76" name="Google Shape;31376;p39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77" name="Google Shape;31377;p39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78" name="Google Shape;31378;p39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79" name="Google Shape;31379;p39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80" name="Google Shape;31380;p39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81" name="Google Shape;31381;p39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82" name="Google Shape;31382;p39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83" name="Google Shape;31383;p39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84" name="Google Shape;31384;p39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85" name="Google Shape;31385;p39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86" name="Google Shape;31386;p39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87" name="Google Shape;31387;p39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88" name="Google Shape;31388;p39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89" name="Google Shape;31389;p39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90" name="Google Shape;31390;p39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91" name="Google Shape;31391;p39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92" name="Google Shape;31392;p39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93" name="Google Shape;31393;p39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94" name="Google Shape;31394;p39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95" name="Google Shape;31395;p39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96" name="Google Shape;31396;p39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97" name="Google Shape;31397;p39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98" name="Google Shape;31398;p39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99" name="Google Shape;31399;p39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00" name="Google Shape;31400;p39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01" name="Google Shape;31401;p39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02" name="Google Shape;31402;p39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03" name="Google Shape;31403;p39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04" name="Google Shape;31404;p39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05" name="Google Shape;31405;p39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06" name="Google Shape;31406;p39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07" name="Google Shape;31407;p39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08" name="Google Shape;31408;p39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09" name="Google Shape;31409;p39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10" name="Google Shape;31410;p39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11" name="Google Shape;31411;p39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12" name="Google Shape;31412;p39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13" name="Google Shape;31413;p39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14" name="Google Shape;31414;p39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15" name="Google Shape;31415;p39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16" name="Google Shape;31416;p39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17" name="Google Shape;31417;p39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18" name="Google Shape;31418;p39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19" name="Google Shape;31419;p39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20" name="Google Shape;31420;p39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21" name="Google Shape;31421;p39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22" name="Google Shape;31422;p39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23" name="Google Shape;31423;p39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24" name="Google Shape;31424;p39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25" name="Google Shape;31425;p39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26" name="Google Shape;31426;p39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27" name="Google Shape;31427;p39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28" name="Google Shape;31428;p39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29" name="Google Shape;31429;p39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30" name="Google Shape;31430;p39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31" name="Google Shape;31431;p39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32" name="Google Shape;31432;p39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33" name="Google Shape;31433;p39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34" name="Google Shape;31434;p39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35" name="Google Shape;31435;p39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36" name="Google Shape;31436;p39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37" name="Google Shape;31437;p39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38" name="Google Shape;31438;p39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39" name="Google Shape;31439;p39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0" name="Google Shape;31440;p39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1" name="Google Shape;31441;p39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2" name="Google Shape;31442;p39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3" name="Google Shape;31443;p39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4" name="Google Shape;31444;p39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5" name="Google Shape;31445;p39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6" name="Google Shape;31446;p39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7" name="Google Shape;31447;p39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8" name="Google Shape;31448;p39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9" name="Google Shape;31449;p39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0" name="Google Shape;31450;p39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1" name="Google Shape;31451;p39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2" name="Google Shape;31452;p39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3" name="Google Shape;31453;p39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4" name="Google Shape;31454;p39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5" name="Google Shape;31455;p39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6" name="Google Shape;31456;p39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7" name="Google Shape;31457;p39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8" name="Google Shape;31458;p39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9" name="Google Shape;31459;p39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0" name="Google Shape;31460;p39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1" name="Google Shape;31461;p39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2" name="Google Shape;31462;p39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3" name="Google Shape;31463;p39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4" name="Google Shape;31464;p39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5" name="Google Shape;31465;p39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6" name="Google Shape;31466;p39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7" name="Google Shape;31467;p39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8" name="Google Shape;31468;p39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9" name="Google Shape;31469;p39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0" name="Google Shape;31470;p39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1" name="Google Shape;31471;p39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2" name="Google Shape;31472;p39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3" name="Google Shape;31473;p39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4" name="Google Shape;31474;p39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5" name="Google Shape;31475;p39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6" name="Google Shape;31476;p39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7" name="Google Shape;31477;p39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8" name="Google Shape;31478;p39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9" name="Google Shape;31479;p39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0" name="Google Shape;31480;p39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1" name="Google Shape;31481;p39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2" name="Google Shape;31482;p39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3" name="Google Shape;31483;p39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4" name="Google Shape;31484;p39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5" name="Google Shape;31485;p39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6" name="Google Shape;31486;p39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7" name="Google Shape;31487;p39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488" name="Google Shape;31488;p39"/>
          <p:cNvGrpSpPr/>
          <p:nvPr/>
        </p:nvGrpSpPr>
        <p:grpSpPr>
          <a:xfrm rot="-4436873" flipH="1">
            <a:off x="1549537" y="6034759"/>
            <a:ext cx="2976056" cy="2885888"/>
            <a:chOff x="4985925" y="2606900"/>
            <a:chExt cx="1108650" cy="1075075"/>
          </a:xfrm>
        </p:grpSpPr>
        <p:sp>
          <p:nvSpPr>
            <p:cNvPr id="31489" name="Google Shape;31489;p39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0" name="Google Shape;31490;p39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1" name="Google Shape;31491;p39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2" name="Google Shape;31492;p39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3" name="Google Shape;31493;p39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4" name="Google Shape;31494;p39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5" name="Google Shape;31495;p39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6" name="Google Shape;31496;p39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7" name="Google Shape;31497;p39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8" name="Google Shape;31498;p39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9" name="Google Shape;31499;p39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00" name="Google Shape;31500;p39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01" name="Google Shape;31501;p39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02" name="Google Shape;31502;p39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03" name="Google Shape;31503;p39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04" name="Google Shape;31504;p39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05" name="Google Shape;31505;p39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06" name="Google Shape;31506;p39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07" name="Google Shape;31507;p39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08" name="Google Shape;31508;p39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09" name="Google Shape;31509;p39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10" name="Google Shape;31510;p39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11" name="Google Shape;31511;p39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12" name="Google Shape;31512;p39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13" name="Google Shape;31513;p39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14" name="Google Shape;31514;p39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15" name="Google Shape;31515;p39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16" name="Google Shape;31516;p39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17" name="Google Shape;31517;p39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18" name="Google Shape;31518;p39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19" name="Google Shape;31519;p39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0" name="Google Shape;31520;p39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1" name="Google Shape;31521;p39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2" name="Google Shape;31522;p39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3" name="Google Shape;31523;p39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4" name="Google Shape;31524;p39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5" name="Google Shape;31525;p39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6" name="Google Shape;31526;p39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7" name="Google Shape;31527;p39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8" name="Google Shape;31528;p39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9" name="Google Shape;31529;p39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30" name="Google Shape;31530;p39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31" name="Google Shape;31531;p39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32" name="Google Shape;31532;p39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33" name="Google Shape;31533;p39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34" name="Google Shape;31534;p39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35" name="Google Shape;31535;p39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36" name="Google Shape;31536;p39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37" name="Google Shape;31537;p39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38" name="Google Shape;31538;p39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39" name="Google Shape;31539;p39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40" name="Google Shape;31540;p39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41" name="Google Shape;31541;p39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42" name="Google Shape;31542;p39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43" name="Google Shape;31543;p39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44" name="Google Shape;31544;p39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45" name="Google Shape;31545;p39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46" name="Google Shape;31546;p39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47" name="Google Shape;31547;p39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48" name="Google Shape;31548;p39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49" name="Google Shape;31549;p39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0" name="Google Shape;31550;p39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1" name="Google Shape;31551;p39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2" name="Google Shape;31552;p39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3" name="Google Shape;31553;p39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4" name="Google Shape;31554;p39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5" name="Google Shape;31555;p39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6" name="Google Shape;31556;p39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7" name="Google Shape;31557;p39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8" name="Google Shape;31558;p39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9" name="Google Shape;31559;p39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60" name="Google Shape;31560;p39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61" name="Google Shape;31561;p39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62" name="Google Shape;31562;p39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63" name="Google Shape;31563;p39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64" name="Google Shape;31564;p39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65" name="Google Shape;31565;p39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66" name="Google Shape;31566;p39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67" name="Google Shape;31567;p39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68" name="Google Shape;31568;p39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69" name="Google Shape;31569;p39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70" name="Google Shape;31570;p39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71" name="Google Shape;31571;p39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72" name="Google Shape;31572;p39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73" name="Google Shape;31573;p39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74" name="Google Shape;31574;p39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75" name="Google Shape;31575;p39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76" name="Google Shape;31576;p39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77" name="Google Shape;31577;p39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78" name="Google Shape;31578;p39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79" name="Google Shape;31579;p39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0" name="Google Shape;31580;p39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1" name="Google Shape;31581;p39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2" name="Google Shape;31582;p39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3" name="Google Shape;31583;p39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4" name="Google Shape;31584;p39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5" name="Google Shape;31585;p39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6" name="Google Shape;31586;p39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7" name="Google Shape;31587;p39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8" name="Google Shape;31588;p39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9" name="Google Shape;31589;p39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0" name="Google Shape;31590;p39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1" name="Google Shape;31591;p39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2" name="Google Shape;31592;p39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3" name="Google Shape;31593;p39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4" name="Google Shape;31594;p39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5" name="Google Shape;31595;p39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6" name="Google Shape;31596;p39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7" name="Google Shape;31597;p39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8" name="Google Shape;31598;p39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9" name="Google Shape;31599;p39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0" name="Google Shape;31600;p39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1" name="Google Shape;31601;p39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2" name="Google Shape;31602;p39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3" name="Google Shape;31603;p39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4" name="Google Shape;31604;p39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5" name="Google Shape;31605;p39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6" name="Google Shape;31606;p39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7" name="Google Shape;31607;p39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8" name="Google Shape;31608;p39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9" name="Google Shape;31609;p39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10" name="Google Shape;31610;p39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11" name="Google Shape;31611;p39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12" name="Google Shape;31612;p39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13" name="Google Shape;31613;p39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14" name="Google Shape;31614;p39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15" name="Google Shape;31615;p39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16" name="Google Shape;31616;p39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17" name="Google Shape;31617;p39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18" name="Google Shape;31618;p39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19" name="Google Shape;31619;p39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20" name="Google Shape;31620;p39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21" name="Google Shape;31621;p39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22" name="Google Shape;31622;p39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23" name="Google Shape;31623;p39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24" name="Google Shape;31624;p39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25" name="Google Shape;31625;p39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26" name="Google Shape;31626;p39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27" name="Google Shape;31627;p39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28" name="Google Shape;31628;p39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29" name="Google Shape;31629;p39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30" name="Google Shape;31630;p39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31" name="Google Shape;31631;p39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32" name="Google Shape;31632;p39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33" name="Google Shape;31633;p39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34" name="Google Shape;31634;p39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35" name="Google Shape;31635;p39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36" name="Google Shape;31636;p39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37" name="Google Shape;31637;p39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38" name="Google Shape;31638;p39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39" name="Google Shape;31639;p39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40" name="Google Shape;31640;p39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41" name="Google Shape;31641;p39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42" name="Google Shape;31642;p39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43" name="Google Shape;31643;p39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44" name="Google Shape;31644;p39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45" name="Google Shape;31645;p39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46" name="Google Shape;31646;p39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47" name="Google Shape;31647;p39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48" name="Google Shape;31648;p39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49" name="Google Shape;31649;p39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50" name="Google Shape;31650;p39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51" name="Google Shape;31651;p39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52" name="Google Shape;31652;p39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53" name="Google Shape;31653;p39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54" name="Google Shape;31654;p39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55" name="Google Shape;31655;p39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56" name="Google Shape;31656;p39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57" name="Google Shape;31657;p39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58" name="Google Shape;31658;p39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59" name="Google Shape;31659;p39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60" name="Google Shape;31660;p39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61" name="Google Shape;31661;p39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62" name="Google Shape;31662;p39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63" name="Google Shape;31663;p39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64" name="Google Shape;31664;p39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65" name="Google Shape;31665;p39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66" name="Google Shape;31666;p39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67" name="Google Shape;31667;p39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68" name="Google Shape;31668;p39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69" name="Google Shape;31669;p39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70" name="Google Shape;31670;p39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71" name="Google Shape;31671;p39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72" name="Google Shape;31672;p39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73" name="Google Shape;31673;p39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74" name="Google Shape;31674;p39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75" name="Google Shape;31675;p39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76" name="Google Shape;31676;p39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77" name="Google Shape;31677;p39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78" name="Google Shape;31678;p39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79" name="Google Shape;31679;p39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80" name="Google Shape;31680;p39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81" name="Google Shape;31681;p39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82" name="Google Shape;31682;p39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83" name="Google Shape;31683;p39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84" name="Google Shape;31684;p39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85" name="Google Shape;31685;p39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86" name="Google Shape;31686;p39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87" name="Google Shape;31687;p39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88" name="Google Shape;31688;p39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89" name="Google Shape;31689;p39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90" name="Google Shape;31690;p39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91" name="Google Shape;31691;p39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92" name="Google Shape;31692;p39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93" name="Google Shape;31693;p39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694" name="Google Shape;31694;p39"/>
          <p:cNvGrpSpPr/>
          <p:nvPr/>
        </p:nvGrpSpPr>
        <p:grpSpPr>
          <a:xfrm rot="-9257845" flipH="1">
            <a:off x="9320163" y="-1342971"/>
            <a:ext cx="2797573" cy="2712917"/>
            <a:chOff x="4985925" y="2606900"/>
            <a:chExt cx="1108650" cy="1075075"/>
          </a:xfrm>
        </p:grpSpPr>
        <p:sp>
          <p:nvSpPr>
            <p:cNvPr id="31695" name="Google Shape;31695;p39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96" name="Google Shape;31696;p39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97" name="Google Shape;31697;p39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98" name="Google Shape;31698;p39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99" name="Google Shape;31699;p39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00" name="Google Shape;31700;p39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01" name="Google Shape;31701;p39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02" name="Google Shape;31702;p39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03" name="Google Shape;31703;p39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04" name="Google Shape;31704;p39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05" name="Google Shape;31705;p39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06" name="Google Shape;31706;p39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07" name="Google Shape;31707;p39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08" name="Google Shape;31708;p39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09" name="Google Shape;31709;p39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10" name="Google Shape;31710;p39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11" name="Google Shape;31711;p39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12" name="Google Shape;31712;p39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13" name="Google Shape;31713;p39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14" name="Google Shape;31714;p39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15" name="Google Shape;31715;p39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16" name="Google Shape;31716;p39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17" name="Google Shape;31717;p39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18" name="Google Shape;31718;p39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19" name="Google Shape;31719;p39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20" name="Google Shape;31720;p39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21" name="Google Shape;31721;p39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22" name="Google Shape;31722;p39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23" name="Google Shape;31723;p39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24" name="Google Shape;31724;p39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25" name="Google Shape;31725;p39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26" name="Google Shape;31726;p39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27" name="Google Shape;31727;p39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28" name="Google Shape;31728;p39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29" name="Google Shape;31729;p39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30" name="Google Shape;31730;p39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31" name="Google Shape;31731;p39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32" name="Google Shape;31732;p39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33" name="Google Shape;31733;p39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34" name="Google Shape;31734;p39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35" name="Google Shape;31735;p39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36" name="Google Shape;31736;p39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37" name="Google Shape;31737;p39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38" name="Google Shape;31738;p39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39" name="Google Shape;31739;p39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40" name="Google Shape;31740;p39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41" name="Google Shape;31741;p39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42" name="Google Shape;31742;p39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43" name="Google Shape;31743;p39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44" name="Google Shape;31744;p39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45" name="Google Shape;31745;p39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46" name="Google Shape;31746;p39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47" name="Google Shape;31747;p39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48" name="Google Shape;31748;p39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49" name="Google Shape;31749;p39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50" name="Google Shape;31750;p39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51" name="Google Shape;31751;p39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52" name="Google Shape;31752;p39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53" name="Google Shape;31753;p39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54" name="Google Shape;31754;p39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55" name="Google Shape;31755;p39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56" name="Google Shape;31756;p39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57" name="Google Shape;31757;p39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58" name="Google Shape;31758;p39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59" name="Google Shape;31759;p39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60" name="Google Shape;31760;p39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61" name="Google Shape;31761;p39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62" name="Google Shape;31762;p39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63" name="Google Shape;31763;p39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64" name="Google Shape;31764;p39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65" name="Google Shape;31765;p39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66" name="Google Shape;31766;p39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67" name="Google Shape;31767;p39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68" name="Google Shape;31768;p39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69" name="Google Shape;31769;p39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70" name="Google Shape;31770;p39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71" name="Google Shape;31771;p39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72" name="Google Shape;31772;p39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73" name="Google Shape;31773;p39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74" name="Google Shape;31774;p39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75" name="Google Shape;31775;p39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76" name="Google Shape;31776;p39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77" name="Google Shape;31777;p39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78" name="Google Shape;31778;p39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79" name="Google Shape;31779;p39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80" name="Google Shape;31780;p39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81" name="Google Shape;31781;p39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82" name="Google Shape;31782;p39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83" name="Google Shape;31783;p39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84" name="Google Shape;31784;p39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85" name="Google Shape;31785;p39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86" name="Google Shape;31786;p39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87" name="Google Shape;31787;p39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88" name="Google Shape;31788;p39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89" name="Google Shape;31789;p39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90" name="Google Shape;31790;p39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91" name="Google Shape;31791;p39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92" name="Google Shape;31792;p39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93" name="Google Shape;31793;p39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94" name="Google Shape;31794;p39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95" name="Google Shape;31795;p39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96" name="Google Shape;31796;p39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97" name="Google Shape;31797;p39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98" name="Google Shape;31798;p39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99" name="Google Shape;31799;p39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00" name="Google Shape;31800;p39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01" name="Google Shape;31801;p39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02" name="Google Shape;31802;p39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03" name="Google Shape;31803;p39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04" name="Google Shape;31804;p39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05" name="Google Shape;31805;p39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06" name="Google Shape;31806;p39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07" name="Google Shape;31807;p39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08" name="Google Shape;31808;p39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09" name="Google Shape;31809;p39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10" name="Google Shape;31810;p39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11" name="Google Shape;31811;p39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12" name="Google Shape;31812;p39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13" name="Google Shape;31813;p39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14" name="Google Shape;31814;p39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15" name="Google Shape;31815;p39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16" name="Google Shape;31816;p39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17" name="Google Shape;31817;p39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18" name="Google Shape;31818;p39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19" name="Google Shape;31819;p39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20" name="Google Shape;31820;p39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21" name="Google Shape;31821;p39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22" name="Google Shape;31822;p39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23" name="Google Shape;31823;p39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24" name="Google Shape;31824;p39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25" name="Google Shape;31825;p39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26" name="Google Shape;31826;p39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27" name="Google Shape;31827;p39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28" name="Google Shape;31828;p39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29" name="Google Shape;31829;p39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30" name="Google Shape;31830;p39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31" name="Google Shape;31831;p39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32" name="Google Shape;31832;p39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33" name="Google Shape;31833;p39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34" name="Google Shape;31834;p39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35" name="Google Shape;31835;p39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36" name="Google Shape;31836;p39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37" name="Google Shape;31837;p39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38" name="Google Shape;31838;p39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39" name="Google Shape;31839;p39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40" name="Google Shape;31840;p39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41" name="Google Shape;31841;p39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42" name="Google Shape;31842;p39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43" name="Google Shape;31843;p39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44" name="Google Shape;31844;p39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45" name="Google Shape;31845;p39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46" name="Google Shape;31846;p39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47" name="Google Shape;31847;p39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48" name="Google Shape;31848;p39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49" name="Google Shape;31849;p39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50" name="Google Shape;31850;p39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51" name="Google Shape;31851;p39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52" name="Google Shape;31852;p39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53" name="Google Shape;31853;p39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54" name="Google Shape;31854;p39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55" name="Google Shape;31855;p39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56" name="Google Shape;31856;p39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57" name="Google Shape;31857;p39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58" name="Google Shape;31858;p39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59" name="Google Shape;31859;p39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60" name="Google Shape;31860;p39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61" name="Google Shape;31861;p39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62" name="Google Shape;31862;p39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63" name="Google Shape;31863;p39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64" name="Google Shape;31864;p39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65" name="Google Shape;31865;p39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66" name="Google Shape;31866;p39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67" name="Google Shape;31867;p39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68" name="Google Shape;31868;p39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69" name="Google Shape;31869;p39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0" name="Google Shape;31870;p39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1" name="Google Shape;31871;p39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2" name="Google Shape;31872;p39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3" name="Google Shape;31873;p39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4" name="Google Shape;31874;p39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5" name="Google Shape;31875;p39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6" name="Google Shape;31876;p39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7" name="Google Shape;31877;p39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8" name="Google Shape;31878;p39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9" name="Google Shape;31879;p39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0" name="Google Shape;31880;p39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1" name="Google Shape;31881;p39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2" name="Google Shape;31882;p39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3" name="Google Shape;31883;p39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4" name="Google Shape;31884;p39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5" name="Google Shape;31885;p39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6" name="Google Shape;31886;p39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7" name="Google Shape;31887;p39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8" name="Google Shape;31888;p39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9" name="Google Shape;31889;p39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90" name="Google Shape;31890;p39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91" name="Google Shape;31891;p39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92" name="Google Shape;31892;p39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93" name="Google Shape;31893;p39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94" name="Google Shape;31894;p39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95" name="Google Shape;31895;p39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96" name="Google Shape;31896;p39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97" name="Google Shape;31897;p39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98" name="Google Shape;31898;p39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99" name="Google Shape;31899;p39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5749911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0" y="3225800"/>
            <a:ext cx="12192000" cy="3632200"/>
          </a:xfrm>
          <a:prstGeom prst="rect">
            <a:avLst/>
          </a:prstGeom>
          <a:gradFill flip="none" rotWithShape="1">
            <a:gsLst>
              <a:gs pos="44000">
                <a:srgbClr val="CBCBCB">
                  <a:alpha val="22000"/>
                </a:srgbClr>
              </a:gs>
              <a:gs pos="100000">
                <a:srgbClr val="5F5F5F">
                  <a:alpha val="19000"/>
                </a:srgbClr>
              </a:gs>
              <a:gs pos="100000">
                <a:srgbClr val="FFFFFF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4987990"/>
            <a:ext cx="10363200" cy="610820"/>
          </a:xfrm>
        </p:spPr>
        <p:txBody>
          <a:bodyPr/>
          <a:lstStyle>
            <a:lvl1pPr algn="ctr">
              <a:defRPr lang="en-US" sz="4000" kern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5509360"/>
            <a:ext cx="8534400" cy="764440"/>
          </a:xfrm>
        </p:spPr>
        <p:txBody>
          <a:bodyPr>
            <a:normAutofit/>
          </a:bodyPr>
          <a:lstStyle>
            <a:lvl1pPr marL="0" indent="0" algn="ctr">
              <a:buNone/>
              <a:defRPr lang="en-US" sz="240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ea typeface="+mj-ea"/>
                <a:cs typeface="+mj-cs"/>
              </a:defRPr>
            </a:lvl1pPr>
            <a:lvl2pPr marL="60953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0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60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1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767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20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673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27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705437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8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55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11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67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23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779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3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69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4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9353512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738598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5333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667">
                <a:solidFill>
                  <a:schemeClr val="tx1">
                    <a:tint val="75000"/>
                  </a:schemeClr>
                </a:solidFill>
              </a:defRPr>
            </a:lvl1pPr>
            <a:lvl2pPr marL="609559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2pPr>
            <a:lvl3pPr marL="1219119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3pPr>
            <a:lvl4pPr marL="1828678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4pPr>
            <a:lvl5pPr marL="2438238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5pPr>
            <a:lvl6pPr marL="3047797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6pPr>
            <a:lvl7pPr marL="3657357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7pPr>
            <a:lvl8pPr marL="4266915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8pPr>
            <a:lvl9pPr marL="4876475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840643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363533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59" indent="0">
              <a:buNone/>
              <a:defRPr sz="2667" b="1"/>
            </a:lvl2pPr>
            <a:lvl3pPr marL="1219119" indent="0">
              <a:buNone/>
              <a:defRPr sz="2400" b="1"/>
            </a:lvl3pPr>
            <a:lvl4pPr marL="1828678" indent="0">
              <a:buNone/>
              <a:defRPr sz="2133" b="1"/>
            </a:lvl4pPr>
            <a:lvl5pPr marL="2438238" indent="0">
              <a:buNone/>
              <a:defRPr sz="2133" b="1"/>
            </a:lvl5pPr>
            <a:lvl6pPr marL="3047797" indent="0">
              <a:buNone/>
              <a:defRPr sz="2133" b="1"/>
            </a:lvl6pPr>
            <a:lvl7pPr marL="3657357" indent="0">
              <a:buNone/>
              <a:defRPr sz="2133" b="1"/>
            </a:lvl7pPr>
            <a:lvl8pPr marL="4266915" indent="0">
              <a:buNone/>
              <a:defRPr sz="2133" b="1"/>
            </a:lvl8pPr>
            <a:lvl9pPr marL="4876475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70" y="1535113"/>
            <a:ext cx="5389033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59" indent="0">
              <a:buNone/>
              <a:defRPr sz="2667" b="1"/>
            </a:lvl2pPr>
            <a:lvl3pPr marL="1219119" indent="0">
              <a:buNone/>
              <a:defRPr sz="2400" b="1"/>
            </a:lvl3pPr>
            <a:lvl4pPr marL="1828678" indent="0">
              <a:buNone/>
              <a:defRPr sz="2133" b="1"/>
            </a:lvl4pPr>
            <a:lvl5pPr marL="2438238" indent="0">
              <a:buNone/>
              <a:defRPr sz="2133" b="1"/>
            </a:lvl5pPr>
            <a:lvl6pPr marL="3047797" indent="0">
              <a:buNone/>
              <a:defRPr sz="2133" b="1"/>
            </a:lvl6pPr>
            <a:lvl7pPr marL="3657357" indent="0">
              <a:buNone/>
              <a:defRPr sz="2133" b="1"/>
            </a:lvl7pPr>
            <a:lvl8pPr marL="4266915" indent="0">
              <a:buNone/>
              <a:defRPr sz="2133" b="1"/>
            </a:lvl8pPr>
            <a:lvl9pPr marL="4876475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70" y="2174875"/>
            <a:ext cx="5389033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035544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BD76DF3-590C-9798-E354-81445ABB76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a-IR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FBB6799-9C83-2451-8D37-AA139BED6DB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a-IR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C8BEC00-C792-52D6-31B7-883F29FEB2E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F51AA7-65CC-48C6-8CA8-5D8081237790}" type="datetimeFigureOut">
              <a:rPr lang="fa-IR" smtClean="0"/>
              <a:t>20/02/1445</a:t>
            </a:fld>
            <a:endParaRPr lang="fa-IR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C7D5446-69BA-AA03-A7E9-0816D6DD09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71C23A9-4349-4643-A6B2-2EEAA2EE5C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D154D5-CDE0-4D0A-B0A5-B38F42349F99}" type="slidenum">
              <a:rPr lang="fa-IR" smtClean="0"/>
              <a:t>‹#›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69534173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609600" y="274640"/>
            <a:ext cx="10972800" cy="715961"/>
          </a:xfrm>
        </p:spPr>
        <p:txBody>
          <a:bodyPr>
            <a:normAutofit/>
          </a:bodyPr>
          <a:lstStyle>
            <a:lvl1pPr algn="l">
              <a:defRPr sz="3733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67555207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609600" y="274640"/>
            <a:ext cx="10972800" cy="715961"/>
          </a:xfrm>
        </p:spPr>
        <p:txBody>
          <a:bodyPr>
            <a:normAutofit/>
          </a:bodyPr>
          <a:lstStyle>
            <a:lvl1pPr algn="l">
              <a:defRPr sz="3733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09600" y="990600"/>
            <a:ext cx="10972800" cy="508000"/>
          </a:xfrm>
        </p:spPr>
        <p:txBody>
          <a:bodyPr>
            <a:noAutofit/>
          </a:bodyPr>
          <a:lstStyle>
            <a:lvl1pPr marL="0" indent="0">
              <a:buNone/>
              <a:defRPr sz="1867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311075296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498367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Only"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04711476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k"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609600" y="274640"/>
            <a:ext cx="10972800" cy="715961"/>
          </a:xfrm>
        </p:spPr>
        <p:txBody>
          <a:bodyPr>
            <a:normAutofit/>
          </a:bodyPr>
          <a:lstStyle>
            <a:lvl1pPr algn="l">
              <a:defRPr sz="3733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09600" y="990600"/>
            <a:ext cx="10972800" cy="508000"/>
          </a:xfrm>
        </p:spPr>
        <p:txBody>
          <a:bodyPr>
            <a:noAutofit/>
          </a:bodyPr>
          <a:lstStyle>
            <a:lvl1pPr marL="0" indent="0">
              <a:buNone/>
              <a:defRPr sz="1867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173931705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Only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609600" y="274640"/>
            <a:ext cx="10972800" cy="715961"/>
          </a:xfrm>
        </p:spPr>
        <p:txBody>
          <a:bodyPr>
            <a:normAutofit/>
          </a:bodyPr>
          <a:lstStyle>
            <a:lvl1pPr algn="l">
              <a:defRPr sz="3733"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47890460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Blank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5" name="Rectangle 4"/>
          <p:cNvSpPr/>
          <p:nvPr userDrawn="1"/>
        </p:nvSpPr>
        <p:spPr>
          <a:xfrm>
            <a:off x="0" y="5130800"/>
            <a:ext cx="12192000" cy="1727200"/>
          </a:xfrm>
          <a:prstGeom prst="rect">
            <a:avLst/>
          </a:prstGeom>
          <a:solidFill>
            <a:srgbClr val="B5D30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285394986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3" y="273049"/>
            <a:ext cx="4011084" cy="1162051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3"/>
            <a:ext cx="6815667" cy="5853113"/>
          </a:xfrm>
        </p:spPr>
        <p:txBody>
          <a:bodyPr/>
          <a:lstStyle>
            <a:lvl1pPr>
              <a:defRPr sz="4267"/>
            </a:lvl1pPr>
            <a:lvl2pPr>
              <a:defRPr sz="3733"/>
            </a:lvl2pPr>
            <a:lvl3pPr>
              <a:defRPr sz="3200"/>
            </a:lvl3pPr>
            <a:lvl4pPr>
              <a:defRPr sz="2667"/>
            </a:lvl4pPr>
            <a:lvl5pPr>
              <a:defRPr sz="2667"/>
            </a:lvl5pPr>
            <a:lvl6pPr>
              <a:defRPr sz="2667"/>
            </a:lvl6pPr>
            <a:lvl7pPr>
              <a:defRPr sz="2667"/>
            </a:lvl7pPr>
            <a:lvl8pPr>
              <a:defRPr sz="2667"/>
            </a:lvl8pPr>
            <a:lvl9pPr>
              <a:defRPr sz="26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3" y="1435103"/>
            <a:ext cx="4011084" cy="4691063"/>
          </a:xfrm>
        </p:spPr>
        <p:txBody>
          <a:bodyPr/>
          <a:lstStyle>
            <a:lvl1pPr marL="0" indent="0">
              <a:buNone/>
              <a:defRPr sz="1867"/>
            </a:lvl1pPr>
            <a:lvl2pPr marL="609559" indent="0">
              <a:buNone/>
              <a:defRPr sz="1600"/>
            </a:lvl2pPr>
            <a:lvl3pPr marL="1219119" indent="0">
              <a:buNone/>
              <a:defRPr sz="1333"/>
            </a:lvl3pPr>
            <a:lvl4pPr marL="1828678" indent="0">
              <a:buNone/>
              <a:defRPr sz="1200"/>
            </a:lvl4pPr>
            <a:lvl5pPr marL="2438238" indent="0">
              <a:buNone/>
              <a:defRPr sz="1200"/>
            </a:lvl5pPr>
            <a:lvl6pPr marL="3047797" indent="0">
              <a:buNone/>
              <a:defRPr sz="1200"/>
            </a:lvl6pPr>
            <a:lvl7pPr marL="3657357" indent="0">
              <a:buNone/>
              <a:defRPr sz="1200"/>
            </a:lvl7pPr>
            <a:lvl8pPr marL="4266915" indent="0">
              <a:buNone/>
              <a:defRPr sz="1200"/>
            </a:lvl8pPr>
            <a:lvl9pPr marL="4876475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2048624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1"/>
            <a:ext cx="7315200" cy="566739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4267"/>
            </a:lvl1pPr>
            <a:lvl2pPr marL="609559" indent="0">
              <a:buNone/>
              <a:defRPr sz="3733"/>
            </a:lvl2pPr>
            <a:lvl3pPr marL="1219119" indent="0">
              <a:buNone/>
              <a:defRPr sz="3200"/>
            </a:lvl3pPr>
            <a:lvl4pPr marL="1828678" indent="0">
              <a:buNone/>
              <a:defRPr sz="2667"/>
            </a:lvl4pPr>
            <a:lvl5pPr marL="2438238" indent="0">
              <a:buNone/>
              <a:defRPr sz="2667"/>
            </a:lvl5pPr>
            <a:lvl6pPr marL="3047797" indent="0">
              <a:buNone/>
              <a:defRPr sz="2667"/>
            </a:lvl6pPr>
            <a:lvl7pPr marL="3657357" indent="0">
              <a:buNone/>
              <a:defRPr sz="2667"/>
            </a:lvl7pPr>
            <a:lvl8pPr marL="4266915" indent="0">
              <a:buNone/>
              <a:defRPr sz="2667"/>
            </a:lvl8pPr>
            <a:lvl9pPr marL="4876475" indent="0">
              <a:buNone/>
              <a:defRPr sz="2667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9"/>
            <a:ext cx="7315200" cy="804863"/>
          </a:xfrm>
        </p:spPr>
        <p:txBody>
          <a:bodyPr/>
          <a:lstStyle>
            <a:lvl1pPr marL="0" indent="0">
              <a:buNone/>
              <a:defRPr sz="1867"/>
            </a:lvl1pPr>
            <a:lvl2pPr marL="609559" indent="0">
              <a:buNone/>
              <a:defRPr sz="1600"/>
            </a:lvl2pPr>
            <a:lvl3pPr marL="1219119" indent="0">
              <a:buNone/>
              <a:defRPr sz="1333"/>
            </a:lvl3pPr>
            <a:lvl4pPr marL="1828678" indent="0">
              <a:buNone/>
              <a:defRPr sz="1200"/>
            </a:lvl4pPr>
            <a:lvl5pPr marL="2438238" indent="0">
              <a:buNone/>
              <a:defRPr sz="1200"/>
            </a:lvl5pPr>
            <a:lvl6pPr marL="3047797" indent="0">
              <a:buNone/>
              <a:defRPr sz="1200"/>
            </a:lvl6pPr>
            <a:lvl7pPr marL="3657357" indent="0">
              <a:buNone/>
              <a:defRPr sz="1200"/>
            </a:lvl7pPr>
            <a:lvl8pPr marL="4266915" indent="0">
              <a:buNone/>
              <a:defRPr sz="1200"/>
            </a:lvl8pPr>
            <a:lvl9pPr marL="4876475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9611841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674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4A72237-2F51-1C6F-0B28-2A03F7553B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fa-IR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CF82C4A-8628-E7EC-E9DC-7013D431C6D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BB3136B-9D5B-4647-C025-44F71D3AA4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F51AA7-65CC-48C6-8CA8-5D8081237790}" type="datetimeFigureOut">
              <a:rPr lang="fa-IR" smtClean="0"/>
              <a:t>20/02/1445</a:t>
            </a:fld>
            <a:endParaRPr lang="fa-IR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ADB3517-8B6A-1513-5E6A-6072DB1C05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38E19D7-E280-4C0C-CF43-A6E2A31E6AD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D154D5-CDE0-4D0A-B0A5-B38F42349F99}" type="slidenum">
              <a:rPr lang="fa-IR" smtClean="0"/>
              <a:t>‹#›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400618001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74640"/>
            <a:ext cx="27432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74640"/>
            <a:ext cx="80264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3364032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model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0373002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545495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609600" y="274640"/>
            <a:ext cx="10972800" cy="715961"/>
          </a:xfrm>
        </p:spPr>
        <p:txBody>
          <a:bodyPr>
            <a:normAutofit/>
          </a:bodyPr>
          <a:lstStyle>
            <a:lvl1pPr algn="l">
              <a:defRPr sz="3733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3" hasCustomPrompt="1"/>
          </p:nvPr>
        </p:nvSpPr>
        <p:spPr>
          <a:xfrm>
            <a:off x="609600" y="990600"/>
            <a:ext cx="10972800" cy="508000"/>
          </a:xfrm>
        </p:spPr>
        <p:txBody>
          <a:bodyPr>
            <a:noAutofit/>
          </a:bodyPr>
          <a:lstStyle>
            <a:lvl1pPr marL="0" indent="0">
              <a:buNone/>
              <a:defRPr sz="1867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2191205474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lidemodel2">
    <p:bg>
      <p:bgPr>
        <a:gradFill flip="none" rotWithShape="1">
          <a:gsLst>
            <a:gs pos="55000">
              <a:srgbClr val="1181AE"/>
            </a:gs>
            <a:gs pos="0">
              <a:srgbClr val="1181AE"/>
            </a:gs>
            <a:gs pos="100000">
              <a:srgbClr val="095474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1176A7-B091-469C-82C8-89C693043C40}" type="datetimeFigureOut">
              <a:rPr lang="en-US" smtClean="0"/>
              <a:pPr/>
              <a:t>9/5/2023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39B1FA-81F2-4940-9AF3-5EAFB5D6669B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90161824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2">
  <p:cSld name="Title and four columns 2">
    <p:spTree>
      <p:nvGrpSpPr>
        <p:cNvPr id="1" name="Shape 38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483" name="Google Shape;38483;p4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77797" y="-1692132"/>
            <a:ext cx="9698464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38484" name="Google Shape;38484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97550" y="304790"/>
            <a:ext cx="10271997" cy="7263556"/>
          </a:xfrm>
          <a:prstGeom prst="rect">
            <a:avLst/>
          </a:prstGeom>
          <a:noFill/>
          <a:ln>
            <a:noFill/>
          </a:ln>
        </p:spPr>
      </p:pic>
      <p:sp>
        <p:nvSpPr>
          <p:cNvPr id="38485" name="Google Shape;38485;p45"/>
          <p:cNvSpPr txBox="1">
            <a:spLocks noGrp="1"/>
          </p:cNvSpPr>
          <p:nvPr>
            <p:ph type="title"/>
          </p:nvPr>
        </p:nvSpPr>
        <p:spPr>
          <a:xfrm>
            <a:off x="960000" y="3225800"/>
            <a:ext cx="2480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8486" name="Google Shape;38486;p45"/>
          <p:cNvSpPr txBox="1">
            <a:spLocks noGrp="1"/>
          </p:cNvSpPr>
          <p:nvPr>
            <p:ph type="subTitle" idx="1"/>
          </p:nvPr>
        </p:nvSpPr>
        <p:spPr>
          <a:xfrm>
            <a:off x="960000" y="3948001"/>
            <a:ext cx="2480800" cy="94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487" name="Google Shape;38487;p45"/>
          <p:cNvSpPr txBox="1">
            <a:spLocks noGrp="1"/>
          </p:cNvSpPr>
          <p:nvPr>
            <p:ph type="title" idx="2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38488" name="Google Shape;38488;p45"/>
          <p:cNvGrpSpPr/>
          <p:nvPr/>
        </p:nvGrpSpPr>
        <p:grpSpPr>
          <a:xfrm rot="6300056">
            <a:off x="-1939638" y="3096979"/>
            <a:ext cx="4191297" cy="2616207"/>
            <a:chOff x="2546800" y="2672025"/>
            <a:chExt cx="1491550" cy="931025"/>
          </a:xfrm>
        </p:grpSpPr>
        <p:sp>
          <p:nvSpPr>
            <p:cNvPr id="38489" name="Google Shape;38489;p45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0" name="Google Shape;38490;p45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1" name="Google Shape;38491;p45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2" name="Google Shape;38492;p45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3" name="Google Shape;38493;p45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4" name="Google Shape;38494;p45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5" name="Google Shape;38495;p45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6" name="Google Shape;38496;p45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7" name="Google Shape;38497;p45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8" name="Google Shape;38498;p45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9" name="Google Shape;38499;p45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0" name="Google Shape;38500;p45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1" name="Google Shape;38501;p45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2" name="Google Shape;38502;p45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3" name="Google Shape;38503;p45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4" name="Google Shape;38504;p45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5" name="Google Shape;38505;p45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6" name="Google Shape;38506;p45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7" name="Google Shape;38507;p45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8" name="Google Shape;38508;p45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9" name="Google Shape;38509;p45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0" name="Google Shape;38510;p45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1" name="Google Shape;38511;p45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2" name="Google Shape;38512;p45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3" name="Google Shape;38513;p45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4" name="Google Shape;38514;p45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5" name="Google Shape;38515;p45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6" name="Google Shape;38516;p45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7" name="Google Shape;38517;p45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8" name="Google Shape;38518;p45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9" name="Google Shape;38519;p45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0" name="Google Shape;38520;p45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1" name="Google Shape;38521;p45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2" name="Google Shape;38522;p45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3" name="Google Shape;38523;p45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4" name="Google Shape;38524;p45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5" name="Google Shape;38525;p45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6" name="Google Shape;38526;p45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7" name="Google Shape;38527;p45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8" name="Google Shape;38528;p45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9" name="Google Shape;38529;p45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0" name="Google Shape;38530;p45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1" name="Google Shape;38531;p45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2" name="Google Shape;38532;p45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3" name="Google Shape;38533;p45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4" name="Google Shape;38534;p45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5" name="Google Shape;38535;p45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6" name="Google Shape;38536;p45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7" name="Google Shape;38537;p45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8" name="Google Shape;38538;p45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9" name="Google Shape;38539;p45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0" name="Google Shape;38540;p45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1" name="Google Shape;38541;p45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2" name="Google Shape;38542;p45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3" name="Google Shape;38543;p45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4" name="Google Shape;38544;p45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5" name="Google Shape;38545;p45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6" name="Google Shape;38546;p45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7" name="Google Shape;38547;p45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8" name="Google Shape;38548;p45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9" name="Google Shape;38549;p45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0" name="Google Shape;38550;p45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1" name="Google Shape;38551;p45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2" name="Google Shape;38552;p45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3" name="Google Shape;38553;p45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4" name="Google Shape;38554;p45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5" name="Google Shape;38555;p45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6" name="Google Shape;38556;p45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7" name="Google Shape;38557;p45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8" name="Google Shape;38558;p45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9" name="Google Shape;38559;p45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0" name="Google Shape;38560;p45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1" name="Google Shape;38561;p45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2" name="Google Shape;38562;p45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3" name="Google Shape;38563;p45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4" name="Google Shape;38564;p45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5" name="Google Shape;38565;p45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6" name="Google Shape;38566;p45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7" name="Google Shape;38567;p45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8" name="Google Shape;38568;p45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9" name="Google Shape;38569;p45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0" name="Google Shape;38570;p45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1" name="Google Shape;38571;p45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2" name="Google Shape;38572;p45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3" name="Google Shape;38573;p45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4" name="Google Shape;38574;p45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5" name="Google Shape;38575;p45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6" name="Google Shape;38576;p45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7" name="Google Shape;38577;p45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8" name="Google Shape;38578;p45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9" name="Google Shape;38579;p45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0" name="Google Shape;38580;p45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1" name="Google Shape;38581;p45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2" name="Google Shape;38582;p45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3" name="Google Shape;38583;p45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4" name="Google Shape;38584;p45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5" name="Google Shape;38585;p45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6" name="Google Shape;38586;p45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7" name="Google Shape;38587;p45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8" name="Google Shape;38588;p45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9" name="Google Shape;38589;p45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0" name="Google Shape;38590;p45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1" name="Google Shape;38591;p45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2" name="Google Shape;38592;p45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3" name="Google Shape;38593;p45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4" name="Google Shape;38594;p45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5" name="Google Shape;38595;p45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6" name="Google Shape;38596;p45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7" name="Google Shape;38597;p45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8" name="Google Shape;38598;p45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9" name="Google Shape;38599;p45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0" name="Google Shape;38600;p45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1" name="Google Shape;38601;p45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2" name="Google Shape;38602;p45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3" name="Google Shape;38603;p45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4" name="Google Shape;38604;p45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5" name="Google Shape;38605;p45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6" name="Google Shape;38606;p45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7" name="Google Shape;38607;p45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8" name="Google Shape;38608;p45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9" name="Google Shape;38609;p45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0" name="Google Shape;38610;p45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1" name="Google Shape;38611;p45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2" name="Google Shape;38612;p45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3" name="Google Shape;38613;p45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4" name="Google Shape;38614;p45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5" name="Google Shape;38615;p45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6" name="Google Shape;38616;p45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7" name="Google Shape;38617;p45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8" name="Google Shape;38618;p45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9" name="Google Shape;38619;p45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0" name="Google Shape;38620;p45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1" name="Google Shape;38621;p45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2" name="Google Shape;38622;p45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3" name="Google Shape;38623;p45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4" name="Google Shape;38624;p45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5" name="Google Shape;38625;p45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6" name="Google Shape;38626;p45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7" name="Google Shape;38627;p45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8" name="Google Shape;38628;p45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9" name="Google Shape;38629;p45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0" name="Google Shape;38630;p45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1" name="Google Shape;38631;p45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2" name="Google Shape;38632;p45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3" name="Google Shape;38633;p45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4" name="Google Shape;38634;p45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5" name="Google Shape;38635;p45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6" name="Google Shape;38636;p45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7" name="Google Shape;38637;p45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8" name="Google Shape;38638;p45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9" name="Google Shape;38639;p45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0" name="Google Shape;38640;p45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1" name="Google Shape;38641;p45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2" name="Google Shape;38642;p45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3" name="Google Shape;38643;p45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4" name="Google Shape;38644;p45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5" name="Google Shape;38645;p45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6" name="Google Shape;38646;p45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7" name="Google Shape;38647;p45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8" name="Google Shape;38648;p45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9" name="Google Shape;38649;p45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0" name="Google Shape;38650;p45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1" name="Google Shape;38651;p45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2" name="Google Shape;38652;p45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3" name="Google Shape;38653;p45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4" name="Google Shape;38654;p45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5" name="Google Shape;38655;p45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6" name="Google Shape;38656;p45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7" name="Google Shape;38657;p45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8" name="Google Shape;38658;p45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9" name="Google Shape;38659;p45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0" name="Google Shape;38660;p45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1" name="Google Shape;38661;p45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2" name="Google Shape;38662;p45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3" name="Google Shape;38663;p45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4" name="Google Shape;38664;p45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5" name="Google Shape;38665;p45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6" name="Google Shape;38666;p45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7" name="Google Shape;38667;p45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8" name="Google Shape;38668;p45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9" name="Google Shape;38669;p45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0" name="Google Shape;38670;p45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1" name="Google Shape;38671;p45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2" name="Google Shape;38672;p45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3" name="Google Shape;38673;p45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4" name="Google Shape;38674;p45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5" name="Google Shape;38675;p45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6" name="Google Shape;38676;p45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7" name="Google Shape;38677;p45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8" name="Google Shape;38678;p45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9" name="Google Shape;38679;p45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0" name="Google Shape;38680;p45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1" name="Google Shape;38681;p45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2" name="Google Shape;38682;p45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3" name="Google Shape;38683;p45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4" name="Google Shape;38684;p45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5" name="Google Shape;38685;p45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6" name="Google Shape;38686;p45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7" name="Google Shape;38687;p45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8" name="Google Shape;38688;p45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9" name="Google Shape;38689;p45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0" name="Google Shape;38690;p45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1" name="Google Shape;38691;p45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2" name="Google Shape;38692;p45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3" name="Google Shape;38693;p45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4" name="Google Shape;38694;p45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5" name="Google Shape;38695;p45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6" name="Google Shape;38696;p45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7" name="Google Shape;38697;p45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8" name="Google Shape;38698;p45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9" name="Google Shape;38699;p45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0" name="Google Shape;38700;p45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1" name="Google Shape;38701;p45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2" name="Google Shape;38702;p45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3" name="Google Shape;38703;p45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4" name="Google Shape;38704;p45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5" name="Google Shape;38705;p45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6" name="Google Shape;38706;p45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7" name="Google Shape;38707;p45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8" name="Google Shape;38708;p45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9" name="Google Shape;38709;p45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0" name="Google Shape;38710;p45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1" name="Google Shape;38711;p45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2" name="Google Shape;38712;p45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3" name="Google Shape;38713;p45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4" name="Google Shape;38714;p45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5" name="Google Shape;38715;p45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6" name="Google Shape;38716;p45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7" name="Google Shape;38717;p45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8" name="Google Shape;38718;p45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9" name="Google Shape;38719;p45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0" name="Google Shape;38720;p45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1" name="Google Shape;38721;p45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2" name="Google Shape;38722;p45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3" name="Google Shape;38723;p45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4" name="Google Shape;38724;p45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5" name="Google Shape;38725;p45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6" name="Google Shape;38726;p45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7" name="Google Shape;38727;p45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8" name="Google Shape;38728;p45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9" name="Google Shape;38729;p45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0" name="Google Shape;38730;p45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1" name="Google Shape;38731;p45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2" name="Google Shape;38732;p45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3" name="Google Shape;38733;p45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4" name="Google Shape;38734;p45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5" name="Google Shape;38735;p45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6" name="Google Shape;38736;p45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7" name="Google Shape;38737;p45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8" name="Google Shape;38738;p45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9" name="Google Shape;38739;p45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0" name="Google Shape;38740;p45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1" name="Google Shape;38741;p45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2" name="Google Shape;38742;p45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3" name="Google Shape;38743;p45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4" name="Google Shape;38744;p45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5" name="Google Shape;38745;p45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6" name="Google Shape;38746;p45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7" name="Google Shape;38747;p45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8" name="Google Shape;38748;p45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9" name="Google Shape;38749;p45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0" name="Google Shape;38750;p45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1" name="Google Shape;38751;p45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2" name="Google Shape;38752;p45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3" name="Google Shape;38753;p45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4" name="Google Shape;38754;p45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5" name="Google Shape;38755;p45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6" name="Google Shape;38756;p45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7" name="Google Shape;38757;p45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8" name="Google Shape;38758;p45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9" name="Google Shape;38759;p45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0" name="Google Shape;38760;p45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1" name="Google Shape;38761;p45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2" name="Google Shape;38762;p45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3" name="Google Shape;38763;p45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4" name="Google Shape;38764;p45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5" name="Google Shape;38765;p45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6" name="Google Shape;38766;p45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7" name="Google Shape;38767;p45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8" name="Google Shape;38768;p45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9" name="Google Shape;38769;p45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0" name="Google Shape;38770;p45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1" name="Google Shape;38771;p45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2" name="Google Shape;38772;p45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3" name="Google Shape;38773;p45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4" name="Google Shape;38774;p45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5" name="Google Shape;38775;p45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6" name="Google Shape;38776;p45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7" name="Google Shape;38777;p45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8" name="Google Shape;38778;p45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9" name="Google Shape;38779;p45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0" name="Google Shape;38780;p45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1" name="Google Shape;38781;p45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2" name="Google Shape;38782;p45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3" name="Google Shape;38783;p45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4" name="Google Shape;38784;p45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5" name="Google Shape;38785;p45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6" name="Google Shape;38786;p45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7" name="Google Shape;38787;p45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8" name="Google Shape;38788;p45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9" name="Google Shape;38789;p45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0" name="Google Shape;38790;p45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1" name="Google Shape;38791;p45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2" name="Google Shape;38792;p45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3" name="Google Shape;38793;p45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4" name="Google Shape;38794;p45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5" name="Google Shape;38795;p45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6" name="Google Shape;38796;p45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7" name="Google Shape;38797;p45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8" name="Google Shape;38798;p45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9" name="Google Shape;38799;p45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0" name="Google Shape;38800;p45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1" name="Google Shape;38801;p45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2" name="Google Shape;38802;p45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3" name="Google Shape;38803;p45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4" name="Google Shape;38804;p45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5" name="Google Shape;38805;p45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6" name="Google Shape;38806;p45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7" name="Google Shape;38807;p45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8" name="Google Shape;38808;p45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9" name="Google Shape;38809;p45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0" name="Google Shape;38810;p45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1" name="Google Shape;38811;p45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2" name="Google Shape;38812;p45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3" name="Google Shape;38813;p45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4" name="Google Shape;38814;p45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5" name="Google Shape;38815;p45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6" name="Google Shape;38816;p45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7" name="Google Shape;38817;p45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8" name="Google Shape;38818;p45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9" name="Google Shape;38819;p45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0" name="Google Shape;38820;p45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1" name="Google Shape;38821;p45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2" name="Google Shape;38822;p45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3" name="Google Shape;38823;p45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4" name="Google Shape;38824;p45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5" name="Google Shape;38825;p45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6" name="Google Shape;38826;p45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7" name="Google Shape;38827;p45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8" name="Google Shape;38828;p45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9" name="Google Shape;38829;p45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0" name="Google Shape;38830;p45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1" name="Google Shape;38831;p45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2" name="Google Shape;38832;p45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3" name="Google Shape;38833;p45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4" name="Google Shape;38834;p45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5" name="Google Shape;38835;p45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6" name="Google Shape;38836;p45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7" name="Google Shape;38837;p45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8" name="Google Shape;38838;p45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9" name="Google Shape;38839;p45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0" name="Google Shape;38840;p45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1" name="Google Shape;38841;p45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2" name="Google Shape;38842;p45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3" name="Google Shape;38843;p45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4" name="Google Shape;38844;p45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5" name="Google Shape;38845;p45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6" name="Google Shape;38846;p45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7" name="Google Shape;38847;p45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8" name="Google Shape;38848;p45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9" name="Google Shape;38849;p45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0" name="Google Shape;38850;p45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1" name="Google Shape;38851;p45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2" name="Google Shape;38852;p45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3" name="Google Shape;38853;p45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4" name="Google Shape;38854;p45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5" name="Google Shape;38855;p45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6" name="Google Shape;38856;p45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7" name="Google Shape;38857;p45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8" name="Google Shape;38858;p45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9" name="Google Shape;38859;p45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0" name="Google Shape;38860;p45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1" name="Google Shape;38861;p45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2" name="Google Shape;38862;p45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3" name="Google Shape;38863;p45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4" name="Google Shape;38864;p45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5" name="Google Shape;38865;p45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6" name="Google Shape;38866;p45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7" name="Google Shape;38867;p45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8" name="Google Shape;38868;p45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9" name="Google Shape;38869;p45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0" name="Google Shape;38870;p45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1" name="Google Shape;38871;p45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2" name="Google Shape;38872;p45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3" name="Google Shape;38873;p45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4" name="Google Shape;38874;p45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5" name="Google Shape;38875;p45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6" name="Google Shape;38876;p45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7" name="Google Shape;38877;p45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8" name="Google Shape;38878;p45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9" name="Google Shape;38879;p45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0" name="Google Shape;38880;p45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1" name="Google Shape;38881;p45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2" name="Google Shape;38882;p45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3" name="Google Shape;38883;p45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4" name="Google Shape;38884;p45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5" name="Google Shape;38885;p45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6" name="Google Shape;38886;p45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7" name="Google Shape;38887;p45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8" name="Google Shape;38888;p45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9" name="Google Shape;38889;p45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0" name="Google Shape;38890;p45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1" name="Google Shape;38891;p45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2" name="Google Shape;38892;p45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3" name="Google Shape;38893;p45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4" name="Google Shape;38894;p45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5" name="Google Shape;38895;p45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6" name="Google Shape;38896;p45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7" name="Google Shape;38897;p45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8" name="Google Shape;38898;p45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9" name="Google Shape;38899;p45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0" name="Google Shape;38900;p45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1" name="Google Shape;38901;p45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2" name="Google Shape;38902;p45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3" name="Google Shape;38903;p45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4" name="Google Shape;38904;p45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5" name="Google Shape;38905;p45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6" name="Google Shape;38906;p45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7" name="Google Shape;38907;p45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8" name="Google Shape;38908;p45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9" name="Google Shape;38909;p45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0" name="Google Shape;38910;p45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1" name="Google Shape;38911;p45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2" name="Google Shape;38912;p45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3" name="Google Shape;38913;p45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4" name="Google Shape;38914;p45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5" name="Google Shape;38915;p45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6" name="Google Shape;38916;p45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7" name="Google Shape;38917;p45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8" name="Google Shape;38918;p45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9" name="Google Shape;38919;p45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0" name="Google Shape;38920;p45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1" name="Google Shape;38921;p45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2" name="Google Shape;38922;p45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3" name="Google Shape;38923;p45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4" name="Google Shape;38924;p45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5" name="Google Shape;38925;p45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6" name="Google Shape;38926;p45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7" name="Google Shape;38927;p45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8" name="Google Shape;38928;p45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9" name="Google Shape;38929;p45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0" name="Google Shape;38930;p45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1" name="Google Shape;38931;p45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2" name="Google Shape;38932;p45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3" name="Google Shape;38933;p45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4" name="Google Shape;38934;p45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5" name="Google Shape;38935;p45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6" name="Google Shape;38936;p45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7" name="Google Shape;38937;p45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8" name="Google Shape;38938;p45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9" name="Google Shape;38939;p45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940" name="Google Shape;38940;p45"/>
          <p:cNvGrpSpPr/>
          <p:nvPr/>
        </p:nvGrpSpPr>
        <p:grpSpPr>
          <a:xfrm>
            <a:off x="10806461" y="152354"/>
            <a:ext cx="3061944" cy="2969213"/>
            <a:chOff x="4985925" y="2606900"/>
            <a:chExt cx="1108650" cy="1075075"/>
          </a:xfrm>
        </p:grpSpPr>
        <p:sp>
          <p:nvSpPr>
            <p:cNvPr id="38941" name="Google Shape;38941;p45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42" name="Google Shape;38942;p45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43" name="Google Shape;38943;p45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44" name="Google Shape;38944;p45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45" name="Google Shape;38945;p45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46" name="Google Shape;38946;p45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47" name="Google Shape;38947;p45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48" name="Google Shape;38948;p45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49" name="Google Shape;38949;p45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0" name="Google Shape;38950;p45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1" name="Google Shape;38951;p45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2" name="Google Shape;38952;p45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3" name="Google Shape;38953;p45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4" name="Google Shape;38954;p45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5" name="Google Shape;38955;p45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6" name="Google Shape;38956;p45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7" name="Google Shape;38957;p45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8" name="Google Shape;38958;p45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9" name="Google Shape;38959;p45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0" name="Google Shape;38960;p45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1" name="Google Shape;38961;p45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2" name="Google Shape;38962;p45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3" name="Google Shape;38963;p45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4" name="Google Shape;38964;p45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5" name="Google Shape;38965;p45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6" name="Google Shape;38966;p45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7" name="Google Shape;38967;p45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8" name="Google Shape;38968;p45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9" name="Google Shape;38969;p45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0" name="Google Shape;38970;p45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1" name="Google Shape;38971;p45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2" name="Google Shape;38972;p45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3" name="Google Shape;38973;p45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4" name="Google Shape;38974;p45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5" name="Google Shape;38975;p45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6" name="Google Shape;38976;p45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7" name="Google Shape;38977;p45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8" name="Google Shape;38978;p45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9" name="Google Shape;38979;p45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0" name="Google Shape;38980;p45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1" name="Google Shape;38981;p45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2" name="Google Shape;38982;p45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3" name="Google Shape;38983;p45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4" name="Google Shape;38984;p45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5" name="Google Shape;38985;p45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6" name="Google Shape;38986;p45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7" name="Google Shape;38987;p45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8" name="Google Shape;38988;p45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9" name="Google Shape;38989;p45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0" name="Google Shape;38990;p45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1" name="Google Shape;38991;p45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2" name="Google Shape;38992;p45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3" name="Google Shape;38993;p45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4" name="Google Shape;38994;p45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5" name="Google Shape;38995;p45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6" name="Google Shape;38996;p45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7" name="Google Shape;38997;p45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8" name="Google Shape;38998;p45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9" name="Google Shape;38999;p45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0" name="Google Shape;39000;p45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1" name="Google Shape;39001;p45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2" name="Google Shape;39002;p45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3" name="Google Shape;39003;p45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4" name="Google Shape;39004;p45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5" name="Google Shape;39005;p45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6" name="Google Shape;39006;p45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7" name="Google Shape;39007;p45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8" name="Google Shape;39008;p45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9" name="Google Shape;39009;p45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0" name="Google Shape;39010;p45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1" name="Google Shape;39011;p45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2" name="Google Shape;39012;p45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3" name="Google Shape;39013;p45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4" name="Google Shape;39014;p45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5" name="Google Shape;39015;p45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6" name="Google Shape;39016;p45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7" name="Google Shape;39017;p45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8" name="Google Shape;39018;p45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9" name="Google Shape;39019;p45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0" name="Google Shape;39020;p45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1" name="Google Shape;39021;p45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2" name="Google Shape;39022;p45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3" name="Google Shape;39023;p45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4" name="Google Shape;39024;p45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5" name="Google Shape;39025;p45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6" name="Google Shape;39026;p45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7" name="Google Shape;39027;p45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8" name="Google Shape;39028;p45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9" name="Google Shape;39029;p45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0" name="Google Shape;39030;p45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1" name="Google Shape;39031;p45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2" name="Google Shape;39032;p45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3" name="Google Shape;39033;p45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4" name="Google Shape;39034;p45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5" name="Google Shape;39035;p45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6" name="Google Shape;39036;p45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7" name="Google Shape;39037;p45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8" name="Google Shape;39038;p45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9" name="Google Shape;39039;p45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0" name="Google Shape;39040;p45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1" name="Google Shape;39041;p45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2" name="Google Shape;39042;p45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3" name="Google Shape;39043;p45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4" name="Google Shape;39044;p45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5" name="Google Shape;39045;p45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6" name="Google Shape;39046;p45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7" name="Google Shape;39047;p45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8" name="Google Shape;39048;p45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9" name="Google Shape;39049;p45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0" name="Google Shape;39050;p45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1" name="Google Shape;39051;p45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2" name="Google Shape;39052;p45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3" name="Google Shape;39053;p45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4" name="Google Shape;39054;p45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5" name="Google Shape;39055;p45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6" name="Google Shape;39056;p45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7" name="Google Shape;39057;p45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8" name="Google Shape;39058;p45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9" name="Google Shape;39059;p45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0" name="Google Shape;39060;p45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1" name="Google Shape;39061;p45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2" name="Google Shape;39062;p45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3" name="Google Shape;39063;p45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4" name="Google Shape;39064;p45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5" name="Google Shape;39065;p45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6" name="Google Shape;39066;p45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7" name="Google Shape;39067;p45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8" name="Google Shape;39068;p45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9" name="Google Shape;39069;p45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0" name="Google Shape;39070;p45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1" name="Google Shape;39071;p45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2" name="Google Shape;39072;p45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3" name="Google Shape;39073;p45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4" name="Google Shape;39074;p45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5" name="Google Shape;39075;p45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6" name="Google Shape;39076;p45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7" name="Google Shape;39077;p45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8" name="Google Shape;39078;p45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9" name="Google Shape;39079;p45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0" name="Google Shape;39080;p45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1" name="Google Shape;39081;p45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2" name="Google Shape;39082;p45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3" name="Google Shape;39083;p45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4" name="Google Shape;39084;p45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5" name="Google Shape;39085;p45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6" name="Google Shape;39086;p45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7" name="Google Shape;39087;p45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8" name="Google Shape;39088;p45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9" name="Google Shape;39089;p45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0" name="Google Shape;39090;p45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1" name="Google Shape;39091;p45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2" name="Google Shape;39092;p45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3" name="Google Shape;39093;p45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4" name="Google Shape;39094;p45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5" name="Google Shape;39095;p45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6" name="Google Shape;39096;p45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7" name="Google Shape;39097;p45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8" name="Google Shape;39098;p45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9" name="Google Shape;39099;p45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0" name="Google Shape;39100;p45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1" name="Google Shape;39101;p45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2" name="Google Shape;39102;p45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3" name="Google Shape;39103;p45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4" name="Google Shape;39104;p45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5" name="Google Shape;39105;p45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6" name="Google Shape;39106;p45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7" name="Google Shape;39107;p45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8" name="Google Shape;39108;p45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9" name="Google Shape;39109;p45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0" name="Google Shape;39110;p45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1" name="Google Shape;39111;p45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2" name="Google Shape;39112;p45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3" name="Google Shape;39113;p45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4" name="Google Shape;39114;p45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5" name="Google Shape;39115;p45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6" name="Google Shape;39116;p45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7" name="Google Shape;39117;p45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8" name="Google Shape;39118;p45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9" name="Google Shape;39119;p45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0" name="Google Shape;39120;p45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1" name="Google Shape;39121;p45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2" name="Google Shape;39122;p45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3" name="Google Shape;39123;p45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4" name="Google Shape;39124;p45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5" name="Google Shape;39125;p45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6" name="Google Shape;39126;p45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7" name="Google Shape;39127;p45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8" name="Google Shape;39128;p45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9" name="Google Shape;39129;p45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0" name="Google Shape;39130;p45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1" name="Google Shape;39131;p45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2" name="Google Shape;39132;p45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3" name="Google Shape;39133;p45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4" name="Google Shape;39134;p45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5" name="Google Shape;39135;p45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6" name="Google Shape;39136;p45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7" name="Google Shape;39137;p45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8" name="Google Shape;39138;p45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9" name="Google Shape;39139;p45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0" name="Google Shape;39140;p45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1" name="Google Shape;39141;p45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2" name="Google Shape;39142;p45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3" name="Google Shape;39143;p45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4" name="Google Shape;39144;p45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5" name="Google Shape;39145;p45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6" name="Google Shape;39146;p45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7" name="Google Shape;39147;p45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9148" name="Google Shape;39148;p45"/>
          <p:cNvGrpSpPr/>
          <p:nvPr/>
        </p:nvGrpSpPr>
        <p:grpSpPr>
          <a:xfrm flipH="1">
            <a:off x="6992436" y="6144657"/>
            <a:ext cx="1708504" cy="1656763"/>
            <a:chOff x="4985925" y="2606900"/>
            <a:chExt cx="1108650" cy="1075075"/>
          </a:xfrm>
        </p:grpSpPr>
        <p:sp>
          <p:nvSpPr>
            <p:cNvPr id="39149" name="Google Shape;39149;p45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0" name="Google Shape;39150;p45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1" name="Google Shape;39151;p45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2" name="Google Shape;39152;p45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3" name="Google Shape;39153;p45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4" name="Google Shape;39154;p45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5" name="Google Shape;39155;p45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6" name="Google Shape;39156;p45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7" name="Google Shape;39157;p45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8" name="Google Shape;39158;p45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9" name="Google Shape;39159;p45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0" name="Google Shape;39160;p45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1" name="Google Shape;39161;p45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2" name="Google Shape;39162;p45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3" name="Google Shape;39163;p45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4" name="Google Shape;39164;p45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5" name="Google Shape;39165;p45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6" name="Google Shape;39166;p45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7" name="Google Shape;39167;p45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8" name="Google Shape;39168;p45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9" name="Google Shape;39169;p45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0" name="Google Shape;39170;p45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1" name="Google Shape;39171;p45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2" name="Google Shape;39172;p45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3" name="Google Shape;39173;p45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4" name="Google Shape;39174;p45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5" name="Google Shape;39175;p45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6" name="Google Shape;39176;p45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7" name="Google Shape;39177;p45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8" name="Google Shape;39178;p45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9" name="Google Shape;39179;p45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0" name="Google Shape;39180;p45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1" name="Google Shape;39181;p45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2" name="Google Shape;39182;p45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3" name="Google Shape;39183;p45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4" name="Google Shape;39184;p45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5" name="Google Shape;39185;p45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6" name="Google Shape;39186;p45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7" name="Google Shape;39187;p45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8" name="Google Shape;39188;p45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9" name="Google Shape;39189;p45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90" name="Google Shape;39190;p45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91" name="Google Shape;39191;p45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92" name="Google Shape;39192;p45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93" name="Google Shape;39193;p45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94" name="Google Shape;39194;p45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95" name="Google Shape;39195;p45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96" name="Google Shape;39196;p45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97" name="Google Shape;39197;p45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98" name="Google Shape;39198;p45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99" name="Google Shape;39199;p45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00" name="Google Shape;39200;p45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01" name="Google Shape;39201;p45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02" name="Google Shape;39202;p45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03" name="Google Shape;39203;p45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04" name="Google Shape;39204;p45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05" name="Google Shape;39205;p45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06" name="Google Shape;39206;p45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07" name="Google Shape;39207;p45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08" name="Google Shape;39208;p45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09" name="Google Shape;39209;p45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10" name="Google Shape;39210;p45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11" name="Google Shape;39211;p45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12" name="Google Shape;39212;p45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13" name="Google Shape;39213;p45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14" name="Google Shape;39214;p45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15" name="Google Shape;39215;p45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16" name="Google Shape;39216;p45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17" name="Google Shape;39217;p45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18" name="Google Shape;39218;p45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19" name="Google Shape;39219;p45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20" name="Google Shape;39220;p45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21" name="Google Shape;39221;p45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22" name="Google Shape;39222;p45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23" name="Google Shape;39223;p45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24" name="Google Shape;39224;p45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25" name="Google Shape;39225;p45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26" name="Google Shape;39226;p45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27" name="Google Shape;39227;p45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28" name="Google Shape;39228;p45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29" name="Google Shape;39229;p45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0" name="Google Shape;39230;p45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1" name="Google Shape;39231;p45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2" name="Google Shape;39232;p45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3" name="Google Shape;39233;p45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4" name="Google Shape;39234;p45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5" name="Google Shape;39235;p45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6" name="Google Shape;39236;p45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7" name="Google Shape;39237;p45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8" name="Google Shape;39238;p45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9" name="Google Shape;39239;p45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0" name="Google Shape;39240;p45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1" name="Google Shape;39241;p45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2" name="Google Shape;39242;p45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3" name="Google Shape;39243;p45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4" name="Google Shape;39244;p45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5" name="Google Shape;39245;p45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6" name="Google Shape;39246;p45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7" name="Google Shape;39247;p45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8" name="Google Shape;39248;p45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9" name="Google Shape;39249;p45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0" name="Google Shape;39250;p45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1" name="Google Shape;39251;p45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2" name="Google Shape;39252;p45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3" name="Google Shape;39253;p45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4" name="Google Shape;39254;p45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5" name="Google Shape;39255;p45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6" name="Google Shape;39256;p45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7" name="Google Shape;39257;p45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8" name="Google Shape;39258;p45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9" name="Google Shape;39259;p45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0" name="Google Shape;39260;p45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1" name="Google Shape;39261;p45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2" name="Google Shape;39262;p45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3" name="Google Shape;39263;p45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4" name="Google Shape;39264;p45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5" name="Google Shape;39265;p45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6" name="Google Shape;39266;p45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7" name="Google Shape;39267;p45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8" name="Google Shape;39268;p45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9" name="Google Shape;39269;p45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0" name="Google Shape;39270;p45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1" name="Google Shape;39271;p45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2" name="Google Shape;39272;p45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3" name="Google Shape;39273;p45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4" name="Google Shape;39274;p45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5" name="Google Shape;39275;p45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6" name="Google Shape;39276;p45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7" name="Google Shape;39277;p45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8" name="Google Shape;39278;p45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9" name="Google Shape;39279;p45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0" name="Google Shape;39280;p45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1" name="Google Shape;39281;p45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2" name="Google Shape;39282;p45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3" name="Google Shape;39283;p45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4" name="Google Shape;39284;p45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5" name="Google Shape;39285;p45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6" name="Google Shape;39286;p45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7" name="Google Shape;39287;p45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8" name="Google Shape;39288;p45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9" name="Google Shape;39289;p45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0" name="Google Shape;39290;p45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1" name="Google Shape;39291;p45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2" name="Google Shape;39292;p45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3" name="Google Shape;39293;p45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4" name="Google Shape;39294;p45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5" name="Google Shape;39295;p45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6" name="Google Shape;39296;p45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7" name="Google Shape;39297;p45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8" name="Google Shape;39298;p45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9" name="Google Shape;39299;p45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0" name="Google Shape;39300;p45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1" name="Google Shape;39301;p45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2" name="Google Shape;39302;p45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3" name="Google Shape;39303;p45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4" name="Google Shape;39304;p45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5" name="Google Shape;39305;p45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6" name="Google Shape;39306;p45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7" name="Google Shape;39307;p45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8" name="Google Shape;39308;p45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9" name="Google Shape;39309;p45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0" name="Google Shape;39310;p45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1" name="Google Shape;39311;p45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2" name="Google Shape;39312;p45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3" name="Google Shape;39313;p45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4" name="Google Shape;39314;p45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5" name="Google Shape;39315;p45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6" name="Google Shape;39316;p45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7" name="Google Shape;39317;p45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8" name="Google Shape;39318;p45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9" name="Google Shape;39319;p45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0" name="Google Shape;39320;p45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1" name="Google Shape;39321;p45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2" name="Google Shape;39322;p45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3" name="Google Shape;39323;p45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4" name="Google Shape;39324;p45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5" name="Google Shape;39325;p45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6" name="Google Shape;39326;p45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7" name="Google Shape;39327;p45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8" name="Google Shape;39328;p45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9" name="Google Shape;39329;p45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0" name="Google Shape;39330;p45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1" name="Google Shape;39331;p45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2" name="Google Shape;39332;p45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3" name="Google Shape;39333;p45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4" name="Google Shape;39334;p45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5" name="Google Shape;39335;p45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6" name="Google Shape;39336;p45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7" name="Google Shape;39337;p45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8" name="Google Shape;39338;p45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9" name="Google Shape;39339;p45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0" name="Google Shape;39340;p45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1" name="Google Shape;39341;p45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2" name="Google Shape;39342;p45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3" name="Google Shape;39343;p45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4" name="Google Shape;39344;p45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5" name="Google Shape;39345;p45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6" name="Google Shape;39346;p45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7" name="Google Shape;39347;p45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8" name="Google Shape;39348;p45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9" name="Google Shape;39349;p45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50" name="Google Shape;39350;p45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51" name="Google Shape;39351;p45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52" name="Google Shape;39352;p45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53" name="Google Shape;39353;p45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54" name="Google Shape;39354;p45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55" name="Google Shape;39355;p45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9356" name="Google Shape;39356;p45"/>
          <p:cNvGrpSpPr/>
          <p:nvPr/>
        </p:nvGrpSpPr>
        <p:grpSpPr>
          <a:xfrm rot="9961288" flipH="1">
            <a:off x="3948712" y="-1125303"/>
            <a:ext cx="1708545" cy="1656803"/>
            <a:chOff x="4985925" y="2606900"/>
            <a:chExt cx="1108650" cy="1075075"/>
          </a:xfrm>
        </p:grpSpPr>
        <p:sp>
          <p:nvSpPr>
            <p:cNvPr id="39357" name="Google Shape;39357;p45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58" name="Google Shape;39358;p45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59" name="Google Shape;39359;p45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0" name="Google Shape;39360;p45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1" name="Google Shape;39361;p45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2" name="Google Shape;39362;p45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3" name="Google Shape;39363;p45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4" name="Google Shape;39364;p45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5" name="Google Shape;39365;p45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6" name="Google Shape;39366;p45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7" name="Google Shape;39367;p45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8" name="Google Shape;39368;p45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9" name="Google Shape;39369;p45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0" name="Google Shape;39370;p45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1" name="Google Shape;39371;p45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2" name="Google Shape;39372;p45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3" name="Google Shape;39373;p45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4" name="Google Shape;39374;p45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5" name="Google Shape;39375;p45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6" name="Google Shape;39376;p45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7" name="Google Shape;39377;p45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8" name="Google Shape;39378;p45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9" name="Google Shape;39379;p45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0" name="Google Shape;39380;p45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1" name="Google Shape;39381;p45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2" name="Google Shape;39382;p45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3" name="Google Shape;39383;p45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4" name="Google Shape;39384;p45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5" name="Google Shape;39385;p45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6" name="Google Shape;39386;p45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7" name="Google Shape;39387;p45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8" name="Google Shape;39388;p45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9" name="Google Shape;39389;p45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0" name="Google Shape;39390;p45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1" name="Google Shape;39391;p45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2" name="Google Shape;39392;p45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3" name="Google Shape;39393;p45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4" name="Google Shape;39394;p45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5" name="Google Shape;39395;p45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6" name="Google Shape;39396;p45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7" name="Google Shape;39397;p45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8" name="Google Shape;39398;p45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9" name="Google Shape;39399;p45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0" name="Google Shape;39400;p45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1" name="Google Shape;39401;p45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2" name="Google Shape;39402;p45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3" name="Google Shape;39403;p45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4" name="Google Shape;39404;p45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5" name="Google Shape;39405;p45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6" name="Google Shape;39406;p45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7" name="Google Shape;39407;p45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8" name="Google Shape;39408;p45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9" name="Google Shape;39409;p45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0" name="Google Shape;39410;p45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1" name="Google Shape;39411;p45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2" name="Google Shape;39412;p45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3" name="Google Shape;39413;p45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4" name="Google Shape;39414;p45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5" name="Google Shape;39415;p45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6" name="Google Shape;39416;p45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7" name="Google Shape;39417;p45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8" name="Google Shape;39418;p45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9" name="Google Shape;39419;p45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0" name="Google Shape;39420;p45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1" name="Google Shape;39421;p45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2" name="Google Shape;39422;p45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3" name="Google Shape;39423;p45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4" name="Google Shape;39424;p45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5" name="Google Shape;39425;p45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6" name="Google Shape;39426;p45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7" name="Google Shape;39427;p45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8" name="Google Shape;39428;p45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9" name="Google Shape;39429;p45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0" name="Google Shape;39430;p45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1" name="Google Shape;39431;p45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2" name="Google Shape;39432;p45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3" name="Google Shape;39433;p45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4" name="Google Shape;39434;p45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5" name="Google Shape;39435;p45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6" name="Google Shape;39436;p45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7" name="Google Shape;39437;p45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8" name="Google Shape;39438;p45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9" name="Google Shape;39439;p45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0" name="Google Shape;39440;p45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1" name="Google Shape;39441;p45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2" name="Google Shape;39442;p45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3" name="Google Shape;39443;p45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4" name="Google Shape;39444;p45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5" name="Google Shape;39445;p45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6" name="Google Shape;39446;p45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7" name="Google Shape;39447;p45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8" name="Google Shape;39448;p45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9" name="Google Shape;39449;p45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0" name="Google Shape;39450;p45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1" name="Google Shape;39451;p45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2" name="Google Shape;39452;p45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3" name="Google Shape;39453;p45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4" name="Google Shape;39454;p45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5" name="Google Shape;39455;p45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6" name="Google Shape;39456;p45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7" name="Google Shape;39457;p45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8" name="Google Shape;39458;p45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9" name="Google Shape;39459;p45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0" name="Google Shape;39460;p45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1" name="Google Shape;39461;p45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2" name="Google Shape;39462;p45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3" name="Google Shape;39463;p45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4" name="Google Shape;39464;p45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5" name="Google Shape;39465;p45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6" name="Google Shape;39466;p45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7" name="Google Shape;39467;p45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8" name="Google Shape;39468;p45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9" name="Google Shape;39469;p45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0" name="Google Shape;39470;p45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1" name="Google Shape;39471;p45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2" name="Google Shape;39472;p45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3" name="Google Shape;39473;p45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4" name="Google Shape;39474;p45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5" name="Google Shape;39475;p45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6" name="Google Shape;39476;p45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7" name="Google Shape;39477;p45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8" name="Google Shape;39478;p45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9" name="Google Shape;39479;p45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0" name="Google Shape;39480;p45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1" name="Google Shape;39481;p45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2" name="Google Shape;39482;p45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3" name="Google Shape;39483;p45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4" name="Google Shape;39484;p45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5" name="Google Shape;39485;p45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6" name="Google Shape;39486;p45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7" name="Google Shape;39487;p45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8" name="Google Shape;39488;p45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9" name="Google Shape;39489;p45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0" name="Google Shape;39490;p45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1" name="Google Shape;39491;p45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2" name="Google Shape;39492;p45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3" name="Google Shape;39493;p45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4" name="Google Shape;39494;p45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5" name="Google Shape;39495;p45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6" name="Google Shape;39496;p45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7" name="Google Shape;39497;p45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8" name="Google Shape;39498;p45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9" name="Google Shape;39499;p45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0" name="Google Shape;39500;p45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1" name="Google Shape;39501;p45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2" name="Google Shape;39502;p45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3" name="Google Shape;39503;p45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4" name="Google Shape;39504;p45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5" name="Google Shape;39505;p45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6" name="Google Shape;39506;p45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7" name="Google Shape;39507;p45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8" name="Google Shape;39508;p45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9" name="Google Shape;39509;p45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0" name="Google Shape;39510;p45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1" name="Google Shape;39511;p45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2" name="Google Shape;39512;p45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3" name="Google Shape;39513;p45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4" name="Google Shape;39514;p45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5" name="Google Shape;39515;p45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6" name="Google Shape;39516;p45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7" name="Google Shape;39517;p45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8" name="Google Shape;39518;p45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9" name="Google Shape;39519;p45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0" name="Google Shape;39520;p45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1" name="Google Shape;39521;p45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2" name="Google Shape;39522;p45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3" name="Google Shape;39523;p45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4" name="Google Shape;39524;p45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5" name="Google Shape;39525;p45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6" name="Google Shape;39526;p45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7" name="Google Shape;39527;p45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8" name="Google Shape;39528;p45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9" name="Google Shape;39529;p45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0" name="Google Shape;39530;p45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1" name="Google Shape;39531;p45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2" name="Google Shape;39532;p45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3" name="Google Shape;39533;p45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4" name="Google Shape;39534;p45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5" name="Google Shape;39535;p45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6" name="Google Shape;39536;p45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7" name="Google Shape;39537;p45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8" name="Google Shape;39538;p45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9" name="Google Shape;39539;p45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0" name="Google Shape;39540;p45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1" name="Google Shape;39541;p45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2" name="Google Shape;39542;p45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3" name="Google Shape;39543;p45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4" name="Google Shape;39544;p45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5" name="Google Shape;39545;p45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6" name="Google Shape;39546;p45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7" name="Google Shape;39547;p45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8" name="Google Shape;39548;p45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9" name="Google Shape;39549;p45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0" name="Google Shape;39550;p45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1" name="Google Shape;39551;p45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2" name="Google Shape;39552;p45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3" name="Google Shape;39553;p45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4" name="Google Shape;39554;p45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5" name="Google Shape;39555;p45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6" name="Google Shape;39556;p45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7" name="Google Shape;39557;p45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8" name="Google Shape;39558;p45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9" name="Google Shape;39559;p45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60" name="Google Shape;39560;p45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61" name="Google Shape;39561;p45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62" name="Google Shape;39562;p45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63" name="Google Shape;39563;p45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9564" name="Google Shape;39564;p45"/>
          <p:cNvGrpSpPr/>
          <p:nvPr/>
        </p:nvGrpSpPr>
        <p:grpSpPr>
          <a:xfrm rot="5400000" flipH="1">
            <a:off x="9039811" y="-761793"/>
            <a:ext cx="1189064" cy="1153053"/>
            <a:chOff x="4985925" y="2606900"/>
            <a:chExt cx="1108650" cy="1075075"/>
          </a:xfrm>
        </p:grpSpPr>
        <p:sp>
          <p:nvSpPr>
            <p:cNvPr id="39565" name="Google Shape;39565;p45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66" name="Google Shape;39566;p45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67" name="Google Shape;39567;p45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68" name="Google Shape;39568;p45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69" name="Google Shape;39569;p45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0" name="Google Shape;39570;p45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1" name="Google Shape;39571;p45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2" name="Google Shape;39572;p45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3" name="Google Shape;39573;p45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4" name="Google Shape;39574;p45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5" name="Google Shape;39575;p45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6" name="Google Shape;39576;p45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7" name="Google Shape;39577;p45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8" name="Google Shape;39578;p45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9" name="Google Shape;39579;p45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0" name="Google Shape;39580;p45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1" name="Google Shape;39581;p45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2" name="Google Shape;39582;p45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3" name="Google Shape;39583;p45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4" name="Google Shape;39584;p45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5" name="Google Shape;39585;p45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6" name="Google Shape;39586;p45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7" name="Google Shape;39587;p45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8" name="Google Shape;39588;p45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9" name="Google Shape;39589;p45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0" name="Google Shape;39590;p45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1" name="Google Shape;39591;p45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2" name="Google Shape;39592;p45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3" name="Google Shape;39593;p45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4" name="Google Shape;39594;p45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5" name="Google Shape;39595;p45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6" name="Google Shape;39596;p45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7" name="Google Shape;39597;p45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8" name="Google Shape;39598;p45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9" name="Google Shape;39599;p45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0" name="Google Shape;39600;p45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1" name="Google Shape;39601;p45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2" name="Google Shape;39602;p45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3" name="Google Shape;39603;p45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4" name="Google Shape;39604;p45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5" name="Google Shape;39605;p45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6" name="Google Shape;39606;p45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7" name="Google Shape;39607;p45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8" name="Google Shape;39608;p45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9" name="Google Shape;39609;p45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0" name="Google Shape;39610;p45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1" name="Google Shape;39611;p45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2" name="Google Shape;39612;p45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3" name="Google Shape;39613;p45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4" name="Google Shape;39614;p45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5" name="Google Shape;39615;p45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6" name="Google Shape;39616;p45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7" name="Google Shape;39617;p45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8" name="Google Shape;39618;p45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9" name="Google Shape;39619;p45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0" name="Google Shape;39620;p45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1" name="Google Shape;39621;p45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2" name="Google Shape;39622;p45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3" name="Google Shape;39623;p45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4" name="Google Shape;39624;p45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5" name="Google Shape;39625;p45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6" name="Google Shape;39626;p45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7" name="Google Shape;39627;p45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8" name="Google Shape;39628;p45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9" name="Google Shape;39629;p45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0" name="Google Shape;39630;p45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1" name="Google Shape;39631;p45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2" name="Google Shape;39632;p45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3" name="Google Shape;39633;p45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4" name="Google Shape;39634;p45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5" name="Google Shape;39635;p45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6" name="Google Shape;39636;p45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7" name="Google Shape;39637;p45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8" name="Google Shape;39638;p45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9" name="Google Shape;39639;p45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0" name="Google Shape;39640;p45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1" name="Google Shape;39641;p45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2" name="Google Shape;39642;p45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3" name="Google Shape;39643;p45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4" name="Google Shape;39644;p45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5" name="Google Shape;39645;p45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6" name="Google Shape;39646;p45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7" name="Google Shape;39647;p45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8" name="Google Shape;39648;p45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9" name="Google Shape;39649;p45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0" name="Google Shape;39650;p45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1" name="Google Shape;39651;p45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2" name="Google Shape;39652;p45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3" name="Google Shape;39653;p45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4" name="Google Shape;39654;p45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5" name="Google Shape;39655;p45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6" name="Google Shape;39656;p45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7" name="Google Shape;39657;p45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8" name="Google Shape;39658;p45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9" name="Google Shape;39659;p45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0" name="Google Shape;39660;p45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1" name="Google Shape;39661;p45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2" name="Google Shape;39662;p45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3" name="Google Shape;39663;p45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4" name="Google Shape;39664;p45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5" name="Google Shape;39665;p45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6" name="Google Shape;39666;p45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7" name="Google Shape;39667;p45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8" name="Google Shape;39668;p45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9" name="Google Shape;39669;p45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0" name="Google Shape;39670;p45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1" name="Google Shape;39671;p45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2" name="Google Shape;39672;p45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3" name="Google Shape;39673;p45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4" name="Google Shape;39674;p45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5" name="Google Shape;39675;p45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6" name="Google Shape;39676;p45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7" name="Google Shape;39677;p45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8" name="Google Shape;39678;p45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9" name="Google Shape;39679;p45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0" name="Google Shape;39680;p45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1" name="Google Shape;39681;p45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2" name="Google Shape;39682;p45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3" name="Google Shape;39683;p45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4" name="Google Shape;39684;p45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5" name="Google Shape;39685;p45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6" name="Google Shape;39686;p45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7" name="Google Shape;39687;p45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8" name="Google Shape;39688;p45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9" name="Google Shape;39689;p45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0" name="Google Shape;39690;p45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1" name="Google Shape;39691;p45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2" name="Google Shape;39692;p45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3" name="Google Shape;39693;p45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4" name="Google Shape;39694;p45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5" name="Google Shape;39695;p45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6" name="Google Shape;39696;p45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7" name="Google Shape;39697;p45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8" name="Google Shape;39698;p45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9" name="Google Shape;39699;p45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0" name="Google Shape;39700;p45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1" name="Google Shape;39701;p45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2" name="Google Shape;39702;p45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3" name="Google Shape;39703;p45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4" name="Google Shape;39704;p45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5" name="Google Shape;39705;p45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6" name="Google Shape;39706;p45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7" name="Google Shape;39707;p45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8" name="Google Shape;39708;p45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9" name="Google Shape;39709;p45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0" name="Google Shape;39710;p45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1" name="Google Shape;39711;p45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2" name="Google Shape;39712;p45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3" name="Google Shape;39713;p45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4" name="Google Shape;39714;p45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5" name="Google Shape;39715;p45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6" name="Google Shape;39716;p45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7" name="Google Shape;39717;p45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8" name="Google Shape;39718;p45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9" name="Google Shape;39719;p45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20" name="Google Shape;39720;p45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21" name="Google Shape;39721;p45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22" name="Google Shape;39722;p45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23" name="Google Shape;39723;p45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24" name="Google Shape;39724;p45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25" name="Google Shape;39725;p45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26" name="Google Shape;39726;p45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27" name="Google Shape;39727;p45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28" name="Google Shape;39728;p45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29" name="Google Shape;39729;p45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30" name="Google Shape;39730;p45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31" name="Google Shape;39731;p45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32" name="Google Shape;39732;p45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33" name="Google Shape;39733;p45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34" name="Google Shape;39734;p45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35" name="Google Shape;39735;p45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36" name="Google Shape;39736;p45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37" name="Google Shape;39737;p45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38" name="Google Shape;39738;p45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39" name="Google Shape;39739;p45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0" name="Google Shape;39740;p45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1" name="Google Shape;39741;p45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2" name="Google Shape;39742;p45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3" name="Google Shape;39743;p45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4" name="Google Shape;39744;p45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5" name="Google Shape;39745;p45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6" name="Google Shape;39746;p45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7" name="Google Shape;39747;p45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8" name="Google Shape;39748;p45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9" name="Google Shape;39749;p45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0" name="Google Shape;39750;p45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1" name="Google Shape;39751;p45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2" name="Google Shape;39752;p45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3" name="Google Shape;39753;p45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4" name="Google Shape;39754;p45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5" name="Google Shape;39755;p45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6" name="Google Shape;39756;p45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7" name="Google Shape;39757;p45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8" name="Google Shape;39758;p45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9" name="Google Shape;39759;p45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0" name="Google Shape;39760;p45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1" name="Google Shape;39761;p45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2" name="Google Shape;39762;p45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3" name="Google Shape;39763;p45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4" name="Google Shape;39764;p45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5" name="Google Shape;39765;p45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6" name="Google Shape;39766;p45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7" name="Google Shape;39767;p45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8" name="Google Shape;39768;p45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9" name="Google Shape;39769;p45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70" name="Google Shape;39770;p45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71" name="Google Shape;39771;p45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9772" name="Google Shape;39772;p45"/>
          <p:cNvSpPr txBox="1">
            <a:spLocks noGrp="1"/>
          </p:cNvSpPr>
          <p:nvPr>
            <p:ph type="title" idx="3"/>
          </p:nvPr>
        </p:nvSpPr>
        <p:spPr>
          <a:xfrm>
            <a:off x="3557307" y="3225800"/>
            <a:ext cx="2480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9773" name="Google Shape;39773;p45"/>
          <p:cNvSpPr txBox="1">
            <a:spLocks noGrp="1"/>
          </p:cNvSpPr>
          <p:nvPr>
            <p:ph type="subTitle" idx="4"/>
          </p:nvPr>
        </p:nvSpPr>
        <p:spPr>
          <a:xfrm>
            <a:off x="3557307" y="3948001"/>
            <a:ext cx="2480800" cy="94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774" name="Google Shape;39774;p45"/>
          <p:cNvSpPr txBox="1">
            <a:spLocks noGrp="1"/>
          </p:cNvSpPr>
          <p:nvPr>
            <p:ph type="title" idx="5"/>
          </p:nvPr>
        </p:nvSpPr>
        <p:spPr>
          <a:xfrm>
            <a:off x="6154613" y="3225800"/>
            <a:ext cx="2480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9775" name="Google Shape;39775;p45"/>
          <p:cNvSpPr txBox="1">
            <a:spLocks noGrp="1"/>
          </p:cNvSpPr>
          <p:nvPr>
            <p:ph type="subTitle" idx="6"/>
          </p:nvPr>
        </p:nvSpPr>
        <p:spPr>
          <a:xfrm>
            <a:off x="6154613" y="3948001"/>
            <a:ext cx="2480800" cy="94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776" name="Google Shape;39776;p45"/>
          <p:cNvSpPr txBox="1">
            <a:spLocks noGrp="1"/>
          </p:cNvSpPr>
          <p:nvPr>
            <p:ph type="title" idx="7"/>
          </p:nvPr>
        </p:nvSpPr>
        <p:spPr>
          <a:xfrm>
            <a:off x="8751920" y="3225800"/>
            <a:ext cx="2480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9777" name="Google Shape;39777;p45"/>
          <p:cNvSpPr txBox="1">
            <a:spLocks noGrp="1"/>
          </p:cNvSpPr>
          <p:nvPr>
            <p:ph type="subTitle" idx="8"/>
          </p:nvPr>
        </p:nvSpPr>
        <p:spPr>
          <a:xfrm>
            <a:off x="8751920" y="3948001"/>
            <a:ext cx="2480800" cy="94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99465049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0" name="Google Shape;1230;p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444051" y="-1038615"/>
            <a:ext cx="12636035" cy="8935233"/>
          </a:xfrm>
          <a:prstGeom prst="rect">
            <a:avLst/>
          </a:prstGeom>
          <a:noFill/>
          <a:ln>
            <a:noFill/>
          </a:ln>
        </p:spPr>
      </p:pic>
      <p:sp>
        <p:nvSpPr>
          <p:cNvPr id="1231" name="Google Shape;1231;p3"/>
          <p:cNvSpPr txBox="1">
            <a:spLocks noGrp="1"/>
          </p:cNvSpPr>
          <p:nvPr>
            <p:ph type="title"/>
          </p:nvPr>
        </p:nvSpPr>
        <p:spPr>
          <a:xfrm>
            <a:off x="960000" y="3551484"/>
            <a:ext cx="102720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6933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232" name="Google Shape;1232;p3"/>
          <p:cNvSpPr txBox="1">
            <a:spLocks noGrp="1"/>
          </p:cNvSpPr>
          <p:nvPr>
            <p:ph type="title" idx="2" hasCustomPrompt="1"/>
          </p:nvPr>
        </p:nvSpPr>
        <p:spPr>
          <a:xfrm>
            <a:off x="3995400" y="2022684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933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33" name="Google Shape;1233;p3"/>
          <p:cNvSpPr txBox="1">
            <a:spLocks noGrp="1"/>
          </p:cNvSpPr>
          <p:nvPr>
            <p:ph type="subTitle" idx="1"/>
          </p:nvPr>
        </p:nvSpPr>
        <p:spPr>
          <a:xfrm>
            <a:off x="3189233" y="4482300"/>
            <a:ext cx="5813600" cy="67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34" name="Google Shape;1234;p3"/>
          <p:cNvGrpSpPr/>
          <p:nvPr/>
        </p:nvGrpSpPr>
        <p:grpSpPr>
          <a:xfrm rot="-7451393">
            <a:off x="8838439" y="-1401344"/>
            <a:ext cx="4361440" cy="4229355"/>
            <a:chOff x="4985925" y="2606900"/>
            <a:chExt cx="1108650" cy="1075075"/>
          </a:xfrm>
        </p:grpSpPr>
        <p:sp>
          <p:nvSpPr>
            <p:cNvPr id="1235" name="Google Shape;1235;p3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3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3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3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3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3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3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3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3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3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3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3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3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3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3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3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3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3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3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3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3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3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3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3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3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3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3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3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3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3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3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3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3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3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3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3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3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3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3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3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3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3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3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3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3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3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3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3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3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3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3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3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3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3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3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3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3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3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3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3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3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3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3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3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3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3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3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3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3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3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3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3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3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3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3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3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3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3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3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3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3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3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3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3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3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3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3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3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3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3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3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3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3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3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3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3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3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3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3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3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3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3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3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3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3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3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3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3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3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3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3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3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3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3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3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3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3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3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3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3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3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3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3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" name="Google Shape;1358;p3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" name="Google Shape;1359;p3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3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3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3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3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3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3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3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3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3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3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3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3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3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3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" name="Google Shape;1374;p3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" name="Google Shape;1375;p3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" name="Google Shape;1376;p3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" name="Google Shape;1377;p3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3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3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3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3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3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" name="Google Shape;1383;p3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" name="Google Shape;1384;p3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" name="Google Shape;1385;p3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" name="Google Shape;1386;p3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" name="Google Shape;1387;p3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" name="Google Shape;1388;p3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" name="Google Shape;1389;p3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" name="Google Shape;1390;p3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" name="Google Shape;1391;p3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" name="Google Shape;1392;p3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" name="Google Shape;1393;p3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" name="Google Shape;1394;p3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" name="Google Shape;1395;p3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" name="Google Shape;1396;p3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" name="Google Shape;1397;p3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" name="Google Shape;1398;p3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" name="Google Shape;1399;p3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" name="Google Shape;1400;p3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" name="Google Shape;1401;p3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" name="Google Shape;1402;p3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" name="Google Shape;1403;p3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" name="Google Shape;1404;p3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" name="Google Shape;1405;p3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" name="Google Shape;1406;p3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" name="Google Shape;1407;p3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" name="Google Shape;1408;p3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3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3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3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3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3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3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3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3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3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3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3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3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3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3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" name="Google Shape;1423;p3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" name="Google Shape;1424;p3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" name="Google Shape;1425;p3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" name="Google Shape;1426;p3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3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" name="Google Shape;1428;p3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" name="Google Shape;1429;p3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" name="Google Shape;1430;p3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3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" name="Google Shape;1432;p3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" name="Google Shape;1433;p3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3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3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3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3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3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" name="Google Shape;1439;p3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" name="Google Shape;1440;p3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" name="Google Shape;1441;p3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42" name="Google Shape;1442;p3"/>
          <p:cNvGrpSpPr/>
          <p:nvPr/>
        </p:nvGrpSpPr>
        <p:grpSpPr>
          <a:xfrm rot="-3338644">
            <a:off x="-1878702" y="135381"/>
            <a:ext cx="4547819" cy="2164385"/>
            <a:chOff x="2727525" y="3843750"/>
            <a:chExt cx="1933950" cy="920400"/>
          </a:xfrm>
        </p:grpSpPr>
        <p:sp>
          <p:nvSpPr>
            <p:cNvPr id="1443" name="Google Shape;1443;p3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" name="Google Shape;1444;p3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" name="Google Shape;1445;p3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" name="Google Shape;1446;p3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" name="Google Shape;1447;p3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" name="Google Shape;1448;p3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" name="Google Shape;1449;p3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" name="Google Shape;1450;p3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" name="Google Shape;1451;p3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" name="Google Shape;1452;p3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" name="Google Shape;1453;p3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" name="Google Shape;1454;p3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" name="Google Shape;1455;p3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" name="Google Shape;1456;p3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" name="Google Shape;1457;p3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" name="Google Shape;1458;p3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" name="Google Shape;1459;p3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" name="Google Shape;1460;p3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" name="Google Shape;1461;p3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2" name="Google Shape;1462;p3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3" name="Google Shape;1463;p3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4" name="Google Shape;1464;p3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5" name="Google Shape;1465;p3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6" name="Google Shape;1466;p3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7" name="Google Shape;1467;p3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8" name="Google Shape;1468;p3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9" name="Google Shape;1469;p3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0" name="Google Shape;1470;p3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1" name="Google Shape;1471;p3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2" name="Google Shape;1472;p3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3" name="Google Shape;1473;p3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4" name="Google Shape;1474;p3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3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3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3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3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3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3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3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3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3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" name="Google Shape;1484;p3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" name="Google Shape;1485;p3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" name="Google Shape;1486;p3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3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3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3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3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3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3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3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" name="Google Shape;1494;p3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" name="Google Shape;1495;p3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3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" name="Google Shape;1497;p3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" name="Google Shape;1498;p3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3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3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3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3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3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3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3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3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3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3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3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3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3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" name="Google Shape;1512;p3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" name="Google Shape;1513;p3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3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3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3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3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3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3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3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3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3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3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3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3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3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" name="Google Shape;1527;p3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" name="Google Shape;1528;p3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" name="Google Shape;1529;p3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" name="Google Shape;1530;p3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" name="Google Shape;1531;p3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" name="Google Shape;1532;p3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" name="Google Shape;1533;p3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" name="Google Shape;1534;p3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" name="Google Shape;1535;p3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" name="Google Shape;1536;p3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" name="Google Shape;1537;p3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" name="Google Shape;1538;p3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" name="Google Shape;1539;p3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" name="Google Shape;1540;p3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" name="Google Shape;1541;p3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" name="Google Shape;1542;p3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" name="Google Shape;1543;p3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" name="Google Shape;1544;p3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" name="Google Shape;1545;p3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" name="Google Shape;1546;p3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" name="Google Shape;1547;p3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" name="Google Shape;1548;p3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" name="Google Shape;1549;p3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" name="Google Shape;1550;p3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" name="Google Shape;1551;p3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" name="Google Shape;1552;p3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" name="Google Shape;1553;p3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" name="Google Shape;1554;p3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" name="Google Shape;1555;p3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6" name="Google Shape;1556;p3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7" name="Google Shape;1557;p3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" name="Google Shape;1558;p3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" name="Google Shape;1559;p3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" name="Google Shape;1560;p3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" name="Google Shape;1561;p3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" name="Google Shape;1562;p3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" name="Google Shape;1563;p3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" name="Google Shape;1564;p3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" name="Google Shape;1565;p3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" name="Google Shape;1566;p3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" name="Google Shape;1567;p3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" name="Google Shape;1568;p3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9" name="Google Shape;1569;p3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0" name="Google Shape;1570;p3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" name="Google Shape;1571;p3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" name="Google Shape;1572;p3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" name="Google Shape;1573;p3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" name="Google Shape;1574;p3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" name="Google Shape;1575;p3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" name="Google Shape;1576;p3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" name="Google Shape;1577;p3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" name="Google Shape;1578;p3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" name="Google Shape;1579;p3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" name="Google Shape;1580;p3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" name="Google Shape;1581;p3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" name="Google Shape;1582;p3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" name="Google Shape;1583;p3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" name="Google Shape;1584;p3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" name="Google Shape;1585;p3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" name="Google Shape;1586;p3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" name="Google Shape;1587;p3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" name="Google Shape;1588;p3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" name="Google Shape;1589;p3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" name="Google Shape;1590;p3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" name="Google Shape;1591;p3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" name="Google Shape;1592;p3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" name="Google Shape;1593;p3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" name="Google Shape;1594;p3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" name="Google Shape;1595;p3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" name="Google Shape;1596;p3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" name="Google Shape;1597;p3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" name="Google Shape;1598;p3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" name="Google Shape;1599;p3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" name="Google Shape;1600;p3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" name="Google Shape;1601;p3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" name="Google Shape;1602;p3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" name="Google Shape;1603;p3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" name="Google Shape;1604;p3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3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3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3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3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3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3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3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3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3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4" name="Google Shape;1614;p3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5" name="Google Shape;1615;p3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6" name="Google Shape;1616;p3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7" name="Google Shape;1617;p3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8" name="Google Shape;1618;p3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9" name="Google Shape;1619;p3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0" name="Google Shape;1620;p3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1" name="Google Shape;1621;p3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2" name="Google Shape;1622;p3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3" name="Google Shape;1623;p3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4" name="Google Shape;1624;p3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5" name="Google Shape;1625;p3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6" name="Google Shape;1626;p3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7" name="Google Shape;1627;p3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8" name="Google Shape;1628;p3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9" name="Google Shape;1629;p3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0" name="Google Shape;1630;p3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1" name="Google Shape;1631;p3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2" name="Google Shape;1632;p3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3" name="Google Shape;1633;p3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4" name="Google Shape;1634;p3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5" name="Google Shape;1635;p3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6" name="Google Shape;1636;p3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7" name="Google Shape;1637;p3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8" name="Google Shape;1638;p3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9" name="Google Shape;1639;p3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0" name="Google Shape;1640;p3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3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3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3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3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3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3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3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3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3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3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3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3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3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3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5" name="Google Shape;1655;p3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6" name="Google Shape;1656;p3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7" name="Google Shape;1657;p3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8" name="Google Shape;1658;p3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9" name="Google Shape;1659;p3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3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1" name="Google Shape;1661;p3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2" name="Google Shape;1662;p3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3" name="Google Shape;1663;p3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4" name="Google Shape;1664;p3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5" name="Google Shape;1665;p3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6" name="Google Shape;1666;p3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7" name="Google Shape;1667;p3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8" name="Google Shape;1668;p3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9" name="Google Shape;1669;p3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0" name="Google Shape;1670;p3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1" name="Google Shape;1671;p3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2" name="Google Shape;1672;p3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3" name="Google Shape;1673;p3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4" name="Google Shape;1674;p3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5" name="Google Shape;1675;p3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6" name="Google Shape;1676;p3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7" name="Google Shape;1677;p3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8" name="Google Shape;1678;p3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9" name="Google Shape;1679;p3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0" name="Google Shape;1680;p3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1" name="Google Shape;1681;p3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2" name="Google Shape;1682;p3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3" name="Google Shape;1683;p3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4" name="Google Shape;1684;p3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5" name="Google Shape;1685;p3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6" name="Google Shape;1686;p3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7" name="Google Shape;1687;p3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8" name="Google Shape;1688;p3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9" name="Google Shape;1689;p3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0" name="Google Shape;1690;p3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1" name="Google Shape;1691;p3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2" name="Google Shape;1692;p3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3" name="Google Shape;1693;p3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4" name="Google Shape;1694;p3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5" name="Google Shape;1695;p3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6" name="Google Shape;1696;p3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7" name="Google Shape;1697;p3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8" name="Google Shape;1698;p3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9" name="Google Shape;1699;p3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0" name="Google Shape;1700;p3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1" name="Google Shape;1701;p3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2" name="Google Shape;1702;p3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3" name="Google Shape;1703;p3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4" name="Google Shape;1704;p3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5" name="Google Shape;1705;p3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6" name="Google Shape;1706;p3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7" name="Google Shape;1707;p3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8" name="Google Shape;1708;p3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9" name="Google Shape;1709;p3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0" name="Google Shape;1710;p3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1" name="Google Shape;1711;p3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2" name="Google Shape;1712;p3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3" name="Google Shape;1713;p3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3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3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3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7" name="Google Shape;1717;p3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8" name="Google Shape;1718;p3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9" name="Google Shape;1719;p3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0" name="Google Shape;1720;p3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3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3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3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3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3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3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3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3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3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3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3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2" name="Google Shape;1732;p3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3" name="Google Shape;1733;p3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4" name="Google Shape;1734;p3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3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3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3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3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3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3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3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3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3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3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3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3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3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8" name="Google Shape;1748;p3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9" name="Google Shape;1749;p3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3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3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3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3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3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3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3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3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3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3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3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3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3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3" name="Google Shape;1763;p3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4" name="Google Shape;1764;p3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3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3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3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3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3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3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3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3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3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3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3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3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3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8" name="Google Shape;1778;p3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9" name="Google Shape;1779;p3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0" name="Google Shape;1780;p3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1" name="Google Shape;1781;p3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2" name="Google Shape;1782;p3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3" name="Google Shape;1783;p3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4" name="Google Shape;1784;p3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5" name="Google Shape;1785;p3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6" name="Google Shape;1786;p3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7" name="Google Shape;1787;p3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3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3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3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3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3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3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4" name="Google Shape;1794;p3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5" name="Google Shape;1795;p3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3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7" name="Google Shape;1797;p3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8" name="Google Shape;1798;p3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9" name="Google Shape;1799;p3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0" name="Google Shape;1800;p3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1" name="Google Shape;1801;p3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2" name="Google Shape;1802;p3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3" name="Google Shape;1803;p3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4" name="Google Shape;1804;p3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5" name="Google Shape;1805;p3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6" name="Google Shape;1806;p3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3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8" name="Google Shape;1808;p3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9" name="Google Shape;1809;p3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0" name="Google Shape;1810;p3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1" name="Google Shape;1811;p3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2" name="Google Shape;1812;p3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3" name="Google Shape;1813;p3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4" name="Google Shape;1814;p3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5" name="Google Shape;1815;p3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3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7" name="Google Shape;1817;p3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8" name="Google Shape;1818;p3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9" name="Google Shape;1819;p3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" name="Google Shape;1820;p3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" name="Google Shape;1821;p3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" name="Google Shape;1822;p3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" name="Google Shape;1823;p3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3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3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3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3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3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3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3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3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3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3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3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3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3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3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" name="Google Shape;1838;p3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" name="Google Shape;1839;p3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3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3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3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3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3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3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3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3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3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3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3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3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3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3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" name="Google Shape;1854;p3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" name="Google Shape;1855;p3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3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" name="Google Shape;1857;p3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" name="Google Shape;1858;p3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" name="Google Shape;1859;p3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" name="Google Shape;1860;p3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" name="Google Shape;1861;p3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3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3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3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3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3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3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3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3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3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3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" name="Google Shape;1872;p3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" name="Google Shape;1873;p3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" name="Google Shape;1874;p3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" name="Google Shape;1875;p3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" name="Google Shape;1876;p3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" name="Google Shape;1877;p3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" name="Google Shape;1878;p3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3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0" name="Google Shape;1880;p3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" name="Google Shape;1881;p3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" name="Google Shape;1882;p3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" name="Google Shape;1883;p3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3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3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3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3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3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3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3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3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3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3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3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3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3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3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3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" name="Google Shape;1899;p3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" name="Google Shape;1900;p3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" name="Google Shape;1901;p3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" name="Google Shape;1902;p3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3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3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3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3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3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" name="Google Shape;1908;p3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" name="Google Shape;1909;p3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" name="Google Shape;1910;p3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" name="Google Shape;1911;p3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" name="Google Shape;1912;p3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3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" name="Google Shape;1914;p3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" name="Google Shape;1915;p3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" name="Google Shape;1916;p3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" name="Google Shape;1917;p3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3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" name="Google Shape;1919;p3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" name="Google Shape;1920;p3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" name="Google Shape;1921;p3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" name="Google Shape;1922;p3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" name="Google Shape;1923;p3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" name="Google Shape;1924;p3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" name="Google Shape;1925;p3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" name="Google Shape;1926;p3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" name="Google Shape;1927;p3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" name="Google Shape;1928;p3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" name="Google Shape;1929;p3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" name="Google Shape;1930;p3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" name="Google Shape;1931;p3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3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" name="Google Shape;1933;p3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" name="Google Shape;1934;p3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" name="Google Shape;1935;p3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" name="Google Shape;1936;p3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" name="Google Shape;1937;p3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" name="Google Shape;1938;p3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" name="Google Shape;1939;p3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3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" name="Google Shape;1941;p3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" name="Google Shape;1942;p3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" name="Google Shape;1943;p3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" name="Google Shape;1944;p3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3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3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3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3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3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3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3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3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3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3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3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3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3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3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3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" name="Google Shape;1960;p3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" name="Google Shape;1961;p3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" name="Google Shape;1962;p3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" name="Google Shape;1963;p3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" name="Google Shape;1964;p3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" name="Google Shape;1965;p3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" name="Google Shape;1966;p3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" name="Google Shape;1967;p3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8" name="Google Shape;1968;p3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" name="Google Shape;1969;p3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" name="Google Shape;1970;p3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" name="Google Shape;1971;p3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" name="Google Shape;1972;p3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" name="Google Shape;1973;p3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3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" name="Google Shape;1975;p3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" name="Google Shape;1976;p3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" name="Google Shape;1977;p3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" name="Google Shape;1978;p3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" name="Google Shape;1979;p3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" name="Google Shape;1980;p3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" name="Google Shape;1981;p3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" name="Google Shape;1982;p3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" name="Google Shape;1983;p3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" name="Google Shape;1984;p3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3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" name="Google Shape;1986;p3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" name="Google Shape;1987;p3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" name="Google Shape;1988;p3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9" name="Google Shape;1989;p3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" name="Google Shape;1990;p3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" name="Google Shape;1991;p3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" name="Google Shape;1992;p3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" name="Google Shape;1993;p3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" name="Google Shape;1994;p3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" name="Google Shape;1995;p3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3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3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3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3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3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3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3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3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3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" name="Google Shape;2005;p3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" name="Google Shape;2006;p3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" name="Google Shape;2007;p3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" name="Google Shape;2008;p3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" name="Google Shape;2009;p3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" name="Google Shape;2010;p3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" name="Google Shape;2011;p3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2" name="Google Shape;2012;p3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" name="Google Shape;2013;p3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" name="Google Shape;2014;p3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" name="Google Shape;2015;p3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" name="Google Shape;2016;p3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" name="Google Shape;2017;p3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" name="Google Shape;2018;p3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" name="Google Shape;2019;p3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" name="Google Shape;2020;p3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" name="Google Shape;2021;p3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" name="Google Shape;2022;p3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3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3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3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" name="Google Shape;2026;p3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" name="Google Shape;2027;p3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3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" name="Google Shape;2029;p3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" name="Google Shape;2030;p3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" name="Google Shape;2031;p3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3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3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3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" name="Google Shape;2035;p3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" name="Google Shape;2036;p3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" name="Google Shape;2037;p3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" name="Google Shape;2038;p3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" name="Google Shape;2039;p3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" name="Google Shape;2040;p3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" name="Google Shape;2041;p3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3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3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" name="Google Shape;2044;p3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" name="Google Shape;2045;p3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" name="Google Shape;2046;p3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" name="Google Shape;2047;p3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" name="Google Shape;2048;p3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3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3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51" name="Google Shape;2051;p3"/>
          <p:cNvGrpSpPr/>
          <p:nvPr/>
        </p:nvGrpSpPr>
        <p:grpSpPr>
          <a:xfrm>
            <a:off x="2913738" y="5847715"/>
            <a:ext cx="5949260" cy="1920152"/>
            <a:chOff x="5098375" y="984100"/>
            <a:chExt cx="2098850" cy="728250"/>
          </a:xfrm>
        </p:grpSpPr>
        <p:sp>
          <p:nvSpPr>
            <p:cNvPr id="2052" name="Google Shape;2052;p3"/>
            <p:cNvSpPr/>
            <p:nvPr/>
          </p:nvSpPr>
          <p:spPr>
            <a:xfrm>
              <a:off x="5282275" y="1229700"/>
              <a:ext cx="86650" cy="61300"/>
            </a:xfrm>
            <a:custGeom>
              <a:avLst/>
              <a:gdLst/>
              <a:ahLst/>
              <a:cxnLst/>
              <a:rect l="l" t="t" r="r" b="b"/>
              <a:pathLst>
                <a:path w="3466" h="2452" extrusionOk="0">
                  <a:moveTo>
                    <a:pt x="857" y="1"/>
                  </a:moveTo>
                  <a:cubicBezTo>
                    <a:pt x="713" y="1"/>
                    <a:pt x="564" y="41"/>
                    <a:pt x="426" y="126"/>
                  </a:cubicBezTo>
                  <a:cubicBezTo>
                    <a:pt x="1" y="460"/>
                    <a:pt x="31" y="1098"/>
                    <a:pt x="487" y="1372"/>
                  </a:cubicBezTo>
                  <a:cubicBezTo>
                    <a:pt x="973" y="1646"/>
                    <a:pt x="1247" y="2132"/>
                    <a:pt x="1703" y="2405"/>
                  </a:cubicBezTo>
                  <a:cubicBezTo>
                    <a:pt x="1733" y="2436"/>
                    <a:pt x="1771" y="2451"/>
                    <a:pt x="1809" y="2451"/>
                  </a:cubicBezTo>
                  <a:cubicBezTo>
                    <a:pt x="1847" y="2451"/>
                    <a:pt x="1885" y="2436"/>
                    <a:pt x="1916" y="2405"/>
                  </a:cubicBezTo>
                  <a:lnTo>
                    <a:pt x="2098" y="2375"/>
                  </a:lnTo>
                  <a:cubicBezTo>
                    <a:pt x="2372" y="2193"/>
                    <a:pt x="2736" y="2223"/>
                    <a:pt x="2979" y="2010"/>
                  </a:cubicBezTo>
                  <a:cubicBezTo>
                    <a:pt x="3010" y="1949"/>
                    <a:pt x="3010" y="1919"/>
                    <a:pt x="3010" y="1858"/>
                  </a:cubicBezTo>
                  <a:cubicBezTo>
                    <a:pt x="3040" y="1767"/>
                    <a:pt x="3101" y="1706"/>
                    <a:pt x="3192" y="1646"/>
                  </a:cubicBezTo>
                  <a:cubicBezTo>
                    <a:pt x="3283" y="1402"/>
                    <a:pt x="3466" y="1129"/>
                    <a:pt x="3223" y="886"/>
                  </a:cubicBezTo>
                  <a:cubicBezTo>
                    <a:pt x="3118" y="781"/>
                    <a:pt x="3013" y="738"/>
                    <a:pt x="2910" y="738"/>
                  </a:cubicBezTo>
                  <a:cubicBezTo>
                    <a:pt x="2775" y="738"/>
                    <a:pt x="2645" y="812"/>
                    <a:pt x="2524" y="916"/>
                  </a:cubicBezTo>
                  <a:cubicBezTo>
                    <a:pt x="2453" y="969"/>
                    <a:pt x="2378" y="988"/>
                    <a:pt x="2304" y="988"/>
                  </a:cubicBezTo>
                  <a:cubicBezTo>
                    <a:pt x="2120" y="988"/>
                    <a:pt x="1941" y="868"/>
                    <a:pt x="1855" y="825"/>
                  </a:cubicBezTo>
                  <a:cubicBezTo>
                    <a:pt x="1703" y="734"/>
                    <a:pt x="1642" y="521"/>
                    <a:pt x="1520" y="399"/>
                  </a:cubicBezTo>
                  <a:cubicBezTo>
                    <a:pt x="1382" y="142"/>
                    <a:pt x="1127" y="1"/>
                    <a:pt x="8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3"/>
            <p:cNvSpPr/>
            <p:nvPr/>
          </p:nvSpPr>
          <p:spPr>
            <a:xfrm>
              <a:off x="6257975" y="1256750"/>
              <a:ext cx="50175" cy="64250"/>
            </a:xfrm>
            <a:custGeom>
              <a:avLst/>
              <a:gdLst/>
              <a:ahLst/>
              <a:cxnLst/>
              <a:rect l="l" t="t" r="r" b="b"/>
              <a:pathLst>
                <a:path w="2007" h="2570" extrusionOk="0">
                  <a:moveTo>
                    <a:pt x="675" y="1"/>
                  </a:moveTo>
                  <a:cubicBezTo>
                    <a:pt x="542" y="1"/>
                    <a:pt x="389" y="82"/>
                    <a:pt x="244" y="199"/>
                  </a:cubicBezTo>
                  <a:cubicBezTo>
                    <a:pt x="1" y="594"/>
                    <a:pt x="335" y="1080"/>
                    <a:pt x="122" y="1475"/>
                  </a:cubicBezTo>
                  <a:cubicBezTo>
                    <a:pt x="305" y="1810"/>
                    <a:pt x="305" y="2235"/>
                    <a:pt x="122" y="2570"/>
                  </a:cubicBezTo>
                  <a:cubicBezTo>
                    <a:pt x="487" y="2509"/>
                    <a:pt x="852" y="2448"/>
                    <a:pt x="1217" y="2326"/>
                  </a:cubicBezTo>
                  <a:cubicBezTo>
                    <a:pt x="1885" y="2114"/>
                    <a:pt x="2007" y="1475"/>
                    <a:pt x="1490" y="959"/>
                  </a:cubicBezTo>
                  <a:cubicBezTo>
                    <a:pt x="1308" y="776"/>
                    <a:pt x="1065" y="685"/>
                    <a:pt x="1004" y="351"/>
                  </a:cubicBezTo>
                  <a:cubicBezTo>
                    <a:pt x="940" y="97"/>
                    <a:pt x="819" y="1"/>
                    <a:pt x="6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4" name="Google Shape;2054;p3"/>
            <p:cNvSpPr/>
            <p:nvPr/>
          </p:nvSpPr>
          <p:spPr>
            <a:xfrm>
              <a:off x="6181225" y="1221375"/>
              <a:ext cx="45625" cy="58700"/>
            </a:xfrm>
            <a:custGeom>
              <a:avLst/>
              <a:gdLst/>
              <a:ahLst/>
              <a:cxnLst/>
              <a:rect l="l" t="t" r="r" b="b"/>
              <a:pathLst>
                <a:path w="1825" h="2348" extrusionOk="0">
                  <a:moveTo>
                    <a:pt x="382" y="0"/>
                  </a:moveTo>
                  <a:cubicBezTo>
                    <a:pt x="342" y="0"/>
                    <a:pt x="296" y="10"/>
                    <a:pt x="244" y="33"/>
                  </a:cubicBezTo>
                  <a:cubicBezTo>
                    <a:pt x="1" y="124"/>
                    <a:pt x="62" y="368"/>
                    <a:pt x="62" y="550"/>
                  </a:cubicBezTo>
                  <a:cubicBezTo>
                    <a:pt x="92" y="1097"/>
                    <a:pt x="274" y="1614"/>
                    <a:pt x="578" y="2070"/>
                  </a:cubicBezTo>
                  <a:cubicBezTo>
                    <a:pt x="706" y="2253"/>
                    <a:pt x="901" y="2348"/>
                    <a:pt x="1102" y="2348"/>
                  </a:cubicBezTo>
                  <a:cubicBezTo>
                    <a:pt x="1234" y="2348"/>
                    <a:pt x="1369" y="2306"/>
                    <a:pt x="1490" y="2222"/>
                  </a:cubicBezTo>
                  <a:cubicBezTo>
                    <a:pt x="1794" y="2009"/>
                    <a:pt x="1825" y="1583"/>
                    <a:pt x="1581" y="1340"/>
                  </a:cubicBezTo>
                  <a:cubicBezTo>
                    <a:pt x="1308" y="975"/>
                    <a:pt x="1156" y="550"/>
                    <a:pt x="761" y="276"/>
                  </a:cubicBezTo>
                  <a:cubicBezTo>
                    <a:pt x="638" y="178"/>
                    <a:pt x="555" y="0"/>
                    <a:pt x="3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" name="Google Shape;2055;p3"/>
            <p:cNvSpPr/>
            <p:nvPr/>
          </p:nvSpPr>
          <p:spPr>
            <a:xfrm>
              <a:off x="5700975" y="1276400"/>
              <a:ext cx="59300" cy="67125"/>
            </a:xfrm>
            <a:custGeom>
              <a:avLst/>
              <a:gdLst/>
              <a:ahLst/>
              <a:cxnLst/>
              <a:rect l="l" t="t" r="r" b="b"/>
              <a:pathLst>
                <a:path w="2372" h="2685" extrusionOk="0">
                  <a:moveTo>
                    <a:pt x="733" y="1"/>
                  </a:moveTo>
                  <a:cubicBezTo>
                    <a:pt x="599" y="1"/>
                    <a:pt x="426" y="106"/>
                    <a:pt x="122" y="294"/>
                  </a:cubicBezTo>
                  <a:cubicBezTo>
                    <a:pt x="31" y="416"/>
                    <a:pt x="1" y="537"/>
                    <a:pt x="62" y="659"/>
                  </a:cubicBezTo>
                  <a:cubicBezTo>
                    <a:pt x="365" y="841"/>
                    <a:pt x="730" y="933"/>
                    <a:pt x="882" y="1297"/>
                  </a:cubicBezTo>
                  <a:cubicBezTo>
                    <a:pt x="913" y="1358"/>
                    <a:pt x="1034" y="1419"/>
                    <a:pt x="973" y="1510"/>
                  </a:cubicBezTo>
                  <a:cubicBezTo>
                    <a:pt x="913" y="1419"/>
                    <a:pt x="791" y="1358"/>
                    <a:pt x="669" y="1358"/>
                  </a:cubicBezTo>
                  <a:cubicBezTo>
                    <a:pt x="609" y="1419"/>
                    <a:pt x="578" y="1540"/>
                    <a:pt x="639" y="1601"/>
                  </a:cubicBezTo>
                  <a:cubicBezTo>
                    <a:pt x="732" y="2324"/>
                    <a:pt x="971" y="2685"/>
                    <a:pt x="1378" y="2685"/>
                  </a:cubicBezTo>
                  <a:cubicBezTo>
                    <a:pt x="1638" y="2685"/>
                    <a:pt x="1968" y="2536"/>
                    <a:pt x="2372" y="2240"/>
                  </a:cubicBezTo>
                  <a:lnTo>
                    <a:pt x="2128" y="1601"/>
                  </a:lnTo>
                  <a:cubicBezTo>
                    <a:pt x="2098" y="1510"/>
                    <a:pt x="2007" y="1449"/>
                    <a:pt x="1946" y="1419"/>
                  </a:cubicBezTo>
                  <a:cubicBezTo>
                    <a:pt x="1794" y="993"/>
                    <a:pt x="1399" y="781"/>
                    <a:pt x="1156" y="416"/>
                  </a:cubicBezTo>
                  <a:cubicBezTo>
                    <a:pt x="980" y="129"/>
                    <a:pt x="880" y="1"/>
                    <a:pt x="7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" name="Google Shape;2056;p3"/>
            <p:cNvSpPr/>
            <p:nvPr/>
          </p:nvSpPr>
          <p:spPr>
            <a:xfrm>
              <a:off x="6638700" y="1189075"/>
              <a:ext cx="53975" cy="50225"/>
            </a:xfrm>
            <a:custGeom>
              <a:avLst/>
              <a:gdLst/>
              <a:ahLst/>
              <a:cxnLst/>
              <a:rect l="l" t="t" r="r" b="b"/>
              <a:pathLst>
                <a:path w="2159" h="2009" extrusionOk="0">
                  <a:moveTo>
                    <a:pt x="664" y="0"/>
                  </a:moveTo>
                  <a:cubicBezTo>
                    <a:pt x="605" y="0"/>
                    <a:pt x="545" y="15"/>
                    <a:pt x="486" y="49"/>
                  </a:cubicBezTo>
                  <a:cubicBezTo>
                    <a:pt x="213" y="109"/>
                    <a:pt x="30" y="353"/>
                    <a:pt x="30" y="626"/>
                  </a:cubicBezTo>
                  <a:cubicBezTo>
                    <a:pt x="0" y="869"/>
                    <a:pt x="182" y="1052"/>
                    <a:pt x="395" y="1082"/>
                  </a:cubicBezTo>
                  <a:cubicBezTo>
                    <a:pt x="699" y="1112"/>
                    <a:pt x="912" y="1173"/>
                    <a:pt x="912" y="1568"/>
                  </a:cubicBezTo>
                  <a:cubicBezTo>
                    <a:pt x="912" y="1937"/>
                    <a:pt x="1104" y="2009"/>
                    <a:pt x="1355" y="2009"/>
                  </a:cubicBezTo>
                  <a:cubicBezTo>
                    <a:pt x="1436" y="2009"/>
                    <a:pt x="1523" y="2001"/>
                    <a:pt x="1611" y="1994"/>
                  </a:cubicBezTo>
                  <a:cubicBezTo>
                    <a:pt x="2006" y="1964"/>
                    <a:pt x="2067" y="1660"/>
                    <a:pt x="2158" y="1356"/>
                  </a:cubicBezTo>
                  <a:cubicBezTo>
                    <a:pt x="2128" y="1082"/>
                    <a:pt x="1945" y="839"/>
                    <a:pt x="1672" y="778"/>
                  </a:cubicBezTo>
                  <a:cubicBezTo>
                    <a:pt x="1368" y="687"/>
                    <a:pt x="1125" y="596"/>
                    <a:pt x="1033" y="261"/>
                  </a:cubicBezTo>
                  <a:cubicBezTo>
                    <a:pt x="967" y="107"/>
                    <a:pt x="821" y="0"/>
                    <a:pt x="6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3"/>
            <p:cNvSpPr/>
            <p:nvPr/>
          </p:nvSpPr>
          <p:spPr>
            <a:xfrm>
              <a:off x="6208600" y="1385575"/>
              <a:ext cx="49400" cy="40525"/>
            </a:xfrm>
            <a:custGeom>
              <a:avLst/>
              <a:gdLst/>
              <a:ahLst/>
              <a:cxnLst/>
              <a:rect l="l" t="t" r="r" b="b"/>
              <a:pathLst>
                <a:path w="1976" h="1621" extrusionOk="0">
                  <a:moveTo>
                    <a:pt x="362" y="27"/>
                  </a:moveTo>
                  <a:cubicBezTo>
                    <a:pt x="221" y="27"/>
                    <a:pt x="89" y="198"/>
                    <a:pt x="61" y="395"/>
                  </a:cubicBezTo>
                  <a:cubicBezTo>
                    <a:pt x="0" y="730"/>
                    <a:pt x="578" y="1550"/>
                    <a:pt x="912" y="1611"/>
                  </a:cubicBezTo>
                  <a:cubicBezTo>
                    <a:pt x="965" y="1617"/>
                    <a:pt x="1016" y="1620"/>
                    <a:pt x="1064" y="1620"/>
                  </a:cubicBezTo>
                  <a:cubicBezTo>
                    <a:pt x="1511" y="1620"/>
                    <a:pt x="1747" y="1361"/>
                    <a:pt x="1885" y="730"/>
                  </a:cubicBezTo>
                  <a:cubicBezTo>
                    <a:pt x="1976" y="608"/>
                    <a:pt x="1976" y="426"/>
                    <a:pt x="1854" y="365"/>
                  </a:cubicBezTo>
                  <a:cubicBezTo>
                    <a:pt x="1429" y="0"/>
                    <a:pt x="882" y="183"/>
                    <a:pt x="395" y="31"/>
                  </a:cubicBezTo>
                  <a:cubicBezTo>
                    <a:pt x="384" y="28"/>
                    <a:pt x="373" y="27"/>
                    <a:pt x="362" y="2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3"/>
            <p:cNvSpPr/>
            <p:nvPr/>
          </p:nvSpPr>
          <p:spPr>
            <a:xfrm>
              <a:off x="6468475" y="1266275"/>
              <a:ext cx="43325" cy="45925"/>
            </a:xfrm>
            <a:custGeom>
              <a:avLst/>
              <a:gdLst/>
              <a:ahLst/>
              <a:cxnLst/>
              <a:rect l="l" t="t" r="r" b="b"/>
              <a:pathLst>
                <a:path w="1733" h="1837" extrusionOk="0">
                  <a:moveTo>
                    <a:pt x="0" y="0"/>
                  </a:moveTo>
                  <a:cubicBezTo>
                    <a:pt x="426" y="456"/>
                    <a:pt x="92" y="730"/>
                    <a:pt x="61" y="1034"/>
                  </a:cubicBezTo>
                  <a:cubicBezTo>
                    <a:pt x="31" y="1459"/>
                    <a:pt x="335" y="1611"/>
                    <a:pt x="639" y="1763"/>
                  </a:cubicBezTo>
                  <a:cubicBezTo>
                    <a:pt x="728" y="1813"/>
                    <a:pt x="827" y="1836"/>
                    <a:pt x="925" y="1836"/>
                  </a:cubicBezTo>
                  <a:cubicBezTo>
                    <a:pt x="1127" y="1836"/>
                    <a:pt x="1327" y="1735"/>
                    <a:pt x="1429" y="1550"/>
                  </a:cubicBezTo>
                  <a:cubicBezTo>
                    <a:pt x="1733" y="1034"/>
                    <a:pt x="1642" y="335"/>
                    <a:pt x="943" y="213"/>
                  </a:cubicBezTo>
                  <a:cubicBezTo>
                    <a:pt x="730" y="152"/>
                    <a:pt x="487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3"/>
            <p:cNvSpPr/>
            <p:nvPr/>
          </p:nvSpPr>
          <p:spPr>
            <a:xfrm>
              <a:off x="5505700" y="1170200"/>
              <a:ext cx="44275" cy="47725"/>
            </a:xfrm>
            <a:custGeom>
              <a:avLst/>
              <a:gdLst/>
              <a:ahLst/>
              <a:cxnLst/>
              <a:rect l="l" t="t" r="r" b="b"/>
              <a:pathLst>
                <a:path w="1771" h="1909" extrusionOk="0">
                  <a:moveTo>
                    <a:pt x="829" y="0"/>
                  </a:moveTo>
                  <a:cubicBezTo>
                    <a:pt x="553" y="0"/>
                    <a:pt x="312" y="149"/>
                    <a:pt x="182" y="408"/>
                  </a:cubicBezTo>
                  <a:cubicBezTo>
                    <a:pt x="0" y="621"/>
                    <a:pt x="30" y="956"/>
                    <a:pt x="243" y="1168"/>
                  </a:cubicBezTo>
                  <a:cubicBezTo>
                    <a:pt x="517" y="1412"/>
                    <a:pt x="821" y="1655"/>
                    <a:pt x="1155" y="1867"/>
                  </a:cubicBezTo>
                  <a:cubicBezTo>
                    <a:pt x="1200" y="1896"/>
                    <a:pt x="1251" y="1908"/>
                    <a:pt x="1302" y="1908"/>
                  </a:cubicBezTo>
                  <a:cubicBezTo>
                    <a:pt x="1528" y="1908"/>
                    <a:pt x="1771" y="1670"/>
                    <a:pt x="1672" y="1472"/>
                  </a:cubicBezTo>
                  <a:cubicBezTo>
                    <a:pt x="1550" y="1199"/>
                    <a:pt x="1489" y="864"/>
                    <a:pt x="1489" y="560"/>
                  </a:cubicBezTo>
                  <a:cubicBezTo>
                    <a:pt x="1429" y="287"/>
                    <a:pt x="1246" y="74"/>
                    <a:pt x="973" y="13"/>
                  </a:cubicBezTo>
                  <a:cubicBezTo>
                    <a:pt x="924" y="4"/>
                    <a:pt x="876" y="0"/>
                    <a:pt x="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3"/>
            <p:cNvSpPr/>
            <p:nvPr/>
          </p:nvSpPr>
          <p:spPr>
            <a:xfrm>
              <a:off x="5773925" y="1544375"/>
              <a:ext cx="39550" cy="44925"/>
            </a:xfrm>
            <a:custGeom>
              <a:avLst/>
              <a:gdLst/>
              <a:ahLst/>
              <a:cxnLst/>
              <a:rect l="l" t="t" r="r" b="b"/>
              <a:pathLst>
                <a:path w="1582" h="1797" extrusionOk="0">
                  <a:moveTo>
                    <a:pt x="882" y="1"/>
                  </a:moveTo>
                  <a:cubicBezTo>
                    <a:pt x="548" y="1"/>
                    <a:pt x="1" y="761"/>
                    <a:pt x="31" y="1156"/>
                  </a:cubicBezTo>
                  <a:cubicBezTo>
                    <a:pt x="118" y="1531"/>
                    <a:pt x="451" y="1797"/>
                    <a:pt x="822" y="1797"/>
                  </a:cubicBezTo>
                  <a:cubicBezTo>
                    <a:pt x="842" y="1797"/>
                    <a:pt x="862" y="1796"/>
                    <a:pt x="882" y="1794"/>
                  </a:cubicBezTo>
                  <a:cubicBezTo>
                    <a:pt x="1308" y="1673"/>
                    <a:pt x="1581" y="1278"/>
                    <a:pt x="1551" y="852"/>
                  </a:cubicBezTo>
                  <a:cubicBezTo>
                    <a:pt x="1551" y="518"/>
                    <a:pt x="1095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3"/>
            <p:cNvSpPr/>
            <p:nvPr/>
          </p:nvSpPr>
          <p:spPr>
            <a:xfrm>
              <a:off x="6015600" y="1166700"/>
              <a:ext cx="41000" cy="44925"/>
            </a:xfrm>
            <a:custGeom>
              <a:avLst/>
              <a:gdLst/>
              <a:ahLst/>
              <a:cxnLst/>
              <a:rect l="l" t="t" r="r" b="b"/>
              <a:pathLst>
                <a:path w="1640" h="1797" extrusionOk="0">
                  <a:moveTo>
                    <a:pt x="1003" y="0"/>
                  </a:moveTo>
                  <a:cubicBezTo>
                    <a:pt x="609" y="0"/>
                    <a:pt x="60" y="561"/>
                    <a:pt x="30" y="1035"/>
                  </a:cubicBezTo>
                  <a:cubicBezTo>
                    <a:pt x="1" y="1444"/>
                    <a:pt x="308" y="1796"/>
                    <a:pt x="683" y="1796"/>
                  </a:cubicBezTo>
                  <a:cubicBezTo>
                    <a:pt x="698" y="1796"/>
                    <a:pt x="714" y="1796"/>
                    <a:pt x="729" y="1795"/>
                  </a:cubicBezTo>
                  <a:cubicBezTo>
                    <a:pt x="740" y="1796"/>
                    <a:pt x="752" y="1796"/>
                    <a:pt x="764" y="1796"/>
                  </a:cubicBezTo>
                  <a:cubicBezTo>
                    <a:pt x="1102" y="1796"/>
                    <a:pt x="1640" y="1388"/>
                    <a:pt x="1611" y="1065"/>
                  </a:cubicBezTo>
                  <a:cubicBezTo>
                    <a:pt x="1580" y="731"/>
                    <a:pt x="1215" y="1"/>
                    <a:pt x="1033" y="1"/>
                  </a:cubicBezTo>
                  <a:cubicBezTo>
                    <a:pt x="1023" y="1"/>
                    <a:pt x="1013" y="0"/>
                    <a:pt x="10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3"/>
            <p:cNvSpPr/>
            <p:nvPr/>
          </p:nvSpPr>
          <p:spPr>
            <a:xfrm>
              <a:off x="5381825" y="1089200"/>
              <a:ext cx="40300" cy="41075"/>
            </a:xfrm>
            <a:custGeom>
              <a:avLst/>
              <a:gdLst/>
              <a:ahLst/>
              <a:cxnLst/>
              <a:rect l="l" t="t" r="r" b="b"/>
              <a:pathLst>
                <a:path w="1612" h="1643" extrusionOk="0">
                  <a:moveTo>
                    <a:pt x="791" y="1"/>
                  </a:moveTo>
                  <a:cubicBezTo>
                    <a:pt x="365" y="62"/>
                    <a:pt x="61" y="427"/>
                    <a:pt x="31" y="852"/>
                  </a:cubicBezTo>
                  <a:cubicBezTo>
                    <a:pt x="1" y="1278"/>
                    <a:pt x="335" y="1642"/>
                    <a:pt x="760" y="1642"/>
                  </a:cubicBezTo>
                  <a:cubicBezTo>
                    <a:pt x="1216" y="1642"/>
                    <a:pt x="1611" y="1217"/>
                    <a:pt x="1551" y="761"/>
                  </a:cubicBezTo>
                  <a:cubicBezTo>
                    <a:pt x="1520" y="335"/>
                    <a:pt x="1186" y="3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3"/>
            <p:cNvSpPr/>
            <p:nvPr/>
          </p:nvSpPr>
          <p:spPr>
            <a:xfrm>
              <a:off x="6387175" y="1227600"/>
              <a:ext cx="44075" cy="53425"/>
            </a:xfrm>
            <a:custGeom>
              <a:avLst/>
              <a:gdLst/>
              <a:ahLst/>
              <a:cxnLst/>
              <a:rect l="l" t="t" r="r" b="b"/>
              <a:pathLst>
                <a:path w="1763" h="2137" extrusionOk="0">
                  <a:moveTo>
                    <a:pt x="1101" y="0"/>
                  </a:moveTo>
                  <a:cubicBezTo>
                    <a:pt x="832" y="0"/>
                    <a:pt x="665" y="193"/>
                    <a:pt x="578" y="544"/>
                  </a:cubicBezTo>
                  <a:cubicBezTo>
                    <a:pt x="517" y="787"/>
                    <a:pt x="486" y="1061"/>
                    <a:pt x="182" y="1182"/>
                  </a:cubicBezTo>
                  <a:cubicBezTo>
                    <a:pt x="0" y="1790"/>
                    <a:pt x="30" y="2003"/>
                    <a:pt x="426" y="2094"/>
                  </a:cubicBezTo>
                  <a:cubicBezTo>
                    <a:pt x="501" y="2123"/>
                    <a:pt x="577" y="2137"/>
                    <a:pt x="650" y="2137"/>
                  </a:cubicBezTo>
                  <a:cubicBezTo>
                    <a:pt x="960" y="2137"/>
                    <a:pt x="1228" y="1897"/>
                    <a:pt x="1277" y="1578"/>
                  </a:cubicBezTo>
                  <a:cubicBezTo>
                    <a:pt x="1368" y="1304"/>
                    <a:pt x="1459" y="1061"/>
                    <a:pt x="1581" y="818"/>
                  </a:cubicBezTo>
                  <a:cubicBezTo>
                    <a:pt x="1672" y="575"/>
                    <a:pt x="1763" y="301"/>
                    <a:pt x="1459" y="88"/>
                  </a:cubicBezTo>
                  <a:cubicBezTo>
                    <a:pt x="1324" y="29"/>
                    <a:pt x="1205" y="0"/>
                    <a:pt x="1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3"/>
            <p:cNvSpPr/>
            <p:nvPr/>
          </p:nvSpPr>
          <p:spPr>
            <a:xfrm>
              <a:off x="5413750" y="1449625"/>
              <a:ext cx="51100" cy="39700"/>
            </a:xfrm>
            <a:custGeom>
              <a:avLst/>
              <a:gdLst/>
              <a:ahLst/>
              <a:cxnLst/>
              <a:rect l="l" t="t" r="r" b="b"/>
              <a:pathLst>
                <a:path w="2044" h="1588" extrusionOk="0">
                  <a:moveTo>
                    <a:pt x="1591" y="0"/>
                  </a:moveTo>
                  <a:cubicBezTo>
                    <a:pt x="1558" y="0"/>
                    <a:pt x="1524" y="7"/>
                    <a:pt x="1490" y="22"/>
                  </a:cubicBezTo>
                  <a:cubicBezTo>
                    <a:pt x="1307" y="113"/>
                    <a:pt x="821" y="83"/>
                    <a:pt x="1094" y="569"/>
                  </a:cubicBezTo>
                  <a:cubicBezTo>
                    <a:pt x="1186" y="691"/>
                    <a:pt x="1125" y="873"/>
                    <a:pt x="973" y="934"/>
                  </a:cubicBezTo>
                  <a:cubicBezTo>
                    <a:pt x="913" y="968"/>
                    <a:pt x="868" y="983"/>
                    <a:pt x="833" y="983"/>
                  </a:cubicBezTo>
                  <a:cubicBezTo>
                    <a:pt x="741" y="983"/>
                    <a:pt x="713" y="883"/>
                    <a:pt x="669" y="751"/>
                  </a:cubicBezTo>
                  <a:cubicBezTo>
                    <a:pt x="596" y="582"/>
                    <a:pt x="523" y="373"/>
                    <a:pt x="373" y="373"/>
                  </a:cubicBezTo>
                  <a:cubicBezTo>
                    <a:pt x="335" y="373"/>
                    <a:pt x="292" y="386"/>
                    <a:pt x="243" y="417"/>
                  </a:cubicBezTo>
                  <a:cubicBezTo>
                    <a:pt x="0" y="569"/>
                    <a:pt x="183" y="782"/>
                    <a:pt x="274" y="964"/>
                  </a:cubicBezTo>
                  <a:cubicBezTo>
                    <a:pt x="334" y="1055"/>
                    <a:pt x="365" y="1116"/>
                    <a:pt x="365" y="1207"/>
                  </a:cubicBezTo>
                  <a:cubicBezTo>
                    <a:pt x="406" y="1473"/>
                    <a:pt x="516" y="1588"/>
                    <a:pt x="676" y="1588"/>
                  </a:cubicBezTo>
                  <a:cubicBezTo>
                    <a:pt x="754" y="1588"/>
                    <a:pt x="843" y="1561"/>
                    <a:pt x="942" y="1511"/>
                  </a:cubicBezTo>
                  <a:cubicBezTo>
                    <a:pt x="1034" y="1450"/>
                    <a:pt x="1094" y="1390"/>
                    <a:pt x="1155" y="1359"/>
                  </a:cubicBezTo>
                  <a:cubicBezTo>
                    <a:pt x="1216" y="1390"/>
                    <a:pt x="1277" y="1420"/>
                    <a:pt x="1338" y="1420"/>
                  </a:cubicBezTo>
                  <a:cubicBezTo>
                    <a:pt x="1543" y="1465"/>
                    <a:pt x="1691" y="1494"/>
                    <a:pt x="1795" y="1494"/>
                  </a:cubicBezTo>
                  <a:cubicBezTo>
                    <a:pt x="2044" y="1494"/>
                    <a:pt x="2040" y="1327"/>
                    <a:pt x="1976" y="812"/>
                  </a:cubicBezTo>
                  <a:cubicBezTo>
                    <a:pt x="1915" y="660"/>
                    <a:pt x="1945" y="508"/>
                    <a:pt x="1915" y="356"/>
                  </a:cubicBezTo>
                  <a:cubicBezTo>
                    <a:pt x="1890" y="178"/>
                    <a:pt x="1758" y="0"/>
                    <a:pt x="15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3"/>
            <p:cNvSpPr/>
            <p:nvPr/>
          </p:nvSpPr>
          <p:spPr>
            <a:xfrm>
              <a:off x="6314225" y="1261975"/>
              <a:ext cx="51675" cy="39275"/>
            </a:xfrm>
            <a:custGeom>
              <a:avLst/>
              <a:gdLst/>
              <a:ahLst/>
              <a:cxnLst/>
              <a:rect l="l" t="t" r="r" b="b"/>
              <a:pathLst>
                <a:path w="2067" h="1571" extrusionOk="0">
                  <a:moveTo>
                    <a:pt x="259" y="1"/>
                  </a:moveTo>
                  <a:cubicBezTo>
                    <a:pt x="174" y="1"/>
                    <a:pt x="108" y="77"/>
                    <a:pt x="61" y="172"/>
                  </a:cubicBezTo>
                  <a:cubicBezTo>
                    <a:pt x="0" y="294"/>
                    <a:pt x="61" y="446"/>
                    <a:pt x="182" y="476"/>
                  </a:cubicBezTo>
                  <a:cubicBezTo>
                    <a:pt x="730" y="628"/>
                    <a:pt x="699" y="1145"/>
                    <a:pt x="851" y="1570"/>
                  </a:cubicBezTo>
                  <a:cubicBezTo>
                    <a:pt x="1277" y="1510"/>
                    <a:pt x="1368" y="1206"/>
                    <a:pt x="1611" y="1114"/>
                  </a:cubicBezTo>
                  <a:cubicBezTo>
                    <a:pt x="1854" y="993"/>
                    <a:pt x="2067" y="902"/>
                    <a:pt x="1945" y="567"/>
                  </a:cubicBezTo>
                  <a:cubicBezTo>
                    <a:pt x="1812" y="274"/>
                    <a:pt x="1655" y="4"/>
                    <a:pt x="1352" y="4"/>
                  </a:cubicBezTo>
                  <a:cubicBezTo>
                    <a:pt x="1309" y="4"/>
                    <a:pt x="1264" y="9"/>
                    <a:pt x="1216" y="20"/>
                  </a:cubicBezTo>
                  <a:cubicBezTo>
                    <a:pt x="1079" y="51"/>
                    <a:pt x="935" y="66"/>
                    <a:pt x="787" y="66"/>
                  </a:cubicBezTo>
                  <a:cubicBezTo>
                    <a:pt x="638" y="66"/>
                    <a:pt x="486" y="51"/>
                    <a:pt x="334" y="20"/>
                  </a:cubicBezTo>
                  <a:cubicBezTo>
                    <a:pt x="308" y="7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3"/>
            <p:cNvSpPr/>
            <p:nvPr/>
          </p:nvSpPr>
          <p:spPr>
            <a:xfrm>
              <a:off x="6610575" y="1020025"/>
              <a:ext cx="38725" cy="36575"/>
            </a:xfrm>
            <a:custGeom>
              <a:avLst/>
              <a:gdLst/>
              <a:ahLst/>
              <a:cxnLst/>
              <a:rect l="l" t="t" r="r" b="b"/>
              <a:pathLst>
                <a:path w="1549" h="1463" extrusionOk="0">
                  <a:moveTo>
                    <a:pt x="798" y="0"/>
                  </a:moveTo>
                  <a:cubicBezTo>
                    <a:pt x="393" y="0"/>
                    <a:pt x="31" y="325"/>
                    <a:pt x="31" y="762"/>
                  </a:cubicBezTo>
                  <a:cubicBezTo>
                    <a:pt x="0" y="1218"/>
                    <a:pt x="213" y="1461"/>
                    <a:pt x="639" y="1461"/>
                  </a:cubicBezTo>
                  <a:cubicBezTo>
                    <a:pt x="658" y="1462"/>
                    <a:pt x="677" y="1463"/>
                    <a:pt x="696" y="1463"/>
                  </a:cubicBezTo>
                  <a:cubicBezTo>
                    <a:pt x="1125" y="1463"/>
                    <a:pt x="1461" y="1138"/>
                    <a:pt x="1490" y="701"/>
                  </a:cubicBezTo>
                  <a:cubicBezTo>
                    <a:pt x="1548" y="351"/>
                    <a:pt x="1270" y="0"/>
                    <a:pt x="898" y="0"/>
                  </a:cubicBezTo>
                  <a:cubicBezTo>
                    <a:pt x="882" y="0"/>
                    <a:pt x="867" y="1"/>
                    <a:pt x="851" y="2"/>
                  </a:cubicBezTo>
                  <a:cubicBezTo>
                    <a:pt x="833" y="1"/>
                    <a:pt x="816" y="0"/>
                    <a:pt x="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3"/>
            <p:cNvSpPr/>
            <p:nvPr/>
          </p:nvSpPr>
          <p:spPr>
            <a:xfrm>
              <a:off x="6757225" y="1402775"/>
              <a:ext cx="47900" cy="40625"/>
            </a:xfrm>
            <a:custGeom>
              <a:avLst/>
              <a:gdLst/>
              <a:ahLst/>
              <a:cxnLst/>
              <a:rect l="l" t="t" r="r" b="b"/>
              <a:pathLst>
                <a:path w="1916" h="1625" extrusionOk="0">
                  <a:moveTo>
                    <a:pt x="1528" y="1"/>
                  </a:moveTo>
                  <a:cubicBezTo>
                    <a:pt x="1343" y="1"/>
                    <a:pt x="1184" y="325"/>
                    <a:pt x="951" y="325"/>
                  </a:cubicBezTo>
                  <a:cubicBezTo>
                    <a:pt x="929" y="325"/>
                    <a:pt x="906" y="322"/>
                    <a:pt x="882" y="315"/>
                  </a:cubicBezTo>
                  <a:cubicBezTo>
                    <a:pt x="730" y="315"/>
                    <a:pt x="578" y="346"/>
                    <a:pt x="426" y="437"/>
                  </a:cubicBezTo>
                  <a:cubicBezTo>
                    <a:pt x="244" y="558"/>
                    <a:pt x="1" y="710"/>
                    <a:pt x="122" y="984"/>
                  </a:cubicBezTo>
                  <a:cubicBezTo>
                    <a:pt x="268" y="1276"/>
                    <a:pt x="330" y="1624"/>
                    <a:pt x="739" y="1624"/>
                  </a:cubicBezTo>
                  <a:cubicBezTo>
                    <a:pt x="756" y="1624"/>
                    <a:pt x="773" y="1624"/>
                    <a:pt x="791" y="1622"/>
                  </a:cubicBezTo>
                  <a:cubicBezTo>
                    <a:pt x="1156" y="1622"/>
                    <a:pt x="1460" y="1410"/>
                    <a:pt x="1521" y="1075"/>
                  </a:cubicBezTo>
                  <a:cubicBezTo>
                    <a:pt x="1612" y="741"/>
                    <a:pt x="1916" y="346"/>
                    <a:pt x="1673" y="72"/>
                  </a:cubicBezTo>
                  <a:cubicBezTo>
                    <a:pt x="1622" y="21"/>
                    <a:pt x="1574" y="1"/>
                    <a:pt x="15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3"/>
            <p:cNvSpPr/>
            <p:nvPr/>
          </p:nvSpPr>
          <p:spPr>
            <a:xfrm>
              <a:off x="6681250" y="1453950"/>
              <a:ext cx="37250" cy="39550"/>
            </a:xfrm>
            <a:custGeom>
              <a:avLst/>
              <a:gdLst/>
              <a:ahLst/>
              <a:cxnLst/>
              <a:rect l="l" t="t" r="r" b="b"/>
              <a:pathLst>
                <a:path w="1490" h="1582" extrusionOk="0">
                  <a:moveTo>
                    <a:pt x="851" y="1"/>
                  </a:moveTo>
                  <a:cubicBezTo>
                    <a:pt x="426" y="92"/>
                    <a:pt x="91" y="426"/>
                    <a:pt x="0" y="852"/>
                  </a:cubicBezTo>
                  <a:cubicBezTo>
                    <a:pt x="61" y="1247"/>
                    <a:pt x="365" y="1551"/>
                    <a:pt x="760" y="1581"/>
                  </a:cubicBezTo>
                  <a:cubicBezTo>
                    <a:pt x="1155" y="1490"/>
                    <a:pt x="1429" y="1156"/>
                    <a:pt x="1490" y="761"/>
                  </a:cubicBezTo>
                  <a:cubicBezTo>
                    <a:pt x="1490" y="366"/>
                    <a:pt x="1216" y="62"/>
                    <a:pt x="8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3"/>
            <p:cNvSpPr/>
            <p:nvPr/>
          </p:nvSpPr>
          <p:spPr>
            <a:xfrm>
              <a:off x="6063925" y="1188350"/>
              <a:ext cx="41350" cy="35775"/>
            </a:xfrm>
            <a:custGeom>
              <a:avLst/>
              <a:gdLst/>
              <a:ahLst/>
              <a:cxnLst/>
              <a:rect l="l" t="t" r="r" b="b"/>
              <a:pathLst>
                <a:path w="1654" h="1431" extrusionOk="0">
                  <a:moveTo>
                    <a:pt x="384" y="0"/>
                  </a:moveTo>
                  <a:cubicBezTo>
                    <a:pt x="174" y="0"/>
                    <a:pt x="1" y="197"/>
                    <a:pt x="73" y="412"/>
                  </a:cubicBezTo>
                  <a:cubicBezTo>
                    <a:pt x="133" y="746"/>
                    <a:pt x="285" y="1050"/>
                    <a:pt x="529" y="1293"/>
                  </a:cubicBezTo>
                  <a:cubicBezTo>
                    <a:pt x="635" y="1385"/>
                    <a:pt x="772" y="1430"/>
                    <a:pt x="909" y="1430"/>
                  </a:cubicBezTo>
                  <a:cubicBezTo>
                    <a:pt x="1045" y="1430"/>
                    <a:pt x="1182" y="1385"/>
                    <a:pt x="1288" y="1293"/>
                  </a:cubicBezTo>
                  <a:cubicBezTo>
                    <a:pt x="1532" y="1202"/>
                    <a:pt x="1653" y="929"/>
                    <a:pt x="1592" y="686"/>
                  </a:cubicBezTo>
                  <a:cubicBezTo>
                    <a:pt x="1562" y="503"/>
                    <a:pt x="1532" y="290"/>
                    <a:pt x="1471" y="47"/>
                  </a:cubicBezTo>
                  <a:cubicBezTo>
                    <a:pt x="1334" y="123"/>
                    <a:pt x="1174" y="161"/>
                    <a:pt x="1015" y="161"/>
                  </a:cubicBezTo>
                  <a:cubicBezTo>
                    <a:pt x="855" y="161"/>
                    <a:pt x="696" y="123"/>
                    <a:pt x="559" y="47"/>
                  </a:cubicBezTo>
                  <a:cubicBezTo>
                    <a:pt x="501" y="15"/>
                    <a:pt x="441" y="0"/>
                    <a:pt x="3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3"/>
            <p:cNvSpPr/>
            <p:nvPr/>
          </p:nvSpPr>
          <p:spPr>
            <a:xfrm>
              <a:off x="7088550" y="116215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821" y="1"/>
                  </a:moveTo>
                  <a:cubicBezTo>
                    <a:pt x="365" y="1"/>
                    <a:pt x="0" y="396"/>
                    <a:pt x="61" y="822"/>
                  </a:cubicBezTo>
                  <a:cubicBezTo>
                    <a:pt x="34" y="1169"/>
                    <a:pt x="313" y="1446"/>
                    <a:pt x="628" y="1446"/>
                  </a:cubicBezTo>
                  <a:cubicBezTo>
                    <a:pt x="672" y="1446"/>
                    <a:pt x="716" y="1441"/>
                    <a:pt x="760" y="1430"/>
                  </a:cubicBezTo>
                  <a:cubicBezTo>
                    <a:pt x="1186" y="1399"/>
                    <a:pt x="1490" y="1065"/>
                    <a:pt x="1490" y="670"/>
                  </a:cubicBezTo>
                  <a:cubicBezTo>
                    <a:pt x="1490" y="30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1" name="Google Shape;2071;p3"/>
            <p:cNvSpPr/>
            <p:nvPr/>
          </p:nvSpPr>
          <p:spPr>
            <a:xfrm>
              <a:off x="5534575" y="1544325"/>
              <a:ext cx="44350" cy="35800"/>
            </a:xfrm>
            <a:custGeom>
              <a:avLst/>
              <a:gdLst/>
              <a:ahLst/>
              <a:cxnLst/>
              <a:rect l="l" t="t" r="r" b="b"/>
              <a:pathLst>
                <a:path w="1774" h="1432" extrusionOk="0">
                  <a:moveTo>
                    <a:pt x="700" y="1"/>
                  </a:moveTo>
                  <a:cubicBezTo>
                    <a:pt x="332" y="1"/>
                    <a:pt x="29" y="266"/>
                    <a:pt x="0" y="641"/>
                  </a:cubicBezTo>
                  <a:cubicBezTo>
                    <a:pt x="30" y="1067"/>
                    <a:pt x="395" y="1432"/>
                    <a:pt x="821" y="1432"/>
                  </a:cubicBezTo>
                  <a:cubicBezTo>
                    <a:pt x="1773" y="1372"/>
                    <a:pt x="1706" y="1"/>
                    <a:pt x="818" y="1"/>
                  </a:cubicBezTo>
                  <a:cubicBezTo>
                    <a:pt x="799" y="1"/>
                    <a:pt x="780" y="2"/>
                    <a:pt x="760" y="3"/>
                  </a:cubicBezTo>
                  <a:cubicBezTo>
                    <a:pt x="740" y="1"/>
                    <a:pt x="720" y="1"/>
                    <a:pt x="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2" name="Google Shape;2072;p3"/>
            <p:cNvSpPr/>
            <p:nvPr/>
          </p:nvSpPr>
          <p:spPr>
            <a:xfrm>
              <a:off x="5359025" y="1373950"/>
              <a:ext cx="53975" cy="55050"/>
            </a:xfrm>
            <a:custGeom>
              <a:avLst/>
              <a:gdLst/>
              <a:ahLst/>
              <a:cxnLst/>
              <a:rect l="l" t="t" r="r" b="b"/>
              <a:pathLst>
                <a:path w="2159" h="2202" extrusionOk="0">
                  <a:moveTo>
                    <a:pt x="1876" y="0"/>
                  </a:moveTo>
                  <a:cubicBezTo>
                    <a:pt x="1835" y="0"/>
                    <a:pt x="1788" y="12"/>
                    <a:pt x="1733" y="40"/>
                  </a:cubicBezTo>
                  <a:cubicBezTo>
                    <a:pt x="1125" y="404"/>
                    <a:pt x="639" y="860"/>
                    <a:pt x="213" y="1408"/>
                  </a:cubicBezTo>
                  <a:cubicBezTo>
                    <a:pt x="1" y="1620"/>
                    <a:pt x="61" y="1985"/>
                    <a:pt x="305" y="2137"/>
                  </a:cubicBezTo>
                  <a:cubicBezTo>
                    <a:pt x="381" y="2183"/>
                    <a:pt x="443" y="2202"/>
                    <a:pt x="498" y="2202"/>
                  </a:cubicBezTo>
                  <a:cubicBezTo>
                    <a:pt x="662" y="2202"/>
                    <a:pt x="753" y="2031"/>
                    <a:pt x="913" y="1894"/>
                  </a:cubicBezTo>
                  <a:cubicBezTo>
                    <a:pt x="1095" y="1681"/>
                    <a:pt x="913" y="1316"/>
                    <a:pt x="1216" y="1164"/>
                  </a:cubicBezTo>
                  <a:cubicBezTo>
                    <a:pt x="1291" y="1077"/>
                    <a:pt x="1366" y="1046"/>
                    <a:pt x="1441" y="1046"/>
                  </a:cubicBezTo>
                  <a:cubicBezTo>
                    <a:pt x="1548" y="1046"/>
                    <a:pt x="1656" y="1111"/>
                    <a:pt x="1764" y="1164"/>
                  </a:cubicBezTo>
                  <a:cubicBezTo>
                    <a:pt x="2037" y="952"/>
                    <a:pt x="2159" y="617"/>
                    <a:pt x="2098" y="283"/>
                  </a:cubicBezTo>
                  <a:cubicBezTo>
                    <a:pt x="2074" y="142"/>
                    <a:pt x="2014" y="0"/>
                    <a:pt x="1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3" name="Google Shape;2073;p3"/>
            <p:cNvSpPr/>
            <p:nvPr/>
          </p:nvSpPr>
          <p:spPr>
            <a:xfrm>
              <a:off x="6200225" y="1291475"/>
              <a:ext cx="44875" cy="33325"/>
            </a:xfrm>
            <a:custGeom>
              <a:avLst/>
              <a:gdLst/>
              <a:ahLst/>
              <a:cxnLst/>
              <a:rect l="l" t="t" r="r" b="b"/>
              <a:pathLst>
                <a:path w="1795" h="1333" extrusionOk="0">
                  <a:moveTo>
                    <a:pt x="856" y="1"/>
                  </a:moveTo>
                  <a:cubicBezTo>
                    <a:pt x="737" y="1"/>
                    <a:pt x="619" y="38"/>
                    <a:pt x="517" y="117"/>
                  </a:cubicBezTo>
                  <a:cubicBezTo>
                    <a:pt x="274" y="238"/>
                    <a:pt x="1" y="421"/>
                    <a:pt x="122" y="725"/>
                  </a:cubicBezTo>
                  <a:cubicBezTo>
                    <a:pt x="213" y="1089"/>
                    <a:pt x="578" y="1333"/>
                    <a:pt x="943" y="1333"/>
                  </a:cubicBezTo>
                  <a:cubicBezTo>
                    <a:pt x="1095" y="1333"/>
                    <a:pt x="1247" y="1302"/>
                    <a:pt x="1368" y="1272"/>
                  </a:cubicBezTo>
                  <a:cubicBezTo>
                    <a:pt x="1733" y="1181"/>
                    <a:pt x="1794" y="937"/>
                    <a:pt x="1581" y="603"/>
                  </a:cubicBezTo>
                  <a:cubicBezTo>
                    <a:pt x="1520" y="512"/>
                    <a:pt x="1460" y="390"/>
                    <a:pt x="1399" y="299"/>
                  </a:cubicBezTo>
                  <a:cubicBezTo>
                    <a:pt x="1265" y="108"/>
                    <a:pt x="1059" y="1"/>
                    <a:pt x="8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4" name="Google Shape;2074;p3"/>
            <p:cNvSpPr/>
            <p:nvPr/>
          </p:nvSpPr>
          <p:spPr>
            <a:xfrm>
              <a:off x="5625750" y="1138600"/>
              <a:ext cx="38025" cy="35750"/>
            </a:xfrm>
            <a:custGeom>
              <a:avLst/>
              <a:gdLst/>
              <a:ahLst/>
              <a:cxnLst/>
              <a:rect l="l" t="t" r="r" b="b"/>
              <a:pathLst>
                <a:path w="1521" h="1430" extrusionOk="0">
                  <a:moveTo>
                    <a:pt x="730" y="1"/>
                  </a:moveTo>
                  <a:cubicBezTo>
                    <a:pt x="396" y="1"/>
                    <a:pt x="92" y="244"/>
                    <a:pt x="61" y="609"/>
                  </a:cubicBezTo>
                  <a:cubicBezTo>
                    <a:pt x="1" y="913"/>
                    <a:pt x="517" y="1429"/>
                    <a:pt x="852" y="1429"/>
                  </a:cubicBezTo>
                  <a:cubicBezTo>
                    <a:pt x="1186" y="1429"/>
                    <a:pt x="1490" y="1156"/>
                    <a:pt x="1490" y="821"/>
                  </a:cubicBezTo>
                  <a:cubicBezTo>
                    <a:pt x="1520" y="396"/>
                    <a:pt x="1186" y="1"/>
                    <a:pt x="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5" name="Google Shape;2075;p3"/>
            <p:cNvSpPr/>
            <p:nvPr/>
          </p:nvSpPr>
          <p:spPr>
            <a:xfrm>
              <a:off x="7152375" y="1261050"/>
              <a:ext cx="44850" cy="37650"/>
            </a:xfrm>
            <a:custGeom>
              <a:avLst/>
              <a:gdLst/>
              <a:ahLst/>
              <a:cxnLst/>
              <a:rect l="l" t="t" r="r" b="b"/>
              <a:pathLst>
                <a:path w="1794" h="1506" extrusionOk="0">
                  <a:moveTo>
                    <a:pt x="893" y="0"/>
                  </a:moveTo>
                  <a:cubicBezTo>
                    <a:pt x="719" y="0"/>
                    <a:pt x="543" y="61"/>
                    <a:pt x="396" y="179"/>
                  </a:cubicBezTo>
                  <a:cubicBezTo>
                    <a:pt x="122" y="331"/>
                    <a:pt x="1" y="665"/>
                    <a:pt x="92" y="969"/>
                  </a:cubicBezTo>
                  <a:cubicBezTo>
                    <a:pt x="222" y="1282"/>
                    <a:pt x="531" y="1505"/>
                    <a:pt x="865" y="1505"/>
                  </a:cubicBezTo>
                  <a:cubicBezTo>
                    <a:pt x="921" y="1505"/>
                    <a:pt x="978" y="1499"/>
                    <a:pt x="1034" y="1486"/>
                  </a:cubicBezTo>
                  <a:cubicBezTo>
                    <a:pt x="1156" y="1455"/>
                    <a:pt x="1277" y="1395"/>
                    <a:pt x="1338" y="1303"/>
                  </a:cubicBezTo>
                  <a:lnTo>
                    <a:pt x="1338" y="1212"/>
                  </a:lnTo>
                  <a:cubicBezTo>
                    <a:pt x="1308" y="1151"/>
                    <a:pt x="1186" y="1091"/>
                    <a:pt x="1277" y="1030"/>
                  </a:cubicBezTo>
                  <a:cubicBezTo>
                    <a:pt x="1283" y="1024"/>
                    <a:pt x="1290" y="1022"/>
                    <a:pt x="1298" y="1022"/>
                  </a:cubicBezTo>
                  <a:cubicBezTo>
                    <a:pt x="1331" y="1022"/>
                    <a:pt x="1380" y="1066"/>
                    <a:pt x="1429" y="1091"/>
                  </a:cubicBezTo>
                  <a:lnTo>
                    <a:pt x="1520" y="1121"/>
                  </a:lnTo>
                  <a:cubicBezTo>
                    <a:pt x="1794" y="847"/>
                    <a:pt x="1733" y="392"/>
                    <a:pt x="1399" y="209"/>
                  </a:cubicBezTo>
                  <a:cubicBezTo>
                    <a:pt x="1258" y="68"/>
                    <a:pt x="1077" y="0"/>
                    <a:pt x="8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3"/>
            <p:cNvSpPr/>
            <p:nvPr/>
          </p:nvSpPr>
          <p:spPr>
            <a:xfrm>
              <a:off x="5144750" y="1576300"/>
              <a:ext cx="34975" cy="35750"/>
            </a:xfrm>
            <a:custGeom>
              <a:avLst/>
              <a:gdLst/>
              <a:ahLst/>
              <a:cxnLst/>
              <a:rect l="l" t="t" r="r" b="b"/>
              <a:pathLst>
                <a:path w="1399" h="1430" extrusionOk="0">
                  <a:moveTo>
                    <a:pt x="882" y="1"/>
                  </a:moveTo>
                  <a:cubicBezTo>
                    <a:pt x="456" y="31"/>
                    <a:pt x="91" y="335"/>
                    <a:pt x="0" y="730"/>
                  </a:cubicBezTo>
                  <a:cubicBezTo>
                    <a:pt x="0" y="1064"/>
                    <a:pt x="243" y="1368"/>
                    <a:pt x="578" y="1429"/>
                  </a:cubicBezTo>
                  <a:cubicBezTo>
                    <a:pt x="1034" y="1399"/>
                    <a:pt x="1368" y="1064"/>
                    <a:pt x="1398" y="639"/>
                  </a:cubicBezTo>
                  <a:cubicBezTo>
                    <a:pt x="1368" y="274"/>
                    <a:pt x="127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7" name="Google Shape;2077;p3"/>
            <p:cNvSpPr/>
            <p:nvPr/>
          </p:nvSpPr>
          <p:spPr>
            <a:xfrm>
              <a:off x="5432750" y="1194725"/>
              <a:ext cx="38775" cy="39125"/>
            </a:xfrm>
            <a:custGeom>
              <a:avLst/>
              <a:gdLst/>
              <a:ahLst/>
              <a:cxnLst/>
              <a:rect l="l" t="t" r="r" b="b"/>
              <a:pathLst>
                <a:path w="1551" h="1565" extrusionOk="0">
                  <a:moveTo>
                    <a:pt x="251" y="1"/>
                  </a:moveTo>
                  <a:cubicBezTo>
                    <a:pt x="173" y="1"/>
                    <a:pt x="90" y="2"/>
                    <a:pt x="0" y="5"/>
                  </a:cubicBezTo>
                  <a:cubicBezTo>
                    <a:pt x="304" y="218"/>
                    <a:pt x="456" y="583"/>
                    <a:pt x="365" y="947"/>
                  </a:cubicBezTo>
                  <a:cubicBezTo>
                    <a:pt x="334" y="1221"/>
                    <a:pt x="486" y="1434"/>
                    <a:pt x="730" y="1525"/>
                  </a:cubicBezTo>
                  <a:cubicBezTo>
                    <a:pt x="791" y="1552"/>
                    <a:pt x="848" y="1564"/>
                    <a:pt x="902" y="1564"/>
                  </a:cubicBezTo>
                  <a:cubicBezTo>
                    <a:pt x="1085" y="1564"/>
                    <a:pt x="1227" y="1423"/>
                    <a:pt x="1368" y="1282"/>
                  </a:cubicBezTo>
                  <a:cubicBezTo>
                    <a:pt x="1520" y="1130"/>
                    <a:pt x="1550" y="856"/>
                    <a:pt x="1429" y="643"/>
                  </a:cubicBezTo>
                  <a:cubicBezTo>
                    <a:pt x="1208" y="147"/>
                    <a:pt x="1012" y="1"/>
                    <a:pt x="2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8" name="Google Shape;2078;p3"/>
            <p:cNvSpPr/>
            <p:nvPr/>
          </p:nvSpPr>
          <p:spPr>
            <a:xfrm>
              <a:off x="5871950" y="1444075"/>
              <a:ext cx="41825" cy="50475"/>
            </a:xfrm>
            <a:custGeom>
              <a:avLst/>
              <a:gdLst/>
              <a:ahLst/>
              <a:cxnLst/>
              <a:rect l="l" t="t" r="r" b="b"/>
              <a:pathLst>
                <a:path w="1673" h="2019" extrusionOk="0">
                  <a:moveTo>
                    <a:pt x="214" y="1"/>
                  </a:moveTo>
                  <a:cubicBezTo>
                    <a:pt x="1" y="274"/>
                    <a:pt x="1" y="639"/>
                    <a:pt x="214" y="913"/>
                  </a:cubicBezTo>
                  <a:cubicBezTo>
                    <a:pt x="274" y="1277"/>
                    <a:pt x="457" y="1581"/>
                    <a:pt x="730" y="1824"/>
                  </a:cubicBezTo>
                  <a:cubicBezTo>
                    <a:pt x="888" y="1958"/>
                    <a:pt x="1031" y="2019"/>
                    <a:pt x="1161" y="2019"/>
                  </a:cubicBezTo>
                  <a:cubicBezTo>
                    <a:pt x="1358" y="2019"/>
                    <a:pt x="1526" y="1880"/>
                    <a:pt x="1673" y="1642"/>
                  </a:cubicBezTo>
                  <a:cubicBezTo>
                    <a:pt x="1581" y="1308"/>
                    <a:pt x="1521" y="943"/>
                    <a:pt x="1490" y="578"/>
                  </a:cubicBezTo>
                  <a:cubicBezTo>
                    <a:pt x="1004" y="548"/>
                    <a:pt x="457" y="639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9" name="Google Shape;2079;p3"/>
            <p:cNvSpPr/>
            <p:nvPr/>
          </p:nvSpPr>
          <p:spPr>
            <a:xfrm>
              <a:off x="6096125" y="1498800"/>
              <a:ext cx="34225" cy="34375"/>
            </a:xfrm>
            <a:custGeom>
              <a:avLst/>
              <a:gdLst/>
              <a:ahLst/>
              <a:cxnLst/>
              <a:rect l="l" t="t" r="r" b="b"/>
              <a:pathLst>
                <a:path w="1369" h="1375" extrusionOk="0">
                  <a:moveTo>
                    <a:pt x="760" y="0"/>
                  </a:moveTo>
                  <a:cubicBezTo>
                    <a:pt x="365" y="0"/>
                    <a:pt x="0" y="304"/>
                    <a:pt x="0" y="730"/>
                  </a:cubicBezTo>
                  <a:cubicBezTo>
                    <a:pt x="0" y="1034"/>
                    <a:pt x="213" y="1307"/>
                    <a:pt x="517" y="1368"/>
                  </a:cubicBezTo>
                  <a:cubicBezTo>
                    <a:pt x="540" y="1372"/>
                    <a:pt x="564" y="1374"/>
                    <a:pt x="588" y="1374"/>
                  </a:cubicBezTo>
                  <a:cubicBezTo>
                    <a:pt x="913" y="1374"/>
                    <a:pt x="1310" y="1008"/>
                    <a:pt x="1338" y="669"/>
                  </a:cubicBezTo>
                  <a:cubicBezTo>
                    <a:pt x="1368" y="335"/>
                    <a:pt x="1125" y="31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0" name="Google Shape;2080;p3"/>
            <p:cNvSpPr/>
            <p:nvPr/>
          </p:nvSpPr>
          <p:spPr>
            <a:xfrm>
              <a:off x="5971500" y="1558075"/>
              <a:ext cx="32700" cy="35725"/>
            </a:xfrm>
            <a:custGeom>
              <a:avLst/>
              <a:gdLst/>
              <a:ahLst/>
              <a:cxnLst/>
              <a:rect l="l" t="t" r="r" b="b"/>
              <a:pathLst>
                <a:path w="1308" h="1429" extrusionOk="0">
                  <a:moveTo>
                    <a:pt x="608" y="0"/>
                  </a:moveTo>
                  <a:cubicBezTo>
                    <a:pt x="244" y="91"/>
                    <a:pt x="1" y="426"/>
                    <a:pt x="31" y="790"/>
                  </a:cubicBezTo>
                  <a:cubicBezTo>
                    <a:pt x="61" y="1155"/>
                    <a:pt x="335" y="1429"/>
                    <a:pt x="669" y="1429"/>
                  </a:cubicBezTo>
                  <a:cubicBezTo>
                    <a:pt x="1034" y="1368"/>
                    <a:pt x="1308" y="1064"/>
                    <a:pt x="1308" y="669"/>
                  </a:cubicBezTo>
                  <a:cubicBezTo>
                    <a:pt x="1277" y="304"/>
                    <a:pt x="973" y="3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3"/>
            <p:cNvSpPr/>
            <p:nvPr/>
          </p:nvSpPr>
          <p:spPr>
            <a:xfrm>
              <a:off x="6132600" y="1284500"/>
              <a:ext cx="35750" cy="31950"/>
            </a:xfrm>
            <a:custGeom>
              <a:avLst/>
              <a:gdLst/>
              <a:ahLst/>
              <a:cxnLst/>
              <a:rect l="l" t="t" r="r" b="b"/>
              <a:pathLst>
                <a:path w="1430" h="1278" extrusionOk="0">
                  <a:moveTo>
                    <a:pt x="669" y="1"/>
                  </a:moveTo>
                  <a:cubicBezTo>
                    <a:pt x="335" y="31"/>
                    <a:pt x="61" y="305"/>
                    <a:pt x="0" y="639"/>
                  </a:cubicBezTo>
                  <a:cubicBezTo>
                    <a:pt x="61" y="1004"/>
                    <a:pt x="396" y="1277"/>
                    <a:pt x="760" y="1277"/>
                  </a:cubicBezTo>
                  <a:cubicBezTo>
                    <a:pt x="1095" y="1277"/>
                    <a:pt x="1368" y="1216"/>
                    <a:pt x="1429" y="821"/>
                  </a:cubicBezTo>
                  <a:cubicBezTo>
                    <a:pt x="1368" y="426"/>
                    <a:pt x="1064" y="92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2" name="Google Shape;2082;p3"/>
            <p:cNvSpPr/>
            <p:nvPr/>
          </p:nvSpPr>
          <p:spPr>
            <a:xfrm>
              <a:off x="6862100" y="1238575"/>
              <a:ext cx="33450" cy="40625"/>
            </a:xfrm>
            <a:custGeom>
              <a:avLst/>
              <a:gdLst/>
              <a:ahLst/>
              <a:cxnLst/>
              <a:rect l="l" t="t" r="r" b="b"/>
              <a:pathLst>
                <a:path w="1338" h="1625" extrusionOk="0">
                  <a:moveTo>
                    <a:pt x="785" y="0"/>
                  </a:moveTo>
                  <a:cubicBezTo>
                    <a:pt x="598" y="0"/>
                    <a:pt x="416" y="136"/>
                    <a:pt x="274" y="379"/>
                  </a:cubicBezTo>
                  <a:cubicBezTo>
                    <a:pt x="0" y="774"/>
                    <a:pt x="31" y="1260"/>
                    <a:pt x="335" y="1625"/>
                  </a:cubicBezTo>
                  <a:lnTo>
                    <a:pt x="973" y="1139"/>
                  </a:lnTo>
                  <a:cubicBezTo>
                    <a:pt x="1003" y="1108"/>
                    <a:pt x="1034" y="1047"/>
                    <a:pt x="1095" y="1017"/>
                  </a:cubicBezTo>
                  <a:cubicBezTo>
                    <a:pt x="1338" y="743"/>
                    <a:pt x="1307" y="348"/>
                    <a:pt x="1064" y="105"/>
                  </a:cubicBezTo>
                  <a:cubicBezTo>
                    <a:pt x="973" y="34"/>
                    <a:pt x="878" y="0"/>
                    <a:pt x="7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3" name="Google Shape;2083;p3"/>
            <p:cNvSpPr/>
            <p:nvPr/>
          </p:nvSpPr>
          <p:spPr>
            <a:xfrm>
              <a:off x="6439600" y="1539675"/>
              <a:ext cx="37250" cy="33800"/>
            </a:xfrm>
            <a:custGeom>
              <a:avLst/>
              <a:gdLst/>
              <a:ahLst/>
              <a:cxnLst/>
              <a:rect l="l" t="t" r="r" b="b"/>
              <a:pathLst>
                <a:path w="1490" h="1352" extrusionOk="0">
                  <a:moveTo>
                    <a:pt x="791" y="0"/>
                  </a:moveTo>
                  <a:cubicBezTo>
                    <a:pt x="675" y="0"/>
                    <a:pt x="555" y="41"/>
                    <a:pt x="456" y="128"/>
                  </a:cubicBezTo>
                  <a:cubicBezTo>
                    <a:pt x="31" y="402"/>
                    <a:pt x="0" y="766"/>
                    <a:pt x="395" y="1222"/>
                  </a:cubicBezTo>
                  <a:cubicBezTo>
                    <a:pt x="395" y="1253"/>
                    <a:pt x="456" y="1283"/>
                    <a:pt x="487" y="1283"/>
                  </a:cubicBezTo>
                  <a:cubicBezTo>
                    <a:pt x="532" y="1329"/>
                    <a:pt x="593" y="1352"/>
                    <a:pt x="658" y="1352"/>
                  </a:cubicBezTo>
                  <a:cubicBezTo>
                    <a:pt x="722" y="1352"/>
                    <a:pt x="791" y="1329"/>
                    <a:pt x="851" y="1283"/>
                  </a:cubicBezTo>
                  <a:cubicBezTo>
                    <a:pt x="1399" y="949"/>
                    <a:pt x="1490" y="675"/>
                    <a:pt x="1216" y="250"/>
                  </a:cubicBezTo>
                  <a:cubicBezTo>
                    <a:pt x="1126" y="88"/>
                    <a:pt x="961" y="0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3"/>
            <p:cNvSpPr/>
            <p:nvPr/>
          </p:nvSpPr>
          <p:spPr>
            <a:xfrm>
              <a:off x="5792175" y="1276375"/>
              <a:ext cx="36500" cy="35175"/>
            </a:xfrm>
            <a:custGeom>
              <a:avLst/>
              <a:gdLst/>
              <a:ahLst/>
              <a:cxnLst/>
              <a:rect l="l" t="t" r="r" b="b"/>
              <a:pathLst>
                <a:path w="1460" h="1407" extrusionOk="0">
                  <a:moveTo>
                    <a:pt x="754" y="1"/>
                  </a:moveTo>
                  <a:cubicBezTo>
                    <a:pt x="557" y="1"/>
                    <a:pt x="383" y="163"/>
                    <a:pt x="243" y="326"/>
                  </a:cubicBezTo>
                  <a:cubicBezTo>
                    <a:pt x="0" y="630"/>
                    <a:pt x="122" y="934"/>
                    <a:pt x="304" y="1238"/>
                  </a:cubicBezTo>
                  <a:cubicBezTo>
                    <a:pt x="392" y="1364"/>
                    <a:pt x="486" y="1407"/>
                    <a:pt x="582" y="1407"/>
                  </a:cubicBezTo>
                  <a:cubicBezTo>
                    <a:pt x="775" y="1407"/>
                    <a:pt x="978" y="1236"/>
                    <a:pt x="1157" y="1236"/>
                  </a:cubicBezTo>
                  <a:cubicBezTo>
                    <a:pt x="1166" y="1236"/>
                    <a:pt x="1176" y="1236"/>
                    <a:pt x="1186" y="1238"/>
                  </a:cubicBezTo>
                  <a:cubicBezTo>
                    <a:pt x="1216" y="1238"/>
                    <a:pt x="1246" y="1238"/>
                    <a:pt x="1246" y="1177"/>
                  </a:cubicBezTo>
                  <a:cubicBezTo>
                    <a:pt x="1277" y="1116"/>
                    <a:pt x="1246" y="1086"/>
                    <a:pt x="1216" y="1025"/>
                  </a:cubicBezTo>
                  <a:cubicBezTo>
                    <a:pt x="1459" y="690"/>
                    <a:pt x="1338" y="234"/>
                    <a:pt x="942" y="52"/>
                  </a:cubicBezTo>
                  <a:cubicBezTo>
                    <a:pt x="878" y="16"/>
                    <a:pt x="815" y="1"/>
                    <a:pt x="7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3"/>
            <p:cNvSpPr/>
            <p:nvPr/>
          </p:nvSpPr>
          <p:spPr>
            <a:xfrm>
              <a:off x="6769400" y="1463850"/>
              <a:ext cx="30400" cy="33675"/>
            </a:xfrm>
            <a:custGeom>
              <a:avLst/>
              <a:gdLst/>
              <a:ahLst/>
              <a:cxnLst/>
              <a:rect l="l" t="t" r="r" b="b"/>
              <a:pathLst>
                <a:path w="1216" h="1347" extrusionOk="0">
                  <a:moveTo>
                    <a:pt x="578" y="0"/>
                  </a:moveTo>
                  <a:cubicBezTo>
                    <a:pt x="274" y="0"/>
                    <a:pt x="30" y="243"/>
                    <a:pt x="30" y="547"/>
                  </a:cubicBezTo>
                  <a:cubicBezTo>
                    <a:pt x="0" y="1003"/>
                    <a:pt x="182" y="1307"/>
                    <a:pt x="578" y="1337"/>
                  </a:cubicBezTo>
                  <a:cubicBezTo>
                    <a:pt x="619" y="1344"/>
                    <a:pt x="657" y="1347"/>
                    <a:pt x="693" y="1347"/>
                  </a:cubicBezTo>
                  <a:cubicBezTo>
                    <a:pt x="1003" y="1347"/>
                    <a:pt x="1128" y="1120"/>
                    <a:pt x="1155" y="821"/>
                  </a:cubicBezTo>
                  <a:cubicBezTo>
                    <a:pt x="1216" y="426"/>
                    <a:pt x="942" y="61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3"/>
            <p:cNvSpPr/>
            <p:nvPr/>
          </p:nvSpPr>
          <p:spPr>
            <a:xfrm>
              <a:off x="5297475" y="1367025"/>
              <a:ext cx="33325" cy="47875"/>
            </a:xfrm>
            <a:custGeom>
              <a:avLst/>
              <a:gdLst/>
              <a:ahLst/>
              <a:cxnLst/>
              <a:rect l="l" t="t" r="r" b="b"/>
              <a:pathLst>
                <a:path w="1333" h="1915" extrusionOk="0">
                  <a:moveTo>
                    <a:pt x="630" y="1"/>
                  </a:moveTo>
                  <a:cubicBezTo>
                    <a:pt x="566" y="1"/>
                    <a:pt x="507" y="23"/>
                    <a:pt x="457" y="74"/>
                  </a:cubicBezTo>
                  <a:lnTo>
                    <a:pt x="1" y="530"/>
                  </a:lnTo>
                  <a:cubicBezTo>
                    <a:pt x="122" y="590"/>
                    <a:pt x="213" y="742"/>
                    <a:pt x="213" y="894"/>
                  </a:cubicBezTo>
                  <a:lnTo>
                    <a:pt x="213" y="1259"/>
                  </a:lnTo>
                  <a:cubicBezTo>
                    <a:pt x="234" y="1734"/>
                    <a:pt x="297" y="1914"/>
                    <a:pt x="573" y="1914"/>
                  </a:cubicBezTo>
                  <a:cubicBezTo>
                    <a:pt x="704" y="1914"/>
                    <a:pt x="882" y="1874"/>
                    <a:pt x="1125" y="1806"/>
                  </a:cubicBezTo>
                  <a:cubicBezTo>
                    <a:pt x="1156" y="1811"/>
                    <a:pt x="1182" y="1814"/>
                    <a:pt x="1204" y="1814"/>
                  </a:cubicBezTo>
                  <a:cubicBezTo>
                    <a:pt x="1316" y="1814"/>
                    <a:pt x="1333" y="1750"/>
                    <a:pt x="1308" y="1624"/>
                  </a:cubicBezTo>
                  <a:cubicBezTo>
                    <a:pt x="1034" y="1381"/>
                    <a:pt x="1064" y="1016"/>
                    <a:pt x="760" y="803"/>
                  </a:cubicBezTo>
                  <a:cubicBezTo>
                    <a:pt x="578" y="712"/>
                    <a:pt x="578" y="469"/>
                    <a:pt x="730" y="347"/>
                  </a:cubicBezTo>
                  <a:cubicBezTo>
                    <a:pt x="821" y="256"/>
                    <a:pt x="912" y="165"/>
                    <a:pt x="791" y="43"/>
                  </a:cubicBezTo>
                  <a:cubicBezTo>
                    <a:pt x="736" y="16"/>
                    <a:pt x="682" y="1"/>
                    <a:pt x="6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3"/>
            <p:cNvSpPr/>
            <p:nvPr/>
          </p:nvSpPr>
          <p:spPr>
            <a:xfrm>
              <a:off x="5909200" y="1563375"/>
              <a:ext cx="31175" cy="31200"/>
            </a:xfrm>
            <a:custGeom>
              <a:avLst/>
              <a:gdLst/>
              <a:ahLst/>
              <a:cxnLst/>
              <a:rect l="l" t="t" r="r" b="b"/>
              <a:pathLst>
                <a:path w="1247" h="1248" extrusionOk="0">
                  <a:moveTo>
                    <a:pt x="578" y="1"/>
                  </a:moveTo>
                  <a:cubicBezTo>
                    <a:pt x="274" y="31"/>
                    <a:pt x="31" y="305"/>
                    <a:pt x="31" y="609"/>
                  </a:cubicBezTo>
                  <a:cubicBezTo>
                    <a:pt x="0" y="943"/>
                    <a:pt x="304" y="1247"/>
                    <a:pt x="638" y="1247"/>
                  </a:cubicBezTo>
                  <a:cubicBezTo>
                    <a:pt x="973" y="1217"/>
                    <a:pt x="1246" y="943"/>
                    <a:pt x="1246" y="609"/>
                  </a:cubicBezTo>
                  <a:cubicBezTo>
                    <a:pt x="1216" y="244"/>
                    <a:pt x="912" y="1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3"/>
            <p:cNvSpPr/>
            <p:nvPr/>
          </p:nvSpPr>
          <p:spPr>
            <a:xfrm>
              <a:off x="6583225" y="1338250"/>
              <a:ext cx="42575" cy="38525"/>
            </a:xfrm>
            <a:custGeom>
              <a:avLst/>
              <a:gdLst/>
              <a:ahLst/>
              <a:cxnLst/>
              <a:rect l="l" t="t" r="r" b="b"/>
              <a:pathLst>
                <a:path w="1703" h="1541" extrusionOk="0">
                  <a:moveTo>
                    <a:pt x="1548" y="0"/>
                  </a:moveTo>
                  <a:cubicBezTo>
                    <a:pt x="1272" y="0"/>
                    <a:pt x="1104" y="239"/>
                    <a:pt x="912" y="404"/>
                  </a:cubicBezTo>
                  <a:cubicBezTo>
                    <a:pt x="670" y="356"/>
                    <a:pt x="506" y="323"/>
                    <a:pt x="389" y="323"/>
                  </a:cubicBezTo>
                  <a:cubicBezTo>
                    <a:pt x="140" y="323"/>
                    <a:pt x="113" y="474"/>
                    <a:pt x="31" y="951"/>
                  </a:cubicBezTo>
                  <a:cubicBezTo>
                    <a:pt x="0" y="1133"/>
                    <a:pt x="0" y="1316"/>
                    <a:pt x="31" y="1498"/>
                  </a:cubicBezTo>
                  <a:cubicBezTo>
                    <a:pt x="72" y="1525"/>
                    <a:pt x="125" y="1540"/>
                    <a:pt x="179" y="1540"/>
                  </a:cubicBezTo>
                  <a:cubicBezTo>
                    <a:pt x="246" y="1540"/>
                    <a:pt x="315" y="1518"/>
                    <a:pt x="365" y="1468"/>
                  </a:cubicBezTo>
                  <a:lnTo>
                    <a:pt x="547" y="1468"/>
                  </a:lnTo>
                  <a:cubicBezTo>
                    <a:pt x="638" y="951"/>
                    <a:pt x="1338" y="1407"/>
                    <a:pt x="1459" y="921"/>
                  </a:cubicBezTo>
                  <a:cubicBezTo>
                    <a:pt x="1611" y="647"/>
                    <a:pt x="1702" y="343"/>
                    <a:pt x="1642" y="9"/>
                  </a:cubicBezTo>
                  <a:cubicBezTo>
                    <a:pt x="1609" y="3"/>
                    <a:pt x="1578" y="0"/>
                    <a:pt x="1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3"/>
            <p:cNvSpPr/>
            <p:nvPr/>
          </p:nvSpPr>
          <p:spPr>
            <a:xfrm>
              <a:off x="5656900" y="1353650"/>
              <a:ext cx="44875" cy="41075"/>
            </a:xfrm>
            <a:custGeom>
              <a:avLst/>
              <a:gdLst/>
              <a:ahLst/>
              <a:cxnLst/>
              <a:rect l="l" t="t" r="r" b="b"/>
              <a:pathLst>
                <a:path w="1795" h="1643" extrusionOk="0">
                  <a:moveTo>
                    <a:pt x="214" y="1"/>
                  </a:moveTo>
                  <a:cubicBezTo>
                    <a:pt x="31" y="213"/>
                    <a:pt x="1" y="517"/>
                    <a:pt x="122" y="791"/>
                  </a:cubicBezTo>
                  <a:cubicBezTo>
                    <a:pt x="335" y="1065"/>
                    <a:pt x="548" y="1338"/>
                    <a:pt x="821" y="1551"/>
                  </a:cubicBezTo>
                  <a:cubicBezTo>
                    <a:pt x="913" y="1612"/>
                    <a:pt x="1019" y="1642"/>
                    <a:pt x="1125" y="1642"/>
                  </a:cubicBezTo>
                  <a:cubicBezTo>
                    <a:pt x="1232" y="1642"/>
                    <a:pt x="1338" y="1612"/>
                    <a:pt x="1429" y="1551"/>
                  </a:cubicBezTo>
                  <a:cubicBezTo>
                    <a:pt x="1642" y="1429"/>
                    <a:pt x="1794" y="1216"/>
                    <a:pt x="1460" y="1095"/>
                  </a:cubicBezTo>
                  <a:cubicBezTo>
                    <a:pt x="913" y="882"/>
                    <a:pt x="669" y="365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3"/>
            <p:cNvSpPr/>
            <p:nvPr/>
          </p:nvSpPr>
          <p:spPr>
            <a:xfrm>
              <a:off x="6761800" y="1234350"/>
              <a:ext cx="36500" cy="35800"/>
            </a:xfrm>
            <a:custGeom>
              <a:avLst/>
              <a:gdLst/>
              <a:ahLst/>
              <a:cxnLst/>
              <a:rect l="l" t="t" r="r" b="b"/>
              <a:pathLst>
                <a:path w="1460" h="1432" extrusionOk="0">
                  <a:moveTo>
                    <a:pt x="912" y="1"/>
                  </a:moveTo>
                  <a:cubicBezTo>
                    <a:pt x="669" y="244"/>
                    <a:pt x="365" y="456"/>
                    <a:pt x="0" y="548"/>
                  </a:cubicBezTo>
                  <a:cubicBezTo>
                    <a:pt x="202" y="1154"/>
                    <a:pt x="459" y="1431"/>
                    <a:pt x="797" y="1431"/>
                  </a:cubicBezTo>
                  <a:cubicBezTo>
                    <a:pt x="815" y="1431"/>
                    <a:pt x="833" y="1431"/>
                    <a:pt x="851" y="1429"/>
                  </a:cubicBezTo>
                  <a:cubicBezTo>
                    <a:pt x="1246" y="1399"/>
                    <a:pt x="1429" y="1034"/>
                    <a:pt x="1459" y="365"/>
                  </a:cubicBezTo>
                  <a:lnTo>
                    <a:pt x="1459" y="183"/>
                  </a:lnTo>
                  <a:lnTo>
                    <a:pt x="9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3"/>
            <p:cNvSpPr/>
            <p:nvPr/>
          </p:nvSpPr>
          <p:spPr>
            <a:xfrm>
              <a:off x="5963150" y="1452725"/>
              <a:ext cx="47900" cy="28400"/>
            </a:xfrm>
            <a:custGeom>
              <a:avLst/>
              <a:gdLst/>
              <a:ahLst/>
              <a:cxnLst/>
              <a:rect l="l" t="t" r="r" b="b"/>
              <a:pathLst>
                <a:path w="1916" h="1136" extrusionOk="0">
                  <a:moveTo>
                    <a:pt x="1316" y="0"/>
                  </a:moveTo>
                  <a:cubicBezTo>
                    <a:pt x="1210" y="0"/>
                    <a:pt x="1102" y="20"/>
                    <a:pt x="1003" y="50"/>
                  </a:cubicBezTo>
                  <a:cubicBezTo>
                    <a:pt x="787" y="109"/>
                    <a:pt x="571" y="142"/>
                    <a:pt x="356" y="142"/>
                  </a:cubicBezTo>
                  <a:cubicBezTo>
                    <a:pt x="237" y="142"/>
                    <a:pt x="119" y="132"/>
                    <a:pt x="0" y="111"/>
                  </a:cubicBezTo>
                  <a:lnTo>
                    <a:pt x="0" y="111"/>
                  </a:lnTo>
                  <a:cubicBezTo>
                    <a:pt x="183" y="445"/>
                    <a:pt x="122" y="749"/>
                    <a:pt x="395" y="901"/>
                  </a:cubicBezTo>
                  <a:cubicBezTo>
                    <a:pt x="517" y="810"/>
                    <a:pt x="426" y="567"/>
                    <a:pt x="699" y="506"/>
                  </a:cubicBezTo>
                  <a:lnTo>
                    <a:pt x="699" y="506"/>
                  </a:lnTo>
                  <a:cubicBezTo>
                    <a:pt x="487" y="597"/>
                    <a:pt x="517" y="810"/>
                    <a:pt x="426" y="901"/>
                  </a:cubicBezTo>
                  <a:cubicBezTo>
                    <a:pt x="541" y="1055"/>
                    <a:pt x="730" y="1136"/>
                    <a:pt x="922" y="1136"/>
                  </a:cubicBezTo>
                  <a:cubicBezTo>
                    <a:pt x="1034" y="1136"/>
                    <a:pt x="1146" y="1109"/>
                    <a:pt x="1246" y="1053"/>
                  </a:cubicBezTo>
                  <a:cubicBezTo>
                    <a:pt x="1520" y="931"/>
                    <a:pt x="1915" y="779"/>
                    <a:pt x="1824" y="354"/>
                  </a:cubicBezTo>
                  <a:cubicBezTo>
                    <a:pt x="1742" y="87"/>
                    <a:pt x="1535" y="0"/>
                    <a:pt x="13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3"/>
            <p:cNvSpPr/>
            <p:nvPr/>
          </p:nvSpPr>
          <p:spPr>
            <a:xfrm>
              <a:off x="5602950" y="1397675"/>
              <a:ext cx="31850" cy="29000"/>
            </a:xfrm>
            <a:custGeom>
              <a:avLst/>
              <a:gdLst/>
              <a:ahLst/>
              <a:cxnLst/>
              <a:rect l="l" t="t" r="r" b="b"/>
              <a:pathLst>
                <a:path w="1274" h="1160" extrusionOk="0">
                  <a:moveTo>
                    <a:pt x="557" y="0"/>
                  </a:moveTo>
                  <a:cubicBezTo>
                    <a:pt x="275" y="0"/>
                    <a:pt x="31" y="234"/>
                    <a:pt x="31" y="550"/>
                  </a:cubicBezTo>
                  <a:cubicBezTo>
                    <a:pt x="1" y="945"/>
                    <a:pt x="305" y="1158"/>
                    <a:pt x="821" y="1158"/>
                  </a:cubicBezTo>
                  <a:cubicBezTo>
                    <a:pt x="838" y="1159"/>
                    <a:pt x="854" y="1160"/>
                    <a:pt x="870" y="1160"/>
                  </a:cubicBezTo>
                  <a:cubicBezTo>
                    <a:pt x="1211" y="1160"/>
                    <a:pt x="1157" y="846"/>
                    <a:pt x="1186" y="671"/>
                  </a:cubicBezTo>
                  <a:cubicBezTo>
                    <a:pt x="1273" y="322"/>
                    <a:pt x="998" y="1"/>
                    <a:pt x="655" y="1"/>
                  </a:cubicBezTo>
                  <a:cubicBezTo>
                    <a:pt x="639" y="1"/>
                    <a:pt x="624" y="1"/>
                    <a:pt x="609" y="3"/>
                  </a:cubicBezTo>
                  <a:cubicBezTo>
                    <a:pt x="591" y="1"/>
                    <a:pt x="574" y="0"/>
                    <a:pt x="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3"/>
            <p:cNvSpPr/>
            <p:nvPr/>
          </p:nvSpPr>
          <p:spPr>
            <a:xfrm>
              <a:off x="5467700" y="1517350"/>
              <a:ext cx="41050" cy="31625"/>
            </a:xfrm>
            <a:custGeom>
              <a:avLst/>
              <a:gdLst/>
              <a:ahLst/>
              <a:cxnLst/>
              <a:rect l="l" t="t" r="r" b="b"/>
              <a:pathLst>
                <a:path w="1642" h="1265" extrusionOk="0">
                  <a:moveTo>
                    <a:pt x="798" y="1"/>
                  </a:moveTo>
                  <a:cubicBezTo>
                    <a:pt x="605" y="1"/>
                    <a:pt x="415" y="107"/>
                    <a:pt x="304" y="292"/>
                  </a:cubicBezTo>
                  <a:cubicBezTo>
                    <a:pt x="0" y="596"/>
                    <a:pt x="91" y="1082"/>
                    <a:pt x="487" y="1264"/>
                  </a:cubicBezTo>
                  <a:cubicBezTo>
                    <a:pt x="669" y="1210"/>
                    <a:pt x="851" y="1133"/>
                    <a:pt x="1040" y="1133"/>
                  </a:cubicBezTo>
                  <a:cubicBezTo>
                    <a:pt x="1166" y="1133"/>
                    <a:pt x="1295" y="1167"/>
                    <a:pt x="1429" y="1264"/>
                  </a:cubicBezTo>
                  <a:cubicBezTo>
                    <a:pt x="1642" y="656"/>
                    <a:pt x="1550" y="352"/>
                    <a:pt x="1155" y="140"/>
                  </a:cubicBezTo>
                  <a:cubicBezTo>
                    <a:pt x="1048" y="44"/>
                    <a:pt x="922" y="1"/>
                    <a:pt x="7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3"/>
            <p:cNvSpPr/>
            <p:nvPr/>
          </p:nvSpPr>
          <p:spPr>
            <a:xfrm>
              <a:off x="5887925" y="1311100"/>
              <a:ext cx="28125" cy="40775"/>
            </a:xfrm>
            <a:custGeom>
              <a:avLst/>
              <a:gdLst/>
              <a:ahLst/>
              <a:cxnLst/>
              <a:rect l="l" t="t" r="r" b="b"/>
              <a:pathLst>
                <a:path w="1125" h="1631" extrusionOk="0">
                  <a:moveTo>
                    <a:pt x="669" y="1"/>
                  </a:moveTo>
                  <a:cubicBezTo>
                    <a:pt x="517" y="31"/>
                    <a:pt x="365" y="61"/>
                    <a:pt x="274" y="213"/>
                  </a:cubicBezTo>
                  <a:cubicBezTo>
                    <a:pt x="365" y="365"/>
                    <a:pt x="790" y="487"/>
                    <a:pt x="365" y="730"/>
                  </a:cubicBezTo>
                  <a:cubicBezTo>
                    <a:pt x="91" y="852"/>
                    <a:pt x="0" y="1186"/>
                    <a:pt x="182" y="1429"/>
                  </a:cubicBezTo>
                  <a:cubicBezTo>
                    <a:pt x="254" y="1549"/>
                    <a:pt x="401" y="1631"/>
                    <a:pt x="549" y="1631"/>
                  </a:cubicBezTo>
                  <a:cubicBezTo>
                    <a:pt x="589" y="1631"/>
                    <a:pt x="630" y="1624"/>
                    <a:pt x="669" y="1611"/>
                  </a:cubicBezTo>
                  <a:cubicBezTo>
                    <a:pt x="942" y="1551"/>
                    <a:pt x="1125" y="1247"/>
                    <a:pt x="1094" y="973"/>
                  </a:cubicBezTo>
                  <a:cubicBezTo>
                    <a:pt x="1125" y="578"/>
                    <a:pt x="973" y="213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3"/>
            <p:cNvSpPr/>
            <p:nvPr/>
          </p:nvSpPr>
          <p:spPr>
            <a:xfrm>
              <a:off x="5586225" y="1333325"/>
              <a:ext cx="38800" cy="30150"/>
            </a:xfrm>
            <a:custGeom>
              <a:avLst/>
              <a:gdLst/>
              <a:ahLst/>
              <a:cxnLst/>
              <a:rect l="l" t="t" r="r" b="b"/>
              <a:pathLst>
                <a:path w="1552" h="1206" extrusionOk="0">
                  <a:moveTo>
                    <a:pt x="761" y="1"/>
                  </a:moveTo>
                  <a:cubicBezTo>
                    <a:pt x="594" y="1"/>
                    <a:pt x="427" y="39"/>
                    <a:pt x="275" y="115"/>
                  </a:cubicBezTo>
                  <a:cubicBezTo>
                    <a:pt x="1" y="267"/>
                    <a:pt x="31" y="540"/>
                    <a:pt x="153" y="814"/>
                  </a:cubicBezTo>
                  <a:cubicBezTo>
                    <a:pt x="214" y="935"/>
                    <a:pt x="275" y="1057"/>
                    <a:pt x="335" y="1148"/>
                  </a:cubicBezTo>
                  <a:cubicBezTo>
                    <a:pt x="385" y="1181"/>
                    <a:pt x="445" y="1206"/>
                    <a:pt x="508" y="1206"/>
                  </a:cubicBezTo>
                  <a:cubicBezTo>
                    <a:pt x="560" y="1206"/>
                    <a:pt x="615" y="1189"/>
                    <a:pt x="670" y="1148"/>
                  </a:cubicBezTo>
                  <a:cubicBezTo>
                    <a:pt x="877" y="1122"/>
                    <a:pt x="841" y="744"/>
                    <a:pt x="1070" y="744"/>
                  </a:cubicBezTo>
                  <a:cubicBezTo>
                    <a:pt x="1110" y="744"/>
                    <a:pt x="1158" y="756"/>
                    <a:pt x="1217" y="783"/>
                  </a:cubicBezTo>
                  <a:cubicBezTo>
                    <a:pt x="1261" y="849"/>
                    <a:pt x="1352" y="899"/>
                    <a:pt x="1399" y="899"/>
                  </a:cubicBezTo>
                  <a:cubicBezTo>
                    <a:pt x="1418" y="899"/>
                    <a:pt x="1430" y="891"/>
                    <a:pt x="1430" y="874"/>
                  </a:cubicBezTo>
                  <a:cubicBezTo>
                    <a:pt x="1551" y="601"/>
                    <a:pt x="1490" y="297"/>
                    <a:pt x="1247" y="115"/>
                  </a:cubicBezTo>
                  <a:cubicBezTo>
                    <a:pt x="1095" y="39"/>
                    <a:pt x="928" y="1"/>
                    <a:pt x="7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3"/>
            <p:cNvSpPr/>
            <p:nvPr/>
          </p:nvSpPr>
          <p:spPr>
            <a:xfrm>
              <a:off x="5461625" y="1252025"/>
              <a:ext cx="37250" cy="37825"/>
            </a:xfrm>
            <a:custGeom>
              <a:avLst/>
              <a:gdLst/>
              <a:ahLst/>
              <a:cxnLst/>
              <a:rect l="l" t="t" r="r" b="b"/>
              <a:pathLst>
                <a:path w="1490" h="1513" extrusionOk="0">
                  <a:moveTo>
                    <a:pt x="532" y="0"/>
                  </a:moveTo>
                  <a:cubicBezTo>
                    <a:pt x="263" y="0"/>
                    <a:pt x="83" y="257"/>
                    <a:pt x="0" y="753"/>
                  </a:cubicBezTo>
                  <a:cubicBezTo>
                    <a:pt x="578" y="753"/>
                    <a:pt x="304" y="1330"/>
                    <a:pt x="578" y="1512"/>
                  </a:cubicBezTo>
                  <a:cubicBezTo>
                    <a:pt x="851" y="1208"/>
                    <a:pt x="973" y="753"/>
                    <a:pt x="1489" y="753"/>
                  </a:cubicBezTo>
                  <a:cubicBezTo>
                    <a:pt x="1489" y="418"/>
                    <a:pt x="1185" y="327"/>
                    <a:pt x="973" y="175"/>
                  </a:cubicBezTo>
                  <a:cubicBezTo>
                    <a:pt x="807" y="58"/>
                    <a:pt x="660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3"/>
            <p:cNvSpPr/>
            <p:nvPr/>
          </p:nvSpPr>
          <p:spPr>
            <a:xfrm>
              <a:off x="6353725" y="1293825"/>
              <a:ext cx="40300" cy="32500"/>
            </a:xfrm>
            <a:custGeom>
              <a:avLst/>
              <a:gdLst/>
              <a:ahLst/>
              <a:cxnLst/>
              <a:rect l="l" t="t" r="r" b="b"/>
              <a:pathLst>
                <a:path w="1612" h="1300" extrusionOk="0">
                  <a:moveTo>
                    <a:pt x="903" y="0"/>
                  </a:moveTo>
                  <a:cubicBezTo>
                    <a:pt x="867" y="0"/>
                    <a:pt x="829" y="8"/>
                    <a:pt x="791" y="23"/>
                  </a:cubicBezTo>
                  <a:cubicBezTo>
                    <a:pt x="274" y="205"/>
                    <a:pt x="1" y="783"/>
                    <a:pt x="244" y="1299"/>
                  </a:cubicBezTo>
                  <a:cubicBezTo>
                    <a:pt x="334" y="1272"/>
                    <a:pt x="423" y="1264"/>
                    <a:pt x="513" y="1264"/>
                  </a:cubicBezTo>
                  <a:cubicBezTo>
                    <a:pt x="661" y="1264"/>
                    <a:pt x="809" y="1287"/>
                    <a:pt x="957" y="1287"/>
                  </a:cubicBezTo>
                  <a:cubicBezTo>
                    <a:pt x="1023" y="1287"/>
                    <a:pt x="1089" y="1282"/>
                    <a:pt x="1156" y="1269"/>
                  </a:cubicBezTo>
                  <a:cubicBezTo>
                    <a:pt x="1186" y="1056"/>
                    <a:pt x="1186" y="843"/>
                    <a:pt x="1399" y="722"/>
                  </a:cubicBezTo>
                  <a:cubicBezTo>
                    <a:pt x="1612" y="631"/>
                    <a:pt x="1581" y="509"/>
                    <a:pt x="1308" y="479"/>
                  </a:cubicBezTo>
                  <a:cubicBezTo>
                    <a:pt x="1034" y="448"/>
                    <a:pt x="1156" y="357"/>
                    <a:pt x="1125" y="205"/>
                  </a:cubicBezTo>
                  <a:cubicBezTo>
                    <a:pt x="1102" y="68"/>
                    <a:pt x="1011" y="0"/>
                    <a:pt x="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" name="Google Shape;2098;p3"/>
            <p:cNvSpPr/>
            <p:nvPr/>
          </p:nvSpPr>
          <p:spPr>
            <a:xfrm>
              <a:off x="5703250" y="1175025"/>
              <a:ext cx="28150" cy="27850"/>
            </a:xfrm>
            <a:custGeom>
              <a:avLst/>
              <a:gdLst/>
              <a:ahLst/>
              <a:cxnLst/>
              <a:rect l="l" t="t" r="r" b="b"/>
              <a:pathLst>
                <a:path w="1126" h="1114" extrusionOk="0">
                  <a:moveTo>
                    <a:pt x="589" y="1"/>
                  </a:moveTo>
                  <a:cubicBezTo>
                    <a:pt x="250" y="1"/>
                    <a:pt x="2" y="292"/>
                    <a:pt x="31" y="611"/>
                  </a:cubicBezTo>
                  <a:cubicBezTo>
                    <a:pt x="1" y="884"/>
                    <a:pt x="92" y="1067"/>
                    <a:pt x="396" y="1097"/>
                  </a:cubicBezTo>
                  <a:cubicBezTo>
                    <a:pt x="440" y="1108"/>
                    <a:pt x="485" y="1113"/>
                    <a:pt x="528" y="1113"/>
                  </a:cubicBezTo>
                  <a:cubicBezTo>
                    <a:pt x="844" y="1113"/>
                    <a:pt x="1122" y="840"/>
                    <a:pt x="1095" y="519"/>
                  </a:cubicBezTo>
                  <a:cubicBezTo>
                    <a:pt x="1126" y="246"/>
                    <a:pt x="913" y="3"/>
                    <a:pt x="639" y="3"/>
                  </a:cubicBezTo>
                  <a:cubicBezTo>
                    <a:pt x="622" y="1"/>
                    <a:pt x="606" y="1"/>
                    <a:pt x="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" name="Google Shape;2099;p3"/>
            <p:cNvSpPr/>
            <p:nvPr/>
          </p:nvSpPr>
          <p:spPr>
            <a:xfrm>
              <a:off x="5657675" y="1436300"/>
              <a:ext cx="32700" cy="35150"/>
            </a:xfrm>
            <a:custGeom>
              <a:avLst/>
              <a:gdLst/>
              <a:ahLst/>
              <a:cxnLst/>
              <a:rect l="l" t="t" r="r" b="b"/>
              <a:pathLst>
                <a:path w="1308" h="1406" extrusionOk="0">
                  <a:moveTo>
                    <a:pt x="929" y="0"/>
                  </a:moveTo>
                  <a:cubicBezTo>
                    <a:pt x="840" y="0"/>
                    <a:pt x="735" y="64"/>
                    <a:pt x="608" y="190"/>
                  </a:cubicBezTo>
                  <a:cubicBezTo>
                    <a:pt x="395" y="373"/>
                    <a:pt x="183" y="616"/>
                    <a:pt x="0" y="828"/>
                  </a:cubicBezTo>
                  <a:cubicBezTo>
                    <a:pt x="61" y="1072"/>
                    <a:pt x="213" y="1254"/>
                    <a:pt x="395" y="1406"/>
                  </a:cubicBezTo>
                  <a:cubicBezTo>
                    <a:pt x="510" y="1360"/>
                    <a:pt x="573" y="1090"/>
                    <a:pt x="740" y="1090"/>
                  </a:cubicBezTo>
                  <a:cubicBezTo>
                    <a:pt x="794" y="1090"/>
                    <a:pt x="860" y="1118"/>
                    <a:pt x="942" y="1193"/>
                  </a:cubicBezTo>
                  <a:cubicBezTo>
                    <a:pt x="1002" y="1253"/>
                    <a:pt x="1052" y="1277"/>
                    <a:pt x="1093" y="1277"/>
                  </a:cubicBezTo>
                  <a:cubicBezTo>
                    <a:pt x="1178" y="1277"/>
                    <a:pt x="1226" y="1174"/>
                    <a:pt x="1246" y="1072"/>
                  </a:cubicBezTo>
                  <a:cubicBezTo>
                    <a:pt x="1307" y="828"/>
                    <a:pt x="1307" y="585"/>
                    <a:pt x="1216" y="373"/>
                  </a:cubicBezTo>
                  <a:cubicBezTo>
                    <a:pt x="1145" y="124"/>
                    <a:pt x="1053" y="0"/>
                    <a:pt x="9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3"/>
            <p:cNvSpPr/>
            <p:nvPr/>
          </p:nvSpPr>
          <p:spPr>
            <a:xfrm>
              <a:off x="6116650" y="1362025"/>
              <a:ext cx="31550" cy="39600"/>
            </a:xfrm>
            <a:custGeom>
              <a:avLst/>
              <a:gdLst/>
              <a:ahLst/>
              <a:cxnLst/>
              <a:rect l="l" t="t" r="r" b="b"/>
              <a:pathLst>
                <a:path w="1262" h="1584" extrusionOk="0">
                  <a:moveTo>
                    <a:pt x="638" y="0"/>
                  </a:moveTo>
                  <a:cubicBezTo>
                    <a:pt x="663" y="315"/>
                    <a:pt x="668" y="610"/>
                    <a:pt x="377" y="610"/>
                  </a:cubicBezTo>
                  <a:cubicBezTo>
                    <a:pt x="303" y="610"/>
                    <a:pt x="209" y="591"/>
                    <a:pt x="91" y="547"/>
                  </a:cubicBezTo>
                  <a:cubicBezTo>
                    <a:pt x="61" y="881"/>
                    <a:pt x="31" y="1216"/>
                    <a:pt x="0" y="1550"/>
                  </a:cubicBezTo>
                  <a:cubicBezTo>
                    <a:pt x="194" y="1571"/>
                    <a:pt x="358" y="1583"/>
                    <a:pt x="498" y="1583"/>
                  </a:cubicBezTo>
                  <a:cubicBezTo>
                    <a:pt x="1170" y="1583"/>
                    <a:pt x="1261" y="1306"/>
                    <a:pt x="1186" y="426"/>
                  </a:cubicBezTo>
                  <a:cubicBezTo>
                    <a:pt x="1125" y="30"/>
                    <a:pt x="912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3"/>
            <p:cNvSpPr/>
            <p:nvPr/>
          </p:nvSpPr>
          <p:spPr>
            <a:xfrm>
              <a:off x="5849925" y="1466875"/>
              <a:ext cx="43325" cy="38975"/>
            </a:xfrm>
            <a:custGeom>
              <a:avLst/>
              <a:gdLst/>
              <a:ahLst/>
              <a:cxnLst/>
              <a:rect l="l" t="t" r="r" b="b"/>
              <a:pathLst>
                <a:path w="1733" h="1559" extrusionOk="0">
                  <a:moveTo>
                    <a:pt x="1095" y="1"/>
                  </a:moveTo>
                  <a:cubicBezTo>
                    <a:pt x="1095" y="244"/>
                    <a:pt x="1064" y="487"/>
                    <a:pt x="791" y="548"/>
                  </a:cubicBezTo>
                  <a:cubicBezTo>
                    <a:pt x="517" y="609"/>
                    <a:pt x="365" y="852"/>
                    <a:pt x="152" y="1034"/>
                  </a:cubicBezTo>
                  <a:cubicBezTo>
                    <a:pt x="0" y="1125"/>
                    <a:pt x="0" y="1368"/>
                    <a:pt x="152" y="1490"/>
                  </a:cubicBezTo>
                  <a:cubicBezTo>
                    <a:pt x="213" y="1539"/>
                    <a:pt x="264" y="1558"/>
                    <a:pt x="313" y="1558"/>
                  </a:cubicBezTo>
                  <a:cubicBezTo>
                    <a:pt x="387" y="1558"/>
                    <a:pt x="456" y="1514"/>
                    <a:pt x="547" y="1460"/>
                  </a:cubicBezTo>
                  <a:cubicBezTo>
                    <a:pt x="821" y="1241"/>
                    <a:pt x="1070" y="899"/>
                    <a:pt x="1471" y="899"/>
                  </a:cubicBezTo>
                  <a:cubicBezTo>
                    <a:pt x="1516" y="899"/>
                    <a:pt x="1562" y="903"/>
                    <a:pt x="1611" y="912"/>
                  </a:cubicBezTo>
                  <a:cubicBezTo>
                    <a:pt x="1672" y="821"/>
                    <a:pt x="1733" y="609"/>
                    <a:pt x="1672" y="609"/>
                  </a:cubicBezTo>
                  <a:cubicBezTo>
                    <a:pt x="1307" y="548"/>
                    <a:pt x="1307" y="183"/>
                    <a:pt x="10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3"/>
            <p:cNvSpPr/>
            <p:nvPr/>
          </p:nvSpPr>
          <p:spPr>
            <a:xfrm>
              <a:off x="6378800" y="1394650"/>
              <a:ext cx="26625" cy="29750"/>
            </a:xfrm>
            <a:custGeom>
              <a:avLst/>
              <a:gdLst/>
              <a:ahLst/>
              <a:cxnLst/>
              <a:rect l="l" t="t" r="r" b="b"/>
              <a:pathLst>
                <a:path w="1065" h="1190" extrusionOk="0">
                  <a:moveTo>
                    <a:pt x="573" y="0"/>
                  </a:moveTo>
                  <a:cubicBezTo>
                    <a:pt x="307" y="0"/>
                    <a:pt x="1" y="321"/>
                    <a:pt x="1" y="671"/>
                  </a:cubicBezTo>
                  <a:cubicBezTo>
                    <a:pt x="1" y="1005"/>
                    <a:pt x="244" y="1157"/>
                    <a:pt x="517" y="1187"/>
                  </a:cubicBezTo>
                  <a:cubicBezTo>
                    <a:pt x="529" y="1189"/>
                    <a:pt x="541" y="1189"/>
                    <a:pt x="552" y="1189"/>
                  </a:cubicBezTo>
                  <a:cubicBezTo>
                    <a:pt x="814" y="1189"/>
                    <a:pt x="1065" y="871"/>
                    <a:pt x="1065" y="580"/>
                  </a:cubicBezTo>
                  <a:cubicBezTo>
                    <a:pt x="1004" y="306"/>
                    <a:pt x="882" y="32"/>
                    <a:pt x="609" y="2"/>
                  </a:cubicBezTo>
                  <a:cubicBezTo>
                    <a:pt x="597" y="1"/>
                    <a:pt x="585" y="0"/>
                    <a:pt x="5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3"/>
            <p:cNvSpPr/>
            <p:nvPr/>
          </p:nvSpPr>
          <p:spPr>
            <a:xfrm>
              <a:off x="6265575" y="1415925"/>
              <a:ext cx="29675" cy="31225"/>
            </a:xfrm>
            <a:custGeom>
              <a:avLst/>
              <a:gdLst/>
              <a:ahLst/>
              <a:cxnLst/>
              <a:rect l="l" t="t" r="r" b="b"/>
              <a:pathLst>
                <a:path w="1187" h="1249" extrusionOk="0">
                  <a:moveTo>
                    <a:pt x="679" y="1"/>
                  </a:moveTo>
                  <a:cubicBezTo>
                    <a:pt x="526" y="1"/>
                    <a:pt x="374" y="75"/>
                    <a:pt x="274" y="215"/>
                  </a:cubicBezTo>
                  <a:cubicBezTo>
                    <a:pt x="62" y="458"/>
                    <a:pt x="1" y="823"/>
                    <a:pt x="92" y="1127"/>
                  </a:cubicBezTo>
                  <a:cubicBezTo>
                    <a:pt x="153" y="1188"/>
                    <a:pt x="244" y="1218"/>
                    <a:pt x="305" y="1248"/>
                  </a:cubicBezTo>
                  <a:cubicBezTo>
                    <a:pt x="700" y="1096"/>
                    <a:pt x="1004" y="792"/>
                    <a:pt x="1186" y="397"/>
                  </a:cubicBezTo>
                  <a:cubicBezTo>
                    <a:pt x="1186" y="245"/>
                    <a:pt x="1065" y="124"/>
                    <a:pt x="913" y="63"/>
                  </a:cubicBezTo>
                  <a:cubicBezTo>
                    <a:pt x="840" y="21"/>
                    <a:pt x="759" y="1"/>
                    <a:pt x="6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3"/>
            <p:cNvSpPr/>
            <p:nvPr/>
          </p:nvSpPr>
          <p:spPr>
            <a:xfrm>
              <a:off x="6441125" y="1571750"/>
              <a:ext cx="25100" cy="35775"/>
            </a:xfrm>
            <a:custGeom>
              <a:avLst/>
              <a:gdLst/>
              <a:ahLst/>
              <a:cxnLst/>
              <a:rect l="l" t="t" r="r" b="b"/>
              <a:pathLst>
                <a:path w="1004" h="1431" extrusionOk="0">
                  <a:moveTo>
                    <a:pt x="426" y="0"/>
                  </a:moveTo>
                  <a:cubicBezTo>
                    <a:pt x="274" y="304"/>
                    <a:pt x="0" y="517"/>
                    <a:pt x="31" y="912"/>
                  </a:cubicBezTo>
                  <a:cubicBezTo>
                    <a:pt x="61" y="1125"/>
                    <a:pt x="122" y="1307"/>
                    <a:pt x="365" y="1398"/>
                  </a:cubicBezTo>
                  <a:cubicBezTo>
                    <a:pt x="408" y="1420"/>
                    <a:pt x="459" y="1430"/>
                    <a:pt x="512" y="1430"/>
                  </a:cubicBezTo>
                  <a:cubicBezTo>
                    <a:pt x="608" y="1430"/>
                    <a:pt x="712" y="1396"/>
                    <a:pt x="790" y="1338"/>
                  </a:cubicBezTo>
                  <a:cubicBezTo>
                    <a:pt x="942" y="1186"/>
                    <a:pt x="1003" y="942"/>
                    <a:pt x="882" y="760"/>
                  </a:cubicBezTo>
                  <a:cubicBezTo>
                    <a:pt x="790" y="517"/>
                    <a:pt x="578" y="274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3"/>
            <p:cNvSpPr/>
            <p:nvPr/>
          </p:nvSpPr>
          <p:spPr>
            <a:xfrm>
              <a:off x="5269350" y="1198625"/>
              <a:ext cx="28150" cy="26350"/>
            </a:xfrm>
            <a:custGeom>
              <a:avLst/>
              <a:gdLst/>
              <a:ahLst/>
              <a:cxnLst/>
              <a:rect l="l" t="t" r="r" b="b"/>
              <a:pathLst>
                <a:path w="1126" h="1054" extrusionOk="0">
                  <a:moveTo>
                    <a:pt x="518" y="1"/>
                  </a:moveTo>
                  <a:cubicBezTo>
                    <a:pt x="214" y="1"/>
                    <a:pt x="1" y="275"/>
                    <a:pt x="62" y="548"/>
                  </a:cubicBezTo>
                  <a:cubicBezTo>
                    <a:pt x="62" y="834"/>
                    <a:pt x="285" y="1054"/>
                    <a:pt x="539" y="1054"/>
                  </a:cubicBezTo>
                  <a:cubicBezTo>
                    <a:pt x="582" y="1054"/>
                    <a:pt x="626" y="1048"/>
                    <a:pt x="670" y="1034"/>
                  </a:cubicBezTo>
                  <a:cubicBezTo>
                    <a:pt x="913" y="1034"/>
                    <a:pt x="1126" y="822"/>
                    <a:pt x="1126" y="578"/>
                  </a:cubicBezTo>
                  <a:cubicBezTo>
                    <a:pt x="1065" y="275"/>
                    <a:pt x="822" y="3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3"/>
            <p:cNvSpPr/>
            <p:nvPr/>
          </p:nvSpPr>
          <p:spPr>
            <a:xfrm>
              <a:off x="5955550" y="1314025"/>
              <a:ext cx="25850" cy="37100"/>
            </a:xfrm>
            <a:custGeom>
              <a:avLst/>
              <a:gdLst/>
              <a:ahLst/>
              <a:cxnLst/>
              <a:rect l="l" t="t" r="r" b="b"/>
              <a:pathLst>
                <a:path w="1034" h="1484" extrusionOk="0">
                  <a:moveTo>
                    <a:pt x="487" y="1"/>
                  </a:moveTo>
                  <a:cubicBezTo>
                    <a:pt x="424" y="1"/>
                    <a:pt x="361" y="24"/>
                    <a:pt x="304" y="66"/>
                  </a:cubicBezTo>
                  <a:lnTo>
                    <a:pt x="122" y="218"/>
                  </a:lnTo>
                  <a:cubicBezTo>
                    <a:pt x="0" y="400"/>
                    <a:pt x="0" y="643"/>
                    <a:pt x="122" y="826"/>
                  </a:cubicBezTo>
                  <a:cubicBezTo>
                    <a:pt x="304" y="947"/>
                    <a:pt x="456" y="1160"/>
                    <a:pt x="487" y="1403"/>
                  </a:cubicBezTo>
                  <a:cubicBezTo>
                    <a:pt x="519" y="1452"/>
                    <a:pt x="595" y="1483"/>
                    <a:pt x="664" y="1483"/>
                  </a:cubicBezTo>
                  <a:cubicBezTo>
                    <a:pt x="723" y="1483"/>
                    <a:pt x="776" y="1460"/>
                    <a:pt x="791" y="1403"/>
                  </a:cubicBezTo>
                  <a:cubicBezTo>
                    <a:pt x="912" y="1099"/>
                    <a:pt x="973" y="795"/>
                    <a:pt x="1003" y="461"/>
                  </a:cubicBezTo>
                  <a:cubicBezTo>
                    <a:pt x="1034" y="279"/>
                    <a:pt x="851" y="157"/>
                    <a:pt x="699" y="96"/>
                  </a:cubicBezTo>
                  <a:cubicBezTo>
                    <a:pt x="634" y="31"/>
                    <a:pt x="560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3"/>
            <p:cNvSpPr/>
            <p:nvPr/>
          </p:nvSpPr>
          <p:spPr>
            <a:xfrm>
              <a:off x="6488225" y="1325100"/>
              <a:ext cx="41825" cy="26775"/>
            </a:xfrm>
            <a:custGeom>
              <a:avLst/>
              <a:gdLst/>
              <a:ahLst/>
              <a:cxnLst/>
              <a:rect l="l" t="t" r="r" b="b"/>
              <a:pathLst>
                <a:path w="1673" h="1071" extrusionOk="0">
                  <a:moveTo>
                    <a:pt x="452" y="1"/>
                  </a:moveTo>
                  <a:cubicBezTo>
                    <a:pt x="293" y="1"/>
                    <a:pt x="263" y="264"/>
                    <a:pt x="153" y="352"/>
                  </a:cubicBezTo>
                  <a:cubicBezTo>
                    <a:pt x="1" y="626"/>
                    <a:pt x="122" y="808"/>
                    <a:pt x="365" y="930"/>
                  </a:cubicBezTo>
                  <a:cubicBezTo>
                    <a:pt x="494" y="1033"/>
                    <a:pt x="614" y="1071"/>
                    <a:pt x="730" y="1071"/>
                  </a:cubicBezTo>
                  <a:cubicBezTo>
                    <a:pt x="1025" y="1071"/>
                    <a:pt x="1302" y="830"/>
                    <a:pt x="1672" y="808"/>
                  </a:cubicBezTo>
                  <a:cubicBezTo>
                    <a:pt x="1338" y="444"/>
                    <a:pt x="943" y="383"/>
                    <a:pt x="700" y="140"/>
                  </a:cubicBezTo>
                  <a:cubicBezTo>
                    <a:pt x="591" y="39"/>
                    <a:pt x="512" y="1"/>
                    <a:pt x="4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3"/>
            <p:cNvSpPr/>
            <p:nvPr/>
          </p:nvSpPr>
          <p:spPr>
            <a:xfrm>
              <a:off x="6840200" y="1299550"/>
              <a:ext cx="30275" cy="29900"/>
            </a:xfrm>
            <a:custGeom>
              <a:avLst/>
              <a:gdLst/>
              <a:ahLst/>
              <a:cxnLst/>
              <a:rect l="l" t="t" r="r" b="b"/>
              <a:pathLst>
                <a:path w="1211" h="1196" extrusionOk="0">
                  <a:moveTo>
                    <a:pt x="924" y="1"/>
                  </a:moveTo>
                  <a:cubicBezTo>
                    <a:pt x="908" y="1"/>
                    <a:pt x="892" y="3"/>
                    <a:pt x="876" y="7"/>
                  </a:cubicBezTo>
                  <a:cubicBezTo>
                    <a:pt x="451" y="98"/>
                    <a:pt x="116" y="250"/>
                    <a:pt x="147" y="766"/>
                  </a:cubicBezTo>
                  <a:cubicBezTo>
                    <a:pt x="147" y="797"/>
                    <a:pt x="147" y="827"/>
                    <a:pt x="147" y="858"/>
                  </a:cubicBezTo>
                  <a:cubicBezTo>
                    <a:pt x="36" y="1052"/>
                    <a:pt x="1" y="1196"/>
                    <a:pt x="251" y="1196"/>
                  </a:cubicBezTo>
                  <a:cubicBezTo>
                    <a:pt x="275" y="1196"/>
                    <a:pt x="301" y="1195"/>
                    <a:pt x="329" y="1192"/>
                  </a:cubicBezTo>
                  <a:cubicBezTo>
                    <a:pt x="420" y="1162"/>
                    <a:pt x="542" y="1101"/>
                    <a:pt x="633" y="1040"/>
                  </a:cubicBezTo>
                  <a:cubicBezTo>
                    <a:pt x="998" y="918"/>
                    <a:pt x="1211" y="554"/>
                    <a:pt x="1150" y="189"/>
                  </a:cubicBezTo>
                  <a:cubicBezTo>
                    <a:pt x="1124" y="83"/>
                    <a:pt x="1028" y="1"/>
                    <a:pt x="9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3"/>
            <p:cNvSpPr/>
            <p:nvPr/>
          </p:nvSpPr>
          <p:spPr>
            <a:xfrm>
              <a:off x="6141725" y="1405250"/>
              <a:ext cx="28125" cy="28225"/>
            </a:xfrm>
            <a:custGeom>
              <a:avLst/>
              <a:gdLst/>
              <a:ahLst/>
              <a:cxnLst/>
              <a:rect l="l" t="t" r="r" b="b"/>
              <a:pathLst>
                <a:path w="1125" h="1129" extrusionOk="0">
                  <a:moveTo>
                    <a:pt x="609" y="0"/>
                  </a:moveTo>
                  <a:cubicBezTo>
                    <a:pt x="357" y="0"/>
                    <a:pt x="117" y="175"/>
                    <a:pt x="61" y="429"/>
                  </a:cubicBezTo>
                  <a:cubicBezTo>
                    <a:pt x="0" y="642"/>
                    <a:pt x="426" y="1128"/>
                    <a:pt x="669" y="1128"/>
                  </a:cubicBezTo>
                  <a:cubicBezTo>
                    <a:pt x="1034" y="1128"/>
                    <a:pt x="1064" y="855"/>
                    <a:pt x="1094" y="611"/>
                  </a:cubicBezTo>
                  <a:cubicBezTo>
                    <a:pt x="1125" y="247"/>
                    <a:pt x="942" y="4"/>
                    <a:pt x="669" y="4"/>
                  </a:cubicBezTo>
                  <a:cubicBezTo>
                    <a:pt x="649" y="1"/>
                    <a:pt x="629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3"/>
            <p:cNvSpPr/>
            <p:nvPr/>
          </p:nvSpPr>
          <p:spPr>
            <a:xfrm>
              <a:off x="5497325" y="1325550"/>
              <a:ext cx="33375" cy="25375"/>
            </a:xfrm>
            <a:custGeom>
              <a:avLst/>
              <a:gdLst/>
              <a:ahLst/>
              <a:cxnLst/>
              <a:rect l="l" t="t" r="r" b="b"/>
              <a:pathLst>
                <a:path w="1335" h="1015" extrusionOk="0">
                  <a:moveTo>
                    <a:pt x="244" y="0"/>
                  </a:moveTo>
                  <a:cubicBezTo>
                    <a:pt x="213" y="122"/>
                    <a:pt x="153" y="213"/>
                    <a:pt x="153" y="334"/>
                  </a:cubicBezTo>
                  <a:cubicBezTo>
                    <a:pt x="1" y="881"/>
                    <a:pt x="1" y="881"/>
                    <a:pt x="609" y="942"/>
                  </a:cubicBezTo>
                  <a:cubicBezTo>
                    <a:pt x="700" y="973"/>
                    <a:pt x="791" y="1003"/>
                    <a:pt x="882" y="1003"/>
                  </a:cubicBezTo>
                  <a:cubicBezTo>
                    <a:pt x="910" y="1011"/>
                    <a:pt x="939" y="1015"/>
                    <a:pt x="966" y="1015"/>
                  </a:cubicBezTo>
                  <a:cubicBezTo>
                    <a:pt x="1148" y="1015"/>
                    <a:pt x="1308" y="853"/>
                    <a:pt x="1308" y="669"/>
                  </a:cubicBezTo>
                  <a:cubicBezTo>
                    <a:pt x="1335" y="451"/>
                    <a:pt x="1216" y="234"/>
                    <a:pt x="1039" y="234"/>
                  </a:cubicBezTo>
                  <a:cubicBezTo>
                    <a:pt x="1018" y="234"/>
                    <a:pt x="996" y="237"/>
                    <a:pt x="973" y="243"/>
                  </a:cubicBezTo>
                  <a:cubicBezTo>
                    <a:pt x="914" y="263"/>
                    <a:pt x="860" y="272"/>
                    <a:pt x="812" y="272"/>
                  </a:cubicBezTo>
                  <a:cubicBezTo>
                    <a:pt x="565" y="272"/>
                    <a:pt x="447" y="5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3"/>
            <p:cNvSpPr/>
            <p:nvPr/>
          </p:nvSpPr>
          <p:spPr>
            <a:xfrm>
              <a:off x="6056625" y="1315950"/>
              <a:ext cx="38000" cy="26200"/>
            </a:xfrm>
            <a:custGeom>
              <a:avLst/>
              <a:gdLst/>
              <a:ahLst/>
              <a:cxnLst/>
              <a:rect l="l" t="t" r="r" b="b"/>
              <a:pathLst>
                <a:path w="1520" h="1048" extrusionOk="0">
                  <a:moveTo>
                    <a:pt x="490" y="0"/>
                  </a:moveTo>
                  <a:cubicBezTo>
                    <a:pt x="1" y="0"/>
                    <a:pt x="246" y="423"/>
                    <a:pt x="273" y="749"/>
                  </a:cubicBezTo>
                  <a:cubicBezTo>
                    <a:pt x="350" y="940"/>
                    <a:pt x="535" y="1047"/>
                    <a:pt x="722" y="1047"/>
                  </a:cubicBezTo>
                  <a:cubicBezTo>
                    <a:pt x="832" y="1047"/>
                    <a:pt x="943" y="1010"/>
                    <a:pt x="1033" y="931"/>
                  </a:cubicBezTo>
                  <a:cubicBezTo>
                    <a:pt x="1337" y="931"/>
                    <a:pt x="1520" y="718"/>
                    <a:pt x="1459" y="475"/>
                  </a:cubicBezTo>
                  <a:cubicBezTo>
                    <a:pt x="1377" y="146"/>
                    <a:pt x="1121" y="15"/>
                    <a:pt x="803" y="15"/>
                  </a:cubicBezTo>
                  <a:cubicBezTo>
                    <a:pt x="769" y="15"/>
                    <a:pt x="734" y="16"/>
                    <a:pt x="699" y="19"/>
                  </a:cubicBezTo>
                  <a:cubicBezTo>
                    <a:pt x="618" y="6"/>
                    <a:pt x="549" y="0"/>
                    <a:pt x="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3"/>
            <p:cNvSpPr/>
            <p:nvPr/>
          </p:nvSpPr>
          <p:spPr>
            <a:xfrm>
              <a:off x="5928200" y="138820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175" y="0"/>
                  </a:moveTo>
                  <a:cubicBezTo>
                    <a:pt x="120" y="0"/>
                    <a:pt x="62" y="6"/>
                    <a:pt x="0" y="17"/>
                  </a:cubicBezTo>
                  <a:cubicBezTo>
                    <a:pt x="243" y="473"/>
                    <a:pt x="486" y="929"/>
                    <a:pt x="730" y="1354"/>
                  </a:cubicBezTo>
                  <a:cubicBezTo>
                    <a:pt x="760" y="1385"/>
                    <a:pt x="821" y="1415"/>
                    <a:pt x="912" y="1445"/>
                  </a:cubicBezTo>
                  <a:cubicBezTo>
                    <a:pt x="1094" y="1233"/>
                    <a:pt x="1489" y="990"/>
                    <a:pt x="1246" y="777"/>
                  </a:cubicBezTo>
                  <a:cubicBezTo>
                    <a:pt x="915" y="501"/>
                    <a:pt x="710" y="0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3"/>
            <p:cNvSpPr/>
            <p:nvPr/>
          </p:nvSpPr>
          <p:spPr>
            <a:xfrm>
              <a:off x="5679700" y="1248600"/>
              <a:ext cx="28150" cy="27075"/>
            </a:xfrm>
            <a:custGeom>
              <a:avLst/>
              <a:gdLst/>
              <a:ahLst/>
              <a:cxnLst/>
              <a:rect l="l" t="t" r="r" b="b"/>
              <a:pathLst>
                <a:path w="1126" h="1083" extrusionOk="0">
                  <a:moveTo>
                    <a:pt x="303" y="0"/>
                  </a:moveTo>
                  <a:cubicBezTo>
                    <a:pt x="205" y="0"/>
                    <a:pt x="117" y="59"/>
                    <a:pt x="92" y="160"/>
                  </a:cubicBezTo>
                  <a:cubicBezTo>
                    <a:pt x="1" y="403"/>
                    <a:pt x="31" y="646"/>
                    <a:pt x="153" y="859"/>
                  </a:cubicBezTo>
                  <a:cubicBezTo>
                    <a:pt x="280" y="1008"/>
                    <a:pt x="468" y="1083"/>
                    <a:pt x="652" y="1083"/>
                  </a:cubicBezTo>
                  <a:cubicBezTo>
                    <a:pt x="731" y="1083"/>
                    <a:pt x="809" y="1069"/>
                    <a:pt x="882" y="1042"/>
                  </a:cubicBezTo>
                  <a:cubicBezTo>
                    <a:pt x="1004" y="1011"/>
                    <a:pt x="1095" y="920"/>
                    <a:pt x="1095" y="798"/>
                  </a:cubicBezTo>
                  <a:cubicBezTo>
                    <a:pt x="1125" y="555"/>
                    <a:pt x="639" y="38"/>
                    <a:pt x="365" y="8"/>
                  </a:cubicBezTo>
                  <a:cubicBezTo>
                    <a:pt x="345" y="3"/>
                    <a:pt x="324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" name="Google Shape;2114;p3"/>
            <p:cNvSpPr/>
            <p:nvPr/>
          </p:nvSpPr>
          <p:spPr>
            <a:xfrm>
              <a:off x="6052125" y="1467375"/>
              <a:ext cx="32625" cy="26875"/>
            </a:xfrm>
            <a:custGeom>
              <a:avLst/>
              <a:gdLst/>
              <a:ahLst/>
              <a:cxnLst/>
              <a:rect l="l" t="t" r="r" b="b"/>
              <a:pathLst>
                <a:path w="1305" h="1075" extrusionOk="0">
                  <a:moveTo>
                    <a:pt x="403" y="0"/>
                  </a:moveTo>
                  <a:cubicBezTo>
                    <a:pt x="370" y="0"/>
                    <a:pt x="336" y="4"/>
                    <a:pt x="301" y="11"/>
                  </a:cubicBezTo>
                  <a:cubicBezTo>
                    <a:pt x="119" y="72"/>
                    <a:pt x="28" y="254"/>
                    <a:pt x="28" y="437"/>
                  </a:cubicBezTo>
                  <a:cubicBezTo>
                    <a:pt x="1" y="819"/>
                    <a:pt x="194" y="1054"/>
                    <a:pt x="564" y="1054"/>
                  </a:cubicBezTo>
                  <a:cubicBezTo>
                    <a:pt x="606" y="1054"/>
                    <a:pt x="650" y="1051"/>
                    <a:pt x="697" y="1044"/>
                  </a:cubicBezTo>
                  <a:cubicBezTo>
                    <a:pt x="765" y="1017"/>
                    <a:pt x="839" y="1002"/>
                    <a:pt x="917" y="1002"/>
                  </a:cubicBezTo>
                  <a:cubicBezTo>
                    <a:pt x="1013" y="1002"/>
                    <a:pt x="1113" y="1025"/>
                    <a:pt x="1213" y="1075"/>
                  </a:cubicBezTo>
                  <a:cubicBezTo>
                    <a:pt x="1305" y="953"/>
                    <a:pt x="1305" y="771"/>
                    <a:pt x="1183" y="680"/>
                  </a:cubicBezTo>
                  <a:cubicBezTo>
                    <a:pt x="909" y="589"/>
                    <a:pt x="879" y="315"/>
                    <a:pt x="697" y="163"/>
                  </a:cubicBezTo>
                  <a:cubicBezTo>
                    <a:pt x="626" y="45"/>
                    <a:pt x="519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" name="Google Shape;2115;p3"/>
            <p:cNvSpPr/>
            <p:nvPr/>
          </p:nvSpPr>
          <p:spPr>
            <a:xfrm>
              <a:off x="6483675" y="1231150"/>
              <a:ext cx="25850" cy="27550"/>
            </a:xfrm>
            <a:custGeom>
              <a:avLst/>
              <a:gdLst/>
              <a:ahLst/>
              <a:cxnLst/>
              <a:rect l="l" t="t" r="r" b="b"/>
              <a:pathLst>
                <a:path w="1034" h="1102" extrusionOk="0">
                  <a:moveTo>
                    <a:pt x="546" y="0"/>
                  </a:moveTo>
                  <a:cubicBezTo>
                    <a:pt x="287" y="0"/>
                    <a:pt x="0" y="338"/>
                    <a:pt x="0" y="676"/>
                  </a:cubicBezTo>
                  <a:cubicBezTo>
                    <a:pt x="0" y="888"/>
                    <a:pt x="31" y="1101"/>
                    <a:pt x="304" y="1101"/>
                  </a:cubicBezTo>
                  <a:cubicBezTo>
                    <a:pt x="639" y="1071"/>
                    <a:pt x="943" y="828"/>
                    <a:pt x="1034" y="493"/>
                  </a:cubicBezTo>
                  <a:cubicBezTo>
                    <a:pt x="1003" y="250"/>
                    <a:pt x="821" y="68"/>
                    <a:pt x="608" y="7"/>
                  </a:cubicBezTo>
                  <a:cubicBezTo>
                    <a:pt x="588" y="2"/>
                    <a:pt x="567" y="0"/>
                    <a:pt x="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6" name="Google Shape;2116;p3"/>
            <p:cNvSpPr/>
            <p:nvPr/>
          </p:nvSpPr>
          <p:spPr>
            <a:xfrm>
              <a:off x="5225300" y="1377200"/>
              <a:ext cx="27375" cy="25875"/>
            </a:xfrm>
            <a:custGeom>
              <a:avLst/>
              <a:gdLst/>
              <a:ahLst/>
              <a:cxnLst/>
              <a:rect l="l" t="t" r="r" b="b"/>
              <a:pathLst>
                <a:path w="1095" h="1035" extrusionOk="0">
                  <a:moveTo>
                    <a:pt x="517" y="1"/>
                  </a:moveTo>
                  <a:cubicBezTo>
                    <a:pt x="213" y="31"/>
                    <a:pt x="0" y="274"/>
                    <a:pt x="30" y="548"/>
                  </a:cubicBezTo>
                  <a:cubicBezTo>
                    <a:pt x="30" y="882"/>
                    <a:pt x="274" y="1034"/>
                    <a:pt x="547" y="1034"/>
                  </a:cubicBezTo>
                  <a:cubicBezTo>
                    <a:pt x="881" y="1004"/>
                    <a:pt x="1094" y="852"/>
                    <a:pt x="1033" y="518"/>
                  </a:cubicBezTo>
                  <a:cubicBezTo>
                    <a:pt x="1033" y="214"/>
                    <a:pt x="790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" name="Google Shape;2117;p3"/>
            <p:cNvSpPr/>
            <p:nvPr/>
          </p:nvSpPr>
          <p:spPr>
            <a:xfrm>
              <a:off x="6314975" y="1432150"/>
              <a:ext cx="31175" cy="30775"/>
            </a:xfrm>
            <a:custGeom>
              <a:avLst/>
              <a:gdLst/>
              <a:ahLst/>
              <a:cxnLst/>
              <a:rect l="l" t="t" r="r" b="b"/>
              <a:pathLst>
                <a:path w="1247" h="1231" extrusionOk="0">
                  <a:moveTo>
                    <a:pt x="402" y="0"/>
                  </a:moveTo>
                  <a:cubicBezTo>
                    <a:pt x="90" y="0"/>
                    <a:pt x="22" y="184"/>
                    <a:pt x="0" y="660"/>
                  </a:cubicBezTo>
                  <a:lnTo>
                    <a:pt x="0" y="1207"/>
                  </a:lnTo>
                  <a:cubicBezTo>
                    <a:pt x="16" y="1222"/>
                    <a:pt x="46" y="1230"/>
                    <a:pt x="80" y="1230"/>
                  </a:cubicBezTo>
                  <a:cubicBezTo>
                    <a:pt x="114" y="1230"/>
                    <a:pt x="152" y="1222"/>
                    <a:pt x="183" y="1207"/>
                  </a:cubicBezTo>
                  <a:cubicBezTo>
                    <a:pt x="912" y="1146"/>
                    <a:pt x="1247" y="842"/>
                    <a:pt x="912" y="83"/>
                  </a:cubicBezTo>
                  <a:cubicBezTo>
                    <a:pt x="694" y="30"/>
                    <a:pt x="528" y="0"/>
                    <a:pt x="4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" name="Google Shape;2118;p3"/>
            <p:cNvSpPr/>
            <p:nvPr/>
          </p:nvSpPr>
          <p:spPr>
            <a:xfrm>
              <a:off x="5900075" y="1458025"/>
              <a:ext cx="28900" cy="27125"/>
            </a:xfrm>
            <a:custGeom>
              <a:avLst/>
              <a:gdLst/>
              <a:ahLst/>
              <a:cxnLst/>
              <a:rect l="l" t="t" r="r" b="b"/>
              <a:pathLst>
                <a:path w="1156" h="1085" extrusionOk="0">
                  <a:moveTo>
                    <a:pt x="567" y="0"/>
                  </a:moveTo>
                  <a:cubicBezTo>
                    <a:pt x="502" y="0"/>
                    <a:pt x="434" y="8"/>
                    <a:pt x="365" y="20"/>
                  </a:cubicBezTo>
                  <a:cubicBezTo>
                    <a:pt x="0" y="567"/>
                    <a:pt x="0" y="598"/>
                    <a:pt x="548" y="1084"/>
                  </a:cubicBezTo>
                  <a:cubicBezTo>
                    <a:pt x="943" y="1023"/>
                    <a:pt x="1155" y="871"/>
                    <a:pt x="1064" y="446"/>
                  </a:cubicBezTo>
                  <a:cubicBezTo>
                    <a:pt x="1016" y="108"/>
                    <a:pt x="815" y="0"/>
                    <a:pt x="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" name="Google Shape;2119;p3"/>
            <p:cNvSpPr/>
            <p:nvPr/>
          </p:nvSpPr>
          <p:spPr>
            <a:xfrm>
              <a:off x="7004200" y="1292875"/>
              <a:ext cx="31925" cy="24100"/>
            </a:xfrm>
            <a:custGeom>
              <a:avLst/>
              <a:gdLst/>
              <a:ahLst/>
              <a:cxnLst/>
              <a:rect l="l" t="t" r="r" b="b"/>
              <a:pathLst>
                <a:path w="1277" h="964" extrusionOk="0">
                  <a:moveTo>
                    <a:pt x="1277" y="0"/>
                  </a:moveTo>
                  <a:lnTo>
                    <a:pt x="1277" y="0"/>
                  </a:lnTo>
                  <a:cubicBezTo>
                    <a:pt x="912" y="152"/>
                    <a:pt x="456" y="0"/>
                    <a:pt x="152" y="395"/>
                  </a:cubicBezTo>
                  <a:cubicBezTo>
                    <a:pt x="0" y="547"/>
                    <a:pt x="0" y="790"/>
                    <a:pt x="152" y="942"/>
                  </a:cubicBezTo>
                  <a:cubicBezTo>
                    <a:pt x="248" y="956"/>
                    <a:pt x="335" y="964"/>
                    <a:pt x="413" y="964"/>
                  </a:cubicBezTo>
                  <a:cubicBezTo>
                    <a:pt x="856" y="964"/>
                    <a:pt x="1045" y="723"/>
                    <a:pt x="1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" name="Google Shape;2120;p3"/>
            <p:cNvSpPr/>
            <p:nvPr/>
          </p:nvSpPr>
          <p:spPr>
            <a:xfrm>
              <a:off x="6754200" y="1226225"/>
              <a:ext cx="30400" cy="24050"/>
            </a:xfrm>
            <a:custGeom>
              <a:avLst/>
              <a:gdLst/>
              <a:ahLst/>
              <a:cxnLst/>
              <a:rect l="l" t="t" r="r" b="b"/>
              <a:pathLst>
                <a:path w="1216" h="962" extrusionOk="0">
                  <a:moveTo>
                    <a:pt x="671" y="0"/>
                  </a:moveTo>
                  <a:cubicBezTo>
                    <a:pt x="558" y="0"/>
                    <a:pt x="437" y="44"/>
                    <a:pt x="304" y="143"/>
                  </a:cubicBezTo>
                  <a:cubicBezTo>
                    <a:pt x="0" y="386"/>
                    <a:pt x="213" y="630"/>
                    <a:pt x="304" y="873"/>
                  </a:cubicBezTo>
                  <a:cubicBezTo>
                    <a:pt x="499" y="928"/>
                    <a:pt x="646" y="961"/>
                    <a:pt x="760" y="961"/>
                  </a:cubicBezTo>
                  <a:cubicBezTo>
                    <a:pt x="1019" y="961"/>
                    <a:pt x="1110" y="790"/>
                    <a:pt x="1216" y="326"/>
                  </a:cubicBezTo>
                  <a:cubicBezTo>
                    <a:pt x="1042" y="132"/>
                    <a:pt x="868" y="0"/>
                    <a:pt x="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" name="Google Shape;2121;p3"/>
            <p:cNvSpPr/>
            <p:nvPr/>
          </p:nvSpPr>
          <p:spPr>
            <a:xfrm>
              <a:off x="5331675" y="1311850"/>
              <a:ext cx="31950" cy="26700"/>
            </a:xfrm>
            <a:custGeom>
              <a:avLst/>
              <a:gdLst/>
              <a:ahLst/>
              <a:cxnLst/>
              <a:rect l="l" t="t" r="r" b="b"/>
              <a:pathLst>
                <a:path w="1278" h="1068" extrusionOk="0">
                  <a:moveTo>
                    <a:pt x="1003" y="1"/>
                  </a:moveTo>
                  <a:cubicBezTo>
                    <a:pt x="851" y="1"/>
                    <a:pt x="700" y="1"/>
                    <a:pt x="578" y="62"/>
                  </a:cubicBezTo>
                  <a:cubicBezTo>
                    <a:pt x="244" y="244"/>
                    <a:pt x="0" y="791"/>
                    <a:pt x="183" y="943"/>
                  </a:cubicBezTo>
                  <a:cubicBezTo>
                    <a:pt x="273" y="1033"/>
                    <a:pt x="358" y="1067"/>
                    <a:pt x="439" y="1067"/>
                  </a:cubicBezTo>
                  <a:cubicBezTo>
                    <a:pt x="631" y="1067"/>
                    <a:pt x="802" y="877"/>
                    <a:pt x="973" y="791"/>
                  </a:cubicBezTo>
                  <a:cubicBezTo>
                    <a:pt x="1095" y="761"/>
                    <a:pt x="1155" y="639"/>
                    <a:pt x="1216" y="548"/>
                  </a:cubicBezTo>
                  <a:cubicBezTo>
                    <a:pt x="1277" y="487"/>
                    <a:pt x="1277" y="396"/>
                    <a:pt x="1216" y="335"/>
                  </a:cubicBezTo>
                  <a:cubicBezTo>
                    <a:pt x="1216" y="274"/>
                    <a:pt x="1216" y="214"/>
                    <a:pt x="1186" y="183"/>
                  </a:cubicBezTo>
                  <a:cubicBezTo>
                    <a:pt x="1125" y="92"/>
                    <a:pt x="1064" y="62"/>
                    <a:pt x="10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3"/>
            <p:cNvSpPr/>
            <p:nvPr/>
          </p:nvSpPr>
          <p:spPr>
            <a:xfrm>
              <a:off x="5834725" y="1252600"/>
              <a:ext cx="36500" cy="18150"/>
            </a:xfrm>
            <a:custGeom>
              <a:avLst/>
              <a:gdLst/>
              <a:ahLst/>
              <a:cxnLst/>
              <a:rect l="l" t="t" r="r" b="b"/>
              <a:pathLst>
                <a:path w="1460" h="726" extrusionOk="0">
                  <a:moveTo>
                    <a:pt x="532" y="0"/>
                  </a:moveTo>
                  <a:cubicBezTo>
                    <a:pt x="403" y="0"/>
                    <a:pt x="274" y="30"/>
                    <a:pt x="152" y="91"/>
                  </a:cubicBezTo>
                  <a:cubicBezTo>
                    <a:pt x="31" y="182"/>
                    <a:pt x="0" y="365"/>
                    <a:pt x="61" y="517"/>
                  </a:cubicBezTo>
                  <a:cubicBezTo>
                    <a:pt x="149" y="678"/>
                    <a:pt x="265" y="726"/>
                    <a:pt x="392" y="726"/>
                  </a:cubicBezTo>
                  <a:cubicBezTo>
                    <a:pt x="529" y="726"/>
                    <a:pt x="679" y="670"/>
                    <a:pt x="821" y="638"/>
                  </a:cubicBezTo>
                  <a:lnTo>
                    <a:pt x="1003" y="699"/>
                  </a:lnTo>
                  <a:cubicBezTo>
                    <a:pt x="1056" y="708"/>
                    <a:pt x="1107" y="714"/>
                    <a:pt x="1153" y="714"/>
                  </a:cubicBezTo>
                  <a:cubicBezTo>
                    <a:pt x="1266" y="714"/>
                    <a:pt x="1355" y="677"/>
                    <a:pt x="1399" y="547"/>
                  </a:cubicBezTo>
                  <a:cubicBezTo>
                    <a:pt x="1459" y="365"/>
                    <a:pt x="1247" y="243"/>
                    <a:pt x="1155" y="213"/>
                  </a:cubicBezTo>
                  <a:cubicBezTo>
                    <a:pt x="1095" y="152"/>
                    <a:pt x="1003" y="122"/>
                    <a:pt x="912" y="91"/>
                  </a:cubicBezTo>
                  <a:cubicBezTo>
                    <a:pt x="791" y="30"/>
                    <a:pt x="661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3"/>
            <p:cNvSpPr/>
            <p:nvPr/>
          </p:nvSpPr>
          <p:spPr>
            <a:xfrm>
              <a:off x="6496600" y="1485125"/>
              <a:ext cx="27375" cy="22800"/>
            </a:xfrm>
            <a:custGeom>
              <a:avLst/>
              <a:gdLst/>
              <a:ahLst/>
              <a:cxnLst/>
              <a:rect l="l" t="t" r="r" b="b"/>
              <a:pathLst>
                <a:path w="1095" h="912" extrusionOk="0">
                  <a:moveTo>
                    <a:pt x="730" y="0"/>
                  </a:moveTo>
                  <a:cubicBezTo>
                    <a:pt x="243" y="0"/>
                    <a:pt x="0" y="61"/>
                    <a:pt x="61" y="365"/>
                  </a:cubicBezTo>
                  <a:cubicBezTo>
                    <a:pt x="30" y="669"/>
                    <a:pt x="274" y="912"/>
                    <a:pt x="578" y="912"/>
                  </a:cubicBezTo>
                  <a:cubicBezTo>
                    <a:pt x="881" y="912"/>
                    <a:pt x="1094" y="760"/>
                    <a:pt x="1094" y="426"/>
                  </a:cubicBezTo>
                  <a:cubicBezTo>
                    <a:pt x="1094" y="213"/>
                    <a:pt x="942" y="3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3"/>
            <p:cNvSpPr/>
            <p:nvPr/>
          </p:nvSpPr>
          <p:spPr>
            <a:xfrm>
              <a:off x="5844600" y="1316700"/>
              <a:ext cx="38025" cy="25950"/>
            </a:xfrm>
            <a:custGeom>
              <a:avLst/>
              <a:gdLst/>
              <a:ahLst/>
              <a:cxnLst/>
              <a:rect l="l" t="t" r="r" b="b"/>
              <a:pathLst>
                <a:path w="1521" h="1038" extrusionOk="0">
                  <a:moveTo>
                    <a:pt x="862" y="0"/>
                  </a:moveTo>
                  <a:cubicBezTo>
                    <a:pt x="749" y="0"/>
                    <a:pt x="635" y="38"/>
                    <a:pt x="548" y="111"/>
                  </a:cubicBezTo>
                  <a:cubicBezTo>
                    <a:pt x="304" y="324"/>
                    <a:pt x="1" y="567"/>
                    <a:pt x="365" y="901"/>
                  </a:cubicBezTo>
                  <a:cubicBezTo>
                    <a:pt x="472" y="992"/>
                    <a:pt x="608" y="1038"/>
                    <a:pt x="745" y="1038"/>
                  </a:cubicBezTo>
                  <a:cubicBezTo>
                    <a:pt x="882" y="1038"/>
                    <a:pt x="1019" y="992"/>
                    <a:pt x="1125" y="901"/>
                  </a:cubicBezTo>
                  <a:cubicBezTo>
                    <a:pt x="1368" y="688"/>
                    <a:pt x="1520" y="445"/>
                    <a:pt x="1186" y="141"/>
                  </a:cubicBezTo>
                  <a:cubicBezTo>
                    <a:pt x="1106" y="46"/>
                    <a:pt x="985" y="0"/>
                    <a:pt x="8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3"/>
            <p:cNvSpPr/>
            <p:nvPr/>
          </p:nvSpPr>
          <p:spPr>
            <a:xfrm>
              <a:off x="5798325" y="1444025"/>
              <a:ext cx="24275" cy="26675"/>
            </a:xfrm>
            <a:custGeom>
              <a:avLst/>
              <a:gdLst/>
              <a:ahLst/>
              <a:cxnLst/>
              <a:rect l="l" t="t" r="r" b="b"/>
              <a:pathLst>
                <a:path w="971" h="1067" extrusionOk="0">
                  <a:moveTo>
                    <a:pt x="529" y="1"/>
                  </a:moveTo>
                  <a:cubicBezTo>
                    <a:pt x="219" y="1"/>
                    <a:pt x="0" y="292"/>
                    <a:pt x="58" y="611"/>
                  </a:cubicBezTo>
                  <a:cubicBezTo>
                    <a:pt x="58" y="823"/>
                    <a:pt x="58" y="1067"/>
                    <a:pt x="362" y="1067"/>
                  </a:cubicBezTo>
                  <a:cubicBezTo>
                    <a:pt x="696" y="1036"/>
                    <a:pt x="970" y="732"/>
                    <a:pt x="940" y="398"/>
                  </a:cubicBezTo>
                  <a:cubicBezTo>
                    <a:pt x="940" y="155"/>
                    <a:pt x="848" y="3"/>
                    <a:pt x="575" y="3"/>
                  </a:cubicBezTo>
                  <a:cubicBezTo>
                    <a:pt x="559" y="1"/>
                    <a:pt x="544" y="1"/>
                    <a:pt x="5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3"/>
            <p:cNvSpPr/>
            <p:nvPr/>
          </p:nvSpPr>
          <p:spPr>
            <a:xfrm>
              <a:off x="6436550" y="1417475"/>
              <a:ext cx="25100" cy="33875"/>
            </a:xfrm>
            <a:custGeom>
              <a:avLst/>
              <a:gdLst/>
              <a:ahLst/>
              <a:cxnLst/>
              <a:rect l="l" t="t" r="r" b="b"/>
              <a:pathLst>
                <a:path w="1004" h="1355" extrusionOk="0">
                  <a:moveTo>
                    <a:pt x="882" y="1"/>
                  </a:moveTo>
                  <a:cubicBezTo>
                    <a:pt x="517" y="122"/>
                    <a:pt x="578" y="518"/>
                    <a:pt x="244" y="578"/>
                  </a:cubicBezTo>
                  <a:cubicBezTo>
                    <a:pt x="1" y="609"/>
                    <a:pt x="1" y="913"/>
                    <a:pt x="122" y="1095"/>
                  </a:cubicBezTo>
                  <a:cubicBezTo>
                    <a:pt x="222" y="1245"/>
                    <a:pt x="384" y="1354"/>
                    <a:pt x="557" y="1354"/>
                  </a:cubicBezTo>
                  <a:cubicBezTo>
                    <a:pt x="594" y="1354"/>
                    <a:pt x="632" y="1349"/>
                    <a:pt x="669" y="1338"/>
                  </a:cubicBezTo>
                  <a:cubicBezTo>
                    <a:pt x="852" y="1338"/>
                    <a:pt x="973" y="1126"/>
                    <a:pt x="943" y="943"/>
                  </a:cubicBezTo>
                  <a:cubicBezTo>
                    <a:pt x="852" y="670"/>
                    <a:pt x="1004" y="366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3"/>
            <p:cNvSpPr/>
            <p:nvPr/>
          </p:nvSpPr>
          <p:spPr>
            <a:xfrm>
              <a:off x="5482900" y="1382350"/>
              <a:ext cx="34975" cy="24200"/>
            </a:xfrm>
            <a:custGeom>
              <a:avLst/>
              <a:gdLst/>
              <a:ahLst/>
              <a:cxnLst/>
              <a:rect l="l" t="t" r="r" b="b"/>
              <a:pathLst>
                <a:path w="1399" h="968" extrusionOk="0">
                  <a:moveTo>
                    <a:pt x="623" y="0"/>
                  </a:moveTo>
                  <a:cubicBezTo>
                    <a:pt x="555" y="0"/>
                    <a:pt x="486" y="23"/>
                    <a:pt x="426" y="68"/>
                  </a:cubicBezTo>
                  <a:lnTo>
                    <a:pt x="91" y="281"/>
                  </a:lnTo>
                  <a:cubicBezTo>
                    <a:pt x="0" y="372"/>
                    <a:pt x="0" y="524"/>
                    <a:pt x="61" y="616"/>
                  </a:cubicBezTo>
                  <a:cubicBezTo>
                    <a:pt x="91" y="676"/>
                    <a:pt x="152" y="707"/>
                    <a:pt x="183" y="737"/>
                  </a:cubicBezTo>
                  <a:cubicBezTo>
                    <a:pt x="375" y="853"/>
                    <a:pt x="616" y="968"/>
                    <a:pt x="828" y="968"/>
                  </a:cubicBezTo>
                  <a:cubicBezTo>
                    <a:pt x="952" y="968"/>
                    <a:pt x="1066" y="929"/>
                    <a:pt x="1155" y="828"/>
                  </a:cubicBezTo>
                  <a:cubicBezTo>
                    <a:pt x="1398" y="555"/>
                    <a:pt x="973" y="312"/>
                    <a:pt x="821" y="68"/>
                  </a:cubicBezTo>
                  <a:cubicBezTo>
                    <a:pt x="760" y="23"/>
                    <a:pt x="692" y="0"/>
                    <a:pt x="6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3"/>
            <p:cNvSpPr/>
            <p:nvPr/>
          </p:nvSpPr>
          <p:spPr>
            <a:xfrm>
              <a:off x="6826425" y="1413675"/>
              <a:ext cx="26575" cy="25150"/>
            </a:xfrm>
            <a:custGeom>
              <a:avLst/>
              <a:gdLst/>
              <a:ahLst/>
              <a:cxnLst/>
              <a:rect l="l" t="t" r="r" b="b"/>
              <a:pathLst>
                <a:path w="1063" h="1006" extrusionOk="0">
                  <a:moveTo>
                    <a:pt x="485" y="1"/>
                  </a:moveTo>
                  <a:cubicBezTo>
                    <a:pt x="242" y="31"/>
                    <a:pt x="60" y="214"/>
                    <a:pt x="29" y="457"/>
                  </a:cubicBezTo>
                  <a:cubicBezTo>
                    <a:pt x="0" y="690"/>
                    <a:pt x="361" y="1006"/>
                    <a:pt x="605" y="1006"/>
                  </a:cubicBezTo>
                  <a:cubicBezTo>
                    <a:pt x="616" y="1006"/>
                    <a:pt x="627" y="1005"/>
                    <a:pt x="637" y="1004"/>
                  </a:cubicBezTo>
                  <a:cubicBezTo>
                    <a:pt x="880" y="1004"/>
                    <a:pt x="1063" y="761"/>
                    <a:pt x="1032" y="518"/>
                  </a:cubicBezTo>
                  <a:cubicBezTo>
                    <a:pt x="971" y="244"/>
                    <a:pt x="759" y="31"/>
                    <a:pt x="4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3"/>
            <p:cNvSpPr/>
            <p:nvPr/>
          </p:nvSpPr>
          <p:spPr>
            <a:xfrm>
              <a:off x="6567250" y="1444775"/>
              <a:ext cx="29625" cy="22175"/>
            </a:xfrm>
            <a:custGeom>
              <a:avLst/>
              <a:gdLst/>
              <a:ahLst/>
              <a:cxnLst/>
              <a:rect l="l" t="t" r="r" b="b"/>
              <a:pathLst>
                <a:path w="1185" h="887" extrusionOk="0">
                  <a:moveTo>
                    <a:pt x="592" y="1"/>
                  </a:moveTo>
                  <a:cubicBezTo>
                    <a:pt x="302" y="1"/>
                    <a:pt x="1" y="259"/>
                    <a:pt x="1" y="489"/>
                  </a:cubicBezTo>
                  <a:cubicBezTo>
                    <a:pt x="1" y="763"/>
                    <a:pt x="183" y="854"/>
                    <a:pt x="426" y="885"/>
                  </a:cubicBezTo>
                  <a:cubicBezTo>
                    <a:pt x="441" y="886"/>
                    <a:pt x="455" y="887"/>
                    <a:pt x="470" y="887"/>
                  </a:cubicBezTo>
                  <a:cubicBezTo>
                    <a:pt x="772" y="887"/>
                    <a:pt x="1185" y="600"/>
                    <a:pt x="1156" y="368"/>
                  </a:cubicBezTo>
                  <a:cubicBezTo>
                    <a:pt x="1125" y="94"/>
                    <a:pt x="822" y="94"/>
                    <a:pt x="639" y="3"/>
                  </a:cubicBezTo>
                  <a:cubicBezTo>
                    <a:pt x="623" y="2"/>
                    <a:pt x="608" y="1"/>
                    <a:pt x="5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3"/>
            <p:cNvSpPr/>
            <p:nvPr/>
          </p:nvSpPr>
          <p:spPr>
            <a:xfrm>
              <a:off x="5881825" y="1266950"/>
              <a:ext cx="22075" cy="26000"/>
            </a:xfrm>
            <a:custGeom>
              <a:avLst/>
              <a:gdLst/>
              <a:ahLst/>
              <a:cxnLst/>
              <a:rect l="l" t="t" r="r" b="b"/>
              <a:pathLst>
                <a:path w="883" h="1040" extrusionOk="0">
                  <a:moveTo>
                    <a:pt x="402" y="1"/>
                  </a:moveTo>
                  <a:cubicBezTo>
                    <a:pt x="109" y="1"/>
                    <a:pt x="1" y="234"/>
                    <a:pt x="1" y="520"/>
                  </a:cubicBezTo>
                  <a:cubicBezTo>
                    <a:pt x="1" y="807"/>
                    <a:pt x="109" y="1040"/>
                    <a:pt x="402" y="1040"/>
                  </a:cubicBezTo>
                  <a:cubicBezTo>
                    <a:pt x="420" y="1040"/>
                    <a:pt x="438" y="1039"/>
                    <a:pt x="457" y="1037"/>
                  </a:cubicBezTo>
                  <a:cubicBezTo>
                    <a:pt x="791" y="1007"/>
                    <a:pt x="882" y="763"/>
                    <a:pt x="882" y="459"/>
                  </a:cubicBezTo>
                  <a:cubicBezTo>
                    <a:pt x="882" y="186"/>
                    <a:pt x="791" y="4"/>
                    <a:pt x="457" y="4"/>
                  </a:cubicBezTo>
                  <a:cubicBezTo>
                    <a:pt x="438" y="2"/>
                    <a:pt x="420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3"/>
            <p:cNvSpPr/>
            <p:nvPr/>
          </p:nvSpPr>
          <p:spPr>
            <a:xfrm>
              <a:off x="6660875" y="984100"/>
              <a:ext cx="23425" cy="26100"/>
            </a:xfrm>
            <a:custGeom>
              <a:avLst/>
              <a:gdLst/>
              <a:ahLst/>
              <a:cxnLst/>
              <a:rect l="l" t="t" r="r" b="b"/>
              <a:pathLst>
                <a:path w="937" h="1044" extrusionOk="0">
                  <a:moveTo>
                    <a:pt x="426" y="1"/>
                  </a:moveTo>
                  <a:cubicBezTo>
                    <a:pt x="190" y="1"/>
                    <a:pt x="1" y="218"/>
                    <a:pt x="55" y="436"/>
                  </a:cubicBezTo>
                  <a:cubicBezTo>
                    <a:pt x="55" y="770"/>
                    <a:pt x="298" y="1013"/>
                    <a:pt x="633" y="1044"/>
                  </a:cubicBezTo>
                  <a:cubicBezTo>
                    <a:pt x="937" y="1044"/>
                    <a:pt x="937" y="801"/>
                    <a:pt x="937" y="588"/>
                  </a:cubicBezTo>
                  <a:cubicBezTo>
                    <a:pt x="937" y="284"/>
                    <a:pt x="846" y="41"/>
                    <a:pt x="511" y="10"/>
                  </a:cubicBezTo>
                  <a:cubicBezTo>
                    <a:pt x="482" y="4"/>
                    <a:pt x="454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3"/>
            <p:cNvSpPr/>
            <p:nvPr/>
          </p:nvSpPr>
          <p:spPr>
            <a:xfrm>
              <a:off x="6617400" y="1248025"/>
              <a:ext cx="28900" cy="24225"/>
            </a:xfrm>
            <a:custGeom>
              <a:avLst/>
              <a:gdLst/>
              <a:ahLst/>
              <a:cxnLst/>
              <a:rect l="l" t="t" r="r" b="b"/>
              <a:pathLst>
                <a:path w="1156" h="969" extrusionOk="0">
                  <a:moveTo>
                    <a:pt x="305" y="1"/>
                  </a:moveTo>
                  <a:cubicBezTo>
                    <a:pt x="153" y="1"/>
                    <a:pt x="1" y="31"/>
                    <a:pt x="1" y="244"/>
                  </a:cubicBezTo>
                  <a:cubicBezTo>
                    <a:pt x="53" y="662"/>
                    <a:pt x="420" y="968"/>
                    <a:pt x="812" y="968"/>
                  </a:cubicBezTo>
                  <a:cubicBezTo>
                    <a:pt x="876" y="968"/>
                    <a:pt x="940" y="960"/>
                    <a:pt x="1004" y="943"/>
                  </a:cubicBezTo>
                  <a:cubicBezTo>
                    <a:pt x="1095" y="913"/>
                    <a:pt x="1126" y="821"/>
                    <a:pt x="1156" y="761"/>
                  </a:cubicBezTo>
                  <a:cubicBezTo>
                    <a:pt x="943" y="457"/>
                    <a:pt x="639" y="183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3"/>
            <p:cNvSpPr/>
            <p:nvPr/>
          </p:nvSpPr>
          <p:spPr>
            <a:xfrm>
              <a:off x="6622725" y="1290650"/>
              <a:ext cx="28900" cy="27325"/>
            </a:xfrm>
            <a:custGeom>
              <a:avLst/>
              <a:gdLst/>
              <a:ahLst/>
              <a:cxnLst/>
              <a:rect l="l" t="t" r="r" b="b"/>
              <a:pathLst>
                <a:path w="1156" h="1093" extrusionOk="0">
                  <a:moveTo>
                    <a:pt x="728" y="0"/>
                  </a:moveTo>
                  <a:cubicBezTo>
                    <a:pt x="593" y="0"/>
                    <a:pt x="396" y="107"/>
                    <a:pt x="92" y="302"/>
                  </a:cubicBezTo>
                  <a:cubicBezTo>
                    <a:pt x="1" y="393"/>
                    <a:pt x="1" y="545"/>
                    <a:pt x="92" y="636"/>
                  </a:cubicBezTo>
                  <a:cubicBezTo>
                    <a:pt x="426" y="849"/>
                    <a:pt x="791" y="1001"/>
                    <a:pt x="1156" y="1092"/>
                  </a:cubicBezTo>
                  <a:cubicBezTo>
                    <a:pt x="1125" y="1001"/>
                    <a:pt x="1095" y="879"/>
                    <a:pt x="1065" y="788"/>
                  </a:cubicBezTo>
                  <a:cubicBezTo>
                    <a:pt x="992" y="241"/>
                    <a:pt x="930" y="0"/>
                    <a:pt x="7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3"/>
            <p:cNvSpPr/>
            <p:nvPr/>
          </p:nvSpPr>
          <p:spPr>
            <a:xfrm>
              <a:off x="6322575" y="1203250"/>
              <a:ext cx="31950" cy="22000"/>
            </a:xfrm>
            <a:custGeom>
              <a:avLst/>
              <a:gdLst/>
              <a:ahLst/>
              <a:cxnLst/>
              <a:rect l="l" t="t" r="r" b="b"/>
              <a:pathLst>
                <a:path w="1278" h="880" extrusionOk="0">
                  <a:moveTo>
                    <a:pt x="499" y="0"/>
                  </a:moveTo>
                  <a:cubicBezTo>
                    <a:pt x="316" y="0"/>
                    <a:pt x="154" y="95"/>
                    <a:pt x="92" y="302"/>
                  </a:cubicBezTo>
                  <a:cubicBezTo>
                    <a:pt x="0" y="728"/>
                    <a:pt x="304" y="728"/>
                    <a:pt x="578" y="728"/>
                  </a:cubicBezTo>
                  <a:cubicBezTo>
                    <a:pt x="639" y="789"/>
                    <a:pt x="699" y="849"/>
                    <a:pt x="791" y="880"/>
                  </a:cubicBezTo>
                  <a:cubicBezTo>
                    <a:pt x="1034" y="880"/>
                    <a:pt x="1277" y="789"/>
                    <a:pt x="1247" y="515"/>
                  </a:cubicBezTo>
                  <a:cubicBezTo>
                    <a:pt x="1247" y="211"/>
                    <a:pt x="973" y="150"/>
                    <a:pt x="760" y="59"/>
                  </a:cubicBezTo>
                  <a:cubicBezTo>
                    <a:pt x="674" y="21"/>
                    <a:pt x="584" y="0"/>
                    <a:pt x="4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3"/>
            <p:cNvSpPr/>
            <p:nvPr/>
          </p:nvSpPr>
          <p:spPr>
            <a:xfrm>
              <a:off x="5200975" y="1349025"/>
              <a:ext cx="24325" cy="25175"/>
            </a:xfrm>
            <a:custGeom>
              <a:avLst/>
              <a:gdLst/>
              <a:ahLst/>
              <a:cxnLst/>
              <a:rect l="l" t="t" r="r" b="b"/>
              <a:pathLst>
                <a:path w="973" h="1007" extrusionOk="0">
                  <a:moveTo>
                    <a:pt x="488" y="0"/>
                  </a:moveTo>
                  <a:cubicBezTo>
                    <a:pt x="468" y="0"/>
                    <a:pt x="447" y="1"/>
                    <a:pt x="426" y="3"/>
                  </a:cubicBezTo>
                  <a:cubicBezTo>
                    <a:pt x="183" y="34"/>
                    <a:pt x="0" y="277"/>
                    <a:pt x="61" y="520"/>
                  </a:cubicBezTo>
                  <a:cubicBezTo>
                    <a:pt x="61" y="854"/>
                    <a:pt x="304" y="946"/>
                    <a:pt x="578" y="1006"/>
                  </a:cubicBezTo>
                  <a:cubicBezTo>
                    <a:pt x="821" y="976"/>
                    <a:pt x="973" y="733"/>
                    <a:pt x="943" y="490"/>
                  </a:cubicBezTo>
                  <a:cubicBezTo>
                    <a:pt x="914" y="205"/>
                    <a:pt x="779" y="0"/>
                    <a:pt x="4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3"/>
            <p:cNvSpPr/>
            <p:nvPr/>
          </p:nvSpPr>
          <p:spPr>
            <a:xfrm>
              <a:off x="6792950" y="1219150"/>
              <a:ext cx="34975" cy="23175"/>
            </a:xfrm>
            <a:custGeom>
              <a:avLst/>
              <a:gdLst/>
              <a:ahLst/>
              <a:cxnLst/>
              <a:rect l="l" t="t" r="r" b="b"/>
              <a:pathLst>
                <a:path w="1399" h="927" extrusionOk="0">
                  <a:moveTo>
                    <a:pt x="629" y="1"/>
                  </a:moveTo>
                  <a:cubicBezTo>
                    <a:pt x="487" y="1"/>
                    <a:pt x="345" y="31"/>
                    <a:pt x="213" y="92"/>
                  </a:cubicBezTo>
                  <a:cubicBezTo>
                    <a:pt x="0" y="183"/>
                    <a:pt x="61" y="305"/>
                    <a:pt x="213" y="426"/>
                  </a:cubicBezTo>
                  <a:cubicBezTo>
                    <a:pt x="304" y="578"/>
                    <a:pt x="426" y="700"/>
                    <a:pt x="578" y="791"/>
                  </a:cubicBezTo>
                  <a:cubicBezTo>
                    <a:pt x="613" y="879"/>
                    <a:pt x="700" y="927"/>
                    <a:pt x="785" y="927"/>
                  </a:cubicBezTo>
                  <a:cubicBezTo>
                    <a:pt x="845" y="927"/>
                    <a:pt x="905" y="902"/>
                    <a:pt x="943" y="852"/>
                  </a:cubicBezTo>
                  <a:cubicBezTo>
                    <a:pt x="1125" y="700"/>
                    <a:pt x="1247" y="517"/>
                    <a:pt x="1399" y="365"/>
                  </a:cubicBezTo>
                  <a:cubicBezTo>
                    <a:pt x="1196" y="122"/>
                    <a:pt x="912" y="1"/>
                    <a:pt x="6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3"/>
            <p:cNvSpPr/>
            <p:nvPr/>
          </p:nvSpPr>
          <p:spPr>
            <a:xfrm>
              <a:off x="6469225" y="1057225"/>
              <a:ext cx="23600" cy="25175"/>
            </a:xfrm>
            <a:custGeom>
              <a:avLst/>
              <a:gdLst/>
              <a:ahLst/>
              <a:cxnLst/>
              <a:rect l="l" t="t" r="r" b="b"/>
              <a:pathLst>
                <a:path w="944" h="1007" extrusionOk="0">
                  <a:moveTo>
                    <a:pt x="513" y="0"/>
                  </a:moveTo>
                  <a:cubicBezTo>
                    <a:pt x="495" y="0"/>
                    <a:pt x="476" y="1"/>
                    <a:pt x="457" y="3"/>
                  </a:cubicBezTo>
                  <a:cubicBezTo>
                    <a:pt x="183" y="3"/>
                    <a:pt x="1" y="247"/>
                    <a:pt x="31" y="490"/>
                  </a:cubicBezTo>
                  <a:cubicBezTo>
                    <a:pt x="31" y="794"/>
                    <a:pt x="274" y="1006"/>
                    <a:pt x="548" y="1006"/>
                  </a:cubicBezTo>
                  <a:cubicBezTo>
                    <a:pt x="852" y="1006"/>
                    <a:pt x="943" y="763"/>
                    <a:pt x="943" y="490"/>
                  </a:cubicBezTo>
                  <a:cubicBezTo>
                    <a:pt x="915" y="205"/>
                    <a:pt x="780" y="0"/>
                    <a:pt x="5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3"/>
            <p:cNvSpPr/>
            <p:nvPr/>
          </p:nvSpPr>
          <p:spPr>
            <a:xfrm>
              <a:off x="5223000" y="1528425"/>
              <a:ext cx="23600" cy="25200"/>
            </a:xfrm>
            <a:custGeom>
              <a:avLst/>
              <a:gdLst/>
              <a:ahLst/>
              <a:cxnLst/>
              <a:rect l="l" t="t" r="r" b="b"/>
              <a:pathLst>
                <a:path w="944" h="1008" extrusionOk="0">
                  <a:moveTo>
                    <a:pt x="487" y="1"/>
                  </a:moveTo>
                  <a:cubicBezTo>
                    <a:pt x="274" y="1"/>
                    <a:pt x="1" y="396"/>
                    <a:pt x="1" y="669"/>
                  </a:cubicBezTo>
                  <a:cubicBezTo>
                    <a:pt x="31" y="943"/>
                    <a:pt x="214" y="1004"/>
                    <a:pt x="426" y="1004"/>
                  </a:cubicBezTo>
                  <a:cubicBezTo>
                    <a:pt x="447" y="1006"/>
                    <a:pt x="468" y="1008"/>
                    <a:pt x="488" y="1008"/>
                  </a:cubicBezTo>
                  <a:cubicBezTo>
                    <a:pt x="709" y="1008"/>
                    <a:pt x="915" y="861"/>
                    <a:pt x="943" y="639"/>
                  </a:cubicBezTo>
                  <a:cubicBezTo>
                    <a:pt x="943" y="365"/>
                    <a:pt x="730" y="3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" name="Google Shape;2139;p3"/>
            <p:cNvSpPr/>
            <p:nvPr/>
          </p:nvSpPr>
          <p:spPr>
            <a:xfrm>
              <a:off x="5466925" y="1423575"/>
              <a:ext cx="24350" cy="23575"/>
            </a:xfrm>
            <a:custGeom>
              <a:avLst/>
              <a:gdLst/>
              <a:ahLst/>
              <a:cxnLst/>
              <a:rect l="l" t="t" r="r" b="b"/>
              <a:pathLst>
                <a:path w="974" h="943" extrusionOk="0">
                  <a:moveTo>
                    <a:pt x="487" y="0"/>
                  </a:moveTo>
                  <a:cubicBezTo>
                    <a:pt x="244" y="30"/>
                    <a:pt x="31" y="243"/>
                    <a:pt x="31" y="517"/>
                  </a:cubicBezTo>
                  <a:cubicBezTo>
                    <a:pt x="1" y="730"/>
                    <a:pt x="183" y="942"/>
                    <a:pt x="396" y="942"/>
                  </a:cubicBezTo>
                  <a:cubicBezTo>
                    <a:pt x="700" y="942"/>
                    <a:pt x="973" y="699"/>
                    <a:pt x="973" y="395"/>
                  </a:cubicBezTo>
                  <a:cubicBezTo>
                    <a:pt x="943" y="122"/>
                    <a:pt x="730" y="91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" name="Google Shape;2140;p3"/>
            <p:cNvSpPr/>
            <p:nvPr/>
          </p:nvSpPr>
          <p:spPr>
            <a:xfrm>
              <a:off x="6264050" y="1158025"/>
              <a:ext cx="26625" cy="21875"/>
            </a:xfrm>
            <a:custGeom>
              <a:avLst/>
              <a:gdLst/>
              <a:ahLst/>
              <a:cxnLst/>
              <a:rect l="l" t="t" r="r" b="b"/>
              <a:pathLst>
                <a:path w="1065" h="875" extrusionOk="0">
                  <a:moveTo>
                    <a:pt x="394" y="1"/>
                  </a:moveTo>
                  <a:cubicBezTo>
                    <a:pt x="172" y="1"/>
                    <a:pt x="57" y="150"/>
                    <a:pt x="31" y="409"/>
                  </a:cubicBezTo>
                  <a:cubicBezTo>
                    <a:pt x="1" y="683"/>
                    <a:pt x="123" y="865"/>
                    <a:pt x="396" y="865"/>
                  </a:cubicBezTo>
                  <a:cubicBezTo>
                    <a:pt x="446" y="871"/>
                    <a:pt x="496" y="874"/>
                    <a:pt x="545" y="874"/>
                  </a:cubicBezTo>
                  <a:cubicBezTo>
                    <a:pt x="765" y="874"/>
                    <a:pt x="965" y="804"/>
                    <a:pt x="1065" y="531"/>
                  </a:cubicBezTo>
                  <a:cubicBezTo>
                    <a:pt x="1065" y="196"/>
                    <a:pt x="822" y="75"/>
                    <a:pt x="518" y="14"/>
                  </a:cubicBezTo>
                  <a:cubicBezTo>
                    <a:pt x="473" y="5"/>
                    <a:pt x="432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" name="Google Shape;2141;p3"/>
            <p:cNvSpPr/>
            <p:nvPr/>
          </p:nvSpPr>
          <p:spPr>
            <a:xfrm>
              <a:off x="5407650" y="1275875"/>
              <a:ext cx="24350" cy="22325"/>
            </a:xfrm>
            <a:custGeom>
              <a:avLst/>
              <a:gdLst/>
              <a:ahLst/>
              <a:cxnLst/>
              <a:rect l="l" t="t" r="r" b="b"/>
              <a:pathLst>
                <a:path w="974" h="893" extrusionOk="0">
                  <a:moveTo>
                    <a:pt x="374" y="1"/>
                  </a:moveTo>
                  <a:cubicBezTo>
                    <a:pt x="167" y="1"/>
                    <a:pt x="1" y="195"/>
                    <a:pt x="1" y="437"/>
                  </a:cubicBezTo>
                  <a:cubicBezTo>
                    <a:pt x="1" y="771"/>
                    <a:pt x="244" y="893"/>
                    <a:pt x="548" y="893"/>
                  </a:cubicBezTo>
                  <a:cubicBezTo>
                    <a:pt x="761" y="893"/>
                    <a:pt x="974" y="802"/>
                    <a:pt x="974" y="558"/>
                  </a:cubicBezTo>
                  <a:cubicBezTo>
                    <a:pt x="913" y="285"/>
                    <a:pt x="791" y="11"/>
                    <a:pt x="457" y="11"/>
                  </a:cubicBezTo>
                  <a:cubicBezTo>
                    <a:pt x="429" y="4"/>
                    <a:pt x="401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" name="Google Shape;2142;p3"/>
            <p:cNvSpPr/>
            <p:nvPr/>
          </p:nvSpPr>
          <p:spPr>
            <a:xfrm>
              <a:off x="7039250" y="1179550"/>
              <a:ext cx="25000" cy="22975"/>
            </a:xfrm>
            <a:custGeom>
              <a:avLst/>
              <a:gdLst/>
              <a:ahLst/>
              <a:cxnLst/>
              <a:rect l="l" t="t" r="r" b="b"/>
              <a:pathLst>
                <a:path w="1000" h="919" extrusionOk="0">
                  <a:moveTo>
                    <a:pt x="577" y="1"/>
                  </a:moveTo>
                  <a:cubicBezTo>
                    <a:pt x="557" y="1"/>
                    <a:pt x="535" y="2"/>
                    <a:pt x="513" y="4"/>
                  </a:cubicBezTo>
                  <a:cubicBezTo>
                    <a:pt x="270" y="4"/>
                    <a:pt x="57" y="186"/>
                    <a:pt x="57" y="430"/>
                  </a:cubicBezTo>
                  <a:cubicBezTo>
                    <a:pt x="0" y="688"/>
                    <a:pt x="186" y="919"/>
                    <a:pt x="437" y="919"/>
                  </a:cubicBezTo>
                  <a:cubicBezTo>
                    <a:pt x="452" y="919"/>
                    <a:pt x="467" y="918"/>
                    <a:pt x="483" y="916"/>
                  </a:cubicBezTo>
                  <a:cubicBezTo>
                    <a:pt x="756" y="916"/>
                    <a:pt x="1000" y="703"/>
                    <a:pt x="1000" y="430"/>
                  </a:cubicBezTo>
                  <a:cubicBezTo>
                    <a:pt x="971" y="176"/>
                    <a:pt x="839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" name="Google Shape;2143;p3"/>
            <p:cNvSpPr/>
            <p:nvPr/>
          </p:nvSpPr>
          <p:spPr>
            <a:xfrm>
              <a:off x="5730625" y="1535025"/>
              <a:ext cx="32700" cy="29900"/>
            </a:xfrm>
            <a:custGeom>
              <a:avLst/>
              <a:gdLst/>
              <a:ahLst/>
              <a:cxnLst/>
              <a:rect l="l" t="t" r="r" b="b"/>
              <a:pathLst>
                <a:path w="1308" h="1196" extrusionOk="0">
                  <a:moveTo>
                    <a:pt x="873" y="0"/>
                  </a:moveTo>
                  <a:cubicBezTo>
                    <a:pt x="769" y="0"/>
                    <a:pt x="655" y="54"/>
                    <a:pt x="547" y="162"/>
                  </a:cubicBezTo>
                  <a:cubicBezTo>
                    <a:pt x="304" y="375"/>
                    <a:pt x="0" y="527"/>
                    <a:pt x="0" y="922"/>
                  </a:cubicBezTo>
                  <a:cubicBezTo>
                    <a:pt x="0" y="983"/>
                    <a:pt x="31" y="1044"/>
                    <a:pt x="31" y="1104"/>
                  </a:cubicBezTo>
                  <a:cubicBezTo>
                    <a:pt x="107" y="1165"/>
                    <a:pt x="205" y="1196"/>
                    <a:pt x="304" y="1196"/>
                  </a:cubicBezTo>
                  <a:cubicBezTo>
                    <a:pt x="403" y="1196"/>
                    <a:pt x="502" y="1165"/>
                    <a:pt x="578" y="1104"/>
                  </a:cubicBezTo>
                  <a:cubicBezTo>
                    <a:pt x="669" y="1013"/>
                    <a:pt x="638" y="831"/>
                    <a:pt x="790" y="740"/>
                  </a:cubicBezTo>
                  <a:cubicBezTo>
                    <a:pt x="1064" y="679"/>
                    <a:pt x="1307" y="527"/>
                    <a:pt x="1186" y="253"/>
                  </a:cubicBezTo>
                  <a:cubicBezTo>
                    <a:pt x="1118" y="85"/>
                    <a:pt x="1004" y="0"/>
                    <a:pt x="8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" name="Google Shape;2144;p3"/>
            <p:cNvSpPr/>
            <p:nvPr/>
          </p:nvSpPr>
          <p:spPr>
            <a:xfrm>
              <a:off x="5557350" y="1498800"/>
              <a:ext cx="19800" cy="36400"/>
            </a:xfrm>
            <a:custGeom>
              <a:avLst/>
              <a:gdLst/>
              <a:ahLst/>
              <a:cxnLst/>
              <a:rect l="l" t="t" r="r" b="b"/>
              <a:pathLst>
                <a:path w="792" h="1456" extrusionOk="0">
                  <a:moveTo>
                    <a:pt x="305" y="0"/>
                  </a:moveTo>
                  <a:cubicBezTo>
                    <a:pt x="214" y="395"/>
                    <a:pt x="153" y="669"/>
                    <a:pt x="92" y="973"/>
                  </a:cubicBezTo>
                  <a:cubicBezTo>
                    <a:pt x="31" y="1186"/>
                    <a:pt x="1" y="1368"/>
                    <a:pt x="244" y="1429"/>
                  </a:cubicBezTo>
                  <a:cubicBezTo>
                    <a:pt x="287" y="1447"/>
                    <a:pt x="330" y="1456"/>
                    <a:pt x="373" y="1456"/>
                  </a:cubicBezTo>
                  <a:cubicBezTo>
                    <a:pt x="544" y="1456"/>
                    <a:pt x="700" y="1319"/>
                    <a:pt x="700" y="1125"/>
                  </a:cubicBezTo>
                  <a:cubicBezTo>
                    <a:pt x="670" y="760"/>
                    <a:pt x="791" y="335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" name="Google Shape;2145;p3"/>
            <p:cNvSpPr/>
            <p:nvPr/>
          </p:nvSpPr>
          <p:spPr>
            <a:xfrm>
              <a:off x="6793700" y="1102050"/>
              <a:ext cx="22775" cy="22225"/>
            </a:xfrm>
            <a:custGeom>
              <a:avLst/>
              <a:gdLst/>
              <a:ahLst/>
              <a:cxnLst/>
              <a:rect l="l" t="t" r="r" b="b"/>
              <a:pathLst>
                <a:path w="911" h="889" extrusionOk="0">
                  <a:moveTo>
                    <a:pt x="442" y="1"/>
                  </a:moveTo>
                  <a:cubicBezTo>
                    <a:pt x="427" y="1"/>
                    <a:pt x="412" y="2"/>
                    <a:pt x="396" y="4"/>
                  </a:cubicBezTo>
                  <a:cubicBezTo>
                    <a:pt x="122" y="4"/>
                    <a:pt x="1" y="125"/>
                    <a:pt x="1" y="399"/>
                  </a:cubicBezTo>
                  <a:cubicBezTo>
                    <a:pt x="1" y="672"/>
                    <a:pt x="153" y="885"/>
                    <a:pt x="426" y="885"/>
                  </a:cubicBezTo>
                  <a:cubicBezTo>
                    <a:pt x="444" y="887"/>
                    <a:pt x="461" y="888"/>
                    <a:pt x="478" y="888"/>
                  </a:cubicBezTo>
                  <a:cubicBezTo>
                    <a:pt x="726" y="888"/>
                    <a:pt x="911" y="685"/>
                    <a:pt x="882" y="429"/>
                  </a:cubicBezTo>
                  <a:cubicBezTo>
                    <a:pt x="854" y="202"/>
                    <a:pt x="66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" name="Google Shape;2146;p3"/>
            <p:cNvSpPr/>
            <p:nvPr/>
          </p:nvSpPr>
          <p:spPr>
            <a:xfrm>
              <a:off x="5658425" y="12843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289" y="0"/>
                  </a:moveTo>
                  <a:cubicBezTo>
                    <a:pt x="244" y="0"/>
                    <a:pt x="198" y="3"/>
                    <a:pt x="153" y="8"/>
                  </a:cubicBezTo>
                  <a:lnTo>
                    <a:pt x="183" y="8"/>
                  </a:lnTo>
                  <a:cubicBezTo>
                    <a:pt x="1" y="281"/>
                    <a:pt x="1" y="646"/>
                    <a:pt x="183" y="920"/>
                  </a:cubicBezTo>
                  <a:cubicBezTo>
                    <a:pt x="274" y="980"/>
                    <a:pt x="373" y="1011"/>
                    <a:pt x="468" y="1011"/>
                  </a:cubicBezTo>
                  <a:cubicBezTo>
                    <a:pt x="563" y="1011"/>
                    <a:pt x="654" y="980"/>
                    <a:pt x="730" y="920"/>
                  </a:cubicBezTo>
                  <a:cubicBezTo>
                    <a:pt x="791" y="859"/>
                    <a:pt x="852" y="798"/>
                    <a:pt x="912" y="737"/>
                  </a:cubicBezTo>
                  <a:cubicBezTo>
                    <a:pt x="973" y="676"/>
                    <a:pt x="1034" y="616"/>
                    <a:pt x="1095" y="524"/>
                  </a:cubicBezTo>
                  <a:cubicBezTo>
                    <a:pt x="1095" y="494"/>
                    <a:pt x="1095" y="433"/>
                    <a:pt x="1095" y="372"/>
                  </a:cubicBezTo>
                  <a:cubicBezTo>
                    <a:pt x="1034" y="312"/>
                    <a:pt x="973" y="251"/>
                    <a:pt x="912" y="190"/>
                  </a:cubicBezTo>
                  <a:cubicBezTo>
                    <a:pt x="735" y="63"/>
                    <a:pt x="516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" name="Google Shape;2147;p3"/>
            <p:cNvSpPr/>
            <p:nvPr/>
          </p:nvSpPr>
          <p:spPr>
            <a:xfrm>
              <a:off x="6118925" y="1362025"/>
              <a:ext cx="25100" cy="25800"/>
            </a:xfrm>
            <a:custGeom>
              <a:avLst/>
              <a:gdLst/>
              <a:ahLst/>
              <a:cxnLst/>
              <a:rect l="l" t="t" r="r" b="b"/>
              <a:pathLst>
                <a:path w="1004" h="1032" extrusionOk="0">
                  <a:moveTo>
                    <a:pt x="547" y="0"/>
                  </a:moveTo>
                  <a:cubicBezTo>
                    <a:pt x="152" y="0"/>
                    <a:pt x="0" y="182"/>
                    <a:pt x="0" y="547"/>
                  </a:cubicBezTo>
                  <a:cubicBezTo>
                    <a:pt x="202" y="623"/>
                    <a:pt x="153" y="1032"/>
                    <a:pt x="389" y="1032"/>
                  </a:cubicBezTo>
                  <a:cubicBezTo>
                    <a:pt x="438" y="1032"/>
                    <a:pt x="500" y="1014"/>
                    <a:pt x="578" y="973"/>
                  </a:cubicBezTo>
                  <a:cubicBezTo>
                    <a:pt x="912" y="881"/>
                    <a:pt x="1003" y="486"/>
                    <a:pt x="791" y="243"/>
                  </a:cubicBezTo>
                  <a:cubicBezTo>
                    <a:pt x="699" y="152"/>
                    <a:pt x="639" y="61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" name="Google Shape;2148;p3"/>
            <p:cNvSpPr/>
            <p:nvPr/>
          </p:nvSpPr>
          <p:spPr>
            <a:xfrm>
              <a:off x="6321825" y="1221425"/>
              <a:ext cx="30400" cy="30200"/>
            </a:xfrm>
            <a:custGeom>
              <a:avLst/>
              <a:gdLst/>
              <a:ahLst/>
              <a:cxnLst/>
              <a:rect l="l" t="t" r="r" b="b"/>
              <a:pathLst>
                <a:path w="1216" h="1208" extrusionOk="0">
                  <a:moveTo>
                    <a:pt x="608" y="1"/>
                  </a:moveTo>
                  <a:cubicBezTo>
                    <a:pt x="547" y="62"/>
                    <a:pt x="486" y="122"/>
                    <a:pt x="426" y="183"/>
                  </a:cubicBezTo>
                  <a:cubicBezTo>
                    <a:pt x="122" y="396"/>
                    <a:pt x="0" y="578"/>
                    <a:pt x="456" y="761"/>
                  </a:cubicBezTo>
                  <a:cubicBezTo>
                    <a:pt x="547" y="822"/>
                    <a:pt x="608" y="882"/>
                    <a:pt x="638" y="973"/>
                  </a:cubicBezTo>
                  <a:cubicBezTo>
                    <a:pt x="680" y="1098"/>
                    <a:pt x="735" y="1208"/>
                    <a:pt x="834" y="1208"/>
                  </a:cubicBezTo>
                  <a:cubicBezTo>
                    <a:pt x="880" y="1208"/>
                    <a:pt x="935" y="1184"/>
                    <a:pt x="1003" y="1125"/>
                  </a:cubicBezTo>
                  <a:cubicBezTo>
                    <a:pt x="1155" y="1034"/>
                    <a:pt x="1216" y="822"/>
                    <a:pt x="1125" y="639"/>
                  </a:cubicBezTo>
                  <a:cubicBezTo>
                    <a:pt x="1003" y="487"/>
                    <a:pt x="790" y="396"/>
                    <a:pt x="821" y="15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" name="Google Shape;2149;p3"/>
            <p:cNvSpPr/>
            <p:nvPr/>
          </p:nvSpPr>
          <p:spPr>
            <a:xfrm>
              <a:off x="6951775" y="1157600"/>
              <a:ext cx="24325" cy="22400"/>
            </a:xfrm>
            <a:custGeom>
              <a:avLst/>
              <a:gdLst/>
              <a:ahLst/>
              <a:cxnLst/>
              <a:rect l="l" t="t" r="r" b="b"/>
              <a:pathLst>
                <a:path w="973" h="896" extrusionOk="0">
                  <a:moveTo>
                    <a:pt x="517" y="1"/>
                  </a:moveTo>
                  <a:cubicBezTo>
                    <a:pt x="213" y="1"/>
                    <a:pt x="0" y="274"/>
                    <a:pt x="61" y="548"/>
                  </a:cubicBezTo>
                  <a:cubicBezTo>
                    <a:pt x="87" y="755"/>
                    <a:pt x="245" y="895"/>
                    <a:pt x="422" y="895"/>
                  </a:cubicBezTo>
                  <a:cubicBezTo>
                    <a:pt x="453" y="895"/>
                    <a:pt x="485" y="891"/>
                    <a:pt x="517" y="882"/>
                  </a:cubicBezTo>
                  <a:cubicBezTo>
                    <a:pt x="760" y="852"/>
                    <a:pt x="973" y="639"/>
                    <a:pt x="942" y="365"/>
                  </a:cubicBezTo>
                  <a:cubicBezTo>
                    <a:pt x="912" y="153"/>
                    <a:pt x="730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" name="Google Shape;2150;p3"/>
            <p:cNvSpPr/>
            <p:nvPr/>
          </p:nvSpPr>
          <p:spPr>
            <a:xfrm>
              <a:off x="5995050" y="1373400"/>
              <a:ext cx="17500" cy="32525"/>
            </a:xfrm>
            <a:custGeom>
              <a:avLst/>
              <a:gdLst/>
              <a:ahLst/>
              <a:cxnLst/>
              <a:rect l="l" t="t" r="r" b="b"/>
              <a:pathLst>
                <a:path w="700" h="1301" extrusionOk="0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1" y="366"/>
                    <a:pt x="31" y="487"/>
                  </a:cubicBezTo>
                  <a:cubicBezTo>
                    <a:pt x="31" y="730"/>
                    <a:pt x="1" y="943"/>
                    <a:pt x="92" y="1126"/>
                  </a:cubicBezTo>
                  <a:cubicBezTo>
                    <a:pt x="137" y="1238"/>
                    <a:pt x="249" y="1301"/>
                    <a:pt x="366" y="1301"/>
                  </a:cubicBezTo>
                  <a:cubicBezTo>
                    <a:pt x="407" y="1301"/>
                    <a:pt x="448" y="1293"/>
                    <a:pt x="487" y="1278"/>
                  </a:cubicBezTo>
                  <a:cubicBezTo>
                    <a:pt x="578" y="1217"/>
                    <a:pt x="700" y="1126"/>
                    <a:pt x="670" y="1004"/>
                  </a:cubicBezTo>
                  <a:cubicBezTo>
                    <a:pt x="578" y="700"/>
                    <a:pt x="457" y="396"/>
                    <a:pt x="335" y="92"/>
                  </a:cubicBezTo>
                  <a:cubicBezTo>
                    <a:pt x="30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" name="Google Shape;2151;p3"/>
            <p:cNvSpPr/>
            <p:nvPr/>
          </p:nvSpPr>
          <p:spPr>
            <a:xfrm>
              <a:off x="6081675" y="1472550"/>
              <a:ext cx="22075" cy="26675"/>
            </a:xfrm>
            <a:custGeom>
              <a:avLst/>
              <a:gdLst/>
              <a:ahLst/>
              <a:cxnLst/>
              <a:rect l="l" t="t" r="r" b="b"/>
              <a:pathLst>
                <a:path w="883" h="1067" extrusionOk="0">
                  <a:moveTo>
                    <a:pt x="448" y="1"/>
                  </a:moveTo>
                  <a:cubicBezTo>
                    <a:pt x="260" y="1"/>
                    <a:pt x="173" y="270"/>
                    <a:pt x="31" y="412"/>
                  </a:cubicBezTo>
                  <a:cubicBezTo>
                    <a:pt x="31" y="442"/>
                    <a:pt x="1" y="442"/>
                    <a:pt x="1" y="473"/>
                  </a:cubicBezTo>
                  <a:lnTo>
                    <a:pt x="31" y="868"/>
                  </a:lnTo>
                  <a:cubicBezTo>
                    <a:pt x="144" y="997"/>
                    <a:pt x="275" y="1066"/>
                    <a:pt x="399" y="1066"/>
                  </a:cubicBezTo>
                  <a:cubicBezTo>
                    <a:pt x="509" y="1066"/>
                    <a:pt x="615" y="1012"/>
                    <a:pt x="700" y="898"/>
                  </a:cubicBezTo>
                  <a:cubicBezTo>
                    <a:pt x="882" y="625"/>
                    <a:pt x="852" y="290"/>
                    <a:pt x="639" y="78"/>
                  </a:cubicBezTo>
                  <a:cubicBezTo>
                    <a:pt x="564" y="23"/>
                    <a:pt x="502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" name="Google Shape;2152;p3"/>
            <p:cNvSpPr/>
            <p:nvPr/>
          </p:nvSpPr>
          <p:spPr>
            <a:xfrm>
              <a:off x="6175150" y="1416925"/>
              <a:ext cx="27375" cy="20150"/>
            </a:xfrm>
            <a:custGeom>
              <a:avLst/>
              <a:gdLst/>
              <a:ahLst/>
              <a:cxnLst/>
              <a:rect l="l" t="t" r="r" b="b"/>
              <a:pathLst>
                <a:path w="1095" h="806" extrusionOk="0">
                  <a:moveTo>
                    <a:pt x="685" y="0"/>
                  </a:moveTo>
                  <a:cubicBezTo>
                    <a:pt x="548" y="0"/>
                    <a:pt x="411" y="8"/>
                    <a:pt x="274" y="23"/>
                  </a:cubicBezTo>
                  <a:cubicBezTo>
                    <a:pt x="122" y="53"/>
                    <a:pt x="31" y="175"/>
                    <a:pt x="1" y="327"/>
                  </a:cubicBezTo>
                  <a:cubicBezTo>
                    <a:pt x="1" y="509"/>
                    <a:pt x="92" y="661"/>
                    <a:pt x="274" y="752"/>
                  </a:cubicBezTo>
                  <a:cubicBezTo>
                    <a:pt x="322" y="788"/>
                    <a:pt x="380" y="805"/>
                    <a:pt x="437" y="805"/>
                  </a:cubicBezTo>
                  <a:cubicBezTo>
                    <a:pt x="525" y="805"/>
                    <a:pt x="614" y="765"/>
                    <a:pt x="669" y="692"/>
                  </a:cubicBezTo>
                  <a:cubicBezTo>
                    <a:pt x="821" y="479"/>
                    <a:pt x="973" y="236"/>
                    <a:pt x="1095" y="23"/>
                  </a:cubicBezTo>
                  <a:cubicBezTo>
                    <a:pt x="958" y="8"/>
                    <a:pt x="821" y="0"/>
                    <a:pt x="6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" name="Google Shape;2153;p3"/>
            <p:cNvSpPr/>
            <p:nvPr/>
          </p:nvSpPr>
          <p:spPr>
            <a:xfrm>
              <a:off x="5289125" y="1419775"/>
              <a:ext cx="24325" cy="19775"/>
            </a:xfrm>
            <a:custGeom>
              <a:avLst/>
              <a:gdLst/>
              <a:ahLst/>
              <a:cxnLst/>
              <a:rect l="l" t="t" r="r" b="b"/>
              <a:pathLst>
                <a:path w="973" h="791" extrusionOk="0">
                  <a:moveTo>
                    <a:pt x="274" y="0"/>
                  </a:moveTo>
                  <a:cubicBezTo>
                    <a:pt x="0" y="0"/>
                    <a:pt x="0" y="243"/>
                    <a:pt x="0" y="456"/>
                  </a:cubicBezTo>
                  <a:cubicBezTo>
                    <a:pt x="26" y="769"/>
                    <a:pt x="253" y="791"/>
                    <a:pt x="490" y="791"/>
                  </a:cubicBezTo>
                  <a:cubicBezTo>
                    <a:pt x="529" y="791"/>
                    <a:pt x="569" y="790"/>
                    <a:pt x="608" y="790"/>
                  </a:cubicBezTo>
                  <a:cubicBezTo>
                    <a:pt x="791" y="760"/>
                    <a:pt x="973" y="699"/>
                    <a:pt x="973" y="486"/>
                  </a:cubicBezTo>
                  <a:cubicBezTo>
                    <a:pt x="851" y="182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" name="Google Shape;2154;p3"/>
            <p:cNvSpPr/>
            <p:nvPr/>
          </p:nvSpPr>
          <p:spPr>
            <a:xfrm>
              <a:off x="6903125" y="1430325"/>
              <a:ext cx="22075" cy="22225"/>
            </a:xfrm>
            <a:custGeom>
              <a:avLst/>
              <a:gdLst/>
              <a:ahLst/>
              <a:cxnLst/>
              <a:rect l="l" t="t" r="r" b="b"/>
              <a:pathLst>
                <a:path w="883" h="889" extrusionOk="0">
                  <a:moveTo>
                    <a:pt x="405" y="1"/>
                  </a:moveTo>
                  <a:cubicBezTo>
                    <a:pt x="160" y="1"/>
                    <a:pt x="1" y="204"/>
                    <a:pt x="1" y="460"/>
                  </a:cubicBezTo>
                  <a:cubicBezTo>
                    <a:pt x="1" y="672"/>
                    <a:pt x="153" y="885"/>
                    <a:pt x="396" y="885"/>
                  </a:cubicBezTo>
                  <a:cubicBezTo>
                    <a:pt x="416" y="887"/>
                    <a:pt x="435" y="888"/>
                    <a:pt x="454" y="888"/>
                  </a:cubicBezTo>
                  <a:cubicBezTo>
                    <a:pt x="691" y="888"/>
                    <a:pt x="826" y="713"/>
                    <a:pt x="882" y="460"/>
                  </a:cubicBezTo>
                  <a:cubicBezTo>
                    <a:pt x="852" y="216"/>
                    <a:pt x="730" y="4"/>
                    <a:pt x="457" y="4"/>
                  </a:cubicBezTo>
                  <a:cubicBezTo>
                    <a:pt x="439" y="2"/>
                    <a:pt x="422" y="1"/>
                    <a:pt x="4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" name="Google Shape;2155;p3"/>
            <p:cNvSpPr/>
            <p:nvPr/>
          </p:nvSpPr>
          <p:spPr>
            <a:xfrm>
              <a:off x="6359800" y="1318225"/>
              <a:ext cx="22825" cy="26725"/>
            </a:xfrm>
            <a:custGeom>
              <a:avLst/>
              <a:gdLst/>
              <a:ahLst/>
              <a:cxnLst/>
              <a:rect l="l" t="t" r="r" b="b"/>
              <a:pathLst>
                <a:path w="913" h="1069" extrusionOk="0">
                  <a:moveTo>
                    <a:pt x="395" y="0"/>
                  </a:moveTo>
                  <a:cubicBezTo>
                    <a:pt x="278" y="0"/>
                    <a:pt x="187" y="107"/>
                    <a:pt x="1" y="323"/>
                  </a:cubicBezTo>
                  <a:cubicBezTo>
                    <a:pt x="1" y="536"/>
                    <a:pt x="153" y="749"/>
                    <a:pt x="366" y="840"/>
                  </a:cubicBezTo>
                  <a:cubicBezTo>
                    <a:pt x="457" y="931"/>
                    <a:pt x="639" y="901"/>
                    <a:pt x="730" y="1023"/>
                  </a:cubicBezTo>
                  <a:cubicBezTo>
                    <a:pt x="761" y="1053"/>
                    <a:pt x="791" y="1068"/>
                    <a:pt x="821" y="1068"/>
                  </a:cubicBezTo>
                  <a:cubicBezTo>
                    <a:pt x="852" y="1068"/>
                    <a:pt x="882" y="1053"/>
                    <a:pt x="913" y="1023"/>
                  </a:cubicBezTo>
                  <a:lnTo>
                    <a:pt x="913" y="293"/>
                  </a:lnTo>
                  <a:cubicBezTo>
                    <a:pt x="644" y="99"/>
                    <a:pt x="50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" name="Google Shape;2156;p3"/>
            <p:cNvSpPr/>
            <p:nvPr/>
          </p:nvSpPr>
          <p:spPr>
            <a:xfrm>
              <a:off x="6014400" y="1412825"/>
              <a:ext cx="22425" cy="20725"/>
            </a:xfrm>
            <a:custGeom>
              <a:avLst/>
              <a:gdLst/>
              <a:ahLst/>
              <a:cxnLst/>
              <a:rect l="l" t="t" r="r" b="b"/>
              <a:pathLst>
                <a:path w="897" h="829" extrusionOk="0">
                  <a:moveTo>
                    <a:pt x="382" y="1"/>
                  </a:moveTo>
                  <a:cubicBezTo>
                    <a:pt x="170" y="1"/>
                    <a:pt x="17" y="147"/>
                    <a:pt x="17" y="369"/>
                  </a:cubicBezTo>
                  <a:cubicBezTo>
                    <a:pt x="1" y="665"/>
                    <a:pt x="225" y="828"/>
                    <a:pt x="448" y="828"/>
                  </a:cubicBezTo>
                  <a:cubicBezTo>
                    <a:pt x="638" y="828"/>
                    <a:pt x="826" y="711"/>
                    <a:pt x="868" y="460"/>
                  </a:cubicBezTo>
                  <a:cubicBezTo>
                    <a:pt x="897" y="231"/>
                    <a:pt x="709" y="2"/>
                    <a:pt x="484" y="2"/>
                  </a:cubicBezTo>
                  <a:cubicBezTo>
                    <a:pt x="470" y="2"/>
                    <a:pt x="457" y="3"/>
                    <a:pt x="443" y="5"/>
                  </a:cubicBezTo>
                  <a:cubicBezTo>
                    <a:pt x="422" y="2"/>
                    <a:pt x="402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" name="Google Shape;2157;p3"/>
            <p:cNvSpPr/>
            <p:nvPr/>
          </p:nvSpPr>
          <p:spPr>
            <a:xfrm>
              <a:off x="6631100" y="1356700"/>
              <a:ext cx="25100" cy="26625"/>
            </a:xfrm>
            <a:custGeom>
              <a:avLst/>
              <a:gdLst/>
              <a:ahLst/>
              <a:cxnLst/>
              <a:rect l="l" t="t" r="r" b="b"/>
              <a:pathLst>
                <a:path w="1004" h="1065" extrusionOk="0">
                  <a:moveTo>
                    <a:pt x="426" y="0"/>
                  </a:moveTo>
                  <a:cubicBezTo>
                    <a:pt x="274" y="0"/>
                    <a:pt x="122" y="91"/>
                    <a:pt x="61" y="243"/>
                  </a:cubicBezTo>
                  <a:cubicBezTo>
                    <a:pt x="0" y="395"/>
                    <a:pt x="91" y="608"/>
                    <a:pt x="274" y="669"/>
                  </a:cubicBezTo>
                  <a:cubicBezTo>
                    <a:pt x="486" y="760"/>
                    <a:pt x="638" y="973"/>
                    <a:pt x="912" y="1064"/>
                  </a:cubicBezTo>
                  <a:cubicBezTo>
                    <a:pt x="1003" y="730"/>
                    <a:pt x="851" y="487"/>
                    <a:pt x="821" y="274"/>
                  </a:cubicBezTo>
                  <a:cubicBezTo>
                    <a:pt x="821" y="91"/>
                    <a:pt x="638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" name="Google Shape;2158;p3"/>
            <p:cNvSpPr/>
            <p:nvPr/>
          </p:nvSpPr>
          <p:spPr>
            <a:xfrm>
              <a:off x="6301300" y="1328500"/>
              <a:ext cx="21300" cy="23750"/>
            </a:xfrm>
            <a:custGeom>
              <a:avLst/>
              <a:gdLst/>
              <a:ahLst/>
              <a:cxnLst/>
              <a:rect l="l" t="t" r="r" b="b"/>
              <a:pathLst>
                <a:path w="852" h="950" extrusionOk="0">
                  <a:moveTo>
                    <a:pt x="497" y="1"/>
                  </a:moveTo>
                  <a:cubicBezTo>
                    <a:pt x="483" y="1"/>
                    <a:pt x="470" y="2"/>
                    <a:pt x="456" y="4"/>
                  </a:cubicBezTo>
                  <a:cubicBezTo>
                    <a:pt x="152" y="34"/>
                    <a:pt x="0" y="277"/>
                    <a:pt x="0" y="581"/>
                  </a:cubicBezTo>
                  <a:cubicBezTo>
                    <a:pt x="0" y="778"/>
                    <a:pt x="52" y="949"/>
                    <a:pt x="253" y="949"/>
                  </a:cubicBezTo>
                  <a:cubicBezTo>
                    <a:pt x="269" y="949"/>
                    <a:pt x="286" y="948"/>
                    <a:pt x="304" y="946"/>
                  </a:cubicBezTo>
                  <a:cubicBezTo>
                    <a:pt x="578" y="885"/>
                    <a:pt x="791" y="703"/>
                    <a:pt x="851" y="429"/>
                  </a:cubicBezTo>
                  <a:cubicBezTo>
                    <a:pt x="823" y="202"/>
                    <a:pt x="688" y="1"/>
                    <a:pt x="4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" name="Google Shape;2159;p3"/>
            <p:cNvSpPr/>
            <p:nvPr/>
          </p:nvSpPr>
          <p:spPr>
            <a:xfrm>
              <a:off x="5325600" y="1406150"/>
              <a:ext cx="25850" cy="19650"/>
            </a:xfrm>
            <a:custGeom>
              <a:avLst/>
              <a:gdLst/>
              <a:ahLst/>
              <a:cxnLst/>
              <a:rect l="l" t="t" r="r" b="b"/>
              <a:pathLst>
                <a:path w="1034" h="786" extrusionOk="0">
                  <a:moveTo>
                    <a:pt x="503" y="0"/>
                  </a:moveTo>
                  <a:cubicBezTo>
                    <a:pt x="402" y="0"/>
                    <a:pt x="293" y="19"/>
                    <a:pt x="183" y="59"/>
                  </a:cubicBezTo>
                  <a:lnTo>
                    <a:pt x="0" y="241"/>
                  </a:lnTo>
                  <a:lnTo>
                    <a:pt x="0" y="423"/>
                  </a:lnTo>
                  <a:cubicBezTo>
                    <a:pt x="61" y="484"/>
                    <a:pt x="122" y="545"/>
                    <a:pt x="183" y="606"/>
                  </a:cubicBezTo>
                  <a:cubicBezTo>
                    <a:pt x="325" y="677"/>
                    <a:pt x="468" y="786"/>
                    <a:pt x="626" y="786"/>
                  </a:cubicBezTo>
                  <a:cubicBezTo>
                    <a:pt x="669" y="786"/>
                    <a:pt x="714" y="778"/>
                    <a:pt x="760" y="758"/>
                  </a:cubicBezTo>
                  <a:cubicBezTo>
                    <a:pt x="912" y="727"/>
                    <a:pt x="1034" y="575"/>
                    <a:pt x="1034" y="423"/>
                  </a:cubicBezTo>
                  <a:cubicBezTo>
                    <a:pt x="1011" y="154"/>
                    <a:pt x="789" y="0"/>
                    <a:pt x="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0" name="Google Shape;2160;p3"/>
            <p:cNvSpPr/>
            <p:nvPr/>
          </p:nvSpPr>
          <p:spPr>
            <a:xfrm>
              <a:off x="5648550" y="1457000"/>
              <a:ext cx="19025" cy="26100"/>
            </a:xfrm>
            <a:custGeom>
              <a:avLst/>
              <a:gdLst/>
              <a:ahLst/>
              <a:cxnLst/>
              <a:rect l="l" t="t" r="r" b="b"/>
              <a:pathLst>
                <a:path w="761" h="1044" extrusionOk="0">
                  <a:moveTo>
                    <a:pt x="365" y="0"/>
                  </a:moveTo>
                  <a:cubicBezTo>
                    <a:pt x="183" y="61"/>
                    <a:pt x="61" y="213"/>
                    <a:pt x="31" y="396"/>
                  </a:cubicBezTo>
                  <a:cubicBezTo>
                    <a:pt x="0" y="669"/>
                    <a:pt x="31" y="973"/>
                    <a:pt x="335" y="1034"/>
                  </a:cubicBezTo>
                  <a:cubicBezTo>
                    <a:pt x="367" y="1040"/>
                    <a:pt x="397" y="1043"/>
                    <a:pt x="425" y="1043"/>
                  </a:cubicBezTo>
                  <a:cubicBezTo>
                    <a:pt x="663" y="1043"/>
                    <a:pt x="760" y="823"/>
                    <a:pt x="760" y="578"/>
                  </a:cubicBezTo>
                  <a:cubicBezTo>
                    <a:pt x="760" y="304"/>
                    <a:pt x="730" y="31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1" name="Google Shape;2161;p3"/>
            <p:cNvSpPr/>
            <p:nvPr/>
          </p:nvSpPr>
          <p:spPr>
            <a:xfrm>
              <a:off x="5293675" y="1562525"/>
              <a:ext cx="19775" cy="22150"/>
            </a:xfrm>
            <a:custGeom>
              <a:avLst/>
              <a:gdLst/>
              <a:ahLst/>
              <a:cxnLst/>
              <a:rect l="l" t="t" r="r" b="b"/>
              <a:pathLst>
                <a:path w="791" h="886" extrusionOk="0">
                  <a:moveTo>
                    <a:pt x="300" y="1"/>
                  </a:moveTo>
                  <a:cubicBezTo>
                    <a:pt x="77" y="1"/>
                    <a:pt x="1" y="149"/>
                    <a:pt x="1" y="400"/>
                  </a:cubicBezTo>
                  <a:cubicBezTo>
                    <a:pt x="1" y="673"/>
                    <a:pt x="31" y="886"/>
                    <a:pt x="365" y="886"/>
                  </a:cubicBezTo>
                  <a:cubicBezTo>
                    <a:pt x="609" y="886"/>
                    <a:pt x="730" y="734"/>
                    <a:pt x="791" y="491"/>
                  </a:cubicBezTo>
                  <a:cubicBezTo>
                    <a:pt x="791" y="248"/>
                    <a:pt x="609" y="35"/>
                    <a:pt x="365" y="4"/>
                  </a:cubicBezTo>
                  <a:cubicBezTo>
                    <a:pt x="342" y="2"/>
                    <a:pt x="320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2" name="Google Shape;2162;p3"/>
            <p:cNvSpPr/>
            <p:nvPr/>
          </p:nvSpPr>
          <p:spPr>
            <a:xfrm>
              <a:off x="5479850" y="1536125"/>
              <a:ext cx="23575" cy="24150"/>
            </a:xfrm>
            <a:custGeom>
              <a:avLst/>
              <a:gdLst/>
              <a:ahLst/>
              <a:cxnLst/>
              <a:rect l="l" t="t" r="r" b="b"/>
              <a:pathLst>
                <a:path w="943" h="966" extrusionOk="0">
                  <a:moveTo>
                    <a:pt x="579" y="0"/>
                  </a:moveTo>
                  <a:cubicBezTo>
                    <a:pt x="490" y="0"/>
                    <a:pt x="382" y="84"/>
                    <a:pt x="213" y="240"/>
                  </a:cubicBezTo>
                  <a:cubicBezTo>
                    <a:pt x="122" y="331"/>
                    <a:pt x="61" y="422"/>
                    <a:pt x="1" y="513"/>
                  </a:cubicBezTo>
                  <a:cubicBezTo>
                    <a:pt x="241" y="814"/>
                    <a:pt x="362" y="966"/>
                    <a:pt x="479" y="966"/>
                  </a:cubicBezTo>
                  <a:cubicBezTo>
                    <a:pt x="598" y="966"/>
                    <a:pt x="712" y="806"/>
                    <a:pt x="943" y="483"/>
                  </a:cubicBezTo>
                  <a:cubicBezTo>
                    <a:pt x="786" y="152"/>
                    <a:pt x="699" y="0"/>
                    <a:pt x="5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" name="Google Shape;2163;p3"/>
            <p:cNvSpPr/>
            <p:nvPr/>
          </p:nvSpPr>
          <p:spPr>
            <a:xfrm>
              <a:off x="6076375" y="1350425"/>
              <a:ext cx="31175" cy="23250"/>
            </a:xfrm>
            <a:custGeom>
              <a:avLst/>
              <a:gdLst/>
              <a:ahLst/>
              <a:cxnLst/>
              <a:rect l="l" t="t" r="r" b="b"/>
              <a:pathLst>
                <a:path w="1247" h="930" extrusionOk="0">
                  <a:moveTo>
                    <a:pt x="608" y="0"/>
                  </a:moveTo>
                  <a:cubicBezTo>
                    <a:pt x="532" y="0"/>
                    <a:pt x="456" y="23"/>
                    <a:pt x="395" y="69"/>
                  </a:cubicBezTo>
                  <a:cubicBezTo>
                    <a:pt x="243" y="251"/>
                    <a:pt x="0" y="342"/>
                    <a:pt x="243" y="616"/>
                  </a:cubicBezTo>
                  <a:cubicBezTo>
                    <a:pt x="304" y="738"/>
                    <a:pt x="395" y="798"/>
                    <a:pt x="517" y="829"/>
                  </a:cubicBezTo>
                  <a:cubicBezTo>
                    <a:pt x="625" y="847"/>
                    <a:pt x="755" y="929"/>
                    <a:pt x="869" y="929"/>
                  </a:cubicBezTo>
                  <a:cubicBezTo>
                    <a:pt x="946" y="929"/>
                    <a:pt x="1015" y="891"/>
                    <a:pt x="1064" y="768"/>
                  </a:cubicBezTo>
                  <a:cubicBezTo>
                    <a:pt x="1186" y="464"/>
                    <a:pt x="1246" y="190"/>
                    <a:pt x="821" y="69"/>
                  </a:cubicBezTo>
                  <a:cubicBezTo>
                    <a:pt x="760" y="23"/>
                    <a:pt x="684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" name="Google Shape;2164;p3"/>
            <p:cNvSpPr/>
            <p:nvPr/>
          </p:nvSpPr>
          <p:spPr>
            <a:xfrm>
              <a:off x="6568775" y="1500325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426" y="0"/>
                  </a:moveTo>
                  <a:cubicBezTo>
                    <a:pt x="183" y="0"/>
                    <a:pt x="1" y="213"/>
                    <a:pt x="31" y="456"/>
                  </a:cubicBezTo>
                  <a:cubicBezTo>
                    <a:pt x="31" y="669"/>
                    <a:pt x="153" y="851"/>
                    <a:pt x="426" y="851"/>
                  </a:cubicBezTo>
                  <a:cubicBezTo>
                    <a:pt x="700" y="821"/>
                    <a:pt x="912" y="729"/>
                    <a:pt x="882" y="426"/>
                  </a:cubicBezTo>
                  <a:cubicBezTo>
                    <a:pt x="852" y="182"/>
                    <a:pt x="669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3"/>
            <p:cNvSpPr/>
            <p:nvPr/>
          </p:nvSpPr>
          <p:spPr>
            <a:xfrm>
              <a:off x="5706300" y="1402850"/>
              <a:ext cx="30425" cy="23025"/>
            </a:xfrm>
            <a:custGeom>
              <a:avLst/>
              <a:gdLst/>
              <a:ahLst/>
              <a:cxnLst/>
              <a:rect l="l" t="t" r="r" b="b"/>
              <a:pathLst>
                <a:path w="1217" h="921" extrusionOk="0">
                  <a:moveTo>
                    <a:pt x="369" y="1"/>
                  </a:moveTo>
                  <a:cubicBezTo>
                    <a:pt x="274" y="1"/>
                    <a:pt x="183" y="54"/>
                    <a:pt x="122" y="191"/>
                  </a:cubicBezTo>
                  <a:cubicBezTo>
                    <a:pt x="0" y="373"/>
                    <a:pt x="122" y="616"/>
                    <a:pt x="365" y="677"/>
                  </a:cubicBezTo>
                  <a:cubicBezTo>
                    <a:pt x="639" y="738"/>
                    <a:pt x="912" y="859"/>
                    <a:pt x="1216" y="920"/>
                  </a:cubicBezTo>
                  <a:cubicBezTo>
                    <a:pt x="1125" y="586"/>
                    <a:pt x="912" y="343"/>
                    <a:pt x="639" y="130"/>
                  </a:cubicBezTo>
                  <a:cubicBezTo>
                    <a:pt x="563" y="54"/>
                    <a:pt x="464" y="1"/>
                    <a:pt x="3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3"/>
            <p:cNvSpPr/>
            <p:nvPr/>
          </p:nvSpPr>
          <p:spPr>
            <a:xfrm>
              <a:off x="6236700" y="1481950"/>
              <a:ext cx="21300" cy="21425"/>
            </a:xfrm>
            <a:custGeom>
              <a:avLst/>
              <a:gdLst/>
              <a:ahLst/>
              <a:cxnLst/>
              <a:rect l="l" t="t" r="r" b="b"/>
              <a:pathLst>
                <a:path w="852" h="857" extrusionOk="0">
                  <a:moveTo>
                    <a:pt x="366" y="1"/>
                  </a:moveTo>
                  <a:cubicBezTo>
                    <a:pt x="190" y="1"/>
                    <a:pt x="86" y="127"/>
                    <a:pt x="31" y="401"/>
                  </a:cubicBezTo>
                  <a:cubicBezTo>
                    <a:pt x="1" y="674"/>
                    <a:pt x="122" y="857"/>
                    <a:pt x="426" y="857"/>
                  </a:cubicBezTo>
                  <a:cubicBezTo>
                    <a:pt x="639" y="857"/>
                    <a:pt x="852" y="705"/>
                    <a:pt x="852" y="492"/>
                  </a:cubicBezTo>
                  <a:cubicBezTo>
                    <a:pt x="852" y="249"/>
                    <a:pt x="669" y="36"/>
                    <a:pt x="426" y="6"/>
                  </a:cubicBezTo>
                  <a:cubicBezTo>
                    <a:pt x="405" y="3"/>
                    <a:pt x="38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3"/>
            <p:cNvSpPr/>
            <p:nvPr/>
          </p:nvSpPr>
          <p:spPr>
            <a:xfrm>
              <a:off x="6352200" y="1459850"/>
              <a:ext cx="27975" cy="23725"/>
            </a:xfrm>
            <a:custGeom>
              <a:avLst/>
              <a:gdLst/>
              <a:ahLst/>
              <a:cxnLst/>
              <a:rect l="l" t="t" r="r" b="b"/>
              <a:pathLst>
                <a:path w="1119" h="949" extrusionOk="0">
                  <a:moveTo>
                    <a:pt x="719" y="1"/>
                  </a:moveTo>
                  <a:cubicBezTo>
                    <a:pt x="554" y="1"/>
                    <a:pt x="351" y="68"/>
                    <a:pt x="153" y="130"/>
                  </a:cubicBezTo>
                  <a:cubicBezTo>
                    <a:pt x="1" y="251"/>
                    <a:pt x="1" y="494"/>
                    <a:pt x="153" y="646"/>
                  </a:cubicBezTo>
                  <a:cubicBezTo>
                    <a:pt x="338" y="758"/>
                    <a:pt x="524" y="949"/>
                    <a:pt x="710" y="949"/>
                  </a:cubicBezTo>
                  <a:cubicBezTo>
                    <a:pt x="828" y="949"/>
                    <a:pt x="946" y="871"/>
                    <a:pt x="1065" y="646"/>
                  </a:cubicBezTo>
                  <a:cubicBezTo>
                    <a:pt x="1119" y="142"/>
                    <a:pt x="959" y="1"/>
                    <a:pt x="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3"/>
            <p:cNvSpPr/>
            <p:nvPr/>
          </p:nvSpPr>
          <p:spPr>
            <a:xfrm>
              <a:off x="5820275" y="1352600"/>
              <a:ext cx="25100" cy="22300"/>
            </a:xfrm>
            <a:custGeom>
              <a:avLst/>
              <a:gdLst/>
              <a:ahLst/>
              <a:cxnLst/>
              <a:rect l="l" t="t" r="r" b="b"/>
              <a:pathLst>
                <a:path w="1004" h="892" extrusionOk="0">
                  <a:moveTo>
                    <a:pt x="444" y="1"/>
                  </a:moveTo>
                  <a:cubicBezTo>
                    <a:pt x="303" y="1"/>
                    <a:pt x="176" y="69"/>
                    <a:pt x="92" y="195"/>
                  </a:cubicBezTo>
                  <a:cubicBezTo>
                    <a:pt x="62" y="195"/>
                    <a:pt x="31" y="225"/>
                    <a:pt x="31" y="255"/>
                  </a:cubicBezTo>
                  <a:cubicBezTo>
                    <a:pt x="1" y="286"/>
                    <a:pt x="31" y="347"/>
                    <a:pt x="62" y="377"/>
                  </a:cubicBezTo>
                  <a:cubicBezTo>
                    <a:pt x="122" y="499"/>
                    <a:pt x="214" y="590"/>
                    <a:pt x="274" y="681"/>
                  </a:cubicBezTo>
                  <a:cubicBezTo>
                    <a:pt x="370" y="777"/>
                    <a:pt x="485" y="891"/>
                    <a:pt x="618" y="891"/>
                  </a:cubicBezTo>
                  <a:cubicBezTo>
                    <a:pt x="654" y="891"/>
                    <a:pt x="691" y="883"/>
                    <a:pt x="730" y="863"/>
                  </a:cubicBezTo>
                  <a:cubicBezTo>
                    <a:pt x="913" y="772"/>
                    <a:pt x="1004" y="590"/>
                    <a:pt x="974" y="407"/>
                  </a:cubicBezTo>
                  <a:cubicBezTo>
                    <a:pt x="943" y="225"/>
                    <a:pt x="822" y="73"/>
                    <a:pt x="639" y="43"/>
                  </a:cubicBezTo>
                  <a:cubicBezTo>
                    <a:pt x="573" y="14"/>
                    <a:pt x="507" y="1"/>
                    <a:pt x="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3"/>
            <p:cNvSpPr/>
            <p:nvPr/>
          </p:nvSpPr>
          <p:spPr>
            <a:xfrm>
              <a:off x="6178975" y="1390075"/>
              <a:ext cx="22800" cy="21350"/>
            </a:xfrm>
            <a:custGeom>
              <a:avLst/>
              <a:gdLst/>
              <a:ahLst/>
              <a:cxnLst/>
              <a:rect l="l" t="t" r="r" b="b"/>
              <a:pathLst>
                <a:path w="912" h="854" extrusionOk="0">
                  <a:moveTo>
                    <a:pt x="602" y="1"/>
                  </a:moveTo>
                  <a:cubicBezTo>
                    <a:pt x="334" y="1"/>
                    <a:pt x="1" y="317"/>
                    <a:pt x="30" y="550"/>
                  </a:cubicBezTo>
                  <a:cubicBezTo>
                    <a:pt x="60" y="732"/>
                    <a:pt x="212" y="854"/>
                    <a:pt x="425" y="854"/>
                  </a:cubicBezTo>
                  <a:cubicBezTo>
                    <a:pt x="699" y="854"/>
                    <a:pt x="911" y="611"/>
                    <a:pt x="881" y="307"/>
                  </a:cubicBezTo>
                  <a:cubicBezTo>
                    <a:pt x="881" y="155"/>
                    <a:pt x="790" y="33"/>
                    <a:pt x="638" y="3"/>
                  </a:cubicBezTo>
                  <a:cubicBezTo>
                    <a:pt x="626" y="1"/>
                    <a:pt x="614" y="1"/>
                    <a:pt x="6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3"/>
            <p:cNvSpPr/>
            <p:nvPr/>
          </p:nvSpPr>
          <p:spPr>
            <a:xfrm>
              <a:off x="6059650" y="1341400"/>
              <a:ext cx="27375" cy="24425"/>
            </a:xfrm>
            <a:custGeom>
              <a:avLst/>
              <a:gdLst/>
              <a:ahLst/>
              <a:cxnLst/>
              <a:rect l="l" t="t" r="r" b="b"/>
              <a:pathLst>
                <a:path w="1095" h="977" extrusionOk="0">
                  <a:moveTo>
                    <a:pt x="505" y="1"/>
                  </a:moveTo>
                  <a:cubicBezTo>
                    <a:pt x="364" y="1"/>
                    <a:pt x="266" y="132"/>
                    <a:pt x="183" y="278"/>
                  </a:cubicBezTo>
                  <a:cubicBezTo>
                    <a:pt x="0" y="977"/>
                    <a:pt x="31" y="977"/>
                    <a:pt x="912" y="977"/>
                  </a:cubicBezTo>
                  <a:lnTo>
                    <a:pt x="1095" y="430"/>
                  </a:lnTo>
                  <a:lnTo>
                    <a:pt x="1095" y="430"/>
                  </a:lnTo>
                  <a:cubicBezTo>
                    <a:pt x="1070" y="433"/>
                    <a:pt x="1047" y="434"/>
                    <a:pt x="1025" y="434"/>
                  </a:cubicBezTo>
                  <a:cubicBezTo>
                    <a:pt x="828" y="434"/>
                    <a:pt x="730" y="314"/>
                    <a:pt x="730" y="96"/>
                  </a:cubicBezTo>
                  <a:cubicBezTo>
                    <a:pt x="644" y="28"/>
                    <a:pt x="570" y="1"/>
                    <a:pt x="5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3"/>
            <p:cNvSpPr/>
            <p:nvPr/>
          </p:nvSpPr>
          <p:spPr>
            <a:xfrm>
              <a:off x="5440325" y="1348900"/>
              <a:ext cx="26625" cy="27000"/>
            </a:xfrm>
            <a:custGeom>
              <a:avLst/>
              <a:gdLst/>
              <a:ahLst/>
              <a:cxnLst/>
              <a:rect l="l" t="t" r="r" b="b"/>
              <a:pathLst>
                <a:path w="1065" h="1080" extrusionOk="0">
                  <a:moveTo>
                    <a:pt x="236" y="0"/>
                  </a:moveTo>
                  <a:cubicBezTo>
                    <a:pt x="210" y="0"/>
                    <a:pt x="183" y="3"/>
                    <a:pt x="153" y="8"/>
                  </a:cubicBezTo>
                  <a:cubicBezTo>
                    <a:pt x="31" y="160"/>
                    <a:pt x="1" y="373"/>
                    <a:pt x="123" y="525"/>
                  </a:cubicBezTo>
                  <a:lnTo>
                    <a:pt x="123" y="616"/>
                  </a:lnTo>
                  <a:cubicBezTo>
                    <a:pt x="153" y="859"/>
                    <a:pt x="183" y="1042"/>
                    <a:pt x="457" y="1072"/>
                  </a:cubicBezTo>
                  <a:cubicBezTo>
                    <a:pt x="483" y="1077"/>
                    <a:pt x="509" y="1080"/>
                    <a:pt x="535" y="1080"/>
                  </a:cubicBezTo>
                  <a:cubicBezTo>
                    <a:pt x="660" y="1080"/>
                    <a:pt x="782" y="1021"/>
                    <a:pt x="882" y="920"/>
                  </a:cubicBezTo>
                  <a:cubicBezTo>
                    <a:pt x="1065" y="677"/>
                    <a:pt x="822" y="586"/>
                    <a:pt x="670" y="403"/>
                  </a:cubicBezTo>
                  <a:cubicBezTo>
                    <a:pt x="559" y="265"/>
                    <a:pt x="499" y="0"/>
                    <a:pt x="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3"/>
            <p:cNvSpPr/>
            <p:nvPr/>
          </p:nvSpPr>
          <p:spPr>
            <a:xfrm>
              <a:off x="5330150" y="1536750"/>
              <a:ext cx="24300" cy="22700"/>
            </a:xfrm>
            <a:custGeom>
              <a:avLst/>
              <a:gdLst/>
              <a:ahLst/>
              <a:cxnLst/>
              <a:rect l="l" t="t" r="r" b="b"/>
              <a:pathLst>
                <a:path w="972" h="908" extrusionOk="0">
                  <a:moveTo>
                    <a:pt x="426" y="1"/>
                  </a:moveTo>
                  <a:cubicBezTo>
                    <a:pt x="416" y="1"/>
                    <a:pt x="406" y="1"/>
                    <a:pt x="396" y="2"/>
                  </a:cubicBezTo>
                  <a:cubicBezTo>
                    <a:pt x="31" y="32"/>
                    <a:pt x="1" y="306"/>
                    <a:pt x="1" y="580"/>
                  </a:cubicBezTo>
                  <a:lnTo>
                    <a:pt x="1" y="853"/>
                  </a:lnTo>
                  <a:cubicBezTo>
                    <a:pt x="102" y="894"/>
                    <a:pt x="203" y="907"/>
                    <a:pt x="305" y="907"/>
                  </a:cubicBezTo>
                  <a:cubicBezTo>
                    <a:pt x="507" y="907"/>
                    <a:pt x="710" y="853"/>
                    <a:pt x="912" y="853"/>
                  </a:cubicBezTo>
                  <a:cubicBezTo>
                    <a:pt x="971" y="470"/>
                    <a:pt x="744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3"/>
            <p:cNvSpPr/>
            <p:nvPr/>
          </p:nvSpPr>
          <p:spPr>
            <a:xfrm>
              <a:off x="6881100" y="1304150"/>
              <a:ext cx="23575" cy="23025"/>
            </a:xfrm>
            <a:custGeom>
              <a:avLst/>
              <a:gdLst/>
              <a:ahLst/>
              <a:cxnLst/>
              <a:rect l="l" t="t" r="r" b="b"/>
              <a:pathLst>
                <a:path w="943" h="921" extrusionOk="0">
                  <a:moveTo>
                    <a:pt x="470" y="0"/>
                  </a:moveTo>
                  <a:cubicBezTo>
                    <a:pt x="335" y="0"/>
                    <a:pt x="210" y="112"/>
                    <a:pt x="183" y="248"/>
                  </a:cubicBezTo>
                  <a:cubicBezTo>
                    <a:pt x="152" y="430"/>
                    <a:pt x="0" y="643"/>
                    <a:pt x="122" y="886"/>
                  </a:cubicBezTo>
                  <a:cubicBezTo>
                    <a:pt x="170" y="910"/>
                    <a:pt x="213" y="920"/>
                    <a:pt x="253" y="920"/>
                  </a:cubicBezTo>
                  <a:cubicBezTo>
                    <a:pt x="415" y="920"/>
                    <a:pt x="523" y="759"/>
                    <a:pt x="669" y="734"/>
                  </a:cubicBezTo>
                  <a:cubicBezTo>
                    <a:pt x="943" y="734"/>
                    <a:pt x="882" y="522"/>
                    <a:pt x="882" y="370"/>
                  </a:cubicBezTo>
                  <a:cubicBezTo>
                    <a:pt x="882" y="157"/>
                    <a:pt x="730" y="5"/>
                    <a:pt x="517" y="5"/>
                  </a:cubicBezTo>
                  <a:cubicBezTo>
                    <a:pt x="501" y="2"/>
                    <a:pt x="485" y="0"/>
                    <a:pt x="4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3"/>
            <p:cNvSpPr/>
            <p:nvPr/>
          </p:nvSpPr>
          <p:spPr>
            <a:xfrm>
              <a:off x="5678950" y="1311850"/>
              <a:ext cx="28125" cy="27550"/>
            </a:xfrm>
            <a:custGeom>
              <a:avLst/>
              <a:gdLst/>
              <a:ahLst/>
              <a:cxnLst/>
              <a:rect l="l" t="t" r="r" b="b"/>
              <a:pathLst>
                <a:path w="1125" h="1102" extrusionOk="0">
                  <a:moveTo>
                    <a:pt x="639" y="1"/>
                  </a:moveTo>
                  <a:cubicBezTo>
                    <a:pt x="274" y="214"/>
                    <a:pt x="0" y="457"/>
                    <a:pt x="274" y="913"/>
                  </a:cubicBezTo>
                  <a:cubicBezTo>
                    <a:pt x="416" y="1002"/>
                    <a:pt x="559" y="1101"/>
                    <a:pt x="701" y="1101"/>
                  </a:cubicBezTo>
                  <a:cubicBezTo>
                    <a:pt x="802" y="1101"/>
                    <a:pt x="903" y="1051"/>
                    <a:pt x="1003" y="913"/>
                  </a:cubicBezTo>
                  <a:cubicBezTo>
                    <a:pt x="1094" y="822"/>
                    <a:pt x="1094" y="639"/>
                    <a:pt x="1003" y="548"/>
                  </a:cubicBezTo>
                  <a:cubicBezTo>
                    <a:pt x="1003" y="487"/>
                    <a:pt x="1003" y="426"/>
                    <a:pt x="1003" y="366"/>
                  </a:cubicBezTo>
                  <a:cubicBezTo>
                    <a:pt x="1094" y="153"/>
                    <a:pt x="1125" y="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" name="Google Shape;2175;p3"/>
            <p:cNvSpPr/>
            <p:nvPr/>
          </p:nvSpPr>
          <p:spPr>
            <a:xfrm>
              <a:off x="6637925" y="1456150"/>
              <a:ext cx="19025" cy="22225"/>
            </a:xfrm>
            <a:custGeom>
              <a:avLst/>
              <a:gdLst/>
              <a:ahLst/>
              <a:cxnLst/>
              <a:rect l="l" t="t" r="r" b="b"/>
              <a:pathLst>
                <a:path w="761" h="889" extrusionOk="0">
                  <a:moveTo>
                    <a:pt x="404" y="1"/>
                  </a:moveTo>
                  <a:cubicBezTo>
                    <a:pt x="187" y="1"/>
                    <a:pt x="31" y="172"/>
                    <a:pt x="31" y="369"/>
                  </a:cubicBezTo>
                  <a:cubicBezTo>
                    <a:pt x="1" y="642"/>
                    <a:pt x="92" y="886"/>
                    <a:pt x="365" y="886"/>
                  </a:cubicBezTo>
                  <a:cubicBezTo>
                    <a:pt x="383" y="887"/>
                    <a:pt x="400" y="888"/>
                    <a:pt x="416" y="888"/>
                  </a:cubicBezTo>
                  <a:cubicBezTo>
                    <a:pt x="650" y="888"/>
                    <a:pt x="732" y="689"/>
                    <a:pt x="761" y="490"/>
                  </a:cubicBezTo>
                  <a:cubicBezTo>
                    <a:pt x="761" y="247"/>
                    <a:pt x="730" y="4"/>
                    <a:pt x="457" y="4"/>
                  </a:cubicBezTo>
                  <a:cubicBezTo>
                    <a:pt x="439" y="2"/>
                    <a:pt x="421" y="1"/>
                    <a:pt x="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" name="Google Shape;2176;p3"/>
            <p:cNvSpPr/>
            <p:nvPr/>
          </p:nvSpPr>
          <p:spPr>
            <a:xfrm>
              <a:off x="5644000" y="1403050"/>
              <a:ext cx="22800" cy="19925"/>
            </a:xfrm>
            <a:custGeom>
              <a:avLst/>
              <a:gdLst/>
              <a:ahLst/>
              <a:cxnLst/>
              <a:rect l="l" t="t" r="r" b="b"/>
              <a:pathLst>
                <a:path w="912" h="797" extrusionOk="0">
                  <a:moveTo>
                    <a:pt x="486" y="0"/>
                  </a:moveTo>
                  <a:cubicBezTo>
                    <a:pt x="243" y="0"/>
                    <a:pt x="61" y="152"/>
                    <a:pt x="30" y="365"/>
                  </a:cubicBezTo>
                  <a:cubicBezTo>
                    <a:pt x="0" y="639"/>
                    <a:pt x="152" y="760"/>
                    <a:pt x="426" y="791"/>
                  </a:cubicBezTo>
                  <a:cubicBezTo>
                    <a:pt x="455" y="794"/>
                    <a:pt x="484" y="796"/>
                    <a:pt x="512" y="796"/>
                  </a:cubicBezTo>
                  <a:cubicBezTo>
                    <a:pt x="723" y="796"/>
                    <a:pt x="912" y="694"/>
                    <a:pt x="912" y="426"/>
                  </a:cubicBezTo>
                  <a:cubicBezTo>
                    <a:pt x="912" y="183"/>
                    <a:pt x="730" y="6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" name="Google Shape;2177;p3"/>
            <p:cNvSpPr/>
            <p:nvPr/>
          </p:nvSpPr>
          <p:spPr>
            <a:xfrm>
              <a:off x="6720000" y="1252600"/>
              <a:ext cx="25850" cy="21425"/>
            </a:xfrm>
            <a:custGeom>
              <a:avLst/>
              <a:gdLst/>
              <a:ahLst/>
              <a:cxnLst/>
              <a:rect l="l" t="t" r="r" b="b"/>
              <a:pathLst>
                <a:path w="1034" h="857" extrusionOk="0">
                  <a:moveTo>
                    <a:pt x="791" y="0"/>
                  </a:moveTo>
                  <a:cubicBezTo>
                    <a:pt x="396" y="30"/>
                    <a:pt x="244" y="304"/>
                    <a:pt x="61" y="578"/>
                  </a:cubicBezTo>
                  <a:cubicBezTo>
                    <a:pt x="0" y="699"/>
                    <a:pt x="92" y="821"/>
                    <a:pt x="213" y="851"/>
                  </a:cubicBezTo>
                  <a:cubicBezTo>
                    <a:pt x="223" y="854"/>
                    <a:pt x="235" y="856"/>
                    <a:pt x="247" y="856"/>
                  </a:cubicBezTo>
                  <a:cubicBezTo>
                    <a:pt x="464" y="856"/>
                    <a:pt x="1034" y="385"/>
                    <a:pt x="1034" y="213"/>
                  </a:cubicBezTo>
                  <a:cubicBezTo>
                    <a:pt x="1034" y="30"/>
                    <a:pt x="912" y="0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" name="Google Shape;2178;p3"/>
            <p:cNvSpPr/>
            <p:nvPr/>
          </p:nvSpPr>
          <p:spPr>
            <a:xfrm>
              <a:off x="6118925" y="1159125"/>
              <a:ext cx="22050" cy="19100"/>
            </a:xfrm>
            <a:custGeom>
              <a:avLst/>
              <a:gdLst/>
              <a:ahLst/>
              <a:cxnLst/>
              <a:rect l="l" t="t" r="r" b="b"/>
              <a:pathLst>
                <a:path w="882" h="764" extrusionOk="0">
                  <a:moveTo>
                    <a:pt x="274" y="0"/>
                  </a:moveTo>
                  <a:cubicBezTo>
                    <a:pt x="92" y="61"/>
                    <a:pt x="0" y="213"/>
                    <a:pt x="31" y="396"/>
                  </a:cubicBezTo>
                  <a:cubicBezTo>
                    <a:pt x="31" y="593"/>
                    <a:pt x="187" y="764"/>
                    <a:pt x="404" y="764"/>
                  </a:cubicBezTo>
                  <a:cubicBezTo>
                    <a:pt x="421" y="764"/>
                    <a:pt x="438" y="763"/>
                    <a:pt x="456" y="760"/>
                  </a:cubicBezTo>
                  <a:cubicBezTo>
                    <a:pt x="669" y="760"/>
                    <a:pt x="882" y="639"/>
                    <a:pt x="821" y="396"/>
                  </a:cubicBezTo>
                  <a:cubicBezTo>
                    <a:pt x="791" y="122"/>
                    <a:pt x="517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" name="Google Shape;2179;p3"/>
            <p:cNvSpPr/>
            <p:nvPr/>
          </p:nvSpPr>
          <p:spPr>
            <a:xfrm>
              <a:off x="5958000" y="1154500"/>
              <a:ext cx="19600" cy="20100"/>
            </a:xfrm>
            <a:custGeom>
              <a:avLst/>
              <a:gdLst/>
              <a:ahLst/>
              <a:cxnLst/>
              <a:rect l="l" t="t" r="r" b="b"/>
              <a:pathLst>
                <a:path w="784" h="804" extrusionOk="0">
                  <a:moveTo>
                    <a:pt x="434" y="0"/>
                  </a:moveTo>
                  <a:cubicBezTo>
                    <a:pt x="420" y="0"/>
                    <a:pt x="404" y="1"/>
                    <a:pt x="389" y="3"/>
                  </a:cubicBezTo>
                  <a:cubicBezTo>
                    <a:pt x="145" y="3"/>
                    <a:pt x="54" y="216"/>
                    <a:pt x="54" y="429"/>
                  </a:cubicBezTo>
                  <a:cubicBezTo>
                    <a:pt x="1" y="616"/>
                    <a:pt x="160" y="804"/>
                    <a:pt x="344" y="804"/>
                  </a:cubicBezTo>
                  <a:cubicBezTo>
                    <a:pt x="369" y="804"/>
                    <a:pt x="394" y="800"/>
                    <a:pt x="419" y="793"/>
                  </a:cubicBezTo>
                  <a:cubicBezTo>
                    <a:pt x="693" y="793"/>
                    <a:pt x="784" y="641"/>
                    <a:pt x="784" y="398"/>
                  </a:cubicBezTo>
                  <a:cubicBezTo>
                    <a:pt x="755" y="199"/>
                    <a:pt x="647" y="0"/>
                    <a:pt x="4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3"/>
            <p:cNvSpPr/>
            <p:nvPr/>
          </p:nvSpPr>
          <p:spPr>
            <a:xfrm>
              <a:off x="5343075" y="1289075"/>
              <a:ext cx="37250" cy="30475"/>
            </a:xfrm>
            <a:custGeom>
              <a:avLst/>
              <a:gdLst/>
              <a:ahLst/>
              <a:cxnLst/>
              <a:rect l="l" t="t" r="r" b="b"/>
              <a:pathLst>
                <a:path w="1490" h="1219" extrusionOk="0">
                  <a:moveTo>
                    <a:pt x="1125" y="0"/>
                  </a:moveTo>
                  <a:lnTo>
                    <a:pt x="1003" y="61"/>
                  </a:lnTo>
                  <a:cubicBezTo>
                    <a:pt x="897" y="228"/>
                    <a:pt x="745" y="258"/>
                    <a:pt x="585" y="258"/>
                  </a:cubicBezTo>
                  <a:cubicBezTo>
                    <a:pt x="494" y="258"/>
                    <a:pt x="401" y="248"/>
                    <a:pt x="312" y="248"/>
                  </a:cubicBezTo>
                  <a:cubicBezTo>
                    <a:pt x="245" y="248"/>
                    <a:pt x="181" y="254"/>
                    <a:pt x="122" y="274"/>
                  </a:cubicBezTo>
                  <a:lnTo>
                    <a:pt x="0" y="365"/>
                  </a:lnTo>
                  <a:cubicBezTo>
                    <a:pt x="61" y="517"/>
                    <a:pt x="183" y="608"/>
                    <a:pt x="304" y="669"/>
                  </a:cubicBezTo>
                  <a:cubicBezTo>
                    <a:pt x="608" y="790"/>
                    <a:pt x="1064" y="608"/>
                    <a:pt x="1125" y="1155"/>
                  </a:cubicBezTo>
                  <a:cubicBezTo>
                    <a:pt x="1125" y="1193"/>
                    <a:pt x="1183" y="1219"/>
                    <a:pt x="1242" y="1219"/>
                  </a:cubicBezTo>
                  <a:cubicBezTo>
                    <a:pt x="1278" y="1219"/>
                    <a:pt x="1315" y="1209"/>
                    <a:pt x="1338" y="1185"/>
                  </a:cubicBezTo>
                  <a:cubicBezTo>
                    <a:pt x="1399" y="1125"/>
                    <a:pt x="1490" y="1003"/>
                    <a:pt x="1459" y="973"/>
                  </a:cubicBezTo>
                  <a:cubicBezTo>
                    <a:pt x="1277" y="669"/>
                    <a:pt x="1399" y="243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3"/>
            <p:cNvSpPr/>
            <p:nvPr/>
          </p:nvSpPr>
          <p:spPr>
            <a:xfrm>
              <a:off x="6360575" y="1343775"/>
              <a:ext cx="34200" cy="21950"/>
            </a:xfrm>
            <a:custGeom>
              <a:avLst/>
              <a:gdLst/>
              <a:ahLst/>
              <a:cxnLst/>
              <a:rect l="l" t="t" r="r" b="b"/>
              <a:pathLst>
                <a:path w="1368" h="878" extrusionOk="0">
                  <a:moveTo>
                    <a:pt x="699" y="1"/>
                  </a:moveTo>
                  <a:cubicBezTo>
                    <a:pt x="638" y="244"/>
                    <a:pt x="0" y="244"/>
                    <a:pt x="426" y="639"/>
                  </a:cubicBezTo>
                  <a:cubicBezTo>
                    <a:pt x="525" y="758"/>
                    <a:pt x="690" y="878"/>
                    <a:pt x="860" y="878"/>
                  </a:cubicBezTo>
                  <a:cubicBezTo>
                    <a:pt x="950" y="878"/>
                    <a:pt x="1041" y="844"/>
                    <a:pt x="1125" y="760"/>
                  </a:cubicBezTo>
                  <a:cubicBezTo>
                    <a:pt x="1368" y="487"/>
                    <a:pt x="1094" y="335"/>
                    <a:pt x="973" y="152"/>
                  </a:cubicBezTo>
                  <a:cubicBezTo>
                    <a:pt x="942" y="92"/>
                    <a:pt x="912" y="6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3"/>
            <p:cNvSpPr/>
            <p:nvPr/>
          </p:nvSpPr>
          <p:spPr>
            <a:xfrm>
              <a:off x="6473025" y="1331175"/>
              <a:ext cx="24350" cy="20700"/>
            </a:xfrm>
            <a:custGeom>
              <a:avLst/>
              <a:gdLst/>
              <a:ahLst/>
              <a:cxnLst/>
              <a:rect l="l" t="t" r="r" b="b"/>
              <a:pathLst>
                <a:path w="974" h="828" extrusionOk="0">
                  <a:moveTo>
                    <a:pt x="299" y="0"/>
                  </a:moveTo>
                  <a:cubicBezTo>
                    <a:pt x="237" y="0"/>
                    <a:pt x="177" y="28"/>
                    <a:pt x="122" y="109"/>
                  </a:cubicBezTo>
                  <a:cubicBezTo>
                    <a:pt x="1" y="261"/>
                    <a:pt x="122" y="444"/>
                    <a:pt x="214" y="596"/>
                  </a:cubicBezTo>
                  <a:cubicBezTo>
                    <a:pt x="292" y="769"/>
                    <a:pt x="403" y="828"/>
                    <a:pt x="526" y="828"/>
                  </a:cubicBezTo>
                  <a:cubicBezTo>
                    <a:pt x="640" y="828"/>
                    <a:pt x="765" y="776"/>
                    <a:pt x="882" y="717"/>
                  </a:cubicBezTo>
                  <a:lnTo>
                    <a:pt x="973" y="687"/>
                  </a:lnTo>
                  <a:cubicBezTo>
                    <a:pt x="913" y="505"/>
                    <a:pt x="821" y="322"/>
                    <a:pt x="761" y="109"/>
                  </a:cubicBezTo>
                  <a:cubicBezTo>
                    <a:pt x="742" y="115"/>
                    <a:pt x="724" y="117"/>
                    <a:pt x="705" y="117"/>
                  </a:cubicBezTo>
                  <a:cubicBezTo>
                    <a:pt x="571" y="117"/>
                    <a:pt x="429" y="0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3"/>
            <p:cNvSpPr/>
            <p:nvPr/>
          </p:nvSpPr>
          <p:spPr>
            <a:xfrm>
              <a:off x="5325525" y="1512275"/>
              <a:ext cx="21375" cy="17900"/>
            </a:xfrm>
            <a:custGeom>
              <a:avLst/>
              <a:gdLst/>
              <a:ahLst/>
              <a:cxnLst/>
              <a:rect l="l" t="t" r="r" b="b"/>
              <a:pathLst>
                <a:path w="855" h="716" extrusionOk="0">
                  <a:moveTo>
                    <a:pt x="331" y="1"/>
                  </a:moveTo>
                  <a:cubicBezTo>
                    <a:pt x="163" y="1"/>
                    <a:pt x="34" y="72"/>
                    <a:pt x="34" y="251"/>
                  </a:cubicBezTo>
                  <a:cubicBezTo>
                    <a:pt x="0" y="552"/>
                    <a:pt x="224" y="715"/>
                    <a:pt x="447" y="715"/>
                  </a:cubicBezTo>
                  <a:cubicBezTo>
                    <a:pt x="630" y="715"/>
                    <a:pt x="813" y="606"/>
                    <a:pt x="854" y="373"/>
                  </a:cubicBezTo>
                  <a:cubicBezTo>
                    <a:pt x="826" y="176"/>
                    <a:pt x="668" y="5"/>
                    <a:pt x="475" y="5"/>
                  </a:cubicBezTo>
                  <a:cubicBezTo>
                    <a:pt x="460" y="5"/>
                    <a:pt x="444" y="6"/>
                    <a:pt x="429" y="8"/>
                  </a:cubicBezTo>
                  <a:cubicBezTo>
                    <a:pt x="395" y="4"/>
                    <a:pt x="362" y="1"/>
                    <a:pt x="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3"/>
            <p:cNvSpPr/>
            <p:nvPr/>
          </p:nvSpPr>
          <p:spPr>
            <a:xfrm>
              <a:off x="6323325" y="1458525"/>
              <a:ext cx="31950" cy="22125"/>
            </a:xfrm>
            <a:custGeom>
              <a:avLst/>
              <a:gdLst/>
              <a:ahLst/>
              <a:cxnLst/>
              <a:rect l="l" t="t" r="r" b="b"/>
              <a:pathLst>
                <a:path w="1278" h="885" extrusionOk="0">
                  <a:moveTo>
                    <a:pt x="639" y="0"/>
                  </a:moveTo>
                  <a:cubicBezTo>
                    <a:pt x="366" y="61"/>
                    <a:pt x="1" y="31"/>
                    <a:pt x="183" y="517"/>
                  </a:cubicBezTo>
                  <a:cubicBezTo>
                    <a:pt x="351" y="741"/>
                    <a:pt x="531" y="885"/>
                    <a:pt x="729" y="885"/>
                  </a:cubicBezTo>
                  <a:cubicBezTo>
                    <a:pt x="853" y="885"/>
                    <a:pt x="985" y="828"/>
                    <a:pt x="1125" y="699"/>
                  </a:cubicBezTo>
                  <a:cubicBezTo>
                    <a:pt x="1277" y="487"/>
                    <a:pt x="1156" y="335"/>
                    <a:pt x="1004" y="213"/>
                  </a:cubicBezTo>
                  <a:cubicBezTo>
                    <a:pt x="913" y="91"/>
                    <a:pt x="791" y="31"/>
                    <a:pt x="6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" name="Google Shape;2185;p3"/>
            <p:cNvSpPr/>
            <p:nvPr/>
          </p:nvSpPr>
          <p:spPr>
            <a:xfrm>
              <a:off x="5644000" y="1264825"/>
              <a:ext cx="24325" cy="19750"/>
            </a:xfrm>
            <a:custGeom>
              <a:avLst/>
              <a:gdLst/>
              <a:ahLst/>
              <a:cxnLst/>
              <a:rect l="l" t="t" r="r" b="b"/>
              <a:pathLst>
                <a:path w="973" h="790" extrusionOk="0">
                  <a:moveTo>
                    <a:pt x="458" y="1"/>
                  </a:moveTo>
                  <a:cubicBezTo>
                    <a:pt x="396" y="1"/>
                    <a:pt x="335" y="27"/>
                    <a:pt x="274" y="89"/>
                  </a:cubicBezTo>
                  <a:cubicBezTo>
                    <a:pt x="122" y="241"/>
                    <a:pt x="0" y="453"/>
                    <a:pt x="182" y="636"/>
                  </a:cubicBezTo>
                  <a:cubicBezTo>
                    <a:pt x="296" y="772"/>
                    <a:pt x="445" y="790"/>
                    <a:pt x="601" y="790"/>
                  </a:cubicBezTo>
                  <a:cubicBezTo>
                    <a:pt x="654" y="790"/>
                    <a:pt x="707" y="788"/>
                    <a:pt x="760" y="788"/>
                  </a:cubicBezTo>
                  <a:lnTo>
                    <a:pt x="730" y="788"/>
                  </a:lnTo>
                  <a:cubicBezTo>
                    <a:pt x="851" y="575"/>
                    <a:pt x="973" y="362"/>
                    <a:pt x="730" y="149"/>
                  </a:cubicBezTo>
                  <a:cubicBezTo>
                    <a:pt x="639" y="59"/>
                    <a:pt x="548" y="1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" name="Google Shape;2186;p3"/>
            <p:cNvSpPr/>
            <p:nvPr/>
          </p:nvSpPr>
          <p:spPr>
            <a:xfrm>
              <a:off x="6507225" y="1259000"/>
              <a:ext cx="22075" cy="20400"/>
            </a:xfrm>
            <a:custGeom>
              <a:avLst/>
              <a:gdLst/>
              <a:ahLst/>
              <a:cxnLst/>
              <a:rect l="l" t="t" r="r" b="b"/>
              <a:pathLst>
                <a:path w="883" h="816" extrusionOk="0">
                  <a:moveTo>
                    <a:pt x="411" y="1"/>
                  </a:moveTo>
                  <a:cubicBezTo>
                    <a:pt x="284" y="1"/>
                    <a:pt x="142" y="18"/>
                    <a:pt x="1" y="18"/>
                  </a:cubicBezTo>
                  <a:cubicBezTo>
                    <a:pt x="153" y="261"/>
                    <a:pt x="244" y="474"/>
                    <a:pt x="365" y="656"/>
                  </a:cubicBezTo>
                  <a:cubicBezTo>
                    <a:pt x="416" y="757"/>
                    <a:pt x="508" y="816"/>
                    <a:pt x="607" y="816"/>
                  </a:cubicBezTo>
                  <a:cubicBezTo>
                    <a:pt x="628" y="816"/>
                    <a:pt x="648" y="813"/>
                    <a:pt x="669" y="808"/>
                  </a:cubicBezTo>
                  <a:cubicBezTo>
                    <a:pt x="852" y="747"/>
                    <a:pt x="882" y="626"/>
                    <a:pt x="882" y="474"/>
                  </a:cubicBezTo>
                  <a:cubicBezTo>
                    <a:pt x="862" y="68"/>
                    <a:pt x="666" y="1"/>
                    <a:pt x="4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3"/>
            <p:cNvSpPr/>
            <p:nvPr/>
          </p:nvSpPr>
          <p:spPr>
            <a:xfrm>
              <a:off x="6391725" y="1225225"/>
              <a:ext cx="32700" cy="31950"/>
            </a:xfrm>
            <a:custGeom>
              <a:avLst/>
              <a:gdLst/>
              <a:ahLst/>
              <a:cxnLst/>
              <a:rect l="l" t="t" r="r" b="b"/>
              <a:pathLst>
                <a:path w="1308" h="1278" extrusionOk="0">
                  <a:moveTo>
                    <a:pt x="1307" y="1"/>
                  </a:moveTo>
                  <a:cubicBezTo>
                    <a:pt x="365" y="1"/>
                    <a:pt x="365" y="1"/>
                    <a:pt x="183" y="882"/>
                  </a:cubicBezTo>
                  <a:cubicBezTo>
                    <a:pt x="152" y="1034"/>
                    <a:pt x="92" y="1156"/>
                    <a:pt x="0" y="1277"/>
                  </a:cubicBezTo>
                  <a:cubicBezTo>
                    <a:pt x="304" y="1277"/>
                    <a:pt x="456" y="1156"/>
                    <a:pt x="487" y="791"/>
                  </a:cubicBezTo>
                  <a:cubicBezTo>
                    <a:pt x="487" y="444"/>
                    <a:pt x="792" y="167"/>
                    <a:pt x="1134" y="167"/>
                  </a:cubicBezTo>
                  <a:cubicBezTo>
                    <a:pt x="1181" y="167"/>
                    <a:pt x="1229" y="172"/>
                    <a:pt x="1277" y="183"/>
                  </a:cubicBezTo>
                  <a:lnTo>
                    <a:pt x="130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" name="Google Shape;2188;p3"/>
            <p:cNvSpPr/>
            <p:nvPr/>
          </p:nvSpPr>
          <p:spPr>
            <a:xfrm>
              <a:off x="6529275" y="1208700"/>
              <a:ext cx="25850" cy="23400"/>
            </a:xfrm>
            <a:custGeom>
              <a:avLst/>
              <a:gdLst/>
              <a:ahLst/>
              <a:cxnLst/>
              <a:rect l="l" t="t" r="r" b="b"/>
              <a:pathLst>
                <a:path w="1034" h="936" extrusionOk="0">
                  <a:moveTo>
                    <a:pt x="556" y="1"/>
                  </a:moveTo>
                  <a:cubicBezTo>
                    <a:pt x="501" y="1"/>
                    <a:pt x="443" y="18"/>
                    <a:pt x="395" y="54"/>
                  </a:cubicBezTo>
                  <a:cubicBezTo>
                    <a:pt x="0" y="327"/>
                    <a:pt x="243" y="601"/>
                    <a:pt x="456" y="935"/>
                  </a:cubicBezTo>
                  <a:cubicBezTo>
                    <a:pt x="790" y="692"/>
                    <a:pt x="1033" y="510"/>
                    <a:pt x="760" y="115"/>
                  </a:cubicBezTo>
                  <a:cubicBezTo>
                    <a:pt x="723" y="41"/>
                    <a:pt x="642" y="1"/>
                    <a:pt x="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" name="Google Shape;2189;p3"/>
            <p:cNvSpPr/>
            <p:nvPr/>
          </p:nvSpPr>
          <p:spPr>
            <a:xfrm>
              <a:off x="6139450" y="1323925"/>
              <a:ext cx="28125" cy="16950"/>
            </a:xfrm>
            <a:custGeom>
              <a:avLst/>
              <a:gdLst/>
              <a:ahLst/>
              <a:cxnLst/>
              <a:rect l="l" t="t" r="r" b="b"/>
              <a:pathLst>
                <a:path w="1125" h="678" extrusionOk="0">
                  <a:moveTo>
                    <a:pt x="300" y="1"/>
                  </a:moveTo>
                  <a:cubicBezTo>
                    <a:pt x="156" y="1"/>
                    <a:pt x="0" y="170"/>
                    <a:pt x="0" y="339"/>
                  </a:cubicBezTo>
                  <a:cubicBezTo>
                    <a:pt x="0" y="471"/>
                    <a:pt x="92" y="557"/>
                    <a:pt x="196" y="557"/>
                  </a:cubicBezTo>
                  <a:cubicBezTo>
                    <a:pt x="212" y="557"/>
                    <a:pt x="227" y="555"/>
                    <a:pt x="243" y="551"/>
                  </a:cubicBezTo>
                  <a:cubicBezTo>
                    <a:pt x="293" y="544"/>
                    <a:pt x="345" y="540"/>
                    <a:pt x="398" y="540"/>
                  </a:cubicBezTo>
                  <a:cubicBezTo>
                    <a:pt x="569" y="540"/>
                    <a:pt x="749" y="580"/>
                    <a:pt x="912" y="673"/>
                  </a:cubicBezTo>
                  <a:cubicBezTo>
                    <a:pt x="915" y="676"/>
                    <a:pt x="919" y="678"/>
                    <a:pt x="924" y="678"/>
                  </a:cubicBezTo>
                  <a:cubicBezTo>
                    <a:pt x="962" y="678"/>
                    <a:pt x="1040" y="578"/>
                    <a:pt x="1094" y="551"/>
                  </a:cubicBezTo>
                  <a:cubicBezTo>
                    <a:pt x="1094" y="491"/>
                    <a:pt x="1125" y="399"/>
                    <a:pt x="1094" y="369"/>
                  </a:cubicBezTo>
                  <a:cubicBezTo>
                    <a:pt x="851" y="217"/>
                    <a:pt x="578" y="95"/>
                    <a:pt x="334" y="4"/>
                  </a:cubicBezTo>
                  <a:cubicBezTo>
                    <a:pt x="323" y="2"/>
                    <a:pt x="312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" name="Google Shape;2190;p3"/>
            <p:cNvSpPr/>
            <p:nvPr/>
          </p:nvSpPr>
          <p:spPr>
            <a:xfrm>
              <a:off x="6416800" y="1203175"/>
              <a:ext cx="28150" cy="22075"/>
            </a:xfrm>
            <a:custGeom>
              <a:avLst/>
              <a:gdLst/>
              <a:ahLst/>
              <a:cxnLst/>
              <a:rect l="l" t="t" r="r" b="b"/>
              <a:pathLst>
                <a:path w="1126" h="883" extrusionOk="0">
                  <a:moveTo>
                    <a:pt x="477" y="0"/>
                  </a:moveTo>
                  <a:cubicBezTo>
                    <a:pt x="389" y="0"/>
                    <a:pt x="301" y="40"/>
                    <a:pt x="213" y="153"/>
                  </a:cubicBezTo>
                  <a:cubicBezTo>
                    <a:pt x="0" y="427"/>
                    <a:pt x="183" y="640"/>
                    <a:pt x="304" y="883"/>
                  </a:cubicBezTo>
                  <a:lnTo>
                    <a:pt x="1004" y="700"/>
                  </a:lnTo>
                  <a:cubicBezTo>
                    <a:pt x="1125" y="457"/>
                    <a:pt x="973" y="305"/>
                    <a:pt x="852" y="153"/>
                  </a:cubicBezTo>
                  <a:cubicBezTo>
                    <a:pt x="727" y="82"/>
                    <a:pt x="602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" name="Google Shape;2191;p3"/>
            <p:cNvSpPr/>
            <p:nvPr/>
          </p:nvSpPr>
          <p:spPr>
            <a:xfrm>
              <a:off x="6432750" y="1089125"/>
              <a:ext cx="19025" cy="20625"/>
            </a:xfrm>
            <a:custGeom>
              <a:avLst/>
              <a:gdLst/>
              <a:ahLst/>
              <a:cxnLst/>
              <a:rect l="l" t="t" r="r" b="b"/>
              <a:pathLst>
                <a:path w="761" h="825" extrusionOk="0">
                  <a:moveTo>
                    <a:pt x="426" y="0"/>
                  </a:moveTo>
                  <a:cubicBezTo>
                    <a:pt x="214" y="0"/>
                    <a:pt x="62" y="146"/>
                    <a:pt x="62" y="369"/>
                  </a:cubicBezTo>
                  <a:cubicBezTo>
                    <a:pt x="1" y="582"/>
                    <a:pt x="153" y="794"/>
                    <a:pt x="396" y="825"/>
                  </a:cubicBezTo>
                  <a:cubicBezTo>
                    <a:pt x="639" y="794"/>
                    <a:pt x="730" y="551"/>
                    <a:pt x="730" y="369"/>
                  </a:cubicBezTo>
                  <a:cubicBezTo>
                    <a:pt x="761" y="186"/>
                    <a:pt x="730" y="4"/>
                    <a:pt x="487" y="4"/>
                  </a:cubicBezTo>
                  <a:cubicBezTo>
                    <a:pt x="466" y="1"/>
                    <a:pt x="446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3"/>
            <p:cNvSpPr/>
            <p:nvPr/>
          </p:nvSpPr>
          <p:spPr>
            <a:xfrm>
              <a:off x="6586350" y="1311675"/>
              <a:ext cx="21975" cy="18525"/>
            </a:xfrm>
            <a:custGeom>
              <a:avLst/>
              <a:gdLst/>
              <a:ahLst/>
              <a:cxnLst/>
              <a:rect l="l" t="t" r="r" b="b"/>
              <a:pathLst>
                <a:path w="879" h="741" extrusionOk="0">
                  <a:moveTo>
                    <a:pt x="419" y="0"/>
                  </a:moveTo>
                  <a:cubicBezTo>
                    <a:pt x="390" y="0"/>
                    <a:pt x="361" y="3"/>
                    <a:pt x="331" y="8"/>
                  </a:cubicBezTo>
                  <a:cubicBezTo>
                    <a:pt x="179" y="38"/>
                    <a:pt x="58" y="160"/>
                    <a:pt x="58" y="312"/>
                  </a:cubicBezTo>
                  <a:cubicBezTo>
                    <a:pt x="1" y="539"/>
                    <a:pt x="183" y="740"/>
                    <a:pt x="406" y="740"/>
                  </a:cubicBezTo>
                  <a:cubicBezTo>
                    <a:pt x="422" y="740"/>
                    <a:pt x="437" y="739"/>
                    <a:pt x="453" y="737"/>
                  </a:cubicBezTo>
                  <a:lnTo>
                    <a:pt x="787" y="737"/>
                  </a:lnTo>
                  <a:cubicBezTo>
                    <a:pt x="878" y="555"/>
                    <a:pt x="878" y="373"/>
                    <a:pt x="787" y="221"/>
                  </a:cubicBezTo>
                  <a:cubicBezTo>
                    <a:pt x="711" y="68"/>
                    <a:pt x="570" y="0"/>
                    <a:pt x="4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3"/>
            <p:cNvSpPr/>
            <p:nvPr/>
          </p:nvSpPr>
          <p:spPr>
            <a:xfrm>
              <a:off x="7101475" y="1421950"/>
              <a:ext cx="19000" cy="19950"/>
            </a:xfrm>
            <a:custGeom>
              <a:avLst/>
              <a:gdLst/>
              <a:ahLst/>
              <a:cxnLst/>
              <a:rect l="l" t="t" r="r" b="b"/>
              <a:pathLst>
                <a:path w="760" h="798" extrusionOk="0">
                  <a:moveTo>
                    <a:pt x="394" y="0"/>
                  </a:moveTo>
                  <a:cubicBezTo>
                    <a:pt x="375" y="0"/>
                    <a:pt x="355" y="2"/>
                    <a:pt x="334" y="4"/>
                  </a:cubicBezTo>
                  <a:cubicBezTo>
                    <a:pt x="122" y="35"/>
                    <a:pt x="0" y="217"/>
                    <a:pt x="0" y="399"/>
                  </a:cubicBezTo>
                  <a:cubicBezTo>
                    <a:pt x="0" y="598"/>
                    <a:pt x="160" y="797"/>
                    <a:pt x="379" y="797"/>
                  </a:cubicBezTo>
                  <a:cubicBezTo>
                    <a:pt x="394" y="797"/>
                    <a:pt x="410" y="797"/>
                    <a:pt x="426" y="795"/>
                  </a:cubicBezTo>
                  <a:cubicBezTo>
                    <a:pt x="669" y="795"/>
                    <a:pt x="729" y="551"/>
                    <a:pt x="760" y="339"/>
                  </a:cubicBezTo>
                  <a:cubicBezTo>
                    <a:pt x="704" y="144"/>
                    <a:pt x="598" y="0"/>
                    <a:pt x="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3"/>
            <p:cNvSpPr/>
            <p:nvPr/>
          </p:nvSpPr>
          <p:spPr>
            <a:xfrm>
              <a:off x="6509500" y="1378600"/>
              <a:ext cx="28150" cy="14700"/>
            </a:xfrm>
            <a:custGeom>
              <a:avLst/>
              <a:gdLst/>
              <a:ahLst/>
              <a:cxnLst/>
              <a:rect l="l" t="t" r="r" b="b"/>
              <a:pathLst>
                <a:path w="1126" h="588" extrusionOk="0">
                  <a:moveTo>
                    <a:pt x="787" y="0"/>
                  </a:moveTo>
                  <a:cubicBezTo>
                    <a:pt x="496" y="0"/>
                    <a:pt x="214" y="93"/>
                    <a:pt x="1" y="279"/>
                  </a:cubicBezTo>
                  <a:cubicBezTo>
                    <a:pt x="274" y="401"/>
                    <a:pt x="548" y="492"/>
                    <a:pt x="821" y="583"/>
                  </a:cubicBezTo>
                  <a:cubicBezTo>
                    <a:pt x="837" y="586"/>
                    <a:pt x="853" y="588"/>
                    <a:pt x="869" y="588"/>
                  </a:cubicBezTo>
                  <a:cubicBezTo>
                    <a:pt x="1003" y="588"/>
                    <a:pt x="1125" y="476"/>
                    <a:pt x="1125" y="340"/>
                  </a:cubicBezTo>
                  <a:cubicBezTo>
                    <a:pt x="1125" y="158"/>
                    <a:pt x="1065" y="6"/>
                    <a:pt x="913" y="6"/>
                  </a:cubicBezTo>
                  <a:cubicBezTo>
                    <a:pt x="871" y="2"/>
                    <a:pt x="829" y="0"/>
                    <a:pt x="7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3"/>
            <p:cNvSpPr/>
            <p:nvPr/>
          </p:nvSpPr>
          <p:spPr>
            <a:xfrm>
              <a:off x="5459325" y="1270250"/>
              <a:ext cx="16750" cy="23500"/>
            </a:xfrm>
            <a:custGeom>
              <a:avLst/>
              <a:gdLst/>
              <a:ahLst/>
              <a:cxnLst/>
              <a:rect l="l" t="t" r="r" b="b"/>
              <a:pathLst>
                <a:path w="670" h="940" extrusionOk="0">
                  <a:moveTo>
                    <a:pt x="374" y="0"/>
                  </a:moveTo>
                  <a:cubicBezTo>
                    <a:pt x="301" y="0"/>
                    <a:pt x="209" y="11"/>
                    <a:pt x="92" y="24"/>
                  </a:cubicBezTo>
                  <a:lnTo>
                    <a:pt x="122" y="388"/>
                  </a:lnTo>
                  <a:cubicBezTo>
                    <a:pt x="1" y="479"/>
                    <a:pt x="1" y="662"/>
                    <a:pt x="122" y="753"/>
                  </a:cubicBezTo>
                  <a:cubicBezTo>
                    <a:pt x="217" y="879"/>
                    <a:pt x="311" y="939"/>
                    <a:pt x="405" y="939"/>
                  </a:cubicBezTo>
                  <a:cubicBezTo>
                    <a:pt x="493" y="939"/>
                    <a:pt x="581" y="886"/>
                    <a:pt x="670" y="783"/>
                  </a:cubicBezTo>
                  <a:cubicBezTo>
                    <a:pt x="646" y="138"/>
                    <a:pt x="641" y="0"/>
                    <a:pt x="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3"/>
            <p:cNvSpPr/>
            <p:nvPr/>
          </p:nvSpPr>
          <p:spPr>
            <a:xfrm>
              <a:off x="6852975" y="1368700"/>
              <a:ext cx="23575" cy="19925"/>
            </a:xfrm>
            <a:custGeom>
              <a:avLst/>
              <a:gdLst/>
              <a:ahLst/>
              <a:cxnLst/>
              <a:rect l="l" t="t" r="r" b="b"/>
              <a:pathLst>
                <a:path w="943" h="797" extrusionOk="0">
                  <a:moveTo>
                    <a:pt x="330" y="0"/>
                  </a:moveTo>
                  <a:cubicBezTo>
                    <a:pt x="185" y="0"/>
                    <a:pt x="85" y="111"/>
                    <a:pt x="1" y="280"/>
                  </a:cubicBezTo>
                  <a:cubicBezTo>
                    <a:pt x="31" y="584"/>
                    <a:pt x="153" y="797"/>
                    <a:pt x="487" y="797"/>
                  </a:cubicBezTo>
                  <a:cubicBezTo>
                    <a:pt x="639" y="797"/>
                    <a:pt x="791" y="706"/>
                    <a:pt x="821" y="554"/>
                  </a:cubicBezTo>
                  <a:cubicBezTo>
                    <a:pt x="943" y="311"/>
                    <a:pt x="730" y="189"/>
                    <a:pt x="548" y="67"/>
                  </a:cubicBezTo>
                  <a:cubicBezTo>
                    <a:pt x="465" y="21"/>
                    <a:pt x="393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3"/>
            <p:cNvSpPr/>
            <p:nvPr/>
          </p:nvSpPr>
          <p:spPr>
            <a:xfrm>
              <a:off x="6053575" y="1299225"/>
              <a:ext cx="20525" cy="36225"/>
            </a:xfrm>
            <a:custGeom>
              <a:avLst/>
              <a:gdLst/>
              <a:ahLst/>
              <a:cxnLst/>
              <a:rect l="l" t="t" r="r" b="b"/>
              <a:pathLst>
                <a:path w="821" h="1449" extrusionOk="0">
                  <a:moveTo>
                    <a:pt x="349" y="1"/>
                  </a:moveTo>
                  <a:cubicBezTo>
                    <a:pt x="317" y="1"/>
                    <a:pt x="282" y="7"/>
                    <a:pt x="243" y="20"/>
                  </a:cubicBezTo>
                  <a:cubicBezTo>
                    <a:pt x="92" y="50"/>
                    <a:pt x="0" y="202"/>
                    <a:pt x="92" y="354"/>
                  </a:cubicBezTo>
                  <a:cubicBezTo>
                    <a:pt x="304" y="688"/>
                    <a:pt x="61" y="1144"/>
                    <a:pt x="426" y="1448"/>
                  </a:cubicBezTo>
                  <a:cubicBezTo>
                    <a:pt x="426" y="1114"/>
                    <a:pt x="335" y="719"/>
                    <a:pt x="821" y="688"/>
                  </a:cubicBezTo>
                  <a:cubicBezTo>
                    <a:pt x="730" y="506"/>
                    <a:pt x="669" y="354"/>
                    <a:pt x="608" y="202"/>
                  </a:cubicBezTo>
                  <a:cubicBezTo>
                    <a:pt x="537" y="82"/>
                    <a:pt x="465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3"/>
            <p:cNvSpPr/>
            <p:nvPr/>
          </p:nvSpPr>
          <p:spPr>
            <a:xfrm>
              <a:off x="6261775" y="1225225"/>
              <a:ext cx="20500" cy="17650"/>
            </a:xfrm>
            <a:custGeom>
              <a:avLst/>
              <a:gdLst/>
              <a:ahLst/>
              <a:cxnLst/>
              <a:rect l="l" t="t" r="r" b="b"/>
              <a:pathLst>
                <a:path w="820" h="706" extrusionOk="0">
                  <a:moveTo>
                    <a:pt x="457" y="1"/>
                  </a:moveTo>
                  <a:cubicBezTo>
                    <a:pt x="214" y="1"/>
                    <a:pt x="1" y="214"/>
                    <a:pt x="31" y="487"/>
                  </a:cubicBezTo>
                  <a:cubicBezTo>
                    <a:pt x="58" y="619"/>
                    <a:pt x="176" y="706"/>
                    <a:pt x="307" y="706"/>
                  </a:cubicBezTo>
                  <a:cubicBezTo>
                    <a:pt x="326" y="706"/>
                    <a:pt x="346" y="704"/>
                    <a:pt x="365" y="700"/>
                  </a:cubicBezTo>
                  <a:cubicBezTo>
                    <a:pt x="381" y="702"/>
                    <a:pt x="396" y="702"/>
                    <a:pt x="412" y="702"/>
                  </a:cubicBezTo>
                  <a:cubicBezTo>
                    <a:pt x="659" y="702"/>
                    <a:pt x="820" y="473"/>
                    <a:pt x="791" y="244"/>
                  </a:cubicBezTo>
                  <a:cubicBezTo>
                    <a:pt x="791" y="62"/>
                    <a:pt x="639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3"/>
            <p:cNvSpPr/>
            <p:nvPr/>
          </p:nvSpPr>
          <p:spPr>
            <a:xfrm>
              <a:off x="5935775" y="1320225"/>
              <a:ext cx="22825" cy="22100"/>
            </a:xfrm>
            <a:custGeom>
              <a:avLst/>
              <a:gdLst/>
              <a:ahLst/>
              <a:cxnLst/>
              <a:rect l="l" t="t" r="r" b="b"/>
              <a:pathLst>
                <a:path w="913" h="884" extrusionOk="0">
                  <a:moveTo>
                    <a:pt x="913" y="0"/>
                  </a:moveTo>
                  <a:cubicBezTo>
                    <a:pt x="730" y="122"/>
                    <a:pt x="548" y="213"/>
                    <a:pt x="335" y="243"/>
                  </a:cubicBezTo>
                  <a:cubicBezTo>
                    <a:pt x="153" y="274"/>
                    <a:pt x="1" y="426"/>
                    <a:pt x="92" y="669"/>
                  </a:cubicBezTo>
                  <a:cubicBezTo>
                    <a:pt x="165" y="814"/>
                    <a:pt x="259" y="883"/>
                    <a:pt x="368" y="883"/>
                  </a:cubicBezTo>
                  <a:cubicBezTo>
                    <a:pt x="442" y="883"/>
                    <a:pt x="523" y="852"/>
                    <a:pt x="609" y="791"/>
                  </a:cubicBezTo>
                  <a:cubicBezTo>
                    <a:pt x="700" y="730"/>
                    <a:pt x="822" y="669"/>
                    <a:pt x="913" y="608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3"/>
            <p:cNvSpPr/>
            <p:nvPr/>
          </p:nvSpPr>
          <p:spPr>
            <a:xfrm>
              <a:off x="5330150" y="1553350"/>
              <a:ext cx="22825" cy="17925"/>
            </a:xfrm>
            <a:custGeom>
              <a:avLst/>
              <a:gdLst/>
              <a:ahLst/>
              <a:cxnLst/>
              <a:rect l="l" t="t" r="r" b="b"/>
              <a:pathLst>
                <a:path w="913" h="717" extrusionOk="0">
                  <a:moveTo>
                    <a:pt x="535" y="1"/>
                  </a:moveTo>
                  <a:cubicBezTo>
                    <a:pt x="357" y="1"/>
                    <a:pt x="179" y="100"/>
                    <a:pt x="1" y="189"/>
                  </a:cubicBezTo>
                  <a:cubicBezTo>
                    <a:pt x="76" y="546"/>
                    <a:pt x="151" y="717"/>
                    <a:pt x="290" y="717"/>
                  </a:cubicBezTo>
                  <a:cubicBezTo>
                    <a:pt x="377" y="717"/>
                    <a:pt x="488" y="651"/>
                    <a:pt x="639" y="523"/>
                  </a:cubicBezTo>
                  <a:cubicBezTo>
                    <a:pt x="730" y="432"/>
                    <a:pt x="821" y="311"/>
                    <a:pt x="912" y="189"/>
                  </a:cubicBezTo>
                  <a:cubicBezTo>
                    <a:pt x="786" y="50"/>
                    <a:pt x="661" y="1"/>
                    <a:pt x="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3"/>
            <p:cNvSpPr/>
            <p:nvPr/>
          </p:nvSpPr>
          <p:spPr>
            <a:xfrm>
              <a:off x="6319525" y="1433300"/>
              <a:ext cx="31950" cy="38150"/>
            </a:xfrm>
            <a:custGeom>
              <a:avLst/>
              <a:gdLst/>
              <a:ahLst/>
              <a:cxnLst/>
              <a:rect l="l" t="t" r="r" b="b"/>
              <a:pathLst>
                <a:path w="1278" h="1526" extrusionOk="0">
                  <a:moveTo>
                    <a:pt x="844" y="0"/>
                  </a:moveTo>
                  <a:cubicBezTo>
                    <a:pt x="813" y="0"/>
                    <a:pt x="776" y="11"/>
                    <a:pt x="730" y="37"/>
                  </a:cubicBezTo>
                  <a:cubicBezTo>
                    <a:pt x="913" y="705"/>
                    <a:pt x="396" y="888"/>
                    <a:pt x="1" y="1161"/>
                  </a:cubicBezTo>
                  <a:cubicBezTo>
                    <a:pt x="122" y="1283"/>
                    <a:pt x="244" y="1404"/>
                    <a:pt x="335" y="1526"/>
                  </a:cubicBezTo>
                  <a:cubicBezTo>
                    <a:pt x="366" y="1161"/>
                    <a:pt x="639" y="1161"/>
                    <a:pt x="913" y="1161"/>
                  </a:cubicBezTo>
                  <a:cubicBezTo>
                    <a:pt x="1065" y="1070"/>
                    <a:pt x="1125" y="918"/>
                    <a:pt x="1277" y="796"/>
                  </a:cubicBezTo>
                  <a:cubicBezTo>
                    <a:pt x="1186" y="614"/>
                    <a:pt x="882" y="493"/>
                    <a:pt x="1095" y="219"/>
                  </a:cubicBezTo>
                  <a:cubicBezTo>
                    <a:pt x="999" y="147"/>
                    <a:pt x="960" y="0"/>
                    <a:pt x="8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" name="Google Shape;2202;p3"/>
            <p:cNvSpPr/>
            <p:nvPr/>
          </p:nvSpPr>
          <p:spPr>
            <a:xfrm>
              <a:off x="5526200" y="1399875"/>
              <a:ext cx="21300" cy="22950"/>
            </a:xfrm>
            <a:custGeom>
              <a:avLst/>
              <a:gdLst/>
              <a:ahLst/>
              <a:cxnLst/>
              <a:rect l="l" t="t" r="r" b="b"/>
              <a:pathLst>
                <a:path w="852" h="918" extrusionOk="0">
                  <a:moveTo>
                    <a:pt x="536" y="0"/>
                  </a:moveTo>
                  <a:cubicBezTo>
                    <a:pt x="482" y="0"/>
                    <a:pt x="424" y="20"/>
                    <a:pt x="365" y="67"/>
                  </a:cubicBezTo>
                  <a:cubicBezTo>
                    <a:pt x="122" y="279"/>
                    <a:pt x="1" y="614"/>
                    <a:pt x="31" y="918"/>
                  </a:cubicBezTo>
                  <a:cubicBezTo>
                    <a:pt x="335" y="826"/>
                    <a:pt x="457" y="523"/>
                    <a:pt x="761" y="492"/>
                  </a:cubicBezTo>
                  <a:cubicBezTo>
                    <a:pt x="852" y="492"/>
                    <a:pt x="852" y="219"/>
                    <a:pt x="761" y="127"/>
                  </a:cubicBezTo>
                  <a:cubicBezTo>
                    <a:pt x="704" y="52"/>
                    <a:pt x="625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3" name="Google Shape;2203;p3"/>
            <p:cNvSpPr/>
            <p:nvPr/>
          </p:nvSpPr>
          <p:spPr>
            <a:xfrm>
              <a:off x="5265550" y="1367325"/>
              <a:ext cx="18275" cy="19875"/>
            </a:xfrm>
            <a:custGeom>
              <a:avLst/>
              <a:gdLst/>
              <a:ahLst/>
              <a:cxnLst/>
              <a:rect l="l" t="t" r="r" b="b"/>
              <a:pathLst>
                <a:path w="731" h="795" extrusionOk="0">
                  <a:moveTo>
                    <a:pt x="366" y="1"/>
                  </a:moveTo>
                  <a:cubicBezTo>
                    <a:pt x="183" y="1"/>
                    <a:pt x="31" y="183"/>
                    <a:pt x="31" y="366"/>
                  </a:cubicBezTo>
                  <a:cubicBezTo>
                    <a:pt x="1" y="578"/>
                    <a:pt x="153" y="761"/>
                    <a:pt x="396" y="791"/>
                  </a:cubicBezTo>
                  <a:cubicBezTo>
                    <a:pt x="414" y="794"/>
                    <a:pt x="431" y="795"/>
                    <a:pt x="448" y="795"/>
                  </a:cubicBezTo>
                  <a:cubicBezTo>
                    <a:pt x="624" y="795"/>
                    <a:pt x="703" y="649"/>
                    <a:pt x="730" y="426"/>
                  </a:cubicBezTo>
                  <a:cubicBezTo>
                    <a:pt x="700" y="244"/>
                    <a:pt x="670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" name="Google Shape;2204;p3"/>
            <p:cNvSpPr/>
            <p:nvPr/>
          </p:nvSpPr>
          <p:spPr>
            <a:xfrm>
              <a:off x="5761775" y="1292175"/>
              <a:ext cx="28900" cy="18000"/>
            </a:xfrm>
            <a:custGeom>
              <a:avLst/>
              <a:gdLst/>
              <a:ahLst/>
              <a:cxnLst/>
              <a:rect l="l" t="t" r="r" b="b"/>
              <a:pathLst>
                <a:path w="1156" h="720" extrusionOk="0">
                  <a:moveTo>
                    <a:pt x="423" y="1"/>
                  </a:moveTo>
                  <a:cubicBezTo>
                    <a:pt x="266" y="1"/>
                    <a:pt x="133" y="122"/>
                    <a:pt x="0" y="210"/>
                  </a:cubicBezTo>
                  <a:lnTo>
                    <a:pt x="0" y="302"/>
                  </a:lnTo>
                  <a:cubicBezTo>
                    <a:pt x="0" y="362"/>
                    <a:pt x="31" y="423"/>
                    <a:pt x="92" y="454"/>
                  </a:cubicBezTo>
                  <a:cubicBezTo>
                    <a:pt x="125" y="444"/>
                    <a:pt x="157" y="440"/>
                    <a:pt x="188" y="440"/>
                  </a:cubicBezTo>
                  <a:cubicBezTo>
                    <a:pt x="353" y="440"/>
                    <a:pt x="485" y="564"/>
                    <a:pt x="639" y="666"/>
                  </a:cubicBezTo>
                  <a:cubicBezTo>
                    <a:pt x="687" y="702"/>
                    <a:pt x="739" y="719"/>
                    <a:pt x="791" y="719"/>
                  </a:cubicBezTo>
                  <a:cubicBezTo>
                    <a:pt x="871" y="719"/>
                    <a:pt x="948" y="679"/>
                    <a:pt x="1003" y="606"/>
                  </a:cubicBezTo>
                  <a:cubicBezTo>
                    <a:pt x="1155" y="484"/>
                    <a:pt x="1095" y="241"/>
                    <a:pt x="943" y="150"/>
                  </a:cubicBezTo>
                  <a:cubicBezTo>
                    <a:pt x="821" y="119"/>
                    <a:pt x="730" y="89"/>
                    <a:pt x="608" y="58"/>
                  </a:cubicBezTo>
                  <a:cubicBezTo>
                    <a:pt x="543" y="17"/>
                    <a:pt x="481" y="1"/>
                    <a:pt x="4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" name="Google Shape;2205;p3"/>
            <p:cNvSpPr/>
            <p:nvPr/>
          </p:nvSpPr>
          <p:spPr>
            <a:xfrm>
              <a:off x="6046725" y="1371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379" y="1"/>
                  </a:moveTo>
                  <a:cubicBezTo>
                    <a:pt x="183" y="1"/>
                    <a:pt x="1" y="172"/>
                    <a:pt x="1" y="369"/>
                  </a:cubicBezTo>
                  <a:cubicBezTo>
                    <a:pt x="1" y="582"/>
                    <a:pt x="92" y="642"/>
                    <a:pt x="274" y="673"/>
                  </a:cubicBezTo>
                  <a:cubicBezTo>
                    <a:pt x="517" y="673"/>
                    <a:pt x="700" y="582"/>
                    <a:pt x="700" y="308"/>
                  </a:cubicBezTo>
                  <a:cubicBezTo>
                    <a:pt x="700" y="126"/>
                    <a:pt x="609" y="4"/>
                    <a:pt x="426" y="4"/>
                  </a:cubicBezTo>
                  <a:cubicBezTo>
                    <a:pt x="411" y="2"/>
                    <a:pt x="395" y="1"/>
                    <a:pt x="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" name="Google Shape;2206;p3"/>
            <p:cNvSpPr/>
            <p:nvPr/>
          </p:nvSpPr>
          <p:spPr>
            <a:xfrm>
              <a:off x="5493525" y="1270075"/>
              <a:ext cx="19025" cy="18975"/>
            </a:xfrm>
            <a:custGeom>
              <a:avLst/>
              <a:gdLst/>
              <a:ahLst/>
              <a:cxnLst/>
              <a:rect l="l" t="t" r="r" b="b"/>
              <a:pathLst>
                <a:path w="761" h="759" extrusionOk="0">
                  <a:moveTo>
                    <a:pt x="213" y="0"/>
                  </a:moveTo>
                  <a:lnTo>
                    <a:pt x="183" y="31"/>
                  </a:lnTo>
                  <a:cubicBezTo>
                    <a:pt x="188" y="31"/>
                    <a:pt x="193" y="31"/>
                    <a:pt x="198" y="30"/>
                  </a:cubicBezTo>
                  <a:lnTo>
                    <a:pt x="198" y="30"/>
                  </a:lnTo>
                  <a:cubicBezTo>
                    <a:pt x="203" y="21"/>
                    <a:pt x="208" y="10"/>
                    <a:pt x="213" y="0"/>
                  </a:cubicBezTo>
                  <a:close/>
                  <a:moveTo>
                    <a:pt x="323" y="29"/>
                  </a:moveTo>
                  <a:cubicBezTo>
                    <a:pt x="281" y="29"/>
                    <a:pt x="239" y="30"/>
                    <a:pt x="198" y="30"/>
                  </a:cubicBezTo>
                  <a:lnTo>
                    <a:pt x="198" y="30"/>
                  </a:lnTo>
                  <a:cubicBezTo>
                    <a:pt x="143" y="137"/>
                    <a:pt x="89" y="223"/>
                    <a:pt x="61" y="334"/>
                  </a:cubicBezTo>
                  <a:cubicBezTo>
                    <a:pt x="1" y="486"/>
                    <a:pt x="61" y="669"/>
                    <a:pt x="213" y="730"/>
                  </a:cubicBezTo>
                  <a:cubicBezTo>
                    <a:pt x="262" y="749"/>
                    <a:pt x="316" y="759"/>
                    <a:pt x="370" y="759"/>
                  </a:cubicBezTo>
                  <a:cubicBezTo>
                    <a:pt x="488" y="759"/>
                    <a:pt x="607" y="712"/>
                    <a:pt x="669" y="608"/>
                  </a:cubicBezTo>
                  <a:cubicBezTo>
                    <a:pt x="761" y="456"/>
                    <a:pt x="761" y="304"/>
                    <a:pt x="669" y="183"/>
                  </a:cubicBezTo>
                  <a:cubicBezTo>
                    <a:pt x="601" y="46"/>
                    <a:pt x="464" y="29"/>
                    <a:pt x="323" y="2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3"/>
            <p:cNvSpPr/>
            <p:nvPr/>
          </p:nvSpPr>
          <p:spPr>
            <a:xfrm>
              <a:off x="5849925" y="1207650"/>
              <a:ext cx="16725" cy="17600"/>
            </a:xfrm>
            <a:custGeom>
              <a:avLst/>
              <a:gdLst/>
              <a:ahLst/>
              <a:cxnLst/>
              <a:rect l="l" t="t" r="r" b="b"/>
              <a:pathLst>
                <a:path w="669" h="704" extrusionOk="0">
                  <a:moveTo>
                    <a:pt x="265" y="0"/>
                  </a:moveTo>
                  <a:cubicBezTo>
                    <a:pt x="74" y="0"/>
                    <a:pt x="0" y="118"/>
                    <a:pt x="0" y="309"/>
                  </a:cubicBezTo>
                  <a:cubicBezTo>
                    <a:pt x="0" y="521"/>
                    <a:pt x="61" y="704"/>
                    <a:pt x="274" y="704"/>
                  </a:cubicBezTo>
                  <a:cubicBezTo>
                    <a:pt x="487" y="704"/>
                    <a:pt x="639" y="552"/>
                    <a:pt x="639" y="369"/>
                  </a:cubicBezTo>
                  <a:cubicBezTo>
                    <a:pt x="669" y="157"/>
                    <a:pt x="517" y="66"/>
                    <a:pt x="335" y="5"/>
                  </a:cubicBezTo>
                  <a:cubicBezTo>
                    <a:pt x="310" y="2"/>
                    <a:pt x="28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3"/>
            <p:cNvSpPr/>
            <p:nvPr/>
          </p:nvSpPr>
          <p:spPr>
            <a:xfrm>
              <a:off x="6254950" y="1393600"/>
              <a:ext cx="25850" cy="13425"/>
            </a:xfrm>
            <a:custGeom>
              <a:avLst/>
              <a:gdLst/>
              <a:ahLst/>
              <a:cxnLst/>
              <a:rect l="l" t="t" r="r" b="b"/>
              <a:pathLst>
                <a:path w="1034" h="537" extrusionOk="0">
                  <a:moveTo>
                    <a:pt x="487" y="0"/>
                  </a:moveTo>
                  <a:cubicBezTo>
                    <a:pt x="324" y="0"/>
                    <a:pt x="162" y="14"/>
                    <a:pt x="0" y="14"/>
                  </a:cubicBezTo>
                  <a:cubicBezTo>
                    <a:pt x="31" y="166"/>
                    <a:pt x="31" y="287"/>
                    <a:pt x="31" y="409"/>
                  </a:cubicBezTo>
                  <a:cubicBezTo>
                    <a:pt x="243" y="439"/>
                    <a:pt x="426" y="500"/>
                    <a:pt x="638" y="530"/>
                  </a:cubicBezTo>
                  <a:cubicBezTo>
                    <a:pt x="658" y="534"/>
                    <a:pt x="678" y="536"/>
                    <a:pt x="697" y="536"/>
                  </a:cubicBezTo>
                  <a:cubicBezTo>
                    <a:pt x="828" y="536"/>
                    <a:pt x="946" y="450"/>
                    <a:pt x="973" y="318"/>
                  </a:cubicBezTo>
                  <a:cubicBezTo>
                    <a:pt x="1034" y="105"/>
                    <a:pt x="882" y="14"/>
                    <a:pt x="730" y="14"/>
                  </a:cubicBezTo>
                  <a:cubicBezTo>
                    <a:pt x="649" y="3"/>
                    <a:pt x="568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3"/>
            <p:cNvSpPr/>
            <p:nvPr/>
          </p:nvSpPr>
          <p:spPr>
            <a:xfrm>
              <a:off x="6140425" y="1263100"/>
              <a:ext cx="19550" cy="16600"/>
            </a:xfrm>
            <a:custGeom>
              <a:avLst/>
              <a:gdLst/>
              <a:ahLst/>
              <a:cxnLst/>
              <a:rect l="l" t="t" r="r" b="b"/>
              <a:pathLst>
                <a:path w="782" h="664" extrusionOk="0">
                  <a:moveTo>
                    <a:pt x="428" y="0"/>
                  </a:moveTo>
                  <a:cubicBezTo>
                    <a:pt x="310" y="0"/>
                    <a:pt x="178" y="57"/>
                    <a:pt x="52" y="127"/>
                  </a:cubicBezTo>
                  <a:cubicBezTo>
                    <a:pt x="0" y="440"/>
                    <a:pt x="60" y="663"/>
                    <a:pt x="365" y="663"/>
                  </a:cubicBezTo>
                  <a:cubicBezTo>
                    <a:pt x="416" y="663"/>
                    <a:pt x="473" y="657"/>
                    <a:pt x="539" y="644"/>
                  </a:cubicBezTo>
                  <a:cubicBezTo>
                    <a:pt x="691" y="644"/>
                    <a:pt x="782" y="462"/>
                    <a:pt x="751" y="310"/>
                  </a:cubicBezTo>
                  <a:cubicBezTo>
                    <a:pt x="686" y="79"/>
                    <a:pt x="566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3"/>
            <p:cNvSpPr/>
            <p:nvPr/>
          </p:nvSpPr>
          <p:spPr>
            <a:xfrm>
              <a:off x="5590800" y="1162075"/>
              <a:ext cx="17500" cy="17675"/>
            </a:xfrm>
            <a:custGeom>
              <a:avLst/>
              <a:gdLst/>
              <a:ahLst/>
              <a:cxnLst/>
              <a:rect l="l" t="t" r="r" b="b"/>
              <a:pathLst>
                <a:path w="700" h="707" extrusionOk="0">
                  <a:moveTo>
                    <a:pt x="349" y="0"/>
                  </a:moveTo>
                  <a:cubicBezTo>
                    <a:pt x="183" y="0"/>
                    <a:pt x="28" y="144"/>
                    <a:pt x="0" y="338"/>
                  </a:cubicBezTo>
                  <a:cubicBezTo>
                    <a:pt x="0" y="521"/>
                    <a:pt x="152" y="673"/>
                    <a:pt x="335" y="703"/>
                  </a:cubicBezTo>
                  <a:cubicBezTo>
                    <a:pt x="356" y="706"/>
                    <a:pt x="376" y="707"/>
                    <a:pt x="395" y="707"/>
                  </a:cubicBezTo>
                  <a:cubicBezTo>
                    <a:pt x="598" y="707"/>
                    <a:pt x="699" y="563"/>
                    <a:pt x="699" y="369"/>
                  </a:cubicBezTo>
                  <a:cubicBezTo>
                    <a:pt x="699" y="156"/>
                    <a:pt x="639" y="4"/>
                    <a:pt x="395" y="4"/>
                  </a:cubicBezTo>
                  <a:cubicBezTo>
                    <a:pt x="380" y="1"/>
                    <a:pt x="364" y="0"/>
                    <a:pt x="3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3"/>
            <p:cNvSpPr/>
            <p:nvPr/>
          </p:nvSpPr>
          <p:spPr>
            <a:xfrm>
              <a:off x="6356000" y="1453200"/>
              <a:ext cx="35750" cy="22825"/>
            </a:xfrm>
            <a:custGeom>
              <a:avLst/>
              <a:gdLst/>
              <a:ahLst/>
              <a:cxnLst/>
              <a:rect l="l" t="t" r="r" b="b"/>
              <a:pathLst>
                <a:path w="1430" h="913" extrusionOk="0">
                  <a:moveTo>
                    <a:pt x="913" y="0"/>
                  </a:moveTo>
                  <a:cubicBezTo>
                    <a:pt x="852" y="61"/>
                    <a:pt x="791" y="122"/>
                    <a:pt x="730" y="183"/>
                  </a:cubicBezTo>
                  <a:cubicBezTo>
                    <a:pt x="699" y="187"/>
                    <a:pt x="666" y="188"/>
                    <a:pt x="632" y="188"/>
                  </a:cubicBezTo>
                  <a:cubicBezTo>
                    <a:pt x="557" y="188"/>
                    <a:pt x="479" y="181"/>
                    <a:pt x="402" y="181"/>
                  </a:cubicBezTo>
                  <a:cubicBezTo>
                    <a:pt x="251" y="181"/>
                    <a:pt x="106" y="208"/>
                    <a:pt x="1" y="365"/>
                  </a:cubicBezTo>
                  <a:cubicBezTo>
                    <a:pt x="94" y="359"/>
                    <a:pt x="187" y="352"/>
                    <a:pt x="276" y="352"/>
                  </a:cubicBezTo>
                  <a:cubicBezTo>
                    <a:pt x="595" y="352"/>
                    <a:pt x="865" y="437"/>
                    <a:pt x="913" y="912"/>
                  </a:cubicBezTo>
                  <a:lnTo>
                    <a:pt x="1277" y="700"/>
                  </a:lnTo>
                  <a:cubicBezTo>
                    <a:pt x="1429" y="578"/>
                    <a:pt x="1429" y="335"/>
                    <a:pt x="1277" y="183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" name="Google Shape;2212;p3"/>
            <p:cNvSpPr/>
            <p:nvPr/>
          </p:nvSpPr>
          <p:spPr>
            <a:xfrm>
              <a:off x="5430450" y="1662600"/>
              <a:ext cx="17500" cy="16300"/>
            </a:xfrm>
            <a:custGeom>
              <a:avLst/>
              <a:gdLst/>
              <a:ahLst/>
              <a:cxnLst/>
              <a:rect l="l" t="t" r="r" b="b"/>
              <a:pathLst>
                <a:path w="700" h="652" extrusionOk="0">
                  <a:moveTo>
                    <a:pt x="416" y="0"/>
                  </a:moveTo>
                  <a:cubicBezTo>
                    <a:pt x="390" y="0"/>
                    <a:pt x="363" y="4"/>
                    <a:pt x="335" y="14"/>
                  </a:cubicBezTo>
                  <a:cubicBezTo>
                    <a:pt x="122" y="14"/>
                    <a:pt x="1" y="135"/>
                    <a:pt x="31" y="348"/>
                  </a:cubicBezTo>
                  <a:cubicBezTo>
                    <a:pt x="31" y="530"/>
                    <a:pt x="183" y="652"/>
                    <a:pt x="366" y="652"/>
                  </a:cubicBezTo>
                  <a:cubicBezTo>
                    <a:pt x="578" y="652"/>
                    <a:pt x="670" y="500"/>
                    <a:pt x="700" y="287"/>
                  </a:cubicBezTo>
                  <a:cubicBezTo>
                    <a:pt x="674" y="133"/>
                    <a:pt x="56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" name="Google Shape;2213;p3"/>
            <p:cNvSpPr/>
            <p:nvPr/>
          </p:nvSpPr>
          <p:spPr>
            <a:xfrm>
              <a:off x="6884125" y="1368100"/>
              <a:ext cx="19800" cy="19250"/>
            </a:xfrm>
            <a:custGeom>
              <a:avLst/>
              <a:gdLst/>
              <a:ahLst/>
              <a:cxnLst/>
              <a:rect l="l" t="t" r="r" b="b"/>
              <a:pathLst>
                <a:path w="792" h="770" extrusionOk="0">
                  <a:moveTo>
                    <a:pt x="548" y="0"/>
                  </a:moveTo>
                  <a:cubicBezTo>
                    <a:pt x="31" y="0"/>
                    <a:pt x="1" y="760"/>
                    <a:pt x="487" y="760"/>
                  </a:cubicBezTo>
                  <a:cubicBezTo>
                    <a:pt x="516" y="767"/>
                    <a:pt x="542" y="770"/>
                    <a:pt x="565" y="770"/>
                  </a:cubicBezTo>
                  <a:cubicBezTo>
                    <a:pt x="755" y="770"/>
                    <a:pt x="734" y="558"/>
                    <a:pt x="761" y="395"/>
                  </a:cubicBezTo>
                  <a:cubicBezTo>
                    <a:pt x="730" y="243"/>
                    <a:pt x="791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" name="Google Shape;2214;p3"/>
            <p:cNvSpPr/>
            <p:nvPr/>
          </p:nvSpPr>
          <p:spPr>
            <a:xfrm>
              <a:off x="6093075" y="1417300"/>
              <a:ext cx="20550" cy="17125"/>
            </a:xfrm>
            <a:custGeom>
              <a:avLst/>
              <a:gdLst/>
              <a:ahLst/>
              <a:cxnLst/>
              <a:rect l="l" t="t" r="r" b="b"/>
              <a:pathLst>
                <a:path w="822" h="685" extrusionOk="0">
                  <a:moveTo>
                    <a:pt x="400" y="0"/>
                  </a:moveTo>
                  <a:cubicBezTo>
                    <a:pt x="290" y="0"/>
                    <a:pt x="183" y="53"/>
                    <a:pt x="122" y="160"/>
                  </a:cubicBezTo>
                  <a:cubicBezTo>
                    <a:pt x="1" y="251"/>
                    <a:pt x="1" y="433"/>
                    <a:pt x="122" y="525"/>
                  </a:cubicBezTo>
                  <a:cubicBezTo>
                    <a:pt x="183" y="631"/>
                    <a:pt x="297" y="684"/>
                    <a:pt x="411" y="684"/>
                  </a:cubicBezTo>
                  <a:cubicBezTo>
                    <a:pt x="525" y="684"/>
                    <a:pt x="639" y="631"/>
                    <a:pt x="700" y="525"/>
                  </a:cubicBezTo>
                  <a:cubicBezTo>
                    <a:pt x="822" y="433"/>
                    <a:pt x="822" y="251"/>
                    <a:pt x="700" y="160"/>
                  </a:cubicBezTo>
                  <a:cubicBezTo>
                    <a:pt x="624" y="53"/>
                    <a:pt x="510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3"/>
            <p:cNvSpPr/>
            <p:nvPr/>
          </p:nvSpPr>
          <p:spPr>
            <a:xfrm>
              <a:off x="6525475" y="1300550"/>
              <a:ext cx="25100" cy="15900"/>
            </a:xfrm>
            <a:custGeom>
              <a:avLst/>
              <a:gdLst/>
              <a:ahLst/>
              <a:cxnLst/>
              <a:rect l="l" t="t" r="r" b="b"/>
              <a:pathLst>
                <a:path w="1004" h="636" extrusionOk="0">
                  <a:moveTo>
                    <a:pt x="392" y="0"/>
                  </a:moveTo>
                  <a:cubicBezTo>
                    <a:pt x="309" y="0"/>
                    <a:pt x="224" y="31"/>
                    <a:pt x="152" y="88"/>
                  </a:cubicBezTo>
                  <a:cubicBezTo>
                    <a:pt x="30" y="119"/>
                    <a:pt x="0" y="271"/>
                    <a:pt x="61" y="392"/>
                  </a:cubicBezTo>
                  <a:cubicBezTo>
                    <a:pt x="122" y="544"/>
                    <a:pt x="304" y="635"/>
                    <a:pt x="486" y="635"/>
                  </a:cubicBezTo>
                  <a:lnTo>
                    <a:pt x="882" y="635"/>
                  </a:lnTo>
                  <a:cubicBezTo>
                    <a:pt x="1003" y="544"/>
                    <a:pt x="973" y="362"/>
                    <a:pt x="851" y="271"/>
                  </a:cubicBezTo>
                  <a:cubicBezTo>
                    <a:pt x="790" y="240"/>
                    <a:pt x="699" y="179"/>
                    <a:pt x="638" y="119"/>
                  </a:cubicBezTo>
                  <a:cubicBezTo>
                    <a:pt x="574" y="38"/>
                    <a:pt x="485" y="0"/>
                    <a:pt x="3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" name="Google Shape;2216;p3"/>
            <p:cNvSpPr/>
            <p:nvPr/>
          </p:nvSpPr>
          <p:spPr>
            <a:xfrm>
              <a:off x="6544450" y="1254875"/>
              <a:ext cx="19800" cy="22125"/>
            </a:xfrm>
            <a:custGeom>
              <a:avLst/>
              <a:gdLst/>
              <a:ahLst/>
              <a:cxnLst/>
              <a:rect l="l" t="t" r="r" b="b"/>
              <a:pathLst>
                <a:path w="792" h="885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23" y="304"/>
                    <a:pt x="1" y="578"/>
                    <a:pt x="305" y="851"/>
                  </a:cubicBezTo>
                  <a:cubicBezTo>
                    <a:pt x="340" y="875"/>
                    <a:pt x="375" y="884"/>
                    <a:pt x="408" y="884"/>
                  </a:cubicBezTo>
                  <a:cubicBezTo>
                    <a:pt x="461" y="884"/>
                    <a:pt x="511" y="858"/>
                    <a:pt x="548" y="821"/>
                  </a:cubicBezTo>
                  <a:cubicBezTo>
                    <a:pt x="791" y="456"/>
                    <a:pt x="518" y="213"/>
                    <a:pt x="2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" name="Google Shape;2217;p3"/>
            <p:cNvSpPr/>
            <p:nvPr/>
          </p:nvSpPr>
          <p:spPr>
            <a:xfrm>
              <a:off x="6692650" y="1190475"/>
              <a:ext cx="18250" cy="27325"/>
            </a:xfrm>
            <a:custGeom>
              <a:avLst/>
              <a:gdLst/>
              <a:ahLst/>
              <a:cxnLst/>
              <a:rect l="l" t="t" r="r" b="b"/>
              <a:pathLst>
                <a:path w="730" h="1093" extrusionOk="0">
                  <a:moveTo>
                    <a:pt x="277" y="0"/>
                  </a:moveTo>
                  <a:cubicBezTo>
                    <a:pt x="175" y="0"/>
                    <a:pt x="76" y="38"/>
                    <a:pt x="0" y="114"/>
                  </a:cubicBezTo>
                  <a:cubicBezTo>
                    <a:pt x="122" y="357"/>
                    <a:pt x="213" y="631"/>
                    <a:pt x="243" y="874"/>
                  </a:cubicBezTo>
                  <a:cubicBezTo>
                    <a:pt x="270" y="1006"/>
                    <a:pt x="342" y="1093"/>
                    <a:pt x="461" y="1093"/>
                  </a:cubicBezTo>
                  <a:cubicBezTo>
                    <a:pt x="479" y="1093"/>
                    <a:pt x="497" y="1091"/>
                    <a:pt x="517" y="1087"/>
                  </a:cubicBezTo>
                  <a:cubicBezTo>
                    <a:pt x="638" y="1056"/>
                    <a:pt x="730" y="935"/>
                    <a:pt x="699" y="813"/>
                  </a:cubicBezTo>
                  <a:cubicBezTo>
                    <a:pt x="608" y="601"/>
                    <a:pt x="578" y="357"/>
                    <a:pt x="578" y="114"/>
                  </a:cubicBezTo>
                  <a:cubicBezTo>
                    <a:pt x="486" y="38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" name="Google Shape;2218;p3"/>
            <p:cNvSpPr/>
            <p:nvPr/>
          </p:nvSpPr>
          <p:spPr>
            <a:xfrm>
              <a:off x="5780775" y="1086075"/>
              <a:ext cx="15975" cy="18350"/>
            </a:xfrm>
            <a:custGeom>
              <a:avLst/>
              <a:gdLst/>
              <a:ahLst/>
              <a:cxnLst/>
              <a:rect l="l" t="t" r="r" b="b"/>
              <a:pathLst>
                <a:path w="639" h="734" extrusionOk="0">
                  <a:moveTo>
                    <a:pt x="313" y="1"/>
                  </a:moveTo>
                  <a:cubicBezTo>
                    <a:pt x="137" y="1"/>
                    <a:pt x="58" y="144"/>
                    <a:pt x="31" y="339"/>
                  </a:cubicBezTo>
                  <a:cubicBezTo>
                    <a:pt x="0" y="521"/>
                    <a:pt x="122" y="704"/>
                    <a:pt x="335" y="734"/>
                  </a:cubicBezTo>
                  <a:cubicBezTo>
                    <a:pt x="456" y="643"/>
                    <a:pt x="639" y="552"/>
                    <a:pt x="639" y="369"/>
                  </a:cubicBezTo>
                  <a:cubicBezTo>
                    <a:pt x="639" y="187"/>
                    <a:pt x="578" y="4"/>
                    <a:pt x="365" y="4"/>
                  </a:cubicBezTo>
                  <a:cubicBezTo>
                    <a:pt x="347" y="2"/>
                    <a:pt x="329" y="1"/>
                    <a:pt x="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" name="Google Shape;2219;p3"/>
            <p:cNvSpPr/>
            <p:nvPr/>
          </p:nvSpPr>
          <p:spPr>
            <a:xfrm>
              <a:off x="5098375" y="1444075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05" y="1"/>
                  </a:moveTo>
                  <a:cubicBezTo>
                    <a:pt x="123" y="1"/>
                    <a:pt x="1" y="92"/>
                    <a:pt x="1" y="274"/>
                  </a:cubicBezTo>
                  <a:cubicBezTo>
                    <a:pt x="1" y="517"/>
                    <a:pt x="214" y="609"/>
                    <a:pt x="426" y="609"/>
                  </a:cubicBezTo>
                  <a:cubicBezTo>
                    <a:pt x="578" y="609"/>
                    <a:pt x="670" y="457"/>
                    <a:pt x="670" y="274"/>
                  </a:cubicBezTo>
                  <a:cubicBezTo>
                    <a:pt x="639" y="31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3"/>
            <p:cNvSpPr/>
            <p:nvPr/>
          </p:nvSpPr>
          <p:spPr>
            <a:xfrm>
              <a:off x="6369675" y="1430275"/>
              <a:ext cx="18275" cy="16875"/>
            </a:xfrm>
            <a:custGeom>
              <a:avLst/>
              <a:gdLst/>
              <a:ahLst/>
              <a:cxnLst/>
              <a:rect l="l" t="t" r="r" b="b"/>
              <a:pathLst>
                <a:path w="731" h="675" extrusionOk="0">
                  <a:moveTo>
                    <a:pt x="401" y="1"/>
                  </a:moveTo>
                  <a:cubicBezTo>
                    <a:pt x="238" y="1"/>
                    <a:pt x="89" y="116"/>
                    <a:pt x="62" y="279"/>
                  </a:cubicBezTo>
                  <a:cubicBezTo>
                    <a:pt x="1" y="462"/>
                    <a:pt x="153" y="674"/>
                    <a:pt x="335" y="674"/>
                  </a:cubicBezTo>
                  <a:cubicBezTo>
                    <a:pt x="548" y="674"/>
                    <a:pt x="670" y="522"/>
                    <a:pt x="700" y="340"/>
                  </a:cubicBezTo>
                  <a:cubicBezTo>
                    <a:pt x="730" y="188"/>
                    <a:pt x="639" y="36"/>
                    <a:pt x="457" y="6"/>
                  </a:cubicBezTo>
                  <a:cubicBezTo>
                    <a:pt x="438" y="2"/>
                    <a:pt x="419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3"/>
            <p:cNvSpPr/>
            <p:nvPr/>
          </p:nvSpPr>
          <p:spPr>
            <a:xfrm>
              <a:off x="5459325" y="1389000"/>
              <a:ext cx="25875" cy="12350"/>
            </a:xfrm>
            <a:custGeom>
              <a:avLst/>
              <a:gdLst/>
              <a:ahLst/>
              <a:cxnLst/>
              <a:rect l="l" t="t" r="r" b="b"/>
              <a:pathLst>
                <a:path w="1035" h="494" extrusionOk="0">
                  <a:moveTo>
                    <a:pt x="518" y="0"/>
                  </a:moveTo>
                  <a:cubicBezTo>
                    <a:pt x="343" y="0"/>
                    <a:pt x="168" y="30"/>
                    <a:pt x="1" y="167"/>
                  </a:cubicBezTo>
                  <a:cubicBezTo>
                    <a:pt x="246" y="351"/>
                    <a:pt x="450" y="494"/>
                    <a:pt x="677" y="494"/>
                  </a:cubicBezTo>
                  <a:cubicBezTo>
                    <a:pt x="788" y="494"/>
                    <a:pt x="905" y="460"/>
                    <a:pt x="1034" y="380"/>
                  </a:cubicBezTo>
                  <a:lnTo>
                    <a:pt x="1034" y="15"/>
                  </a:lnTo>
                  <a:cubicBezTo>
                    <a:pt x="1001" y="18"/>
                    <a:pt x="967" y="20"/>
                    <a:pt x="933" y="20"/>
                  </a:cubicBezTo>
                  <a:cubicBezTo>
                    <a:pt x="797" y="20"/>
                    <a:pt x="657" y="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3"/>
            <p:cNvSpPr/>
            <p:nvPr/>
          </p:nvSpPr>
          <p:spPr>
            <a:xfrm>
              <a:off x="6606775" y="1330075"/>
              <a:ext cx="17500" cy="18550"/>
            </a:xfrm>
            <a:custGeom>
              <a:avLst/>
              <a:gdLst/>
              <a:ahLst/>
              <a:cxnLst/>
              <a:rect l="l" t="t" r="r" b="b"/>
              <a:pathLst>
                <a:path w="700" h="742" extrusionOk="0">
                  <a:moveTo>
                    <a:pt x="121" y="1"/>
                  </a:moveTo>
                  <a:cubicBezTo>
                    <a:pt x="81" y="1"/>
                    <a:pt x="41" y="1"/>
                    <a:pt x="0" y="1"/>
                  </a:cubicBezTo>
                  <a:lnTo>
                    <a:pt x="0" y="731"/>
                  </a:lnTo>
                  <a:cubicBezTo>
                    <a:pt x="40" y="738"/>
                    <a:pt x="77" y="741"/>
                    <a:pt x="113" y="741"/>
                  </a:cubicBezTo>
                  <a:cubicBezTo>
                    <a:pt x="378" y="741"/>
                    <a:pt x="539" y="554"/>
                    <a:pt x="700" y="366"/>
                  </a:cubicBezTo>
                  <a:cubicBezTo>
                    <a:pt x="620" y="24"/>
                    <a:pt x="382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3"/>
            <p:cNvSpPr/>
            <p:nvPr/>
          </p:nvSpPr>
          <p:spPr>
            <a:xfrm>
              <a:off x="6214725" y="1353550"/>
              <a:ext cx="16675" cy="15650"/>
            </a:xfrm>
            <a:custGeom>
              <a:avLst/>
              <a:gdLst/>
              <a:ahLst/>
              <a:cxnLst/>
              <a:rect l="l" t="t" r="r" b="b"/>
              <a:pathLst>
                <a:path w="667" h="626" extrusionOk="0">
                  <a:moveTo>
                    <a:pt x="263" y="1"/>
                  </a:moveTo>
                  <a:cubicBezTo>
                    <a:pt x="125" y="1"/>
                    <a:pt x="1" y="139"/>
                    <a:pt x="29" y="278"/>
                  </a:cubicBezTo>
                  <a:cubicBezTo>
                    <a:pt x="29" y="485"/>
                    <a:pt x="117" y="626"/>
                    <a:pt x="293" y="626"/>
                  </a:cubicBezTo>
                  <a:cubicBezTo>
                    <a:pt x="323" y="626"/>
                    <a:pt x="357" y="622"/>
                    <a:pt x="393" y="613"/>
                  </a:cubicBezTo>
                  <a:cubicBezTo>
                    <a:pt x="545" y="613"/>
                    <a:pt x="667" y="461"/>
                    <a:pt x="637" y="309"/>
                  </a:cubicBezTo>
                  <a:cubicBezTo>
                    <a:pt x="606" y="126"/>
                    <a:pt x="485" y="5"/>
                    <a:pt x="302" y="5"/>
                  </a:cubicBezTo>
                  <a:cubicBezTo>
                    <a:pt x="289" y="2"/>
                    <a:pt x="276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3"/>
            <p:cNvSpPr/>
            <p:nvPr/>
          </p:nvSpPr>
          <p:spPr>
            <a:xfrm>
              <a:off x="7122750" y="1327050"/>
              <a:ext cx="17500" cy="16125"/>
            </a:xfrm>
            <a:custGeom>
              <a:avLst/>
              <a:gdLst/>
              <a:ahLst/>
              <a:cxnLst/>
              <a:rect l="l" t="t" r="r" b="b"/>
              <a:pathLst>
                <a:path w="700" h="645" extrusionOk="0">
                  <a:moveTo>
                    <a:pt x="304" y="1"/>
                  </a:moveTo>
                  <a:cubicBezTo>
                    <a:pt x="152" y="1"/>
                    <a:pt x="30" y="122"/>
                    <a:pt x="0" y="274"/>
                  </a:cubicBezTo>
                  <a:cubicBezTo>
                    <a:pt x="0" y="518"/>
                    <a:pt x="152" y="639"/>
                    <a:pt x="395" y="639"/>
                  </a:cubicBezTo>
                  <a:cubicBezTo>
                    <a:pt x="414" y="643"/>
                    <a:pt x="433" y="645"/>
                    <a:pt x="451" y="645"/>
                  </a:cubicBezTo>
                  <a:cubicBezTo>
                    <a:pt x="576" y="645"/>
                    <a:pt x="673" y="552"/>
                    <a:pt x="699" y="366"/>
                  </a:cubicBezTo>
                  <a:cubicBezTo>
                    <a:pt x="669" y="183"/>
                    <a:pt x="578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" name="Google Shape;2225;p3"/>
            <p:cNvSpPr/>
            <p:nvPr/>
          </p:nvSpPr>
          <p:spPr>
            <a:xfrm>
              <a:off x="5562675" y="1326250"/>
              <a:ext cx="20050" cy="25275"/>
            </a:xfrm>
            <a:custGeom>
              <a:avLst/>
              <a:gdLst/>
              <a:ahLst/>
              <a:cxnLst/>
              <a:rect l="l" t="t" r="r" b="b"/>
              <a:pathLst>
                <a:path w="802" h="1011" extrusionOk="0">
                  <a:moveTo>
                    <a:pt x="440" y="1"/>
                  </a:moveTo>
                  <a:cubicBezTo>
                    <a:pt x="426" y="1"/>
                    <a:pt x="411" y="1"/>
                    <a:pt x="396" y="2"/>
                  </a:cubicBezTo>
                  <a:cubicBezTo>
                    <a:pt x="1" y="63"/>
                    <a:pt x="365" y="398"/>
                    <a:pt x="305" y="580"/>
                  </a:cubicBezTo>
                  <a:cubicBezTo>
                    <a:pt x="274" y="671"/>
                    <a:pt x="274" y="762"/>
                    <a:pt x="305" y="853"/>
                  </a:cubicBezTo>
                  <a:cubicBezTo>
                    <a:pt x="335" y="914"/>
                    <a:pt x="396" y="975"/>
                    <a:pt x="487" y="1005"/>
                  </a:cubicBezTo>
                  <a:cubicBezTo>
                    <a:pt x="503" y="1009"/>
                    <a:pt x="518" y="1010"/>
                    <a:pt x="532" y="1010"/>
                  </a:cubicBezTo>
                  <a:cubicBezTo>
                    <a:pt x="651" y="1010"/>
                    <a:pt x="697" y="901"/>
                    <a:pt x="669" y="793"/>
                  </a:cubicBezTo>
                  <a:cubicBezTo>
                    <a:pt x="639" y="702"/>
                    <a:pt x="609" y="610"/>
                    <a:pt x="578" y="550"/>
                  </a:cubicBezTo>
                  <a:cubicBezTo>
                    <a:pt x="549" y="374"/>
                    <a:pt x="802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" name="Google Shape;2226;p3"/>
            <p:cNvSpPr/>
            <p:nvPr/>
          </p:nvSpPr>
          <p:spPr>
            <a:xfrm>
              <a:off x="5391700" y="1299550"/>
              <a:ext cx="20550" cy="22925"/>
            </a:xfrm>
            <a:custGeom>
              <a:avLst/>
              <a:gdLst/>
              <a:ahLst/>
              <a:cxnLst/>
              <a:rect l="l" t="t" r="r" b="b"/>
              <a:pathLst>
                <a:path w="822" h="917" extrusionOk="0">
                  <a:moveTo>
                    <a:pt x="440" y="1"/>
                  </a:moveTo>
                  <a:cubicBezTo>
                    <a:pt x="416" y="1"/>
                    <a:pt x="391" y="12"/>
                    <a:pt x="365" y="37"/>
                  </a:cubicBezTo>
                  <a:cubicBezTo>
                    <a:pt x="213" y="250"/>
                    <a:pt x="1" y="614"/>
                    <a:pt x="213" y="827"/>
                  </a:cubicBezTo>
                  <a:cubicBezTo>
                    <a:pt x="287" y="892"/>
                    <a:pt x="355" y="917"/>
                    <a:pt x="419" y="917"/>
                  </a:cubicBezTo>
                  <a:cubicBezTo>
                    <a:pt x="567" y="917"/>
                    <a:pt x="694" y="781"/>
                    <a:pt x="821" y="675"/>
                  </a:cubicBezTo>
                  <a:cubicBezTo>
                    <a:pt x="791" y="523"/>
                    <a:pt x="700" y="402"/>
                    <a:pt x="639" y="280"/>
                  </a:cubicBezTo>
                  <a:cubicBezTo>
                    <a:pt x="615" y="160"/>
                    <a:pt x="533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3"/>
            <p:cNvSpPr/>
            <p:nvPr/>
          </p:nvSpPr>
          <p:spPr>
            <a:xfrm>
              <a:off x="5611325" y="1272775"/>
              <a:ext cx="22050" cy="14700"/>
            </a:xfrm>
            <a:custGeom>
              <a:avLst/>
              <a:gdLst/>
              <a:ahLst/>
              <a:cxnLst/>
              <a:rect l="l" t="t" r="r" b="b"/>
              <a:pathLst>
                <a:path w="882" h="588" extrusionOk="0">
                  <a:moveTo>
                    <a:pt x="589" y="0"/>
                  </a:moveTo>
                  <a:cubicBezTo>
                    <a:pt x="284" y="0"/>
                    <a:pt x="191" y="342"/>
                    <a:pt x="0" y="561"/>
                  </a:cubicBezTo>
                  <a:cubicBezTo>
                    <a:pt x="65" y="579"/>
                    <a:pt x="130" y="587"/>
                    <a:pt x="194" y="587"/>
                  </a:cubicBezTo>
                  <a:cubicBezTo>
                    <a:pt x="459" y="587"/>
                    <a:pt x="704" y="441"/>
                    <a:pt x="851" y="196"/>
                  </a:cubicBezTo>
                  <a:cubicBezTo>
                    <a:pt x="881" y="166"/>
                    <a:pt x="760" y="14"/>
                    <a:pt x="699" y="14"/>
                  </a:cubicBezTo>
                  <a:cubicBezTo>
                    <a:pt x="659" y="5"/>
                    <a:pt x="623" y="0"/>
                    <a:pt x="5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3"/>
            <p:cNvSpPr/>
            <p:nvPr/>
          </p:nvSpPr>
          <p:spPr>
            <a:xfrm>
              <a:off x="5409175" y="1408775"/>
              <a:ext cx="25750" cy="18200"/>
            </a:xfrm>
            <a:custGeom>
              <a:avLst/>
              <a:gdLst/>
              <a:ahLst/>
              <a:cxnLst/>
              <a:rect l="l" t="t" r="r" b="b"/>
              <a:pathLst>
                <a:path w="1030" h="728" extrusionOk="0">
                  <a:moveTo>
                    <a:pt x="524" y="1"/>
                  </a:moveTo>
                  <a:cubicBezTo>
                    <a:pt x="474" y="1"/>
                    <a:pt x="421" y="14"/>
                    <a:pt x="366" y="45"/>
                  </a:cubicBezTo>
                  <a:cubicBezTo>
                    <a:pt x="1" y="227"/>
                    <a:pt x="366" y="410"/>
                    <a:pt x="426" y="592"/>
                  </a:cubicBezTo>
                  <a:cubicBezTo>
                    <a:pt x="456" y="621"/>
                    <a:pt x="457" y="651"/>
                    <a:pt x="484" y="680"/>
                  </a:cubicBezTo>
                  <a:lnTo>
                    <a:pt x="484" y="680"/>
                  </a:lnTo>
                  <a:cubicBezTo>
                    <a:pt x="699" y="660"/>
                    <a:pt x="1029" y="728"/>
                    <a:pt x="913" y="349"/>
                  </a:cubicBezTo>
                  <a:cubicBezTo>
                    <a:pt x="864" y="204"/>
                    <a:pt x="719" y="1"/>
                    <a:pt x="524" y="1"/>
                  </a:cubicBezTo>
                  <a:close/>
                  <a:moveTo>
                    <a:pt x="484" y="680"/>
                  </a:moveTo>
                  <a:cubicBezTo>
                    <a:pt x="475" y="681"/>
                    <a:pt x="466" y="682"/>
                    <a:pt x="457" y="683"/>
                  </a:cubicBezTo>
                  <a:lnTo>
                    <a:pt x="487" y="683"/>
                  </a:lnTo>
                  <a:cubicBezTo>
                    <a:pt x="486" y="682"/>
                    <a:pt x="485" y="681"/>
                    <a:pt x="484" y="68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3"/>
            <p:cNvSpPr/>
            <p:nvPr/>
          </p:nvSpPr>
          <p:spPr>
            <a:xfrm>
              <a:off x="6451750" y="12342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235" y="1"/>
                  </a:moveTo>
                  <a:cubicBezTo>
                    <a:pt x="102" y="1"/>
                    <a:pt x="1" y="139"/>
                    <a:pt x="1" y="278"/>
                  </a:cubicBezTo>
                  <a:cubicBezTo>
                    <a:pt x="28" y="529"/>
                    <a:pt x="133" y="677"/>
                    <a:pt x="360" y="677"/>
                  </a:cubicBezTo>
                  <a:cubicBezTo>
                    <a:pt x="381" y="677"/>
                    <a:pt x="403" y="676"/>
                    <a:pt x="426" y="673"/>
                  </a:cubicBezTo>
                  <a:cubicBezTo>
                    <a:pt x="578" y="643"/>
                    <a:pt x="700" y="491"/>
                    <a:pt x="669" y="339"/>
                  </a:cubicBezTo>
                  <a:cubicBezTo>
                    <a:pt x="639" y="126"/>
                    <a:pt x="487" y="5"/>
                    <a:pt x="274" y="5"/>
                  </a:cubicBezTo>
                  <a:cubicBezTo>
                    <a:pt x="261" y="2"/>
                    <a:pt x="248" y="1"/>
                    <a:pt x="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3"/>
            <p:cNvSpPr/>
            <p:nvPr/>
          </p:nvSpPr>
          <p:spPr>
            <a:xfrm>
              <a:off x="6305200" y="1171975"/>
              <a:ext cx="17400" cy="16450"/>
            </a:xfrm>
            <a:custGeom>
              <a:avLst/>
              <a:gdLst/>
              <a:ahLst/>
              <a:cxnLst/>
              <a:rect l="l" t="t" r="r" b="b"/>
              <a:pathLst>
                <a:path w="696" h="658" extrusionOk="0">
                  <a:moveTo>
                    <a:pt x="351" y="0"/>
                  </a:moveTo>
                  <a:cubicBezTo>
                    <a:pt x="156" y="0"/>
                    <a:pt x="0" y="201"/>
                    <a:pt x="57" y="429"/>
                  </a:cubicBezTo>
                  <a:cubicBezTo>
                    <a:pt x="57" y="553"/>
                    <a:pt x="159" y="657"/>
                    <a:pt x="280" y="657"/>
                  </a:cubicBezTo>
                  <a:cubicBezTo>
                    <a:pt x="306" y="657"/>
                    <a:pt x="334" y="652"/>
                    <a:pt x="361" y="641"/>
                  </a:cubicBezTo>
                  <a:cubicBezTo>
                    <a:pt x="543" y="611"/>
                    <a:pt x="695" y="459"/>
                    <a:pt x="695" y="277"/>
                  </a:cubicBezTo>
                  <a:cubicBezTo>
                    <a:pt x="665" y="125"/>
                    <a:pt x="574" y="3"/>
                    <a:pt x="391" y="3"/>
                  </a:cubicBezTo>
                  <a:cubicBezTo>
                    <a:pt x="378" y="1"/>
                    <a:pt x="364" y="0"/>
                    <a:pt x="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3"/>
            <p:cNvSpPr/>
            <p:nvPr/>
          </p:nvSpPr>
          <p:spPr>
            <a:xfrm>
              <a:off x="6596125" y="1358975"/>
              <a:ext cx="24350" cy="19300"/>
            </a:xfrm>
            <a:custGeom>
              <a:avLst/>
              <a:gdLst/>
              <a:ahLst/>
              <a:cxnLst/>
              <a:rect l="l" t="t" r="r" b="b"/>
              <a:pathLst>
                <a:path w="974" h="772" extrusionOk="0">
                  <a:moveTo>
                    <a:pt x="1" y="0"/>
                  </a:moveTo>
                  <a:lnTo>
                    <a:pt x="62" y="669"/>
                  </a:lnTo>
                  <a:cubicBezTo>
                    <a:pt x="171" y="742"/>
                    <a:pt x="270" y="771"/>
                    <a:pt x="363" y="771"/>
                  </a:cubicBezTo>
                  <a:cubicBezTo>
                    <a:pt x="578" y="771"/>
                    <a:pt x="761" y="614"/>
                    <a:pt x="974" y="487"/>
                  </a:cubicBezTo>
                  <a:lnTo>
                    <a:pt x="974" y="122"/>
                  </a:lnTo>
                  <a:cubicBezTo>
                    <a:pt x="874" y="221"/>
                    <a:pt x="781" y="258"/>
                    <a:pt x="692" y="258"/>
                  </a:cubicBezTo>
                  <a:cubicBezTo>
                    <a:pt x="455" y="258"/>
                    <a:pt x="244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" name="Google Shape;2232;p3"/>
            <p:cNvSpPr/>
            <p:nvPr/>
          </p:nvSpPr>
          <p:spPr>
            <a:xfrm>
              <a:off x="6661475" y="1486500"/>
              <a:ext cx="17500" cy="15350"/>
            </a:xfrm>
            <a:custGeom>
              <a:avLst/>
              <a:gdLst/>
              <a:ahLst/>
              <a:cxnLst/>
              <a:rect l="l" t="t" r="r" b="b"/>
              <a:pathLst>
                <a:path w="700" h="614" extrusionOk="0">
                  <a:moveTo>
                    <a:pt x="394" y="0"/>
                  </a:moveTo>
                  <a:cubicBezTo>
                    <a:pt x="375" y="0"/>
                    <a:pt x="355" y="2"/>
                    <a:pt x="335" y="6"/>
                  </a:cubicBezTo>
                  <a:cubicBezTo>
                    <a:pt x="122" y="6"/>
                    <a:pt x="1" y="188"/>
                    <a:pt x="62" y="371"/>
                  </a:cubicBezTo>
                  <a:cubicBezTo>
                    <a:pt x="92" y="523"/>
                    <a:pt x="244" y="614"/>
                    <a:pt x="396" y="614"/>
                  </a:cubicBezTo>
                  <a:cubicBezTo>
                    <a:pt x="578" y="553"/>
                    <a:pt x="700" y="431"/>
                    <a:pt x="670" y="219"/>
                  </a:cubicBezTo>
                  <a:cubicBezTo>
                    <a:pt x="643" y="86"/>
                    <a:pt x="524" y="0"/>
                    <a:pt x="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" name="Google Shape;2233;p3"/>
            <p:cNvSpPr/>
            <p:nvPr/>
          </p:nvSpPr>
          <p:spPr>
            <a:xfrm>
              <a:off x="5960100" y="1296650"/>
              <a:ext cx="19775" cy="19800"/>
            </a:xfrm>
            <a:custGeom>
              <a:avLst/>
              <a:gdLst/>
              <a:ahLst/>
              <a:cxnLst/>
              <a:rect l="l" t="t" r="r" b="b"/>
              <a:pathLst>
                <a:path w="791" h="792" extrusionOk="0">
                  <a:moveTo>
                    <a:pt x="396" y="1"/>
                  </a:moveTo>
                  <a:cubicBezTo>
                    <a:pt x="153" y="1"/>
                    <a:pt x="1" y="214"/>
                    <a:pt x="92" y="518"/>
                  </a:cubicBezTo>
                  <a:cubicBezTo>
                    <a:pt x="122" y="609"/>
                    <a:pt x="122" y="700"/>
                    <a:pt x="122" y="791"/>
                  </a:cubicBezTo>
                  <a:lnTo>
                    <a:pt x="517" y="791"/>
                  </a:lnTo>
                  <a:cubicBezTo>
                    <a:pt x="517" y="700"/>
                    <a:pt x="548" y="609"/>
                    <a:pt x="548" y="518"/>
                  </a:cubicBezTo>
                  <a:cubicBezTo>
                    <a:pt x="669" y="305"/>
                    <a:pt x="791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" name="Google Shape;2234;p3"/>
            <p:cNvSpPr/>
            <p:nvPr/>
          </p:nvSpPr>
          <p:spPr>
            <a:xfrm>
              <a:off x="5674375" y="1309450"/>
              <a:ext cx="20550" cy="25225"/>
            </a:xfrm>
            <a:custGeom>
              <a:avLst/>
              <a:gdLst/>
              <a:ahLst/>
              <a:cxnLst/>
              <a:rect l="l" t="t" r="r" b="b"/>
              <a:pathLst>
                <a:path w="822" h="1009" extrusionOk="0">
                  <a:moveTo>
                    <a:pt x="582" y="1"/>
                  </a:moveTo>
                  <a:cubicBezTo>
                    <a:pt x="429" y="1"/>
                    <a:pt x="272" y="94"/>
                    <a:pt x="214" y="249"/>
                  </a:cubicBezTo>
                  <a:cubicBezTo>
                    <a:pt x="1" y="583"/>
                    <a:pt x="214" y="796"/>
                    <a:pt x="457" y="1009"/>
                  </a:cubicBezTo>
                  <a:cubicBezTo>
                    <a:pt x="335" y="614"/>
                    <a:pt x="791" y="431"/>
                    <a:pt x="822" y="97"/>
                  </a:cubicBezTo>
                  <a:cubicBezTo>
                    <a:pt x="755" y="31"/>
                    <a:pt x="669" y="1"/>
                    <a:pt x="5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3"/>
            <p:cNvSpPr/>
            <p:nvPr/>
          </p:nvSpPr>
          <p:spPr>
            <a:xfrm>
              <a:off x="6701000" y="1231400"/>
              <a:ext cx="18250" cy="15975"/>
            </a:xfrm>
            <a:custGeom>
              <a:avLst/>
              <a:gdLst/>
              <a:ahLst/>
              <a:cxnLst/>
              <a:rect l="l" t="t" r="r" b="b"/>
              <a:pathLst>
                <a:path w="730" h="639" extrusionOk="0">
                  <a:moveTo>
                    <a:pt x="399" y="0"/>
                  </a:moveTo>
                  <a:cubicBezTo>
                    <a:pt x="227" y="0"/>
                    <a:pt x="140" y="131"/>
                    <a:pt x="92" y="301"/>
                  </a:cubicBezTo>
                  <a:cubicBezTo>
                    <a:pt x="0" y="453"/>
                    <a:pt x="122" y="635"/>
                    <a:pt x="274" y="635"/>
                  </a:cubicBezTo>
                  <a:cubicBezTo>
                    <a:pt x="292" y="638"/>
                    <a:pt x="309" y="639"/>
                    <a:pt x="326" y="639"/>
                  </a:cubicBezTo>
                  <a:cubicBezTo>
                    <a:pt x="531" y="639"/>
                    <a:pt x="613" y="472"/>
                    <a:pt x="669" y="331"/>
                  </a:cubicBezTo>
                  <a:cubicBezTo>
                    <a:pt x="730" y="210"/>
                    <a:pt x="669" y="58"/>
                    <a:pt x="548" y="27"/>
                  </a:cubicBezTo>
                  <a:cubicBezTo>
                    <a:pt x="492" y="9"/>
                    <a:pt x="443" y="0"/>
                    <a:pt x="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" name="Google Shape;2236;p3"/>
            <p:cNvSpPr/>
            <p:nvPr/>
          </p:nvSpPr>
          <p:spPr>
            <a:xfrm>
              <a:off x="6752675" y="1272225"/>
              <a:ext cx="15225" cy="16100"/>
            </a:xfrm>
            <a:custGeom>
              <a:avLst/>
              <a:gdLst/>
              <a:ahLst/>
              <a:cxnLst/>
              <a:rect l="l" t="t" r="r" b="b"/>
              <a:pathLst>
                <a:path w="609" h="644" extrusionOk="0">
                  <a:moveTo>
                    <a:pt x="191" y="1"/>
                  </a:moveTo>
                  <a:cubicBezTo>
                    <a:pt x="49" y="1"/>
                    <a:pt x="0" y="118"/>
                    <a:pt x="0" y="309"/>
                  </a:cubicBezTo>
                  <a:cubicBezTo>
                    <a:pt x="0" y="492"/>
                    <a:pt x="61" y="644"/>
                    <a:pt x="304" y="644"/>
                  </a:cubicBezTo>
                  <a:cubicBezTo>
                    <a:pt x="456" y="644"/>
                    <a:pt x="608" y="522"/>
                    <a:pt x="608" y="370"/>
                  </a:cubicBezTo>
                  <a:cubicBezTo>
                    <a:pt x="578" y="188"/>
                    <a:pt x="426" y="36"/>
                    <a:pt x="244" y="5"/>
                  </a:cubicBezTo>
                  <a:cubicBezTo>
                    <a:pt x="225" y="2"/>
                    <a:pt x="20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" name="Google Shape;2237;p3"/>
            <p:cNvSpPr/>
            <p:nvPr/>
          </p:nvSpPr>
          <p:spPr>
            <a:xfrm>
              <a:off x="6039125" y="1217225"/>
              <a:ext cx="22825" cy="16400"/>
            </a:xfrm>
            <a:custGeom>
              <a:avLst/>
              <a:gdLst/>
              <a:ahLst/>
              <a:cxnLst/>
              <a:rect l="l" t="t" r="r" b="b"/>
              <a:pathLst>
                <a:path w="913" h="656" extrusionOk="0">
                  <a:moveTo>
                    <a:pt x="283" y="1"/>
                  </a:moveTo>
                  <a:cubicBezTo>
                    <a:pt x="244" y="1"/>
                    <a:pt x="200" y="6"/>
                    <a:pt x="153" y="17"/>
                  </a:cubicBezTo>
                  <a:cubicBezTo>
                    <a:pt x="92" y="47"/>
                    <a:pt x="1" y="169"/>
                    <a:pt x="1" y="230"/>
                  </a:cubicBezTo>
                  <a:cubicBezTo>
                    <a:pt x="153" y="534"/>
                    <a:pt x="396" y="594"/>
                    <a:pt x="913" y="655"/>
                  </a:cubicBezTo>
                  <a:cubicBezTo>
                    <a:pt x="672" y="281"/>
                    <a:pt x="573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3"/>
            <p:cNvSpPr/>
            <p:nvPr/>
          </p:nvSpPr>
          <p:spPr>
            <a:xfrm>
              <a:off x="6242775" y="1363200"/>
              <a:ext cx="16000" cy="15650"/>
            </a:xfrm>
            <a:custGeom>
              <a:avLst/>
              <a:gdLst/>
              <a:ahLst/>
              <a:cxnLst/>
              <a:rect l="l" t="t" r="r" b="b"/>
              <a:pathLst>
                <a:path w="640" h="626" extrusionOk="0">
                  <a:moveTo>
                    <a:pt x="283" y="0"/>
                  </a:moveTo>
                  <a:cubicBezTo>
                    <a:pt x="132" y="0"/>
                    <a:pt x="5" y="133"/>
                    <a:pt x="31" y="287"/>
                  </a:cubicBezTo>
                  <a:cubicBezTo>
                    <a:pt x="1" y="439"/>
                    <a:pt x="122" y="591"/>
                    <a:pt x="274" y="622"/>
                  </a:cubicBezTo>
                  <a:cubicBezTo>
                    <a:pt x="290" y="624"/>
                    <a:pt x="306" y="626"/>
                    <a:pt x="322" y="626"/>
                  </a:cubicBezTo>
                  <a:cubicBezTo>
                    <a:pt x="487" y="626"/>
                    <a:pt x="639" y="484"/>
                    <a:pt x="639" y="318"/>
                  </a:cubicBezTo>
                  <a:cubicBezTo>
                    <a:pt x="639" y="166"/>
                    <a:pt x="518" y="14"/>
                    <a:pt x="366" y="14"/>
                  </a:cubicBezTo>
                  <a:cubicBezTo>
                    <a:pt x="338" y="5"/>
                    <a:pt x="310" y="0"/>
                    <a:pt x="2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3"/>
            <p:cNvSpPr/>
            <p:nvPr/>
          </p:nvSpPr>
          <p:spPr>
            <a:xfrm>
              <a:off x="5868775" y="1398375"/>
              <a:ext cx="16875" cy="16325"/>
            </a:xfrm>
            <a:custGeom>
              <a:avLst/>
              <a:gdLst/>
              <a:ahLst/>
              <a:cxnLst/>
              <a:rect l="l" t="t" r="r" b="b"/>
              <a:pathLst>
                <a:path w="675" h="653" extrusionOk="0">
                  <a:moveTo>
                    <a:pt x="432" y="0"/>
                  </a:moveTo>
                  <a:cubicBezTo>
                    <a:pt x="413" y="0"/>
                    <a:pt x="393" y="2"/>
                    <a:pt x="371" y="5"/>
                  </a:cubicBezTo>
                  <a:cubicBezTo>
                    <a:pt x="189" y="35"/>
                    <a:pt x="37" y="127"/>
                    <a:pt x="67" y="339"/>
                  </a:cubicBezTo>
                  <a:cubicBezTo>
                    <a:pt x="94" y="448"/>
                    <a:pt x="0" y="653"/>
                    <a:pt x="174" y="653"/>
                  </a:cubicBezTo>
                  <a:cubicBezTo>
                    <a:pt x="195" y="653"/>
                    <a:pt x="220" y="650"/>
                    <a:pt x="249" y="643"/>
                  </a:cubicBezTo>
                  <a:cubicBezTo>
                    <a:pt x="462" y="643"/>
                    <a:pt x="644" y="491"/>
                    <a:pt x="675" y="279"/>
                  </a:cubicBezTo>
                  <a:cubicBezTo>
                    <a:pt x="648" y="115"/>
                    <a:pt x="596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3"/>
            <p:cNvSpPr/>
            <p:nvPr/>
          </p:nvSpPr>
          <p:spPr>
            <a:xfrm>
              <a:off x="6648575" y="1413575"/>
              <a:ext cx="16725" cy="15450"/>
            </a:xfrm>
            <a:custGeom>
              <a:avLst/>
              <a:gdLst/>
              <a:ahLst/>
              <a:cxnLst/>
              <a:rect l="l" t="t" r="r" b="b"/>
              <a:pathLst>
                <a:path w="669" h="618" extrusionOk="0">
                  <a:moveTo>
                    <a:pt x="388" y="0"/>
                  </a:moveTo>
                  <a:cubicBezTo>
                    <a:pt x="371" y="0"/>
                    <a:pt x="353" y="2"/>
                    <a:pt x="335" y="5"/>
                  </a:cubicBezTo>
                  <a:cubicBezTo>
                    <a:pt x="152" y="5"/>
                    <a:pt x="0" y="157"/>
                    <a:pt x="31" y="370"/>
                  </a:cubicBezTo>
                  <a:cubicBezTo>
                    <a:pt x="31" y="506"/>
                    <a:pt x="152" y="618"/>
                    <a:pt x="287" y="618"/>
                  </a:cubicBezTo>
                  <a:cubicBezTo>
                    <a:pt x="303" y="618"/>
                    <a:pt x="319" y="616"/>
                    <a:pt x="335" y="613"/>
                  </a:cubicBezTo>
                  <a:cubicBezTo>
                    <a:pt x="517" y="613"/>
                    <a:pt x="669" y="461"/>
                    <a:pt x="638" y="278"/>
                  </a:cubicBezTo>
                  <a:cubicBezTo>
                    <a:pt x="611" y="115"/>
                    <a:pt x="535" y="0"/>
                    <a:pt x="3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3"/>
            <p:cNvSpPr/>
            <p:nvPr/>
          </p:nvSpPr>
          <p:spPr>
            <a:xfrm>
              <a:off x="6251900" y="126170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335" y="1"/>
                  </a:moveTo>
                  <a:cubicBezTo>
                    <a:pt x="365" y="153"/>
                    <a:pt x="274" y="305"/>
                    <a:pt x="153" y="366"/>
                  </a:cubicBezTo>
                  <a:cubicBezTo>
                    <a:pt x="1" y="518"/>
                    <a:pt x="1" y="761"/>
                    <a:pt x="153" y="913"/>
                  </a:cubicBezTo>
                  <a:cubicBezTo>
                    <a:pt x="274" y="1004"/>
                    <a:pt x="335" y="1125"/>
                    <a:pt x="335" y="1277"/>
                  </a:cubicBezTo>
                  <a:cubicBezTo>
                    <a:pt x="821" y="913"/>
                    <a:pt x="517" y="426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3"/>
            <p:cNvSpPr/>
            <p:nvPr/>
          </p:nvSpPr>
          <p:spPr>
            <a:xfrm>
              <a:off x="6687325" y="1179225"/>
              <a:ext cx="20450" cy="14125"/>
            </a:xfrm>
            <a:custGeom>
              <a:avLst/>
              <a:gdLst/>
              <a:ahLst/>
              <a:cxnLst/>
              <a:rect l="l" t="t" r="r" b="b"/>
              <a:pathLst>
                <a:path w="818" h="565" extrusionOk="0">
                  <a:moveTo>
                    <a:pt x="454" y="1"/>
                  </a:moveTo>
                  <a:cubicBezTo>
                    <a:pt x="410" y="1"/>
                    <a:pt x="360" y="6"/>
                    <a:pt x="304" y="17"/>
                  </a:cubicBezTo>
                  <a:cubicBezTo>
                    <a:pt x="0" y="108"/>
                    <a:pt x="0" y="351"/>
                    <a:pt x="213" y="564"/>
                  </a:cubicBezTo>
                  <a:lnTo>
                    <a:pt x="791" y="564"/>
                  </a:lnTo>
                  <a:cubicBezTo>
                    <a:pt x="817" y="271"/>
                    <a:pt x="774" y="1"/>
                    <a:pt x="4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3"/>
            <p:cNvSpPr/>
            <p:nvPr/>
          </p:nvSpPr>
          <p:spPr>
            <a:xfrm>
              <a:off x="5433500" y="1126450"/>
              <a:ext cx="18250" cy="15225"/>
            </a:xfrm>
            <a:custGeom>
              <a:avLst/>
              <a:gdLst/>
              <a:ahLst/>
              <a:cxnLst/>
              <a:rect l="l" t="t" r="r" b="b"/>
              <a:pathLst>
                <a:path w="730" h="609" extrusionOk="0">
                  <a:moveTo>
                    <a:pt x="426" y="0"/>
                  </a:moveTo>
                  <a:cubicBezTo>
                    <a:pt x="0" y="0"/>
                    <a:pt x="0" y="608"/>
                    <a:pt x="426" y="608"/>
                  </a:cubicBezTo>
                  <a:cubicBezTo>
                    <a:pt x="578" y="608"/>
                    <a:pt x="669" y="487"/>
                    <a:pt x="730" y="335"/>
                  </a:cubicBezTo>
                  <a:cubicBezTo>
                    <a:pt x="730" y="152"/>
                    <a:pt x="608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3"/>
            <p:cNvSpPr/>
            <p:nvPr/>
          </p:nvSpPr>
          <p:spPr>
            <a:xfrm>
              <a:off x="6548375" y="1540500"/>
              <a:ext cx="15875" cy="15650"/>
            </a:xfrm>
            <a:custGeom>
              <a:avLst/>
              <a:gdLst/>
              <a:ahLst/>
              <a:cxnLst/>
              <a:rect l="l" t="t" r="r" b="b"/>
              <a:pathLst>
                <a:path w="635" h="626" extrusionOk="0">
                  <a:moveTo>
                    <a:pt x="346" y="0"/>
                  </a:moveTo>
                  <a:cubicBezTo>
                    <a:pt x="331" y="0"/>
                    <a:pt x="316" y="1"/>
                    <a:pt x="300" y="4"/>
                  </a:cubicBezTo>
                  <a:cubicBezTo>
                    <a:pt x="148" y="34"/>
                    <a:pt x="26" y="156"/>
                    <a:pt x="26" y="308"/>
                  </a:cubicBezTo>
                  <a:cubicBezTo>
                    <a:pt x="1" y="489"/>
                    <a:pt x="128" y="625"/>
                    <a:pt x="279" y="625"/>
                  </a:cubicBezTo>
                  <a:cubicBezTo>
                    <a:pt x="306" y="625"/>
                    <a:pt x="333" y="621"/>
                    <a:pt x="361" y="612"/>
                  </a:cubicBezTo>
                  <a:cubicBezTo>
                    <a:pt x="513" y="612"/>
                    <a:pt x="634" y="460"/>
                    <a:pt x="634" y="308"/>
                  </a:cubicBezTo>
                  <a:cubicBezTo>
                    <a:pt x="634" y="141"/>
                    <a:pt x="507" y="0"/>
                    <a:pt x="3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3"/>
            <p:cNvSpPr/>
            <p:nvPr/>
          </p:nvSpPr>
          <p:spPr>
            <a:xfrm>
              <a:off x="6644775" y="1071650"/>
              <a:ext cx="15225" cy="15400"/>
            </a:xfrm>
            <a:custGeom>
              <a:avLst/>
              <a:gdLst/>
              <a:ahLst/>
              <a:cxnLst/>
              <a:rect l="l" t="t" r="r" b="b"/>
              <a:pathLst>
                <a:path w="609" h="616" extrusionOk="0">
                  <a:moveTo>
                    <a:pt x="320" y="0"/>
                  </a:moveTo>
                  <a:cubicBezTo>
                    <a:pt x="305" y="0"/>
                    <a:pt x="290" y="1"/>
                    <a:pt x="274" y="4"/>
                  </a:cubicBezTo>
                  <a:cubicBezTo>
                    <a:pt x="122" y="4"/>
                    <a:pt x="0" y="156"/>
                    <a:pt x="0" y="308"/>
                  </a:cubicBezTo>
                  <a:cubicBezTo>
                    <a:pt x="0" y="474"/>
                    <a:pt x="127" y="616"/>
                    <a:pt x="288" y="616"/>
                  </a:cubicBezTo>
                  <a:cubicBezTo>
                    <a:pt x="303" y="616"/>
                    <a:pt x="319" y="614"/>
                    <a:pt x="335" y="612"/>
                  </a:cubicBezTo>
                  <a:cubicBezTo>
                    <a:pt x="487" y="551"/>
                    <a:pt x="608" y="490"/>
                    <a:pt x="608" y="308"/>
                  </a:cubicBezTo>
                  <a:cubicBezTo>
                    <a:pt x="608" y="141"/>
                    <a:pt x="481" y="0"/>
                    <a:pt x="3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3"/>
            <p:cNvSpPr/>
            <p:nvPr/>
          </p:nvSpPr>
          <p:spPr>
            <a:xfrm>
              <a:off x="6212400" y="1458175"/>
              <a:ext cx="15975" cy="16325"/>
            </a:xfrm>
            <a:custGeom>
              <a:avLst/>
              <a:gdLst/>
              <a:ahLst/>
              <a:cxnLst/>
              <a:rect l="l" t="t" r="r" b="b"/>
              <a:pathLst>
                <a:path w="639" h="653" extrusionOk="0">
                  <a:moveTo>
                    <a:pt x="326" y="1"/>
                  </a:moveTo>
                  <a:cubicBezTo>
                    <a:pt x="299" y="1"/>
                    <a:pt x="271" y="5"/>
                    <a:pt x="243" y="14"/>
                  </a:cubicBezTo>
                  <a:cubicBezTo>
                    <a:pt x="122" y="45"/>
                    <a:pt x="0" y="136"/>
                    <a:pt x="0" y="257"/>
                  </a:cubicBezTo>
                  <a:cubicBezTo>
                    <a:pt x="61" y="470"/>
                    <a:pt x="213" y="622"/>
                    <a:pt x="456" y="653"/>
                  </a:cubicBezTo>
                  <a:cubicBezTo>
                    <a:pt x="638" y="592"/>
                    <a:pt x="638" y="440"/>
                    <a:pt x="608" y="288"/>
                  </a:cubicBezTo>
                  <a:cubicBezTo>
                    <a:pt x="608" y="133"/>
                    <a:pt x="477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3"/>
            <p:cNvSpPr/>
            <p:nvPr/>
          </p:nvSpPr>
          <p:spPr>
            <a:xfrm>
              <a:off x="5376500" y="1258325"/>
              <a:ext cx="16750" cy="15675"/>
            </a:xfrm>
            <a:custGeom>
              <a:avLst/>
              <a:gdLst/>
              <a:ahLst/>
              <a:cxnLst/>
              <a:rect l="l" t="t" r="r" b="b"/>
              <a:pathLst>
                <a:path w="670" h="627" extrusionOk="0">
                  <a:moveTo>
                    <a:pt x="356" y="1"/>
                  </a:moveTo>
                  <a:cubicBezTo>
                    <a:pt x="329" y="1"/>
                    <a:pt x="302" y="5"/>
                    <a:pt x="274" y="14"/>
                  </a:cubicBezTo>
                  <a:cubicBezTo>
                    <a:pt x="122" y="45"/>
                    <a:pt x="1" y="197"/>
                    <a:pt x="31" y="349"/>
                  </a:cubicBezTo>
                  <a:cubicBezTo>
                    <a:pt x="58" y="512"/>
                    <a:pt x="159" y="627"/>
                    <a:pt x="333" y="627"/>
                  </a:cubicBezTo>
                  <a:cubicBezTo>
                    <a:pt x="353" y="627"/>
                    <a:pt x="374" y="625"/>
                    <a:pt x="396" y="622"/>
                  </a:cubicBezTo>
                  <a:cubicBezTo>
                    <a:pt x="548" y="592"/>
                    <a:pt x="669" y="470"/>
                    <a:pt x="639" y="318"/>
                  </a:cubicBezTo>
                  <a:cubicBezTo>
                    <a:pt x="639" y="138"/>
                    <a:pt x="508" y="1"/>
                    <a:pt x="3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3"/>
            <p:cNvSpPr/>
            <p:nvPr/>
          </p:nvSpPr>
          <p:spPr>
            <a:xfrm>
              <a:off x="6147800" y="1170500"/>
              <a:ext cx="20550" cy="11775"/>
            </a:xfrm>
            <a:custGeom>
              <a:avLst/>
              <a:gdLst/>
              <a:ahLst/>
              <a:cxnLst/>
              <a:rect l="l" t="t" r="r" b="b"/>
              <a:pathLst>
                <a:path w="822" h="471" extrusionOk="0">
                  <a:moveTo>
                    <a:pt x="440" y="0"/>
                  </a:moveTo>
                  <a:cubicBezTo>
                    <a:pt x="314" y="0"/>
                    <a:pt x="167" y="34"/>
                    <a:pt x="0" y="62"/>
                  </a:cubicBezTo>
                  <a:cubicBezTo>
                    <a:pt x="208" y="322"/>
                    <a:pt x="371" y="470"/>
                    <a:pt x="604" y="470"/>
                  </a:cubicBezTo>
                  <a:cubicBezTo>
                    <a:pt x="644" y="470"/>
                    <a:pt x="686" y="466"/>
                    <a:pt x="730" y="457"/>
                  </a:cubicBezTo>
                  <a:cubicBezTo>
                    <a:pt x="760" y="427"/>
                    <a:pt x="821" y="275"/>
                    <a:pt x="791" y="214"/>
                  </a:cubicBezTo>
                  <a:cubicBezTo>
                    <a:pt x="708" y="49"/>
                    <a:pt x="589" y="0"/>
                    <a:pt x="4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3"/>
            <p:cNvSpPr/>
            <p:nvPr/>
          </p:nvSpPr>
          <p:spPr>
            <a:xfrm>
              <a:off x="5618150" y="1377750"/>
              <a:ext cx="20550" cy="14675"/>
            </a:xfrm>
            <a:custGeom>
              <a:avLst/>
              <a:gdLst/>
              <a:ahLst/>
              <a:cxnLst/>
              <a:rect l="l" t="t" r="r" b="b"/>
              <a:pathLst>
                <a:path w="822" h="587" extrusionOk="0">
                  <a:moveTo>
                    <a:pt x="551" y="1"/>
                  </a:moveTo>
                  <a:cubicBezTo>
                    <a:pt x="286" y="1"/>
                    <a:pt x="193" y="256"/>
                    <a:pt x="1" y="587"/>
                  </a:cubicBezTo>
                  <a:cubicBezTo>
                    <a:pt x="396" y="496"/>
                    <a:pt x="669" y="587"/>
                    <a:pt x="791" y="252"/>
                  </a:cubicBezTo>
                  <a:cubicBezTo>
                    <a:pt x="821" y="131"/>
                    <a:pt x="760" y="9"/>
                    <a:pt x="639" y="9"/>
                  </a:cubicBezTo>
                  <a:cubicBezTo>
                    <a:pt x="607" y="4"/>
                    <a:pt x="578" y="1"/>
                    <a:pt x="5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3"/>
            <p:cNvSpPr/>
            <p:nvPr/>
          </p:nvSpPr>
          <p:spPr>
            <a:xfrm>
              <a:off x="6913775" y="1331300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328" y="1"/>
                  </a:moveTo>
                  <a:cubicBezTo>
                    <a:pt x="211" y="1"/>
                    <a:pt x="93" y="62"/>
                    <a:pt x="31" y="165"/>
                  </a:cubicBezTo>
                  <a:cubicBezTo>
                    <a:pt x="0" y="226"/>
                    <a:pt x="0" y="287"/>
                    <a:pt x="31" y="348"/>
                  </a:cubicBezTo>
                  <a:cubicBezTo>
                    <a:pt x="76" y="439"/>
                    <a:pt x="145" y="469"/>
                    <a:pt x="224" y="469"/>
                  </a:cubicBezTo>
                  <a:cubicBezTo>
                    <a:pt x="304" y="469"/>
                    <a:pt x="395" y="439"/>
                    <a:pt x="487" y="408"/>
                  </a:cubicBezTo>
                  <a:lnTo>
                    <a:pt x="882" y="256"/>
                  </a:lnTo>
                  <a:cubicBezTo>
                    <a:pt x="791" y="104"/>
                    <a:pt x="608" y="104"/>
                    <a:pt x="487" y="44"/>
                  </a:cubicBezTo>
                  <a:cubicBezTo>
                    <a:pt x="438" y="14"/>
                    <a:pt x="383" y="1"/>
                    <a:pt x="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3"/>
            <p:cNvSpPr/>
            <p:nvPr/>
          </p:nvSpPr>
          <p:spPr>
            <a:xfrm>
              <a:off x="5589275" y="1372850"/>
              <a:ext cx="17500" cy="18825"/>
            </a:xfrm>
            <a:custGeom>
              <a:avLst/>
              <a:gdLst/>
              <a:ahLst/>
              <a:cxnLst/>
              <a:rect l="l" t="t" r="r" b="b"/>
              <a:pathLst>
                <a:path w="700" h="753" extrusionOk="0">
                  <a:moveTo>
                    <a:pt x="305" y="0"/>
                  </a:moveTo>
                  <a:cubicBezTo>
                    <a:pt x="206" y="0"/>
                    <a:pt x="107" y="38"/>
                    <a:pt x="31" y="114"/>
                  </a:cubicBezTo>
                  <a:cubicBezTo>
                    <a:pt x="1" y="388"/>
                    <a:pt x="1" y="752"/>
                    <a:pt x="335" y="752"/>
                  </a:cubicBezTo>
                  <a:cubicBezTo>
                    <a:pt x="700" y="752"/>
                    <a:pt x="517" y="357"/>
                    <a:pt x="578" y="114"/>
                  </a:cubicBezTo>
                  <a:cubicBezTo>
                    <a:pt x="502" y="38"/>
                    <a:pt x="403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3"/>
            <p:cNvSpPr/>
            <p:nvPr/>
          </p:nvSpPr>
          <p:spPr>
            <a:xfrm>
              <a:off x="6521675" y="1403050"/>
              <a:ext cx="15975" cy="12950"/>
            </a:xfrm>
            <a:custGeom>
              <a:avLst/>
              <a:gdLst/>
              <a:ahLst/>
              <a:cxnLst/>
              <a:rect l="l" t="t" r="r" b="b"/>
              <a:pathLst>
                <a:path w="639" h="518" extrusionOk="0">
                  <a:moveTo>
                    <a:pt x="304" y="0"/>
                  </a:moveTo>
                  <a:cubicBezTo>
                    <a:pt x="182" y="0"/>
                    <a:pt x="30" y="31"/>
                    <a:pt x="30" y="152"/>
                  </a:cubicBezTo>
                  <a:cubicBezTo>
                    <a:pt x="0" y="335"/>
                    <a:pt x="122" y="487"/>
                    <a:pt x="304" y="517"/>
                  </a:cubicBezTo>
                  <a:cubicBezTo>
                    <a:pt x="547" y="517"/>
                    <a:pt x="638" y="426"/>
                    <a:pt x="638" y="244"/>
                  </a:cubicBezTo>
                  <a:cubicBezTo>
                    <a:pt x="608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3"/>
            <p:cNvSpPr/>
            <p:nvPr/>
          </p:nvSpPr>
          <p:spPr>
            <a:xfrm>
              <a:off x="6173625" y="1271575"/>
              <a:ext cx="16000" cy="13125"/>
            </a:xfrm>
            <a:custGeom>
              <a:avLst/>
              <a:gdLst/>
              <a:ahLst/>
              <a:cxnLst/>
              <a:rect l="l" t="t" r="r" b="b"/>
              <a:pathLst>
                <a:path w="640" h="525" extrusionOk="0">
                  <a:moveTo>
                    <a:pt x="305" y="1"/>
                  </a:moveTo>
                  <a:cubicBezTo>
                    <a:pt x="122" y="1"/>
                    <a:pt x="31" y="92"/>
                    <a:pt x="1" y="274"/>
                  </a:cubicBezTo>
                  <a:cubicBezTo>
                    <a:pt x="52" y="454"/>
                    <a:pt x="168" y="525"/>
                    <a:pt x="312" y="525"/>
                  </a:cubicBezTo>
                  <a:cubicBezTo>
                    <a:pt x="339" y="525"/>
                    <a:pt x="367" y="522"/>
                    <a:pt x="396" y="518"/>
                  </a:cubicBezTo>
                  <a:cubicBezTo>
                    <a:pt x="518" y="487"/>
                    <a:pt x="639" y="487"/>
                    <a:pt x="639" y="335"/>
                  </a:cubicBezTo>
                  <a:cubicBezTo>
                    <a:pt x="639" y="123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3"/>
            <p:cNvSpPr/>
            <p:nvPr/>
          </p:nvSpPr>
          <p:spPr>
            <a:xfrm>
              <a:off x="6847650" y="1357725"/>
              <a:ext cx="19025" cy="18000"/>
            </a:xfrm>
            <a:custGeom>
              <a:avLst/>
              <a:gdLst/>
              <a:ahLst/>
              <a:cxnLst/>
              <a:rect l="l" t="t" r="r" b="b"/>
              <a:pathLst>
                <a:path w="761" h="720" extrusionOk="0">
                  <a:moveTo>
                    <a:pt x="322" y="1"/>
                  </a:moveTo>
                  <a:cubicBezTo>
                    <a:pt x="289" y="1"/>
                    <a:pt x="253" y="7"/>
                    <a:pt x="214" y="20"/>
                  </a:cubicBezTo>
                  <a:cubicBezTo>
                    <a:pt x="1" y="111"/>
                    <a:pt x="31" y="294"/>
                    <a:pt x="92" y="476"/>
                  </a:cubicBezTo>
                  <a:cubicBezTo>
                    <a:pt x="122" y="567"/>
                    <a:pt x="183" y="628"/>
                    <a:pt x="214" y="719"/>
                  </a:cubicBezTo>
                  <a:lnTo>
                    <a:pt x="761" y="506"/>
                  </a:lnTo>
                  <a:lnTo>
                    <a:pt x="609" y="202"/>
                  </a:lnTo>
                  <a:cubicBezTo>
                    <a:pt x="537" y="83"/>
                    <a:pt x="447" y="1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" name="Google Shape;2255;p3"/>
            <p:cNvSpPr/>
            <p:nvPr/>
          </p:nvSpPr>
          <p:spPr>
            <a:xfrm>
              <a:off x="6387925" y="1186475"/>
              <a:ext cx="15225" cy="15225"/>
            </a:xfrm>
            <a:custGeom>
              <a:avLst/>
              <a:gdLst/>
              <a:ahLst/>
              <a:cxnLst/>
              <a:rect l="l" t="t" r="r" b="b"/>
              <a:pathLst>
                <a:path w="609" h="609" extrusionOk="0">
                  <a:moveTo>
                    <a:pt x="304" y="1"/>
                  </a:moveTo>
                  <a:cubicBezTo>
                    <a:pt x="61" y="31"/>
                    <a:pt x="0" y="183"/>
                    <a:pt x="0" y="396"/>
                  </a:cubicBezTo>
                  <a:cubicBezTo>
                    <a:pt x="0" y="517"/>
                    <a:pt x="122" y="609"/>
                    <a:pt x="244" y="609"/>
                  </a:cubicBezTo>
                  <a:cubicBezTo>
                    <a:pt x="426" y="609"/>
                    <a:pt x="608" y="457"/>
                    <a:pt x="608" y="274"/>
                  </a:cubicBezTo>
                  <a:cubicBezTo>
                    <a:pt x="608" y="92"/>
                    <a:pt x="456" y="6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" name="Google Shape;2256;p3"/>
            <p:cNvSpPr/>
            <p:nvPr/>
          </p:nvSpPr>
          <p:spPr>
            <a:xfrm>
              <a:off x="5602950" y="1348925"/>
              <a:ext cx="13700" cy="26800"/>
            </a:xfrm>
            <a:custGeom>
              <a:avLst/>
              <a:gdLst/>
              <a:ahLst/>
              <a:cxnLst/>
              <a:rect l="l" t="t" r="r" b="b"/>
              <a:pathLst>
                <a:path w="548" h="1072" extrusionOk="0">
                  <a:moveTo>
                    <a:pt x="214" y="1"/>
                  </a:moveTo>
                  <a:cubicBezTo>
                    <a:pt x="104" y="1"/>
                    <a:pt x="68" y="158"/>
                    <a:pt x="31" y="524"/>
                  </a:cubicBezTo>
                  <a:cubicBezTo>
                    <a:pt x="31" y="554"/>
                    <a:pt x="31" y="585"/>
                    <a:pt x="31" y="646"/>
                  </a:cubicBezTo>
                  <a:cubicBezTo>
                    <a:pt x="1" y="798"/>
                    <a:pt x="92" y="950"/>
                    <a:pt x="183" y="1071"/>
                  </a:cubicBezTo>
                  <a:cubicBezTo>
                    <a:pt x="335" y="1041"/>
                    <a:pt x="487" y="1041"/>
                    <a:pt x="426" y="798"/>
                  </a:cubicBezTo>
                  <a:cubicBezTo>
                    <a:pt x="365" y="585"/>
                    <a:pt x="305" y="342"/>
                    <a:pt x="548" y="190"/>
                  </a:cubicBezTo>
                  <a:cubicBezTo>
                    <a:pt x="391" y="69"/>
                    <a:pt x="287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" name="Google Shape;2257;p3"/>
            <p:cNvSpPr/>
            <p:nvPr/>
          </p:nvSpPr>
          <p:spPr>
            <a:xfrm>
              <a:off x="7000400" y="1353175"/>
              <a:ext cx="16750" cy="13425"/>
            </a:xfrm>
            <a:custGeom>
              <a:avLst/>
              <a:gdLst/>
              <a:ahLst/>
              <a:cxnLst/>
              <a:rect l="l" t="t" r="r" b="b"/>
              <a:pathLst>
                <a:path w="670" h="537" extrusionOk="0">
                  <a:moveTo>
                    <a:pt x="397" y="1"/>
                  </a:moveTo>
                  <a:cubicBezTo>
                    <a:pt x="368" y="1"/>
                    <a:pt x="337" y="7"/>
                    <a:pt x="304" y="20"/>
                  </a:cubicBezTo>
                  <a:cubicBezTo>
                    <a:pt x="122" y="50"/>
                    <a:pt x="0" y="202"/>
                    <a:pt x="31" y="354"/>
                  </a:cubicBezTo>
                  <a:cubicBezTo>
                    <a:pt x="61" y="536"/>
                    <a:pt x="244" y="536"/>
                    <a:pt x="365" y="536"/>
                  </a:cubicBezTo>
                  <a:cubicBezTo>
                    <a:pt x="547" y="506"/>
                    <a:pt x="669" y="354"/>
                    <a:pt x="608" y="202"/>
                  </a:cubicBezTo>
                  <a:cubicBezTo>
                    <a:pt x="584" y="83"/>
                    <a:pt x="504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" name="Google Shape;2258;p3"/>
            <p:cNvSpPr/>
            <p:nvPr/>
          </p:nvSpPr>
          <p:spPr>
            <a:xfrm>
              <a:off x="5695650" y="1284500"/>
              <a:ext cx="21325" cy="36500"/>
            </a:xfrm>
            <a:custGeom>
              <a:avLst/>
              <a:gdLst/>
              <a:ahLst/>
              <a:cxnLst/>
              <a:rect l="l" t="t" r="r" b="b"/>
              <a:pathLst>
                <a:path w="853" h="1460" extrusionOk="0">
                  <a:moveTo>
                    <a:pt x="335" y="1"/>
                  </a:moveTo>
                  <a:cubicBezTo>
                    <a:pt x="1" y="305"/>
                    <a:pt x="214" y="700"/>
                    <a:pt x="123" y="1065"/>
                  </a:cubicBezTo>
                  <a:cubicBezTo>
                    <a:pt x="275" y="1156"/>
                    <a:pt x="335" y="1308"/>
                    <a:pt x="335" y="1460"/>
                  </a:cubicBezTo>
                  <a:cubicBezTo>
                    <a:pt x="487" y="1368"/>
                    <a:pt x="670" y="1308"/>
                    <a:pt x="852" y="1308"/>
                  </a:cubicBezTo>
                  <a:cubicBezTo>
                    <a:pt x="852" y="1247"/>
                    <a:pt x="852" y="1186"/>
                    <a:pt x="852" y="1125"/>
                  </a:cubicBezTo>
                  <a:cubicBezTo>
                    <a:pt x="700" y="852"/>
                    <a:pt x="518" y="609"/>
                    <a:pt x="335" y="36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" name="Google Shape;2259;p3"/>
            <p:cNvSpPr/>
            <p:nvPr/>
          </p:nvSpPr>
          <p:spPr>
            <a:xfrm>
              <a:off x="6606775" y="1292600"/>
              <a:ext cx="18250" cy="18200"/>
            </a:xfrm>
            <a:custGeom>
              <a:avLst/>
              <a:gdLst/>
              <a:ahLst/>
              <a:cxnLst/>
              <a:rect l="l" t="t" r="r" b="b"/>
              <a:pathLst>
                <a:path w="730" h="728" extrusionOk="0">
                  <a:moveTo>
                    <a:pt x="419" y="1"/>
                  </a:moveTo>
                  <a:cubicBezTo>
                    <a:pt x="303" y="1"/>
                    <a:pt x="245" y="124"/>
                    <a:pt x="152" y="193"/>
                  </a:cubicBezTo>
                  <a:cubicBezTo>
                    <a:pt x="0" y="285"/>
                    <a:pt x="0" y="528"/>
                    <a:pt x="152" y="649"/>
                  </a:cubicBezTo>
                  <a:cubicBezTo>
                    <a:pt x="218" y="706"/>
                    <a:pt x="281" y="727"/>
                    <a:pt x="342" y="727"/>
                  </a:cubicBezTo>
                  <a:cubicBezTo>
                    <a:pt x="478" y="727"/>
                    <a:pt x="604" y="621"/>
                    <a:pt x="730" y="558"/>
                  </a:cubicBezTo>
                  <a:lnTo>
                    <a:pt x="730" y="224"/>
                  </a:lnTo>
                  <a:lnTo>
                    <a:pt x="548" y="41"/>
                  </a:lnTo>
                  <a:cubicBezTo>
                    <a:pt x="497" y="13"/>
                    <a:pt x="455" y="1"/>
                    <a:pt x="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" name="Google Shape;2260;p3"/>
            <p:cNvSpPr/>
            <p:nvPr/>
          </p:nvSpPr>
          <p:spPr>
            <a:xfrm>
              <a:off x="6097650" y="1299625"/>
              <a:ext cx="16725" cy="16550"/>
            </a:xfrm>
            <a:custGeom>
              <a:avLst/>
              <a:gdLst/>
              <a:ahLst/>
              <a:cxnLst/>
              <a:rect l="l" t="t" r="r" b="b"/>
              <a:pathLst>
                <a:path w="669" h="662" extrusionOk="0">
                  <a:moveTo>
                    <a:pt x="288" y="1"/>
                  </a:moveTo>
                  <a:cubicBezTo>
                    <a:pt x="274" y="1"/>
                    <a:pt x="259" y="2"/>
                    <a:pt x="243" y="4"/>
                  </a:cubicBezTo>
                  <a:cubicBezTo>
                    <a:pt x="91" y="64"/>
                    <a:pt x="0" y="156"/>
                    <a:pt x="61" y="277"/>
                  </a:cubicBezTo>
                  <a:cubicBezTo>
                    <a:pt x="87" y="458"/>
                    <a:pt x="157" y="662"/>
                    <a:pt x="365" y="662"/>
                  </a:cubicBezTo>
                  <a:cubicBezTo>
                    <a:pt x="401" y="662"/>
                    <a:pt x="442" y="655"/>
                    <a:pt x="487" y="642"/>
                  </a:cubicBezTo>
                  <a:cubicBezTo>
                    <a:pt x="608" y="581"/>
                    <a:pt x="669" y="429"/>
                    <a:pt x="578" y="338"/>
                  </a:cubicBezTo>
                  <a:cubicBezTo>
                    <a:pt x="493" y="196"/>
                    <a:pt x="487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" name="Google Shape;2261;p3"/>
            <p:cNvSpPr/>
            <p:nvPr/>
          </p:nvSpPr>
          <p:spPr>
            <a:xfrm>
              <a:off x="6993550" y="1302750"/>
              <a:ext cx="14475" cy="27375"/>
            </a:xfrm>
            <a:custGeom>
              <a:avLst/>
              <a:gdLst/>
              <a:ahLst/>
              <a:cxnLst/>
              <a:rect l="l" t="t" r="r" b="b"/>
              <a:pathLst>
                <a:path w="579" h="1095" extrusionOk="0">
                  <a:moveTo>
                    <a:pt x="578" y="0"/>
                  </a:moveTo>
                  <a:cubicBezTo>
                    <a:pt x="305" y="0"/>
                    <a:pt x="62" y="0"/>
                    <a:pt x="1" y="335"/>
                  </a:cubicBezTo>
                  <a:cubicBezTo>
                    <a:pt x="1" y="608"/>
                    <a:pt x="62" y="851"/>
                    <a:pt x="183" y="1094"/>
                  </a:cubicBezTo>
                  <a:cubicBezTo>
                    <a:pt x="457" y="973"/>
                    <a:pt x="335" y="669"/>
                    <a:pt x="578" y="547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2" name="Google Shape;2262;p3"/>
            <p:cNvSpPr/>
            <p:nvPr/>
          </p:nvSpPr>
          <p:spPr>
            <a:xfrm>
              <a:off x="6687325" y="1310275"/>
              <a:ext cx="19775" cy="16800"/>
            </a:xfrm>
            <a:custGeom>
              <a:avLst/>
              <a:gdLst/>
              <a:ahLst/>
              <a:cxnLst/>
              <a:rect l="l" t="t" r="r" b="b"/>
              <a:pathLst>
                <a:path w="791" h="672" extrusionOk="0">
                  <a:moveTo>
                    <a:pt x="325" y="0"/>
                  </a:moveTo>
                  <a:cubicBezTo>
                    <a:pt x="309" y="0"/>
                    <a:pt x="292" y="1"/>
                    <a:pt x="274" y="3"/>
                  </a:cubicBezTo>
                  <a:cubicBezTo>
                    <a:pt x="213" y="3"/>
                    <a:pt x="183" y="64"/>
                    <a:pt x="152" y="94"/>
                  </a:cubicBezTo>
                  <a:cubicBezTo>
                    <a:pt x="0" y="398"/>
                    <a:pt x="304" y="429"/>
                    <a:pt x="456" y="550"/>
                  </a:cubicBezTo>
                  <a:cubicBezTo>
                    <a:pt x="517" y="611"/>
                    <a:pt x="578" y="641"/>
                    <a:pt x="669" y="672"/>
                  </a:cubicBezTo>
                  <a:cubicBezTo>
                    <a:pt x="791" y="611"/>
                    <a:pt x="791" y="459"/>
                    <a:pt x="730" y="337"/>
                  </a:cubicBezTo>
                  <a:cubicBezTo>
                    <a:pt x="645" y="195"/>
                    <a:pt x="559" y="0"/>
                    <a:pt x="3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3" name="Google Shape;2263;p3"/>
            <p:cNvSpPr/>
            <p:nvPr/>
          </p:nvSpPr>
          <p:spPr>
            <a:xfrm>
              <a:off x="5407650" y="1641650"/>
              <a:ext cx="13725" cy="14575"/>
            </a:xfrm>
            <a:custGeom>
              <a:avLst/>
              <a:gdLst/>
              <a:ahLst/>
              <a:cxnLst/>
              <a:rect l="l" t="t" r="r" b="b"/>
              <a:pathLst>
                <a:path w="549" h="583" extrusionOk="0">
                  <a:moveTo>
                    <a:pt x="305" y="1"/>
                  </a:moveTo>
                  <a:cubicBezTo>
                    <a:pt x="123" y="61"/>
                    <a:pt x="1" y="153"/>
                    <a:pt x="62" y="335"/>
                  </a:cubicBezTo>
                  <a:cubicBezTo>
                    <a:pt x="62" y="471"/>
                    <a:pt x="184" y="583"/>
                    <a:pt x="318" y="583"/>
                  </a:cubicBezTo>
                  <a:cubicBezTo>
                    <a:pt x="334" y="583"/>
                    <a:pt x="350" y="581"/>
                    <a:pt x="366" y="578"/>
                  </a:cubicBezTo>
                  <a:cubicBezTo>
                    <a:pt x="518" y="548"/>
                    <a:pt x="518" y="457"/>
                    <a:pt x="548" y="305"/>
                  </a:cubicBezTo>
                  <a:cubicBezTo>
                    <a:pt x="548" y="122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" name="Google Shape;2264;p3"/>
            <p:cNvSpPr/>
            <p:nvPr/>
          </p:nvSpPr>
          <p:spPr>
            <a:xfrm>
              <a:off x="5334700" y="1277400"/>
              <a:ext cx="22825" cy="20050"/>
            </a:xfrm>
            <a:custGeom>
              <a:avLst/>
              <a:gdLst/>
              <a:ahLst/>
              <a:cxnLst/>
              <a:rect l="l" t="t" r="r" b="b"/>
              <a:pathLst>
                <a:path w="913" h="802" extrusionOk="0">
                  <a:moveTo>
                    <a:pt x="601" y="1"/>
                  </a:moveTo>
                  <a:cubicBezTo>
                    <a:pt x="332" y="1"/>
                    <a:pt x="68" y="176"/>
                    <a:pt x="1" y="467"/>
                  </a:cubicBezTo>
                  <a:lnTo>
                    <a:pt x="335" y="801"/>
                  </a:lnTo>
                  <a:lnTo>
                    <a:pt x="366" y="771"/>
                  </a:lnTo>
                  <a:cubicBezTo>
                    <a:pt x="518" y="619"/>
                    <a:pt x="730" y="528"/>
                    <a:pt x="882" y="345"/>
                  </a:cubicBezTo>
                  <a:cubicBezTo>
                    <a:pt x="882" y="315"/>
                    <a:pt x="913" y="315"/>
                    <a:pt x="913" y="254"/>
                  </a:cubicBezTo>
                  <a:cubicBezTo>
                    <a:pt x="913" y="193"/>
                    <a:pt x="882" y="133"/>
                    <a:pt x="882" y="72"/>
                  </a:cubicBezTo>
                  <a:cubicBezTo>
                    <a:pt x="794" y="24"/>
                    <a:pt x="697" y="1"/>
                    <a:pt x="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" name="Google Shape;2265;p3"/>
            <p:cNvSpPr/>
            <p:nvPr/>
          </p:nvSpPr>
          <p:spPr>
            <a:xfrm>
              <a:off x="5548250" y="1426500"/>
              <a:ext cx="13700" cy="14575"/>
            </a:xfrm>
            <a:custGeom>
              <a:avLst/>
              <a:gdLst/>
              <a:ahLst/>
              <a:cxnLst/>
              <a:rect l="l" t="t" r="r" b="b"/>
              <a:pathLst>
                <a:path w="548" h="583" extrusionOk="0">
                  <a:moveTo>
                    <a:pt x="273" y="0"/>
                  </a:moveTo>
                  <a:cubicBezTo>
                    <a:pt x="104" y="0"/>
                    <a:pt x="31" y="118"/>
                    <a:pt x="31" y="309"/>
                  </a:cubicBezTo>
                  <a:cubicBezTo>
                    <a:pt x="31" y="430"/>
                    <a:pt x="0" y="552"/>
                    <a:pt x="183" y="582"/>
                  </a:cubicBezTo>
                  <a:cubicBezTo>
                    <a:pt x="365" y="521"/>
                    <a:pt x="517" y="491"/>
                    <a:pt x="547" y="248"/>
                  </a:cubicBezTo>
                  <a:cubicBezTo>
                    <a:pt x="547" y="126"/>
                    <a:pt x="456" y="35"/>
                    <a:pt x="335" y="5"/>
                  </a:cubicBezTo>
                  <a:cubicBezTo>
                    <a:pt x="313" y="2"/>
                    <a:pt x="292" y="0"/>
                    <a:pt x="2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" name="Google Shape;2266;p3"/>
            <p:cNvSpPr/>
            <p:nvPr/>
          </p:nvSpPr>
          <p:spPr>
            <a:xfrm>
              <a:off x="6079400" y="1239350"/>
              <a:ext cx="21300" cy="18575"/>
            </a:xfrm>
            <a:custGeom>
              <a:avLst/>
              <a:gdLst/>
              <a:ahLst/>
              <a:cxnLst/>
              <a:rect l="l" t="t" r="r" b="b"/>
              <a:pathLst>
                <a:path w="852" h="743" extrusionOk="0">
                  <a:moveTo>
                    <a:pt x="344" y="0"/>
                  </a:moveTo>
                  <a:cubicBezTo>
                    <a:pt x="293" y="0"/>
                    <a:pt x="240" y="29"/>
                    <a:pt x="183" y="105"/>
                  </a:cubicBezTo>
                  <a:cubicBezTo>
                    <a:pt x="1" y="378"/>
                    <a:pt x="214" y="469"/>
                    <a:pt x="426" y="591"/>
                  </a:cubicBezTo>
                  <a:cubicBezTo>
                    <a:pt x="487" y="621"/>
                    <a:pt x="578" y="682"/>
                    <a:pt x="639" y="743"/>
                  </a:cubicBezTo>
                  <a:cubicBezTo>
                    <a:pt x="761" y="712"/>
                    <a:pt x="852" y="621"/>
                    <a:pt x="852" y="500"/>
                  </a:cubicBezTo>
                  <a:cubicBezTo>
                    <a:pt x="791" y="408"/>
                    <a:pt x="700" y="317"/>
                    <a:pt x="639" y="226"/>
                  </a:cubicBezTo>
                  <a:cubicBezTo>
                    <a:pt x="555" y="142"/>
                    <a:pt x="457" y="0"/>
                    <a:pt x="3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" name="Google Shape;2267;p3"/>
            <p:cNvSpPr/>
            <p:nvPr/>
          </p:nvSpPr>
          <p:spPr>
            <a:xfrm>
              <a:off x="6684275" y="1126450"/>
              <a:ext cx="14475" cy="14450"/>
            </a:xfrm>
            <a:custGeom>
              <a:avLst/>
              <a:gdLst/>
              <a:ahLst/>
              <a:cxnLst/>
              <a:rect l="l" t="t" r="r" b="b"/>
              <a:pathLst>
                <a:path w="579" h="578" extrusionOk="0">
                  <a:moveTo>
                    <a:pt x="214" y="0"/>
                  </a:moveTo>
                  <a:cubicBezTo>
                    <a:pt x="31" y="0"/>
                    <a:pt x="1" y="213"/>
                    <a:pt x="31" y="335"/>
                  </a:cubicBezTo>
                  <a:cubicBezTo>
                    <a:pt x="62" y="456"/>
                    <a:pt x="153" y="578"/>
                    <a:pt x="274" y="578"/>
                  </a:cubicBezTo>
                  <a:cubicBezTo>
                    <a:pt x="457" y="548"/>
                    <a:pt x="578" y="335"/>
                    <a:pt x="517" y="152"/>
                  </a:cubicBezTo>
                  <a:cubicBezTo>
                    <a:pt x="457" y="31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" name="Google Shape;2268;p3"/>
            <p:cNvSpPr/>
            <p:nvPr/>
          </p:nvSpPr>
          <p:spPr>
            <a:xfrm>
              <a:off x="6077875" y="1421075"/>
              <a:ext cx="18275" cy="13575"/>
            </a:xfrm>
            <a:custGeom>
              <a:avLst/>
              <a:gdLst/>
              <a:ahLst/>
              <a:cxnLst/>
              <a:rect l="l" t="t" r="r" b="b"/>
              <a:pathLst>
                <a:path w="731" h="543" extrusionOk="0">
                  <a:moveTo>
                    <a:pt x="634" y="1"/>
                  </a:moveTo>
                  <a:cubicBezTo>
                    <a:pt x="484" y="1"/>
                    <a:pt x="339" y="55"/>
                    <a:pt x="214" y="130"/>
                  </a:cubicBezTo>
                  <a:cubicBezTo>
                    <a:pt x="92" y="191"/>
                    <a:pt x="1" y="282"/>
                    <a:pt x="62" y="434"/>
                  </a:cubicBezTo>
                  <a:cubicBezTo>
                    <a:pt x="102" y="515"/>
                    <a:pt x="183" y="542"/>
                    <a:pt x="269" y="542"/>
                  </a:cubicBezTo>
                  <a:cubicBezTo>
                    <a:pt x="312" y="542"/>
                    <a:pt x="356" y="536"/>
                    <a:pt x="396" y="526"/>
                  </a:cubicBezTo>
                  <a:cubicBezTo>
                    <a:pt x="487" y="495"/>
                    <a:pt x="609" y="434"/>
                    <a:pt x="730" y="374"/>
                  </a:cubicBezTo>
                  <a:lnTo>
                    <a:pt x="730" y="9"/>
                  </a:lnTo>
                  <a:cubicBezTo>
                    <a:pt x="698" y="3"/>
                    <a:pt x="666" y="1"/>
                    <a:pt x="6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" name="Google Shape;2269;p3"/>
            <p:cNvSpPr/>
            <p:nvPr/>
          </p:nvSpPr>
          <p:spPr>
            <a:xfrm>
              <a:off x="6506475" y="1162925"/>
              <a:ext cx="12925" cy="15350"/>
            </a:xfrm>
            <a:custGeom>
              <a:avLst/>
              <a:gdLst/>
              <a:ahLst/>
              <a:cxnLst/>
              <a:rect l="l" t="t" r="r" b="b"/>
              <a:pathLst>
                <a:path w="517" h="614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0" y="396"/>
                    <a:pt x="122" y="578"/>
                    <a:pt x="304" y="608"/>
                  </a:cubicBezTo>
                  <a:cubicBezTo>
                    <a:pt x="320" y="611"/>
                    <a:pt x="335" y="613"/>
                    <a:pt x="349" y="613"/>
                  </a:cubicBezTo>
                  <a:cubicBezTo>
                    <a:pt x="468" y="613"/>
                    <a:pt x="517" y="504"/>
                    <a:pt x="517" y="396"/>
                  </a:cubicBezTo>
                  <a:cubicBezTo>
                    <a:pt x="517" y="213"/>
                    <a:pt x="39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" name="Google Shape;2270;p3"/>
            <p:cNvSpPr/>
            <p:nvPr/>
          </p:nvSpPr>
          <p:spPr>
            <a:xfrm>
              <a:off x="5425900" y="1345400"/>
              <a:ext cx="18250" cy="16650"/>
            </a:xfrm>
            <a:custGeom>
              <a:avLst/>
              <a:gdLst/>
              <a:ahLst/>
              <a:cxnLst/>
              <a:rect l="l" t="t" r="r" b="b"/>
              <a:pathLst>
                <a:path w="730" h="666" extrusionOk="0">
                  <a:moveTo>
                    <a:pt x="196" y="1"/>
                  </a:moveTo>
                  <a:cubicBezTo>
                    <a:pt x="97" y="1"/>
                    <a:pt x="19" y="58"/>
                    <a:pt x="0" y="209"/>
                  </a:cubicBezTo>
                  <a:cubicBezTo>
                    <a:pt x="0" y="362"/>
                    <a:pt x="86" y="429"/>
                    <a:pt x="221" y="429"/>
                  </a:cubicBezTo>
                  <a:cubicBezTo>
                    <a:pt x="247" y="429"/>
                    <a:pt x="275" y="427"/>
                    <a:pt x="304" y="422"/>
                  </a:cubicBezTo>
                  <a:cubicBezTo>
                    <a:pt x="328" y="415"/>
                    <a:pt x="349" y="412"/>
                    <a:pt x="368" y="412"/>
                  </a:cubicBezTo>
                  <a:cubicBezTo>
                    <a:pt x="525" y="412"/>
                    <a:pt x="564" y="611"/>
                    <a:pt x="700" y="665"/>
                  </a:cubicBezTo>
                  <a:lnTo>
                    <a:pt x="730" y="148"/>
                  </a:lnTo>
                  <a:cubicBezTo>
                    <a:pt x="608" y="118"/>
                    <a:pt x="517" y="87"/>
                    <a:pt x="396" y="57"/>
                  </a:cubicBezTo>
                  <a:cubicBezTo>
                    <a:pt x="326" y="22"/>
                    <a:pt x="257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" name="Google Shape;2271;p3"/>
            <p:cNvSpPr/>
            <p:nvPr/>
          </p:nvSpPr>
          <p:spPr>
            <a:xfrm>
              <a:off x="5516325" y="1588450"/>
              <a:ext cx="14475" cy="14475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305" y="1"/>
                  </a:moveTo>
                  <a:cubicBezTo>
                    <a:pt x="153" y="1"/>
                    <a:pt x="31" y="122"/>
                    <a:pt x="31" y="274"/>
                  </a:cubicBezTo>
                  <a:cubicBezTo>
                    <a:pt x="1" y="426"/>
                    <a:pt x="122" y="578"/>
                    <a:pt x="305" y="578"/>
                  </a:cubicBezTo>
                  <a:cubicBezTo>
                    <a:pt x="456" y="578"/>
                    <a:pt x="578" y="426"/>
                    <a:pt x="548" y="274"/>
                  </a:cubicBezTo>
                  <a:cubicBezTo>
                    <a:pt x="578" y="122"/>
                    <a:pt x="456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" name="Google Shape;2272;p3"/>
            <p:cNvSpPr/>
            <p:nvPr/>
          </p:nvSpPr>
          <p:spPr>
            <a:xfrm>
              <a:off x="6545225" y="1132175"/>
              <a:ext cx="15225" cy="14175"/>
            </a:xfrm>
            <a:custGeom>
              <a:avLst/>
              <a:gdLst/>
              <a:ahLst/>
              <a:cxnLst/>
              <a:rect l="l" t="t" r="r" b="b"/>
              <a:pathLst>
                <a:path w="609" h="567" extrusionOk="0">
                  <a:moveTo>
                    <a:pt x="316" y="1"/>
                  </a:moveTo>
                  <a:cubicBezTo>
                    <a:pt x="177" y="1"/>
                    <a:pt x="82" y="134"/>
                    <a:pt x="31" y="288"/>
                  </a:cubicBezTo>
                  <a:cubicBezTo>
                    <a:pt x="0" y="410"/>
                    <a:pt x="61" y="531"/>
                    <a:pt x="213" y="562"/>
                  </a:cubicBezTo>
                  <a:cubicBezTo>
                    <a:pt x="232" y="565"/>
                    <a:pt x="250" y="566"/>
                    <a:pt x="268" y="566"/>
                  </a:cubicBezTo>
                  <a:cubicBezTo>
                    <a:pt x="420" y="566"/>
                    <a:pt x="523" y="452"/>
                    <a:pt x="578" y="288"/>
                  </a:cubicBezTo>
                  <a:cubicBezTo>
                    <a:pt x="608" y="167"/>
                    <a:pt x="517" y="45"/>
                    <a:pt x="395" y="15"/>
                  </a:cubicBezTo>
                  <a:cubicBezTo>
                    <a:pt x="368" y="5"/>
                    <a:pt x="34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" name="Google Shape;2273;p3"/>
            <p:cNvSpPr/>
            <p:nvPr/>
          </p:nvSpPr>
          <p:spPr>
            <a:xfrm>
              <a:off x="6779275" y="1326150"/>
              <a:ext cx="14450" cy="14725"/>
            </a:xfrm>
            <a:custGeom>
              <a:avLst/>
              <a:gdLst/>
              <a:ahLst/>
              <a:cxnLst/>
              <a:rect l="l" t="t" r="r" b="b"/>
              <a:pathLst>
                <a:path w="578" h="589" extrusionOk="0">
                  <a:moveTo>
                    <a:pt x="290" y="1"/>
                  </a:moveTo>
                  <a:cubicBezTo>
                    <a:pt x="130" y="1"/>
                    <a:pt x="57" y="90"/>
                    <a:pt x="31" y="250"/>
                  </a:cubicBezTo>
                  <a:cubicBezTo>
                    <a:pt x="0" y="402"/>
                    <a:pt x="122" y="554"/>
                    <a:pt x="274" y="584"/>
                  </a:cubicBezTo>
                  <a:cubicBezTo>
                    <a:pt x="290" y="587"/>
                    <a:pt x="305" y="589"/>
                    <a:pt x="319" y="589"/>
                  </a:cubicBezTo>
                  <a:cubicBezTo>
                    <a:pt x="444" y="589"/>
                    <a:pt x="520" y="477"/>
                    <a:pt x="547" y="341"/>
                  </a:cubicBezTo>
                  <a:cubicBezTo>
                    <a:pt x="578" y="189"/>
                    <a:pt x="517" y="37"/>
                    <a:pt x="365" y="6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" name="Google Shape;2274;p3"/>
            <p:cNvSpPr/>
            <p:nvPr/>
          </p:nvSpPr>
          <p:spPr>
            <a:xfrm>
              <a:off x="6410725" y="1399800"/>
              <a:ext cx="19775" cy="14375"/>
            </a:xfrm>
            <a:custGeom>
              <a:avLst/>
              <a:gdLst/>
              <a:ahLst/>
              <a:cxnLst/>
              <a:rect l="l" t="t" r="r" b="b"/>
              <a:pathLst>
                <a:path w="791" h="575" extrusionOk="0">
                  <a:moveTo>
                    <a:pt x="361" y="0"/>
                  </a:moveTo>
                  <a:cubicBezTo>
                    <a:pt x="253" y="0"/>
                    <a:pt x="159" y="43"/>
                    <a:pt x="91" y="161"/>
                  </a:cubicBezTo>
                  <a:cubicBezTo>
                    <a:pt x="0" y="282"/>
                    <a:pt x="31" y="404"/>
                    <a:pt x="122" y="495"/>
                  </a:cubicBezTo>
                  <a:cubicBezTo>
                    <a:pt x="187" y="552"/>
                    <a:pt x="244" y="574"/>
                    <a:pt x="294" y="574"/>
                  </a:cubicBezTo>
                  <a:cubicBezTo>
                    <a:pt x="432" y="574"/>
                    <a:pt x="527" y="410"/>
                    <a:pt x="639" y="343"/>
                  </a:cubicBezTo>
                  <a:cubicBezTo>
                    <a:pt x="669" y="313"/>
                    <a:pt x="699" y="313"/>
                    <a:pt x="730" y="282"/>
                  </a:cubicBezTo>
                  <a:cubicBezTo>
                    <a:pt x="730" y="282"/>
                    <a:pt x="760" y="252"/>
                    <a:pt x="760" y="222"/>
                  </a:cubicBezTo>
                  <a:cubicBezTo>
                    <a:pt x="791" y="191"/>
                    <a:pt x="760" y="161"/>
                    <a:pt x="730" y="100"/>
                  </a:cubicBezTo>
                  <a:cubicBezTo>
                    <a:pt x="699" y="100"/>
                    <a:pt x="669" y="100"/>
                    <a:pt x="639" y="70"/>
                  </a:cubicBezTo>
                  <a:cubicBezTo>
                    <a:pt x="543" y="29"/>
                    <a:pt x="448" y="0"/>
                    <a:pt x="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" name="Google Shape;2275;p3"/>
            <p:cNvSpPr/>
            <p:nvPr/>
          </p:nvSpPr>
          <p:spPr>
            <a:xfrm>
              <a:off x="5460100" y="1326150"/>
              <a:ext cx="15225" cy="13275"/>
            </a:xfrm>
            <a:custGeom>
              <a:avLst/>
              <a:gdLst/>
              <a:ahLst/>
              <a:cxnLst/>
              <a:rect l="l" t="t" r="r" b="b"/>
              <a:pathLst>
                <a:path w="609" h="531" extrusionOk="0">
                  <a:moveTo>
                    <a:pt x="28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402"/>
                    <a:pt x="122" y="493"/>
                    <a:pt x="274" y="523"/>
                  </a:cubicBezTo>
                  <a:cubicBezTo>
                    <a:pt x="300" y="528"/>
                    <a:pt x="325" y="531"/>
                    <a:pt x="349" y="531"/>
                  </a:cubicBezTo>
                  <a:cubicBezTo>
                    <a:pt x="465" y="531"/>
                    <a:pt x="553" y="472"/>
                    <a:pt x="578" y="371"/>
                  </a:cubicBezTo>
                  <a:cubicBezTo>
                    <a:pt x="608" y="98"/>
                    <a:pt x="517" y="6"/>
                    <a:pt x="335" y="6"/>
                  </a:cubicBezTo>
                  <a:cubicBezTo>
                    <a:pt x="319" y="2"/>
                    <a:pt x="303" y="1"/>
                    <a:pt x="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" name="Google Shape;2276;p3"/>
            <p:cNvSpPr/>
            <p:nvPr/>
          </p:nvSpPr>
          <p:spPr>
            <a:xfrm>
              <a:off x="5748100" y="1292875"/>
              <a:ext cx="15975" cy="23575"/>
            </a:xfrm>
            <a:custGeom>
              <a:avLst/>
              <a:gdLst/>
              <a:ahLst/>
              <a:cxnLst/>
              <a:rect l="l" t="t" r="r" b="b"/>
              <a:pathLst>
                <a:path w="639" h="943" extrusionOk="0">
                  <a:moveTo>
                    <a:pt x="578" y="0"/>
                  </a:moveTo>
                  <a:cubicBezTo>
                    <a:pt x="243" y="91"/>
                    <a:pt x="0" y="426"/>
                    <a:pt x="31" y="790"/>
                  </a:cubicBezTo>
                  <a:lnTo>
                    <a:pt x="213" y="942"/>
                  </a:lnTo>
                  <a:cubicBezTo>
                    <a:pt x="365" y="790"/>
                    <a:pt x="517" y="608"/>
                    <a:pt x="608" y="426"/>
                  </a:cubicBezTo>
                  <a:lnTo>
                    <a:pt x="608" y="213"/>
                  </a:lnTo>
                  <a:cubicBezTo>
                    <a:pt x="608" y="213"/>
                    <a:pt x="639" y="182"/>
                    <a:pt x="608" y="122"/>
                  </a:cubicBezTo>
                  <a:cubicBezTo>
                    <a:pt x="639" y="91"/>
                    <a:pt x="608" y="30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7" name="Google Shape;2277;p3"/>
            <p:cNvSpPr/>
            <p:nvPr/>
          </p:nvSpPr>
          <p:spPr>
            <a:xfrm>
              <a:off x="5901600" y="1394100"/>
              <a:ext cx="15975" cy="12775"/>
            </a:xfrm>
            <a:custGeom>
              <a:avLst/>
              <a:gdLst/>
              <a:ahLst/>
              <a:cxnLst/>
              <a:rect l="l" t="t" r="r" b="b"/>
              <a:pathLst>
                <a:path w="639" h="511" extrusionOk="0">
                  <a:moveTo>
                    <a:pt x="397" y="1"/>
                  </a:moveTo>
                  <a:cubicBezTo>
                    <a:pt x="367" y="1"/>
                    <a:pt x="336" y="8"/>
                    <a:pt x="304" y="24"/>
                  </a:cubicBezTo>
                  <a:cubicBezTo>
                    <a:pt x="152" y="24"/>
                    <a:pt x="31" y="176"/>
                    <a:pt x="0" y="328"/>
                  </a:cubicBezTo>
                  <a:cubicBezTo>
                    <a:pt x="0" y="480"/>
                    <a:pt x="122" y="510"/>
                    <a:pt x="243" y="510"/>
                  </a:cubicBezTo>
                  <a:cubicBezTo>
                    <a:pt x="456" y="480"/>
                    <a:pt x="638" y="298"/>
                    <a:pt x="578" y="176"/>
                  </a:cubicBezTo>
                  <a:cubicBezTo>
                    <a:pt x="555" y="63"/>
                    <a:pt x="482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8" name="Google Shape;2278;p3"/>
            <p:cNvSpPr/>
            <p:nvPr/>
          </p:nvSpPr>
          <p:spPr>
            <a:xfrm>
              <a:off x="5387150" y="1390900"/>
              <a:ext cx="15975" cy="15575"/>
            </a:xfrm>
            <a:custGeom>
              <a:avLst/>
              <a:gdLst/>
              <a:ahLst/>
              <a:cxnLst/>
              <a:rect l="l" t="t" r="r" b="b"/>
              <a:pathLst>
                <a:path w="639" h="623" extrusionOk="0">
                  <a:moveTo>
                    <a:pt x="304" y="0"/>
                  </a:moveTo>
                  <a:cubicBezTo>
                    <a:pt x="0" y="0"/>
                    <a:pt x="91" y="304"/>
                    <a:pt x="91" y="486"/>
                  </a:cubicBezTo>
                  <a:cubicBezTo>
                    <a:pt x="206" y="525"/>
                    <a:pt x="320" y="623"/>
                    <a:pt x="435" y="623"/>
                  </a:cubicBezTo>
                  <a:cubicBezTo>
                    <a:pt x="503" y="623"/>
                    <a:pt x="571" y="588"/>
                    <a:pt x="639" y="486"/>
                  </a:cubicBezTo>
                  <a:cubicBezTo>
                    <a:pt x="608" y="274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9" name="Google Shape;2279;p3"/>
            <p:cNvSpPr/>
            <p:nvPr/>
          </p:nvSpPr>
          <p:spPr>
            <a:xfrm>
              <a:off x="5298225" y="1528275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257" y="1"/>
                  </a:moveTo>
                  <a:cubicBezTo>
                    <a:pt x="153" y="1"/>
                    <a:pt x="62" y="83"/>
                    <a:pt x="62" y="189"/>
                  </a:cubicBezTo>
                  <a:cubicBezTo>
                    <a:pt x="1" y="402"/>
                    <a:pt x="153" y="584"/>
                    <a:pt x="335" y="584"/>
                  </a:cubicBezTo>
                  <a:cubicBezTo>
                    <a:pt x="457" y="584"/>
                    <a:pt x="579" y="523"/>
                    <a:pt x="609" y="402"/>
                  </a:cubicBezTo>
                  <a:cubicBezTo>
                    <a:pt x="609" y="189"/>
                    <a:pt x="487" y="37"/>
                    <a:pt x="305" y="7"/>
                  </a:cubicBezTo>
                  <a:cubicBezTo>
                    <a:pt x="289" y="3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0" name="Google Shape;2280;p3"/>
            <p:cNvSpPr/>
            <p:nvPr/>
          </p:nvSpPr>
          <p:spPr>
            <a:xfrm>
              <a:off x="5521850" y="1380900"/>
              <a:ext cx="15025" cy="12325"/>
            </a:xfrm>
            <a:custGeom>
              <a:avLst/>
              <a:gdLst/>
              <a:ahLst/>
              <a:cxnLst/>
              <a:rect l="l" t="t" r="r" b="b"/>
              <a:pathLst>
                <a:path w="601" h="493" extrusionOk="0">
                  <a:moveTo>
                    <a:pt x="253" y="0"/>
                  </a:moveTo>
                  <a:cubicBezTo>
                    <a:pt x="0" y="0"/>
                    <a:pt x="7" y="492"/>
                    <a:pt x="273" y="492"/>
                  </a:cubicBezTo>
                  <a:cubicBezTo>
                    <a:pt x="281" y="492"/>
                    <a:pt x="288" y="492"/>
                    <a:pt x="296" y="491"/>
                  </a:cubicBezTo>
                  <a:cubicBezTo>
                    <a:pt x="448" y="491"/>
                    <a:pt x="570" y="400"/>
                    <a:pt x="600" y="248"/>
                  </a:cubicBezTo>
                  <a:cubicBezTo>
                    <a:pt x="570" y="96"/>
                    <a:pt x="448" y="5"/>
                    <a:pt x="296" y="5"/>
                  </a:cubicBez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" name="Google Shape;2281;p3"/>
            <p:cNvSpPr/>
            <p:nvPr/>
          </p:nvSpPr>
          <p:spPr>
            <a:xfrm>
              <a:off x="7032300" y="1349750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351" y="0"/>
                  </a:moveTo>
                  <a:cubicBezTo>
                    <a:pt x="336" y="0"/>
                    <a:pt x="321" y="2"/>
                    <a:pt x="305" y="5"/>
                  </a:cubicBezTo>
                  <a:cubicBezTo>
                    <a:pt x="123" y="5"/>
                    <a:pt x="1" y="96"/>
                    <a:pt x="1" y="278"/>
                  </a:cubicBezTo>
                  <a:cubicBezTo>
                    <a:pt x="31" y="491"/>
                    <a:pt x="214" y="491"/>
                    <a:pt x="366" y="491"/>
                  </a:cubicBezTo>
                  <a:cubicBezTo>
                    <a:pt x="487" y="461"/>
                    <a:pt x="579" y="400"/>
                    <a:pt x="579" y="278"/>
                  </a:cubicBezTo>
                  <a:cubicBezTo>
                    <a:pt x="579" y="115"/>
                    <a:pt x="481" y="0"/>
                    <a:pt x="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" name="Google Shape;2282;p3"/>
            <p:cNvSpPr/>
            <p:nvPr/>
          </p:nvSpPr>
          <p:spPr>
            <a:xfrm>
              <a:off x="5723775" y="1220950"/>
              <a:ext cx="21300" cy="13625"/>
            </a:xfrm>
            <a:custGeom>
              <a:avLst/>
              <a:gdLst/>
              <a:ahLst/>
              <a:cxnLst/>
              <a:rect l="l" t="t" r="r" b="b"/>
              <a:pathLst>
                <a:path w="852" h="545" extrusionOk="0">
                  <a:moveTo>
                    <a:pt x="332" y="1"/>
                  </a:moveTo>
                  <a:cubicBezTo>
                    <a:pt x="265" y="1"/>
                    <a:pt x="194" y="8"/>
                    <a:pt x="122" y="20"/>
                  </a:cubicBezTo>
                  <a:cubicBezTo>
                    <a:pt x="1" y="81"/>
                    <a:pt x="1" y="263"/>
                    <a:pt x="122" y="354"/>
                  </a:cubicBezTo>
                  <a:cubicBezTo>
                    <a:pt x="299" y="481"/>
                    <a:pt x="498" y="544"/>
                    <a:pt x="717" y="544"/>
                  </a:cubicBezTo>
                  <a:cubicBezTo>
                    <a:pt x="761" y="544"/>
                    <a:pt x="806" y="542"/>
                    <a:pt x="852" y="537"/>
                  </a:cubicBezTo>
                  <a:cubicBezTo>
                    <a:pt x="827" y="122"/>
                    <a:pt x="607" y="1"/>
                    <a:pt x="3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" name="Google Shape;2283;p3"/>
            <p:cNvSpPr/>
            <p:nvPr/>
          </p:nvSpPr>
          <p:spPr>
            <a:xfrm>
              <a:off x="6449475" y="118345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244" y="0"/>
                  </a:moveTo>
                  <a:cubicBezTo>
                    <a:pt x="31" y="395"/>
                    <a:pt x="0" y="638"/>
                    <a:pt x="304" y="882"/>
                  </a:cubicBezTo>
                  <a:cubicBezTo>
                    <a:pt x="517" y="608"/>
                    <a:pt x="487" y="24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" name="Google Shape;2284;p3"/>
            <p:cNvSpPr/>
            <p:nvPr/>
          </p:nvSpPr>
          <p:spPr>
            <a:xfrm>
              <a:off x="7153125" y="1317025"/>
              <a:ext cx="14475" cy="14725"/>
            </a:xfrm>
            <a:custGeom>
              <a:avLst/>
              <a:gdLst/>
              <a:ahLst/>
              <a:cxnLst/>
              <a:rect l="l" t="t" r="r" b="b"/>
              <a:pathLst>
                <a:path w="579" h="589" extrusionOk="0">
                  <a:moveTo>
                    <a:pt x="311" y="1"/>
                  </a:moveTo>
                  <a:cubicBezTo>
                    <a:pt x="131" y="1"/>
                    <a:pt x="58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6" y="589"/>
                    <a:pt x="320" y="589"/>
                  </a:cubicBezTo>
                  <a:cubicBezTo>
                    <a:pt x="445" y="589"/>
                    <a:pt x="521" y="477"/>
                    <a:pt x="548" y="341"/>
                  </a:cubicBezTo>
                  <a:cubicBezTo>
                    <a:pt x="578" y="189"/>
                    <a:pt x="518" y="37"/>
                    <a:pt x="396" y="7"/>
                  </a:cubicBezTo>
                  <a:cubicBezTo>
                    <a:pt x="365" y="3"/>
                    <a:pt x="337" y="1"/>
                    <a:pt x="3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" name="Google Shape;2285;p3"/>
            <p:cNvSpPr/>
            <p:nvPr/>
          </p:nvSpPr>
          <p:spPr>
            <a:xfrm>
              <a:off x="6763300" y="130730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274" y="1"/>
                  </a:moveTo>
                  <a:cubicBezTo>
                    <a:pt x="153" y="1"/>
                    <a:pt x="1" y="31"/>
                    <a:pt x="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457" y="487"/>
                    <a:pt x="548" y="365"/>
                    <a:pt x="609" y="213"/>
                  </a:cubicBezTo>
                  <a:cubicBezTo>
                    <a:pt x="57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3"/>
            <p:cNvSpPr/>
            <p:nvPr/>
          </p:nvSpPr>
          <p:spPr>
            <a:xfrm>
              <a:off x="5991250" y="1335100"/>
              <a:ext cx="17325" cy="13375"/>
            </a:xfrm>
            <a:custGeom>
              <a:avLst/>
              <a:gdLst/>
              <a:ahLst/>
              <a:cxnLst/>
              <a:rect l="l" t="t" r="r" b="b"/>
              <a:pathLst>
                <a:path w="693" h="535" extrusionOk="0">
                  <a:moveTo>
                    <a:pt x="415" y="0"/>
                  </a:moveTo>
                  <a:cubicBezTo>
                    <a:pt x="368" y="0"/>
                    <a:pt x="319" y="14"/>
                    <a:pt x="274" y="44"/>
                  </a:cubicBezTo>
                  <a:cubicBezTo>
                    <a:pt x="1" y="135"/>
                    <a:pt x="92" y="348"/>
                    <a:pt x="183" y="530"/>
                  </a:cubicBezTo>
                  <a:cubicBezTo>
                    <a:pt x="244" y="530"/>
                    <a:pt x="310" y="535"/>
                    <a:pt x="373" y="535"/>
                  </a:cubicBezTo>
                  <a:cubicBezTo>
                    <a:pt x="530" y="535"/>
                    <a:pt x="670" y="504"/>
                    <a:pt x="670" y="287"/>
                  </a:cubicBezTo>
                  <a:cubicBezTo>
                    <a:pt x="693" y="126"/>
                    <a:pt x="560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3"/>
            <p:cNvSpPr/>
            <p:nvPr/>
          </p:nvSpPr>
          <p:spPr>
            <a:xfrm>
              <a:off x="6492800" y="1699400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74" y="1"/>
                  </a:moveTo>
                  <a:cubicBezTo>
                    <a:pt x="122" y="1"/>
                    <a:pt x="0" y="153"/>
                    <a:pt x="30" y="305"/>
                  </a:cubicBezTo>
                  <a:cubicBezTo>
                    <a:pt x="30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486" y="92"/>
                  </a:cubicBezTo>
                  <a:cubicBezTo>
                    <a:pt x="426" y="31"/>
                    <a:pt x="33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" name="Google Shape;2288;p3"/>
            <p:cNvSpPr/>
            <p:nvPr/>
          </p:nvSpPr>
          <p:spPr>
            <a:xfrm>
              <a:off x="6793700" y="1276000"/>
              <a:ext cx="13700" cy="12325"/>
            </a:xfrm>
            <a:custGeom>
              <a:avLst/>
              <a:gdLst/>
              <a:ahLst/>
              <a:cxnLst/>
              <a:rect l="l" t="t" r="r" b="b"/>
              <a:pathLst>
                <a:path w="548" h="493" extrusionOk="0">
                  <a:moveTo>
                    <a:pt x="321" y="0"/>
                  </a:moveTo>
                  <a:cubicBezTo>
                    <a:pt x="306" y="0"/>
                    <a:pt x="290" y="2"/>
                    <a:pt x="274" y="6"/>
                  </a:cubicBezTo>
                  <a:cubicBezTo>
                    <a:pt x="92" y="6"/>
                    <a:pt x="1" y="97"/>
                    <a:pt x="1" y="158"/>
                  </a:cubicBezTo>
                  <a:cubicBezTo>
                    <a:pt x="31" y="432"/>
                    <a:pt x="153" y="493"/>
                    <a:pt x="274" y="493"/>
                  </a:cubicBezTo>
                  <a:cubicBezTo>
                    <a:pt x="426" y="493"/>
                    <a:pt x="548" y="341"/>
                    <a:pt x="517" y="189"/>
                  </a:cubicBezTo>
                  <a:cubicBezTo>
                    <a:pt x="491" y="83"/>
                    <a:pt x="419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" name="Google Shape;2289;p3"/>
            <p:cNvSpPr/>
            <p:nvPr/>
          </p:nvSpPr>
          <p:spPr>
            <a:xfrm>
              <a:off x="5558125" y="1203075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0" y="1"/>
                  </a:moveTo>
                  <a:cubicBezTo>
                    <a:pt x="245" y="1"/>
                    <a:pt x="229" y="2"/>
                    <a:pt x="213" y="5"/>
                  </a:cubicBezTo>
                  <a:cubicBezTo>
                    <a:pt x="92" y="5"/>
                    <a:pt x="0" y="127"/>
                    <a:pt x="0" y="249"/>
                  </a:cubicBezTo>
                  <a:cubicBezTo>
                    <a:pt x="0" y="393"/>
                    <a:pt x="76" y="480"/>
                    <a:pt x="274" y="480"/>
                  </a:cubicBezTo>
                  <a:cubicBezTo>
                    <a:pt x="326" y="480"/>
                    <a:pt x="386" y="474"/>
                    <a:pt x="456" y="461"/>
                  </a:cubicBezTo>
                  <a:cubicBezTo>
                    <a:pt x="456" y="464"/>
                    <a:pt x="457" y="466"/>
                    <a:pt x="458" y="466"/>
                  </a:cubicBezTo>
                  <a:cubicBezTo>
                    <a:pt x="468" y="466"/>
                    <a:pt x="517" y="357"/>
                    <a:pt x="517" y="249"/>
                  </a:cubicBezTo>
                  <a:cubicBezTo>
                    <a:pt x="517" y="112"/>
                    <a:pt x="395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" name="Google Shape;2290;p3"/>
            <p:cNvSpPr/>
            <p:nvPr/>
          </p:nvSpPr>
          <p:spPr>
            <a:xfrm>
              <a:off x="6447950" y="1126300"/>
              <a:ext cx="15225" cy="11575"/>
            </a:xfrm>
            <a:custGeom>
              <a:avLst/>
              <a:gdLst/>
              <a:ahLst/>
              <a:cxnLst/>
              <a:rect l="l" t="t" r="r" b="b"/>
              <a:pathLst>
                <a:path w="609" h="463" extrusionOk="0">
                  <a:moveTo>
                    <a:pt x="327" y="1"/>
                  </a:moveTo>
                  <a:cubicBezTo>
                    <a:pt x="176" y="1"/>
                    <a:pt x="58" y="87"/>
                    <a:pt x="31" y="219"/>
                  </a:cubicBezTo>
                  <a:cubicBezTo>
                    <a:pt x="1" y="371"/>
                    <a:pt x="92" y="462"/>
                    <a:pt x="213" y="462"/>
                  </a:cubicBezTo>
                  <a:cubicBezTo>
                    <a:pt x="396" y="462"/>
                    <a:pt x="548" y="432"/>
                    <a:pt x="578" y="250"/>
                  </a:cubicBezTo>
                  <a:cubicBezTo>
                    <a:pt x="609" y="128"/>
                    <a:pt x="517" y="6"/>
                    <a:pt x="396" y="6"/>
                  </a:cubicBezTo>
                  <a:cubicBezTo>
                    <a:pt x="372" y="2"/>
                    <a:pt x="349" y="1"/>
                    <a:pt x="3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" name="Google Shape;2291;p3"/>
            <p:cNvSpPr/>
            <p:nvPr/>
          </p:nvSpPr>
          <p:spPr>
            <a:xfrm>
              <a:off x="5726050" y="1539075"/>
              <a:ext cx="18275" cy="19025"/>
            </a:xfrm>
            <a:custGeom>
              <a:avLst/>
              <a:gdLst/>
              <a:ahLst/>
              <a:cxnLst/>
              <a:rect l="l" t="t" r="r" b="b"/>
              <a:pathLst>
                <a:path w="731" h="761" extrusionOk="0">
                  <a:moveTo>
                    <a:pt x="730" y="0"/>
                  </a:moveTo>
                  <a:lnTo>
                    <a:pt x="730" y="0"/>
                  </a:lnTo>
                  <a:cubicBezTo>
                    <a:pt x="31" y="152"/>
                    <a:pt x="1" y="213"/>
                    <a:pt x="183" y="760"/>
                  </a:cubicBezTo>
                  <a:lnTo>
                    <a:pt x="7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" name="Google Shape;2292;p3"/>
            <p:cNvSpPr/>
            <p:nvPr/>
          </p:nvSpPr>
          <p:spPr>
            <a:xfrm>
              <a:off x="6620450" y="151322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274" y="1"/>
                  </a:moveTo>
                  <a:cubicBezTo>
                    <a:pt x="153" y="31"/>
                    <a:pt x="31" y="6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517" y="396"/>
                    <a:pt x="517" y="274"/>
                  </a:cubicBezTo>
                  <a:cubicBezTo>
                    <a:pt x="548" y="12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" name="Google Shape;2293;p3"/>
            <p:cNvSpPr/>
            <p:nvPr/>
          </p:nvSpPr>
          <p:spPr>
            <a:xfrm>
              <a:off x="6980650" y="1207750"/>
              <a:ext cx="13050" cy="11550"/>
            </a:xfrm>
            <a:custGeom>
              <a:avLst/>
              <a:gdLst/>
              <a:ahLst/>
              <a:cxnLst/>
              <a:rect l="l" t="t" r="r" b="b"/>
              <a:pathLst>
                <a:path w="522" h="462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56" y="404"/>
                    <a:pt x="154" y="462"/>
                    <a:pt x="253" y="462"/>
                  </a:cubicBezTo>
                  <a:cubicBezTo>
                    <a:pt x="386" y="462"/>
                    <a:pt x="521" y="357"/>
                    <a:pt x="486" y="183"/>
                  </a:cubicBezTo>
                  <a:cubicBezTo>
                    <a:pt x="456" y="3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" name="Google Shape;2294;p3"/>
            <p:cNvSpPr/>
            <p:nvPr/>
          </p:nvSpPr>
          <p:spPr>
            <a:xfrm>
              <a:off x="6926000" y="1248700"/>
              <a:ext cx="12875" cy="12275"/>
            </a:xfrm>
            <a:custGeom>
              <a:avLst/>
              <a:gdLst/>
              <a:ahLst/>
              <a:cxnLst/>
              <a:rect l="l" t="t" r="r" b="b"/>
              <a:pathLst>
                <a:path w="515" h="491" extrusionOk="0">
                  <a:moveTo>
                    <a:pt x="255" y="0"/>
                  </a:moveTo>
                  <a:cubicBezTo>
                    <a:pt x="99" y="0"/>
                    <a:pt x="0" y="139"/>
                    <a:pt x="28" y="278"/>
                  </a:cubicBezTo>
                  <a:cubicBezTo>
                    <a:pt x="58" y="430"/>
                    <a:pt x="150" y="490"/>
                    <a:pt x="302" y="490"/>
                  </a:cubicBezTo>
                  <a:cubicBezTo>
                    <a:pt x="423" y="460"/>
                    <a:pt x="514" y="369"/>
                    <a:pt x="514" y="247"/>
                  </a:cubicBezTo>
                  <a:cubicBezTo>
                    <a:pt x="514" y="126"/>
                    <a:pt x="423" y="4"/>
                    <a:pt x="302" y="4"/>
                  </a:cubicBezTo>
                  <a:cubicBezTo>
                    <a:pt x="286" y="1"/>
                    <a:pt x="270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" name="Google Shape;2295;p3"/>
            <p:cNvSpPr/>
            <p:nvPr/>
          </p:nvSpPr>
          <p:spPr>
            <a:xfrm>
              <a:off x="6102975" y="1453825"/>
              <a:ext cx="15200" cy="12450"/>
            </a:xfrm>
            <a:custGeom>
              <a:avLst/>
              <a:gdLst/>
              <a:ahLst/>
              <a:cxnLst/>
              <a:rect l="l" t="t" r="r" b="b"/>
              <a:pathLst>
                <a:path w="608" h="498" extrusionOk="0">
                  <a:moveTo>
                    <a:pt x="271" y="0"/>
                  </a:moveTo>
                  <a:cubicBezTo>
                    <a:pt x="252" y="0"/>
                    <a:pt x="232" y="2"/>
                    <a:pt x="213" y="6"/>
                  </a:cubicBezTo>
                  <a:cubicBezTo>
                    <a:pt x="91" y="36"/>
                    <a:pt x="0" y="127"/>
                    <a:pt x="30" y="249"/>
                  </a:cubicBezTo>
                  <a:cubicBezTo>
                    <a:pt x="30" y="408"/>
                    <a:pt x="169" y="498"/>
                    <a:pt x="326" y="498"/>
                  </a:cubicBezTo>
                  <a:cubicBezTo>
                    <a:pt x="349" y="498"/>
                    <a:pt x="372" y="496"/>
                    <a:pt x="395" y="492"/>
                  </a:cubicBezTo>
                  <a:cubicBezTo>
                    <a:pt x="517" y="462"/>
                    <a:pt x="608" y="340"/>
                    <a:pt x="547" y="219"/>
                  </a:cubicBezTo>
                  <a:cubicBezTo>
                    <a:pt x="521" y="86"/>
                    <a:pt x="402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" name="Google Shape;2296;p3"/>
            <p:cNvSpPr/>
            <p:nvPr/>
          </p:nvSpPr>
          <p:spPr>
            <a:xfrm>
              <a:off x="6666050" y="1431050"/>
              <a:ext cx="12925" cy="12425"/>
            </a:xfrm>
            <a:custGeom>
              <a:avLst/>
              <a:gdLst/>
              <a:ahLst/>
              <a:cxnLst/>
              <a:rect l="l" t="t" r="r" b="b"/>
              <a:pathLst>
                <a:path w="517" h="497" extrusionOk="0">
                  <a:moveTo>
                    <a:pt x="267" y="0"/>
                  </a:moveTo>
                  <a:cubicBezTo>
                    <a:pt x="250" y="0"/>
                    <a:pt x="232" y="2"/>
                    <a:pt x="213" y="5"/>
                  </a:cubicBezTo>
                  <a:cubicBezTo>
                    <a:pt x="91" y="5"/>
                    <a:pt x="0" y="127"/>
                    <a:pt x="31" y="248"/>
                  </a:cubicBezTo>
                  <a:cubicBezTo>
                    <a:pt x="3" y="384"/>
                    <a:pt x="123" y="496"/>
                    <a:pt x="257" y="496"/>
                  </a:cubicBezTo>
                  <a:cubicBezTo>
                    <a:pt x="273" y="496"/>
                    <a:pt x="288" y="495"/>
                    <a:pt x="304" y="491"/>
                  </a:cubicBezTo>
                  <a:cubicBezTo>
                    <a:pt x="456" y="461"/>
                    <a:pt x="487" y="370"/>
                    <a:pt x="517" y="248"/>
                  </a:cubicBezTo>
                  <a:cubicBezTo>
                    <a:pt x="490" y="112"/>
                    <a:pt x="414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" name="Google Shape;2297;p3"/>
            <p:cNvSpPr/>
            <p:nvPr/>
          </p:nvSpPr>
          <p:spPr>
            <a:xfrm>
              <a:off x="6314975" y="1298800"/>
              <a:ext cx="12950" cy="11975"/>
            </a:xfrm>
            <a:custGeom>
              <a:avLst/>
              <a:gdLst/>
              <a:ahLst/>
              <a:cxnLst/>
              <a:rect l="l" t="t" r="r" b="b"/>
              <a:pathLst>
                <a:path w="518" h="479" extrusionOk="0">
                  <a:moveTo>
                    <a:pt x="291" y="0"/>
                  </a:moveTo>
                  <a:cubicBezTo>
                    <a:pt x="276" y="0"/>
                    <a:pt x="260" y="2"/>
                    <a:pt x="244" y="6"/>
                  </a:cubicBezTo>
                  <a:cubicBezTo>
                    <a:pt x="122" y="6"/>
                    <a:pt x="0" y="128"/>
                    <a:pt x="31" y="249"/>
                  </a:cubicBezTo>
                  <a:cubicBezTo>
                    <a:pt x="6" y="374"/>
                    <a:pt x="124" y="478"/>
                    <a:pt x="251" y="478"/>
                  </a:cubicBezTo>
                  <a:cubicBezTo>
                    <a:pt x="279" y="478"/>
                    <a:pt x="307" y="473"/>
                    <a:pt x="335" y="462"/>
                  </a:cubicBezTo>
                  <a:cubicBezTo>
                    <a:pt x="456" y="432"/>
                    <a:pt x="517" y="310"/>
                    <a:pt x="487" y="189"/>
                  </a:cubicBezTo>
                  <a:cubicBezTo>
                    <a:pt x="487" y="83"/>
                    <a:pt x="395" y="0"/>
                    <a:pt x="2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" name="Google Shape;2298;p3"/>
            <p:cNvSpPr/>
            <p:nvPr/>
          </p:nvSpPr>
          <p:spPr>
            <a:xfrm>
              <a:off x="6428950" y="1394600"/>
              <a:ext cx="14475" cy="13250"/>
            </a:xfrm>
            <a:custGeom>
              <a:avLst/>
              <a:gdLst/>
              <a:ahLst/>
              <a:cxnLst/>
              <a:rect l="l" t="t" r="r" b="b"/>
              <a:pathLst>
                <a:path w="579" h="530" extrusionOk="0">
                  <a:moveTo>
                    <a:pt x="276" y="0"/>
                  </a:moveTo>
                  <a:cubicBezTo>
                    <a:pt x="82" y="0"/>
                    <a:pt x="29" y="141"/>
                    <a:pt x="1" y="308"/>
                  </a:cubicBezTo>
                  <a:lnTo>
                    <a:pt x="1" y="490"/>
                  </a:lnTo>
                  <a:cubicBezTo>
                    <a:pt x="82" y="504"/>
                    <a:pt x="176" y="530"/>
                    <a:pt x="262" y="530"/>
                  </a:cubicBezTo>
                  <a:cubicBezTo>
                    <a:pt x="370" y="530"/>
                    <a:pt x="467" y="490"/>
                    <a:pt x="518" y="338"/>
                  </a:cubicBezTo>
                  <a:cubicBezTo>
                    <a:pt x="578" y="186"/>
                    <a:pt x="487" y="4"/>
                    <a:pt x="335" y="4"/>
                  </a:cubicBezTo>
                  <a:cubicBezTo>
                    <a:pt x="314" y="1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" name="Google Shape;2299;p3"/>
            <p:cNvSpPr/>
            <p:nvPr/>
          </p:nvSpPr>
          <p:spPr>
            <a:xfrm>
              <a:off x="6596900" y="1378250"/>
              <a:ext cx="15225" cy="20250"/>
            </a:xfrm>
            <a:custGeom>
              <a:avLst/>
              <a:gdLst/>
              <a:ahLst/>
              <a:cxnLst/>
              <a:rect l="l" t="t" r="r" b="b"/>
              <a:pathLst>
                <a:path w="609" h="810" extrusionOk="0">
                  <a:moveTo>
                    <a:pt x="199" y="0"/>
                  </a:moveTo>
                  <a:cubicBezTo>
                    <a:pt x="135" y="0"/>
                    <a:pt x="73" y="24"/>
                    <a:pt x="31" y="81"/>
                  </a:cubicBezTo>
                  <a:cubicBezTo>
                    <a:pt x="0" y="324"/>
                    <a:pt x="61" y="597"/>
                    <a:pt x="213" y="810"/>
                  </a:cubicBezTo>
                  <a:cubicBezTo>
                    <a:pt x="578" y="658"/>
                    <a:pt x="608" y="415"/>
                    <a:pt x="395" y="81"/>
                  </a:cubicBezTo>
                  <a:cubicBezTo>
                    <a:pt x="347" y="32"/>
                    <a:pt x="272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" name="Google Shape;2300;p3"/>
            <p:cNvSpPr/>
            <p:nvPr/>
          </p:nvSpPr>
          <p:spPr>
            <a:xfrm>
              <a:off x="6351525" y="1371775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79" y="0"/>
                  </a:moveTo>
                  <a:cubicBezTo>
                    <a:pt x="266" y="0"/>
                    <a:pt x="253" y="2"/>
                    <a:pt x="241" y="5"/>
                  </a:cubicBezTo>
                  <a:cubicBezTo>
                    <a:pt x="119" y="5"/>
                    <a:pt x="28" y="96"/>
                    <a:pt x="28" y="248"/>
                  </a:cubicBezTo>
                  <a:cubicBezTo>
                    <a:pt x="1" y="384"/>
                    <a:pt x="120" y="496"/>
                    <a:pt x="276" y="496"/>
                  </a:cubicBezTo>
                  <a:cubicBezTo>
                    <a:pt x="294" y="496"/>
                    <a:pt x="313" y="495"/>
                    <a:pt x="332" y="491"/>
                  </a:cubicBezTo>
                  <a:cubicBezTo>
                    <a:pt x="453" y="461"/>
                    <a:pt x="514" y="340"/>
                    <a:pt x="514" y="218"/>
                  </a:cubicBezTo>
                  <a:cubicBezTo>
                    <a:pt x="487" y="109"/>
                    <a:pt x="387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" name="Google Shape;2301;p3"/>
            <p:cNvSpPr/>
            <p:nvPr/>
          </p:nvSpPr>
          <p:spPr>
            <a:xfrm>
              <a:off x="5416775" y="1367950"/>
              <a:ext cx="12950" cy="13850"/>
            </a:xfrm>
            <a:custGeom>
              <a:avLst/>
              <a:gdLst/>
              <a:ahLst/>
              <a:cxnLst/>
              <a:rect l="l" t="t" r="r" b="b"/>
              <a:pathLst>
                <a:path w="518" h="554" extrusionOk="0">
                  <a:moveTo>
                    <a:pt x="196" y="0"/>
                  </a:moveTo>
                  <a:cubicBezTo>
                    <a:pt x="92" y="0"/>
                    <a:pt x="1" y="83"/>
                    <a:pt x="1" y="189"/>
                  </a:cubicBezTo>
                  <a:cubicBezTo>
                    <a:pt x="1" y="371"/>
                    <a:pt x="62" y="553"/>
                    <a:pt x="274" y="553"/>
                  </a:cubicBezTo>
                  <a:cubicBezTo>
                    <a:pt x="426" y="553"/>
                    <a:pt x="487" y="432"/>
                    <a:pt x="517" y="280"/>
                  </a:cubicBezTo>
                  <a:cubicBezTo>
                    <a:pt x="487" y="158"/>
                    <a:pt x="396" y="37"/>
                    <a:pt x="244" y="6"/>
                  </a:cubicBezTo>
                  <a:cubicBezTo>
                    <a:pt x="228" y="2"/>
                    <a:pt x="212" y="0"/>
                    <a:pt x="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" name="Google Shape;2302;p3"/>
            <p:cNvSpPr/>
            <p:nvPr/>
          </p:nvSpPr>
          <p:spPr>
            <a:xfrm>
              <a:off x="6940375" y="1360375"/>
              <a:ext cx="12925" cy="13825"/>
            </a:xfrm>
            <a:custGeom>
              <a:avLst/>
              <a:gdLst/>
              <a:ahLst/>
              <a:cxnLst/>
              <a:rect l="l" t="t" r="r" b="b"/>
              <a:pathLst>
                <a:path w="517" h="553" extrusionOk="0">
                  <a:moveTo>
                    <a:pt x="205" y="0"/>
                  </a:moveTo>
                  <a:cubicBezTo>
                    <a:pt x="97" y="0"/>
                    <a:pt x="0" y="109"/>
                    <a:pt x="0" y="218"/>
                  </a:cubicBezTo>
                  <a:cubicBezTo>
                    <a:pt x="0" y="400"/>
                    <a:pt x="122" y="522"/>
                    <a:pt x="274" y="552"/>
                  </a:cubicBezTo>
                  <a:cubicBezTo>
                    <a:pt x="426" y="552"/>
                    <a:pt x="486" y="431"/>
                    <a:pt x="486" y="309"/>
                  </a:cubicBezTo>
                  <a:cubicBezTo>
                    <a:pt x="517" y="157"/>
                    <a:pt x="395" y="5"/>
                    <a:pt x="243" y="5"/>
                  </a:cubicBezTo>
                  <a:cubicBezTo>
                    <a:pt x="230" y="2"/>
                    <a:pt x="218" y="0"/>
                    <a:pt x="2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" name="Google Shape;2303;p3"/>
            <p:cNvSpPr/>
            <p:nvPr/>
          </p:nvSpPr>
          <p:spPr>
            <a:xfrm>
              <a:off x="6921425" y="13535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18" y="1"/>
                  </a:moveTo>
                  <a:cubicBezTo>
                    <a:pt x="303" y="1"/>
                    <a:pt x="288" y="3"/>
                    <a:pt x="272" y="7"/>
                  </a:cubicBezTo>
                  <a:cubicBezTo>
                    <a:pt x="259" y="4"/>
                    <a:pt x="246" y="3"/>
                    <a:pt x="233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29" y="432"/>
                    <a:pt x="150" y="463"/>
                    <a:pt x="272" y="493"/>
                  </a:cubicBezTo>
                  <a:cubicBezTo>
                    <a:pt x="424" y="463"/>
                    <a:pt x="545" y="371"/>
                    <a:pt x="515" y="189"/>
                  </a:cubicBezTo>
                  <a:cubicBezTo>
                    <a:pt x="489" y="83"/>
                    <a:pt x="416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" name="Google Shape;2304;p3"/>
            <p:cNvSpPr/>
            <p:nvPr/>
          </p:nvSpPr>
          <p:spPr>
            <a:xfrm>
              <a:off x="5982900" y="13483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92" y="31"/>
                    <a:pt x="1" y="122"/>
                    <a:pt x="1" y="305"/>
                  </a:cubicBezTo>
                  <a:cubicBezTo>
                    <a:pt x="1" y="426"/>
                    <a:pt x="92" y="518"/>
                    <a:pt x="213" y="518"/>
                  </a:cubicBezTo>
                  <a:cubicBezTo>
                    <a:pt x="365" y="518"/>
                    <a:pt x="517" y="396"/>
                    <a:pt x="517" y="244"/>
                  </a:cubicBezTo>
                  <a:cubicBezTo>
                    <a:pt x="517" y="183"/>
                    <a:pt x="517" y="92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" name="Google Shape;2305;p3"/>
            <p:cNvSpPr/>
            <p:nvPr/>
          </p:nvSpPr>
          <p:spPr>
            <a:xfrm>
              <a:off x="6425150" y="15185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0"/>
                  </a:moveTo>
                  <a:cubicBezTo>
                    <a:pt x="153" y="0"/>
                    <a:pt x="62" y="92"/>
                    <a:pt x="62" y="213"/>
                  </a:cubicBezTo>
                  <a:cubicBezTo>
                    <a:pt x="1" y="335"/>
                    <a:pt x="92" y="426"/>
                    <a:pt x="214" y="456"/>
                  </a:cubicBezTo>
                  <a:cubicBezTo>
                    <a:pt x="237" y="460"/>
                    <a:pt x="258" y="462"/>
                    <a:pt x="279" y="462"/>
                  </a:cubicBezTo>
                  <a:cubicBezTo>
                    <a:pt x="418" y="462"/>
                    <a:pt x="487" y="372"/>
                    <a:pt x="487" y="213"/>
                  </a:cubicBezTo>
                  <a:cubicBezTo>
                    <a:pt x="518" y="9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" name="Google Shape;2306;p3"/>
            <p:cNvSpPr/>
            <p:nvPr/>
          </p:nvSpPr>
          <p:spPr>
            <a:xfrm>
              <a:off x="5763300" y="1285175"/>
              <a:ext cx="13700" cy="13025"/>
            </a:xfrm>
            <a:custGeom>
              <a:avLst/>
              <a:gdLst/>
              <a:ahLst/>
              <a:cxnLst/>
              <a:rect l="l" t="t" r="r" b="b"/>
              <a:pathLst>
                <a:path w="548" h="521" extrusionOk="0">
                  <a:moveTo>
                    <a:pt x="282" y="1"/>
                  </a:moveTo>
                  <a:cubicBezTo>
                    <a:pt x="270" y="1"/>
                    <a:pt x="257" y="2"/>
                    <a:pt x="243" y="4"/>
                  </a:cubicBezTo>
                  <a:cubicBezTo>
                    <a:pt x="61" y="4"/>
                    <a:pt x="31" y="156"/>
                    <a:pt x="0" y="308"/>
                  </a:cubicBezTo>
                  <a:lnTo>
                    <a:pt x="0" y="521"/>
                  </a:lnTo>
                  <a:cubicBezTo>
                    <a:pt x="183" y="490"/>
                    <a:pt x="395" y="430"/>
                    <a:pt x="547" y="338"/>
                  </a:cubicBezTo>
                  <a:cubicBezTo>
                    <a:pt x="519" y="170"/>
                    <a:pt x="439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" name="Google Shape;2307;p3"/>
            <p:cNvSpPr/>
            <p:nvPr/>
          </p:nvSpPr>
          <p:spPr>
            <a:xfrm>
              <a:off x="6763300" y="1380600"/>
              <a:ext cx="11425" cy="11200"/>
            </a:xfrm>
            <a:custGeom>
              <a:avLst/>
              <a:gdLst/>
              <a:ahLst/>
              <a:cxnLst/>
              <a:rect l="l" t="t" r="r" b="b"/>
              <a:pathLst>
                <a:path w="457" h="448" extrusionOk="0">
                  <a:moveTo>
                    <a:pt x="234" y="1"/>
                  </a:moveTo>
                  <a:cubicBezTo>
                    <a:pt x="208" y="1"/>
                    <a:pt x="180" y="6"/>
                    <a:pt x="153" y="17"/>
                  </a:cubicBezTo>
                  <a:cubicBezTo>
                    <a:pt x="62" y="17"/>
                    <a:pt x="1" y="78"/>
                    <a:pt x="1" y="169"/>
                  </a:cubicBezTo>
                  <a:cubicBezTo>
                    <a:pt x="1" y="321"/>
                    <a:pt x="122" y="442"/>
                    <a:pt x="274" y="442"/>
                  </a:cubicBezTo>
                  <a:cubicBezTo>
                    <a:pt x="291" y="446"/>
                    <a:pt x="305" y="447"/>
                    <a:pt x="319" y="447"/>
                  </a:cubicBezTo>
                  <a:cubicBezTo>
                    <a:pt x="433" y="447"/>
                    <a:pt x="457" y="338"/>
                    <a:pt x="457" y="230"/>
                  </a:cubicBezTo>
                  <a:cubicBezTo>
                    <a:pt x="457" y="105"/>
                    <a:pt x="355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" name="Google Shape;2308;p3"/>
            <p:cNvSpPr/>
            <p:nvPr/>
          </p:nvSpPr>
          <p:spPr>
            <a:xfrm>
              <a:off x="5862075" y="1153800"/>
              <a:ext cx="13700" cy="11800"/>
            </a:xfrm>
            <a:custGeom>
              <a:avLst/>
              <a:gdLst/>
              <a:ahLst/>
              <a:cxnLst/>
              <a:rect l="l" t="t" r="r" b="b"/>
              <a:pathLst>
                <a:path w="548" h="472" extrusionOk="0">
                  <a:moveTo>
                    <a:pt x="274" y="1"/>
                  </a:moveTo>
                  <a:cubicBezTo>
                    <a:pt x="31" y="31"/>
                    <a:pt x="1" y="396"/>
                    <a:pt x="274" y="457"/>
                  </a:cubicBezTo>
                  <a:cubicBezTo>
                    <a:pt x="309" y="465"/>
                    <a:pt x="342" y="472"/>
                    <a:pt x="371" y="472"/>
                  </a:cubicBezTo>
                  <a:cubicBezTo>
                    <a:pt x="444" y="472"/>
                    <a:pt x="496" y="434"/>
                    <a:pt x="517" y="305"/>
                  </a:cubicBezTo>
                  <a:cubicBezTo>
                    <a:pt x="548" y="122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" name="Google Shape;2309;p3"/>
            <p:cNvSpPr/>
            <p:nvPr/>
          </p:nvSpPr>
          <p:spPr>
            <a:xfrm>
              <a:off x="6987475" y="1311100"/>
              <a:ext cx="13700" cy="19025"/>
            </a:xfrm>
            <a:custGeom>
              <a:avLst/>
              <a:gdLst/>
              <a:ahLst/>
              <a:cxnLst/>
              <a:rect l="l" t="t" r="r" b="b"/>
              <a:pathLst>
                <a:path w="548" h="761" extrusionOk="0">
                  <a:moveTo>
                    <a:pt x="274" y="1"/>
                  </a:moveTo>
                  <a:lnTo>
                    <a:pt x="274" y="1"/>
                  </a:lnTo>
                  <a:cubicBezTo>
                    <a:pt x="1" y="700"/>
                    <a:pt x="1" y="700"/>
                    <a:pt x="457" y="760"/>
                  </a:cubicBezTo>
                  <a:cubicBezTo>
                    <a:pt x="426" y="48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" name="Google Shape;2310;p3"/>
            <p:cNvSpPr/>
            <p:nvPr/>
          </p:nvSpPr>
          <p:spPr>
            <a:xfrm>
              <a:off x="5576350" y="12267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65"/>
                    <a:pt x="92" y="457"/>
                    <a:pt x="24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" name="Google Shape;2311;p3"/>
            <p:cNvSpPr/>
            <p:nvPr/>
          </p:nvSpPr>
          <p:spPr>
            <a:xfrm>
              <a:off x="5580925" y="1418250"/>
              <a:ext cx="13700" cy="11575"/>
            </a:xfrm>
            <a:custGeom>
              <a:avLst/>
              <a:gdLst/>
              <a:ahLst/>
              <a:cxnLst/>
              <a:rect l="l" t="t" r="r" b="b"/>
              <a:pathLst>
                <a:path w="548" h="463" extrusionOk="0">
                  <a:moveTo>
                    <a:pt x="365" y="0"/>
                  </a:moveTo>
                  <a:cubicBezTo>
                    <a:pt x="243" y="0"/>
                    <a:pt x="122" y="61"/>
                    <a:pt x="91" y="183"/>
                  </a:cubicBezTo>
                  <a:cubicBezTo>
                    <a:pt x="0" y="304"/>
                    <a:pt x="91" y="426"/>
                    <a:pt x="213" y="456"/>
                  </a:cubicBezTo>
                  <a:cubicBezTo>
                    <a:pt x="229" y="460"/>
                    <a:pt x="245" y="462"/>
                    <a:pt x="261" y="462"/>
                  </a:cubicBezTo>
                  <a:cubicBezTo>
                    <a:pt x="365" y="462"/>
                    <a:pt x="460" y="379"/>
                    <a:pt x="487" y="274"/>
                  </a:cubicBezTo>
                  <a:cubicBezTo>
                    <a:pt x="547" y="152"/>
                    <a:pt x="517" y="31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" name="Google Shape;2312;p3"/>
            <p:cNvSpPr/>
            <p:nvPr/>
          </p:nvSpPr>
          <p:spPr>
            <a:xfrm>
              <a:off x="5212375" y="1422725"/>
              <a:ext cx="12175" cy="11500"/>
            </a:xfrm>
            <a:custGeom>
              <a:avLst/>
              <a:gdLst/>
              <a:ahLst/>
              <a:cxnLst/>
              <a:rect l="l" t="t" r="r" b="b"/>
              <a:pathLst>
                <a:path w="487" h="460" extrusionOk="0">
                  <a:moveTo>
                    <a:pt x="295" y="0"/>
                  </a:moveTo>
                  <a:cubicBezTo>
                    <a:pt x="139" y="0"/>
                    <a:pt x="59" y="165"/>
                    <a:pt x="31" y="277"/>
                  </a:cubicBezTo>
                  <a:cubicBezTo>
                    <a:pt x="0" y="368"/>
                    <a:pt x="91" y="460"/>
                    <a:pt x="183" y="460"/>
                  </a:cubicBezTo>
                  <a:cubicBezTo>
                    <a:pt x="365" y="460"/>
                    <a:pt x="487" y="368"/>
                    <a:pt x="487" y="186"/>
                  </a:cubicBezTo>
                  <a:cubicBezTo>
                    <a:pt x="487" y="95"/>
                    <a:pt x="426" y="4"/>
                    <a:pt x="335" y="4"/>
                  </a:cubicBezTo>
                  <a:cubicBezTo>
                    <a:pt x="321" y="1"/>
                    <a:pt x="308" y="0"/>
                    <a:pt x="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" name="Google Shape;2313;p3"/>
            <p:cNvSpPr/>
            <p:nvPr/>
          </p:nvSpPr>
          <p:spPr>
            <a:xfrm>
              <a:off x="6832450" y="1320975"/>
              <a:ext cx="16000" cy="17175"/>
            </a:xfrm>
            <a:custGeom>
              <a:avLst/>
              <a:gdLst/>
              <a:ahLst/>
              <a:cxnLst/>
              <a:rect l="l" t="t" r="r" b="b"/>
              <a:pathLst>
                <a:path w="640" h="687" extrusionOk="0">
                  <a:moveTo>
                    <a:pt x="457" y="1"/>
                  </a:moveTo>
                  <a:lnTo>
                    <a:pt x="457" y="1"/>
                  </a:lnTo>
                  <a:cubicBezTo>
                    <a:pt x="214" y="122"/>
                    <a:pt x="1" y="396"/>
                    <a:pt x="183" y="609"/>
                  </a:cubicBezTo>
                  <a:cubicBezTo>
                    <a:pt x="238" y="664"/>
                    <a:pt x="287" y="686"/>
                    <a:pt x="332" y="686"/>
                  </a:cubicBezTo>
                  <a:cubicBezTo>
                    <a:pt x="459" y="686"/>
                    <a:pt x="549" y="501"/>
                    <a:pt x="639" y="365"/>
                  </a:cubicBezTo>
                  <a:cubicBezTo>
                    <a:pt x="487" y="305"/>
                    <a:pt x="426" y="153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" name="Google Shape;2314;p3"/>
            <p:cNvSpPr/>
            <p:nvPr/>
          </p:nvSpPr>
          <p:spPr>
            <a:xfrm>
              <a:off x="5444125" y="1420525"/>
              <a:ext cx="14475" cy="18250"/>
            </a:xfrm>
            <a:custGeom>
              <a:avLst/>
              <a:gdLst/>
              <a:ahLst/>
              <a:cxnLst/>
              <a:rect l="l" t="t" r="r" b="b"/>
              <a:pathLst>
                <a:path w="579" h="730" extrusionOk="0">
                  <a:moveTo>
                    <a:pt x="123" y="0"/>
                  </a:moveTo>
                  <a:cubicBezTo>
                    <a:pt x="1" y="396"/>
                    <a:pt x="123" y="578"/>
                    <a:pt x="396" y="730"/>
                  </a:cubicBezTo>
                  <a:cubicBezTo>
                    <a:pt x="578" y="426"/>
                    <a:pt x="366" y="274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" name="Google Shape;2315;p3"/>
            <p:cNvSpPr/>
            <p:nvPr/>
          </p:nvSpPr>
          <p:spPr>
            <a:xfrm>
              <a:off x="5138650" y="15489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35"/>
                    <a:pt x="31" y="456"/>
                    <a:pt x="183" y="487"/>
                  </a:cubicBezTo>
                  <a:cubicBezTo>
                    <a:pt x="335" y="487"/>
                    <a:pt x="457" y="365"/>
                    <a:pt x="457" y="213"/>
                  </a:cubicBezTo>
                  <a:cubicBezTo>
                    <a:pt x="487" y="92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" name="Google Shape;2316;p3"/>
            <p:cNvSpPr/>
            <p:nvPr/>
          </p:nvSpPr>
          <p:spPr>
            <a:xfrm>
              <a:off x="5180450" y="14281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13" y="0"/>
                  </a:moveTo>
                  <a:cubicBezTo>
                    <a:pt x="92" y="31"/>
                    <a:pt x="1" y="152"/>
                    <a:pt x="1" y="274"/>
                  </a:cubicBezTo>
                  <a:cubicBezTo>
                    <a:pt x="1" y="396"/>
                    <a:pt x="92" y="517"/>
                    <a:pt x="213" y="517"/>
                  </a:cubicBezTo>
                  <a:cubicBezTo>
                    <a:pt x="365" y="517"/>
                    <a:pt x="517" y="365"/>
                    <a:pt x="457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" name="Google Shape;2317;p3"/>
            <p:cNvSpPr/>
            <p:nvPr/>
          </p:nvSpPr>
          <p:spPr>
            <a:xfrm>
              <a:off x="5409175" y="1425850"/>
              <a:ext cx="12200" cy="11525"/>
            </a:xfrm>
            <a:custGeom>
              <a:avLst/>
              <a:gdLst/>
              <a:ahLst/>
              <a:cxnLst/>
              <a:rect l="l" t="t" r="r" b="b"/>
              <a:pathLst>
                <a:path w="488" h="461" extrusionOk="0">
                  <a:moveTo>
                    <a:pt x="214" y="0"/>
                  </a:moveTo>
                  <a:cubicBezTo>
                    <a:pt x="92" y="31"/>
                    <a:pt x="1" y="91"/>
                    <a:pt x="1" y="243"/>
                  </a:cubicBezTo>
                  <a:cubicBezTo>
                    <a:pt x="31" y="365"/>
                    <a:pt x="122" y="456"/>
                    <a:pt x="244" y="456"/>
                  </a:cubicBezTo>
                  <a:cubicBezTo>
                    <a:pt x="257" y="459"/>
                    <a:pt x="270" y="460"/>
                    <a:pt x="283" y="460"/>
                  </a:cubicBezTo>
                  <a:cubicBezTo>
                    <a:pt x="411" y="460"/>
                    <a:pt x="487" y="327"/>
                    <a:pt x="487" y="243"/>
                  </a:cubicBezTo>
                  <a:lnTo>
                    <a:pt x="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" name="Google Shape;2318;p3"/>
            <p:cNvSpPr/>
            <p:nvPr/>
          </p:nvSpPr>
          <p:spPr>
            <a:xfrm>
              <a:off x="6548250" y="143572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44" y="0"/>
                  </a:moveTo>
                  <a:cubicBezTo>
                    <a:pt x="92" y="0"/>
                    <a:pt x="1" y="92"/>
                    <a:pt x="31" y="213"/>
                  </a:cubicBezTo>
                  <a:cubicBezTo>
                    <a:pt x="31" y="345"/>
                    <a:pt x="147" y="432"/>
                    <a:pt x="277" y="432"/>
                  </a:cubicBezTo>
                  <a:cubicBezTo>
                    <a:pt x="296" y="432"/>
                    <a:pt x="316" y="430"/>
                    <a:pt x="335" y="426"/>
                  </a:cubicBezTo>
                  <a:cubicBezTo>
                    <a:pt x="426" y="426"/>
                    <a:pt x="487" y="365"/>
                    <a:pt x="487" y="274"/>
                  </a:cubicBezTo>
                  <a:cubicBezTo>
                    <a:pt x="487" y="9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" name="Google Shape;2319;p3"/>
            <p:cNvSpPr/>
            <p:nvPr/>
          </p:nvSpPr>
          <p:spPr>
            <a:xfrm>
              <a:off x="6141725" y="1440750"/>
              <a:ext cx="12175" cy="11900"/>
            </a:xfrm>
            <a:custGeom>
              <a:avLst/>
              <a:gdLst/>
              <a:ahLst/>
              <a:cxnLst/>
              <a:rect l="l" t="t" r="r" b="b"/>
              <a:pathLst>
                <a:path w="487" h="476" extrusionOk="0">
                  <a:moveTo>
                    <a:pt x="189" y="1"/>
                  </a:moveTo>
                  <a:cubicBezTo>
                    <a:pt x="128" y="1"/>
                    <a:pt x="53" y="35"/>
                    <a:pt x="31" y="103"/>
                  </a:cubicBezTo>
                  <a:cubicBezTo>
                    <a:pt x="0" y="255"/>
                    <a:pt x="0" y="407"/>
                    <a:pt x="183" y="468"/>
                  </a:cubicBezTo>
                  <a:cubicBezTo>
                    <a:pt x="204" y="473"/>
                    <a:pt x="226" y="476"/>
                    <a:pt x="247" y="476"/>
                  </a:cubicBezTo>
                  <a:cubicBezTo>
                    <a:pt x="344" y="476"/>
                    <a:pt x="431" y="422"/>
                    <a:pt x="456" y="347"/>
                  </a:cubicBezTo>
                  <a:cubicBezTo>
                    <a:pt x="487" y="195"/>
                    <a:pt x="395" y="43"/>
                    <a:pt x="243" y="12"/>
                  </a:cubicBezTo>
                  <a:cubicBezTo>
                    <a:pt x="228" y="5"/>
                    <a:pt x="20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" name="Google Shape;2320;p3"/>
            <p:cNvSpPr/>
            <p:nvPr/>
          </p:nvSpPr>
          <p:spPr>
            <a:xfrm>
              <a:off x="5286075" y="12769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2" y="31"/>
                    <a:pt x="31" y="122"/>
                    <a:pt x="1" y="244"/>
                  </a:cubicBezTo>
                  <a:cubicBezTo>
                    <a:pt x="1" y="396"/>
                    <a:pt x="92" y="457"/>
                    <a:pt x="213" y="457"/>
                  </a:cubicBezTo>
                  <a:cubicBezTo>
                    <a:pt x="335" y="457"/>
                    <a:pt x="457" y="365"/>
                    <a:pt x="457" y="213"/>
                  </a:cubicBezTo>
                  <a:cubicBezTo>
                    <a:pt x="45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" name="Google Shape;2321;p3"/>
            <p:cNvSpPr/>
            <p:nvPr/>
          </p:nvSpPr>
          <p:spPr>
            <a:xfrm>
              <a:off x="5404625" y="1500175"/>
              <a:ext cx="10650" cy="11550"/>
            </a:xfrm>
            <a:custGeom>
              <a:avLst/>
              <a:gdLst/>
              <a:ahLst/>
              <a:cxnLst/>
              <a:rect l="l" t="t" r="r" b="b"/>
              <a:pathLst>
                <a:path w="426" h="462" extrusionOk="0">
                  <a:moveTo>
                    <a:pt x="327" y="0"/>
                  </a:moveTo>
                  <a:cubicBezTo>
                    <a:pt x="312" y="0"/>
                    <a:pt x="294" y="2"/>
                    <a:pt x="274" y="6"/>
                  </a:cubicBezTo>
                  <a:cubicBezTo>
                    <a:pt x="92" y="36"/>
                    <a:pt x="0" y="128"/>
                    <a:pt x="0" y="310"/>
                  </a:cubicBezTo>
                  <a:cubicBezTo>
                    <a:pt x="0" y="401"/>
                    <a:pt x="92" y="462"/>
                    <a:pt x="183" y="462"/>
                  </a:cubicBezTo>
                  <a:cubicBezTo>
                    <a:pt x="365" y="432"/>
                    <a:pt x="426" y="340"/>
                    <a:pt x="426" y="158"/>
                  </a:cubicBezTo>
                  <a:cubicBezTo>
                    <a:pt x="426" y="79"/>
                    <a:pt x="426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" name="Google Shape;2322;p3"/>
            <p:cNvSpPr/>
            <p:nvPr/>
          </p:nvSpPr>
          <p:spPr>
            <a:xfrm>
              <a:off x="5475300" y="1565175"/>
              <a:ext cx="13700" cy="12800"/>
            </a:xfrm>
            <a:custGeom>
              <a:avLst/>
              <a:gdLst/>
              <a:ahLst/>
              <a:cxnLst/>
              <a:rect l="l" t="t" r="r" b="b"/>
              <a:pathLst>
                <a:path w="548" h="512" extrusionOk="0">
                  <a:moveTo>
                    <a:pt x="283" y="1"/>
                  </a:moveTo>
                  <a:cubicBezTo>
                    <a:pt x="184" y="1"/>
                    <a:pt x="91" y="77"/>
                    <a:pt x="91" y="172"/>
                  </a:cubicBezTo>
                  <a:cubicBezTo>
                    <a:pt x="0" y="324"/>
                    <a:pt x="122" y="506"/>
                    <a:pt x="274" y="506"/>
                  </a:cubicBezTo>
                  <a:cubicBezTo>
                    <a:pt x="287" y="510"/>
                    <a:pt x="299" y="511"/>
                    <a:pt x="311" y="511"/>
                  </a:cubicBezTo>
                  <a:cubicBezTo>
                    <a:pt x="414" y="511"/>
                    <a:pt x="490" y="402"/>
                    <a:pt x="517" y="294"/>
                  </a:cubicBezTo>
                  <a:cubicBezTo>
                    <a:pt x="547" y="172"/>
                    <a:pt x="487" y="50"/>
                    <a:pt x="365" y="20"/>
                  </a:cubicBezTo>
                  <a:cubicBezTo>
                    <a:pt x="338" y="7"/>
                    <a:pt x="310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" name="Google Shape;2323;p3"/>
            <p:cNvSpPr/>
            <p:nvPr/>
          </p:nvSpPr>
          <p:spPr>
            <a:xfrm>
              <a:off x="6607525" y="1281475"/>
              <a:ext cx="14475" cy="16725"/>
            </a:xfrm>
            <a:custGeom>
              <a:avLst/>
              <a:gdLst/>
              <a:ahLst/>
              <a:cxnLst/>
              <a:rect l="l" t="t" r="r" b="b"/>
              <a:pathLst>
                <a:path w="579" h="669" extrusionOk="0">
                  <a:moveTo>
                    <a:pt x="305" y="0"/>
                  </a:moveTo>
                  <a:cubicBezTo>
                    <a:pt x="1" y="30"/>
                    <a:pt x="62" y="274"/>
                    <a:pt x="122" y="486"/>
                  </a:cubicBezTo>
                  <a:cubicBezTo>
                    <a:pt x="122" y="547"/>
                    <a:pt x="122" y="608"/>
                    <a:pt x="122" y="669"/>
                  </a:cubicBezTo>
                  <a:lnTo>
                    <a:pt x="487" y="486"/>
                  </a:lnTo>
                  <a:cubicBezTo>
                    <a:pt x="487" y="304"/>
                    <a:pt x="578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" name="Google Shape;2324;p3"/>
            <p:cNvSpPr/>
            <p:nvPr/>
          </p:nvSpPr>
          <p:spPr>
            <a:xfrm>
              <a:off x="5441100" y="154135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274" y="0"/>
                  </a:moveTo>
                  <a:cubicBezTo>
                    <a:pt x="92" y="0"/>
                    <a:pt x="31" y="92"/>
                    <a:pt x="0" y="274"/>
                  </a:cubicBezTo>
                  <a:cubicBezTo>
                    <a:pt x="0" y="380"/>
                    <a:pt x="69" y="462"/>
                    <a:pt x="167" y="462"/>
                  </a:cubicBezTo>
                  <a:cubicBezTo>
                    <a:pt x="182" y="462"/>
                    <a:pt x="197" y="460"/>
                    <a:pt x="213" y="456"/>
                  </a:cubicBezTo>
                  <a:cubicBezTo>
                    <a:pt x="335" y="456"/>
                    <a:pt x="456" y="365"/>
                    <a:pt x="456" y="244"/>
                  </a:cubicBezTo>
                  <a:cubicBezTo>
                    <a:pt x="456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" name="Google Shape;2325;p3"/>
            <p:cNvSpPr/>
            <p:nvPr/>
          </p:nvSpPr>
          <p:spPr>
            <a:xfrm>
              <a:off x="6432750" y="1487200"/>
              <a:ext cx="13700" cy="11050"/>
            </a:xfrm>
            <a:custGeom>
              <a:avLst/>
              <a:gdLst/>
              <a:ahLst/>
              <a:cxnLst/>
              <a:rect l="l" t="t" r="r" b="b"/>
              <a:pathLst>
                <a:path w="548" h="442" extrusionOk="0">
                  <a:moveTo>
                    <a:pt x="276" y="1"/>
                  </a:moveTo>
                  <a:cubicBezTo>
                    <a:pt x="255" y="1"/>
                    <a:pt x="234" y="3"/>
                    <a:pt x="214" y="8"/>
                  </a:cubicBezTo>
                  <a:cubicBezTo>
                    <a:pt x="62" y="8"/>
                    <a:pt x="1" y="160"/>
                    <a:pt x="62" y="282"/>
                  </a:cubicBezTo>
                  <a:cubicBezTo>
                    <a:pt x="87" y="383"/>
                    <a:pt x="175" y="442"/>
                    <a:pt x="273" y="442"/>
                  </a:cubicBezTo>
                  <a:cubicBezTo>
                    <a:pt x="293" y="442"/>
                    <a:pt x="314" y="439"/>
                    <a:pt x="335" y="434"/>
                  </a:cubicBezTo>
                  <a:cubicBezTo>
                    <a:pt x="457" y="434"/>
                    <a:pt x="548" y="282"/>
                    <a:pt x="487" y="160"/>
                  </a:cubicBezTo>
                  <a:cubicBezTo>
                    <a:pt x="462" y="60"/>
                    <a:pt x="374" y="1"/>
                    <a:pt x="2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" name="Google Shape;2326;p3"/>
            <p:cNvSpPr/>
            <p:nvPr/>
          </p:nvSpPr>
          <p:spPr>
            <a:xfrm>
              <a:off x="6442625" y="13361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14" y="1"/>
                  </a:moveTo>
                  <a:cubicBezTo>
                    <a:pt x="62" y="1"/>
                    <a:pt x="1" y="122"/>
                    <a:pt x="1" y="244"/>
                  </a:cubicBezTo>
                  <a:cubicBezTo>
                    <a:pt x="1" y="365"/>
                    <a:pt x="123" y="456"/>
                    <a:pt x="244" y="456"/>
                  </a:cubicBezTo>
                  <a:cubicBezTo>
                    <a:pt x="366" y="456"/>
                    <a:pt x="487" y="426"/>
                    <a:pt x="487" y="274"/>
                  </a:cubicBezTo>
                  <a:cubicBezTo>
                    <a:pt x="487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" name="Google Shape;2327;p3"/>
            <p:cNvSpPr/>
            <p:nvPr/>
          </p:nvSpPr>
          <p:spPr>
            <a:xfrm>
              <a:off x="6406150" y="1472075"/>
              <a:ext cx="12200" cy="11550"/>
            </a:xfrm>
            <a:custGeom>
              <a:avLst/>
              <a:gdLst/>
              <a:ahLst/>
              <a:cxnLst/>
              <a:rect l="l" t="t" r="r" b="b"/>
              <a:pathLst>
                <a:path w="488" h="462" extrusionOk="0">
                  <a:moveTo>
                    <a:pt x="282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123" y="5"/>
                    <a:pt x="31" y="97"/>
                    <a:pt x="31" y="218"/>
                  </a:cubicBezTo>
                  <a:cubicBezTo>
                    <a:pt x="1" y="370"/>
                    <a:pt x="92" y="461"/>
                    <a:pt x="214" y="461"/>
                  </a:cubicBezTo>
                  <a:cubicBezTo>
                    <a:pt x="335" y="431"/>
                    <a:pt x="457" y="340"/>
                    <a:pt x="487" y="218"/>
                  </a:cubicBezTo>
                  <a:cubicBezTo>
                    <a:pt x="487" y="109"/>
                    <a:pt x="390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" name="Google Shape;2328;p3"/>
            <p:cNvSpPr/>
            <p:nvPr/>
          </p:nvSpPr>
          <p:spPr>
            <a:xfrm>
              <a:off x="5678175" y="1344350"/>
              <a:ext cx="11425" cy="13900"/>
            </a:xfrm>
            <a:custGeom>
              <a:avLst/>
              <a:gdLst/>
              <a:ahLst/>
              <a:cxnLst/>
              <a:rect l="l" t="t" r="r" b="b"/>
              <a:pathLst>
                <a:path w="457" h="556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312"/>
                    <a:pt x="62" y="464"/>
                    <a:pt x="183" y="555"/>
                  </a:cubicBezTo>
                  <a:cubicBezTo>
                    <a:pt x="305" y="555"/>
                    <a:pt x="335" y="433"/>
                    <a:pt x="396" y="342"/>
                  </a:cubicBezTo>
                  <a:cubicBezTo>
                    <a:pt x="457" y="190"/>
                    <a:pt x="426" y="3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9" name="Google Shape;2329;p3"/>
            <p:cNvSpPr/>
            <p:nvPr/>
          </p:nvSpPr>
          <p:spPr>
            <a:xfrm>
              <a:off x="6410725" y="1298350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6" y="0"/>
                  </a:moveTo>
                  <a:cubicBezTo>
                    <a:pt x="236" y="0"/>
                    <a:pt x="207" y="8"/>
                    <a:pt x="183" y="24"/>
                  </a:cubicBezTo>
                  <a:cubicBezTo>
                    <a:pt x="61" y="55"/>
                    <a:pt x="0" y="176"/>
                    <a:pt x="0" y="298"/>
                  </a:cubicBezTo>
                  <a:cubicBezTo>
                    <a:pt x="31" y="419"/>
                    <a:pt x="122" y="480"/>
                    <a:pt x="274" y="480"/>
                  </a:cubicBezTo>
                  <a:cubicBezTo>
                    <a:pt x="395" y="419"/>
                    <a:pt x="517" y="328"/>
                    <a:pt x="456" y="146"/>
                  </a:cubicBezTo>
                  <a:cubicBezTo>
                    <a:pt x="434" y="57"/>
                    <a:pt x="347" y="0"/>
                    <a:pt x="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0" name="Google Shape;2330;p3"/>
            <p:cNvSpPr/>
            <p:nvPr/>
          </p:nvSpPr>
          <p:spPr>
            <a:xfrm>
              <a:off x="6675175" y="1344525"/>
              <a:ext cx="12175" cy="10875"/>
            </a:xfrm>
            <a:custGeom>
              <a:avLst/>
              <a:gdLst/>
              <a:ahLst/>
              <a:cxnLst/>
              <a:rect l="l" t="t" r="r" b="b"/>
              <a:pathLst>
                <a:path w="487" h="435" extrusionOk="0">
                  <a:moveTo>
                    <a:pt x="213" y="1"/>
                  </a:moveTo>
                  <a:cubicBezTo>
                    <a:pt x="91" y="1"/>
                    <a:pt x="0" y="122"/>
                    <a:pt x="30" y="244"/>
                  </a:cubicBezTo>
                  <a:cubicBezTo>
                    <a:pt x="30" y="371"/>
                    <a:pt x="94" y="434"/>
                    <a:pt x="203" y="434"/>
                  </a:cubicBezTo>
                  <a:cubicBezTo>
                    <a:pt x="225" y="434"/>
                    <a:pt x="248" y="432"/>
                    <a:pt x="274" y="426"/>
                  </a:cubicBezTo>
                  <a:cubicBezTo>
                    <a:pt x="395" y="396"/>
                    <a:pt x="456" y="305"/>
                    <a:pt x="486" y="183"/>
                  </a:cubicBezTo>
                  <a:cubicBezTo>
                    <a:pt x="456" y="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" name="Google Shape;2331;p3"/>
            <p:cNvSpPr/>
            <p:nvPr/>
          </p:nvSpPr>
          <p:spPr>
            <a:xfrm>
              <a:off x="5754175" y="145965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274" y="1"/>
                  </a:moveTo>
                  <a:cubicBezTo>
                    <a:pt x="228" y="1"/>
                    <a:pt x="183" y="16"/>
                    <a:pt x="152" y="46"/>
                  </a:cubicBezTo>
                  <a:cubicBezTo>
                    <a:pt x="0" y="229"/>
                    <a:pt x="152" y="381"/>
                    <a:pt x="152" y="563"/>
                  </a:cubicBezTo>
                  <a:lnTo>
                    <a:pt x="152" y="654"/>
                  </a:lnTo>
                  <a:cubicBezTo>
                    <a:pt x="183" y="685"/>
                    <a:pt x="221" y="700"/>
                    <a:pt x="259" y="700"/>
                  </a:cubicBezTo>
                  <a:cubicBezTo>
                    <a:pt x="297" y="700"/>
                    <a:pt x="335" y="685"/>
                    <a:pt x="365" y="654"/>
                  </a:cubicBezTo>
                  <a:cubicBezTo>
                    <a:pt x="608" y="472"/>
                    <a:pt x="578" y="259"/>
                    <a:pt x="396" y="46"/>
                  </a:cubicBezTo>
                  <a:cubicBezTo>
                    <a:pt x="365" y="16"/>
                    <a:pt x="320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" name="Google Shape;2332;p3"/>
            <p:cNvSpPr/>
            <p:nvPr/>
          </p:nvSpPr>
          <p:spPr>
            <a:xfrm>
              <a:off x="6070300" y="1276150"/>
              <a:ext cx="11400" cy="11425"/>
            </a:xfrm>
            <a:custGeom>
              <a:avLst/>
              <a:gdLst/>
              <a:ahLst/>
              <a:cxnLst/>
              <a:rect l="l" t="t" r="r" b="b"/>
              <a:pathLst>
                <a:path w="456" h="457" extrusionOk="0">
                  <a:moveTo>
                    <a:pt x="243" y="0"/>
                  </a:moveTo>
                  <a:cubicBezTo>
                    <a:pt x="122" y="0"/>
                    <a:pt x="0" y="31"/>
                    <a:pt x="0" y="183"/>
                  </a:cubicBezTo>
                  <a:cubicBezTo>
                    <a:pt x="0" y="335"/>
                    <a:pt x="122" y="456"/>
                    <a:pt x="274" y="456"/>
                  </a:cubicBezTo>
                  <a:cubicBezTo>
                    <a:pt x="426" y="456"/>
                    <a:pt x="456" y="335"/>
                    <a:pt x="456" y="21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3"/>
            <p:cNvSpPr/>
            <p:nvPr/>
          </p:nvSpPr>
          <p:spPr>
            <a:xfrm>
              <a:off x="6606850" y="1073150"/>
              <a:ext cx="12875" cy="13050"/>
            </a:xfrm>
            <a:custGeom>
              <a:avLst/>
              <a:gdLst/>
              <a:ahLst/>
              <a:cxnLst/>
              <a:rect l="l" t="t" r="r" b="b"/>
              <a:pathLst>
                <a:path w="515" h="522" extrusionOk="0">
                  <a:moveTo>
                    <a:pt x="255" y="1"/>
                  </a:moveTo>
                  <a:cubicBezTo>
                    <a:pt x="99" y="1"/>
                    <a:pt x="0" y="140"/>
                    <a:pt x="28" y="278"/>
                  </a:cubicBezTo>
                  <a:cubicBezTo>
                    <a:pt x="58" y="400"/>
                    <a:pt x="149" y="491"/>
                    <a:pt x="271" y="521"/>
                  </a:cubicBezTo>
                  <a:cubicBezTo>
                    <a:pt x="393" y="491"/>
                    <a:pt x="484" y="369"/>
                    <a:pt x="484" y="248"/>
                  </a:cubicBezTo>
                  <a:cubicBezTo>
                    <a:pt x="514" y="126"/>
                    <a:pt x="423" y="5"/>
                    <a:pt x="301" y="5"/>
                  </a:cubicBezTo>
                  <a:cubicBezTo>
                    <a:pt x="285" y="2"/>
                    <a:pt x="270" y="1"/>
                    <a:pt x="2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" name="Google Shape;2334;p3"/>
            <p:cNvSpPr/>
            <p:nvPr/>
          </p:nvSpPr>
          <p:spPr>
            <a:xfrm>
              <a:off x="6752675" y="1062650"/>
              <a:ext cx="12950" cy="11400"/>
            </a:xfrm>
            <a:custGeom>
              <a:avLst/>
              <a:gdLst/>
              <a:ahLst/>
              <a:cxnLst/>
              <a:rect l="l" t="t" r="r" b="b"/>
              <a:pathLst>
                <a:path w="518" h="456" extrusionOk="0">
                  <a:moveTo>
                    <a:pt x="205" y="0"/>
                  </a:moveTo>
                  <a:cubicBezTo>
                    <a:pt x="129" y="0"/>
                    <a:pt x="52" y="47"/>
                    <a:pt x="31" y="151"/>
                  </a:cubicBezTo>
                  <a:cubicBezTo>
                    <a:pt x="0" y="242"/>
                    <a:pt x="61" y="394"/>
                    <a:pt x="152" y="425"/>
                  </a:cubicBezTo>
                  <a:cubicBezTo>
                    <a:pt x="193" y="445"/>
                    <a:pt x="237" y="455"/>
                    <a:pt x="278" y="455"/>
                  </a:cubicBezTo>
                  <a:cubicBezTo>
                    <a:pt x="362" y="455"/>
                    <a:pt x="436" y="415"/>
                    <a:pt x="456" y="334"/>
                  </a:cubicBezTo>
                  <a:cubicBezTo>
                    <a:pt x="517" y="182"/>
                    <a:pt x="426" y="121"/>
                    <a:pt x="304" y="30"/>
                  </a:cubicBezTo>
                  <a:cubicBezTo>
                    <a:pt x="275" y="10"/>
                    <a:pt x="240" y="0"/>
                    <a:pt x="2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" name="Google Shape;2335;p3"/>
            <p:cNvSpPr/>
            <p:nvPr/>
          </p:nvSpPr>
          <p:spPr>
            <a:xfrm>
              <a:off x="5530775" y="1308825"/>
              <a:ext cx="11400" cy="11600"/>
            </a:xfrm>
            <a:custGeom>
              <a:avLst/>
              <a:gdLst/>
              <a:ahLst/>
              <a:cxnLst/>
              <a:rect l="l" t="t" r="r" b="b"/>
              <a:pathLst>
                <a:path w="456" h="464" extrusionOk="0">
                  <a:moveTo>
                    <a:pt x="182" y="0"/>
                  </a:moveTo>
                  <a:cubicBezTo>
                    <a:pt x="30" y="31"/>
                    <a:pt x="0" y="152"/>
                    <a:pt x="0" y="243"/>
                  </a:cubicBezTo>
                  <a:cubicBezTo>
                    <a:pt x="0" y="352"/>
                    <a:pt x="97" y="461"/>
                    <a:pt x="205" y="461"/>
                  </a:cubicBezTo>
                  <a:cubicBezTo>
                    <a:pt x="218" y="461"/>
                    <a:pt x="230" y="459"/>
                    <a:pt x="243" y="456"/>
                  </a:cubicBezTo>
                  <a:cubicBezTo>
                    <a:pt x="264" y="461"/>
                    <a:pt x="283" y="464"/>
                    <a:pt x="301" y="464"/>
                  </a:cubicBezTo>
                  <a:cubicBezTo>
                    <a:pt x="393" y="464"/>
                    <a:pt x="456" y="401"/>
                    <a:pt x="456" y="274"/>
                  </a:cubicBezTo>
                  <a:cubicBezTo>
                    <a:pt x="456" y="122"/>
                    <a:pt x="334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" name="Google Shape;2336;p3"/>
            <p:cNvSpPr/>
            <p:nvPr/>
          </p:nvSpPr>
          <p:spPr>
            <a:xfrm>
              <a:off x="6235950" y="1240800"/>
              <a:ext cx="16250" cy="13525"/>
            </a:xfrm>
            <a:custGeom>
              <a:avLst/>
              <a:gdLst/>
              <a:ahLst/>
              <a:cxnLst/>
              <a:rect l="l" t="t" r="r" b="b"/>
              <a:pathLst>
                <a:path w="650" h="541" extrusionOk="0">
                  <a:moveTo>
                    <a:pt x="413" y="1"/>
                  </a:moveTo>
                  <a:cubicBezTo>
                    <a:pt x="383" y="1"/>
                    <a:pt x="346" y="6"/>
                    <a:pt x="304" y="16"/>
                  </a:cubicBezTo>
                  <a:cubicBezTo>
                    <a:pt x="61" y="77"/>
                    <a:pt x="0" y="290"/>
                    <a:pt x="243" y="472"/>
                  </a:cubicBezTo>
                  <a:cubicBezTo>
                    <a:pt x="289" y="518"/>
                    <a:pt x="350" y="540"/>
                    <a:pt x="414" y="540"/>
                  </a:cubicBezTo>
                  <a:cubicBezTo>
                    <a:pt x="479" y="540"/>
                    <a:pt x="547" y="518"/>
                    <a:pt x="608" y="472"/>
                  </a:cubicBezTo>
                  <a:cubicBezTo>
                    <a:pt x="581" y="284"/>
                    <a:pt x="650" y="1"/>
                    <a:pt x="4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3"/>
            <p:cNvSpPr/>
            <p:nvPr/>
          </p:nvSpPr>
          <p:spPr>
            <a:xfrm>
              <a:off x="7112100" y="121752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22" y="0"/>
                  </a:moveTo>
                  <a:cubicBezTo>
                    <a:pt x="209" y="0"/>
                    <a:pt x="196" y="2"/>
                    <a:pt x="183" y="5"/>
                  </a:cubicBezTo>
                  <a:cubicBezTo>
                    <a:pt x="31" y="35"/>
                    <a:pt x="1" y="157"/>
                    <a:pt x="31" y="309"/>
                  </a:cubicBezTo>
                  <a:cubicBezTo>
                    <a:pt x="56" y="410"/>
                    <a:pt x="144" y="469"/>
                    <a:pt x="242" y="469"/>
                  </a:cubicBezTo>
                  <a:cubicBezTo>
                    <a:pt x="263" y="469"/>
                    <a:pt x="284" y="466"/>
                    <a:pt x="304" y="461"/>
                  </a:cubicBezTo>
                  <a:cubicBezTo>
                    <a:pt x="456" y="461"/>
                    <a:pt x="517" y="370"/>
                    <a:pt x="517" y="218"/>
                  </a:cubicBezTo>
                  <a:cubicBezTo>
                    <a:pt x="463" y="109"/>
                    <a:pt x="336" y="0"/>
                    <a:pt x="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" name="Google Shape;2338;p3"/>
            <p:cNvSpPr/>
            <p:nvPr/>
          </p:nvSpPr>
          <p:spPr>
            <a:xfrm>
              <a:off x="5887925" y="1307100"/>
              <a:ext cx="16725" cy="9350"/>
            </a:xfrm>
            <a:custGeom>
              <a:avLst/>
              <a:gdLst/>
              <a:ahLst/>
              <a:cxnLst/>
              <a:rect l="l" t="t" r="r" b="b"/>
              <a:pathLst>
                <a:path w="669" h="374" extrusionOk="0">
                  <a:moveTo>
                    <a:pt x="306" y="1"/>
                  </a:moveTo>
                  <a:cubicBezTo>
                    <a:pt x="275" y="1"/>
                    <a:pt x="244" y="3"/>
                    <a:pt x="213" y="9"/>
                  </a:cubicBezTo>
                  <a:cubicBezTo>
                    <a:pt x="91" y="9"/>
                    <a:pt x="0" y="100"/>
                    <a:pt x="30" y="221"/>
                  </a:cubicBezTo>
                  <a:cubicBezTo>
                    <a:pt x="30" y="343"/>
                    <a:pt x="182" y="373"/>
                    <a:pt x="274" y="373"/>
                  </a:cubicBezTo>
                  <a:cubicBezTo>
                    <a:pt x="456" y="373"/>
                    <a:pt x="578" y="312"/>
                    <a:pt x="669" y="161"/>
                  </a:cubicBezTo>
                  <a:cubicBezTo>
                    <a:pt x="593" y="60"/>
                    <a:pt x="455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" name="Google Shape;2339;p3"/>
            <p:cNvSpPr/>
            <p:nvPr/>
          </p:nvSpPr>
          <p:spPr>
            <a:xfrm>
              <a:off x="5945675" y="154667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74" y="0"/>
                  </a:moveTo>
                  <a:cubicBezTo>
                    <a:pt x="152" y="0"/>
                    <a:pt x="31" y="91"/>
                    <a:pt x="31" y="213"/>
                  </a:cubicBezTo>
                  <a:cubicBezTo>
                    <a:pt x="0" y="365"/>
                    <a:pt x="91" y="517"/>
                    <a:pt x="243" y="547"/>
                  </a:cubicBezTo>
                  <a:cubicBezTo>
                    <a:pt x="365" y="517"/>
                    <a:pt x="486" y="456"/>
                    <a:pt x="486" y="334"/>
                  </a:cubicBezTo>
                  <a:cubicBezTo>
                    <a:pt x="547" y="183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" name="Google Shape;2340;p3"/>
            <p:cNvSpPr/>
            <p:nvPr/>
          </p:nvSpPr>
          <p:spPr>
            <a:xfrm>
              <a:off x="6894000" y="11310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3" y="1"/>
                    <a:pt x="31" y="92"/>
                    <a:pt x="31" y="214"/>
                  </a:cubicBezTo>
                  <a:cubicBezTo>
                    <a:pt x="1" y="335"/>
                    <a:pt x="92" y="457"/>
                    <a:pt x="21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5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" name="Google Shape;2341;p3"/>
            <p:cNvSpPr/>
            <p:nvPr/>
          </p:nvSpPr>
          <p:spPr>
            <a:xfrm>
              <a:off x="6663000" y="1368100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74" y="0"/>
                  </a:moveTo>
                  <a:cubicBezTo>
                    <a:pt x="122" y="31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96" y="426"/>
                    <a:pt x="487" y="274"/>
                    <a:pt x="457" y="152"/>
                  </a:cubicBezTo>
                  <a:cubicBezTo>
                    <a:pt x="426" y="61"/>
                    <a:pt x="335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" name="Google Shape;2342;p3"/>
            <p:cNvSpPr/>
            <p:nvPr/>
          </p:nvSpPr>
          <p:spPr>
            <a:xfrm>
              <a:off x="6243550" y="1270825"/>
              <a:ext cx="11425" cy="13825"/>
            </a:xfrm>
            <a:custGeom>
              <a:avLst/>
              <a:gdLst/>
              <a:ahLst/>
              <a:cxnLst/>
              <a:rect l="l" t="t" r="r" b="b"/>
              <a:pathLst>
                <a:path w="457" h="553" extrusionOk="0">
                  <a:moveTo>
                    <a:pt x="456" y="1"/>
                  </a:moveTo>
                  <a:cubicBezTo>
                    <a:pt x="243" y="1"/>
                    <a:pt x="0" y="61"/>
                    <a:pt x="0" y="304"/>
                  </a:cubicBezTo>
                  <a:cubicBezTo>
                    <a:pt x="0" y="522"/>
                    <a:pt x="140" y="553"/>
                    <a:pt x="286" y="553"/>
                  </a:cubicBezTo>
                  <a:cubicBezTo>
                    <a:pt x="345" y="553"/>
                    <a:pt x="404" y="548"/>
                    <a:pt x="456" y="548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" name="Google Shape;2343;p3"/>
            <p:cNvSpPr/>
            <p:nvPr/>
          </p:nvSpPr>
          <p:spPr>
            <a:xfrm>
              <a:off x="5740500" y="1481500"/>
              <a:ext cx="13700" cy="11100"/>
            </a:xfrm>
            <a:custGeom>
              <a:avLst/>
              <a:gdLst/>
              <a:ahLst/>
              <a:cxnLst/>
              <a:rect l="l" t="t" r="r" b="b"/>
              <a:pathLst>
                <a:path w="548" h="444" extrusionOk="0">
                  <a:moveTo>
                    <a:pt x="212" y="0"/>
                  </a:moveTo>
                  <a:cubicBezTo>
                    <a:pt x="126" y="0"/>
                    <a:pt x="53" y="63"/>
                    <a:pt x="31" y="175"/>
                  </a:cubicBezTo>
                  <a:cubicBezTo>
                    <a:pt x="0" y="236"/>
                    <a:pt x="31" y="327"/>
                    <a:pt x="91" y="388"/>
                  </a:cubicBezTo>
                  <a:cubicBezTo>
                    <a:pt x="130" y="426"/>
                    <a:pt x="173" y="443"/>
                    <a:pt x="218" y="443"/>
                  </a:cubicBezTo>
                  <a:cubicBezTo>
                    <a:pt x="279" y="443"/>
                    <a:pt x="342" y="411"/>
                    <a:pt x="395" y="358"/>
                  </a:cubicBezTo>
                  <a:cubicBezTo>
                    <a:pt x="456" y="267"/>
                    <a:pt x="487" y="206"/>
                    <a:pt x="517" y="145"/>
                  </a:cubicBezTo>
                  <a:lnTo>
                    <a:pt x="547" y="145"/>
                  </a:lnTo>
                  <a:cubicBezTo>
                    <a:pt x="456" y="115"/>
                    <a:pt x="395" y="54"/>
                    <a:pt x="304" y="24"/>
                  </a:cubicBezTo>
                  <a:cubicBezTo>
                    <a:pt x="273" y="8"/>
                    <a:pt x="241" y="0"/>
                    <a:pt x="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" name="Google Shape;2344;p3"/>
            <p:cNvSpPr/>
            <p:nvPr/>
          </p:nvSpPr>
          <p:spPr>
            <a:xfrm>
              <a:off x="6137150" y="1485275"/>
              <a:ext cx="12200" cy="10650"/>
            </a:xfrm>
            <a:custGeom>
              <a:avLst/>
              <a:gdLst/>
              <a:ahLst/>
              <a:cxnLst/>
              <a:rect l="l" t="t" r="r" b="b"/>
              <a:pathLst>
                <a:path w="488" h="426" extrusionOk="0">
                  <a:moveTo>
                    <a:pt x="264" y="1"/>
                  </a:moveTo>
                  <a:cubicBezTo>
                    <a:pt x="171" y="1"/>
                    <a:pt x="84" y="57"/>
                    <a:pt x="62" y="146"/>
                  </a:cubicBezTo>
                  <a:cubicBezTo>
                    <a:pt x="1" y="268"/>
                    <a:pt x="92" y="359"/>
                    <a:pt x="214" y="420"/>
                  </a:cubicBezTo>
                  <a:cubicBezTo>
                    <a:pt x="230" y="424"/>
                    <a:pt x="246" y="426"/>
                    <a:pt x="261" y="426"/>
                  </a:cubicBezTo>
                  <a:cubicBezTo>
                    <a:pt x="366" y="426"/>
                    <a:pt x="461" y="343"/>
                    <a:pt x="487" y="237"/>
                  </a:cubicBezTo>
                  <a:cubicBezTo>
                    <a:pt x="487" y="146"/>
                    <a:pt x="457" y="55"/>
                    <a:pt x="366" y="24"/>
                  </a:cubicBezTo>
                  <a:cubicBezTo>
                    <a:pt x="333" y="8"/>
                    <a:pt x="298" y="1"/>
                    <a:pt x="2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" name="Google Shape;2345;p3"/>
            <p:cNvSpPr/>
            <p:nvPr/>
          </p:nvSpPr>
          <p:spPr>
            <a:xfrm>
              <a:off x="5809650" y="14919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74" y="1"/>
                  </a:moveTo>
                  <a:cubicBezTo>
                    <a:pt x="152" y="1"/>
                    <a:pt x="31" y="92"/>
                    <a:pt x="31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5" y="426"/>
                    <a:pt x="456" y="426"/>
                    <a:pt x="456" y="274"/>
                  </a:cubicBezTo>
                  <a:cubicBezTo>
                    <a:pt x="456" y="153"/>
                    <a:pt x="395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" name="Google Shape;2346;p3"/>
            <p:cNvSpPr/>
            <p:nvPr/>
          </p:nvSpPr>
          <p:spPr>
            <a:xfrm>
              <a:off x="6456325" y="1505800"/>
              <a:ext cx="12925" cy="10775"/>
            </a:xfrm>
            <a:custGeom>
              <a:avLst/>
              <a:gdLst/>
              <a:ahLst/>
              <a:cxnLst/>
              <a:rect l="l" t="t" r="r" b="b"/>
              <a:pathLst>
                <a:path w="517" h="431" extrusionOk="0">
                  <a:moveTo>
                    <a:pt x="274" y="0"/>
                  </a:moveTo>
                  <a:cubicBezTo>
                    <a:pt x="197" y="0"/>
                    <a:pt x="136" y="57"/>
                    <a:pt x="91" y="146"/>
                  </a:cubicBezTo>
                  <a:cubicBezTo>
                    <a:pt x="0" y="267"/>
                    <a:pt x="91" y="359"/>
                    <a:pt x="213" y="419"/>
                  </a:cubicBezTo>
                  <a:cubicBezTo>
                    <a:pt x="236" y="427"/>
                    <a:pt x="260" y="431"/>
                    <a:pt x="285" y="431"/>
                  </a:cubicBezTo>
                  <a:cubicBezTo>
                    <a:pt x="361" y="431"/>
                    <a:pt x="441" y="397"/>
                    <a:pt x="486" y="328"/>
                  </a:cubicBezTo>
                  <a:cubicBezTo>
                    <a:pt x="517" y="207"/>
                    <a:pt x="456" y="85"/>
                    <a:pt x="365" y="24"/>
                  </a:cubicBezTo>
                  <a:cubicBezTo>
                    <a:pt x="332" y="8"/>
                    <a:pt x="302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" name="Google Shape;2347;p3"/>
            <p:cNvSpPr/>
            <p:nvPr/>
          </p:nvSpPr>
          <p:spPr>
            <a:xfrm>
              <a:off x="5881075" y="156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31"/>
                    <a:pt x="0" y="153"/>
                    <a:pt x="61" y="274"/>
                  </a:cubicBezTo>
                  <a:cubicBezTo>
                    <a:pt x="61" y="365"/>
                    <a:pt x="152" y="426"/>
                    <a:pt x="244" y="426"/>
                  </a:cubicBezTo>
                  <a:cubicBezTo>
                    <a:pt x="365" y="426"/>
                    <a:pt x="456" y="305"/>
                    <a:pt x="456" y="183"/>
                  </a:cubicBezTo>
                  <a:cubicBezTo>
                    <a:pt x="45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" name="Google Shape;2348;p3"/>
            <p:cNvSpPr/>
            <p:nvPr/>
          </p:nvSpPr>
          <p:spPr>
            <a:xfrm>
              <a:off x="6123475" y="1569625"/>
              <a:ext cx="12950" cy="10775"/>
            </a:xfrm>
            <a:custGeom>
              <a:avLst/>
              <a:gdLst/>
              <a:ahLst/>
              <a:cxnLst/>
              <a:rect l="l" t="t" r="r" b="b"/>
              <a:pathLst>
                <a:path w="518" h="431" extrusionOk="0">
                  <a:moveTo>
                    <a:pt x="274" y="1"/>
                  </a:moveTo>
                  <a:cubicBezTo>
                    <a:pt x="197" y="1"/>
                    <a:pt x="136" y="57"/>
                    <a:pt x="92" y="146"/>
                  </a:cubicBezTo>
                  <a:cubicBezTo>
                    <a:pt x="1" y="268"/>
                    <a:pt x="92" y="359"/>
                    <a:pt x="213" y="420"/>
                  </a:cubicBezTo>
                  <a:cubicBezTo>
                    <a:pt x="235" y="427"/>
                    <a:pt x="258" y="431"/>
                    <a:pt x="282" y="431"/>
                  </a:cubicBezTo>
                  <a:cubicBezTo>
                    <a:pt x="359" y="431"/>
                    <a:pt x="441" y="391"/>
                    <a:pt x="487" y="298"/>
                  </a:cubicBezTo>
                  <a:cubicBezTo>
                    <a:pt x="517" y="207"/>
                    <a:pt x="457" y="85"/>
                    <a:pt x="365" y="24"/>
                  </a:cubicBezTo>
                  <a:cubicBezTo>
                    <a:pt x="333" y="8"/>
                    <a:pt x="302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" name="Google Shape;2349;p3"/>
            <p:cNvSpPr/>
            <p:nvPr/>
          </p:nvSpPr>
          <p:spPr>
            <a:xfrm>
              <a:off x="5790650" y="16325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44" y="1"/>
                  </a:moveTo>
                  <a:cubicBezTo>
                    <a:pt x="122" y="1"/>
                    <a:pt x="31" y="62"/>
                    <a:pt x="0" y="183"/>
                  </a:cubicBezTo>
                  <a:cubicBezTo>
                    <a:pt x="0" y="305"/>
                    <a:pt x="31" y="426"/>
                    <a:pt x="183" y="426"/>
                  </a:cubicBezTo>
                  <a:cubicBezTo>
                    <a:pt x="199" y="430"/>
                    <a:pt x="214" y="432"/>
                    <a:pt x="229" y="432"/>
                  </a:cubicBezTo>
                  <a:cubicBezTo>
                    <a:pt x="327" y="432"/>
                    <a:pt x="400" y="350"/>
                    <a:pt x="426" y="244"/>
                  </a:cubicBezTo>
                  <a:cubicBezTo>
                    <a:pt x="456" y="12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" name="Google Shape;2350;p3"/>
            <p:cNvSpPr/>
            <p:nvPr/>
          </p:nvSpPr>
          <p:spPr>
            <a:xfrm>
              <a:off x="5249600" y="16492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92" y="1"/>
                    <a:pt x="1" y="92"/>
                    <a:pt x="1" y="213"/>
                  </a:cubicBezTo>
                  <a:cubicBezTo>
                    <a:pt x="1" y="335"/>
                    <a:pt x="92" y="426"/>
                    <a:pt x="213" y="45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457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1" name="Google Shape;2351;p3"/>
            <p:cNvSpPr/>
            <p:nvPr/>
          </p:nvSpPr>
          <p:spPr>
            <a:xfrm>
              <a:off x="5318750" y="1289825"/>
              <a:ext cx="15975" cy="15800"/>
            </a:xfrm>
            <a:custGeom>
              <a:avLst/>
              <a:gdLst/>
              <a:ahLst/>
              <a:cxnLst/>
              <a:rect l="l" t="t" r="r" b="b"/>
              <a:pathLst>
                <a:path w="639" h="632" extrusionOk="0">
                  <a:moveTo>
                    <a:pt x="244" y="0"/>
                  </a:moveTo>
                  <a:cubicBezTo>
                    <a:pt x="244" y="0"/>
                    <a:pt x="244" y="31"/>
                    <a:pt x="244" y="61"/>
                  </a:cubicBezTo>
                  <a:cubicBezTo>
                    <a:pt x="274" y="244"/>
                    <a:pt x="1" y="426"/>
                    <a:pt x="213" y="608"/>
                  </a:cubicBezTo>
                  <a:cubicBezTo>
                    <a:pt x="229" y="624"/>
                    <a:pt x="259" y="631"/>
                    <a:pt x="289" y="631"/>
                  </a:cubicBezTo>
                  <a:cubicBezTo>
                    <a:pt x="320" y="631"/>
                    <a:pt x="350" y="624"/>
                    <a:pt x="365" y="608"/>
                  </a:cubicBezTo>
                  <a:cubicBezTo>
                    <a:pt x="639" y="456"/>
                    <a:pt x="457" y="244"/>
                    <a:pt x="457" y="61"/>
                  </a:cubicBezTo>
                  <a:cubicBezTo>
                    <a:pt x="457" y="31"/>
                    <a:pt x="457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" name="Google Shape;2352;p3"/>
            <p:cNvSpPr/>
            <p:nvPr/>
          </p:nvSpPr>
          <p:spPr>
            <a:xfrm>
              <a:off x="5580925" y="1453200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0" y="0"/>
                  </a:moveTo>
                  <a:cubicBezTo>
                    <a:pt x="0" y="31"/>
                    <a:pt x="0" y="92"/>
                    <a:pt x="31" y="152"/>
                  </a:cubicBezTo>
                  <a:cubicBezTo>
                    <a:pt x="56" y="281"/>
                    <a:pt x="104" y="409"/>
                    <a:pt x="228" y="409"/>
                  </a:cubicBezTo>
                  <a:cubicBezTo>
                    <a:pt x="251" y="409"/>
                    <a:pt x="276" y="405"/>
                    <a:pt x="304" y="396"/>
                  </a:cubicBezTo>
                  <a:cubicBezTo>
                    <a:pt x="395" y="365"/>
                    <a:pt x="456" y="304"/>
                    <a:pt x="456" y="213"/>
                  </a:cubicBezTo>
                  <a:cubicBezTo>
                    <a:pt x="487" y="31"/>
                    <a:pt x="335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" name="Google Shape;2353;p3"/>
            <p:cNvSpPr/>
            <p:nvPr/>
          </p:nvSpPr>
          <p:spPr>
            <a:xfrm>
              <a:off x="5600675" y="1440025"/>
              <a:ext cx="10675" cy="10925"/>
            </a:xfrm>
            <a:custGeom>
              <a:avLst/>
              <a:gdLst/>
              <a:ahLst/>
              <a:cxnLst/>
              <a:rect l="l" t="t" r="r" b="b"/>
              <a:pathLst>
                <a:path w="427" h="437" extrusionOk="0">
                  <a:moveTo>
                    <a:pt x="246" y="0"/>
                  </a:moveTo>
                  <a:cubicBezTo>
                    <a:pt x="218" y="0"/>
                    <a:pt x="187" y="4"/>
                    <a:pt x="152" y="11"/>
                  </a:cubicBezTo>
                  <a:cubicBezTo>
                    <a:pt x="61" y="11"/>
                    <a:pt x="0" y="72"/>
                    <a:pt x="0" y="163"/>
                  </a:cubicBezTo>
                  <a:cubicBezTo>
                    <a:pt x="0" y="315"/>
                    <a:pt x="61" y="436"/>
                    <a:pt x="213" y="436"/>
                  </a:cubicBezTo>
                  <a:cubicBezTo>
                    <a:pt x="335" y="436"/>
                    <a:pt x="426" y="315"/>
                    <a:pt x="426" y="163"/>
                  </a:cubicBezTo>
                  <a:cubicBezTo>
                    <a:pt x="402" y="45"/>
                    <a:pt x="342" y="0"/>
                    <a:pt x="2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" name="Google Shape;2354;p3"/>
            <p:cNvSpPr/>
            <p:nvPr/>
          </p:nvSpPr>
          <p:spPr>
            <a:xfrm>
              <a:off x="5636400" y="1425850"/>
              <a:ext cx="11400" cy="10800"/>
            </a:xfrm>
            <a:custGeom>
              <a:avLst/>
              <a:gdLst/>
              <a:ahLst/>
              <a:cxnLst/>
              <a:rect l="l" t="t" r="r" b="b"/>
              <a:pathLst>
                <a:path w="456" h="432" extrusionOk="0">
                  <a:moveTo>
                    <a:pt x="243" y="0"/>
                  </a:moveTo>
                  <a:cubicBezTo>
                    <a:pt x="91" y="31"/>
                    <a:pt x="0" y="91"/>
                    <a:pt x="30" y="243"/>
                  </a:cubicBezTo>
                  <a:cubicBezTo>
                    <a:pt x="61" y="304"/>
                    <a:pt x="122" y="395"/>
                    <a:pt x="182" y="426"/>
                  </a:cubicBezTo>
                  <a:cubicBezTo>
                    <a:pt x="198" y="430"/>
                    <a:pt x="215" y="432"/>
                    <a:pt x="232" y="432"/>
                  </a:cubicBezTo>
                  <a:cubicBezTo>
                    <a:pt x="341" y="432"/>
                    <a:pt x="456" y="349"/>
                    <a:pt x="456" y="24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" name="Google Shape;2355;p3"/>
            <p:cNvSpPr/>
            <p:nvPr/>
          </p:nvSpPr>
          <p:spPr>
            <a:xfrm>
              <a:off x="6725325" y="14212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65" y="1"/>
                  </a:moveTo>
                  <a:cubicBezTo>
                    <a:pt x="274" y="31"/>
                    <a:pt x="213" y="92"/>
                    <a:pt x="152" y="153"/>
                  </a:cubicBezTo>
                  <a:cubicBezTo>
                    <a:pt x="31" y="214"/>
                    <a:pt x="0" y="366"/>
                    <a:pt x="91" y="457"/>
                  </a:cubicBezTo>
                  <a:cubicBezTo>
                    <a:pt x="183" y="518"/>
                    <a:pt x="243" y="518"/>
                    <a:pt x="334" y="518"/>
                  </a:cubicBezTo>
                  <a:cubicBezTo>
                    <a:pt x="456" y="487"/>
                    <a:pt x="547" y="335"/>
                    <a:pt x="456" y="244"/>
                  </a:cubicBezTo>
                  <a:cubicBezTo>
                    <a:pt x="426" y="153"/>
                    <a:pt x="395" y="6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" name="Google Shape;2356;p3"/>
            <p:cNvSpPr/>
            <p:nvPr/>
          </p:nvSpPr>
          <p:spPr>
            <a:xfrm>
              <a:off x="6558900" y="139470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4"/>
                    <a:pt x="92" y="426"/>
                    <a:pt x="213" y="456"/>
                  </a:cubicBezTo>
                  <a:cubicBezTo>
                    <a:pt x="335" y="456"/>
                    <a:pt x="426" y="334"/>
                    <a:pt x="426" y="213"/>
                  </a:cubicBezTo>
                  <a:cubicBezTo>
                    <a:pt x="456" y="9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" name="Google Shape;2357;p3"/>
            <p:cNvSpPr/>
            <p:nvPr/>
          </p:nvSpPr>
          <p:spPr>
            <a:xfrm>
              <a:off x="5964675" y="1395250"/>
              <a:ext cx="10650" cy="10850"/>
            </a:xfrm>
            <a:custGeom>
              <a:avLst/>
              <a:gdLst/>
              <a:ahLst/>
              <a:cxnLst/>
              <a:rect l="l" t="t" r="r" b="b"/>
              <a:pathLst>
                <a:path w="426" h="434" extrusionOk="0">
                  <a:moveTo>
                    <a:pt x="195" y="1"/>
                  </a:moveTo>
                  <a:cubicBezTo>
                    <a:pt x="122" y="1"/>
                    <a:pt x="55" y="55"/>
                    <a:pt x="30" y="130"/>
                  </a:cubicBezTo>
                  <a:cubicBezTo>
                    <a:pt x="0" y="312"/>
                    <a:pt x="122" y="373"/>
                    <a:pt x="243" y="434"/>
                  </a:cubicBezTo>
                  <a:cubicBezTo>
                    <a:pt x="365" y="434"/>
                    <a:pt x="426" y="373"/>
                    <a:pt x="426" y="282"/>
                  </a:cubicBezTo>
                  <a:cubicBezTo>
                    <a:pt x="426" y="160"/>
                    <a:pt x="365" y="39"/>
                    <a:pt x="243" y="8"/>
                  </a:cubicBezTo>
                  <a:cubicBezTo>
                    <a:pt x="227" y="3"/>
                    <a:pt x="211" y="1"/>
                    <a:pt x="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" name="Google Shape;2358;p3"/>
            <p:cNvSpPr/>
            <p:nvPr/>
          </p:nvSpPr>
          <p:spPr>
            <a:xfrm>
              <a:off x="5572650" y="139090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301" y="0"/>
                  </a:moveTo>
                  <a:cubicBezTo>
                    <a:pt x="149" y="0"/>
                    <a:pt x="27" y="122"/>
                    <a:pt x="27" y="274"/>
                  </a:cubicBezTo>
                  <a:cubicBezTo>
                    <a:pt x="1" y="353"/>
                    <a:pt x="66" y="432"/>
                    <a:pt x="143" y="432"/>
                  </a:cubicBezTo>
                  <a:cubicBezTo>
                    <a:pt x="155" y="432"/>
                    <a:pt x="167" y="430"/>
                    <a:pt x="179" y="426"/>
                  </a:cubicBezTo>
                  <a:cubicBezTo>
                    <a:pt x="301" y="395"/>
                    <a:pt x="392" y="304"/>
                    <a:pt x="422" y="182"/>
                  </a:cubicBezTo>
                  <a:cubicBezTo>
                    <a:pt x="453" y="91"/>
                    <a:pt x="392" y="0"/>
                    <a:pt x="3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" name="Google Shape;2359;p3"/>
            <p:cNvSpPr/>
            <p:nvPr/>
          </p:nvSpPr>
          <p:spPr>
            <a:xfrm>
              <a:off x="5341550" y="1389375"/>
              <a:ext cx="17500" cy="8600"/>
            </a:xfrm>
            <a:custGeom>
              <a:avLst/>
              <a:gdLst/>
              <a:ahLst/>
              <a:cxnLst/>
              <a:rect l="l" t="t" r="r" b="b"/>
              <a:pathLst>
                <a:path w="700" h="344" extrusionOk="0">
                  <a:moveTo>
                    <a:pt x="313" y="0"/>
                  </a:moveTo>
                  <a:cubicBezTo>
                    <a:pt x="220" y="0"/>
                    <a:pt x="117" y="26"/>
                    <a:pt x="1" y="61"/>
                  </a:cubicBezTo>
                  <a:cubicBezTo>
                    <a:pt x="178" y="194"/>
                    <a:pt x="307" y="343"/>
                    <a:pt x="482" y="343"/>
                  </a:cubicBezTo>
                  <a:cubicBezTo>
                    <a:pt x="547" y="343"/>
                    <a:pt x="618" y="323"/>
                    <a:pt x="700" y="274"/>
                  </a:cubicBezTo>
                  <a:cubicBezTo>
                    <a:pt x="587" y="68"/>
                    <a:pt x="463" y="0"/>
                    <a:pt x="3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" name="Google Shape;2360;p3"/>
            <p:cNvSpPr/>
            <p:nvPr/>
          </p:nvSpPr>
          <p:spPr>
            <a:xfrm>
              <a:off x="6397800" y="13757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65" y="426"/>
                    <a:pt x="457" y="334"/>
                    <a:pt x="457" y="213"/>
                  </a:cubicBezTo>
                  <a:cubicBezTo>
                    <a:pt x="457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" name="Google Shape;2361;p3"/>
            <p:cNvSpPr/>
            <p:nvPr/>
          </p:nvSpPr>
          <p:spPr>
            <a:xfrm>
              <a:off x="6597650" y="1371125"/>
              <a:ext cx="22825" cy="9150"/>
            </a:xfrm>
            <a:custGeom>
              <a:avLst/>
              <a:gdLst/>
              <a:ahLst/>
              <a:cxnLst/>
              <a:rect l="l" t="t" r="r" b="b"/>
              <a:pathLst>
                <a:path w="913" h="366" extrusionOk="0">
                  <a:moveTo>
                    <a:pt x="913" y="1"/>
                  </a:moveTo>
                  <a:cubicBezTo>
                    <a:pt x="615" y="1"/>
                    <a:pt x="366" y="193"/>
                    <a:pt x="101" y="193"/>
                  </a:cubicBezTo>
                  <a:cubicBezTo>
                    <a:pt x="68" y="193"/>
                    <a:pt x="34" y="190"/>
                    <a:pt x="1" y="183"/>
                  </a:cubicBezTo>
                  <a:lnTo>
                    <a:pt x="1" y="366"/>
                  </a:lnTo>
                  <a:lnTo>
                    <a:pt x="365" y="366"/>
                  </a:lnTo>
                  <a:cubicBezTo>
                    <a:pt x="609" y="366"/>
                    <a:pt x="913" y="366"/>
                    <a:pt x="9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" name="Google Shape;2362;p3"/>
            <p:cNvSpPr/>
            <p:nvPr/>
          </p:nvSpPr>
          <p:spPr>
            <a:xfrm>
              <a:off x="6793700" y="1357450"/>
              <a:ext cx="13700" cy="12225"/>
            </a:xfrm>
            <a:custGeom>
              <a:avLst/>
              <a:gdLst/>
              <a:ahLst/>
              <a:cxnLst/>
              <a:rect l="l" t="t" r="r" b="b"/>
              <a:pathLst>
                <a:path w="548" h="489" extrusionOk="0">
                  <a:moveTo>
                    <a:pt x="548" y="1"/>
                  </a:moveTo>
                  <a:cubicBezTo>
                    <a:pt x="426" y="1"/>
                    <a:pt x="305" y="61"/>
                    <a:pt x="214" y="92"/>
                  </a:cubicBezTo>
                  <a:cubicBezTo>
                    <a:pt x="92" y="153"/>
                    <a:pt x="1" y="274"/>
                    <a:pt x="92" y="396"/>
                  </a:cubicBezTo>
                  <a:cubicBezTo>
                    <a:pt x="137" y="463"/>
                    <a:pt x="185" y="489"/>
                    <a:pt x="232" y="489"/>
                  </a:cubicBezTo>
                  <a:cubicBezTo>
                    <a:pt x="313" y="489"/>
                    <a:pt x="388" y="412"/>
                    <a:pt x="426" y="335"/>
                  </a:cubicBezTo>
                  <a:cubicBezTo>
                    <a:pt x="487" y="213"/>
                    <a:pt x="517" y="122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" name="Google Shape;2363;p3"/>
            <p:cNvSpPr/>
            <p:nvPr/>
          </p:nvSpPr>
          <p:spPr>
            <a:xfrm>
              <a:off x="6802825" y="1344800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26" y="1"/>
                  </a:moveTo>
                  <a:cubicBezTo>
                    <a:pt x="298" y="1"/>
                    <a:pt x="270" y="7"/>
                    <a:pt x="244" y="20"/>
                  </a:cubicBezTo>
                  <a:cubicBezTo>
                    <a:pt x="0" y="142"/>
                    <a:pt x="122" y="324"/>
                    <a:pt x="183" y="507"/>
                  </a:cubicBezTo>
                  <a:cubicBezTo>
                    <a:pt x="365" y="476"/>
                    <a:pt x="548" y="415"/>
                    <a:pt x="517" y="172"/>
                  </a:cubicBezTo>
                  <a:cubicBezTo>
                    <a:pt x="517" y="77"/>
                    <a:pt x="425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" name="Google Shape;2364;p3"/>
            <p:cNvSpPr/>
            <p:nvPr/>
          </p:nvSpPr>
          <p:spPr>
            <a:xfrm>
              <a:off x="5853725" y="1339225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0" y="0"/>
                  </a:moveTo>
                  <a:cubicBezTo>
                    <a:pt x="0" y="152"/>
                    <a:pt x="61" y="304"/>
                    <a:pt x="183" y="395"/>
                  </a:cubicBezTo>
                  <a:cubicBezTo>
                    <a:pt x="199" y="392"/>
                    <a:pt x="214" y="390"/>
                    <a:pt x="227" y="390"/>
                  </a:cubicBezTo>
                  <a:cubicBezTo>
                    <a:pt x="335" y="390"/>
                    <a:pt x="341" y="493"/>
                    <a:pt x="395" y="547"/>
                  </a:cubicBezTo>
                  <a:lnTo>
                    <a:pt x="578" y="547"/>
                  </a:lnTo>
                  <a:cubicBezTo>
                    <a:pt x="578" y="365"/>
                    <a:pt x="639" y="183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" name="Google Shape;2365;p3"/>
            <p:cNvSpPr/>
            <p:nvPr/>
          </p:nvSpPr>
          <p:spPr>
            <a:xfrm>
              <a:off x="6646275" y="1327825"/>
              <a:ext cx="12200" cy="14100"/>
            </a:xfrm>
            <a:custGeom>
              <a:avLst/>
              <a:gdLst/>
              <a:ahLst/>
              <a:cxnLst/>
              <a:rect l="l" t="t" r="r" b="b"/>
              <a:pathLst>
                <a:path w="488" h="564" extrusionOk="0">
                  <a:moveTo>
                    <a:pt x="244" y="0"/>
                  </a:moveTo>
                  <a:cubicBezTo>
                    <a:pt x="214" y="0"/>
                    <a:pt x="92" y="61"/>
                    <a:pt x="92" y="91"/>
                  </a:cubicBezTo>
                  <a:cubicBezTo>
                    <a:pt x="62" y="243"/>
                    <a:pt x="1" y="426"/>
                    <a:pt x="183" y="547"/>
                  </a:cubicBezTo>
                  <a:cubicBezTo>
                    <a:pt x="212" y="557"/>
                    <a:pt x="237" y="563"/>
                    <a:pt x="257" y="563"/>
                  </a:cubicBezTo>
                  <a:cubicBezTo>
                    <a:pt x="303" y="563"/>
                    <a:pt x="326" y="531"/>
                    <a:pt x="305" y="426"/>
                  </a:cubicBezTo>
                  <a:cubicBezTo>
                    <a:pt x="275" y="274"/>
                    <a:pt x="487" y="9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" name="Google Shape;2366;p3"/>
            <p:cNvSpPr/>
            <p:nvPr/>
          </p:nvSpPr>
          <p:spPr>
            <a:xfrm>
              <a:off x="5767850" y="132175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30"/>
                    <a:pt x="1" y="122"/>
                    <a:pt x="1" y="243"/>
                  </a:cubicBezTo>
                  <a:cubicBezTo>
                    <a:pt x="1" y="334"/>
                    <a:pt x="61" y="426"/>
                    <a:pt x="153" y="456"/>
                  </a:cubicBezTo>
                  <a:cubicBezTo>
                    <a:pt x="274" y="456"/>
                    <a:pt x="426" y="395"/>
                    <a:pt x="426" y="243"/>
                  </a:cubicBezTo>
                  <a:cubicBezTo>
                    <a:pt x="456" y="122"/>
                    <a:pt x="335" y="6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" name="Google Shape;2367;p3"/>
            <p:cNvSpPr/>
            <p:nvPr/>
          </p:nvSpPr>
          <p:spPr>
            <a:xfrm>
              <a:off x="5823325" y="1316425"/>
              <a:ext cx="16750" cy="12850"/>
            </a:xfrm>
            <a:custGeom>
              <a:avLst/>
              <a:gdLst/>
              <a:ahLst/>
              <a:cxnLst/>
              <a:rect l="l" t="t" r="r" b="b"/>
              <a:pathLst>
                <a:path w="670" h="514" extrusionOk="0">
                  <a:moveTo>
                    <a:pt x="335" y="0"/>
                  </a:moveTo>
                  <a:cubicBezTo>
                    <a:pt x="0" y="0"/>
                    <a:pt x="0" y="183"/>
                    <a:pt x="122" y="365"/>
                  </a:cubicBezTo>
                  <a:cubicBezTo>
                    <a:pt x="201" y="460"/>
                    <a:pt x="280" y="513"/>
                    <a:pt x="354" y="513"/>
                  </a:cubicBezTo>
                  <a:cubicBezTo>
                    <a:pt x="424" y="513"/>
                    <a:pt x="489" y="467"/>
                    <a:pt x="548" y="365"/>
                  </a:cubicBezTo>
                  <a:cubicBezTo>
                    <a:pt x="669" y="152"/>
                    <a:pt x="487" y="6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" name="Google Shape;2368;p3"/>
            <p:cNvSpPr/>
            <p:nvPr/>
          </p:nvSpPr>
          <p:spPr>
            <a:xfrm>
              <a:off x="5678950" y="1130250"/>
              <a:ext cx="10650" cy="11575"/>
            </a:xfrm>
            <a:custGeom>
              <a:avLst/>
              <a:gdLst/>
              <a:ahLst/>
              <a:cxnLst/>
              <a:rect l="l" t="t" r="r" b="b"/>
              <a:pathLst>
                <a:path w="426" h="463" extrusionOk="0">
                  <a:moveTo>
                    <a:pt x="243" y="0"/>
                  </a:moveTo>
                  <a:cubicBezTo>
                    <a:pt x="122" y="0"/>
                    <a:pt x="31" y="92"/>
                    <a:pt x="0" y="213"/>
                  </a:cubicBezTo>
                  <a:cubicBezTo>
                    <a:pt x="0" y="335"/>
                    <a:pt x="61" y="426"/>
                    <a:pt x="213" y="456"/>
                  </a:cubicBezTo>
                  <a:cubicBezTo>
                    <a:pt x="225" y="460"/>
                    <a:pt x="238" y="462"/>
                    <a:pt x="250" y="462"/>
                  </a:cubicBezTo>
                  <a:cubicBezTo>
                    <a:pt x="334" y="462"/>
                    <a:pt x="426" y="380"/>
                    <a:pt x="426" y="274"/>
                  </a:cubicBezTo>
                  <a:cubicBezTo>
                    <a:pt x="426" y="152"/>
                    <a:pt x="426" y="3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" name="Google Shape;2369;p3"/>
            <p:cNvSpPr/>
            <p:nvPr/>
          </p:nvSpPr>
          <p:spPr>
            <a:xfrm>
              <a:off x="7068775" y="1213250"/>
              <a:ext cx="12950" cy="11100"/>
            </a:xfrm>
            <a:custGeom>
              <a:avLst/>
              <a:gdLst/>
              <a:ahLst/>
              <a:cxnLst/>
              <a:rect l="l" t="t" r="r" b="b"/>
              <a:pathLst>
                <a:path w="518" h="444" extrusionOk="0">
                  <a:moveTo>
                    <a:pt x="249" y="0"/>
                  </a:moveTo>
                  <a:cubicBezTo>
                    <a:pt x="179" y="0"/>
                    <a:pt x="129" y="56"/>
                    <a:pt x="62" y="145"/>
                  </a:cubicBezTo>
                  <a:cubicBezTo>
                    <a:pt x="1" y="297"/>
                    <a:pt x="62" y="358"/>
                    <a:pt x="183" y="419"/>
                  </a:cubicBezTo>
                  <a:cubicBezTo>
                    <a:pt x="217" y="436"/>
                    <a:pt x="249" y="443"/>
                    <a:pt x="278" y="443"/>
                  </a:cubicBezTo>
                  <a:cubicBezTo>
                    <a:pt x="353" y="443"/>
                    <a:pt x="413" y="394"/>
                    <a:pt x="457" y="328"/>
                  </a:cubicBezTo>
                  <a:cubicBezTo>
                    <a:pt x="518" y="206"/>
                    <a:pt x="457" y="85"/>
                    <a:pt x="335" y="24"/>
                  </a:cubicBezTo>
                  <a:cubicBezTo>
                    <a:pt x="303" y="8"/>
                    <a:pt x="275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" name="Google Shape;2370;p3"/>
            <p:cNvSpPr/>
            <p:nvPr/>
          </p:nvSpPr>
          <p:spPr>
            <a:xfrm>
              <a:off x="5253400" y="1232675"/>
              <a:ext cx="11425" cy="10325"/>
            </a:xfrm>
            <a:custGeom>
              <a:avLst/>
              <a:gdLst/>
              <a:ahLst/>
              <a:cxnLst/>
              <a:rect l="l" t="t" r="r" b="b"/>
              <a:pathLst>
                <a:path w="457" h="413" extrusionOk="0">
                  <a:moveTo>
                    <a:pt x="260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2" y="7"/>
                    <a:pt x="1" y="128"/>
                    <a:pt x="31" y="250"/>
                  </a:cubicBezTo>
                  <a:cubicBezTo>
                    <a:pt x="31" y="368"/>
                    <a:pt x="86" y="412"/>
                    <a:pt x="181" y="412"/>
                  </a:cubicBezTo>
                  <a:cubicBezTo>
                    <a:pt x="209" y="412"/>
                    <a:pt x="240" y="409"/>
                    <a:pt x="274" y="402"/>
                  </a:cubicBezTo>
                  <a:cubicBezTo>
                    <a:pt x="426" y="402"/>
                    <a:pt x="457" y="311"/>
                    <a:pt x="457" y="189"/>
                  </a:cubicBezTo>
                  <a:cubicBezTo>
                    <a:pt x="430" y="84"/>
                    <a:pt x="358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" name="Google Shape;2371;p3"/>
            <p:cNvSpPr/>
            <p:nvPr/>
          </p:nvSpPr>
          <p:spPr>
            <a:xfrm>
              <a:off x="6219975" y="1162800"/>
              <a:ext cx="10675" cy="10225"/>
            </a:xfrm>
            <a:custGeom>
              <a:avLst/>
              <a:gdLst/>
              <a:ahLst/>
              <a:cxnLst/>
              <a:rect l="l" t="t" r="r" b="b"/>
              <a:pathLst>
                <a:path w="427" h="409" extrusionOk="0">
                  <a:moveTo>
                    <a:pt x="177" y="1"/>
                  </a:moveTo>
                  <a:cubicBezTo>
                    <a:pt x="160" y="1"/>
                    <a:pt x="142" y="2"/>
                    <a:pt x="123" y="5"/>
                  </a:cubicBezTo>
                  <a:cubicBezTo>
                    <a:pt x="31" y="36"/>
                    <a:pt x="1" y="127"/>
                    <a:pt x="31" y="218"/>
                  </a:cubicBezTo>
                  <a:cubicBezTo>
                    <a:pt x="62" y="340"/>
                    <a:pt x="183" y="401"/>
                    <a:pt x="305" y="401"/>
                  </a:cubicBezTo>
                  <a:cubicBezTo>
                    <a:pt x="321" y="406"/>
                    <a:pt x="334" y="408"/>
                    <a:pt x="347" y="408"/>
                  </a:cubicBezTo>
                  <a:cubicBezTo>
                    <a:pt x="406" y="408"/>
                    <a:pt x="427" y="349"/>
                    <a:pt x="427" y="249"/>
                  </a:cubicBezTo>
                  <a:cubicBezTo>
                    <a:pt x="399" y="112"/>
                    <a:pt x="323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" name="Google Shape;2372;p3"/>
            <p:cNvSpPr/>
            <p:nvPr/>
          </p:nvSpPr>
          <p:spPr>
            <a:xfrm>
              <a:off x="6129550" y="1253775"/>
              <a:ext cx="12200" cy="12525"/>
            </a:xfrm>
            <a:custGeom>
              <a:avLst/>
              <a:gdLst/>
              <a:ahLst/>
              <a:cxnLst/>
              <a:rect l="l" t="t" r="r" b="b"/>
              <a:pathLst>
                <a:path w="488" h="501" extrusionOk="0">
                  <a:moveTo>
                    <a:pt x="258" y="0"/>
                  </a:moveTo>
                  <a:cubicBezTo>
                    <a:pt x="220" y="0"/>
                    <a:pt x="183" y="14"/>
                    <a:pt x="153" y="44"/>
                  </a:cubicBezTo>
                  <a:cubicBezTo>
                    <a:pt x="1" y="105"/>
                    <a:pt x="1" y="318"/>
                    <a:pt x="153" y="379"/>
                  </a:cubicBezTo>
                  <a:cubicBezTo>
                    <a:pt x="236" y="434"/>
                    <a:pt x="346" y="464"/>
                    <a:pt x="457" y="493"/>
                  </a:cubicBezTo>
                  <a:lnTo>
                    <a:pt x="457" y="493"/>
                  </a:lnTo>
                  <a:cubicBezTo>
                    <a:pt x="457" y="374"/>
                    <a:pt x="456" y="254"/>
                    <a:pt x="426" y="135"/>
                  </a:cubicBezTo>
                  <a:cubicBezTo>
                    <a:pt x="406" y="54"/>
                    <a:pt x="332" y="0"/>
                    <a:pt x="258" y="0"/>
                  </a:cubicBezTo>
                  <a:close/>
                  <a:moveTo>
                    <a:pt x="457" y="493"/>
                  </a:moveTo>
                  <a:cubicBezTo>
                    <a:pt x="457" y="495"/>
                    <a:pt x="457" y="498"/>
                    <a:pt x="457" y="500"/>
                  </a:cubicBezTo>
                  <a:lnTo>
                    <a:pt x="487" y="500"/>
                  </a:lnTo>
                  <a:cubicBezTo>
                    <a:pt x="477" y="498"/>
                    <a:pt x="467" y="495"/>
                    <a:pt x="457" y="49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" name="Google Shape;2373;p3"/>
            <p:cNvSpPr/>
            <p:nvPr/>
          </p:nvSpPr>
          <p:spPr>
            <a:xfrm>
              <a:off x="6242025" y="1252600"/>
              <a:ext cx="19025" cy="12400"/>
            </a:xfrm>
            <a:custGeom>
              <a:avLst/>
              <a:gdLst/>
              <a:ahLst/>
              <a:cxnLst/>
              <a:rect l="l" t="t" r="r" b="b"/>
              <a:pathLst>
                <a:path w="761" h="496" extrusionOk="0">
                  <a:moveTo>
                    <a:pt x="0" y="0"/>
                  </a:moveTo>
                  <a:cubicBezTo>
                    <a:pt x="113" y="248"/>
                    <a:pt x="209" y="496"/>
                    <a:pt x="450" y="496"/>
                  </a:cubicBezTo>
                  <a:cubicBezTo>
                    <a:pt x="533" y="496"/>
                    <a:pt x="635" y="466"/>
                    <a:pt x="760" y="395"/>
                  </a:cubicBezTo>
                  <a:lnTo>
                    <a:pt x="36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" name="Google Shape;2374;p3"/>
            <p:cNvSpPr/>
            <p:nvPr/>
          </p:nvSpPr>
          <p:spPr>
            <a:xfrm>
              <a:off x="5531525" y="1257900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13" y="1"/>
                  </a:moveTo>
                  <a:cubicBezTo>
                    <a:pt x="61" y="1"/>
                    <a:pt x="0" y="92"/>
                    <a:pt x="31" y="214"/>
                  </a:cubicBezTo>
                  <a:cubicBezTo>
                    <a:pt x="61" y="305"/>
                    <a:pt x="122" y="366"/>
                    <a:pt x="213" y="396"/>
                  </a:cubicBezTo>
                  <a:cubicBezTo>
                    <a:pt x="335" y="396"/>
                    <a:pt x="456" y="305"/>
                    <a:pt x="456" y="183"/>
                  </a:cubicBezTo>
                  <a:cubicBezTo>
                    <a:pt x="45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" name="Google Shape;2375;p3"/>
            <p:cNvSpPr/>
            <p:nvPr/>
          </p:nvSpPr>
          <p:spPr>
            <a:xfrm>
              <a:off x="6740525" y="1462475"/>
              <a:ext cx="10650" cy="8425"/>
            </a:xfrm>
            <a:custGeom>
              <a:avLst/>
              <a:gdLst/>
              <a:ahLst/>
              <a:cxnLst/>
              <a:rect l="l" t="t" r="r" b="b"/>
              <a:pathLst>
                <a:path w="426" h="337" extrusionOk="0">
                  <a:moveTo>
                    <a:pt x="248" y="1"/>
                  </a:moveTo>
                  <a:cubicBezTo>
                    <a:pt x="217" y="1"/>
                    <a:pt x="185" y="8"/>
                    <a:pt x="152" y="25"/>
                  </a:cubicBezTo>
                  <a:cubicBezTo>
                    <a:pt x="61" y="25"/>
                    <a:pt x="0" y="85"/>
                    <a:pt x="30" y="207"/>
                  </a:cubicBezTo>
                  <a:cubicBezTo>
                    <a:pt x="30" y="282"/>
                    <a:pt x="133" y="336"/>
                    <a:pt x="221" y="336"/>
                  </a:cubicBezTo>
                  <a:cubicBezTo>
                    <a:pt x="239" y="336"/>
                    <a:pt x="257" y="334"/>
                    <a:pt x="274" y="329"/>
                  </a:cubicBezTo>
                  <a:cubicBezTo>
                    <a:pt x="365" y="298"/>
                    <a:pt x="426" y="268"/>
                    <a:pt x="426" y="146"/>
                  </a:cubicBezTo>
                  <a:cubicBezTo>
                    <a:pt x="403" y="57"/>
                    <a:pt x="332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" name="Google Shape;2376;p3"/>
            <p:cNvSpPr/>
            <p:nvPr/>
          </p:nvSpPr>
          <p:spPr>
            <a:xfrm>
              <a:off x="6713925" y="128222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0"/>
                  </a:moveTo>
                  <a:cubicBezTo>
                    <a:pt x="91" y="0"/>
                    <a:pt x="31" y="0"/>
                    <a:pt x="31" y="152"/>
                  </a:cubicBezTo>
                  <a:cubicBezTo>
                    <a:pt x="0" y="274"/>
                    <a:pt x="61" y="365"/>
                    <a:pt x="213" y="396"/>
                  </a:cubicBezTo>
                  <a:cubicBezTo>
                    <a:pt x="224" y="401"/>
                    <a:pt x="235" y="404"/>
                    <a:pt x="248" y="404"/>
                  </a:cubicBezTo>
                  <a:cubicBezTo>
                    <a:pt x="304" y="404"/>
                    <a:pt x="370" y="349"/>
                    <a:pt x="395" y="274"/>
                  </a:cubicBezTo>
                  <a:cubicBezTo>
                    <a:pt x="395" y="152"/>
                    <a:pt x="335" y="3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" name="Google Shape;2377;p3"/>
            <p:cNvSpPr/>
            <p:nvPr/>
          </p:nvSpPr>
          <p:spPr>
            <a:xfrm>
              <a:off x="6323325" y="1086175"/>
              <a:ext cx="9900" cy="9750"/>
            </a:xfrm>
            <a:custGeom>
              <a:avLst/>
              <a:gdLst/>
              <a:ahLst/>
              <a:cxnLst/>
              <a:rect l="l" t="t" r="r" b="b"/>
              <a:pathLst>
                <a:path w="396" h="390" extrusionOk="0">
                  <a:moveTo>
                    <a:pt x="214" y="0"/>
                  </a:moveTo>
                  <a:cubicBezTo>
                    <a:pt x="153" y="0"/>
                    <a:pt x="122" y="31"/>
                    <a:pt x="92" y="61"/>
                  </a:cubicBezTo>
                  <a:cubicBezTo>
                    <a:pt x="1" y="152"/>
                    <a:pt x="31" y="304"/>
                    <a:pt x="153" y="365"/>
                  </a:cubicBezTo>
                  <a:cubicBezTo>
                    <a:pt x="170" y="382"/>
                    <a:pt x="189" y="390"/>
                    <a:pt x="209" y="390"/>
                  </a:cubicBezTo>
                  <a:cubicBezTo>
                    <a:pt x="260" y="390"/>
                    <a:pt x="313" y="340"/>
                    <a:pt x="335" y="274"/>
                  </a:cubicBezTo>
                  <a:cubicBezTo>
                    <a:pt x="396" y="152"/>
                    <a:pt x="335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" name="Google Shape;2378;p3"/>
            <p:cNvSpPr/>
            <p:nvPr/>
          </p:nvSpPr>
          <p:spPr>
            <a:xfrm>
              <a:off x="7095375" y="1330575"/>
              <a:ext cx="11425" cy="8675"/>
            </a:xfrm>
            <a:custGeom>
              <a:avLst/>
              <a:gdLst/>
              <a:ahLst/>
              <a:cxnLst/>
              <a:rect l="l" t="t" r="r" b="b"/>
              <a:pathLst>
                <a:path w="457" h="347" extrusionOk="0">
                  <a:moveTo>
                    <a:pt x="207" y="0"/>
                  </a:moveTo>
                  <a:cubicBezTo>
                    <a:pt x="141" y="0"/>
                    <a:pt x="84" y="35"/>
                    <a:pt x="62" y="103"/>
                  </a:cubicBezTo>
                  <a:cubicBezTo>
                    <a:pt x="1" y="225"/>
                    <a:pt x="92" y="346"/>
                    <a:pt x="214" y="346"/>
                  </a:cubicBezTo>
                  <a:cubicBezTo>
                    <a:pt x="305" y="346"/>
                    <a:pt x="396" y="285"/>
                    <a:pt x="426" y="194"/>
                  </a:cubicBezTo>
                  <a:cubicBezTo>
                    <a:pt x="457" y="73"/>
                    <a:pt x="366" y="42"/>
                    <a:pt x="274" y="12"/>
                  </a:cubicBezTo>
                  <a:cubicBezTo>
                    <a:pt x="252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" name="Google Shape;2379;p3"/>
            <p:cNvSpPr/>
            <p:nvPr/>
          </p:nvSpPr>
          <p:spPr>
            <a:xfrm>
              <a:off x="6261775" y="11986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83" y="1"/>
                  </a:moveTo>
                  <a:cubicBezTo>
                    <a:pt x="62" y="31"/>
                    <a:pt x="1" y="62"/>
                    <a:pt x="31" y="183"/>
                  </a:cubicBezTo>
                  <a:cubicBezTo>
                    <a:pt x="31" y="244"/>
                    <a:pt x="122" y="305"/>
                    <a:pt x="214" y="305"/>
                  </a:cubicBezTo>
                  <a:cubicBezTo>
                    <a:pt x="335" y="305"/>
                    <a:pt x="426" y="214"/>
                    <a:pt x="396" y="92"/>
                  </a:cubicBezTo>
                  <a:cubicBezTo>
                    <a:pt x="36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" name="Google Shape;2380;p3"/>
            <p:cNvSpPr/>
            <p:nvPr/>
          </p:nvSpPr>
          <p:spPr>
            <a:xfrm>
              <a:off x="6064200" y="1334650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53" y="426"/>
                    <a:pt x="366" y="366"/>
                    <a:pt x="548" y="366"/>
                  </a:cubicBezTo>
                  <a:cubicBezTo>
                    <a:pt x="639" y="305"/>
                    <a:pt x="670" y="244"/>
                    <a:pt x="761" y="183"/>
                  </a:cubicBezTo>
                  <a:cubicBezTo>
                    <a:pt x="487" y="183"/>
                    <a:pt x="214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3"/>
            <p:cNvSpPr/>
            <p:nvPr/>
          </p:nvSpPr>
          <p:spPr>
            <a:xfrm>
              <a:off x="5986700" y="124042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83" y="1"/>
                  </a:moveTo>
                  <a:cubicBezTo>
                    <a:pt x="92" y="1"/>
                    <a:pt x="0" y="92"/>
                    <a:pt x="31" y="183"/>
                  </a:cubicBezTo>
                  <a:cubicBezTo>
                    <a:pt x="31" y="292"/>
                    <a:pt x="55" y="401"/>
                    <a:pt x="169" y="401"/>
                  </a:cubicBezTo>
                  <a:cubicBezTo>
                    <a:pt x="183" y="401"/>
                    <a:pt x="197" y="399"/>
                    <a:pt x="213" y="396"/>
                  </a:cubicBezTo>
                  <a:cubicBezTo>
                    <a:pt x="274" y="365"/>
                    <a:pt x="335" y="274"/>
                    <a:pt x="335" y="244"/>
                  </a:cubicBezTo>
                  <a:cubicBezTo>
                    <a:pt x="335" y="92"/>
                    <a:pt x="27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3"/>
            <p:cNvSpPr/>
            <p:nvPr/>
          </p:nvSpPr>
          <p:spPr>
            <a:xfrm>
              <a:off x="6448725" y="1472750"/>
              <a:ext cx="10650" cy="10100"/>
            </a:xfrm>
            <a:custGeom>
              <a:avLst/>
              <a:gdLst/>
              <a:ahLst/>
              <a:cxnLst/>
              <a:rect l="l" t="t" r="r" b="b"/>
              <a:pathLst>
                <a:path w="426" h="404" extrusionOk="0">
                  <a:moveTo>
                    <a:pt x="261" y="1"/>
                  </a:moveTo>
                  <a:cubicBezTo>
                    <a:pt x="245" y="1"/>
                    <a:pt x="229" y="3"/>
                    <a:pt x="213" y="9"/>
                  </a:cubicBezTo>
                  <a:cubicBezTo>
                    <a:pt x="91" y="9"/>
                    <a:pt x="0" y="130"/>
                    <a:pt x="30" y="252"/>
                  </a:cubicBezTo>
                  <a:cubicBezTo>
                    <a:pt x="61" y="343"/>
                    <a:pt x="152" y="404"/>
                    <a:pt x="243" y="404"/>
                  </a:cubicBezTo>
                  <a:cubicBezTo>
                    <a:pt x="365" y="374"/>
                    <a:pt x="426" y="252"/>
                    <a:pt x="426" y="130"/>
                  </a:cubicBezTo>
                  <a:cubicBezTo>
                    <a:pt x="401" y="55"/>
                    <a:pt x="334" y="1"/>
                    <a:pt x="2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" name="Google Shape;2383;p3"/>
            <p:cNvSpPr/>
            <p:nvPr/>
          </p:nvSpPr>
          <p:spPr>
            <a:xfrm>
              <a:off x="6954800" y="1339775"/>
              <a:ext cx="10675" cy="7825"/>
            </a:xfrm>
            <a:custGeom>
              <a:avLst/>
              <a:gdLst/>
              <a:ahLst/>
              <a:cxnLst/>
              <a:rect l="l" t="t" r="r" b="b"/>
              <a:pathLst>
                <a:path w="427" h="313" extrusionOk="0">
                  <a:moveTo>
                    <a:pt x="165" y="1"/>
                  </a:moveTo>
                  <a:cubicBezTo>
                    <a:pt x="93" y="1"/>
                    <a:pt x="31" y="55"/>
                    <a:pt x="31" y="130"/>
                  </a:cubicBezTo>
                  <a:cubicBezTo>
                    <a:pt x="1" y="252"/>
                    <a:pt x="61" y="312"/>
                    <a:pt x="213" y="312"/>
                  </a:cubicBezTo>
                  <a:cubicBezTo>
                    <a:pt x="244" y="282"/>
                    <a:pt x="365" y="282"/>
                    <a:pt x="396" y="221"/>
                  </a:cubicBezTo>
                  <a:cubicBezTo>
                    <a:pt x="426" y="69"/>
                    <a:pt x="335" y="9"/>
                    <a:pt x="213" y="9"/>
                  </a:cubicBezTo>
                  <a:cubicBezTo>
                    <a:pt x="197" y="3"/>
                    <a:pt x="181" y="1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" name="Google Shape;2384;p3"/>
            <p:cNvSpPr/>
            <p:nvPr/>
          </p:nvSpPr>
          <p:spPr>
            <a:xfrm>
              <a:off x="6553575" y="1239525"/>
              <a:ext cx="10675" cy="8525"/>
            </a:xfrm>
            <a:custGeom>
              <a:avLst/>
              <a:gdLst/>
              <a:ahLst/>
              <a:cxnLst/>
              <a:rect l="l" t="t" r="r" b="b"/>
              <a:pathLst>
                <a:path w="427" h="341" extrusionOk="0">
                  <a:moveTo>
                    <a:pt x="176" y="0"/>
                  </a:moveTo>
                  <a:cubicBezTo>
                    <a:pt x="99" y="0"/>
                    <a:pt x="31" y="75"/>
                    <a:pt x="31" y="128"/>
                  </a:cubicBezTo>
                  <a:cubicBezTo>
                    <a:pt x="1" y="248"/>
                    <a:pt x="90" y="309"/>
                    <a:pt x="299" y="340"/>
                  </a:cubicBezTo>
                  <a:lnTo>
                    <a:pt x="299" y="340"/>
                  </a:lnTo>
                  <a:cubicBezTo>
                    <a:pt x="290" y="335"/>
                    <a:pt x="368" y="302"/>
                    <a:pt x="396" y="219"/>
                  </a:cubicBezTo>
                  <a:cubicBezTo>
                    <a:pt x="426" y="67"/>
                    <a:pt x="335" y="6"/>
                    <a:pt x="213" y="6"/>
                  </a:cubicBezTo>
                  <a:cubicBezTo>
                    <a:pt x="201" y="2"/>
                    <a:pt x="189" y="0"/>
                    <a:pt x="176" y="0"/>
                  </a:cubicBezTo>
                  <a:close/>
                  <a:moveTo>
                    <a:pt x="299" y="340"/>
                  </a:moveTo>
                  <a:cubicBezTo>
                    <a:pt x="300" y="340"/>
                    <a:pt x="302" y="341"/>
                    <a:pt x="305" y="341"/>
                  </a:cubicBezTo>
                  <a:cubicBezTo>
                    <a:pt x="303" y="340"/>
                    <a:pt x="301" y="340"/>
                    <a:pt x="299" y="3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" name="Google Shape;2385;p3"/>
            <p:cNvSpPr/>
            <p:nvPr/>
          </p:nvSpPr>
          <p:spPr>
            <a:xfrm>
              <a:off x="6862850" y="11939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0" y="1"/>
                  </a:moveTo>
                  <a:cubicBezTo>
                    <a:pt x="268" y="1"/>
                    <a:pt x="256" y="3"/>
                    <a:pt x="244" y="7"/>
                  </a:cubicBezTo>
                  <a:cubicBezTo>
                    <a:pt x="183" y="7"/>
                    <a:pt x="62" y="67"/>
                    <a:pt x="62" y="98"/>
                  </a:cubicBezTo>
                  <a:cubicBezTo>
                    <a:pt x="1" y="250"/>
                    <a:pt x="122" y="311"/>
                    <a:pt x="244" y="311"/>
                  </a:cubicBezTo>
                  <a:cubicBezTo>
                    <a:pt x="335" y="311"/>
                    <a:pt x="426" y="250"/>
                    <a:pt x="426" y="159"/>
                  </a:cubicBezTo>
                  <a:cubicBezTo>
                    <a:pt x="426" y="80"/>
                    <a:pt x="358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" name="Google Shape;2386;p3"/>
            <p:cNvSpPr/>
            <p:nvPr/>
          </p:nvSpPr>
          <p:spPr>
            <a:xfrm>
              <a:off x="5768600" y="13491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74" y="0"/>
                  </a:moveTo>
                  <a:cubicBezTo>
                    <a:pt x="183" y="0"/>
                    <a:pt x="62" y="31"/>
                    <a:pt x="62" y="91"/>
                  </a:cubicBezTo>
                  <a:cubicBezTo>
                    <a:pt x="1" y="243"/>
                    <a:pt x="123" y="304"/>
                    <a:pt x="244" y="304"/>
                  </a:cubicBezTo>
                  <a:cubicBezTo>
                    <a:pt x="335" y="304"/>
                    <a:pt x="396" y="243"/>
                    <a:pt x="426" y="152"/>
                  </a:cubicBezTo>
                  <a:cubicBezTo>
                    <a:pt x="426" y="61"/>
                    <a:pt x="36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" name="Google Shape;2387;p3"/>
            <p:cNvSpPr/>
            <p:nvPr/>
          </p:nvSpPr>
          <p:spPr>
            <a:xfrm>
              <a:off x="5868150" y="1352900"/>
              <a:ext cx="11425" cy="8550"/>
            </a:xfrm>
            <a:custGeom>
              <a:avLst/>
              <a:gdLst/>
              <a:ahLst/>
              <a:cxnLst/>
              <a:rect l="l" t="t" r="r" b="b"/>
              <a:pathLst>
                <a:path w="457" h="342" extrusionOk="0">
                  <a:moveTo>
                    <a:pt x="1" y="0"/>
                  </a:moveTo>
                  <a:cubicBezTo>
                    <a:pt x="1" y="61"/>
                    <a:pt x="1" y="122"/>
                    <a:pt x="31" y="183"/>
                  </a:cubicBezTo>
                  <a:cubicBezTo>
                    <a:pt x="53" y="270"/>
                    <a:pt x="153" y="341"/>
                    <a:pt x="263" y="341"/>
                  </a:cubicBezTo>
                  <a:cubicBezTo>
                    <a:pt x="307" y="341"/>
                    <a:pt x="353" y="330"/>
                    <a:pt x="396" y="304"/>
                  </a:cubicBezTo>
                  <a:cubicBezTo>
                    <a:pt x="426" y="274"/>
                    <a:pt x="457" y="213"/>
                    <a:pt x="457" y="152"/>
                  </a:cubicBezTo>
                  <a:cubicBezTo>
                    <a:pt x="426" y="0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" name="Google Shape;2388;p3"/>
            <p:cNvSpPr/>
            <p:nvPr/>
          </p:nvSpPr>
          <p:spPr>
            <a:xfrm>
              <a:off x="5350675" y="1355075"/>
              <a:ext cx="15225" cy="14350"/>
            </a:xfrm>
            <a:custGeom>
              <a:avLst/>
              <a:gdLst/>
              <a:ahLst/>
              <a:cxnLst/>
              <a:rect l="l" t="t" r="r" b="b"/>
              <a:pathLst>
                <a:path w="609" h="574" extrusionOk="0">
                  <a:moveTo>
                    <a:pt x="441" y="0"/>
                  </a:moveTo>
                  <a:cubicBezTo>
                    <a:pt x="367" y="0"/>
                    <a:pt x="292" y="30"/>
                    <a:pt x="243" y="96"/>
                  </a:cubicBezTo>
                  <a:cubicBezTo>
                    <a:pt x="213" y="248"/>
                    <a:pt x="0" y="430"/>
                    <a:pt x="213" y="552"/>
                  </a:cubicBezTo>
                  <a:cubicBezTo>
                    <a:pt x="239" y="567"/>
                    <a:pt x="263" y="574"/>
                    <a:pt x="285" y="574"/>
                  </a:cubicBezTo>
                  <a:cubicBezTo>
                    <a:pt x="395" y="574"/>
                    <a:pt x="466" y="410"/>
                    <a:pt x="517" y="308"/>
                  </a:cubicBezTo>
                  <a:cubicBezTo>
                    <a:pt x="547" y="248"/>
                    <a:pt x="578" y="156"/>
                    <a:pt x="608" y="65"/>
                  </a:cubicBezTo>
                  <a:cubicBezTo>
                    <a:pt x="566" y="23"/>
                    <a:pt x="504" y="0"/>
                    <a:pt x="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" name="Google Shape;2389;p3"/>
            <p:cNvSpPr/>
            <p:nvPr/>
          </p:nvSpPr>
          <p:spPr>
            <a:xfrm>
              <a:off x="5590025" y="1362025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183" y="0"/>
                  </a:moveTo>
                  <a:cubicBezTo>
                    <a:pt x="396" y="274"/>
                    <a:pt x="92" y="365"/>
                    <a:pt x="1" y="547"/>
                  </a:cubicBezTo>
                  <a:lnTo>
                    <a:pt x="548" y="547"/>
                  </a:lnTo>
                  <a:cubicBezTo>
                    <a:pt x="670" y="395"/>
                    <a:pt x="670" y="152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" name="Google Shape;2390;p3"/>
            <p:cNvSpPr/>
            <p:nvPr/>
          </p:nvSpPr>
          <p:spPr>
            <a:xfrm>
              <a:off x="5805850" y="1362025"/>
              <a:ext cx="12175" cy="8525"/>
            </a:xfrm>
            <a:custGeom>
              <a:avLst/>
              <a:gdLst/>
              <a:ahLst/>
              <a:cxnLst/>
              <a:rect l="l" t="t" r="r" b="b"/>
              <a:pathLst>
                <a:path w="487" h="341" extrusionOk="0">
                  <a:moveTo>
                    <a:pt x="304" y="0"/>
                  </a:moveTo>
                  <a:cubicBezTo>
                    <a:pt x="183" y="0"/>
                    <a:pt x="61" y="0"/>
                    <a:pt x="31" y="152"/>
                  </a:cubicBezTo>
                  <a:cubicBezTo>
                    <a:pt x="0" y="213"/>
                    <a:pt x="31" y="274"/>
                    <a:pt x="92" y="304"/>
                  </a:cubicBezTo>
                  <a:cubicBezTo>
                    <a:pt x="125" y="329"/>
                    <a:pt x="163" y="340"/>
                    <a:pt x="201" y="340"/>
                  </a:cubicBezTo>
                  <a:cubicBezTo>
                    <a:pt x="302" y="340"/>
                    <a:pt x="404" y="262"/>
                    <a:pt x="426" y="152"/>
                  </a:cubicBezTo>
                  <a:cubicBezTo>
                    <a:pt x="456" y="122"/>
                    <a:pt x="456" y="61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" name="Google Shape;2391;p3"/>
            <p:cNvSpPr/>
            <p:nvPr/>
          </p:nvSpPr>
          <p:spPr>
            <a:xfrm>
              <a:off x="6557375" y="1364300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213" y="0"/>
                  </a:moveTo>
                  <a:cubicBezTo>
                    <a:pt x="92" y="0"/>
                    <a:pt x="1" y="122"/>
                    <a:pt x="1" y="243"/>
                  </a:cubicBezTo>
                  <a:cubicBezTo>
                    <a:pt x="1" y="322"/>
                    <a:pt x="69" y="401"/>
                    <a:pt x="147" y="401"/>
                  </a:cubicBezTo>
                  <a:cubicBezTo>
                    <a:pt x="159" y="401"/>
                    <a:pt x="171" y="399"/>
                    <a:pt x="183" y="395"/>
                  </a:cubicBezTo>
                  <a:cubicBezTo>
                    <a:pt x="305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" name="Google Shape;2392;p3"/>
            <p:cNvSpPr/>
            <p:nvPr/>
          </p:nvSpPr>
          <p:spPr>
            <a:xfrm>
              <a:off x="6716200" y="1364300"/>
              <a:ext cx="8375" cy="9400"/>
            </a:xfrm>
            <a:custGeom>
              <a:avLst/>
              <a:gdLst/>
              <a:ahLst/>
              <a:cxnLst/>
              <a:rect l="l" t="t" r="r" b="b"/>
              <a:pathLst>
                <a:path w="335" h="376" extrusionOk="0">
                  <a:moveTo>
                    <a:pt x="152" y="0"/>
                  </a:moveTo>
                  <a:cubicBezTo>
                    <a:pt x="61" y="0"/>
                    <a:pt x="0" y="61"/>
                    <a:pt x="0" y="213"/>
                  </a:cubicBezTo>
                  <a:cubicBezTo>
                    <a:pt x="61" y="243"/>
                    <a:pt x="31" y="304"/>
                    <a:pt x="122" y="365"/>
                  </a:cubicBezTo>
                  <a:cubicBezTo>
                    <a:pt x="151" y="372"/>
                    <a:pt x="176" y="376"/>
                    <a:pt x="198" y="376"/>
                  </a:cubicBezTo>
                  <a:cubicBezTo>
                    <a:pt x="269" y="376"/>
                    <a:pt x="304" y="336"/>
                    <a:pt x="304" y="243"/>
                  </a:cubicBezTo>
                  <a:cubicBezTo>
                    <a:pt x="335" y="9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" name="Google Shape;2393;p3"/>
            <p:cNvSpPr/>
            <p:nvPr/>
          </p:nvSpPr>
          <p:spPr>
            <a:xfrm>
              <a:off x="5612825" y="1514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92" y="0"/>
                    <a:pt x="1" y="91"/>
                    <a:pt x="1" y="182"/>
                  </a:cubicBezTo>
                  <a:cubicBezTo>
                    <a:pt x="28" y="291"/>
                    <a:pt x="55" y="400"/>
                    <a:pt x="169" y="400"/>
                  </a:cubicBezTo>
                  <a:cubicBezTo>
                    <a:pt x="183" y="400"/>
                    <a:pt x="198" y="398"/>
                    <a:pt x="214" y="395"/>
                  </a:cubicBezTo>
                  <a:cubicBezTo>
                    <a:pt x="274" y="365"/>
                    <a:pt x="305" y="274"/>
                    <a:pt x="335" y="213"/>
                  </a:cubicBezTo>
                  <a:cubicBezTo>
                    <a:pt x="335" y="91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" name="Google Shape;2394;p3"/>
            <p:cNvSpPr/>
            <p:nvPr/>
          </p:nvSpPr>
          <p:spPr>
            <a:xfrm>
              <a:off x="6356775" y="111277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52" y="0"/>
                  </a:moveTo>
                  <a:cubicBezTo>
                    <a:pt x="61" y="0"/>
                    <a:pt x="0" y="91"/>
                    <a:pt x="0" y="183"/>
                  </a:cubicBezTo>
                  <a:cubicBezTo>
                    <a:pt x="0" y="291"/>
                    <a:pt x="25" y="400"/>
                    <a:pt x="138" y="400"/>
                  </a:cubicBezTo>
                  <a:cubicBezTo>
                    <a:pt x="152" y="400"/>
                    <a:pt x="167" y="399"/>
                    <a:pt x="183" y="395"/>
                  </a:cubicBezTo>
                  <a:cubicBezTo>
                    <a:pt x="243" y="365"/>
                    <a:pt x="274" y="274"/>
                    <a:pt x="335" y="213"/>
                  </a:cubicBezTo>
                  <a:cubicBezTo>
                    <a:pt x="304" y="91"/>
                    <a:pt x="24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" name="Google Shape;2395;p3"/>
            <p:cNvSpPr/>
            <p:nvPr/>
          </p:nvSpPr>
          <p:spPr>
            <a:xfrm>
              <a:off x="6621975" y="114392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0"/>
                  </a:moveTo>
                  <a:cubicBezTo>
                    <a:pt x="61" y="31"/>
                    <a:pt x="0" y="61"/>
                    <a:pt x="31" y="183"/>
                  </a:cubicBezTo>
                  <a:cubicBezTo>
                    <a:pt x="31" y="244"/>
                    <a:pt x="122" y="304"/>
                    <a:pt x="213" y="304"/>
                  </a:cubicBezTo>
                  <a:cubicBezTo>
                    <a:pt x="335" y="304"/>
                    <a:pt x="426" y="244"/>
                    <a:pt x="395" y="92"/>
                  </a:cubicBezTo>
                  <a:cubicBezTo>
                    <a:pt x="365" y="3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" name="Google Shape;2396;p3"/>
            <p:cNvSpPr/>
            <p:nvPr/>
          </p:nvSpPr>
          <p:spPr>
            <a:xfrm>
              <a:off x="6110550" y="12851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1" y="0"/>
                  </a:moveTo>
                  <a:cubicBezTo>
                    <a:pt x="269" y="0"/>
                    <a:pt x="256" y="2"/>
                    <a:pt x="244" y="6"/>
                  </a:cubicBezTo>
                  <a:cubicBezTo>
                    <a:pt x="183" y="6"/>
                    <a:pt x="62" y="67"/>
                    <a:pt x="62" y="97"/>
                  </a:cubicBezTo>
                  <a:cubicBezTo>
                    <a:pt x="1" y="249"/>
                    <a:pt x="123" y="310"/>
                    <a:pt x="244" y="310"/>
                  </a:cubicBezTo>
                  <a:cubicBezTo>
                    <a:pt x="335" y="310"/>
                    <a:pt x="427" y="249"/>
                    <a:pt x="427" y="158"/>
                  </a:cubicBezTo>
                  <a:cubicBezTo>
                    <a:pt x="427" y="79"/>
                    <a:pt x="358" y="0"/>
                    <a:pt x="2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" name="Google Shape;2397;p3"/>
            <p:cNvSpPr/>
            <p:nvPr/>
          </p:nvSpPr>
          <p:spPr>
            <a:xfrm>
              <a:off x="5823325" y="1389375"/>
              <a:ext cx="10650" cy="8625"/>
            </a:xfrm>
            <a:custGeom>
              <a:avLst/>
              <a:gdLst/>
              <a:ahLst/>
              <a:cxnLst/>
              <a:rect l="l" t="t" r="r" b="b"/>
              <a:pathLst>
                <a:path w="426" h="345" extrusionOk="0">
                  <a:moveTo>
                    <a:pt x="244" y="0"/>
                  </a:moveTo>
                  <a:cubicBezTo>
                    <a:pt x="152" y="0"/>
                    <a:pt x="61" y="61"/>
                    <a:pt x="31" y="152"/>
                  </a:cubicBezTo>
                  <a:cubicBezTo>
                    <a:pt x="0" y="243"/>
                    <a:pt x="31" y="304"/>
                    <a:pt x="183" y="335"/>
                  </a:cubicBezTo>
                  <a:cubicBezTo>
                    <a:pt x="209" y="341"/>
                    <a:pt x="235" y="345"/>
                    <a:pt x="260" y="345"/>
                  </a:cubicBezTo>
                  <a:cubicBezTo>
                    <a:pt x="351" y="345"/>
                    <a:pt x="426" y="29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" name="Google Shape;2398;p3"/>
            <p:cNvSpPr/>
            <p:nvPr/>
          </p:nvSpPr>
          <p:spPr>
            <a:xfrm>
              <a:off x="6092325" y="1389825"/>
              <a:ext cx="11425" cy="8200"/>
            </a:xfrm>
            <a:custGeom>
              <a:avLst/>
              <a:gdLst/>
              <a:ahLst/>
              <a:cxnLst/>
              <a:rect l="l" t="t" r="r" b="b"/>
              <a:pathLst>
                <a:path w="457" h="328" extrusionOk="0">
                  <a:moveTo>
                    <a:pt x="215" y="1"/>
                  </a:moveTo>
                  <a:cubicBezTo>
                    <a:pt x="155" y="1"/>
                    <a:pt x="84" y="29"/>
                    <a:pt x="61" y="73"/>
                  </a:cubicBezTo>
                  <a:cubicBezTo>
                    <a:pt x="1" y="165"/>
                    <a:pt x="31" y="256"/>
                    <a:pt x="122" y="317"/>
                  </a:cubicBezTo>
                  <a:cubicBezTo>
                    <a:pt x="145" y="324"/>
                    <a:pt x="170" y="328"/>
                    <a:pt x="195" y="328"/>
                  </a:cubicBezTo>
                  <a:cubicBezTo>
                    <a:pt x="270" y="328"/>
                    <a:pt x="350" y="294"/>
                    <a:pt x="396" y="225"/>
                  </a:cubicBezTo>
                  <a:cubicBezTo>
                    <a:pt x="456" y="134"/>
                    <a:pt x="396" y="13"/>
                    <a:pt x="274" y="13"/>
                  </a:cubicBezTo>
                  <a:cubicBezTo>
                    <a:pt x="258" y="5"/>
                    <a:pt x="237" y="1"/>
                    <a:pt x="2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" name="Google Shape;2399;p3"/>
            <p:cNvSpPr/>
            <p:nvPr/>
          </p:nvSpPr>
          <p:spPr>
            <a:xfrm>
              <a:off x="5434250" y="1398825"/>
              <a:ext cx="9900" cy="10150"/>
            </a:xfrm>
            <a:custGeom>
              <a:avLst/>
              <a:gdLst/>
              <a:ahLst/>
              <a:cxnLst/>
              <a:rect l="l" t="t" r="r" b="b"/>
              <a:pathLst>
                <a:path w="396" h="406" extrusionOk="0">
                  <a:moveTo>
                    <a:pt x="95" y="1"/>
                  </a:moveTo>
                  <a:cubicBezTo>
                    <a:pt x="41" y="1"/>
                    <a:pt x="1" y="28"/>
                    <a:pt x="1" y="109"/>
                  </a:cubicBezTo>
                  <a:cubicBezTo>
                    <a:pt x="1" y="230"/>
                    <a:pt x="62" y="321"/>
                    <a:pt x="183" y="382"/>
                  </a:cubicBezTo>
                  <a:cubicBezTo>
                    <a:pt x="208" y="398"/>
                    <a:pt x="230" y="406"/>
                    <a:pt x="250" y="406"/>
                  </a:cubicBezTo>
                  <a:cubicBezTo>
                    <a:pt x="305" y="406"/>
                    <a:pt x="343" y="350"/>
                    <a:pt x="366" y="261"/>
                  </a:cubicBezTo>
                  <a:cubicBezTo>
                    <a:pt x="396" y="139"/>
                    <a:pt x="305" y="17"/>
                    <a:pt x="183" y="17"/>
                  </a:cubicBezTo>
                  <a:cubicBezTo>
                    <a:pt x="153" y="7"/>
                    <a:pt x="122" y="1"/>
                    <a:pt x="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" name="Google Shape;2400;p3"/>
            <p:cNvSpPr/>
            <p:nvPr/>
          </p:nvSpPr>
          <p:spPr>
            <a:xfrm>
              <a:off x="5636400" y="1563200"/>
              <a:ext cx="10650" cy="7800"/>
            </a:xfrm>
            <a:custGeom>
              <a:avLst/>
              <a:gdLst/>
              <a:ahLst/>
              <a:cxnLst/>
              <a:rect l="l" t="t" r="r" b="b"/>
              <a:pathLst>
                <a:path w="426" h="312" extrusionOk="0">
                  <a:moveTo>
                    <a:pt x="306" y="0"/>
                  </a:moveTo>
                  <a:cubicBezTo>
                    <a:pt x="295" y="0"/>
                    <a:pt x="284" y="3"/>
                    <a:pt x="274" y="8"/>
                  </a:cubicBezTo>
                  <a:cubicBezTo>
                    <a:pt x="182" y="8"/>
                    <a:pt x="30" y="38"/>
                    <a:pt x="30" y="99"/>
                  </a:cubicBezTo>
                  <a:cubicBezTo>
                    <a:pt x="0" y="221"/>
                    <a:pt x="91" y="312"/>
                    <a:pt x="243" y="312"/>
                  </a:cubicBezTo>
                  <a:cubicBezTo>
                    <a:pt x="304" y="312"/>
                    <a:pt x="395" y="281"/>
                    <a:pt x="426" y="190"/>
                  </a:cubicBezTo>
                  <a:cubicBezTo>
                    <a:pt x="426" y="64"/>
                    <a:pt x="362" y="0"/>
                    <a:pt x="3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" name="Google Shape;2401;p3"/>
            <p:cNvSpPr/>
            <p:nvPr/>
          </p:nvSpPr>
          <p:spPr>
            <a:xfrm>
              <a:off x="6160725" y="12320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213" y="0"/>
                  </a:moveTo>
                  <a:cubicBezTo>
                    <a:pt x="91" y="61"/>
                    <a:pt x="0" y="152"/>
                    <a:pt x="61" y="274"/>
                  </a:cubicBezTo>
                  <a:cubicBezTo>
                    <a:pt x="122" y="365"/>
                    <a:pt x="213" y="487"/>
                    <a:pt x="213" y="487"/>
                  </a:cubicBezTo>
                  <a:cubicBezTo>
                    <a:pt x="365" y="426"/>
                    <a:pt x="426" y="274"/>
                    <a:pt x="395" y="152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" name="Google Shape;2402;p3"/>
            <p:cNvSpPr/>
            <p:nvPr/>
          </p:nvSpPr>
          <p:spPr>
            <a:xfrm>
              <a:off x="6575625" y="1422600"/>
              <a:ext cx="10650" cy="9550"/>
            </a:xfrm>
            <a:custGeom>
              <a:avLst/>
              <a:gdLst/>
              <a:ahLst/>
              <a:cxnLst/>
              <a:rect l="l" t="t" r="r" b="b"/>
              <a:pathLst>
                <a:path w="426" h="382" extrusionOk="0">
                  <a:moveTo>
                    <a:pt x="182" y="1"/>
                  </a:moveTo>
                  <a:cubicBezTo>
                    <a:pt x="92" y="1"/>
                    <a:pt x="31" y="55"/>
                    <a:pt x="31" y="130"/>
                  </a:cubicBezTo>
                  <a:cubicBezTo>
                    <a:pt x="0" y="252"/>
                    <a:pt x="91" y="373"/>
                    <a:pt x="213" y="373"/>
                  </a:cubicBezTo>
                  <a:cubicBezTo>
                    <a:pt x="229" y="379"/>
                    <a:pt x="245" y="381"/>
                    <a:pt x="261" y="381"/>
                  </a:cubicBezTo>
                  <a:cubicBezTo>
                    <a:pt x="334" y="381"/>
                    <a:pt x="395" y="327"/>
                    <a:pt x="395" y="252"/>
                  </a:cubicBezTo>
                  <a:cubicBezTo>
                    <a:pt x="426" y="130"/>
                    <a:pt x="365" y="39"/>
                    <a:pt x="243" y="9"/>
                  </a:cubicBezTo>
                  <a:cubicBezTo>
                    <a:pt x="222" y="3"/>
                    <a:pt x="201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" name="Google Shape;2403;p3"/>
            <p:cNvSpPr/>
            <p:nvPr/>
          </p:nvSpPr>
          <p:spPr>
            <a:xfrm>
              <a:off x="5270875" y="1445600"/>
              <a:ext cx="8400" cy="10025"/>
            </a:xfrm>
            <a:custGeom>
              <a:avLst/>
              <a:gdLst/>
              <a:ahLst/>
              <a:cxnLst/>
              <a:rect l="l" t="t" r="r" b="b"/>
              <a:pathLst>
                <a:path w="336" h="401" extrusionOk="0">
                  <a:moveTo>
                    <a:pt x="183" y="1"/>
                  </a:moveTo>
                  <a:cubicBezTo>
                    <a:pt x="62" y="1"/>
                    <a:pt x="1" y="92"/>
                    <a:pt x="1" y="183"/>
                  </a:cubicBezTo>
                  <a:cubicBezTo>
                    <a:pt x="1" y="292"/>
                    <a:pt x="49" y="400"/>
                    <a:pt x="168" y="400"/>
                  </a:cubicBezTo>
                  <a:cubicBezTo>
                    <a:pt x="182" y="400"/>
                    <a:pt x="197" y="399"/>
                    <a:pt x="214" y="396"/>
                  </a:cubicBezTo>
                  <a:cubicBezTo>
                    <a:pt x="274" y="365"/>
                    <a:pt x="305" y="244"/>
                    <a:pt x="335" y="213"/>
                  </a:cubicBezTo>
                  <a:cubicBezTo>
                    <a:pt x="335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" name="Google Shape;2404;p3"/>
            <p:cNvSpPr/>
            <p:nvPr/>
          </p:nvSpPr>
          <p:spPr>
            <a:xfrm>
              <a:off x="6107525" y="1231175"/>
              <a:ext cx="10650" cy="9425"/>
            </a:xfrm>
            <a:custGeom>
              <a:avLst/>
              <a:gdLst/>
              <a:ahLst/>
              <a:cxnLst/>
              <a:rect l="l" t="t" r="r" b="b"/>
              <a:pathLst>
                <a:path w="426" h="377" extrusionOk="0">
                  <a:moveTo>
                    <a:pt x="197" y="0"/>
                  </a:moveTo>
                  <a:cubicBezTo>
                    <a:pt x="99" y="0"/>
                    <a:pt x="27" y="83"/>
                    <a:pt x="0" y="188"/>
                  </a:cubicBezTo>
                  <a:cubicBezTo>
                    <a:pt x="0" y="280"/>
                    <a:pt x="61" y="371"/>
                    <a:pt x="152" y="371"/>
                  </a:cubicBezTo>
                  <a:cubicBezTo>
                    <a:pt x="168" y="375"/>
                    <a:pt x="184" y="377"/>
                    <a:pt x="199" y="377"/>
                  </a:cubicBezTo>
                  <a:cubicBezTo>
                    <a:pt x="297" y="377"/>
                    <a:pt x="369" y="294"/>
                    <a:pt x="396" y="188"/>
                  </a:cubicBezTo>
                  <a:cubicBezTo>
                    <a:pt x="426" y="97"/>
                    <a:pt x="335" y="6"/>
                    <a:pt x="244" y="6"/>
                  </a:cubicBezTo>
                  <a:cubicBezTo>
                    <a:pt x="228" y="2"/>
                    <a:pt x="212" y="0"/>
                    <a:pt x="1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" name="Google Shape;2405;p3"/>
            <p:cNvSpPr/>
            <p:nvPr/>
          </p:nvSpPr>
          <p:spPr>
            <a:xfrm>
              <a:off x="5625750" y="1457000"/>
              <a:ext cx="8375" cy="12175"/>
            </a:xfrm>
            <a:custGeom>
              <a:avLst/>
              <a:gdLst/>
              <a:ahLst/>
              <a:cxnLst/>
              <a:rect l="l" t="t" r="r" b="b"/>
              <a:pathLst>
                <a:path w="335" h="487" extrusionOk="0">
                  <a:moveTo>
                    <a:pt x="122" y="0"/>
                  </a:moveTo>
                  <a:cubicBezTo>
                    <a:pt x="61" y="31"/>
                    <a:pt x="61" y="92"/>
                    <a:pt x="31" y="152"/>
                  </a:cubicBezTo>
                  <a:cubicBezTo>
                    <a:pt x="31" y="274"/>
                    <a:pt x="1" y="456"/>
                    <a:pt x="213" y="487"/>
                  </a:cubicBezTo>
                  <a:cubicBezTo>
                    <a:pt x="244" y="487"/>
                    <a:pt x="274" y="396"/>
                    <a:pt x="335" y="365"/>
                  </a:cubicBezTo>
                  <a:cubicBezTo>
                    <a:pt x="304" y="213"/>
                    <a:pt x="274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" name="Google Shape;2406;p3"/>
            <p:cNvSpPr/>
            <p:nvPr/>
          </p:nvSpPr>
          <p:spPr>
            <a:xfrm>
              <a:off x="5577125" y="1280700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83" y="31"/>
                    <a:pt x="91" y="31"/>
                    <a:pt x="61" y="122"/>
                  </a:cubicBezTo>
                  <a:cubicBezTo>
                    <a:pt x="0" y="213"/>
                    <a:pt x="61" y="274"/>
                    <a:pt x="183" y="305"/>
                  </a:cubicBezTo>
                  <a:cubicBezTo>
                    <a:pt x="304" y="305"/>
                    <a:pt x="426" y="305"/>
                    <a:pt x="426" y="153"/>
                  </a:cubicBezTo>
                  <a:cubicBezTo>
                    <a:pt x="426" y="3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" name="Google Shape;2407;p3"/>
            <p:cNvSpPr/>
            <p:nvPr/>
          </p:nvSpPr>
          <p:spPr>
            <a:xfrm>
              <a:off x="6421375" y="1006950"/>
              <a:ext cx="10650" cy="8575"/>
            </a:xfrm>
            <a:custGeom>
              <a:avLst/>
              <a:gdLst/>
              <a:ahLst/>
              <a:cxnLst/>
              <a:rect l="l" t="t" r="r" b="b"/>
              <a:pathLst>
                <a:path w="426" h="343" extrusionOk="0">
                  <a:moveTo>
                    <a:pt x="165" y="0"/>
                  </a:moveTo>
                  <a:cubicBezTo>
                    <a:pt x="92" y="0"/>
                    <a:pt x="30" y="55"/>
                    <a:pt x="30" y="130"/>
                  </a:cubicBezTo>
                  <a:cubicBezTo>
                    <a:pt x="0" y="249"/>
                    <a:pt x="88" y="310"/>
                    <a:pt x="320" y="341"/>
                  </a:cubicBezTo>
                  <a:lnTo>
                    <a:pt x="320" y="341"/>
                  </a:lnTo>
                  <a:cubicBezTo>
                    <a:pt x="291" y="330"/>
                    <a:pt x="368" y="276"/>
                    <a:pt x="395" y="221"/>
                  </a:cubicBezTo>
                  <a:cubicBezTo>
                    <a:pt x="425" y="69"/>
                    <a:pt x="334" y="8"/>
                    <a:pt x="213" y="8"/>
                  </a:cubicBezTo>
                  <a:cubicBezTo>
                    <a:pt x="196" y="3"/>
                    <a:pt x="180" y="0"/>
                    <a:pt x="165" y="0"/>
                  </a:cubicBezTo>
                  <a:close/>
                  <a:moveTo>
                    <a:pt x="320" y="341"/>
                  </a:moveTo>
                  <a:cubicBezTo>
                    <a:pt x="323" y="342"/>
                    <a:pt x="328" y="343"/>
                    <a:pt x="334" y="343"/>
                  </a:cubicBezTo>
                  <a:cubicBezTo>
                    <a:pt x="329" y="342"/>
                    <a:pt x="325" y="341"/>
                    <a:pt x="320" y="34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" name="Google Shape;2408;p3"/>
            <p:cNvSpPr/>
            <p:nvPr/>
          </p:nvSpPr>
          <p:spPr>
            <a:xfrm>
              <a:off x="6368175" y="1224475"/>
              <a:ext cx="12925" cy="8525"/>
            </a:xfrm>
            <a:custGeom>
              <a:avLst/>
              <a:gdLst/>
              <a:ahLst/>
              <a:cxnLst/>
              <a:rect l="l" t="t" r="r" b="b"/>
              <a:pathLst>
                <a:path w="517" h="341" extrusionOk="0">
                  <a:moveTo>
                    <a:pt x="243" y="31"/>
                  </a:moveTo>
                  <a:cubicBezTo>
                    <a:pt x="122" y="31"/>
                    <a:pt x="0" y="61"/>
                    <a:pt x="31" y="152"/>
                  </a:cubicBezTo>
                  <a:cubicBezTo>
                    <a:pt x="31" y="258"/>
                    <a:pt x="122" y="341"/>
                    <a:pt x="226" y="341"/>
                  </a:cubicBezTo>
                  <a:cubicBezTo>
                    <a:pt x="242" y="341"/>
                    <a:pt x="258" y="339"/>
                    <a:pt x="274" y="335"/>
                  </a:cubicBezTo>
                  <a:cubicBezTo>
                    <a:pt x="365" y="335"/>
                    <a:pt x="486" y="244"/>
                    <a:pt x="486" y="183"/>
                  </a:cubicBezTo>
                  <a:cubicBezTo>
                    <a:pt x="517" y="0"/>
                    <a:pt x="334" y="61"/>
                    <a:pt x="243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" name="Google Shape;2409;p3"/>
            <p:cNvSpPr/>
            <p:nvPr/>
          </p:nvSpPr>
          <p:spPr>
            <a:xfrm>
              <a:off x="5416875" y="1250150"/>
              <a:ext cx="8300" cy="9450"/>
            </a:xfrm>
            <a:custGeom>
              <a:avLst/>
              <a:gdLst/>
              <a:ahLst/>
              <a:cxnLst/>
              <a:rect l="l" t="t" r="r" b="b"/>
              <a:pathLst>
                <a:path w="332" h="378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27" y="220"/>
                    <a:pt x="58" y="372"/>
                    <a:pt x="118" y="372"/>
                  </a:cubicBezTo>
                  <a:cubicBezTo>
                    <a:pt x="134" y="376"/>
                    <a:pt x="150" y="377"/>
                    <a:pt x="165" y="377"/>
                  </a:cubicBezTo>
                  <a:cubicBezTo>
                    <a:pt x="262" y="377"/>
                    <a:pt x="331" y="295"/>
                    <a:pt x="331" y="189"/>
                  </a:cubicBezTo>
                  <a:cubicBezTo>
                    <a:pt x="331" y="98"/>
                    <a:pt x="27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" name="Google Shape;2410;p3"/>
            <p:cNvSpPr/>
            <p:nvPr/>
          </p:nvSpPr>
          <p:spPr>
            <a:xfrm>
              <a:off x="6917575" y="12165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1" y="1"/>
                  </a:moveTo>
                  <a:cubicBezTo>
                    <a:pt x="166" y="1"/>
                    <a:pt x="106" y="29"/>
                    <a:pt x="61" y="73"/>
                  </a:cubicBezTo>
                  <a:cubicBezTo>
                    <a:pt x="0" y="164"/>
                    <a:pt x="61" y="256"/>
                    <a:pt x="122" y="286"/>
                  </a:cubicBezTo>
                  <a:cubicBezTo>
                    <a:pt x="162" y="306"/>
                    <a:pt x="203" y="316"/>
                    <a:pt x="241" y="316"/>
                  </a:cubicBezTo>
                  <a:cubicBezTo>
                    <a:pt x="318" y="316"/>
                    <a:pt x="385" y="276"/>
                    <a:pt x="426" y="195"/>
                  </a:cubicBezTo>
                  <a:cubicBezTo>
                    <a:pt x="456" y="104"/>
                    <a:pt x="395" y="43"/>
                    <a:pt x="304" y="12"/>
                  </a:cubicBezTo>
                  <a:cubicBezTo>
                    <a:pt x="280" y="4"/>
                    <a:pt x="255" y="1"/>
                    <a:pt x="2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" name="Google Shape;2411;p3"/>
            <p:cNvSpPr/>
            <p:nvPr/>
          </p:nvSpPr>
          <p:spPr>
            <a:xfrm>
              <a:off x="6367400" y="1207000"/>
              <a:ext cx="11425" cy="8700"/>
            </a:xfrm>
            <a:custGeom>
              <a:avLst/>
              <a:gdLst/>
              <a:ahLst/>
              <a:cxnLst/>
              <a:rect l="l" t="t" r="r" b="b"/>
              <a:pathLst>
                <a:path w="457" h="348" extrusionOk="0">
                  <a:moveTo>
                    <a:pt x="274" y="0"/>
                  </a:moveTo>
                  <a:cubicBezTo>
                    <a:pt x="153" y="0"/>
                    <a:pt x="31" y="0"/>
                    <a:pt x="1" y="152"/>
                  </a:cubicBezTo>
                  <a:cubicBezTo>
                    <a:pt x="1" y="213"/>
                    <a:pt x="1" y="243"/>
                    <a:pt x="62" y="304"/>
                  </a:cubicBezTo>
                  <a:cubicBezTo>
                    <a:pt x="101" y="333"/>
                    <a:pt x="146" y="347"/>
                    <a:pt x="190" y="347"/>
                  </a:cubicBezTo>
                  <a:cubicBezTo>
                    <a:pt x="284" y="347"/>
                    <a:pt x="375" y="286"/>
                    <a:pt x="396" y="183"/>
                  </a:cubicBezTo>
                  <a:cubicBezTo>
                    <a:pt x="426" y="122"/>
                    <a:pt x="426" y="6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" name="Google Shape;2412;p3"/>
            <p:cNvSpPr/>
            <p:nvPr/>
          </p:nvSpPr>
          <p:spPr>
            <a:xfrm>
              <a:off x="6387925" y="1457750"/>
              <a:ext cx="9900" cy="12975"/>
            </a:xfrm>
            <a:custGeom>
              <a:avLst/>
              <a:gdLst/>
              <a:ahLst/>
              <a:cxnLst/>
              <a:rect l="l" t="t" r="r" b="b"/>
              <a:pathLst>
                <a:path w="396" h="519" extrusionOk="0">
                  <a:moveTo>
                    <a:pt x="0" y="1"/>
                  </a:moveTo>
                  <a:lnTo>
                    <a:pt x="0" y="518"/>
                  </a:lnTo>
                  <a:cubicBezTo>
                    <a:pt x="31" y="518"/>
                    <a:pt x="61" y="519"/>
                    <a:pt x="91" y="519"/>
                  </a:cubicBezTo>
                  <a:cubicBezTo>
                    <a:pt x="208" y="519"/>
                    <a:pt x="310" y="499"/>
                    <a:pt x="335" y="305"/>
                  </a:cubicBezTo>
                  <a:cubicBezTo>
                    <a:pt x="396" y="62"/>
                    <a:pt x="213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" name="Google Shape;2413;p3"/>
            <p:cNvSpPr/>
            <p:nvPr/>
          </p:nvSpPr>
          <p:spPr>
            <a:xfrm>
              <a:off x="5941100" y="1463650"/>
              <a:ext cx="8400" cy="10100"/>
            </a:xfrm>
            <a:custGeom>
              <a:avLst/>
              <a:gdLst/>
              <a:ahLst/>
              <a:cxnLst/>
              <a:rect l="l" t="t" r="r" b="b"/>
              <a:pathLst>
                <a:path w="336" h="404" extrusionOk="0">
                  <a:moveTo>
                    <a:pt x="159" y="0"/>
                  </a:moveTo>
                  <a:cubicBezTo>
                    <a:pt x="82" y="0"/>
                    <a:pt x="56" y="59"/>
                    <a:pt x="31" y="160"/>
                  </a:cubicBezTo>
                  <a:cubicBezTo>
                    <a:pt x="1" y="282"/>
                    <a:pt x="31" y="403"/>
                    <a:pt x="183" y="403"/>
                  </a:cubicBezTo>
                  <a:cubicBezTo>
                    <a:pt x="274" y="403"/>
                    <a:pt x="335" y="312"/>
                    <a:pt x="335" y="221"/>
                  </a:cubicBezTo>
                  <a:cubicBezTo>
                    <a:pt x="335" y="130"/>
                    <a:pt x="274" y="38"/>
                    <a:pt x="214" y="8"/>
                  </a:cubicBezTo>
                  <a:cubicBezTo>
                    <a:pt x="193" y="3"/>
                    <a:pt x="174" y="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" name="Google Shape;2414;p3"/>
            <p:cNvSpPr/>
            <p:nvPr/>
          </p:nvSpPr>
          <p:spPr>
            <a:xfrm>
              <a:off x="5442625" y="1330100"/>
              <a:ext cx="9125" cy="7625"/>
            </a:xfrm>
            <a:custGeom>
              <a:avLst/>
              <a:gdLst/>
              <a:ahLst/>
              <a:cxnLst/>
              <a:rect l="l" t="t" r="r" b="b"/>
              <a:pathLst>
                <a:path w="365" h="305" extrusionOk="0">
                  <a:moveTo>
                    <a:pt x="183" y="0"/>
                  </a:moveTo>
                  <a:cubicBezTo>
                    <a:pt x="122" y="0"/>
                    <a:pt x="0" y="31"/>
                    <a:pt x="0" y="122"/>
                  </a:cubicBezTo>
                  <a:cubicBezTo>
                    <a:pt x="31" y="183"/>
                    <a:pt x="91" y="274"/>
                    <a:pt x="183" y="304"/>
                  </a:cubicBezTo>
                  <a:cubicBezTo>
                    <a:pt x="243" y="304"/>
                    <a:pt x="335" y="274"/>
                    <a:pt x="36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" name="Google Shape;2415;p3"/>
            <p:cNvSpPr/>
            <p:nvPr/>
          </p:nvSpPr>
          <p:spPr>
            <a:xfrm>
              <a:off x="6417550" y="115000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183" y="1"/>
                  </a:moveTo>
                  <a:cubicBezTo>
                    <a:pt x="92" y="31"/>
                    <a:pt x="31" y="92"/>
                    <a:pt x="1" y="183"/>
                  </a:cubicBezTo>
                  <a:cubicBezTo>
                    <a:pt x="1" y="274"/>
                    <a:pt x="92" y="365"/>
                    <a:pt x="183" y="365"/>
                  </a:cubicBezTo>
                  <a:cubicBezTo>
                    <a:pt x="305" y="365"/>
                    <a:pt x="396" y="244"/>
                    <a:pt x="366" y="122"/>
                  </a:cubicBezTo>
                  <a:cubicBezTo>
                    <a:pt x="33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" name="Google Shape;2416;p3"/>
            <p:cNvSpPr/>
            <p:nvPr/>
          </p:nvSpPr>
          <p:spPr>
            <a:xfrm>
              <a:off x="5745825" y="1351975"/>
              <a:ext cx="7625" cy="7775"/>
            </a:xfrm>
            <a:custGeom>
              <a:avLst/>
              <a:gdLst/>
              <a:ahLst/>
              <a:cxnLst/>
              <a:rect l="l" t="t" r="r" b="b"/>
              <a:pathLst>
                <a:path w="305" h="311" extrusionOk="0">
                  <a:moveTo>
                    <a:pt x="216" y="1"/>
                  </a:moveTo>
                  <a:cubicBezTo>
                    <a:pt x="206" y="1"/>
                    <a:pt x="195" y="3"/>
                    <a:pt x="182" y="7"/>
                  </a:cubicBezTo>
                  <a:cubicBezTo>
                    <a:pt x="91" y="7"/>
                    <a:pt x="61" y="68"/>
                    <a:pt x="30" y="159"/>
                  </a:cubicBezTo>
                  <a:cubicBezTo>
                    <a:pt x="0" y="250"/>
                    <a:pt x="61" y="311"/>
                    <a:pt x="152" y="311"/>
                  </a:cubicBezTo>
                  <a:cubicBezTo>
                    <a:pt x="243" y="311"/>
                    <a:pt x="304" y="250"/>
                    <a:pt x="304" y="159"/>
                  </a:cubicBezTo>
                  <a:cubicBezTo>
                    <a:pt x="304" y="80"/>
                    <a:pt x="281" y="1"/>
                    <a:pt x="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" name="Google Shape;2417;p3"/>
            <p:cNvSpPr/>
            <p:nvPr/>
          </p:nvSpPr>
          <p:spPr>
            <a:xfrm>
              <a:off x="6727600" y="1349850"/>
              <a:ext cx="9900" cy="6875"/>
            </a:xfrm>
            <a:custGeom>
              <a:avLst/>
              <a:gdLst/>
              <a:ahLst/>
              <a:cxnLst/>
              <a:rect l="l" t="t" r="r" b="b"/>
              <a:pathLst>
                <a:path w="396" h="275" extrusionOk="0">
                  <a:moveTo>
                    <a:pt x="183" y="1"/>
                  </a:moveTo>
                  <a:cubicBezTo>
                    <a:pt x="152" y="31"/>
                    <a:pt x="92" y="31"/>
                    <a:pt x="61" y="153"/>
                  </a:cubicBezTo>
                  <a:cubicBezTo>
                    <a:pt x="0" y="244"/>
                    <a:pt x="92" y="274"/>
                    <a:pt x="183" y="274"/>
                  </a:cubicBezTo>
                  <a:cubicBezTo>
                    <a:pt x="243" y="244"/>
                    <a:pt x="335" y="213"/>
                    <a:pt x="365" y="153"/>
                  </a:cubicBezTo>
                  <a:cubicBezTo>
                    <a:pt x="395" y="61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" name="Google Shape;2418;p3"/>
            <p:cNvSpPr/>
            <p:nvPr/>
          </p:nvSpPr>
          <p:spPr>
            <a:xfrm>
              <a:off x="5903875" y="1359725"/>
              <a:ext cx="9150" cy="8450"/>
            </a:xfrm>
            <a:custGeom>
              <a:avLst/>
              <a:gdLst/>
              <a:ahLst/>
              <a:cxnLst/>
              <a:rect l="l" t="t" r="r" b="b"/>
              <a:pathLst>
                <a:path w="366" h="338" extrusionOk="0">
                  <a:moveTo>
                    <a:pt x="152" y="1"/>
                  </a:moveTo>
                  <a:cubicBezTo>
                    <a:pt x="61" y="31"/>
                    <a:pt x="0" y="153"/>
                    <a:pt x="61" y="274"/>
                  </a:cubicBezTo>
                  <a:cubicBezTo>
                    <a:pt x="61" y="312"/>
                    <a:pt x="96" y="338"/>
                    <a:pt x="130" y="338"/>
                  </a:cubicBezTo>
                  <a:cubicBezTo>
                    <a:pt x="151" y="338"/>
                    <a:pt x="171" y="328"/>
                    <a:pt x="183" y="305"/>
                  </a:cubicBezTo>
                  <a:cubicBezTo>
                    <a:pt x="304" y="274"/>
                    <a:pt x="365" y="153"/>
                    <a:pt x="304" y="31"/>
                  </a:cubicBezTo>
                  <a:cubicBezTo>
                    <a:pt x="274" y="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" name="Google Shape;2419;p3"/>
            <p:cNvSpPr/>
            <p:nvPr/>
          </p:nvSpPr>
          <p:spPr>
            <a:xfrm>
              <a:off x="5476800" y="12404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4" y="1"/>
                  </a:moveTo>
                  <a:cubicBezTo>
                    <a:pt x="123" y="1"/>
                    <a:pt x="31" y="1"/>
                    <a:pt x="31" y="122"/>
                  </a:cubicBezTo>
                  <a:cubicBezTo>
                    <a:pt x="1" y="213"/>
                    <a:pt x="92" y="274"/>
                    <a:pt x="183" y="305"/>
                  </a:cubicBezTo>
                  <a:cubicBezTo>
                    <a:pt x="275" y="305"/>
                    <a:pt x="366" y="274"/>
                    <a:pt x="366" y="183"/>
                  </a:cubicBezTo>
                  <a:cubicBezTo>
                    <a:pt x="36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" name="Google Shape;2420;p3"/>
            <p:cNvSpPr/>
            <p:nvPr/>
          </p:nvSpPr>
          <p:spPr>
            <a:xfrm>
              <a:off x="5637900" y="1362025"/>
              <a:ext cx="14475" cy="7475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62" y="0"/>
                  </a:moveTo>
                  <a:cubicBezTo>
                    <a:pt x="62" y="0"/>
                    <a:pt x="31" y="30"/>
                    <a:pt x="31" y="61"/>
                  </a:cubicBezTo>
                  <a:cubicBezTo>
                    <a:pt x="1" y="91"/>
                    <a:pt x="31" y="122"/>
                    <a:pt x="62" y="152"/>
                  </a:cubicBezTo>
                  <a:lnTo>
                    <a:pt x="244" y="243"/>
                  </a:lnTo>
                  <a:cubicBezTo>
                    <a:pt x="296" y="261"/>
                    <a:pt x="369" y="298"/>
                    <a:pt x="432" y="298"/>
                  </a:cubicBezTo>
                  <a:cubicBezTo>
                    <a:pt x="480" y="298"/>
                    <a:pt x="522" y="277"/>
                    <a:pt x="548" y="213"/>
                  </a:cubicBezTo>
                  <a:cubicBezTo>
                    <a:pt x="578" y="61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" name="Google Shape;2421;p3"/>
            <p:cNvSpPr/>
            <p:nvPr/>
          </p:nvSpPr>
          <p:spPr>
            <a:xfrm>
              <a:off x="5493525" y="137492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1"/>
                  </a:moveTo>
                  <a:cubicBezTo>
                    <a:pt x="31" y="1"/>
                    <a:pt x="31" y="214"/>
                    <a:pt x="1" y="396"/>
                  </a:cubicBezTo>
                  <a:lnTo>
                    <a:pt x="396" y="396"/>
                  </a:lnTo>
                  <a:cubicBezTo>
                    <a:pt x="365" y="244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" name="Google Shape;2422;p3"/>
            <p:cNvSpPr/>
            <p:nvPr/>
          </p:nvSpPr>
          <p:spPr>
            <a:xfrm>
              <a:off x="5884875" y="13711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52" y="1"/>
                  </a:moveTo>
                  <a:cubicBezTo>
                    <a:pt x="61" y="1"/>
                    <a:pt x="0" y="92"/>
                    <a:pt x="0" y="153"/>
                  </a:cubicBezTo>
                  <a:cubicBezTo>
                    <a:pt x="31" y="214"/>
                    <a:pt x="122" y="274"/>
                    <a:pt x="152" y="305"/>
                  </a:cubicBezTo>
                  <a:cubicBezTo>
                    <a:pt x="304" y="305"/>
                    <a:pt x="365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" name="Google Shape;2423;p3"/>
            <p:cNvSpPr/>
            <p:nvPr/>
          </p:nvSpPr>
          <p:spPr>
            <a:xfrm>
              <a:off x="6949475" y="138917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231" y="0"/>
                  </a:moveTo>
                  <a:cubicBezTo>
                    <a:pt x="216" y="0"/>
                    <a:pt x="199" y="3"/>
                    <a:pt x="183" y="8"/>
                  </a:cubicBezTo>
                  <a:cubicBezTo>
                    <a:pt x="92" y="39"/>
                    <a:pt x="1" y="69"/>
                    <a:pt x="31" y="191"/>
                  </a:cubicBezTo>
                  <a:cubicBezTo>
                    <a:pt x="54" y="259"/>
                    <a:pt x="111" y="293"/>
                    <a:pt x="164" y="293"/>
                  </a:cubicBezTo>
                  <a:cubicBezTo>
                    <a:pt x="181" y="293"/>
                    <a:pt x="198" y="289"/>
                    <a:pt x="214" y="282"/>
                  </a:cubicBezTo>
                  <a:cubicBezTo>
                    <a:pt x="305" y="282"/>
                    <a:pt x="366" y="191"/>
                    <a:pt x="396" y="130"/>
                  </a:cubicBezTo>
                  <a:cubicBezTo>
                    <a:pt x="371" y="55"/>
                    <a:pt x="305" y="0"/>
                    <a:pt x="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" name="Google Shape;2424;p3"/>
            <p:cNvSpPr/>
            <p:nvPr/>
          </p:nvSpPr>
          <p:spPr>
            <a:xfrm>
              <a:off x="7071825" y="12579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3" y="1"/>
                  </a:moveTo>
                  <a:cubicBezTo>
                    <a:pt x="122" y="1"/>
                    <a:pt x="61" y="62"/>
                    <a:pt x="31" y="122"/>
                  </a:cubicBezTo>
                  <a:cubicBezTo>
                    <a:pt x="1" y="214"/>
                    <a:pt x="61" y="305"/>
                    <a:pt x="153" y="305"/>
                  </a:cubicBezTo>
                  <a:cubicBezTo>
                    <a:pt x="244" y="305"/>
                    <a:pt x="365" y="274"/>
                    <a:pt x="365" y="244"/>
                  </a:cubicBezTo>
                  <a:cubicBezTo>
                    <a:pt x="426" y="122"/>
                    <a:pt x="335" y="62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" name="Google Shape;2425;p3"/>
            <p:cNvSpPr/>
            <p:nvPr/>
          </p:nvSpPr>
          <p:spPr>
            <a:xfrm>
              <a:off x="5560400" y="1407950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155" y="0"/>
                  </a:moveTo>
                  <a:cubicBezTo>
                    <a:pt x="98" y="0"/>
                    <a:pt x="51" y="27"/>
                    <a:pt x="31" y="108"/>
                  </a:cubicBezTo>
                  <a:cubicBezTo>
                    <a:pt x="1" y="200"/>
                    <a:pt x="92" y="260"/>
                    <a:pt x="183" y="291"/>
                  </a:cubicBezTo>
                  <a:cubicBezTo>
                    <a:pt x="194" y="296"/>
                    <a:pt x="206" y="299"/>
                    <a:pt x="219" y="299"/>
                  </a:cubicBezTo>
                  <a:cubicBezTo>
                    <a:pt x="275" y="299"/>
                    <a:pt x="340" y="249"/>
                    <a:pt x="365" y="200"/>
                  </a:cubicBezTo>
                  <a:cubicBezTo>
                    <a:pt x="396" y="78"/>
                    <a:pt x="304" y="17"/>
                    <a:pt x="244" y="17"/>
                  </a:cubicBezTo>
                  <a:cubicBezTo>
                    <a:pt x="213" y="7"/>
                    <a:pt x="183" y="0"/>
                    <a:pt x="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" name="Google Shape;2426;p3"/>
            <p:cNvSpPr/>
            <p:nvPr/>
          </p:nvSpPr>
          <p:spPr>
            <a:xfrm>
              <a:off x="5558875" y="1263225"/>
              <a:ext cx="8400" cy="9150"/>
            </a:xfrm>
            <a:custGeom>
              <a:avLst/>
              <a:gdLst/>
              <a:ahLst/>
              <a:cxnLst/>
              <a:rect l="l" t="t" r="r" b="b"/>
              <a:pathLst>
                <a:path w="336" h="366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31" y="274"/>
                    <a:pt x="92" y="365"/>
                    <a:pt x="183" y="365"/>
                  </a:cubicBezTo>
                  <a:cubicBezTo>
                    <a:pt x="305" y="365"/>
                    <a:pt x="335" y="244"/>
                    <a:pt x="335" y="183"/>
                  </a:cubicBezTo>
                  <a:cubicBezTo>
                    <a:pt x="30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" name="Google Shape;2427;p3"/>
            <p:cNvSpPr/>
            <p:nvPr/>
          </p:nvSpPr>
          <p:spPr>
            <a:xfrm>
              <a:off x="6873500" y="1289400"/>
              <a:ext cx="9900" cy="7500"/>
            </a:xfrm>
            <a:custGeom>
              <a:avLst/>
              <a:gdLst/>
              <a:ahLst/>
              <a:cxnLst/>
              <a:rect l="l" t="t" r="r" b="b"/>
              <a:pathLst>
                <a:path w="396" h="300" extrusionOk="0">
                  <a:moveTo>
                    <a:pt x="155" y="1"/>
                  </a:moveTo>
                  <a:cubicBezTo>
                    <a:pt x="98" y="1"/>
                    <a:pt x="51" y="28"/>
                    <a:pt x="31" y="109"/>
                  </a:cubicBezTo>
                  <a:cubicBezTo>
                    <a:pt x="0" y="200"/>
                    <a:pt x="91" y="261"/>
                    <a:pt x="183" y="291"/>
                  </a:cubicBezTo>
                  <a:cubicBezTo>
                    <a:pt x="199" y="297"/>
                    <a:pt x="216" y="299"/>
                    <a:pt x="232" y="299"/>
                  </a:cubicBezTo>
                  <a:cubicBezTo>
                    <a:pt x="305" y="299"/>
                    <a:pt x="371" y="249"/>
                    <a:pt x="395" y="200"/>
                  </a:cubicBezTo>
                  <a:cubicBezTo>
                    <a:pt x="395" y="78"/>
                    <a:pt x="304" y="17"/>
                    <a:pt x="243" y="17"/>
                  </a:cubicBezTo>
                  <a:cubicBezTo>
                    <a:pt x="213" y="7"/>
                    <a:pt x="183" y="1"/>
                    <a:pt x="1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3"/>
            <p:cNvSpPr/>
            <p:nvPr/>
          </p:nvSpPr>
          <p:spPr>
            <a:xfrm>
              <a:off x="6119775" y="1430400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331" y="1"/>
                  </a:moveTo>
                  <a:cubicBezTo>
                    <a:pt x="118" y="1"/>
                    <a:pt x="58" y="31"/>
                    <a:pt x="27" y="153"/>
                  </a:cubicBezTo>
                  <a:cubicBezTo>
                    <a:pt x="1" y="232"/>
                    <a:pt x="66" y="311"/>
                    <a:pt x="143" y="311"/>
                  </a:cubicBezTo>
                  <a:cubicBezTo>
                    <a:pt x="155" y="311"/>
                    <a:pt x="167" y="309"/>
                    <a:pt x="179" y="305"/>
                  </a:cubicBezTo>
                  <a:cubicBezTo>
                    <a:pt x="270" y="274"/>
                    <a:pt x="331" y="244"/>
                    <a:pt x="361" y="153"/>
                  </a:cubicBezTo>
                  <a:cubicBezTo>
                    <a:pt x="422" y="61"/>
                    <a:pt x="331" y="1"/>
                    <a:pt x="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" name="Google Shape;2429;p3"/>
            <p:cNvSpPr/>
            <p:nvPr/>
          </p:nvSpPr>
          <p:spPr>
            <a:xfrm>
              <a:off x="5919825" y="1194825"/>
              <a:ext cx="8400" cy="7025"/>
            </a:xfrm>
            <a:custGeom>
              <a:avLst/>
              <a:gdLst/>
              <a:ahLst/>
              <a:cxnLst/>
              <a:rect l="l" t="t" r="r" b="b"/>
              <a:pathLst>
                <a:path w="336" h="281" extrusionOk="0">
                  <a:moveTo>
                    <a:pt x="183" y="1"/>
                  </a:moveTo>
                  <a:cubicBezTo>
                    <a:pt x="61" y="1"/>
                    <a:pt x="1" y="31"/>
                    <a:pt x="1" y="123"/>
                  </a:cubicBezTo>
                  <a:cubicBezTo>
                    <a:pt x="1" y="214"/>
                    <a:pt x="92" y="275"/>
                    <a:pt x="183" y="275"/>
                  </a:cubicBezTo>
                  <a:cubicBezTo>
                    <a:pt x="191" y="279"/>
                    <a:pt x="200" y="281"/>
                    <a:pt x="209" y="281"/>
                  </a:cubicBezTo>
                  <a:cubicBezTo>
                    <a:pt x="267" y="281"/>
                    <a:pt x="335" y="205"/>
                    <a:pt x="335" y="153"/>
                  </a:cubicBezTo>
                  <a:cubicBezTo>
                    <a:pt x="305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" name="Google Shape;2430;p3"/>
            <p:cNvSpPr/>
            <p:nvPr/>
          </p:nvSpPr>
          <p:spPr>
            <a:xfrm>
              <a:off x="6220750" y="1225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1"/>
                  </a:moveTo>
                  <a:cubicBezTo>
                    <a:pt x="92" y="1"/>
                    <a:pt x="31" y="62"/>
                    <a:pt x="0" y="153"/>
                  </a:cubicBezTo>
                  <a:cubicBezTo>
                    <a:pt x="0" y="254"/>
                    <a:pt x="63" y="313"/>
                    <a:pt x="119" y="313"/>
                  </a:cubicBezTo>
                  <a:cubicBezTo>
                    <a:pt x="131" y="313"/>
                    <a:pt x="142" y="310"/>
                    <a:pt x="152" y="305"/>
                  </a:cubicBezTo>
                  <a:cubicBezTo>
                    <a:pt x="244" y="274"/>
                    <a:pt x="304" y="214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" name="Google Shape;2431;p3"/>
            <p:cNvSpPr/>
            <p:nvPr/>
          </p:nvSpPr>
          <p:spPr>
            <a:xfrm>
              <a:off x="5230700" y="1509275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58" y="220"/>
                    <a:pt x="149" y="250"/>
                    <a:pt x="210" y="311"/>
                  </a:cubicBezTo>
                  <a:cubicBezTo>
                    <a:pt x="301" y="250"/>
                    <a:pt x="422" y="250"/>
                    <a:pt x="362" y="128"/>
                  </a:cubicBezTo>
                  <a:cubicBezTo>
                    <a:pt x="301" y="68"/>
                    <a:pt x="24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3"/>
            <p:cNvSpPr/>
            <p:nvPr/>
          </p:nvSpPr>
          <p:spPr>
            <a:xfrm>
              <a:off x="5401575" y="1306550"/>
              <a:ext cx="17500" cy="9900"/>
            </a:xfrm>
            <a:custGeom>
              <a:avLst/>
              <a:gdLst/>
              <a:ahLst/>
              <a:cxnLst/>
              <a:rect l="l" t="t" r="r" b="b"/>
              <a:pathLst>
                <a:path w="700" h="396" extrusionOk="0">
                  <a:moveTo>
                    <a:pt x="244" y="0"/>
                  </a:moveTo>
                  <a:cubicBezTo>
                    <a:pt x="1" y="274"/>
                    <a:pt x="305" y="304"/>
                    <a:pt x="426" y="395"/>
                  </a:cubicBezTo>
                  <a:cubicBezTo>
                    <a:pt x="700" y="122"/>
                    <a:pt x="487" y="6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" name="Google Shape;2433;p3"/>
            <p:cNvSpPr/>
            <p:nvPr/>
          </p:nvSpPr>
          <p:spPr>
            <a:xfrm>
              <a:off x="6477000" y="1107325"/>
              <a:ext cx="10500" cy="7000"/>
            </a:xfrm>
            <a:custGeom>
              <a:avLst/>
              <a:gdLst/>
              <a:ahLst/>
              <a:cxnLst/>
              <a:rect l="l" t="t" r="r" b="b"/>
              <a:pathLst>
                <a:path w="420" h="280" extrusionOk="0">
                  <a:moveTo>
                    <a:pt x="147" y="1"/>
                  </a:moveTo>
                  <a:cubicBezTo>
                    <a:pt x="67" y="1"/>
                    <a:pt x="0" y="103"/>
                    <a:pt x="55" y="157"/>
                  </a:cubicBezTo>
                  <a:cubicBezTo>
                    <a:pt x="85" y="218"/>
                    <a:pt x="176" y="249"/>
                    <a:pt x="206" y="279"/>
                  </a:cubicBezTo>
                  <a:cubicBezTo>
                    <a:pt x="328" y="279"/>
                    <a:pt x="419" y="218"/>
                    <a:pt x="358" y="97"/>
                  </a:cubicBezTo>
                  <a:cubicBezTo>
                    <a:pt x="328" y="36"/>
                    <a:pt x="237" y="5"/>
                    <a:pt x="176" y="5"/>
                  </a:cubicBezTo>
                  <a:cubicBezTo>
                    <a:pt x="166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" name="Google Shape;2434;p3"/>
            <p:cNvSpPr/>
            <p:nvPr/>
          </p:nvSpPr>
          <p:spPr>
            <a:xfrm>
              <a:off x="5477575" y="129817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22" y="31"/>
                    <a:pt x="0" y="62"/>
                    <a:pt x="61" y="183"/>
                  </a:cubicBezTo>
                  <a:cubicBezTo>
                    <a:pt x="122" y="244"/>
                    <a:pt x="183" y="274"/>
                    <a:pt x="274" y="305"/>
                  </a:cubicBezTo>
                  <a:cubicBezTo>
                    <a:pt x="365" y="305"/>
                    <a:pt x="426" y="244"/>
                    <a:pt x="396" y="122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" name="Google Shape;2435;p3"/>
            <p:cNvSpPr/>
            <p:nvPr/>
          </p:nvSpPr>
          <p:spPr>
            <a:xfrm>
              <a:off x="6438075" y="1207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1" y="0"/>
                  </a:moveTo>
                  <a:lnTo>
                    <a:pt x="153" y="547"/>
                  </a:lnTo>
                  <a:cubicBezTo>
                    <a:pt x="487" y="243"/>
                    <a:pt x="365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" name="Google Shape;2436;p3"/>
            <p:cNvSpPr/>
            <p:nvPr/>
          </p:nvSpPr>
          <p:spPr>
            <a:xfrm>
              <a:off x="6343100" y="1457000"/>
              <a:ext cx="12925" cy="19025"/>
            </a:xfrm>
            <a:custGeom>
              <a:avLst/>
              <a:gdLst/>
              <a:ahLst/>
              <a:cxnLst/>
              <a:rect l="l" t="t" r="r" b="b"/>
              <a:pathLst>
                <a:path w="517" h="761" extrusionOk="0">
                  <a:moveTo>
                    <a:pt x="334" y="0"/>
                  </a:moveTo>
                  <a:cubicBezTo>
                    <a:pt x="0" y="31"/>
                    <a:pt x="0" y="152"/>
                    <a:pt x="152" y="365"/>
                  </a:cubicBezTo>
                  <a:cubicBezTo>
                    <a:pt x="274" y="456"/>
                    <a:pt x="365" y="608"/>
                    <a:pt x="334" y="760"/>
                  </a:cubicBezTo>
                  <a:lnTo>
                    <a:pt x="517" y="730"/>
                  </a:lnTo>
                  <a:lnTo>
                    <a:pt x="517" y="213"/>
                  </a:lnTo>
                  <a:lnTo>
                    <a:pt x="3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" name="Google Shape;2437;p3"/>
            <p:cNvSpPr/>
            <p:nvPr/>
          </p:nvSpPr>
          <p:spPr>
            <a:xfrm>
              <a:off x="6686550" y="1015500"/>
              <a:ext cx="8400" cy="6875"/>
            </a:xfrm>
            <a:custGeom>
              <a:avLst/>
              <a:gdLst/>
              <a:ahLst/>
              <a:cxnLst/>
              <a:rect l="l" t="t" r="r" b="b"/>
              <a:pathLst>
                <a:path w="336" h="275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62" y="244"/>
                    <a:pt x="123" y="274"/>
                    <a:pt x="183" y="274"/>
                  </a:cubicBezTo>
                  <a:cubicBezTo>
                    <a:pt x="275" y="274"/>
                    <a:pt x="335" y="213"/>
                    <a:pt x="335" y="122"/>
                  </a:cubicBezTo>
                  <a:cubicBezTo>
                    <a:pt x="305" y="1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" name="Google Shape;2438;p3"/>
            <p:cNvSpPr/>
            <p:nvPr/>
          </p:nvSpPr>
          <p:spPr>
            <a:xfrm>
              <a:off x="6672125" y="106262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22" y="0"/>
                  </a:moveTo>
                  <a:cubicBezTo>
                    <a:pt x="92" y="0"/>
                    <a:pt x="31" y="61"/>
                    <a:pt x="0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01" y="222"/>
                    <a:pt x="112" y="226"/>
                    <a:pt x="125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" name="Google Shape;2439;p3"/>
            <p:cNvSpPr/>
            <p:nvPr/>
          </p:nvSpPr>
          <p:spPr>
            <a:xfrm>
              <a:off x="5964675" y="1117600"/>
              <a:ext cx="6850" cy="5825"/>
            </a:xfrm>
            <a:custGeom>
              <a:avLst/>
              <a:gdLst/>
              <a:ahLst/>
              <a:cxnLst/>
              <a:rect l="l" t="t" r="r" b="b"/>
              <a:pathLst>
                <a:path w="274" h="233" extrusionOk="0">
                  <a:moveTo>
                    <a:pt x="139" y="0"/>
                  </a:moveTo>
                  <a:cubicBezTo>
                    <a:pt x="107" y="0"/>
                    <a:pt x="79" y="15"/>
                    <a:pt x="61" y="50"/>
                  </a:cubicBezTo>
                  <a:cubicBezTo>
                    <a:pt x="0" y="111"/>
                    <a:pt x="30" y="233"/>
                    <a:pt x="122" y="233"/>
                  </a:cubicBezTo>
                  <a:cubicBezTo>
                    <a:pt x="182" y="233"/>
                    <a:pt x="213" y="172"/>
                    <a:pt x="274" y="142"/>
                  </a:cubicBezTo>
                  <a:cubicBezTo>
                    <a:pt x="243" y="111"/>
                    <a:pt x="243" y="20"/>
                    <a:pt x="213" y="20"/>
                  </a:cubicBezTo>
                  <a:cubicBezTo>
                    <a:pt x="188" y="7"/>
                    <a:pt x="162" y="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" name="Google Shape;2440;p3"/>
            <p:cNvSpPr/>
            <p:nvPr/>
          </p:nvSpPr>
          <p:spPr>
            <a:xfrm>
              <a:off x="6616650" y="11264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31"/>
                    <a:pt x="61" y="61"/>
                  </a:cubicBezTo>
                  <a:cubicBezTo>
                    <a:pt x="1" y="122"/>
                    <a:pt x="61" y="244"/>
                    <a:pt x="153" y="244"/>
                  </a:cubicBezTo>
                  <a:cubicBezTo>
                    <a:pt x="183" y="244"/>
                    <a:pt x="244" y="183"/>
                    <a:pt x="274" y="122"/>
                  </a:cubicBezTo>
                  <a:cubicBezTo>
                    <a:pt x="244" y="92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" name="Google Shape;2441;p3"/>
            <p:cNvSpPr/>
            <p:nvPr/>
          </p:nvSpPr>
          <p:spPr>
            <a:xfrm>
              <a:off x="6767875" y="11355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91" y="0"/>
                    <a:pt x="31" y="61"/>
                    <a:pt x="0" y="122"/>
                  </a:cubicBezTo>
                  <a:cubicBezTo>
                    <a:pt x="31" y="152"/>
                    <a:pt x="31" y="213"/>
                    <a:pt x="91" y="243"/>
                  </a:cubicBezTo>
                  <a:cubicBezTo>
                    <a:pt x="122" y="24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" name="Google Shape;2442;p3"/>
            <p:cNvSpPr/>
            <p:nvPr/>
          </p:nvSpPr>
          <p:spPr>
            <a:xfrm>
              <a:off x="6284575" y="1144675"/>
              <a:ext cx="6875" cy="5675"/>
            </a:xfrm>
            <a:custGeom>
              <a:avLst/>
              <a:gdLst/>
              <a:ahLst/>
              <a:cxnLst/>
              <a:rect l="l" t="t" r="r" b="b"/>
              <a:pathLst>
                <a:path w="275" h="227" extrusionOk="0">
                  <a:moveTo>
                    <a:pt x="92" y="1"/>
                  </a:moveTo>
                  <a:cubicBezTo>
                    <a:pt x="61" y="1"/>
                    <a:pt x="31" y="62"/>
                    <a:pt x="1" y="92"/>
                  </a:cubicBezTo>
                  <a:cubicBezTo>
                    <a:pt x="31" y="153"/>
                    <a:pt x="31" y="214"/>
                    <a:pt x="61" y="214"/>
                  </a:cubicBezTo>
                  <a:cubicBezTo>
                    <a:pt x="79" y="223"/>
                    <a:pt x="97" y="226"/>
                    <a:pt x="114" y="226"/>
                  </a:cubicBezTo>
                  <a:cubicBezTo>
                    <a:pt x="155" y="226"/>
                    <a:pt x="192" y="205"/>
                    <a:pt x="213" y="183"/>
                  </a:cubicBezTo>
                  <a:cubicBezTo>
                    <a:pt x="274" y="92"/>
                    <a:pt x="21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" name="Google Shape;2443;p3"/>
            <p:cNvSpPr/>
            <p:nvPr/>
          </p:nvSpPr>
          <p:spPr>
            <a:xfrm>
              <a:off x="6576375" y="1185725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52"/>
                    <a:pt x="31" y="183"/>
                    <a:pt x="61" y="213"/>
                  </a:cubicBezTo>
                  <a:cubicBezTo>
                    <a:pt x="83" y="227"/>
                    <a:pt x="104" y="233"/>
                    <a:pt x="123" y="233"/>
                  </a:cubicBezTo>
                  <a:cubicBezTo>
                    <a:pt x="188" y="233"/>
                    <a:pt x="237" y="168"/>
                    <a:pt x="213" y="122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" name="Google Shape;2444;p3"/>
            <p:cNvSpPr/>
            <p:nvPr/>
          </p:nvSpPr>
          <p:spPr>
            <a:xfrm>
              <a:off x="650277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179" y="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" name="Google Shape;2445;p3"/>
            <p:cNvSpPr/>
            <p:nvPr/>
          </p:nvSpPr>
          <p:spPr>
            <a:xfrm>
              <a:off x="6011025" y="12136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7" y="197"/>
                    <a:pt x="104" y="200"/>
                    <a:pt x="112" y="200"/>
                  </a:cubicBezTo>
                  <a:cubicBezTo>
                    <a:pt x="145" y="200"/>
                    <a:pt x="194" y="155"/>
                    <a:pt x="243" y="130"/>
                  </a:cubicBezTo>
                  <a:cubicBezTo>
                    <a:pt x="213" y="100"/>
                    <a:pt x="213" y="9"/>
                    <a:pt x="152" y="9"/>
                  </a:cubicBezTo>
                  <a:cubicBezTo>
                    <a:pt x="146" y="3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" name="Google Shape;2446;p3"/>
            <p:cNvSpPr/>
            <p:nvPr/>
          </p:nvSpPr>
          <p:spPr>
            <a:xfrm>
              <a:off x="5718450" y="1221425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305" y="1"/>
                  </a:moveTo>
                  <a:cubicBezTo>
                    <a:pt x="214" y="1"/>
                    <a:pt x="62" y="1"/>
                    <a:pt x="31" y="122"/>
                  </a:cubicBezTo>
                  <a:cubicBezTo>
                    <a:pt x="1" y="335"/>
                    <a:pt x="183" y="335"/>
                    <a:pt x="305" y="33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3"/>
            <p:cNvSpPr/>
            <p:nvPr/>
          </p:nvSpPr>
          <p:spPr>
            <a:xfrm>
              <a:off x="6909200" y="1231300"/>
              <a:ext cx="5900" cy="597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22" y="1"/>
                  </a:moveTo>
                  <a:cubicBezTo>
                    <a:pt x="92" y="31"/>
                    <a:pt x="31" y="62"/>
                    <a:pt x="1" y="92"/>
                  </a:cubicBezTo>
                  <a:cubicBezTo>
                    <a:pt x="1" y="153"/>
                    <a:pt x="31" y="183"/>
                    <a:pt x="62" y="214"/>
                  </a:cubicBezTo>
                  <a:cubicBezTo>
                    <a:pt x="79" y="231"/>
                    <a:pt x="100" y="238"/>
                    <a:pt x="122" y="238"/>
                  </a:cubicBezTo>
                  <a:cubicBezTo>
                    <a:pt x="179" y="238"/>
                    <a:pt x="236" y="188"/>
                    <a:pt x="214" y="123"/>
                  </a:cubicBezTo>
                  <a:cubicBezTo>
                    <a:pt x="214" y="9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3"/>
            <p:cNvSpPr/>
            <p:nvPr/>
          </p:nvSpPr>
          <p:spPr>
            <a:xfrm>
              <a:off x="5744300" y="12343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0" y="1"/>
                  </a:moveTo>
                  <a:cubicBezTo>
                    <a:pt x="10" y="3"/>
                    <a:pt x="21" y="4"/>
                    <a:pt x="31" y="6"/>
                  </a:cubicBezTo>
                  <a:lnTo>
                    <a:pt x="31" y="6"/>
                  </a:lnTo>
                  <a:cubicBezTo>
                    <a:pt x="31" y="4"/>
                    <a:pt x="31" y="2"/>
                    <a:pt x="31" y="1"/>
                  </a:cubicBezTo>
                  <a:close/>
                  <a:moveTo>
                    <a:pt x="31" y="6"/>
                  </a:moveTo>
                  <a:cubicBezTo>
                    <a:pt x="31" y="127"/>
                    <a:pt x="34" y="274"/>
                    <a:pt x="243" y="274"/>
                  </a:cubicBezTo>
                  <a:cubicBezTo>
                    <a:pt x="274" y="274"/>
                    <a:pt x="304" y="213"/>
                    <a:pt x="304" y="213"/>
                  </a:cubicBezTo>
                  <a:cubicBezTo>
                    <a:pt x="304" y="15"/>
                    <a:pt x="172" y="28"/>
                    <a:pt x="31" y="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3"/>
            <p:cNvSpPr/>
            <p:nvPr/>
          </p:nvSpPr>
          <p:spPr>
            <a:xfrm>
              <a:off x="5941875" y="12404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61" y="244"/>
                    <a:pt x="152" y="244"/>
                  </a:cubicBezTo>
                  <a:cubicBezTo>
                    <a:pt x="183" y="244"/>
                    <a:pt x="213" y="183"/>
                    <a:pt x="274" y="153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3"/>
            <p:cNvSpPr/>
            <p:nvPr/>
          </p:nvSpPr>
          <p:spPr>
            <a:xfrm>
              <a:off x="5865125" y="124575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3"/>
            <p:cNvSpPr/>
            <p:nvPr/>
          </p:nvSpPr>
          <p:spPr>
            <a:xfrm>
              <a:off x="5645500" y="12495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1" y="213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" name="Google Shape;2452;p3"/>
            <p:cNvSpPr/>
            <p:nvPr/>
          </p:nvSpPr>
          <p:spPr>
            <a:xfrm>
              <a:off x="6904650" y="12497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1" y="207"/>
                    <a:pt x="92" y="238"/>
                  </a:cubicBezTo>
                  <a:cubicBezTo>
                    <a:pt x="12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" name="Google Shape;2453;p3"/>
            <p:cNvSpPr/>
            <p:nvPr/>
          </p:nvSpPr>
          <p:spPr>
            <a:xfrm>
              <a:off x="6095375" y="1251825"/>
              <a:ext cx="9900" cy="8750"/>
            </a:xfrm>
            <a:custGeom>
              <a:avLst/>
              <a:gdLst/>
              <a:ahLst/>
              <a:cxnLst/>
              <a:rect l="l" t="t" r="r" b="b"/>
              <a:pathLst>
                <a:path w="396" h="350" extrusionOk="0">
                  <a:moveTo>
                    <a:pt x="243" y="1"/>
                  </a:moveTo>
                  <a:cubicBezTo>
                    <a:pt x="152" y="92"/>
                    <a:pt x="91" y="153"/>
                    <a:pt x="0" y="244"/>
                  </a:cubicBezTo>
                  <a:cubicBezTo>
                    <a:pt x="59" y="303"/>
                    <a:pt x="119" y="350"/>
                    <a:pt x="187" y="350"/>
                  </a:cubicBezTo>
                  <a:cubicBezTo>
                    <a:pt x="223" y="350"/>
                    <a:pt x="262" y="336"/>
                    <a:pt x="304" y="305"/>
                  </a:cubicBezTo>
                  <a:cubicBezTo>
                    <a:pt x="395" y="183"/>
                    <a:pt x="334" y="92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3"/>
            <p:cNvSpPr/>
            <p:nvPr/>
          </p:nvSpPr>
          <p:spPr>
            <a:xfrm>
              <a:off x="6438825" y="12586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152"/>
                    <a:pt x="31" y="213"/>
                    <a:pt x="153" y="243"/>
                  </a:cubicBezTo>
                  <a:cubicBezTo>
                    <a:pt x="183" y="213"/>
                    <a:pt x="244" y="213"/>
                    <a:pt x="275" y="183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3"/>
            <p:cNvSpPr/>
            <p:nvPr/>
          </p:nvSpPr>
          <p:spPr>
            <a:xfrm>
              <a:off x="5517850" y="12632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1"/>
                  </a:moveTo>
                  <a:cubicBezTo>
                    <a:pt x="152" y="1"/>
                    <a:pt x="92" y="1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83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" name="Google Shape;2456;p3"/>
            <p:cNvSpPr/>
            <p:nvPr/>
          </p:nvSpPr>
          <p:spPr>
            <a:xfrm>
              <a:off x="6037625" y="12677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3"/>
                  </a:cubicBezTo>
                  <a:cubicBezTo>
                    <a:pt x="213" y="62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" name="Google Shape;2457;p3"/>
            <p:cNvSpPr/>
            <p:nvPr/>
          </p:nvSpPr>
          <p:spPr>
            <a:xfrm>
              <a:off x="6731400" y="12820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2" y="0"/>
                  </a:moveTo>
                  <a:cubicBezTo>
                    <a:pt x="99" y="0"/>
                    <a:pt x="49" y="45"/>
                    <a:pt x="0" y="6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8" y="197"/>
                    <a:pt x="105" y="199"/>
                    <a:pt x="113" y="199"/>
                  </a:cubicBezTo>
                  <a:cubicBezTo>
                    <a:pt x="146" y="199"/>
                    <a:pt x="195" y="160"/>
                    <a:pt x="243" y="160"/>
                  </a:cubicBezTo>
                  <a:cubicBezTo>
                    <a:pt x="213" y="100"/>
                    <a:pt x="213" y="8"/>
                    <a:pt x="152" y="8"/>
                  </a:cubicBezTo>
                  <a:cubicBezTo>
                    <a:pt x="146" y="3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" name="Google Shape;2458;p3"/>
            <p:cNvSpPr/>
            <p:nvPr/>
          </p:nvSpPr>
          <p:spPr>
            <a:xfrm>
              <a:off x="6024700" y="12915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177"/>
                    <a:pt x="91" y="237"/>
                  </a:cubicBezTo>
                  <a:cubicBezTo>
                    <a:pt x="122" y="177"/>
                    <a:pt x="213" y="177"/>
                    <a:pt x="213" y="146"/>
                  </a:cubicBezTo>
                  <a:cubicBezTo>
                    <a:pt x="213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" name="Google Shape;2459;p3"/>
            <p:cNvSpPr/>
            <p:nvPr/>
          </p:nvSpPr>
          <p:spPr>
            <a:xfrm>
              <a:off x="5821800" y="1301975"/>
              <a:ext cx="12950" cy="11625"/>
            </a:xfrm>
            <a:custGeom>
              <a:avLst/>
              <a:gdLst/>
              <a:ahLst/>
              <a:cxnLst/>
              <a:rect l="l" t="t" r="r" b="b"/>
              <a:pathLst>
                <a:path w="518" h="465" extrusionOk="0">
                  <a:moveTo>
                    <a:pt x="1" y="1"/>
                  </a:moveTo>
                  <a:lnTo>
                    <a:pt x="1" y="214"/>
                  </a:lnTo>
                  <a:cubicBezTo>
                    <a:pt x="1" y="274"/>
                    <a:pt x="31" y="335"/>
                    <a:pt x="31" y="396"/>
                  </a:cubicBezTo>
                  <a:cubicBezTo>
                    <a:pt x="77" y="441"/>
                    <a:pt x="145" y="464"/>
                    <a:pt x="213" y="464"/>
                  </a:cubicBezTo>
                  <a:cubicBezTo>
                    <a:pt x="282" y="464"/>
                    <a:pt x="350" y="441"/>
                    <a:pt x="396" y="396"/>
                  </a:cubicBezTo>
                  <a:cubicBezTo>
                    <a:pt x="517" y="305"/>
                    <a:pt x="517" y="12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" name="Google Shape;2460;p3"/>
            <p:cNvSpPr/>
            <p:nvPr/>
          </p:nvSpPr>
          <p:spPr>
            <a:xfrm>
              <a:off x="6547500" y="1308050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1" y="1"/>
                  </a:moveTo>
                  <a:lnTo>
                    <a:pt x="1" y="335"/>
                  </a:lnTo>
                  <a:cubicBezTo>
                    <a:pt x="122" y="335"/>
                    <a:pt x="274" y="335"/>
                    <a:pt x="274" y="214"/>
                  </a:cubicBezTo>
                  <a:cubicBezTo>
                    <a:pt x="304" y="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" name="Google Shape;2461;p3"/>
            <p:cNvSpPr/>
            <p:nvPr/>
          </p:nvSpPr>
          <p:spPr>
            <a:xfrm>
              <a:off x="6913000" y="13092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67" y="0"/>
                  </a:moveTo>
                  <a:cubicBezTo>
                    <a:pt x="132" y="0"/>
                    <a:pt x="105" y="22"/>
                    <a:pt x="62" y="43"/>
                  </a:cubicBezTo>
                  <a:cubicBezTo>
                    <a:pt x="1" y="104"/>
                    <a:pt x="62" y="19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43"/>
                    <a:pt x="214" y="13"/>
                  </a:cubicBezTo>
                  <a:cubicBezTo>
                    <a:pt x="196" y="4"/>
                    <a:pt x="181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" name="Google Shape;2462;p3"/>
            <p:cNvSpPr/>
            <p:nvPr/>
          </p:nvSpPr>
          <p:spPr>
            <a:xfrm>
              <a:off x="6963150" y="13088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23" y="0"/>
                    <a:pt x="62" y="31"/>
                    <a:pt x="31" y="61"/>
                  </a:cubicBezTo>
                  <a:cubicBezTo>
                    <a:pt x="1" y="152"/>
                    <a:pt x="62" y="213"/>
                    <a:pt x="153" y="213"/>
                  </a:cubicBezTo>
                  <a:cubicBezTo>
                    <a:pt x="183" y="213"/>
                    <a:pt x="214" y="152"/>
                    <a:pt x="275" y="122"/>
                  </a:cubicBezTo>
                  <a:cubicBezTo>
                    <a:pt x="244" y="92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" name="Google Shape;2463;p3"/>
            <p:cNvSpPr/>
            <p:nvPr/>
          </p:nvSpPr>
          <p:spPr>
            <a:xfrm>
              <a:off x="5821050" y="1311850"/>
              <a:ext cx="10650" cy="13725"/>
            </a:xfrm>
            <a:custGeom>
              <a:avLst/>
              <a:gdLst/>
              <a:ahLst/>
              <a:cxnLst/>
              <a:rect l="l" t="t" r="r" b="b"/>
              <a:pathLst>
                <a:path w="426" h="549" extrusionOk="0">
                  <a:moveTo>
                    <a:pt x="61" y="1"/>
                  </a:moveTo>
                  <a:cubicBezTo>
                    <a:pt x="61" y="183"/>
                    <a:pt x="0" y="396"/>
                    <a:pt x="213" y="548"/>
                  </a:cubicBezTo>
                  <a:cubicBezTo>
                    <a:pt x="213" y="396"/>
                    <a:pt x="274" y="244"/>
                    <a:pt x="426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" name="Google Shape;2464;p3"/>
            <p:cNvSpPr/>
            <p:nvPr/>
          </p:nvSpPr>
          <p:spPr>
            <a:xfrm>
              <a:off x="6511775" y="13130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2" y="43"/>
                  </a:cubicBezTo>
                  <a:cubicBezTo>
                    <a:pt x="1" y="134"/>
                    <a:pt x="62" y="22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3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" name="Google Shape;2465;p3"/>
            <p:cNvSpPr/>
            <p:nvPr/>
          </p:nvSpPr>
          <p:spPr>
            <a:xfrm>
              <a:off x="5481375" y="1318375"/>
              <a:ext cx="6100" cy="5125"/>
            </a:xfrm>
            <a:custGeom>
              <a:avLst/>
              <a:gdLst/>
              <a:ahLst/>
              <a:cxnLst/>
              <a:rect l="l" t="t" r="r" b="b"/>
              <a:pathLst>
                <a:path w="244" h="205" extrusionOk="0">
                  <a:moveTo>
                    <a:pt x="15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196"/>
                  </a:cubicBezTo>
                  <a:cubicBezTo>
                    <a:pt x="128" y="202"/>
                    <a:pt x="135" y="204"/>
                    <a:pt x="142" y="204"/>
                  </a:cubicBezTo>
                  <a:cubicBezTo>
                    <a:pt x="174" y="204"/>
                    <a:pt x="219" y="160"/>
                    <a:pt x="244" y="135"/>
                  </a:cubicBezTo>
                  <a:cubicBezTo>
                    <a:pt x="244" y="105"/>
                    <a:pt x="244" y="13"/>
                    <a:pt x="183" y="13"/>
                  </a:cubicBezTo>
                  <a:cubicBezTo>
                    <a:pt x="174" y="5"/>
                    <a:pt x="162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" name="Google Shape;2466;p3"/>
            <p:cNvSpPr/>
            <p:nvPr/>
          </p:nvSpPr>
          <p:spPr>
            <a:xfrm>
              <a:off x="5632600" y="1318075"/>
              <a:ext cx="6100" cy="5975"/>
            </a:xfrm>
            <a:custGeom>
              <a:avLst/>
              <a:gdLst/>
              <a:ahLst/>
              <a:cxnLst/>
              <a:rect l="l" t="t" r="r" b="b"/>
              <a:pathLst>
                <a:path w="244" h="239" extrusionOk="0">
                  <a:moveTo>
                    <a:pt x="121" y="1"/>
                  </a:moveTo>
                  <a:cubicBezTo>
                    <a:pt x="63" y="1"/>
                    <a:pt x="0" y="51"/>
                    <a:pt x="0" y="117"/>
                  </a:cubicBezTo>
                  <a:cubicBezTo>
                    <a:pt x="0" y="147"/>
                    <a:pt x="61" y="208"/>
                    <a:pt x="91" y="238"/>
                  </a:cubicBezTo>
                  <a:cubicBezTo>
                    <a:pt x="152" y="208"/>
                    <a:pt x="213" y="208"/>
                    <a:pt x="243" y="177"/>
                  </a:cubicBezTo>
                  <a:cubicBezTo>
                    <a:pt x="243" y="117"/>
                    <a:pt x="213" y="56"/>
                    <a:pt x="182" y="25"/>
                  </a:cubicBezTo>
                  <a:cubicBezTo>
                    <a:pt x="165" y="8"/>
                    <a:pt x="144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" name="Google Shape;2467;p3"/>
            <p:cNvSpPr/>
            <p:nvPr/>
          </p:nvSpPr>
          <p:spPr>
            <a:xfrm>
              <a:off x="6621300" y="1317950"/>
              <a:ext cx="6025" cy="5475"/>
            </a:xfrm>
            <a:custGeom>
              <a:avLst/>
              <a:gdLst/>
              <a:ahLst/>
              <a:cxnLst/>
              <a:rect l="l" t="t" r="r" b="b"/>
              <a:pathLst>
                <a:path w="241" h="219" extrusionOk="0">
                  <a:moveTo>
                    <a:pt x="179" y="0"/>
                  </a:moveTo>
                  <a:cubicBezTo>
                    <a:pt x="119" y="0"/>
                    <a:pt x="58" y="30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40" y="91"/>
                    <a:pt x="210" y="3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" name="Google Shape;2468;p3"/>
            <p:cNvSpPr/>
            <p:nvPr/>
          </p:nvSpPr>
          <p:spPr>
            <a:xfrm>
              <a:off x="6033825" y="1322500"/>
              <a:ext cx="5325" cy="5950"/>
            </a:xfrm>
            <a:custGeom>
              <a:avLst/>
              <a:gdLst/>
              <a:ahLst/>
              <a:cxnLst/>
              <a:rect l="l" t="t" r="r" b="b"/>
              <a:pathLst>
                <a:path w="213" h="238" extrusionOk="0">
                  <a:moveTo>
                    <a:pt x="122" y="0"/>
                  </a:moveTo>
                  <a:cubicBezTo>
                    <a:pt x="91" y="31"/>
                    <a:pt x="0" y="61"/>
                    <a:pt x="0" y="92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8" y="230"/>
                    <a:pt x="97" y="238"/>
                    <a:pt x="116" y="238"/>
                  </a:cubicBezTo>
                  <a:cubicBezTo>
                    <a:pt x="165" y="238"/>
                    <a:pt x="213" y="188"/>
                    <a:pt x="213" y="122"/>
                  </a:cubicBezTo>
                  <a:cubicBezTo>
                    <a:pt x="213" y="92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" name="Google Shape;2469;p3"/>
            <p:cNvSpPr/>
            <p:nvPr/>
          </p:nvSpPr>
          <p:spPr>
            <a:xfrm>
              <a:off x="6634900" y="13270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1"/>
                  </a:moveTo>
                  <a:cubicBezTo>
                    <a:pt x="122" y="1"/>
                    <a:pt x="91" y="1"/>
                    <a:pt x="61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74" y="122"/>
                  </a:cubicBezTo>
                  <a:cubicBezTo>
                    <a:pt x="243" y="9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" name="Google Shape;2470;p3"/>
            <p:cNvSpPr/>
            <p:nvPr/>
          </p:nvSpPr>
          <p:spPr>
            <a:xfrm>
              <a:off x="6102200" y="1331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92" y="31"/>
                    <a:pt x="1" y="31"/>
                    <a:pt x="1" y="91"/>
                  </a:cubicBezTo>
                  <a:cubicBezTo>
                    <a:pt x="1" y="122"/>
                    <a:pt x="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61"/>
                    <a:pt x="18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" name="Google Shape;2471;p3"/>
            <p:cNvSpPr/>
            <p:nvPr/>
          </p:nvSpPr>
          <p:spPr>
            <a:xfrm>
              <a:off x="6248100" y="133162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52"/>
                    <a:pt x="1" y="213"/>
                    <a:pt x="61" y="243"/>
                  </a:cubicBezTo>
                  <a:cubicBezTo>
                    <a:pt x="78" y="249"/>
                    <a:pt x="93" y="251"/>
                    <a:pt x="107" y="251"/>
                  </a:cubicBezTo>
                  <a:cubicBezTo>
                    <a:pt x="172" y="251"/>
                    <a:pt x="213" y="197"/>
                    <a:pt x="213" y="122"/>
                  </a:cubicBezTo>
                  <a:cubicBezTo>
                    <a:pt x="213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" name="Google Shape;2472;p3"/>
            <p:cNvSpPr/>
            <p:nvPr/>
          </p:nvSpPr>
          <p:spPr>
            <a:xfrm>
              <a:off x="5805850" y="13454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63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7"/>
                  </a:cubicBezTo>
                  <a:cubicBezTo>
                    <a:pt x="152" y="207"/>
                    <a:pt x="213" y="207"/>
                    <a:pt x="243" y="177"/>
                  </a:cubicBezTo>
                  <a:cubicBezTo>
                    <a:pt x="243" y="116"/>
                    <a:pt x="213" y="55"/>
                    <a:pt x="183" y="25"/>
                  </a:cubicBezTo>
                  <a:cubicBezTo>
                    <a:pt x="166" y="8"/>
                    <a:pt x="14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" name="Google Shape;2473;p3"/>
            <p:cNvSpPr/>
            <p:nvPr/>
          </p:nvSpPr>
          <p:spPr>
            <a:xfrm>
              <a:off x="6175150" y="1345300"/>
              <a:ext cx="5925" cy="5825"/>
            </a:xfrm>
            <a:custGeom>
              <a:avLst/>
              <a:gdLst/>
              <a:ahLst/>
              <a:cxnLst/>
              <a:rect l="l" t="t" r="r" b="b"/>
              <a:pathLst>
                <a:path w="237" h="233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22"/>
                    <a:pt x="31" y="213"/>
                    <a:pt x="61" y="213"/>
                  </a:cubicBezTo>
                  <a:cubicBezTo>
                    <a:pt x="82" y="227"/>
                    <a:pt x="103" y="233"/>
                    <a:pt x="122" y="233"/>
                  </a:cubicBezTo>
                  <a:cubicBezTo>
                    <a:pt x="188" y="233"/>
                    <a:pt x="237" y="162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" name="Google Shape;2474;p3"/>
            <p:cNvSpPr/>
            <p:nvPr/>
          </p:nvSpPr>
          <p:spPr>
            <a:xfrm>
              <a:off x="6274700" y="1344525"/>
              <a:ext cx="7625" cy="6125"/>
            </a:xfrm>
            <a:custGeom>
              <a:avLst/>
              <a:gdLst/>
              <a:ahLst/>
              <a:cxnLst/>
              <a:rect l="l" t="t" r="r" b="b"/>
              <a:pathLst>
                <a:path w="305" h="245" extrusionOk="0">
                  <a:moveTo>
                    <a:pt x="92" y="1"/>
                  </a:moveTo>
                  <a:cubicBezTo>
                    <a:pt x="31" y="62"/>
                    <a:pt x="0" y="122"/>
                    <a:pt x="31" y="183"/>
                  </a:cubicBezTo>
                  <a:cubicBezTo>
                    <a:pt x="61" y="244"/>
                    <a:pt x="122" y="244"/>
                    <a:pt x="152" y="244"/>
                  </a:cubicBezTo>
                  <a:cubicBezTo>
                    <a:pt x="244" y="244"/>
                    <a:pt x="304" y="153"/>
                    <a:pt x="244" y="62"/>
                  </a:cubicBezTo>
                  <a:cubicBezTo>
                    <a:pt x="213" y="31"/>
                    <a:pt x="15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" name="Google Shape;2475;p3"/>
            <p:cNvSpPr/>
            <p:nvPr/>
          </p:nvSpPr>
          <p:spPr>
            <a:xfrm>
              <a:off x="5356750" y="1349775"/>
              <a:ext cx="9150" cy="6950"/>
            </a:xfrm>
            <a:custGeom>
              <a:avLst/>
              <a:gdLst/>
              <a:ahLst/>
              <a:cxnLst/>
              <a:rect l="l" t="t" r="r" b="b"/>
              <a:pathLst>
                <a:path w="366" h="278" extrusionOk="0">
                  <a:moveTo>
                    <a:pt x="169" y="0"/>
                  </a:moveTo>
                  <a:cubicBezTo>
                    <a:pt x="0" y="0"/>
                    <a:pt x="0" y="165"/>
                    <a:pt x="0" y="277"/>
                  </a:cubicBezTo>
                  <a:lnTo>
                    <a:pt x="365" y="277"/>
                  </a:lnTo>
                  <a:cubicBezTo>
                    <a:pt x="365" y="186"/>
                    <a:pt x="365" y="34"/>
                    <a:pt x="213" y="4"/>
                  </a:cubicBezTo>
                  <a:cubicBezTo>
                    <a:pt x="197" y="1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" name="Google Shape;2476;p3"/>
            <p:cNvSpPr/>
            <p:nvPr/>
          </p:nvSpPr>
          <p:spPr>
            <a:xfrm>
              <a:off x="6823350" y="1348325"/>
              <a:ext cx="6850" cy="6950"/>
            </a:xfrm>
            <a:custGeom>
              <a:avLst/>
              <a:gdLst/>
              <a:ahLst/>
              <a:cxnLst/>
              <a:rect l="l" t="t" r="r" b="b"/>
              <a:pathLst>
                <a:path w="274" h="278" extrusionOk="0">
                  <a:moveTo>
                    <a:pt x="274" y="1"/>
                  </a:moveTo>
                  <a:cubicBezTo>
                    <a:pt x="152" y="31"/>
                    <a:pt x="0" y="1"/>
                    <a:pt x="0" y="214"/>
                  </a:cubicBezTo>
                  <a:cubicBezTo>
                    <a:pt x="0" y="244"/>
                    <a:pt x="31" y="274"/>
                    <a:pt x="61" y="274"/>
                  </a:cubicBezTo>
                  <a:cubicBezTo>
                    <a:pt x="77" y="277"/>
                    <a:pt x="92" y="278"/>
                    <a:pt x="105" y="278"/>
                  </a:cubicBezTo>
                  <a:cubicBezTo>
                    <a:pt x="270" y="278"/>
                    <a:pt x="246" y="1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" name="Google Shape;2477;p3"/>
            <p:cNvSpPr/>
            <p:nvPr/>
          </p:nvSpPr>
          <p:spPr>
            <a:xfrm>
              <a:off x="6293700" y="1359450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1" y="0"/>
                  </a:moveTo>
                  <a:cubicBezTo>
                    <a:pt x="124" y="0"/>
                    <a:pt x="107" y="4"/>
                    <a:pt x="92" y="12"/>
                  </a:cubicBezTo>
                  <a:cubicBezTo>
                    <a:pt x="31" y="12"/>
                    <a:pt x="31" y="103"/>
                    <a:pt x="0" y="164"/>
                  </a:cubicBezTo>
                  <a:cubicBezTo>
                    <a:pt x="61" y="225"/>
                    <a:pt x="122" y="255"/>
                    <a:pt x="213" y="285"/>
                  </a:cubicBezTo>
                  <a:cubicBezTo>
                    <a:pt x="396" y="285"/>
                    <a:pt x="274" y="164"/>
                    <a:pt x="274" y="103"/>
                  </a:cubicBezTo>
                  <a:cubicBezTo>
                    <a:pt x="251" y="35"/>
                    <a:pt x="194" y="0"/>
                    <a:pt x="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" name="Google Shape;2478;p3"/>
            <p:cNvSpPr/>
            <p:nvPr/>
          </p:nvSpPr>
          <p:spPr>
            <a:xfrm>
              <a:off x="5568750" y="13635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31"/>
                    <a:pt x="1" y="62"/>
                    <a:pt x="1" y="9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" name="Google Shape;2479;p3"/>
            <p:cNvSpPr/>
            <p:nvPr/>
          </p:nvSpPr>
          <p:spPr>
            <a:xfrm>
              <a:off x="6159200" y="1364600"/>
              <a:ext cx="8375" cy="5875"/>
            </a:xfrm>
            <a:custGeom>
              <a:avLst/>
              <a:gdLst/>
              <a:ahLst/>
              <a:cxnLst/>
              <a:rect l="l" t="t" r="r" b="b"/>
              <a:pathLst>
                <a:path w="335" h="235" extrusionOk="0">
                  <a:moveTo>
                    <a:pt x="261" y="0"/>
                  </a:moveTo>
                  <a:cubicBezTo>
                    <a:pt x="241" y="0"/>
                    <a:pt x="216" y="7"/>
                    <a:pt x="183" y="19"/>
                  </a:cubicBezTo>
                  <a:cubicBezTo>
                    <a:pt x="122" y="49"/>
                    <a:pt x="31" y="49"/>
                    <a:pt x="0" y="140"/>
                  </a:cubicBezTo>
                  <a:cubicBezTo>
                    <a:pt x="0" y="221"/>
                    <a:pt x="41" y="235"/>
                    <a:pt x="95" y="235"/>
                  </a:cubicBezTo>
                  <a:cubicBezTo>
                    <a:pt x="122" y="235"/>
                    <a:pt x="152" y="231"/>
                    <a:pt x="183" y="231"/>
                  </a:cubicBezTo>
                  <a:cubicBezTo>
                    <a:pt x="274" y="231"/>
                    <a:pt x="335" y="140"/>
                    <a:pt x="335" y="79"/>
                  </a:cubicBezTo>
                  <a:cubicBezTo>
                    <a:pt x="315" y="22"/>
                    <a:pt x="296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" name="Google Shape;2480;p3"/>
            <p:cNvSpPr/>
            <p:nvPr/>
          </p:nvSpPr>
          <p:spPr>
            <a:xfrm>
              <a:off x="6539150" y="13681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152"/>
                    <a:pt x="31" y="213"/>
                    <a:pt x="122" y="243"/>
                  </a:cubicBezTo>
                  <a:cubicBezTo>
                    <a:pt x="183" y="213"/>
                    <a:pt x="243" y="213"/>
                    <a:pt x="274" y="183"/>
                  </a:cubicBezTo>
                  <a:cubicBezTo>
                    <a:pt x="304" y="9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" name="Google Shape;2481;p3"/>
            <p:cNvSpPr/>
            <p:nvPr/>
          </p:nvSpPr>
          <p:spPr>
            <a:xfrm>
              <a:off x="6821825" y="13685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61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226"/>
                  </a:cubicBezTo>
                  <a:cubicBezTo>
                    <a:pt x="183" y="226"/>
                    <a:pt x="213" y="166"/>
                    <a:pt x="274" y="135"/>
                  </a:cubicBezTo>
                  <a:cubicBezTo>
                    <a:pt x="244" y="105"/>
                    <a:pt x="244" y="44"/>
                    <a:pt x="213" y="14"/>
                  </a:cubicBezTo>
                  <a:cubicBezTo>
                    <a:pt x="195" y="5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" name="Google Shape;2482;p3"/>
            <p:cNvSpPr/>
            <p:nvPr/>
          </p:nvSpPr>
          <p:spPr>
            <a:xfrm>
              <a:off x="6023925" y="1372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22" y="1"/>
                    <a:pt x="92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44" y="122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" name="Google Shape;2483;p3"/>
            <p:cNvSpPr/>
            <p:nvPr/>
          </p:nvSpPr>
          <p:spPr>
            <a:xfrm>
              <a:off x="6339300" y="1377200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1"/>
                  </a:moveTo>
                  <a:cubicBezTo>
                    <a:pt x="61" y="31"/>
                    <a:pt x="0" y="31"/>
                    <a:pt x="0" y="92"/>
                  </a:cubicBezTo>
                  <a:cubicBezTo>
                    <a:pt x="0" y="123"/>
                    <a:pt x="30" y="214"/>
                    <a:pt x="61" y="214"/>
                  </a:cubicBezTo>
                  <a:cubicBezTo>
                    <a:pt x="75" y="227"/>
                    <a:pt x="91" y="233"/>
                    <a:pt x="109" y="233"/>
                  </a:cubicBezTo>
                  <a:cubicBezTo>
                    <a:pt x="169" y="233"/>
                    <a:pt x="236" y="163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" name="Google Shape;2484;p3"/>
            <p:cNvSpPr/>
            <p:nvPr/>
          </p:nvSpPr>
          <p:spPr>
            <a:xfrm>
              <a:off x="6991275" y="1376450"/>
              <a:ext cx="9900" cy="6100"/>
            </a:xfrm>
            <a:custGeom>
              <a:avLst/>
              <a:gdLst/>
              <a:ahLst/>
              <a:cxnLst/>
              <a:rect l="l" t="t" r="r" b="b"/>
              <a:pathLst>
                <a:path w="396" h="244" extrusionOk="0">
                  <a:moveTo>
                    <a:pt x="213" y="1"/>
                  </a:moveTo>
                  <a:cubicBezTo>
                    <a:pt x="153" y="1"/>
                    <a:pt x="61" y="31"/>
                    <a:pt x="1" y="92"/>
                  </a:cubicBezTo>
                  <a:cubicBezTo>
                    <a:pt x="1" y="122"/>
                    <a:pt x="31" y="183"/>
                    <a:pt x="61" y="244"/>
                  </a:cubicBezTo>
                  <a:cubicBezTo>
                    <a:pt x="153" y="213"/>
                    <a:pt x="213" y="183"/>
                    <a:pt x="305" y="153"/>
                  </a:cubicBezTo>
                  <a:cubicBezTo>
                    <a:pt x="396" y="61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" name="Google Shape;2485;p3"/>
            <p:cNvSpPr/>
            <p:nvPr/>
          </p:nvSpPr>
          <p:spPr>
            <a:xfrm>
              <a:off x="5296725" y="1380250"/>
              <a:ext cx="12925" cy="9150"/>
            </a:xfrm>
            <a:custGeom>
              <a:avLst/>
              <a:gdLst/>
              <a:ahLst/>
              <a:cxnLst/>
              <a:rect l="l" t="t" r="r" b="b"/>
              <a:pathLst>
                <a:path w="517" h="366" extrusionOk="0">
                  <a:moveTo>
                    <a:pt x="31" y="1"/>
                  </a:moveTo>
                  <a:cubicBezTo>
                    <a:pt x="0" y="152"/>
                    <a:pt x="91" y="304"/>
                    <a:pt x="213" y="365"/>
                  </a:cubicBezTo>
                  <a:cubicBezTo>
                    <a:pt x="517" y="92"/>
                    <a:pt x="304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" name="Google Shape;2486;p3"/>
            <p:cNvSpPr/>
            <p:nvPr/>
          </p:nvSpPr>
          <p:spPr>
            <a:xfrm>
              <a:off x="6694925" y="13817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2" y="0"/>
                  </a:moveTo>
                  <a:cubicBezTo>
                    <a:pt x="91" y="31"/>
                    <a:pt x="0" y="61"/>
                    <a:pt x="0" y="91"/>
                  </a:cubicBezTo>
                  <a:cubicBezTo>
                    <a:pt x="0" y="152"/>
                    <a:pt x="0" y="213"/>
                    <a:pt x="61" y="243"/>
                  </a:cubicBezTo>
                  <a:cubicBezTo>
                    <a:pt x="77" y="249"/>
                    <a:pt x="92" y="251"/>
                    <a:pt x="108" y="251"/>
                  </a:cubicBezTo>
                  <a:cubicBezTo>
                    <a:pt x="181" y="251"/>
                    <a:pt x="243" y="192"/>
                    <a:pt x="24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" name="Google Shape;2487;p3"/>
            <p:cNvSpPr/>
            <p:nvPr/>
          </p:nvSpPr>
          <p:spPr>
            <a:xfrm>
              <a:off x="5646275" y="13863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26" y="144"/>
                    <a:pt x="30" y="219"/>
                    <a:pt x="50" y="219"/>
                  </a:cubicBezTo>
                  <a:cubicBezTo>
                    <a:pt x="53" y="219"/>
                    <a:pt x="57" y="218"/>
                    <a:pt x="61" y="213"/>
                  </a:cubicBezTo>
                  <a:cubicBezTo>
                    <a:pt x="79" y="222"/>
                    <a:pt x="94" y="226"/>
                    <a:pt x="108" y="226"/>
                  </a:cubicBezTo>
                  <a:cubicBezTo>
                    <a:pt x="142" y="226"/>
                    <a:pt x="170" y="205"/>
                    <a:pt x="213" y="183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" name="Google Shape;2488;p3"/>
            <p:cNvSpPr/>
            <p:nvPr/>
          </p:nvSpPr>
          <p:spPr>
            <a:xfrm>
              <a:off x="6963925" y="1400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208"/>
                    <a:pt x="92" y="238"/>
                  </a:cubicBezTo>
                  <a:cubicBezTo>
                    <a:pt x="152" y="208"/>
                    <a:pt x="213" y="208"/>
                    <a:pt x="244" y="177"/>
                  </a:cubicBezTo>
                  <a:cubicBezTo>
                    <a:pt x="244" y="116"/>
                    <a:pt x="213" y="56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" name="Google Shape;2489;p3"/>
            <p:cNvSpPr/>
            <p:nvPr/>
          </p:nvSpPr>
          <p:spPr>
            <a:xfrm>
              <a:off x="6612850" y="14091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13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" name="Google Shape;2490;p3"/>
            <p:cNvSpPr/>
            <p:nvPr/>
          </p:nvSpPr>
          <p:spPr>
            <a:xfrm>
              <a:off x="6734425" y="1413675"/>
              <a:ext cx="6875" cy="7625"/>
            </a:xfrm>
            <a:custGeom>
              <a:avLst/>
              <a:gdLst/>
              <a:ahLst/>
              <a:cxnLst/>
              <a:rect l="l" t="t" r="r" b="b"/>
              <a:pathLst>
                <a:path w="275" h="305" extrusionOk="0">
                  <a:moveTo>
                    <a:pt x="244" y="1"/>
                  </a:moveTo>
                  <a:cubicBezTo>
                    <a:pt x="1" y="1"/>
                    <a:pt x="31" y="153"/>
                    <a:pt x="1" y="305"/>
                  </a:cubicBezTo>
                  <a:cubicBezTo>
                    <a:pt x="122" y="274"/>
                    <a:pt x="274" y="274"/>
                    <a:pt x="274" y="62"/>
                  </a:cubicBezTo>
                  <a:cubicBezTo>
                    <a:pt x="274" y="62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" name="Google Shape;2491;p3"/>
            <p:cNvSpPr/>
            <p:nvPr/>
          </p:nvSpPr>
          <p:spPr>
            <a:xfrm>
              <a:off x="6963150" y="1414125"/>
              <a:ext cx="6875" cy="5100"/>
            </a:xfrm>
            <a:custGeom>
              <a:avLst/>
              <a:gdLst/>
              <a:ahLst/>
              <a:cxnLst/>
              <a:rect l="l" t="t" r="r" b="b"/>
              <a:pathLst>
                <a:path w="275" h="204" extrusionOk="0">
                  <a:moveTo>
                    <a:pt x="161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4"/>
                    <a:pt x="62" y="196"/>
                    <a:pt x="153" y="196"/>
                  </a:cubicBezTo>
                  <a:cubicBezTo>
                    <a:pt x="159" y="201"/>
                    <a:pt x="165" y="204"/>
                    <a:pt x="171" y="204"/>
                  </a:cubicBezTo>
                  <a:cubicBezTo>
                    <a:pt x="196" y="204"/>
                    <a:pt x="225" y="159"/>
                    <a:pt x="275" y="135"/>
                  </a:cubicBezTo>
                  <a:cubicBezTo>
                    <a:pt x="244" y="104"/>
                    <a:pt x="244" y="13"/>
                    <a:pt x="214" y="13"/>
                  </a:cubicBezTo>
                  <a:cubicBezTo>
                    <a:pt x="196" y="4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" name="Google Shape;2492;p3"/>
            <p:cNvSpPr/>
            <p:nvPr/>
          </p:nvSpPr>
          <p:spPr>
            <a:xfrm>
              <a:off x="5696425" y="14229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5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" name="Google Shape;2493;p3"/>
            <p:cNvSpPr/>
            <p:nvPr/>
          </p:nvSpPr>
          <p:spPr>
            <a:xfrm>
              <a:off x="5325750" y="1431925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207" y="0"/>
                  </a:moveTo>
                  <a:cubicBezTo>
                    <a:pt x="146" y="0"/>
                    <a:pt x="116" y="0"/>
                    <a:pt x="55" y="61"/>
                  </a:cubicBezTo>
                  <a:cubicBezTo>
                    <a:pt x="1" y="115"/>
                    <a:pt x="43" y="218"/>
                    <a:pt x="118" y="218"/>
                  </a:cubicBezTo>
                  <a:cubicBezTo>
                    <a:pt x="127" y="218"/>
                    <a:pt x="136" y="216"/>
                    <a:pt x="146" y="213"/>
                  </a:cubicBezTo>
                  <a:cubicBezTo>
                    <a:pt x="207" y="213"/>
                    <a:pt x="237" y="183"/>
                    <a:pt x="268" y="152"/>
                  </a:cubicBezTo>
                  <a:cubicBezTo>
                    <a:pt x="268" y="92"/>
                    <a:pt x="237" y="31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" name="Google Shape;2494;p3"/>
            <p:cNvSpPr/>
            <p:nvPr/>
          </p:nvSpPr>
          <p:spPr>
            <a:xfrm>
              <a:off x="6420600" y="14319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" name="Google Shape;2495;p3"/>
            <p:cNvSpPr/>
            <p:nvPr/>
          </p:nvSpPr>
          <p:spPr>
            <a:xfrm>
              <a:off x="5354475" y="1436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1" y="31"/>
                    <a:pt x="0" y="31"/>
                    <a:pt x="31" y="62"/>
                  </a:cubicBezTo>
                  <a:cubicBezTo>
                    <a:pt x="0" y="122"/>
                    <a:pt x="31" y="183"/>
                    <a:pt x="61" y="214"/>
                  </a:cubicBezTo>
                  <a:cubicBezTo>
                    <a:pt x="78" y="219"/>
                    <a:pt x="95" y="222"/>
                    <a:pt x="111" y="222"/>
                  </a:cubicBezTo>
                  <a:cubicBezTo>
                    <a:pt x="183" y="222"/>
                    <a:pt x="243" y="172"/>
                    <a:pt x="243" y="122"/>
                  </a:cubicBezTo>
                  <a:cubicBezTo>
                    <a:pt x="243" y="6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" name="Google Shape;2496;p3"/>
            <p:cNvSpPr/>
            <p:nvPr/>
          </p:nvSpPr>
          <p:spPr>
            <a:xfrm>
              <a:off x="600115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2"/>
                  </a:cubicBezTo>
                  <a:cubicBezTo>
                    <a:pt x="243" y="6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" name="Google Shape;2497;p3"/>
            <p:cNvSpPr/>
            <p:nvPr/>
          </p:nvSpPr>
          <p:spPr>
            <a:xfrm>
              <a:off x="6238325" y="1441050"/>
              <a:ext cx="6775" cy="5475"/>
            </a:xfrm>
            <a:custGeom>
              <a:avLst/>
              <a:gdLst/>
              <a:ahLst/>
              <a:cxnLst/>
              <a:rect l="l" t="t" r="r" b="b"/>
              <a:pathLst>
                <a:path w="271" h="219" extrusionOk="0">
                  <a:moveTo>
                    <a:pt x="179" y="0"/>
                  </a:moveTo>
                  <a:cubicBezTo>
                    <a:pt x="118" y="0"/>
                    <a:pt x="27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40" y="9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" name="Google Shape;2498;p3"/>
            <p:cNvSpPr/>
            <p:nvPr/>
          </p:nvSpPr>
          <p:spPr>
            <a:xfrm>
              <a:off x="6639450" y="1441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" name="Google Shape;2499;p3"/>
            <p:cNvSpPr/>
            <p:nvPr/>
          </p:nvSpPr>
          <p:spPr>
            <a:xfrm>
              <a:off x="7014075" y="14410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4" y="122"/>
                  </a:cubicBezTo>
                  <a:cubicBezTo>
                    <a:pt x="213" y="91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" name="Google Shape;2500;p3"/>
            <p:cNvSpPr/>
            <p:nvPr/>
          </p:nvSpPr>
          <p:spPr>
            <a:xfrm>
              <a:off x="5221500" y="1450150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152" y="1"/>
                  </a:moveTo>
                  <a:cubicBezTo>
                    <a:pt x="91" y="31"/>
                    <a:pt x="30" y="62"/>
                    <a:pt x="30" y="92"/>
                  </a:cubicBezTo>
                  <a:cubicBezTo>
                    <a:pt x="0" y="153"/>
                    <a:pt x="30" y="183"/>
                    <a:pt x="91" y="214"/>
                  </a:cubicBezTo>
                  <a:cubicBezTo>
                    <a:pt x="113" y="221"/>
                    <a:pt x="133" y="225"/>
                    <a:pt x="150" y="225"/>
                  </a:cubicBezTo>
                  <a:cubicBezTo>
                    <a:pt x="208" y="225"/>
                    <a:pt x="243" y="185"/>
                    <a:pt x="243" y="92"/>
                  </a:cubicBezTo>
                  <a:cubicBezTo>
                    <a:pt x="243" y="62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" name="Google Shape;2501;p3"/>
            <p:cNvSpPr/>
            <p:nvPr/>
          </p:nvSpPr>
          <p:spPr>
            <a:xfrm>
              <a:off x="5554475" y="1450150"/>
              <a:ext cx="6700" cy="5475"/>
            </a:xfrm>
            <a:custGeom>
              <a:avLst/>
              <a:gdLst/>
              <a:ahLst/>
              <a:cxnLst/>
              <a:rect l="l" t="t" r="r" b="b"/>
              <a:pathLst>
                <a:path w="268" h="219" extrusionOk="0">
                  <a:moveTo>
                    <a:pt x="177" y="1"/>
                  </a:moveTo>
                  <a:cubicBezTo>
                    <a:pt x="146" y="1"/>
                    <a:pt x="86" y="1"/>
                    <a:pt x="55" y="62"/>
                  </a:cubicBezTo>
                  <a:cubicBezTo>
                    <a:pt x="1" y="116"/>
                    <a:pt x="43" y="218"/>
                    <a:pt x="118" y="218"/>
                  </a:cubicBezTo>
                  <a:cubicBezTo>
                    <a:pt x="127" y="218"/>
                    <a:pt x="136" y="217"/>
                    <a:pt x="146" y="214"/>
                  </a:cubicBezTo>
                  <a:cubicBezTo>
                    <a:pt x="177" y="214"/>
                    <a:pt x="238" y="153"/>
                    <a:pt x="268" y="122"/>
                  </a:cubicBezTo>
                  <a:cubicBezTo>
                    <a:pt x="238" y="92"/>
                    <a:pt x="207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" name="Google Shape;2502;p3"/>
            <p:cNvSpPr/>
            <p:nvPr/>
          </p:nvSpPr>
          <p:spPr>
            <a:xfrm>
              <a:off x="6342325" y="1453875"/>
              <a:ext cx="9150" cy="13025"/>
            </a:xfrm>
            <a:custGeom>
              <a:avLst/>
              <a:gdLst/>
              <a:ahLst/>
              <a:cxnLst/>
              <a:rect l="l" t="t" r="r" b="b"/>
              <a:pathLst>
                <a:path w="366" h="521" extrusionOk="0">
                  <a:moveTo>
                    <a:pt x="299" y="0"/>
                  </a:moveTo>
                  <a:cubicBezTo>
                    <a:pt x="77" y="0"/>
                    <a:pt x="1" y="144"/>
                    <a:pt x="1" y="338"/>
                  </a:cubicBezTo>
                  <a:lnTo>
                    <a:pt x="183" y="521"/>
                  </a:lnTo>
                  <a:cubicBezTo>
                    <a:pt x="153" y="369"/>
                    <a:pt x="213" y="217"/>
                    <a:pt x="365" y="156"/>
                  </a:cubicBezTo>
                  <a:cubicBezTo>
                    <a:pt x="365" y="95"/>
                    <a:pt x="365" y="34"/>
                    <a:pt x="365" y="4"/>
                  </a:cubicBezTo>
                  <a:cubicBezTo>
                    <a:pt x="342" y="1"/>
                    <a:pt x="320" y="0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3"/>
            <p:cNvSpPr/>
            <p:nvPr/>
          </p:nvSpPr>
          <p:spPr>
            <a:xfrm>
              <a:off x="6071800" y="145900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72" y="1"/>
                  </a:moveTo>
                  <a:cubicBezTo>
                    <a:pt x="255" y="1"/>
                    <a:pt x="235" y="4"/>
                    <a:pt x="214" y="12"/>
                  </a:cubicBezTo>
                  <a:cubicBezTo>
                    <a:pt x="1" y="72"/>
                    <a:pt x="92" y="224"/>
                    <a:pt x="214" y="316"/>
                  </a:cubicBezTo>
                  <a:cubicBezTo>
                    <a:pt x="239" y="341"/>
                    <a:pt x="270" y="351"/>
                    <a:pt x="300" y="351"/>
                  </a:cubicBezTo>
                  <a:cubicBezTo>
                    <a:pt x="341" y="351"/>
                    <a:pt x="378" y="333"/>
                    <a:pt x="396" y="316"/>
                  </a:cubicBezTo>
                  <a:cubicBezTo>
                    <a:pt x="396" y="182"/>
                    <a:pt x="396" y="1"/>
                    <a:pt x="2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" name="Google Shape;2504;p3"/>
            <p:cNvSpPr/>
            <p:nvPr/>
          </p:nvSpPr>
          <p:spPr>
            <a:xfrm>
              <a:off x="5358275" y="147752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3" y="122"/>
                  </a:cubicBezTo>
                  <a:cubicBezTo>
                    <a:pt x="213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" name="Google Shape;2505;p3"/>
            <p:cNvSpPr/>
            <p:nvPr/>
          </p:nvSpPr>
          <p:spPr>
            <a:xfrm>
              <a:off x="5752650" y="147600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213" y="0"/>
                  </a:moveTo>
                  <a:cubicBezTo>
                    <a:pt x="61" y="61"/>
                    <a:pt x="1" y="213"/>
                    <a:pt x="31" y="365"/>
                  </a:cubicBezTo>
                  <a:cubicBezTo>
                    <a:pt x="305" y="365"/>
                    <a:pt x="426" y="244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" name="Google Shape;2506;p3"/>
            <p:cNvSpPr/>
            <p:nvPr/>
          </p:nvSpPr>
          <p:spPr>
            <a:xfrm>
              <a:off x="5623475" y="148207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1"/>
                  </a:moveTo>
                  <a:cubicBezTo>
                    <a:pt x="61" y="31"/>
                    <a:pt x="31" y="61"/>
                    <a:pt x="0" y="92"/>
                  </a:cubicBezTo>
                  <a:cubicBezTo>
                    <a:pt x="0" y="152"/>
                    <a:pt x="0" y="213"/>
                    <a:pt x="61" y="244"/>
                  </a:cubicBezTo>
                  <a:cubicBezTo>
                    <a:pt x="77" y="249"/>
                    <a:pt x="92" y="252"/>
                    <a:pt x="107" y="252"/>
                  </a:cubicBezTo>
                  <a:cubicBezTo>
                    <a:pt x="172" y="252"/>
                    <a:pt x="213" y="197"/>
                    <a:pt x="213" y="122"/>
                  </a:cubicBezTo>
                  <a:cubicBezTo>
                    <a:pt x="213" y="92"/>
                    <a:pt x="152" y="6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" name="Google Shape;2507;p3"/>
            <p:cNvSpPr/>
            <p:nvPr/>
          </p:nvSpPr>
          <p:spPr>
            <a:xfrm>
              <a:off x="6293700" y="14822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" name="Google Shape;2508;p3"/>
            <p:cNvSpPr/>
            <p:nvPr/>
          </p:nvSpPr>
          <p:spPr>
            <a:xfrm>
              <a:off x="5330150" y="15003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153" y="0"/>
                    <a:pt x="92" y="0"/>
                    <a:pt x="61" y="61"/>
                  </a:cubicBezTo>
                  <a:cubicBezTo>
                    <a:pt x="1" y="122"/>
                    <a:pt x="92" y="243"/>
                    <a:pt x="183" y="243"/>
                  </a:cubicBezTo>
                  <a:cubicBezTo>
                    <a:pt x="213" y="243"/>
                    <a:pt x="244" y="152"/>
                    <a:pt x="305" y="122"/>
                  </a:cubicBezTo>
                  <a:cubicBezTo>
                    <a:pt x="274" y="91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" name="Google Shape;2509;p3"/>
            <p:cNvSpPr/>
            <p:nvPr/>
          </p:nvSpPr>
          <p:spPr>
            <a:xfrm>
              <a:off x="5172100" y="1505625"/>
              <a:ext cx="9150" cy="6400"/>
            </a:xfrm>
            <a:custGeom>
              <a:avLst/>
              <a:gdLst/>
              <a:ahLst/>
              <a:cxnLst/>
              <a:rect l="l" t="t" r="r" b="b"/>
              <a:pathLst>
                <a:path w="366" h="256" extrusionOk="0">
                  <a:moveTo>
                    <a:pt x="213" y="1"/>
                  </a:moveTo>
                  <a:cubicBezTo>
                    <a:pt x="152" y="1"/>
                    <a:pt x="91" y="31"/>
                    <a:pt x="61" y="62"/>
                  </a:cubicBezTo>
                  <a:cubicBezTo>
                    <a:pt x="0" y="183"/>
                    <a:pt x="61" y="244"/>
                    <a:pt x="152" y="244"/>
                  </a:cubicBezTo>
                  <a:cubicBezTo>
                    <a:pt x="175" y="252"/>
                    <a:pt x="198" y="255"/>
                    <a:pt x="220" y="255"/>
                  </a:cubicBezTo>
                  <a:cubicBezTo>
                    <a:pt x="285" y="255"/>
                    <a:pt x="342" y="221"/>
                    <a:pt x="365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" name="Google Shape;2510;p3"/>
            <p:cNvSpPr/>
            <p:nvPr/>
          </p:nvSpPr>
          <p:spPr>
            <a:xfrm>
              <a:off x="6684450" y="1554725"/>
              <a:ext cx="7450" cy="5775"/>
            </a:xfrm>
            <a:custGeom>
              <a:avLst/>
              <a:gdLst/>
              <a:ahLst/>
              <a:cxnLst/>
              <a:rect l="l" t="t" r="r" b="b"/>
              <a:pathLst>
                <a:path w="298" h="231" extrusionOk="0">
                  <a:moveTo>
                    <a:pt x="158" y="1"/>
                  </a:moveTo>
                  <a:cubicBezTo>
                    <a:pt x="115" y="1"/>
                    <a:pt x="77" y="29"/>
                    <a:pt x="55" y="73"/>
                  </a:cubicBezTo>
                  <a:cubicBezTo>
                    <a:pt x="0" y="127"/>
                    <a:pt x="67" y="230"/>
                    <a:pt x="147" y="230"/>
                  </a:cubicBezTo>
                  <a:cubicBezTo>
                    <a:pt x="156" y="230"/>
                    <a:pt x="166" y="229"/>
                    <a:pt x="176" y="225"/>
                  </a:cubicBezTo>
                  <a:cubicBezTo>
                    <a:pt x="207" y="225"/>
                    <a:pt x="237" y="164"/>
                    <a:pt x="298" y="134"/>
                  </a:cubicBezTo>
                  <a:cubicBezTo>
                    <a:pt x="267" y="104"/>
                    <a:pt x="237" y="12"/>
                    <a:pt x="207" y="12"/>
                  </a:cubicBezTo>
                  <a:cubicBezTo>
                    <a:pt x="190" y="4"/>
                    <a:pt x="174" y="1"/>
                    <a:pt x="1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" name="Google Shape;2511;p3"/>
            <p:cNvSpPr/>
            <p:nvPr/>
          </p:nvSpPr>
          <p:spPr>
            <a:xfrm>
              <a:off x="5587000" y="156870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2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3"/>
                    <a:pt x="31" y="213"/>
                    <a:pt x="61" y="213"/>
                  </a:cubicBezTo>
                  <a:cubicBezTo>
                    <a:pt x="79" y="222"/>
                    <a:pt x="97" y="226"/>
                    <a:pt x="114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" name="Google Shape;2512;p3"/>
            <p:cNvSpPr/>
            <p:nvPr/>
          </p:nvSpPr>
          <p:spPr>
            <a:xfrm>
              <a:off x="5463225" y="1577825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0"/>
                  </a:moveTo>
                  <a:cubicBezTo>
                    <a:pt x="118" y="0"/>
                    <a:pt x="88" y="0"/>
                    <a:pt x="27" y="61"/>
                  </a:cubicBezTo>
                  <a:cubicBezTo>
                    <a:pt x="0" y="115"/>
                    <a:pt x="46" y="218"/>
                    <a:pt x="120" y="218"/>
                  </a:cubicBezTo>
                  <a:cubicBezTo>
                    <a:pt x="129" y="218"/>
                    <a:pt x="139" y="216"/>
                    <a:pt x="149" y="213"/>
                  </a:cubicBezTo>
                  <a:cubicBezTo>
                    <a:pt x="153" y="217"/>
                    <a:pt x="157" y="219"/>
                    <a:pt x="162" y="219"/>
                  </a:cubicBezTo>
                  <a:cubicBezTo>
                    <a:pt x="188" y="219"/>
                    <a:pt x="218" y="148"/>
                    <a:pt x="270" y="122"/>
                  </a:cubicBezTo>
                  <a:cubicBezTo>
                    <a:pt x="240" y="92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" name="Google Shape;2513;p3"/>
            <p:cNvSpPr/>
            <p:nvPr/>
          </p:nvSpPr>
          <p:spPr>
            <a:xfrm>
              <a:off x="5349150" y="1641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" name="Google Shape;2514;p3"/>
            <p:cNvSpPr/>
            <p:nvPr/>
          </p:nvSpPr>
          <p:spPr>
            <a:xfrm>
              <a:off x="7004950" y="14129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2" y="152"/>
                  </a:cubicBezTo>
                  <a:cubicBezTo>
                    <a:pt x="92" y="183"/>
                    <a:pt x="153" y="183"/>
                    <a:pt x="214" y="213"/>
                  </a:cubicBezTo>
                  <a:cubicBezTo>
                    <a:pt x="214" y="183"/>
                    <a:pt x="244" y="122"/>
                    <a:pt x="244" y="61"/>
                  </a:cubicBezTo>
                  <a:cubicBezTo>
                    <a:pt x="214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" name="Google Shape;2515;p3"/>
            <p:cNvSpPr/>
            <p:nvPr/>
          </p:nvSpPr>
          <p:spPr>
            <a:xfrm>
              <a:off x="6827150" y="1244775"/>
              <a:ext cx="4575" cy="5625"/>
            </a:xfrm>
            <a:custGeom>
              <a:avLst/>
              <a:gdLst/>
              <a:ahLst/>
              <a:cxnLst/>
              <a:rect l="l" t="t" r="r" b="b"/>
              <a:pathLst>
                <a:path w="183" h="225" extrusionOk="0">
                  <a:moveTo>
                    <a:pt x="82" y="1"/>
                  </a:moveTo>
                  <a:cubicBezTo>
                    <a:pt x="74" y="1"/>
                    <a:pt x="67" y="3"/>
                    <a:pt x="61" y="9"/>
                  </a:cubicBezTo>
                  <a:cubicBezTo>
                    <a:pt x="31" y="39"/>
                    <a:pt x="0" y="100"/>
                    <a:pt x="0" y="161"/>
                  </a:cubicBezTo>
                  <a:cubicBezTo>
                    <a:pt x="0" y="199"/>
                    <a:pt x="23" y="225"/>
                    <a:pt x="55" y="225"/>
                  </a:cubicBezTo>
                  <a:cubicBezTo>
                    <a:pt x="75" y="225"/>
                    <a:pt x="99" y="215"/>
                    <a:pt x="122" y="191"/>
                  </a:cubicBezTo>
                  <a:cubicBezTo>
                    <a:pt x="152" y="161"/>
                    <a:pt x="183" y="100"/>
                    <a:pt x="183" y="39"/>
                  </a:cubicBezTo>
                  <a:cubicBezTo>
                    <a:pt x="158" y="39"/>
                    <a:pt x="114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3"/>
            <p:cNvSpPr/>
            <p:nvPr/>
          </p:nvSpPr>
          <p:spPr>
            <a:xfrm>
              <a:off x="5802050" y="1418025"/>
              <a:ext cx="5350" cy="5250"/>
            </a:xfrm>
            <a:custGeom>
              <a:avLst/>
              <a:gdLst/>
              <a:ahLst/>
              <a:cxnLst/>
              <a:rect l="l" t="t" r="r" b="b"/>
              <a:pathLst>
                <a:path w="214" h="210" extrusionOk="0">
                  <a:moveTo>
                    <a:pt x="131" y="1"/>
                  </a:moveTo>
                  <a:cubicBezTo>
                    <a:pt x="98" y="1"/>
                    <a:pt x="49" y="40"/>
                    <a:pt x="0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4" y="203"/>
                    <a:pt x="132" y="210"/>
                    <a:pt x="148" y="210"/>
                  </a:cubicBezTo>
                  <a:cubicBezTo>
                    <a:pt x="175" y="210"/>
                    <a:pt x="194" y="189"/>
                    <a:pt x="213" y="131"/>
                  </a:cubicBezTo>
                  <a:cubicBezTo>
                    <a:pt x="213" y="100"/>
                    <a:pt x="183" y="9"/>
                    <a:pt x="152" y="9"/>
                  </a:cubicBezTo>
                  <a:cubicBezTo>
                    <a:pt x="146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3"/>
            <p:cNvSpPr/>
            <p:nvPr/>
          </p:nvSpPr>
          <p:spPr>
            <a:xfrm>
              <a:off x="5970750" y="1418925"/>
              <a:ext cx="5325" cy="4975"/>
            </a:xfrm>
            <a:custGeom>
              <a:avLst/>
              <a:gdLst/>
              <a:ahLst/>
              <a:cxnLst/>
              <a:rect l="l" t="t" r="r" b="b"/>
              <a:pathLst>
                <a:path w="213" h="199" extrusionOk="0">
                  <a:moveTo>
                    <a:pt x="149" y="1"/>
                  </a:moveTo>
                  <a:cubicBezTo>
                    <a:pt x="133" y="1"/>
                    <a:pt x="115" y="11"/>
                    <a:pt x="91" y="34"/>
                  </a:cubicBezTo>
                  <a:cubicBezTo>
                    <a:pt x="61" y="64"/>
                    <a:pt x="31" y="95"/>
                    <a:pt x="0" y="156"/>
                  </a:cubicBezTo>
                  <a:cubicBezTo>
                    <a:pt x="43" y="177"/>
                    <a:pt x="86" y="199"/>
                    <a:pt x="118" y="199"/>
                  </a:cubicBezTo>
                  <a:cubicBezTo>
                    <a:pt x="132" y="199"/>
                    <a:pt x="143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75" y="1"/>
                    <a:pt x="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3"/>
            <p:cNvSpPr/>
            <p:nvPr/>
          </p:nvSpPr>
          <p:spPr>
            <a:xfrm>
              <a:off x="6812700" y="1253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31"/>
                    <a:pt x="31" y="61"/>
                    <a:pt x="31" y="92"/>
                  </a:cubicBezTo>
                  <a:cubicBezTo>
                    <a:pt x="1" y="122"/>
                    <a:pt x="61" y="183"/>
                    <a:pt x="61" y="213"/>
                  </a:cubicBezTo>
                  <a:cubicBezTo>
                    <a:pt x="122" y="213"/>
                    <a:pt x="153" y="183"/>
                    <a:pt x="213" y="152"/>
                  </a:cubicBezTo>
                  <a:cubicBezTo>
                    <a:pt x="244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3"/>
            <p:cNvSpPr/>
            <p:nvPr/>
          </p:nvSpPr>
          <p:spPr>
            <a:xfrm>
              <a:off x="6337000" y="1431575"/>
              <a:ext cx="9925" cy="7975"/>
            </a:xfrm>
            <a:custGeom>
              <a:avLst/>
              <a:gdLst/>
              <a:ahLst/>
              <a:cxnLst/>
              <a:rect l="l" t="t" r="r" b="b"/>
              <a:pathLst>
                <a:path w="397" h="319" extrusionOk="0">
                  <a:moveTo>
                    <a:pt x="239" y="1"/>
                  </a:moveTo>
                  <a:cubicBezTo>
                    <a:pt x="183" y="1"/>
                    <a:pt x="107" y="41"/>
                    <a:pt x="1" y="136"/>
                  </a:cubicBezTo>
                  <a:lnTo>
                    <a:pt x="396" y="318"/>
                  </a:lnTo>
                  <a:cubicBezTo>
                    <a:pt x="376" y="140"/>
                    <a:pt x="344" y="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3"/>
            <p:cNvSpPr/>
            <p:nvPr/>
          </p:nvSpPr>
          <p:spPr>
            <a:xfrm>
              <a:off x="6016325" y="1313175"/>
              <a:ext cx="5350" cy="4850"/>
            </a:xfrm>
            <a:custGeom>
              <a:avLst/>
              <a:gdLst/>
              <a:ahLst/>
              <a:cxnLst/>
              <a:rect l="l" t="t" r="r" b="b"/>
              <a:pathLst>
                <a:path w="214" h="194" extrusionOk="0">
                  <a:moveTo>
                    <a:pt x="131" y="0"/>
                  </a:moveTo>
                  <a:cubicBezTo>
                    <a:pt x="98" y="0"/>
                    <a:pt x="50" y="39"/>
                    <a:pt x="1" y="39"/>
                  </a:cubicBezTo>
                  <a:cubicBezTo>
                    <a:pt x="31" y="69"/>
                    <a:pt x="62" y="130"/>
                    <a:pt x="92" y="161"/>
                  </a:cubicBezTo>
                  <a:cubicBezTo>
                    <a:pt x="104" y="184"/>
                    <a:pt x="120" y="194"/>
                    <a:pt x="137" y="194"/>
                  </a:cubicBezTo>
                  <a:cubicBezTo>
                    <a:pt x="165" y="194"/>
                    <a:pt x="195" y="168"/>
                    <a:pt x="214" y="130"/>
                  </a:cubicBezTo>
                  <a:cubicBezTo>
                    <a:pt x="214" y="100"/>
                    <a:pt x="183" y="9"/>
                    <a:pt x="153" y="9"/>
                  </a:cubicBezTo>
                  <a:cubicBezTo>
                    <a:pt x="147" y="3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" name="Google Shape;2521;p3"/>
            <p:cNvSpPr/>
            <p:nvPr/>
          </p:nvSpPr>
          <p:spPr>
            <a:xfrm>
              <a:off x="5773175" y="1268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0"/>
                  </a:moveTo>
                  <a:cubicBezTo>
                    <a:pt x="31" y="61"/>
                    <a:pt x="0" y="122"/>
                    <a:pt x="31" y="152"/>
                  </a:cubicBezTo>
                  <a:cubicBezTo>
                    <a:pt x="31" y="183"/>
                    <a:pt x="91" y="213"/>
                    <a:pt x="152" y="213"/>
                  </a:cubicBezTo>
                  <a:cubicBezTo>
                    <a:pt x="213" y="213"/>
                    <a:pt x="243" y="152"/>
                    <a:pt x="183" y="92"/>
                  </a:cubicBezTo>
                  <a:cubicBezTo>
                    <a:pt x="152" y="6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" name="Google Shape;2522;p3"/>
            <p:cNvSpPr/>
            <p:nvPr/>
          </p:nvSpPr>
          <p:spPr>
            <a:xfrm>
              <a:off x="5662975" y="1307300"/>
              <a:ext cx="13725" cy="4300"/>
            </a:xfrm>
            <a:custGeom>
              <a:avLst/>
              <a:gdLst/>
              <a:ahLst/>
              <a:cxnLst/>
              <a:rect l="l" t="t" r="r" b="b"/>
              <a:pathLst>
                <a:path w="549" h="172" extrusionOk="0">
                  <a:moveTo>
                    <a:pt x="1" y="1"/>
                  </a:moveTo>
                  <a:cubicBezTo>
                    <a:pt x="74" y="118"/>
                    <a:pt x="155" y="172"/>
                    <a:pt x="243" y="172"/>
                  </a:cubicBezTo>
                  <a:cubicBezTo>
                    <a:pt x="336" y="172"/>
                    <a:pt x="438" y="110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3"/>
            <p:cNvSpPr/>
            <p:nvPr/>
          </p:nvSpPr>
          <p:spPr>
            <a:xfrm>
              <a:off x="6798275" y="1229800"/>
              <a:ext cx="9125" cy="9900"/>
            </a:xfrm>
            <a:custGeom>
              <a:avLst/>
              <a:gdLst/>
              <a:ahLst/>
              <a:cxnLst/>
              <a:rect l="l" t="t" r="r" b="b"/>
              <a:pathLst>
                <a:path w="365" h="396" extrusionOk="0">
                  <a:moveTo>
                    <a:pt x="0" y="0"/>
                  </a:moveTo>
                  <a:lnTo>
                    <a:pt x="0" y="395"/>
                  </a:lnTo>
                  <a:lnTo>
                    <a:pt x="365" y="395"/>
                  </a:lnTo>
                  <a:cubicBezTo>
                    <a:pt x="304" y="183"/>
                    <a:pt x="182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3"/>
            <p:cNvSpPr/>
            <p:nvPr/>
          </p:nvSpPr>
          <p:spPr>
            <a:xfrm>
              <a:off x="6320300" y="1144675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152" y="1"/>
                  </a:moveTo>
                  <a:cubicBezTo>
                    <a:pt x="122" y="31"/>
                    <a:pt x="31" y="31"/>
                    <a:pt x="31" y="62"/>
                  </a:cubicBezTo>
                  <a:cubicBezTo>
                    <a:pt x="0" y="92"/>
                    <a:pt x="61" y="153"/>
                    <a:pt x="61" y="183"/>
                  </a:cubicBezTo>
                  <a:cubicBezTo>
                    <a:pt x="91" y="183"/>
                    <a:pt x="152" y="153"/>
                    <a:pt x="183" y="122"/>
                  </a:cubicBezTo>
                  <a:cubicBezTo>
                    <a:pt x="243" y="62"/>
                    <a:pt x="21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3"/>
            <p:cNvSpPr/>
            <p:nvPr/>
          </p:nvSpPr>
          <p:spPr>
            <a:xfrm>
              <a:off x="5831675" y="1300275"/>
              <a:ext cx="9150" cy="11600"/>
            </a:xfrm>
            <a:custGeom>
              <a:avLst/>
              <a:gdLst/>
              <a:ahLst/>
              <a:cxnLst/>
              <a:rect l="l" t="t" r="r" b="b"/>
              <a:pathLst>
                <a:path w="366" h="464" extrusionOk="0">
                  <a:moveTo>
                    <a:pt x="183" y="0"/>
                  </a:moveTo>
                  <a:cubicBezTo>
                    <a:pt x="115" y="0"/>
                    <a:pt x="46" y="23"/>
                    <a:pt x="1" y="69"/>
                  </a:cubicBezTo>
                  <a:lnTo>
                    <a:pt x="1" y="464"/>
                  </a:lnTo>
                  <a:cubicBezTo>
                    <a:pt x="153" y="403"/>
                    <a:pt x="305" y="251"/>
                    <a:pt x="366" y="69"/>
                  </a:cubicBezTo>
                  <a:cubicBezTo>
                    <a:pt x="320" y="23"/>
                    <a:pt x="252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3"/>
            <p:cNvSpPr/>
            <p:nvPr/>
          </p:nvSpPr>
          <p:spPr>
            <a:xfrm>
              <a:off x="6584725" y="1299375"/>
              <a:ext cx="5350" cy="5200"/>
            </a:xfrm>
            <a:custGeom>
              <a:avLst/>
              <a:gdLst/>
              <a:ahLst/>
              <a:cxnLst/>
              <a:rect l="l" t="t" r="r" b="b"/>
              <a:pathLst>
                <a:path w="214" h="208" extrusionOk="0">
                  <a:moveTo>
                    <a:pt x="114" y="1"/>
                  </a:moveTo>
                  <a:cubicBezTo>
                    <a:pt x="97" y="1"/>
                    <a:pt x="80" y="5"/>
                    <a:pt x="62" y="14"/>
                  </a:cubicBezTo>
                  <a:cubicBezTo>
                    <a:pt x="31" y="44"/>
                    <a:pt x="1" y="74"/>
                    <a:pt x="1" y="135"/>
                  </a:cubicBezTo>
                  <a:cubicBezTo>
                    <a:pt x="1" y="180"/>
                    <a:pt x="50" y="208"/>
                    <a:pt x="100" y="208"/>
                  </a:cubicBezTo>
                  <a:cubicBezTo>
                    <a:pt x="118" y="208"/>
                    <a:pt x="137" y="204"/>
                    <a:pt x="153" y="196"/>
                  </a:cubicBezTo>
                  <a:cubicBezTo>
                    <a:pt x="183" y="135"/>
                    <a:pt x="214" y="105"/>
                    <a:pt x="214" y="44"/>
                  </a:cubicBezTo>
                  <a:cubicBezTo>
                    <a:pt x="192" y="22"/>
                    <a:pt x="156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3"/>
            <p:cNvSpPr/>
            <p:nvPr/>
          </p:nvSpPr>
          <p:spPr>
            <a:xfrm>
              <a:off x="6597650" y="1401725"/>
              <a:ext cx="8375" cy="7425"/>
            </a:xfrm>
            <a:custGeom>
              <a:avLst/>
              <a:gdLst/>
              <a:ahLst/>
              <a:cxnLst/>
              <a:rect l="l" t="t" r="r" b="b"/>
              <a:pathLst>
                <a:path w="335" h="297" extrusionOk="0">
                  <a:moveTo>
                    <a:pt x="80" y="0"/>
                  </a:moveTo>
                  <a:cubicBezTo>
                    <a:pt x="46" y="0"/>
                    <a:pt x="16" y="8"/>
                    <a:pt x="1" y="23"/>
                  </a:cubicBezTo>
                  <a:cubicBezTo>
                    <a:pt x="1" y="145"/>
                    <a:pt x="1" y="297"/>
                    <a:pt x="153" y="297"/>
                  </a:cubicBezTo>
                  <a:cubicBezTo>
                    <a:pt x="274" y="266"/>
                    <a:pt x="335" y="145"/>
                    <a:pt x="183" y="23"/>
                  </a:cubicBezTo>
                  <a:cubicBezTo>
                    <a:pt x="153" y="8"/>
                    <a:pt x="115" y="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3"/>
            <p:cNvSpPr/>
            <p:nvPr/>
          </p:nvSpPr>
          <p:spPr>
            <a:xfrm>
              <a:off x="6479875" y="14790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1"/>
                  </a:moveTo>
                  <a:cubicBezTo>
                    <a:pt x="61" y="31"/>
                    <a:pt x="0" y="92"/>
                    <a:pt x="31" y="123"/>
                  </a:cubicBezTo>
                  <a:cubicBezTo>
                    <a:pt x="31" y="183"/>
                    <a:pt x="91" y="183"/>
                    <a:pt x="152" y="214"/>
                  </a:cubicBezTo>
                  <a:cubicBezTo>
                    <a:pt x="213" y="183"/>
                    <a:pt x="243" y="123"/>
                    <a:pt x="213" y="62"/>
                  </a:cubicBezTo>
                  <a:cubicBezTo>
                    <a:pt x="15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3"/>
            <p:cNvSpPr/>
            <p:nvPr/>
          </p:nvSpPr>
          <p:spPr>
            <a:xfrm>
              <a:off x="6895525" y="1287100"/>
              <a:ext cx="4600" cy="5025"/>
            </a:xfrm>
            <a:custGeom>
              <a:avLst/>
              <a:gdLst/>
              <a:ahLst/>
              <a:cxnLst/>
              <a:rect l="l" t="t" r="r" b="b"/>
              <a:pathLst>
                <a:path w="184" h="201" extrusionOk="0">
                  <a:moveTo>
                    <a:pt x="59" y="0"/>
                  </a:moveTo>
                  <a:cubicBezTo>
                    <a:pt x="25" y="0"/>
                    <a:pt x="1" y="21"/>
                    <a:pt x="1" y="79"/>
                  </a:cubicBezTo>
                  <a:cubicBezTo>
                    <a:pt x="1" y="109"/>
                    <a:pt x="1" y="170"/>
                    <a:pt x="62" y="201"/>
                  </a:cubicBezTo>
                  <a:cubicBezTo>
                    <a:pt x="92" y="201"/>
                    <a:pt x="153" y="170"/>
                    <a:pt x="183" y="170"/>
                  </a:cubicBezTo>
                  <a:cubicBezTo>
                    <a:pt x="183" y="109"/>
                    <a:pt x="153" y="79"/>
                    <a:pt x="122" y="18"/>
                  </a:cubicBezTo>
                  <a:cubicBezTo>
                    <a:pt x="100" y="7"/>
                    <a:pt x="78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3"/>
            <p:cNvSpPr/>
            <p:nvPr/>
          </p:nvSpPr>
          <p:spPr>
            <a:xfrm>
              <a:off x="5357500" y="1283750"/>
              <a:ext cx="13700" cy="8175"/>
            </a:xfrm>
            <a:custGeom>
              <a:avLst/>
              <a:gdLst/>
              <a:ahLst/>
              <a:cxnLst/>
              <a:rect l="l" t="t" r="r" b="b"/>
              <a:pathLst>
                <a:path w="548" h="327" extrusionOk="0">
                  <a:moveTo>
                    <a:pt x="31" y="0"/>
                  </a:moveTo>
                  <a:lnTo>
                    <a:pt x="1" y="31"/>
                  </a:lnTo>
                  <a:cubicBezTo>
                    <a:pt x="37" y="250"/>
                    <a:pt x="129" y="326"/>
                    <a:pt x="248" y="326"/>
                  </a:cubicBezTo>
                  <a:cubicBezTo>
                    <a:pt x="328" y="326"/>
                    <a:pt x="420" y="292"/>
                    <a:pt x="518" y="243"/>
                  </a:cubicBezTo>
                  <a:lnTo>
                    <a:pt x="548" y="213"/>
                  </a:lnTo>
                  <a:cubicBezTo>
                    <a:pt x="426" y="0"/>
                    <a:pt x="214" y="3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3"/>
            <p:cNvSpPr/>
            <p:nvPr/>
          </p:nvSpPr>
          <p:spPr>
            <a:xfrm>
              <a:off x="5952500" y="14964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58" y="0"/>
                  </a:moveTo>
                  <a:cubicBezTo>
                    <a:pt x="138" y="0"/>
                    <a:pt x="115" y="10"/>
                    <a:pt x="92" y="33"/>
                  </a:cubicBezTo>
                  <a:cubicBezTo>
                    <a:pt x="61" y="64"/>
                    <a:pt x="31" y="125"/>
                    <a:pt x="1" y="185"/>
                  </a:cubicBezTo>
                  <a:cubicBezTo>
                    <a:pt x="49" y="185"/>
                    <a:pt x="98" y="224"/>
                    <a:pt x="131" y="224"/>
                  </a:cubicBezTo>
                  <a:cubicBezTo>
                    <a:pt x="139" y="224"/>
                    <a:pt x="147" y="222"/>
                    <a:pt x="153" y="216"/>
                  </a:cubicBezTo>
                  <a:cubicBezTo>
                    <a:pt x="183" y="185"/>
                    <a:pt x="213" y="125"/>
                    <a:pt x="213" y="64"/>
                  </a:cubicBezTo>
                  <a:cubicBezTo>
                    <a:pt x="213" y="26"/>
                    <a:pt x="190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3"/>
            <p:cNvSpPr/>
            <p:nvPr/>
          </p:nvSpPr>
          <p:spPr>
            <a:xfrm>
              <a:off x="5559650" y="1385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0"/>
                  </a:moveTo>
                  <a:cubicBezTo>
                    <a:pt x="31" y="31"/>
                    <a:pt x="0" y="91"/>
                    <a:pt x="61" y="152"/>
                  </a:cubicBezTo>
                  <a:cubicBezTo>
                    <a:pt x="91" y="183"/>
                    <a:pt x="152" y="213"/>
                    <a:pt x="182" y="213"/>
                  </a:cubicBezTo>
                  <a:cubicBezTo>
                    <a:pt x="213" y="183"/>
                    <a:pt x="243" y="122"/>
                    <a:pt x="243" y="61"/>
                  </a:cubicBezTo>
                  <a:cubicBezTo>
                    <a:pt x="213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3"/>
            <p:cNvSpPr/>
            <p:nvPr/>
          </p:nvSpPr>
          <p:spPr>
            <a:xfrm>
              <a:off x="5809650" y="1510125"/>
              <a:ext cx="5350" cy="5400"/>
            </a:xfrm>
            <a:custGeom>
              <a:avLst/>
              <a:gdLst/>
              <a:ahLst/>
              <a:cxnLst/>
              <a:rect l="l" t="t" r="r" b="b"/>
              <a:pathLst>
                <a:path w="214" h="216" extrusionOk="0">
                  <a:moveTo>
                    <a:pt x="76" y="0"/>
                  </a:moveTo>
                  <a:cubicBezTo>
                    <a:pt x="35" y="0"/>
                    <a:pt x="0" y="26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55"/>
                    <a:pt x="213" y="155"/>
                  </a:cubicBezTo>
                  <a:cubicBezTo>
                    <a:pt x="183" y="125"/>
                    <a:pt x="183" y="64"/>
                    <a:pt x="152" y="34"/>
                  </a:cubicBezTo>
                  <a:cubicBezTo>
                    <a:pt x="129" y="10"/>
                    <a:pt x="101" y="0"/>
                    <a:pt x="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3"/>
            <p:cNvSpPr/>
            <p:nvPr/>
          </p:nvSpPr>
          <p:spPr>
            <a:xfrm>
              <a:off x="5868925" y="1523850"/>
              <a:ext cx="5325" cy="5575"/>
            </a:xfrm>
            <a:custGeom>
              <a:avLst/>
              <a:gdLst/>
              <a:ahLst/>
              <a:cxnLst/>
              <a:rect l="l" t="t" r="r" b="b"/>
              <a:pathLst>
                <a:path w="213" h="223" extrusionOk="0">
                  <a:moveTo>
                    <a:pt x="73" y="0"/>
                  </a:moveTo>
                  <a:cubicBezTo>
                    <a:pt x="38" y="0"/>
                    <a:pt x="0" y="34"/>
                    <a:pt x="0" y="92"/>
                  </a:cubicBezTo>
                  <a:cubicBezTo>
                    <a:pt x="0" y="123"/>
                    <a:pt x="31" y="184"/>
                    <a:pt x="61" y="214"/>
                  </a:cubicBezTo>
                  <a:cubicBezTo>
                    <a:pt x="73" y="220"/>
                    <a:pt x="84" y="223"/>
                    <a:pt x="94" y="223"/>
                  </a:cubicBezTo>
                  <a:cubicBezTo>
                    <a:pt x="135" y="223"/>
                    <a:pt x="164" y="184"/>
                    <a:pt x="213" y="184"/>
                  </a:cubicBezTo>
                  <a:cubicBezTo>
                    <a:pt x="183" y="123"/>
                    <a:pt x="183" y="62"/>
                    <a:pt x="122" y="32"/>
                  </a:cubicBezTo>
                  <a:cubicBezTo>
                    <a:pt x="111" y="10"/>
                    <a:pt x="93" y="0"/>
                    <a:pt x="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3"/>
            <p:cNvSpPr/>
            <p:nvPr/>
          </p:nvSpPr>
          <p:spPr>
            <a:xfrm>
              <a:off x="5603725" y="1362025"/>
              <a:ext cx="5325" cy="13700"/>
            </a:xfrm>
            <a:custGeom>
              <a:avLst/>
              <a:gdLst/>
              <a:ahLst/>
              <a:cxnLst/>
              <a:rect l="l" t="t" r="r" b="b"/>
              <a:pathLst>
                <a:path w="213" h="548" extrusionOk="0">
                  <a:moveTo>
                    <a:pt x="0" y="0"/>
                  </a:moveTo>
                  <a:lnTo>
                    <a:pt x="0" y="547"/>
                  </a:lnTo>
                  <a:lnTo>
                    <a:pt x="182" y="547"/>
                  </a:lnTo>
                  <a:cubicBezTo>
                    <a:pt x="152" y="334"/>
                    <a:pt x="213" y="1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3"/>
            <p:cNvSpPr/>
            <p:nvPr/>
          </p:nvSpPr>
          <p:spPr>
            <a:xfrm>
              <a:off x="6830175" y="1344700"/>
              <a:ext cx="7625" cy="5400"/>
            </a:xfrm>
            <a:custGeom>
              <a:avLst/>
              <a:gdLst/>
              <a:ahLst/>
              <a:cxnLst/>
              <a:rect l="l" t="t" r="r" b="b"/>
              <a:pathLst>
                <a:path w="305" h="216" extrusionOk="0">
                  <a:moveTo>
                    <a:pt x="183" y="0"/>
                  </a:moveTo>
                  <a:cubicBezTo>
                    <a:pt x="106" y="0"/>
                    <a:pt x="45" y="57"/>
                    <a:pt x="1" y="146"/>
                  </a:cubicBezTo>
                  <a:cubicBezTo>
                    <a:pt x="63" y="167"/>
                    <a:pt x="125" y="216"/>
                    <a:pt x="197" y="216"/>
                  </a:cubicBezTo>
                  <a:cubicBezTo>
                    <a:pt x="231" y="216"/>
                    <a:pt x="266" y="205"/>
                    <a:pt x="305" y="176"/>
                  </a:cubicBezTo>
                  <a:cubicBezTo>
                    <a:pt x="305" y="115"/>
                    <a:pt x="305" y="55"/>
                    <a:pt x="274" y="24"/>
                  </a:cubicBezTo>
                  <a:cubicBezTo>
                    <a:pt x="242" y="8"/>
                    <a:pt x="21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3"/>
            <p:cNvSpPr/>
            <p:nvPr/>
          </p:nvSpPr>
          <p:spPr>
            <a:xfrm>
              <a:off x="5541400" y="13399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1" y="153"/>
                  </a:cubicBezTo>
                  <a:cubicBezTo>
                    <a:pt x="92" y="183"/>
                    <a:pt x="153" y="183"/>
                    <a:pt x="183" y="213"/>
                  </a:cubicBezTo>
                  <a:cubicBezTo>
                    <a:pt x="213" y="183"/>
                    <a:pt x="244" y="122"/>
                    <a:pt x="244" y="92"/>
                  </a:cubicBezTo>
                  <a:cubicBezTo>
                    <a:pt x="213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3"/>
            <p:cNvSpPr/>
            <p:nvPr/>
          </p:nvSpPr>
          <p:spPr>
            <a:xfrm>
              <a:off x="5455525" y="1279950"/>
              <a:ext cx="6875" cy="9150"/>
            </a:xfrm>
            <a:custGeom>
              <a:avLst/>
              <a:gdLst/>
              <a:ahLst/>
              <a:cxnLst/>
              <a:rect l="l" t="t" r="r" b="b"/>
              <a:pathLst>
                <a:path w="275" h="366" extrusionOk="0">
                  <a:moveTo>
                    <a:pt x="274" y="0"/>
                  </a:moveTo>
                  <a:cubicBezTo>
                    <a:pt x="183" y="31"/>
                    <a:pt x="31" y="31"/>
                    <a:pt x="31" y="91"/>
                  </a:cubicBezTo>
                  <a:cubicBezTo>
                    <a:pt x="1" y="274"/>
                    <a:pt x="153" y="304"/>
                    <a:pt x="274" y="365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3"/>
            <p:cNvSpPr/>
            <p:nvPr/>
          </p:nvSpPr>
          <p:spPr>
            <a:xfrm>
              <a:off x="5731375" y="1561875"/>
              <a:ext cx="13700" cy="4850"/>
            </a:xfrm>
            <a:custGeom>
              <a:avLst/>
              <a:gdLst/>
              <a:ahLst/>
              <a:cxnLst/>
              <a:rect l="l" t="t" r="r" b="b"/>
              <a:pathLst>
                <a:path w="548" h="194" extrusionOk="0">
                  <a:moveTo>
                    <a:pt x="1" y="0"/>
                  </a:moveTo>
                  <a:cubicBezTo>
                    <a:pt x="89" y="133"/>
                    <a:pt x="178" y="194"/>
                    <a:pt x="266" y="194"/>
                  </a:cubicBezTo>
                  <a:cubicBezTo>
                    <a:pt x="360" y="194"/>
                    <a:pt x="454" y="125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3"/>
            <p:cNvSpPr/>
            <p:nvPr/>
          </p:nvSpPr>
          <p:spPr>
            <a:xfrm>
              <a:off x="6280775" y="1185500"/>
              <a:ext cx="6100" cy="5600"/>
            </a:xfrm>
            <a:custGeom>
              <a:avLst/>
              <a:gdLst/>
              <a:ahLst/>
              <a:cxnLst/>
              <a:rect l="l" t="t" r="r" b="b"/>
              <a:pathLst>
                <a:path w="244" h="224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3" y="213"/>
                    <a:pt x="131" y="223"/>
                    <a:pt x="148" y="223"/>
                  </a:cubicBezTo>
                  <a:cubicBezTo>
                    <a:pt x="178" y="223"/>
                    <a:pt x="205" y="190"/>
                    <a:pt x="244" y="131"/>
                  </a:cubicBezTo>
                  <a:cubicBezTo>
                    <a:pt x="213" y="100"/>
                    <a:pt x="183" y="9"/>
                    <a:pt x="153" y="9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3"/>
            <p:cNvSpPr/>
            <p:nvPr/>
          </p:nvSpPr>
          <p:spPr>
            <a:xfrm>
              <a:off x="5592325" y="13219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2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61" y="84"/>
                    <a:pt x="91" y="84"/>
                  </a:cubicBezTo>
                  <a:cubicBezTo>
                    <a:pt x="91" y="84"/>
                    <a:pt x="152" y="54"/>
                    <a:pt x="152" y="54"/>
                  </a:cubicBezTo>
                  <a:cubicBezTo>
                    <a:pt x="122" y="54"/>
                    <a:pt x="91" y="23"/>
                    <a:pt x="91" y="23"/>
                  </a:cubicBezTo>
                  <a:cubicBezTo>
                    <a:pt x="91" y="8"/>
                    <a:pt x="84" y="1"/>
                    <a:pt x="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3"/>
            <p:cNvSpPr/>
            <p:nvPr/>
          </p:nvSpPr>
          <p:spPr>
            <a:xfrm>
              <a:off x="6748875" y="1428675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55" y="0"/>
                  </a:moveTo>
                  <a:cubicBezTo>
                    <a:pt x="39" y="0"/>
                    <a:pt x="0" y="39"/>
                    <a:pt x="0" y="39"/>
                  </a:cubicBezTo>
                  <a:lnTo>
                    <a:pt x="61" y="130"/>
                  </a:lnTo>
                  <a:lnTo>
                    <a:pt x="92" y="70"/>
                  </a:lnTo>
                  <a:cubicBezTo>
                    <a:pt x="92" y="70"/>
                    <a:pt x="92" y="9"/>
                    <a:pt x="61" y="9"/>
                  </a:cubicBezTo>
                  <a:cubicBezTo>
                    <a:pt x="61" y="3"/>
                    <a:pt x="59" y="0"/>
                    <a:pt x="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3"/>
            <p:cNvSpPr/>
            <p:nvPr/>
          </p:nvSpPr>
          <p:spPr>
            <a:xfrm>
              <a:off x="5704025" y="1325550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0" y="0"/>
                  </a:moveTo>
                  <a:lnTo>
                    <a:pt x="0" y="395"/>
                  </a:lnTo>
                  <a:cubicBezTo>
                    <a:pt x="183" y="243"/>
                    <a:pt x="183" y="1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3"/>
            <p:cNvSpPr/>
            <p:nvPr/>
          </p:nvSpPr>
          <p:spPr>
            <a:xfrm>
              <a:off x="5438050" y="1435725"/>
              <a:ext cx="3075" cy="2875"/>
            </a:xfrm>
            <a:custGeom>
              <a:avLst/>
              <a:gdLst/>
              <a:ahLst/>
              <a:cxnLst/>
              <a:rect l="l" t="t" r="r" b="b"/>
              <a:pathLst>
                <a:path w="123" h="115" extrusionOk="0">
                  <a:moveTo>
                    <a:pt x="62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61"/>
                    <a:pt x="1" y="92"/>
                    <a:pt x="1" y="92"/>
                  </a:cubicBezTo>
                  <a:cubicBezTo>
                    <a:pt x="1" y="107"/>
                    <a:pt x="8" y="114"/>
                    <a:pt x="20" y="114"/>
                  </a:cubicBezTo>
                  <a:cubicBezTo>
                    <a:pt x="31" y="114"/>
                    <a:pt x="46" y="107"/>
                    <a:pt x="62" y="92"/>
                  </a:cubicBezTo>
                  <a:cubicBezTo>
                    <a:pt x="122" y="61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3"/>
            <p:cNvSpPr/>
            <p:nvPr/>
          </p:nvSpPr>
          <p:spPr>
            <a:xfrm>
              <a:off x="5581675" y="1437625"/>
              <a:ext cx="2675" cy="2675"/>
            </a:xfrm>
            <a:custGeom>
              <a:avLst/>
              <a:gdLst/>
              <a:ahLst/>
              <a:cxnLst/>
              <a:rect l="l" t="t" r="r" b="b"/>
              <a:pathLst>
                <a:path w="107" h="107" extrusionOk="0">
                  <a:moveTo>
                    <a:pt x="35" y="0"/>
                  </a:moveTo>
                  <a:cubicBezTo>
                    <a:pt x="16" y="0"/>
                    <a:pt x="1" y="16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8" y="97"/>
                    <a:pt x="101" y="99"/>
                    <a:pt x="103" y="99"/>
                  </a:cubicBezTo>
                  <a:cubicBezTo>
                    <a:pt x="107" y="99"/>
                    <a:pt x="107" y="92"/>
                    <a:pt x="92" y="46"/>
                  </a:cubicBezTo>
                  <a:cubicBezTo>
                    <a:pt x="77" y="16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3"/>
            <p:cNvSpPr/>
            <p:nvPr/>
          </p:nvSpPr>
          <p:spPr>
            <a:xfrm>
              <a:off x="5619675" y="1435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0" y="61"/>
                    <a:pt x="61" y="92"/>
                    <a:pt x="92" y="92"/>
                  </a:cubicBezTo>
                  <a:cubicBezTo>
                    <a:pt x="92" y="92"/>
                    <a:pt x="122" y="61"/>
                    <a:pt x="15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3"/>
            <p:cNvSpPr/>
            <p:nvPr/>
          </p:nvSpPr>
          <p:spPr>
            <a:xfrm>
              <a:off x="6369675" y="1339025"/>
              <a:ext cx="9150" cy="4925"/>
            </a:xfrm>
            <a:custGeom>
              <a:avLst/>
              <a:gdLst/>
              <a:ahLst/>
              <a:cxnLst/>
              <a:rect l="l" t="t" r="r" b="b"/>
              <a:pathLst>
                <a:path w="366" h="197" extrusionOk="0">
                  <a:moveTo>
                    <a:pt x="76" y="1"/>
                  </a:moveTo>
                  <a:cubicBezTo>
                    <a:pt x="52" y="1"/>
                    <a:pt x="26" y="3"/>
                    <a:pt x="1" y="8"/>
                  </a:cubicBezTo>
                  <a:cubicBezTo>
                    <a:pt x="54" y="114"/>
                    <a:pt x="175" y="196"/>
                    <a:pt x="306" y="196"/>
                  </a:cubicBezTo>
                  <a:cubicBezTo>
                    <a:pt x="326" y="196"/>
                    <a:pt x="346" y="195"/>
                    <a:pt x="366" y="191"/>
                  </a:cubicBezTo>
                  <a:cubicBezTo>
                    <a:pt x="315" y="64"/>
                    <a:pt x="20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3"/>
            <p:cNvSpPr/>
            <p:nvPr/>
          </p:nvSpPr>
          <p:spPr>
            <a:xfrm>
              <a:off x="5651575" y="134452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2" y="1"/>
                  </a:moveTo>
                  <a:cubicBezTo>
                    <a:pt x="62" y="31"/>
                    <a:pt x="31" y="31"/>
                    <a:pt x="31" y="31"/>
                  </a:cubicBezTo>
                  <a:cubicBezTo>
                    <a:pt x="1" y="62"/>
                    <a:pt x="62" y="92"/>
                    <a:pt x="62" y="92"/>
                  </a:cubicBezTo>
                  <a:lnTo>
                    <a:pt x="123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3"/>
            <p:cNvSpPr/>
            <p:nvPr/>
          </p:nvSpPr>
          <p:spPr>
            <a:xfrm>
              <a:off x="6051300" y="1451550"/>
              <a:ext cx="3050" cy="3500"/>
            </a:xfrm>
            <a:custGeom>
              <a:avLst/>
              <a:gdLst/>
              <a:ahLst/>
              <a:cxnLst/>
              <a:rect l="l" t="t" r="r" b="b"/>
              <a:pathLst>
                <a:path w="122" h="140" extrusionOk="0">
                  <a:moveTo>
                    <a:pt x="26" y="1"/>
                  </a:moveTo>
                  <a:cubicBezTo>
                    <a:pt x="11" y="1"/>
                    <a:pt x="0" y="12"/>
                    <a:pt x="0" y="66"/>
                  </a:cubicBezTo>
                  <a:cubicBezTo>
                    <a:pt x="0" y="111"/>
                    <a:pt x="33" y="139"/>
                    <a:pt x="62" y="139"/>
                  </a:cubicBezTo>
                  <a:cubicBezTo>
                    <a:pt x="73" y="139"/>
                    <a:pt x="83" y="135"/>
                    <a:pt x="91" y="127"/>
                  </a:cubicBezTo>
                  <a:cubicBezTo>
                    <a:pt x="122" y="127"/>
                    <a:pt x="122" y="97"/>
                    <a:pt x="122" y="66"/>
                  </a:cubicBezTo>
                  <a:lnTo>
                    <a:pt x="61" y="6"/>
                  </a:lnTo>
                  <a:cubicBezTo>
                    <a:pt x="49" y="6"/>
                    <a:pt x="37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3"/>
            <p:cNvSpPr/>
            <p:nvPr/>
          </p:nvSpPr>
          <p:spPr>
            <a:xfrm>
              <a:off x="5858275" y="1346800"/>
              <a:ext cx="6100" cy="6125"/>
            </a:xfrm>
            <a:custGeom>
              <a:avLst/>
              <a:gdLst/>
              <a:ahLst/>
              <a:cxnLst/>
              <a:rect l="l" t="t" r="r" b="b"/>
              <a:pathLst>
                <a:path w="244" h="245" extrusionOk="0">
                  <a:moveTo>
                    <a:pt x="150" y="1"/>
                  </a:moveTo>
                  <a:cubicBezTo>
                    <a:pt x="120" y="1"/>
                    <a:pt x="74" y="18"/>
                    <a:pt x="1" y="62"/>
                  </a:cubicBezTo>
                  <a:lnTo>
                    <a:pt x="213" y="244"/>
                  </a:lnTo>
                  <a:cubicBezTo>
                    <a:pt x="167" y="175"/>
                    <a:pt x="244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3"/>
            <p:cNvSpPr/>
            <p:nvPr/>
          </p:nvSpPr>
          <p:spPr>
            <a:xfrm>
              <a:off x="6086250" y="1349000"/>
              <a:ext cx="10650" cy="3150"/>
            </a:xfrm>
            <a:custGeom>
              <a:avLst/>
              <a:gdLst/>
              <a:ahLst/>
              <a:cxnLst/>
              <a:rect l="l" t="t" r="r" b="b"/>
              <a:pathLst>
                <a:path w="426" h="126" extrusionOk="0">
                  <a:moveTo>
                    <a:pt x="204" y="0"/>
                  </a:moveTo>
                  <a:cubicBezTo>
                    <a:pt x="139" y="0"/>
                    <a:pt x="73" y="39"/>
                    <a:pt x="0" y="126"/>
                  </a:cubicBezTo>
                  <a:lnTo>
                    <a:pt x="426" y="126"/>
                  </a:lnTo>
                  <a:cubicBezTo>
                    <a:pt x="346" y="46"/>
                    <a:pt x="275" y="0"/>
                    <a:pt x="2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3"/>
            <p:cNvSpPr/>
            <p:nvPr/>
          </p:nvSpPr>
          <p:spPr>
            <a:xfrm>
              <a:off x="6877300" y="1351175"/>
              <a:ext cx="3050" cy="3275"/>
            </a:xfrm>
            <a:custGeom>
              <a:avLst/>
              <a:gdLst/>
              <a:ahLst/>
              <a:cxnLst/>
              <a:rect l="l" t="t" r="r" b="b"/>
              <a:pathLst>
                <a:path w="122" h="131" extrusionOk="0">
                  <a:moveTo>
                    <a:pt x="34" y="1"/>
                  </a:moveTo>
                  <a:cubicBezTo>
                    <a:pt x="15" y="1"/>
                    <a:pt x="0" y="24"/>
                    <a:pt x="0" y="69"/>
                  </a:cubicBezTo>
                  <a:cubicBezTo>
                    <a:pt x="0" y="69"/>
                    <a:pt x="0" y="100"/>
                    <a:pt x="31" y="130"/>
                  </a:cubicBezTo>
                  <a:lnTo>
                    <a:pt x="61" y="130"/>
                  </a:lnTo>
                  <a:cubicBezTo>
                    <a:pt x="61" y="100"/>
                    <a:pt x="122" y="130"/>
                    <a:pt x="91" y="69"/>
                  </a:cubicBezTo>
                  <a:cubicBezTo>
                    <a:pt x="76" y="24"/>
                    <a:pt x="53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3"/>
            <p:cNvSpPr/>
            <p:nvPr/>
          </p:nvSpPr>
          <p:spPr>
            <a:xfrm>
              <a:off x="5838525" y="146762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92" y="1"/>
                  </a:moveTo>
                  <a:cubicBezTo>
                    <a:pt x="0" y="31"/>
                    <a:pt x="61" y="92"/>
                    <a:pt x="92" y="92"/>
                  </a:cubicBezTo>
                  <a:cubicBezTo>
                    <a:pt x="102" y="102"/>
                    <a:pt x="108" y="106"/>
                    <a:pt x="114" y="106"/>
                  </a:cubicBezTo>
                  <a:cubicBezTo>
                    <a:pt x="125" y="106"/>
                    <a:pt x="13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3"/>
            <p:cNvSpPr/>
            <p:nvPr/>
          </p:nvSpPr>
          <p:spPr>
            <a:xfrm>
              <a:off x="5286850" y="13582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1" y="0"/>
                  </a:moveTo>
                  <a:cubicBezTo>
                    <a:pt x="0" y="30"/>
                    <a:pt x="61" y="91"/>
                    <a:pt x="61" y="91"/>
                  </a:cubicBezTo>
                  <a:cubicBezTo>
                    <a:pt x="71" y="101"/>
                    <a:pt x="84" y="105"/>
                    <a:pt x="98" y="105"/>
                  </a:cubicBezTo>
                  <a:cubicBezTo>
                    <a:pt x="125" y="105"/>
                    <a:pt x="152" y="91"/>
                    <a:pt x="152" y="91"/>
                  </a:cubicBezTo>
                  <a:cubicBezTo>
                    <a:pt x="12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3"/>
            <p:cNvSpPr/>
            <p:nvPr/>
          </p:nvSpPr>
          <p:spPr>
            <a:xfrm>
              <a:off x="5571800" y="1485725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166" y="1"/>
                  </a:moveTo>
                  <a:cubicBezTo>
                    <a:pt x="121" y="1"/>
                    <a:pt x="27" y="79"/>
                    <a:pt x="0" y="158"/>
                  </a:cubicBezTo>
                  <a:cubicBezTo>
                    <a:pt x="17" y="142"/>
                    <a:pt x="44" y="139"/>
                    <a:pt x="74" y="139"/>
                  </a:cubicBezTo>
                  <a:cubicBezTo>
                    <a:pt x="92" y="139"/>
                    <a:pt x="111" y="140"/>
                    <a:pt x="129" y="140"/>
                  </a:cubicBezTo>
                  <a:cubicBezTo>
                    <a:pt x="189" y="140"/>
                    <a:pt x="234" y="126"/>
                    <a:pt x="183" y="6"/>
                  </a:cubicBezTo>
                  <a:cubicBezTo>
                    <a:pt x="179" y="2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3"/>
            <p:cNvSpPr/>
            <p:nvPr/>
          </p:nvSpPr>
          <p:spPr>
            <a:xfrm>
              <a:off x="5672100" y="1488150"/>
              <a:ext cx="3075" cy="3450"/>
            </a:xfrm>
            <a:custGeom>
              <a:avLst/>
              <a:gdLst/>
              <a:ahLst/>
              <a:cxnLst/>
              <a:rect l="l" t="t" r="r" b="b"/>
              <a:pathLst>
                <a:path w="123" h="138" extrusionOk="0">
                  <a:moveTo>
                    <a:pt x="61" y="1"/>
                  </a:moveTo>
                  <a:cubicBezTo>
                    <a:pt x="31" y="31"/>
                    <a:pt x="31" y="61"/>
                    <a:pt x="1" y="92"/>
                  </a:cubicBezTo>
                  <a:cubicBezTo>
                    <a:pt x="16" y="122"/>
                    <a:pt x="31" y="137"/>
                    <a:pt x="50" y="137"/>
                  </a:cubicBezTo>
                  <a:cubicBezTo>
                    <a:pt x="69" y="137"/>
                    <a:pt x="92" y="122"/>
                    <a:pt x="122" y="92"/>
                  </a:cubicBezTo>
                  <a:cubicBezTo>
                    <a:pt x="122" y="61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3"/>
            <p:cNvSpPr/>
            <p:nvPr/>
          </p:nvSpPr>
          <p:spPr>
            <a:xfrm>
              <a:off x="5566100" y="1489475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4"/>
                    <a:pt x="46" y="130"/>
                  </a:cubicBezTo>
                  <a:cubicBezTo>
                    <a:pt x="46" y="142"/>
                    <a:pt x="51" y="147"/>
                    <a:pt x="58" y="147"/>
                  </a:cubicBezTo>
                  <a:cubicBezTo>
                    <a:pt x="90" y="147"/>
                    <a:pt x="179" y="58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4"/>
                    <a:pt x="199" y="14"/>
                  </a:cubicBezTo>
                  <a:cubicBezTo>
                    <a:pt x="165" y="14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3"/>
            <p:cNvSpPr/>
            <p:nvPr/>
          </p:nvSpPr>
          <p:spPr>
            <a:xfrm>
              <a:off x="5634100" y="13612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214" y="31"/>
                  </a:moveTo>
                  <a:cubicBezTo>
                    <a:pt x="153" y="61"/>
                    <a:pt x="1" y="1"/>
                    <a:pt x="31" y="153"/>
                  </a:cubicBezTo>
                  <a:cubicBezTo>
                    <a:pt x="31" y="153"/>
                    <a:pt x="153" y="183"/>
                    <a:pt x="214" y="183"/>
                  </a:cubicBezTo>
                  <a:lnTo>
                    <a:pt x="214" y="3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3"/>
            <p:cNvSpPr/>
            <p:nvPr/>
          </p:nvSpPr>
          <p:spPr>
            <a:xfrm>
              <a:off x="5487450" y="1499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61" y="1"/>
                  </a:moveTo>
                  <a:cubicBezTo>
                    <a:pt x="61" y="31"/>
                    <a:pt x="1" y="61"/>
                    <a:pt x="1" y="61"/>
                  </a:cubicBezTo>
                  <a:cubicBezTo>
                    <a:pt x="31" y="61"/>
                    <a:pt x="3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3"/>
            <p:cNvSpPr/>
            <p:nvPr/>
          </p:nvSpPr>
          <p:spPr>
            <a:xfrm>
              <a:off x="6416050" y="136485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71" y="0"/>
                  </a:moveTo>
                  <a:cubicBezTo>
                    <a:pt x="40" y="0"/>
                    <a:pt x="0" y="45"/>
                    <a:pt x="0" y="69"/>
                  </a:cubicBezTo>
                  <a:cubicBezTo>
                    <a:pt x="0" y="100"/>
                    <a:pt x="30" y="130"/>
                    <a:pt x="30" y="130"/>
                  </a:cubicBezTo>
                  <a:cubicBezTo>
                    <a:pt x="61" y="130"/>
                    <a:pt x="91" y="100"/>
                    <a:pt x="91" y="100"/>
                  </a:cubicBezTo>
                  <a:cubicBezTo>
                    <a:pt x="91" y="69"/>
                    <a:pt x="91" y="39"/>
                    <a:pt x="91" y="9"/>
                  </a:cubicBezTo>
                  <a:cubicBezTo>
                    <a:pt x="85" y="3"/>
                    <a:pt x="79" y="0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3"/>
            <p:cNvSpPr/>
            <p:nvPr/>
          </p:nvSpPr>
          <p:spPr>
            <a:xfrm>
              <a:off x="5727575" y="1528425"/>
              <a:ext cx="2300" cy="3450"/>
            </a:xfrm>
            <a:custGeom>
              <a:avLst/>
              <a:gdLst/>
              <a:ahLst/>
              <a:cxnLst/>
              <a:rect l="l" t="t" r="r" b="b"/>
              <a:pathLst>
                <a:path w="92" h="138" extrusionOk="0">
                  <a:moveTo>
                    <a:pt x="31" y="1"/>
                  </a:moveTo>
                  <a:cubicBezTo>
                    <a:pt x="31" y="31"/>
                    <a:pt x="1" y="61"/>
                    <a:pt x="1" y="92"/>
                  </a:cubicBezTo>
                  <a:cubicBezTo>
                    <a:pt x="1" y="122"/>
                    <a:pt x="16" y="137"/>
                    <a:pt x="35" y="137"/>
                  </a:cubicBezTo>
                  <a:cubicBezTo>
                    <a:pt x="54" y="137"/>
                    <a:pt x="77" y="122"/>
                    <a:pt x="92" y="92"/>
                  </a:cubicBezTo>
                  <a:cubicBezTo>
                    <a:pt x="92" y="6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3"/>
            <p:cNvSpPr/>
            <p:nvPr/>
          </p:nvSpPr>
          <p:spPr>
            <a:xfrm>
              <a:off x="6049000" y="153147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16" y="107"/>
                    <a:pt x="31" y="114"/>
                    <a:pt x="47" y="114"/>
                  </a:cubicBezTo>
                  <a:cubicBezTo>
                    <a:pt x="62" y="114"/>
                    <a:pt x="77" y="107"/>
                    <a:pt x="9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3"/>
            <p:cNvSpPr/>
            <p:nvPr/>
          </p:nvSpPr>
          <p:spPr>
            <a:xfrm>
              <a:off x="6300650" y="1366275"/>
              <a:ext cx="6750" cy="3350"/>
            </a:xfrm>
            <a:custGeom>
              <a:avLst/>
              <a:gdLst/>
              <a:ahLst/>
              <a:cxnLst/>
              <a:rect l="l" t="t" r="r" b="b"/>
              <a:pathLst>
                <a:path w="270" h="134" extrusionOk="0">
                  <a:moveTo>
                    <a:pt x="45" y="0"/>
                  </a:moveTo>
                  <a:cubicBezTo>
                    <a:pt x="0" y="0"/>
                    <a:pt x="12" y="29"/>
                    <a:pt x="57" y="73"/>
                  </a:cubicBezTo>
                  <a:cubicBezTo>
                    <a:pt x="118" y="104"/>
                    <a:pt x="148" y="134"/>
                    <a:pt x="209" y="134"/>
                  </a:cubicBezTo>
                  <a:cubicBezTo>
                    <a:pt x="239" y="134"/>
                    <a:pt x="269" y="104"/>
                    <a:pt x="269" y="73"/>
                  </a:cubicBezTo>
                  <a:cubicBezTo>
                    <a:pt x="209" y="43"/>
                    <a:pt x="148" y="12"/>
                    <a:pt x="118" y="12"/>
                  </a:cubicBezTo>
                  <a:cubicBezTo>
                    <a:pt x="85" y="4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3"/>
            <p:cNvSpPr/>
            <p:nvPr/>
          </p:nvSpPr>
          <p:spPr>
            <a:xfrm>
              <a:off x="5745050" y="1553500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31" y="61"/>
                    <a:pt x="1" y="213"/>
                    <a:pt x="1" y="365"/>
                  </a:cubicBezTo>
                  <a:cubicBezTo>
                    <a:pt x="122" y="274"/>
                    <a:pt x="213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3"/>
            <p:cNvSpPr/>
            <p:nvPr/>
          </p:nvSpPr>
          <p:spPr>
            <a:xfrm>
              <a:off x="6194900" y="13764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1"/>
                    <a:pt x="1" y="61"/>
                    <a:pt x="1" y="92"/>
                  </a:cubicBezTo>
                  <a:lnTo>
                    <a:pt x="62" y="92"/>
                  </a:lnTo>
                  <a:lnTo>
                    <a:pt x="123" y="61"/>
                  </a:lnTo>
                  <a:cubicBezTo>
                    <a:pt x="123" y="31"/>
                    <a:pt x="153" y="3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3"/>
            <p:cNvSpPr/>
            <p:nvPr/>
          </p:nvSpPr>
          <p:spPr>
            <a:xfrm>
              <a:off x="6583975" y="13757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" y="0"/>
                  </a:moveTo>
                  <a:cubicBezTo>
                    <a:pt x="61" y="91"/>
                    <a:pt x="122" y="137"/>
                    <a:pt x="183" y="137"/>
                  </a:cubicBezTo>
                  <a:cubicBezTo>
                    <a:pt x="244" y="137"/>
                    <a:pt x="304" y="91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3"/>
            <p:cNvSpPr/>
            <p:nvPr/>
          </p:nvSpPr>
          <p:spPr>
            <a:xfrm>
              <a:off x="5162225" y="138252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31" y="31"/>
                    <a:pt x="0" y="1"/>
                    <a:pt x="0" y="61"/>
                  </a:cubicBezTo>
                  <a:cubicBezTo>
                    <a:pt x="0" y="106"/>
                    <a:pt x="33" y="134"/>
                    <a:pt x="50" y="134"/>
                  </a:cubicBezTo>
                  <a:cubicBezTo>
                    <a:pt x="57" y="134"/>
                    <a:pt x="61" y="130"/>
                    <a:pt x="61" y="122"/>
                  </a:cubicBezTo>
                  <a:cubicBezTo>
                    <a:pt x="91" y="122"/>
                    <a:pt x="91" y="92"/>
                    <a:pt x="91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3"/>
            <p:cNvSpPr/>
            <p:nvPr/>
          </p:nvSpPr>
          <p:spPr>
            <a:xfrm>
              <a:off x="5545200" y="1387475"/>
              <a:ext cx="2875" cy="2675"/>
            </a:xfrm>
            <a:custGeom>
              <a:avLst/>
              <a:gdLst/>
              <a:ahLst/>
              <a:cxnLst/>
              <a:rect l="l" t="t" r="r" b="b"/>
              <a:pathLst>
                <a:path w="115" h="107" extrusionOk="0">
                  <a:moveTo>
                    <a:pt x="35" y="0"/>
                  </a:moveTo>
                  <a:cubicBezTo>
                    <a:pt x="16" y="0"/>
                    <a:pt x="1" y="15"/>
                    <a:pt x="1" y="46"/>
                  </a:cubicBezTo>
                  <a:cubicBezTo>
                    <a:pt x="1" y="76"/>
                    <a:pt x="1" y="107"/>
                    <a:pt x="31" y="107"/>
                  </a:cubicBezTo>
                  <a:lnTo>
                    <a:pt x="92" y="107"/>
                  </a:lnTo>
                  <a:cubicBezTo>
                    <a:pt x="99" y="99"/>
                    <a:pt x="105" y="97"/>
                    <a:pt x="109" y="97"/>
                  </a:cubicBezTo>
                  <a:cubicBezTo>
                    <a:pt x="113" y="97"/>
                    <a:pt x="115" y="99"/>
                    <a:pt x="115" y="99"/>
                  </a:cubicBezTo>
                  <a:cubicBezTo>
                    <a:pt x="115" y="99"/>
                    <a:pt x="107" y="91"/>
                    <a:pt x="92" y="46"/>
                  </a:cubicBezTo>
                  <a:cubicBezTo>
                    <a:pt x="77" y="15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3"/>
            <p:cNvSpPr/>
            <p:nvPr/>
          </p:nvSpPr>
          <p:spPr>
            <a:xfrm>
              <a:off x="7060425" y="1390125"/>
              <a:ext cx="4575" cy="3075"/>
            </a:xfrm>
            <a:custGeom>
              <a:avLst/>
              <a:gdLst/>
              <a:ahLst/>
              <a:cxnLst/>
              <a:rect l="l" t="t" r="r" b="b"/>
              <a:pathLst>
                <a:path w="183" h="123" extrusionOk="0">
                  <a:moveTo>
                    <a:pt x="92" y="1"/>
                  </a:moveTo>
                  <a:cubicBezTo>
                    <a:pt x="31" y="1"/>
                    <a:pt x="1" y="61"/>
                    <a:pt x="31" y="92"/>
                  </a:cubicBezTo>
                  <a:cubicBezTo>
                    <a:pt x="31" y="122"/>
                    <a:pt x="61" y="122"/>
                    <a:pt x="92" y="122"/>
                  </a:cubicBezTo>
                  <a:lnTo>
                    <a:pt x="153" y="61"/>
                  </a:lnTo>
                  <a:cubicBezTo>
                    <a:pt x="153" y="31"/>
                    <a:pt x="18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3"/>
            <p:cNvSpPr/>
            <p:nvPr/>
          </p:nvSpPr>
          <p:spPr>
            <a:xfrm>
              <a:off x="6668325" y="13994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6" y="1"/>
                  </a:moveTo>
                  <a:cubicBezTo>
                    <a:pt x="61" y="1"/>
                    <a:pt x="46" y="9"/>
                    <a:pt x="31" y="24"/>
                  </a:cubicBezTo>
                  <a:cubicBezTo>
                    <a:pt x="0" y="54"/>
                    <a:pt x="61" y="85"/>
                    <a:pt x="92" y="85"/>
                  </a:cubicBezTo>
                  <a:cubicBezTo>
                    <a:pt x="122" y="85"/>
                    <a:pt x="122" y="54"/>
                    <a:pt x="152" y="54"/>
                  </a:cubicBezTo>
                  <a:cubicBezTo>
                    <a:pt x="152" y="24"/>
                    <a:pt x="122" y="24"/>
                    <a:pt x="122" y="24"/>
                  </a:cubicBezTo>
                  <a:cubicBezTo>
                    <a:pt x="107" y="9"/>
                    <a:pt x="92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3"/>
            <p:cNvSpPr/>
            <p:nvPr/>
          </p:nvSpPr>
          <p:spPr>
            <a:xfrm>
              <a:off x="6440350" y="1121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31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3"/>
            <p:cNvSpPr/>
            <p:nvPr/>
          </p:nvSpPr>
          <p:spPr>
            <a:xfrm>
              <a:off x="5610550" y="121210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119" y="1"/>
                  </a:moveTo>
                  <a:cubicBezTo>
                    <a:pt x="112" y="1"/>
                    <a:pt x="104" y="3"/>
                    <a:pt x="92" y="9"/>
                  </a:cubicBezTo>
                  <a:cubicBezTo>
                    <a:pt x="31" y="39"/>
                    <a:pt x="1" y="70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8" y="39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3"/>
            <p:cNvSpPr/>
            <p:nvPr/>
          </p:nvSpPr>
          <p:spPr>
            <a:xfrm>
              <a:off x="6121950" y="121232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1" y="122"/>
                    <a:pt x="1" y="122"/>
                  </a:cubicBezTo>
                  <a:lnTo>
                    <a:pt x="62" y="122"/>
                  </a:lnTo>
                  <a:cubicBezTo>
                    <a:pt x="153" y="61"/>
                    <a:pt x="92" y="3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3"/>
            <p:cNvSpPr/>
            <p:nvPr/>
          </p:nvSpPr>
          <p:spPr>
            <a:xfrm>
              <a:off x="6657675" y="1255325"/>
              <a:ext cx="3825" cy="3375"/>
            </a:xfrm>
            <a:custGeom>
              <a:avLst/>
              <a:gdLst/>
              <a:ahLst/>
              <a:cxnLst/>
              <a:rect l="l" t="t" r="r" b="b"/>
              <a:pathLst>
                <a:path w="153" h="135" extrusionOk="0">
                  <a:moveTo>
                    <a:pt x="46" y="1"/>
                  </a:moveTo>
                  <a:cubicBezTo>
                    <a:pt x="19" y="1"/>
                    <a:pt x="1" y="23"/>
                    <a:pt x="1" y="73"/>
                  </a:cubicBezTo>
                  <a:cubicBezTo>
                    <a:pt x="1" y="73"/>
                    <a:pt x="1" y="104"/>
                    <a:pt x="31" y="134"/>
                  </a:cubicBezTo>
                  <a:lnTo>
                    <a:pt x="92" y="134"/>
                  </a:lnTo>
                  <a:cubicBezTo>
                    <a:pt x="92" y="104"/>
                    <a:pt x="153" y="104"/>
                    <a:pt x="122" y="43"/>
                  </a:cubicBezTo>
                  <a:cubicBezTo>
                    <a:pt x="95" y="16"/>
                    <a:pt x="68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3"/>
            <p:cNvSpPr/>
            <p:nvPr/>
          </p:nvSpPr>
          <p:spPr>
            <a:xfrm>
              <a:off x="7001150" y="12535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7" y="0"/>
                  </a:moveTo>
                  <a:cubicBezTo>
                    <a:pt x="62" y="0"/>
                    <a:pt x="46" y="8"/>
                    <a:pt x="31" y="23"/>
                  </a:cubicBezTo>
                  <a:cubicBezTo>
                    <a:pt x="1" y="53"/>
                    <a:pt x="31" y="114"/>
                    <a:pt x="92" y="114"/>
                  </a:cubicBezTo>
                  <a:cubicBezTo>
                    <a:pt x="122" y="114"/>
                    <a:pt x="153" y="53"/>
                    <a:pt x="153" y="53"/>
                  </a:cubicBezTo>
                  <a:cubicBezTo>
                    <a:pt x="153" y="53"/>
                    <a:pt x="122" y="23"/>
                    <a:pt x="122" y="23"/>
                  </a:cubicBezTo>
                  <a:cubicBezTo>
                    <a:pt x="107" y="8"/>
                    <a:pt x="92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3"/>
            <p:cNvSpPr/>
            <p:nvPr/>
          </p:nvSpPr>
          <p:spPr>
            <a:xfrm>
              <a:off x="5581675" y="1251075"/>
              <a:ext cx="2300" cy="3050"/>
            </a:xfrm>
            <a:custGeom>
              <a:avLst/>
              <a:gdLst/>
              <a:ahLst/>
              <a:cxnLst/>
              <a:rect l="l" t="t" r="r" b="b"/>
              <a:pathLst>
                <a:path w="92" h="122" extrusionOk="0">
                  <a:moveTo>
                    <a:pt x="61" y="0"/>
                  </a:moveTo>
                  <a:cubicBezTo>
                    <a:pt x="31" y="0"/>
                    <a:pt x="1" y="0"/>
                    <a:pt x="1" y="31"/>
                  </a:cubicBezTo>
                  <a:cubicBezTo>
                    <a:pt x="1" y="122"/>
                    <a:pt x="31" y="122"/>
                    <a:pt x="61" y="122"/>
                  </a:cubicBezTo>
                  <a:cubicBezTo>
                    <a:pt x="92" y="91"/>
                    <a:pt x="92" y="61"/>
                    <a:pt x="92" y="61"/>
                  </a:cubicBezTo>
                  <a:cubicBezTo>
                    <a:pt x="92" y="3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3"/>
            <p:cNvSpPr/>
            <p:nvPr/>
          </p:nvSpPr>
          <p:spPr>
            <a:xfrm>
              <a:off x="6837025" y="1294375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91" y="1"/>
                    <a:pt x="61" y="31"/>
                    <a:pt x="31" y="31"/>
                  </a:cubicBezTo>
                  <a:cubicBezTo>
                    <a:pt x="31" y="62"/>
                    <a:pt x="0" y="92"/>
                    <a:pt x="31" y="92"/>
                  </a:cubicBezTo>
                  <a:cubicBezTo>
                    <a:pt x="31" y="92"/>
                    <a:pt x="31" y="106"/>
                    <a:pt x="49" y="106"/>
                  </a:cubicBezTo>
                  <a:cubicBezTo>
                    <a:pt x="58" y="106"/>
                    <a:pt x="71" y="102"/>
                    <a:pt x="91" y="92"/>
                  </a:cubicBezTo>
                  <a:cubicBezTo>
                    <a:pt x="183" y="62"/>
                    <a:pt x="12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3"/>
            <p:cNvSpPr/>
            <p:nvPr/>
          </p:nvSpPr>
          <p:spPr>
            <a:xfrm>
              <a:off x="5830925" y="1298750"/>
              <a:ext cx="9150" cy="4025"/>
            </a:xfrm>
            <a:custGeom>
              <a:avLst/>
              <a:gdLst/>
              <a:ahLst/>
              <a:cxnLst/>
              <a:rect l="l" t="t" r="r" b="b"/>
              <a:pathLst>
                <a:path w="366" h="161" extrusionOk="0">
                  <a:moveTo>
                    <a:pt x="183" y="1"/>
                  </a:moveTo>
                  <a:cubicBezTo>
                    <a:pt x="122" y="1"/>
                    <a:pt x="61" y="54"/>
                    <a:pt x="0" y="160"/>
                  </a:cubicBezTo>
                  <a:lnTo>
                    <a:pt x="365" y="160"/>
                  </a:lnTo>
                  <a:cubicBezTo>
                    <a:pt x="304" y="54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3"/>
            <p:cNvSpPr/>
            <p:nvPr/>
          </p:nvSpPr>
          <p:spPr>
            <a:xfrm>
              <a:off x="5499600" y="13202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92" y="0"/>
                  </a:moveTo>
                  <a:lnTo>
                    <a:pt x="1" y="61"/>
                  </a:lnTo>
                  <a:lnTo>
                    <a:pt x="153" y="213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3"/>
            <p:cNvSpPr/>
            <p:nvPr/>
          </p:nvSpPr>
          <p:spPr>
            <a:xfrm>
              <a:off x="5325600" y="14167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3"/>
            <p:cNvSpPr/>
            <p:nvPr/>
          </p:nvSpPr>
          <p:spPr>
            <a:xfrm>
              <a:off x="5578650" y="14509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0" y="0"/>
                  </a:moveTo>
                  <a:lnTo>
                    <a:pt x="91" y="91"/>
                  </a:lnTo>
                  <a:lnTo>
                    <a:pt x="91" y="61"/>
                  </a:lnTo>
                  <a:cubicBezTo>
                    <a:pt x="61" y="6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3"/>
            <p:cNvSpPr/>
            <p:nvPr/>
          </p:nvSpPr>
          <p:spPr>
            <a:xfrm>
              <a:off x="6374250" y="14532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3"/>
            <p:cNvSpPr/>
            <p:nvPr/>
          </p:nvSpPr>
          <p:spPr>
            <a:xfrm>
              <a:off x="6077125" y="1466875"/>
              <a:ext cx="4575" cy="1725"/>
            </a:xfrm>
            <a:custGeom>
              <a:avLst/>
              <a:gdLst/>
              <a:ahLst/>
              <a:cxnLst/>
              <a:rect l="l" t="t" r="r" b="b"/>
              <a:pathLst>
                <a:path w="183" h="69" extrusionOk="0">
                  <a:moveTo>
                    <a:pt x="1" y="1"/>
                  </a:moveTo>
                  <a:cubicBezTo>
                    <a:pt x="31" y="46"/>
                    <a:pt x="69" y="69"/>
                    <a:pt x="103" y="69"/>
                  </a:cubicBezTo>
                  <a:cubicBezTo>
                    <a:pt x="137" y="69"/>
                    <a:pt x="168" y="46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3"/>
            <p:cNvSpPr/>
            <p:nvPr/>
          </p:nvSpPr>
          <p:spPr>
            <a:xfrm>
              <a:off x="6378800" y="1204725"/>
              <a:ext cx="1550" cy="2300"/>
            </a:xfrm>
            <a:custGeom>
              <a:avLst/>
              <a:gdLst/>
              <a:ahLst/>
              <a:cxnLst/>
              <a:rect l="l" t="t" r="r" b="b"/>
              <a:pathLst>
                <a:path w="62" h="92" extrusionOk="0">
                  <a:moveTo>
                    <a:pt x="61" y="0"/>
                  </a:moveTo>
                  <a:lnTo>
                    <a:pt x="1" y="91"/>
                  </a:lnTo>
                  <a:cubicBezTo>
                    <a:pt x="31" y="61"/>
                    <a:pt x="61" y="61"/>
                    <a:pt x="61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3"/>
            <p:cNvSpPr/>
            <p:nvPr/>
          </p:nvSpPr>
          <p:spPr>
            <a:xfrm>
              <a:off x="5362075" y="13202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0"/>
                  </a:moveTo>
                  <a:lnTo>
                    <a:pt x="0" y="213"/>
                  </a:lnTo>
                  <a:cubicBezTo>
                    <a:pt x="122" y="152"/>
                    <a:pt x="122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3"/>
            <p:cNvSpPr/>
            <p:nvPr/>
          </p:nvSpPr>
          <p:spPr>
            <a:xfrm>
              <a:off x="5681225" y="12890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18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3"/>
            <p:cNvSpPr/>
            <p:nvPr/>
          </p:nvSpPr>
          <p:spPr>
            <a:xfrm>
              <a:off x="7185050" y="12883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83" y="1"/>
                  </a:moveTo>
                  <a:cubicBezTo>
                    <a:pt x="61" y="1"/>
                    <a:pt x="1" y="31"/>
                    <a:pt x="1" y="183"/>
                  </a:cubicBezTo>
                  <a:lnTo>
                    <a:pt x="31" y="213"/>
                  </a:lnTo>
                  <a:lnTo>
                    <a:pt x="213" y="31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3"/>
            <p:cNvSpPr/>
            <p:nvPr/>
          </p:nvSpPr>
          <p:spPr>
            <a:xfrm>
              <a:off x="5818000" y="13574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83" y="1"/>
                  </a:moveTo>
                  <a:cubicBezTo>
                    <a:pt x="122" y="61"/>
                    <a:pt x="61" y="122"/>
                    <a:pt x="1" y="183"/>
                  </a:cubicBez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3"/>
            <p:cNvSpPr/>
            <p:nvPr/>
          </p:nvSpPr>
          <p:spPr>
            <a:xfrm>
              <a:off x="5681225" y="12974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0" y="21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3"/>
            <p:cNvSpPr/>
            <p:nvPr/>
          </p:nvSpPr>
          <p:spPr>
            <a:xfrm>
              <a:off x="5358275" y="127082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3"/>
            <p:cNvSpPr/>
            <p:nvPr/>
          </p:nvSpPr>
          <p:spPr>
            <a:xfrm>
              <a:off x="5676675" y="1302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183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3"/>
            <p:cNvSpPr/>
            <p:nvPr/>
          </p:nvSpPr>
          <p:spPr>
            <a:xfrm>
              <a:off x="6597650" y="13984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cubicBezTo>
                    <a:pt x="183" y="123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3"/>
            <p:cNvSpPr/>
            <p:nvPr/>
          </p:nvSpPr>
          <p:spPr>
            <a:xfrm>
              <a:off x="5356750" y="131185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cubicBezTo>
                    <a:pt x="183" y="92"/>
                    <a:pt x="9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3"/>
            <p:cNvSpPr/>
            <p:nvPr/>
          </p:nvSpPr>
          <p:spPr>
            <a:xfrm>
              <a:off x="6314975" y="1462325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0" y="0"/>
                  </a:moveTo>
                  <a:cubicBezTo>
                    <a:pt x="31" y="61"/>
                    <a:pt x="61" y="91"/>
                    <a:pt x="92" y="91"/>
                  </a:cubicBezTo>
                  <a:cubicBezTo>
                    <a:pt x="122" y="91"/>
                    <a:pt x="152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3"/>
            <p:cNvSpPr/>
            <p:nvPr/>
          </p:nvSpPr>
          <p:spPr>
            <a:xfrm>
              <a:off x="5703250" y="1290000"/>
              <a:ext cx="33475" cy="37575"/>
            </a:xfrm>
            <a:custGeom>
              <a:avLst/>
              <a:gdLst/>
              <a:ahLst/>
              <a:cxnLst/>
              <a:rect l="l" t="t" r="r" b="b"/>
              <a:pathLst>
                <a:path w="1339" h="1503" extrusionOk="0">
                  <a:moveTo>
                    <a:pt x="389" y="0"/>
                  </a:moveTo>
                  <a:cubicBezTo>
                    <a:pt x="278" y="0"/>
                    <a:pt x="158" y="45"/>
                    <a:pt x="31" y="115"/>
                  </a:cubicBezTo>
                  <a:cubicBezTo>
                    <a:pt x="1" y="541"/>
                    <a:pt x="62" y="845"/>
                    <a:pt x="548" y="875"/>
                  </a:cubicBezTo>
                  <a:cubicBezTo>
                    <a:pt x="761" y="966"/>
                    <a:pt x="700" y="1148"/>
                    <a:pt x="791" y="1300"/>
                  </a:cubicBezTo>
                  <a:cubicBezTo>
                    <a:pt x="856" y="1409"/>
                    <a:pt x="952" y="1502"/>
                    <a:pt x="1057" y="1502"/>
                  </a:cubicBezTo>
                  <a:cubicBezTo>
                    <a:pt x="1099" y="1502"/>
                    <a:pt x="1143" y="1487"/>
                    <a:pt x="1186" y="1452"/>
                  </a:cubicBezTo>
                  <a:cubicBezTo>
                    <a:pt x="1308" y="1361"/>
                    <a:pt x="1338" y="1179"/>
                    <a:pt x="1247" y="1057"/>
                  </a:cubicBezTo>
                  <a:cubicBezTo>
                    <a:pt x="1095" y="753"/>
                    <a:pt x="913" y="480"/>
                    <a:pt x="730" y="206"/>
                  </a:cubicBezTo>
                  <a:cubicBezTo>
                    <a:pt x="633" y="59"/>
                    <a:pt x="517" y="0"/>
                    <a:pt x="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3"/>
            <p:cNvSpPr/>
            <p:nvPr/>
          </p:nvSpPr>
          <p:spPr>
            <a:xfrm>
              <a:off x="7169100" y="1279250"/>
              <a:ext cx="20525" cy="13650"/>
            </a:xfrm>
            <a:custGeom>
              <a:avLst/>
              <a:gdLst/>
              <a:ahLst/>
              <a:cxnLst/>
              <a:rect l="l" t="t" r="r" b="b"/>
              <a:pathLst>
                <a:path w="821" h="546" extrusionOk="0">
                  <a:moveTo>
                    <a:pt x="458" y="0"/>
                  </a:moveTo>
                  <a:cubicBezTo>
                    <a:pt x="342" y="0"/>
                    <a:pt x="209" y="31"/>
                    <a:pt x="69" y="31"/>
                  </a:cubicBezTo>
                  <a:cubicBezTo>
                    <a:pt x="46" y="31"/>
                    <a:pt x="23" y="30"/>
                    <a:pt x="0" y="28"/>
                  </a:cubicBezTo>
                  <a:lnTo>
                    <a:pt x="0" y="28"/>
                  </a:lnTo>
                  <a:cubicBezTo>
                    <a:pt x="122" y="271"/>
                    <a:pt x="365" y="454"/>
                    <a:pt x="639" y="545"/>
                  </a:cubicBezTo>
                  <a:lnTo>
                    <a:pt x="821" y="363"/>
                  </a:lnTo>
                  <a:cubicBezTo>
                    <a:pt x="754" y="62"/>
                    <a:pt x="623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3"/>
            <p:cNvSpPr/>
            <p:nvPr/>
          </p:nvSpPr>
          <p:spPr>
            <a:xfrm>
              <a:off x="5972250" y="146212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411" y="1"/>
                  </a:moveTo>
                  <a:cubicBezTo>
                    <a:pt x="386" y="1"/>
                    <a:pt x="361" y="3"/>
                    <a:pt x="335" y="8"/>
                  </a:cubicBezTo>
                  <a:cubicBezTo>
                    <a:pt x="1" y="39"/>
                    <a:pt x="31" y="312"/>
                    <a:pt x="31" y="525"/>
                  </a:cubicBezTo>
                  <a:cubicBezTo>
                    <a:pt x="134" y="525"/>
                    <a:pt x="215" y="353"/>
                    <a:pt x="310" y="353"/>
                  </a:cubicBezTo>
                  <a:cubicBezTo>
                    <a:pt x="328" y="353"/>
                    <a:pt x="347" y="359"/>
                    <a:pt x="366" y="373"/>
                  </a:cubicBezTo>
                  <a:cubicBezTo>
                    <a:pt x="441" y="410"/>
                    <a:pt x="516" y="483"/>
                    <a:pt x="583" y="483"/>
                  </a:cubicBezTo>
                  <a:cubicBezTo>
                    <a:pt x="626" y="483"/>
                    <a:pt x="665" y="455"/>
                    <a:pt x="700" y="373"/>
                  </a:cubicBezTo>
                  <a:cubicBezTo>
                    <a:pt x="730" y="312"/>
                    <a:pt x="730" y="251"/>
                    <a:pt x="700" y="191"/>
                  </a:cubicBezTo>
                  <a:cubicBezTo>
                    <a:pt x="649" y="64"/>
                    <a:pt x="535" y="1"/>
                    <a:pt x="4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3"/>
            <p:cNvSpPr/>
            <p:nvPr/>
          </p:nvSpPr>
          <p:spPr>
            <a:xfrm>
              <a:off x="5343825" y="1284500"/>
              <a:ext cx="27900" cy="18025"/>
            </a:xfrm>
            <a:custGeom>
              <a:avLst/>
              <a:gdLst/>
              <a:ahLst/>
              <a:cxnLst/>
              <a:rect l="l" t="t" r="r" b="b"/>
              <a:pathLst>
                <a:path w="1116" h="721" extrusionOk="0">
                  <a:moveTo>
                    <a:pt x="517" y="1"/>
                  </a:moveTo>
                  <a:cubicBezTo>
                    <a:pt x="183" y="31"/>
                    <a:pt x="1" y="183"/>
                    <a:pt x="1" y="517"/>
                  </a:cubicBezTo>
                  <a:cubicBezTo>
                    <a:pt x="214" y="578"/>
                    <a:pt x="396" y="639"/>
                    <a:pt x="578" y="700"/>
                  </a:cubicBezTo>
                  <a:cubicBezTo>
                    <a:pt x="645" y="714"/>
                    <a:pt x="704" y="721"/>
                    <a:pt x="756" y="721"/>
                  </a:cubicBezTo>
                  <a:cubicBezTo>
                    <a:pt x="1037" y="721"/>
                    <a:pt x="1116" y="521"/>
                    <a:pt x="1065" y="213"/>
                  </a:cubicBezTo>
                  <a:cubicBezTo>
                    <a:pt x="852" y="183"/>
                    <a:pt x="669" y="21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99" name="Google Shape;2599;p3"/>
          <p:cNvGrpSpPr/>
          <p:nvPr/>
        </p:nvGrpSpPr>
        <p:grpSpPr>
          <a:xfrm>
            <a:off x="10020790" y="3885402"/>
            <a:ext cx="3913269" cy="1122431"/>
            <a:chOff x="751800" y="1965425"/>
            <a:chExt cx="2062800" cy="591625"/>
          </a:xfrm>
        </p:grpSpPr>
        <p:sp>
          <p:nvSpPr>
            <p:cNvPr id="2600" name="Google Shape;2600;p3"/>
            <p:cNvSpPr/>
            <p:nvPr/>
          </p:nvSpPr>
          <p:spPr>
            <a:xfrm>
              <a:off x="2603650" y="2344175"/>
              <a:ext cx="171775" cy="34375"/>
            </a:xfrm>
            <a:custGeom>
              <a:avLst/>
              <a:gdLst/>
              <a:ahLst/>
              <a:cxnLst/>
              <a:rect l="l" t="t" r="r" b="b"/>
              <a:pathLst>
                <a:path w="6871" h="1375" extrusionOk="0">
                  <a:moveTo>
                    <a:pt x="5791" y="0"/>
                  </a:moveTo>
                  <a:cubicBezTo>
                    <a:pt x="5594" y="0"/>
                    <a:pt x="5396" y="15"/>
                    <a:pt x="5198" y="46"/>
                  </a:cubicBezTo>
                  <a:cubicBezTo>
                    <a:pt x="3739" y="411"/>
                    <a:pt x="2250" y="593"/>
                    <a:pt x="730" y="593"/>
                  </a:cubicBezTo>
                  <a:cubicBezTo>
                    <a:pt x="457" y="715"/>
                    <a:pt x="214" y="897"/>
                    <a:pt x="1" y="1110"/>
                  </a:cubicBezTo>
                  <a:lnTo>
                    <a:pt x="1" y="1292"/>
                  </a:lnTo>
                  <a:cubicBezTo>
                    <a:pt x="246" y="1348"/>
                    <a:pt x="495" y="1375"/>
                    <a:pt x="744" y="1375"/>
                  </a:cubicBezTo>
                  <a:cubicBezTo>
                    <a:pt x="1174" y="1375"/>
                    <a:pt x="1603" y="1294"/>
                    <a:pt x="2007" y="1140"/>
                  </a:cubicBezTo>
                  <a:cubicBezTo>
                    <a:pt x="2215" y="974"/>
                    <a:pt x="2328" y="883"/>
                    <a:pt x="2433" y="883"/>
                  </a:cubicBezTo>
                  <a:cubicBezTo>
                    <a:pt x="2558" y="883"/>
                    <a:pt x="2671" y="1011"/>
                    <a:pt x="2919" y="1292"/>
                  </a:cubicBezTo>
                  <a:cubicBezTo>
                    <a:pt x="3101" y="1171"/>
                    <a:pt x="3344" y="1201"/>
                    <a:pt x="3466" y="988"/>
                  </a:cubicBezTo>
                  <a:cubicBezTo>
                    <a:pt x="3527" y="958"/>
                    <a:pt x="3557" y="897"/>
                    <a:pt x="3618" y="867"/>
                  </a:cubicBezTo>
                  <a:cubicBezTo>
                    <a:pt x="3739" y="806"/>
                    <a:pt x="3861" y="775"/>
                    <a:pt x="4013" y="775"/>
                  </a:cubicBezTo>
                  <a:cubicBezTo>
                    <a:pt x="4135" y="775"/>
                    <a:pt x="4256" y="806"/>
                    <a:pt x="4378" y="867"/>
                  </a:cubicBezTo>
                  <a:cubicBezTo>
                    <a:pt x="4418" y="877"/>
                    <a:pt x="4462" y="877"/>
                    <a:pt x="4507" y="877"/>
                  </a:cubicBezTo>
                  <a:lnTo>
                    <a:pt x="4507" y="877"/>
                  </a:lnTo>
                  <a:cubicBezTo>
                    <a:pt x="4597" y="877"/>
                    <a:pt x="4692" y="877"/>
                    <a:pt x="4773" y="958"/>
                  </a:cubicBezTo>
                  <a:cubicBezTo>
                    <a:pt x="4875" y="1060"/>
                    <a:pt x="4975" y="1095"/>
                    <a:pt x="5074" y="1095"/>
                  </a:cubicBezTo>
                  <a:cubicBezTo>
                    <a:pt x="5296" y="1095"/>
                    <a:pt x="5513" y="916"/>
                    <a:pt x="5740" y="916"/>
                  </a:cubicBezTo>
                  <a:cubicBezTo>
                    <a:pt x="5772" y="916"/>
                    <a:pt x="5804" y="919"/>
                    <a:pt x="5837" y="927"/>
                  </a:cubicBezTo>
                  <a:cubicBezTo>
                    <a:pt x="5812" y="678"/>
                    <a:pt x="5848" y="602"/>
                    <a:pt x="5911" y="602"/>
                  </a:cubicBezTo>
                  <a:cubicBezTo>
                    <a:pt x="6000" y="602"/>
                    <a:pt x="6142" y="757"/>
                    <a:pt x="6232" y="775"/>
                  </a:cubicBezTo>
                  <a:lnTo>
                    <a:pt x="6779" y="745"/>
                  </a:lnTo>
                  <a:cubicBezTo>
                    <a:pt x="6870" y="380"/>
                    <a:pt x="6566" y="259"/>
                    <a:pt x="6384" y="46"/>
                  </a:cubicBezTo>
                  <a:cubicBezTo>
                    <a:pt x="6186" y="15"/>
                    <a:pt x="5989" y="0"/>
                    <a:pt x="57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3"/>
            <p:cNvSpPr/>
            <p:nvPr/>
          </p:nvSpPr>
          <p:spPr>
            <a:xfrm>
              <a:off x="2763225" y="2340950"/>
              <a:ext cx="32700" cy="21850"/>
            </a:xfrm>
            <a:custGeom>
              <a:avLst/>
              <a:gdLst/>
              <a:ahLst/>
              <a:cxnLst/>
              <a:rect l="l" t="t" r="r" b="b"/>
              <a:pathLst>
                <a:path w="1308" h="874" extrusionOk="0">
                  <a:moveTo>
                    <a:pt x="733" y="1"/>
                  </a:moveTo>
                  <a:cubicBezTo>
                    <a:pt x="603" y="1"/>
                    <a:pt x="427" y="57"/>
                    <a:pt x="153" y="144"/>
                  </a:cubicBezTo>
                  <a:lnTo>
                    <a:pt x="1" y="175"/>
                  </a:lnTo>
                  <a:cubicBezTo>
                    <a:pt x="1" y="509"/>
                    <a:pt x="274" y="631"/>
                    <a:pt x="366" y="874"/>
                  </a:cubicBezTo>
                  <a:lnTo>
                    <a:pt x="548" y="874"/>
                  </a:lnTo>
                  <a:cubicBezTo>
                    <a:pt x="761" y="661"/>
                    <a:pt x="1065" y="813"/>
                    <a:pt x="1308" y="661"/>
                  </a:cubicBezTo>
                  <a:cubicBezTo>
                    <a:pt x="1056" y="176"/>
                    <a:pt x="964" y="1"/>
                    <a:pt x="7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3"/>
            <p:cNvSpPr/>
            <p:nvPr/>
          </p:nvSpPr>
          <p:spPr>
            <a:xfrm>
              <a:off x="2676600" y="2357475"/>
              <a:ext cx="45625" cy="19575"/>
            </a:xfrm>
            <a:custGeom>
              <a:avLst/>
              <a:gdLst/>
              <a:ahLst/>
              <a:cxnLst/>
              <a:rect l="l" t="t" r="r" b="b"/>
              <a:pathLst>
                <a:path w="1825" h="783" extrusionOk="0">
                  <a:moveTo>
                    <a:pt x="1095" y="31"/>
                  </a:moveTo>
                  <a:cubicBezTo>
                    <a:pt x="913" y="61"/>
                    <a:pt x="700" y="0"/>
                    <a:pt x="578" y="243"/>
                  </a:cubicBezTo>
                  <a:lnTo>
                    <a:pt x="1" y="760"/>
                  </a:lnTo>
                  <a:cubicBezTo>
                    <a:pt x="69" y="776"/>
                    <a:pt x="135" y="783"/>
                    <a:pt x="200" y="783"/>
                  </a:cubicBezTo>
                  <a:cubicBezTo>
                    <a:pt x="513" y="783"/>
                    <a:pt x="798" y="628"/>
                    <a:pt x="1125" y="578"/>
                  </a:cubicBezTo>
                  <a:cubicBezTo>
                    <a:pt x="1156" y="532"/>
                    <a:pt x="1209" y="509"/>
                    <a:pt x="1270" y="509"/>
                  </a:cubicBezTo>
                  <a:cubicBezTo>
                    <a:pt x="1331" y="509"/>
                    <a:pt x="1399" y="532"/>
                    <a:pt x="1460" y="578"/>
                  </a:cubicBezTo>
                  <a:lnTo>
                    <a:pt x="1825" y="426"/>
                  </a:lnTo>
                  <a:cubicBezTo>
                    <a:pt x="1764" y="243"/>
                    <a:pt x="1642" y="213"/>
                    <a:pt x="1490" y="213"/>
                  </a:cubicBezTo>
                  <a:cubicBezTo>
                    <a:pt x="1369" y="122"/>
                    <a:pt x="1217" y="152"/>
                    <a:pt x="1095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3"/>
            <p:cNvSpPr/>
            <p:nvPr/>
          </p:nvSpPr>
          <p:spPr>
            <a:xfrm>
              <a:off x="2735125" y="2351125"/>
              <a:ext cx="23575" cy="16450"/>
            </a:xfrm>
            <a:custGeom>
              <a:avLst/>
              <a:gdLst/>
              <a:ahLst/>
              <a:cxnLst/>
              <a:rect l="l" t="t" r="r" b="b"/>
              <a:pathLst>
                <a:path w="943" h="658" extrusionOk="0">
                  <a:moveTo>
                    <a:pt x="468" y="0"/>
                  </a:moveTo>
                  <a:cubicBezTo>
                    <a:pt x="410" y="0"/>
                    <a:pt x="346" y="30"/>
                    <a:pt x="274" y="102"/>
                  </a:cubicBezTo>
                  <a:cubicBezTo>
                    <a:pt x="0" y="376"/>
                    <a:pt x="699" y="345"/>
                    <a:pt x="578" y="649"/>
                  </a:cubicBezTo>
                  <a:cubicBezTo>
                    <a:pt x="604" y="655"/>
                    <a:pt x="629" y="657"/>
                    <a:pt x="653" y="657"/>
                  </a:cubicBezTo>
                  <a:cubicBezTo>
                    <a:pt x="771" y="657"/>
                    <a:pt x="867" y="598"/>
                    <a:pt x="943" y="497"/>
                  </a:cubicBezTo>
                  <a:cubicBezTo>
                    <a:pt x="943" y="467"/>
                    <a:pt x="943" y="437"/>
                    <a:pt x="912" y="437"/>
                  </a:cubicBezTo>
                  <a:cubicBezTo>
                    <a:pt x="773" y="298"/>
                    <a:pt x="652" y="0"/>
                    <a:pt x="4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3"/>
            <p:cNvSpPr/>
            <p:nvPr/>
          </p:nvSpPr>
          <p:spPr>
            <a:xfrm>
              <a:off x="2777675" y="2356375"/>
              <a:ext cx="25850" cy="6925"/>
            </a:xfrm>
            <a:custGeom>
              <a:avLst/>
              <a:gdLst/>
              <a:ahLst/>
              <a:cxnLst/>
              <a:rect l="l" t="t" r="r" b="b"/>
              <a:pathLst>
                <a:path w="1034" h="277" extrusionOk="0">
                  <a:moveTo>
                    <a:pt x="476" y="0"/>
                  </a:moveTo>
                  <a:cubicBezTo>
                    <a:pt x="284" y="0"/>
                    <a:pt x="102" y="95"/>
                    <a:pt x="0" y="257"/>
                  </a:cubicBezTo>
                  <a:cubicBezTo>
                    <a:pt x="126" y="270"/>
                    <a:pt x="252" y="277"/>
                    <a:pt x="376" y="277"/>
                  </a:cubicBezTo>
                  <a:cubicBezTo>
                    <a:pt x="551" y="277"/>
                    <a:pt x="722" y="262"/>
                    <a:pt x="882" y="227"/>
                  </a:cubicBezTo>
                  <a:cubicBezTo>
                    <a:pt x="1034" y="166"/>
                    <a:pt x="852" y="105"/>
                    <a:pt x="760" y="75"/>
                  </a:cubicBezTo>
                  <a:cubicBezTo>
                    <a:pt x="669" y="24"/>
                    <a:pt x="571" y="0"/>
                    <a:pt x="4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3"/>
            <p:cNvSpPr/>
            <p:nvPr/>
          </p:nvSpPr>
          <p:spPr>
            <a:xfrm>
              <a:off x="2807300" y="2339150"/>
              <a:ext cx="7300" cy="10850"/>
            </a:xfrm>
            <a:custGeom>
              <a:avLst/>
              <a:gdLst/>
              <a:ahLst/>
              <a:cxnLst/>
              <a:rect l="l" t="t" r="r" b="b"/>
              <a:pathLst>
                <a:path w="292" h="434" extrusionOk="0">
                  <a:moveTo>
                    <a:pt x="135" y="0"/>
                  </a:moveTo>
                  <a:cubicBezTo>
                    <a:pt x="123" y="0"/>
                    <a:pt x="108" y="1"/>
                    <a:pt x="92" y="4"/>
                  </a:cubicBezTo>
                  <a:cubicBezTo>
                    <a:pt x="62" y="4"/>
                    <a:pt x="1" y="95"/>
                    <a:pt x="1" y="125"/>
                  </a:cubicBezTo>
                  <a:cubicBezTo>
                    <a:pt x="31" y="216"/>
                    <a:pt x="31" y="368"/>
                    <a:pt x="153" y="429"/>
                  </a:cubicBezTo>
                  <a:cubicBezTo>
                    <a:pt x="162" y="432"/>
                    <a:pt x="171" y="434"/>
                    <a:pt x="179" y="434"/>
                  </a:cubicBezTo>
                  <a:cubicBezTo>
                    <a:pt x="244" y="434"/>
                    <a:pt x="247" y="325"/>
                    <a:pt x="274" y="216"/>
                  </a:cubicBezTo>
                  <a:cubicBezTo>
                    <a:pt x="218" y="160"/>
                    <a:pt x="292" y="0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3"/>
            <p:cNvSpPr/>
            <p:nvPr/>
          </p:nvSpPr>
          <p:spPr>
            <a:xfrm>
              <a:off x="2563375" y="2367250"/>
              <a:ext cx="17500" cy="4675"/>
            </a:xfrm>
            <a:custGeom>
              <a:avLst/>
              <a:gdLst/>
              <a:ahLst/>
              <a:cxnLst/>
              <a:rect l="l" t="t" r="r" b="b"/>
              <a:pathLst>
                <a:path w="700" h="187" extrusionOk="0">
                  <a:moveTo>
                    <a:pt x="337" y="0"/>
                  </a:moveTo>
                  <a:cubicBezTo>
                    <a:pt x="213" y="0"/>
                    <a:pt x="89" y="54"/>
                    <a:pt x="1" y="156"/>
                  </a:cubicBezTo>
                  <a:lnTo>
                    <a:pt x="700" y="187"/>
                  </a:lnTo>
                  <a:cubicBezTo>
                    <a:pt x="606" y="61"/>
                    <a:pt x="471" y="0"/>
                    <a:pt x="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3"/>
            <p:cNvSpPr/>
            <p:nvPr/>
          </p:nvSpPr>
          <p:spPr>
            <a:xfrm>
              <a:off x="2585425" y="2357475"/>
              <a:ext cx="9150" cy="4575"/>
            </a:xfrm>
            <a:custGeom>
              <a:avLst/>
              <a:gdLst/>
              <a:ahLst/>
              <a:cxnLst/>
              <a:rect l="l" t="t" r="r" b="b"/>
              <a:pathLst>
                <a:path w="366" h="183" extrusionOk="0">
                  <a:moveTo>
                    <a:pt x="243" y="31"/>
                  </a:moveTo>
                  <a:cubicBezTo>
                    <a:pt x="152" y="91"/>
                    <a:pt x="0" y="0"/>
                    <a:pt x="0" y="183"/>
                  </a:cubicBezTo>
                  <a:lnTo>
                    <a:pt x="243" y="183"/>
                  </a:lnTo>
                  <a:cubicBezTo>
                    <a:pt x="274" y="152"/>
                    <a:pt x="335" y="91"/>
                    <a:pt x="365" y="61"/>
                  </a:cubicBezTo>
                  <a:cubicBezTo>
                    <a:pt x="335" y="31"/>
                    <a:pt x="274" y="31"/>
                    <a:pt x="243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3"/>
            <p:cNvSpPr/>
            <p:nvPr/>
          </p:nvSpPr>
          <p:spPr>
            <a:xfrm>
              <a:off x="2703975" y="2368475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180" y="0"/>
                  </a:moveTo>
                  <a:cubicBezTo>
                    <a:pt x="123" y="0"/>
                    <a:pt x="66" y="56"/>
                    <a:pt x="0" y="138"/>
                  </a:cubicBezTo>
                  <a:lnTo>
                    <a:pt x="334" y="138"/>
                  </a:lnTo>
                  <a:cubicBezTo>
                    <a:pt x="279" y="40"/>
                    <a:pt x="229" y="0"/>
                    <a:pt x="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3"/>
            <p:cNvSpPr/>
            <p:nvPr/>
          </p:nvSpPr>
          <p:spPr>
            <a:xfrm>
              <a:off x="2653800" y="2371900"/>
              <a:ext cx="2325" cy="1675"/>
            </a:xfrm>
            <a:custGeom>
              <a:avLst/>
              <a:gdLst/>
              <a:ahLst/>
              <a:cxnLst/>
              <a:rect l="l" t="t" r="r" b="b"/>
              <a:pathLst>
                <a:path w="93" h="67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9" y="32"/>
                    <a:pt x="14" y="32"/>
                  </a:cubicBezTo>
                  <a:lnTo>
                    <a:pt x="14" y="32"/>
                  </a:lnTo>
                  <a:cubicBezTo>
                    <a:pt x="10" y="24"/>
                    <a:pt x="5" y="14"/>
                    <a:pt x="1" y="1"/>
                  </a:cubicBezTo>
                  <a:close/>
                  <a:moveTo>
                    <a:pt x="14" y="32"/>
                  </a:moveTo>
                  <a:lnTo>
                    <a:pt x="14" y="32"/>
                  </a:lnTo>
                  <a:cubicBezTo>
                    <a:pt x="28" y="60"/>
                    <a:pt x="42" y="66"/>
                    <a:pt x="56" y="66"/>
                  </a:cubicBezTo>
                  <a:cubicBezTo>
                    <a:pt x="68" y="66"/>
                    <a:pt x="80" y="62"/>
                    <a:pt x="92" y="62"/>
                  </a:cubicBezTo>
                  <a:cubicBezTo>
                    <a:pt x="92" y="62"/>
                    <a:pt x="46" y="38"/>
                    <a:pt x="14" y="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3"/>
            <p:cNvSpPr/>
            <p:nvPr/>
          </p:nvSpPr>
          <p:spPr>
            <a:xfrm>
              <a:off x="2598350" y="2368875"/>
              <a:ext cx="5975" cy="3350"/>
            </a:xfrm>
            <a:custGeom>
              <a:avLst/>
              <a:gdLst/>
              <a:ahLst/>
              <a:cxnLst/>
              <a:rect l="l" t="t" r="r" b="b"/>
              <a:pathLst>
                <a:path w="239" h="134" extrusionOk="0">
                  <a:moveTo>
                    <a:pt x="30" y="0"/>
                  </a:moveTo>
                  <a:cubicBezTo>
                    <a:pt x="30" y="0"/>
                    <a:pt x="0" y="31"/>
                    <a:pt x="0" y="61"/>
                  </a:cubicBezTo>
                  <a:cubicBezTo>
                    <a:pt x="30" y="91"/>
                    <a:pt x="30" y="91"/>
                    <a:pt x="152" y="122"/>
                  </a:cubicBezTo>
                  <a:cubicBezTo>
                    <a:pt x="176" y="130"/>
                    <a:pt x="194" y="134"/>
                    <a:pt x="206" y="134"/>
                  </a:cubicBezTo>
                  <a:cubicBezTo>
                    <a:pt x="239" y="134"/>
                    <a:pt x="227" y="105"/>
                    <a:pt x="182" y="61"/>
                  </a:cubicBezTo>
                  <a:cubicBezTo>
                    <a:pt x="122" y="31"/>
                    <a:pt x="91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3"/>
            <p:cNvSpPr/>
            <p:nvPr/>
          </p:nvSpPr>
          <p:spPr>
            <a:xfrm>
              <a:off x="2703975" y="2358225"/>
              <a:ext cx="9900" cy="4775"/>
            </a:xfrm>
            <a:custGeom>
              <a:avLst/>
              <a:gdLst/>
              <a:ahLst/>
              <a:cxnLst/>
              <a:rect l="l" t="t" r="r" b="b"/>
              <a:pathLst>
                <a:path w="396" h="191" extrusionOk="0">
                  <a:moveTo>
                    <a:pt x="0" y="1"/>
                  </a:moveTo>
                  <a:cubicBezTo>
                    <a:pt x="76" y="127"/>
                    <a:pt x="194" y="191"/>
                    <a:pt x="319" y="191"/>
                  </a:cubicBezTo>
                  <a:cubicBezTo>
                    <a:pt x="345" y="191"/>
                    <a:pt x="370" y="188"/>
                    <a:pt x="395" y="183"/>
                  </a:cubicBezTo>
                  <a:cubicBezTo>
                    <a:pt x="304" y="61"/>
                    <a:pt x="152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3"/>
            <p:cNvSpPr/>
            <p:nvPr/>
          </p:nvSpPr>
          <p:spPr>
            <a:xfrm>
              <a:off x="2730550" y="2355200"/>
              <a:ext cx="2325" cy="2300"/>
            </a:xfrm>
            <a:custGeom>
              <a:avLst/>
              <a:gdLst/>
              <a:ahLst/>
              <a:cxnLst/>
              <a:rect l="l" t="t" r="r" b="b"/>
              <a:pathLst>
                <a:path w="93" h="92" extrusionOk="0">
                  <a:moveTo>
                    <a:pt x="1" y="0"/>
                  </a:moveTo>
                  <a:cubicBezTo>
                    <a:pt x="1" y="0"/>
                    <a:pt x="1" y="30"/>
                    <a:pt x="1" y="61"/>
                  </a:cubicBezTo>
                  <a:cubicBezTo>
                    <a:pt x="1" y="61"/>
                    <a:pt x="31" y="91"/>
                    <a:pt x="62" y="91"/>
                  </a:cubicBezTo>
                  <a:cubicBezTo>
                    <a:pt x="92" y="91"/>
                    <a:pt x="92" y="30"/>
                    <a:pt x="92" y="30"/>
                  </a:cubicBezTo>
                  <a:cubicBezTo>
                    <a:pt x="62" y="0"/>
                    <a:pt x="3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613" name="Google Shape;2613;p3"/>
            <p:cNvGrpSpPr/>
            <p:nvPr/>
          </p:nvGrpSpPr>
          <p:grpSpPr>
            <a:xfrm>
              <a:off x="751800" y="1965425"/>
              <a:ext cx="1870875" cy="591625"/>
              <a:chOff x="751800" y="1965425"/>
              <a:chExt cx="1870875" cy="591625"/>
            </a:xfrm>
          </p:grpSpPr>
          <p:sp>
            <p:nvSpPr>
              <p:cNvPr id="2614" name="Google Shape;2614;p3"/>
              <p:cNvSpPr/>
              <p:nvPr/>
            </p:nvSpPr>
            <p:spPr>
              <a:xfrm>
                <a:off x="1112000" y="2293475"/>
                <a:ext cx="349575" cy="225875"/>
              </a:xfrm>
              <a:custGeom>
                <a:avLst/>
                <a:gdLst/>
                <a:ahLst/>
                <a:cxnLst/>
                <a:rect l="l" t="t" r="r" b="b"/>
                <a:pathLst>
                  <a:path w="13983" h="9035" extrusionOk="0">
                    <a:moveTo>
                      <a:pt x="12451" y="1145"/>
                    </a:moveTo>
                    <a:cubicBezTo>
                      <a:pt x="12501" y="1173"/>
                      <a:pt x="12558" y="1204"/>
                      <a:pt x="12614" y="1223"/>
                    </a:cubicBezTo>
                    <a:cubicBezTo>
                      <a:pt x="12675" y="1253"/>
                      <a:pt x="12918" y="1192"/>
                      <a:pt x="12736" y="1375"/>
                    </a:cubicBezTo>
                    <a:cubicBezTo>
                      <a:pt x="12727" y="1383"/>
                      <a:pt x="12718" y="1387"/>
                      <a:pt x="12709" y="1387"/>
                    </a:cubicBezTo>
                    <a:cubicBezTo>
                      <a:pt x="12650" y="1387"/>
                      <a:pt x="12571" y="1245"/>
                      <a:pt x="12493" y="1192"/>
                    </a:cubicBezTo>
                    <a:cubicBezTo>
                      <a:pt x="12479" y="1176"/>
                      <a:pt x="12466" y="1160"/>
                      <a:pt x="12451" y="1145"/>
                    </a:cubicBezTo>
                    <a:close/>
                    <a:moveTo>
                      <a:pt x="13429" y="0"/>
                    </a:moveTo>
                    <a:cubicBezTo>
                      <a:pt x="13395" y="0"/>
                      <a:pt x="13356" y="12"/>
                      <a:pt x="13313" y="37"/>
                    </a:cubicBezTo>
                    <a:cubicBezTo>
                      <a:pt x="13253" y="37"/>
                      <a:pt x="13192" y="37"/>
                      <a:pt x="13161" y="68"/>
                    </a:cubicBezTo>
                    <a:cubicBezTo>
                      <a:pt x="13070" y="129"/>
                      <a:pt x="13040" y="189"/>
                      <a:pt x="12979" y="250"/>
                    </a:cubicBezTo>
                    <a:cubicBezTo>
                      <a:pt x="12918" y="281"/>
                      <a:pt x="12857" y="341"/>
                      <a:pt x="12797" y="402"/>
                    </a:cubicBezTo>
                    <a:cubicBezTo>
                      <a:pt x="12736" y="493"/>
                      <a:pt x="12675" y="554"/>
                      <a:pt x="12584" y="585"/>
                    </a:cubicBezTo>
                    <a:cubicBezTo>
                      <a:pt x="12523" y="585"/>
                      <a:pt x="12493" y="585"/>
                      <a:pt x="12432" y="615"/>
                    </a:cubicBezTo>
                    <a:cubicBezTo>
                      <a:pt x="12321" y="726"/>
                      <a:pt x="12286" y="913"/>
                      <a:pt x="12350" y="1060"/>
                    </a:cubicBezTo>
                    <a:lnTo>
                      <a:pt x="12350" y="1060"/>
                    </a:lnTo>
                    <a:cubicBezTo>
                      <a:pt x="12261" y="1000"/>
                      <a:pt x="12164" y="969"/>
                      <a:pt x="12067" y="949"/>
                    </a:cubicBezTo>
                    <a:cubicBezTo>
                      <a:pt x="11429" y="1192"/>
                      <a:pt x="10973" y="1679"/>
                      <a:pt x="10395" y="2043"/>
                    </a:cubicBezTo>
                    <a:cubicBezTo>
                      <a:pt x="10371" y="2188"/>
                      <a:pt x="10309" y="2275"/>
                      <a:pt x="10179" y="2275"/>
                    </a:cubicBezTo>
                    <a:cubicBezTo>
                      <a:pt x="10145" y="2275"/>
                      <a:pt x="10105" y="2269"/>
                      <a:pt x="10061" y="2256"/>
                    </a:cubicBezTo>
                    <a:lnTo>
                      <a:pt x="5167" y="5539"/>
                    </a:lnTo>
                    <a:cubicBezTo>
                      <a:pt x="4651" y="5873"/>
                      <a:pt x="4134" y="6268"/>
                      <a:pt x="3587" y="6572"/>
                    </a:cubicBezTo>
                    <a:cubicBezTo>
                      <a:pt x="2401" y="7211"/>
                      <a:pt x="1307" y="8031"/>
                      <a:pt x="61" y="8548"/>
                    </a:cubicBezTo>
                    <a:cubicBezTo>
                      <a:pt x="30" y="8548"/>
                      <a:pt x="0" y="8609"/>
                      <a:pt x="0" y="8609"/>
                    </a:cubicBezTo>
                    <a:cubicBezTo>
                      <a:pt x="760" y="9034"/>
                      <a:pt x="1581" y="8882"/>
                      <a:pt x="2371" y="8943"/>
                    </a:cubicBezTo>
                    <a:cubicBezTo>
                      <a:pt x="2675" y="8882"/>
                      <a:pt x="2948" y="8731"/>
                      <a:pt x="3131" y="8487"/>
                    </a:cubicBezTo>
                    <a:cubicBezTo>
                      <a:pt x="3270" y="7979"/>
                      <a:pt x="3479" y="7611"/>
                      <a:pt x="3905" y="7611"/>
                    </a:cubicBezTo>
                    <a:cubicBezTo>
                      <a:pt x="4039" y="7611"/>
                      <a:pt x="4195" y="7647"/>
                      <a:pt x="4377" y="7727"/>
                    </a:cubicBezTo>
                    <a:cubicBezTo>
                      <a:pt x="5532" y="7120"/>
                      <a:pt x="6535" y="6299"/>
                      <a:pt x="7629" y="5630"/>
                    </a:cubicBezTo>
                    <a:cubicBezTo>
                      <a:pt x="7721" y="5600"/>
                      <a:pt x="7781" y="5478"/>
                      <a:pt x="7873" y="5357"/>
                    </a:cubicBezTo>
                    <a:cubicBezTo>
                      <a:pt x="7922" y="5258"/>
                      <a:pt x="7971" y="5119"/>
                      <a:pt x="8102" y="5119"/>
                    </a:cubicBezTo>
                    <a:cubicBezTo>
                      <a:pt x="8132" y="5119"/>
                      <a:pt x="8167" y="5127"/>
                      <a:pt x="8207" y="5144"/>
                    </a:cubicBezTo>
                    <a:cubicBezTo>
                      <a:pt x="10061" y="4050"/>
                      <a:pt x="11824" y="2834"/>
                      <a:pt x="13526" y="1496"/>
                    </a:cubicBezTo>
                    <a:cubicBezTo>
                      <a:pt x="13587" y="1466"/>
                      <a:pt x="13648" y="1405"/>
                      <a:pt x="13709" y="1344"/>
                    </a:cubicBezTo>
                    <a:cubicBezTo>
                      <a:pt x="13769" y="1284"/>
                      <a:pt x="13830" y="1223"/>
                      <a:pt x="13891" y="1162"/>
                    </a:cubicBezTo>
                    <a:cubicBezTo>
                      <a:pt x="13982" y="767"/>
                      <a:pt x="13739" y="493"/>
                      <a:pt x="13648" y="159"/>
                    </a:cubicBezTo>
                    <a:cubicBezTo>
                      <a:pt x="13582" y="72"/>
                      <a:pt x="13517" y="0"/>
                      <a:pt x="134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5" name="Google Shape;2615;p3"/>
              <p:cNvSpPr/>
              <p:nvPr/>
            </p:nvSpPr>
            <p:spPr>
              <a:xfrm>
                <a:off x="1019275" y="2082400"/>
                <a:ext cx="285750" cy="189975"/>
              </a:xfrm>
              <a:custGeom>
                <a:avLst/>
                <a:gdLst/>
                <a:ahLst/>
                <a:cxnLst/>
                <a:rect l="l" t="t" r="r" b="b"/>
                <a:pathLst>
                  <a:path w="11430" h="7599" extrusionOk="0">
                    <a:moveTo>
                      <a:pt x="10457" y="0"/>
                    </a:moveTo>
                    <a:cubicBezTo>
                      <a:pt x="10366" y="30"/>
                      <a:pt x="10305" y="61"/>
                      <a:pt x="10244" y="122"/>
                    </a:cubicBezTo>
                    <a:cubicBezTo>
                      <a:pt x="10183" y="182"/>
                      <a:pt x="10123" y="243"/>
                      <a:pt x="10062" y="304"/>
                    </a:cubicBezTo>
                    <a:cubicBezTo>
                      <a:pt x="10001" y="334"/>
                      <a:pt x="9940" y="395"/>
                      <a:pt x="9910" y="456"/>
                    </a:cubicBezTo>
                    <a:cubicBezTo>
                      <a:pt x="9606" y="730"/>
                      <a:pt x="9180" y="669"/>
                      <a:pt x="8846" y="851"/>
                    </a:cubicBezTo>
                    <a:cubicBezTo>
                      <a:pt x="7569" y="1550"/>
                      <a:pt x="6353" y="2310"/>
                      <a:pt x="5198" y="3161"/>
                    </a:cubicBezTo>
                    <a:cubicBezTo>
                      <a:pt x="4773" y="3496"/>
                      <a:pt x="4317" y="3799"/>
                      <a:pt x="3861" y="4073"/>
                    </a:cubicBezTo>
                    <a:cubicBezTo>
                      <a:pt x="2858" y="4620"/>
                      <a:pt x="1885" y="5228"/>
                      <a:pt x="973" y="5897"/>
                    </a:cubicBezTo>
                    <a:cubicBezTo>
                      <a:pt x="761" y="6140"/>
                      <a:pt x="548" y="6413"/>
                      <a:pt x="335" y="6717"/>
                    </a:cubicBezTo>
                    <a:cubicBezTo>
                      <a:pt x="183" y="7021"/>
                      <a:pt x="1" y="7356"/>
                      <a:pt x="457" y="7599"/>
                    </a:cubicBezTo>
                    <a:lnTo>
                      <a:pt x="639" y="7538"/>
                    </a:lnTo>
                    <a:cubicBezTo>
                      <a:pt x="700" y="7477"/>
                      <a:pt x="791" y="7447"/>
                      <a:pt x="852" y="7386"/>
                    </a:cubicBezTo>
                    <a:cubicBezTo>
                      <a:pt x="1156" y="7325"/>
                      <a:pt x="1429" y="7204"/>
                      <a:pt x="1673" y="7021"/>
                    </a:cubicBezTo>
                    <a:cubicBezTo>
                      <a:pt x="4834" y="5137"/>
                      <a:pt x="7843" y="2979"/>
                      <a:pt x="11034" y="1155"/>
                    </a:cubicBezTo>
                    <a:cubicBezTo>
                      <a:pt x="11430" y="486"/>
                      <a:pt x="10822" y="304"/>
                      <a:pt x="104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6" name="Google Shape;2616;p3"/>
              <p:cNvSpPr/>
              <p:nvPr/>
            </p:nvSpPr>
            <p:spPr>
              <a:xfrm>
                <a:off x="1107425" y="2224875"/>
                <a:ext cx="232550" cy="243550"/>
              </a:xfrm>
              <a:custGeom>
                <a:avLst/>
                <a:gdLst/>
                <a:ahLst/>
                <a:cxnLst/>
                <a:rect l="l" t="t" r="r" b="b"/>
                <a:pathLst>
                  <a:path w="9302" h="9742" extrusionOk="0">
                    <a:moveTo>
                      <a:pt x="8415" y="0"/>
                    </a:moveTo>
                    <a:cubicBezTo>
                      <a:pt x="8347" y="0"/>
                      <a:pt x="8277" y="5"/>
                      <a:pt x="8208" y="15"/>
                    </a:cubicBezTo>
                    <a:cubicBezTo>
                      <a:pt x="8086" y="46"/>
                      <a:pt x="7934" y="107"/>
                      <a:pt x="7873" y="259"/>
                    </a:cubicBezTo>
                    <a:cubicBezTo>
                      <a:pt x="7919" y="395"/>
                      <a:pt x="7913" y="464"/>
                      <a:pt x="7818" y="464"/>
                    </a:cubicBezTo>
                    <a:cubicBezTo>
                      <a:pt x="7786" y="464"/>
                      <a:pt x="7744" y="456"/>
                      <a:pt x="7691" y="441"/>
                    </a:cubicBezTo>
                    <a:cubicBezTo>
                      <a:pt x="7083" y="1140"/>
                      <a:pt x="6475" y="1870"/>
                      <a:pt x="5837" y="2508"/>
                    </a:cubicBezTo>
                    <a:cubicBezTo>
                      <a:pt x="4530" y="3876"/>
                      <a:pt x="3192" y="5183"/>
                      <a:pt x="1976" y="6611"/>
                    </a:cubicBezTo>
                    <a:cubicBezTo>
                      <a:pt x="1338" y="7402"/>
                      <a:pt x="578" y="8101"/>
                      <a:pt x="1" y="8982"/>
                    </a:cubicBezTo>
                    <a:cubicBezTo>
                      <a:pt x="213" y="9225"/>
                      <a:pt x="487" y="9438"/>
                      <a:pt x="669" y="9712"/>
                    </a:cubicBezTo>
                    <a:lnTo>
                      <a:pt x="791" y="9742"/>
                    </a:lnTo>
                    <a:cubicBezTo>
                      <a:pt x="943" y="9712"/>
                      <a:pt x="1065" y="9620"/>
                      <a:pt x="1186" y="9529"/>
                    </a:cubicBezTo>
                    <a:cubicBezTo>
                      <a:pt x="2007" y="8496"/>
                      <a:pt x="2858" y="7462"/>
                      <a:pt x="3679" y="6429"/>
                    </a:cubicBezTo>
                    <a:cubicBezTo>
                      <a:pt x="3618" y="6307"/>
                      <a:pt x="3435" y="6338"/>
                      <a:pt x="3283" y="6186"/>
                    </a:cubicBezTo>
                    <a:cubicBezTo>
                      <a:pt x="3332" y="6174"/>
                      <a:pt x="3377" y="6169"/>
                      <a:pt x="3419" y="6169"/>
                    </a:cubicBezTo>
                    <a:cubicBezTo>
                      <a:pt x="3589" y="6169"/>
                      <a:pt x="3715" y="6246"/>
                      <a:pt x="3861" y="6246"/>
                    </a:cubicBezTo>
                    <a:cubicBezTo>
                      <a:pt x="5046" y="5274"/>
                      <a:pt x="5989" y="4058"/>
                      <a:pt x="7022" y="2964"/>
                    </a:cubicBezTo>
                    <a:cubicBezTo>
                      <a:pt x="7083" y="2842"/>
                      <a:pt x="7144" y="2751"/>
                      <a:pt x="7174" y="2629"/>
                    </a:cubicBezTo>
                    <a:cubicBezTo>
                      <a:pt x="7144" y="2356"/>
                      <a:pt x="7387" y="2325"/>
                      <a:pt x="7569" y="2265"/>
                    </a:cubicBezTo>
                    <a:cubicBezTo>
                      <a:pt x="8147" y="1626"/>
                      <a:pt x="8998" y="1262"/>
                      <a:pt x="9302" y="411"/>
                    </a:cubicBezTo>
                    <a:cubicBezTo>
                      <a:pt x="9073" y="131"/>
                      <a:pt x="8760" y="0"/>
                      <a:pt x="84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7" name="Google Shape;2617;p3"/>
              <p:cNvSpPr/>
              <p:nvPr/>
            </p:nvSpPr>
            <p:spPr>
              <a:xfrm>
                <a:off x="1662900" y="2156100"/>
                <a:ext cx="98825" cy="18080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7232" extrusionOk="0">
                    <a:moveTo>
                      <a:pt x="1521" y="0"/>
                    </a:moveTo>
                    <a:cubicBezTo>
                      <a:pt x="1452" y="0"/>
                      <a:pt x="1384" y="31"/>
                      <a:pt x="1338" y="92"/>
                    </a:cubicBezTo>
                    <a:cubicBezTo>
                      <a:pt x="1247" y="122"/>
                      <a:pt x="1217" y="213"/>
                      <a:pt x="1126" y="244"/>
                    </a:cubicBezTo>
                    <a:cubicBezTo>
                      <a:pt x="1095" y="274"/>
                      <a:pt x="1065" y="304"/>
                      <a:pt x="1065" y="365"/>
                    </a:cubicBezTo>
                    <a:cubicBezTo>
                      <a:pt x="1057" y="381"/>
                      <a:pt x="1047" y="387"/>
                      <a:pt x="1036" y="387"/>
                    </a:cubicBezTo>
                    <a:cubicBezTo>
                      <a:pt x="1011" y="387"/>
                      <a:pt x="981" y="359"/>
                      <a:pt x="959" y="359"/>
                    </a:cubicBezTo>
                    <a:cubicBezTo>
                      <a:pt x="953" y="359"/>
                      <a:pt x="948" y="361"/>
                      <a:pt x="943" y="365"/>
                    </a:cubicBezTo>
                    <a:cubicBezTo>
                      <a:pt x="730" y="760"/>
                      <a:pt x="153" y="699"/>
                      <a:pt x="1" y="1155"/>
                    </a:cubicBezTo>
                    <a:cubicBezTo>
                      <a:pt x="214" y="1338"/>
                      <a:pt x="335" y="1581"/>
                      <a:pt x="366" y="1855"/>
                    </a:cubicBezTo>
                    <a:cubicBezTo>
                      <a:pt x="419" y="1943"/>
                      <a:pt x="513" y="1990"/>
                      <a:pt x="607" y="1990"/>
                    </a:cubicBezTo>
                    <a:cubicBezTo>
                      <a:pt x="674" y="1990"/>
                      <a:pt x="740" y="1966"/>
                      <a:pt x="791" y="1915"/>
                    </a:cubicBezTo>
                    <a:lnTo>
                      <a:pt x="974" y="1855"/>
                    </a:lnTo>
                    <a:cubicBezTo>
                      <a:pt x="1126" y="1763"/>
                      <a:pt x="1369" y="1885"/>
                      <a:pt x="1490" y="1703"/>
                    </a:cubicBezTo>
                    <a:cubicBezTo>
                      <a:pt x="2493" y="1763"/>
                      <a:pt x="2554" y="1915"/>
                      <a:pt x="2129" y="2766"/>
                    </a:cubicBezTo>
                    <a:cubicBezTo>
                      <a:pt x="2098" y="2858"/>
                      <a:pt x="2007" y="2949"/>
                      <a:pt x="1946" y="3070"/>
                    </a:cubicBezTo>
                    <a:cubicBezTo>
                      <a:pt x="1460" y="4013"/>
                      <a:pt x="943" y="4955"/>
                      <a:pt x="426" y="5897"/>
                    </a:cubicBezTo>
                    <a:cubicBezTo>
                      <a:pt x="305" y="6323"/>
                      <a:pt x="31" y="6718"/>
                      <a:pt x="183" y="7174"/>
                    </a:cubicBezTo>
                    <a:cubicBezTo>
                      <a:pt x="260" y="7215"/>
                      <a:pt x="330" y="7232"/>
                      <a:pt x="395" y="7232"/>
                    </a:cubicBezTo>
                    <a:cubicBezTo>
                      <a:pt x="618" y="7232"/>
                      <a:pt x="793" y="7045"/>
                      <a:pt x="1004" y="7022"/>
                    </a:cubicBezTo>
                    <a:cubicBezTo>
                      <a:pt x="1186" y="6931"/>
                      <a:pt x="1338" y="6779"/>
                      <a:pt x="1430" y="6566"/>
                    </a:cubicBezTo>
                    <a:cubicBezTo>
                      <a:pt x="1885" y="5228"/>
                      <a:pt x="2767" y="4165"/>
                      <a:pt x="3436" y="2949"/>
                    </a:cubicBezTo>
                    <a:cubicBezTo>
                      <a:pt x="3770" y="2341"/>
                      <a:pt x="3952" y="1642"/>
                      <a:pt x="3922" y="943"/>
                    </a:cubicBezTo>
                    <a:cubicBezTo>
                      <a:pt x="3922" y="501"/>
                      <a:pt x="3747" y="235"/>
                      <a:pt x="3328" y="235"/>
                    </a:cubicBezTo>
                    <a:cubicBezTo>
                      <a:pt x="3285" y="235"/>
                      <a:pt x="3240" y="238"/>
                      <a:pt x="3192" y="244"/>
                    </a:cubicBezTo>
                    <a:cubicBezTo>
                      <a:pt x="2995" y="274"/>
                      <a:pt x="2797" y="327"/>
                      <a:pt x="2604" y="327"/>
                    </a:cubicBezTo>
                    <a:cubicBezTo>
                      <a:pt x="2410" y="327"/>
                      <a:pt x="2220" y="274"/>
                      <a:pt x="2037" y="92"/>
                    </a:cubicBezTo>
                    <a:cubicBezTo>
                      <a:pt x="2022" y="61"/>
                      <a:pt x="1992" y="46"/>
                      <a:pt x="1958" y="46"/>
                    </a:cubicBezTo>
                    <a:cubicBezTo>
                      <a:pt x="1923" y="46"/>
                      <a:pt x="1885" y="61"/>
                      <a:pt x="1855" y="92"/>
                    </a:cubicBezTo>
                    <a:cubicBezTo>
                      <a:pt x="1825" y="76"/>
                      <a:pt x="1802" y="69"/>
                      <a:pt x="1779" y="69"/>
                    </a:cubicBezTo>
                    <a:cubicBezTo>
                      <a:pt x="1756" y="69"/>
                      <a:pt x="1734" y="76"/>
                      <a:pt x="1703" y="92"/>
                    </a:cubicBezTo>
                    <a:cubicBezTo>
                      <a:pt x="1658" y="31"/>
                      <a:pt x="1589" y="0"/>
                      <a:pt x="15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8" name="Google Shape;2618;p3"/>
              <p:cNvSpPr/>
              <p:nvPr/>
            </p:nvSpPr>
            <p:spPr>
              <a:xfrm>
                <a:off x="820675" y="2229800"/>
                <a:ext cx="222950" cy="161200"/>
              </a:xfrm>
              <a:custGeom>
                <a:avLst/>
                <a:gdLst/>
                <a:ahLst/>
                <a:cxnLst/>
                <a:rect l="l" t="t" r="r" b="b"/>
                <a:pathLst>
                  <a:path w="8918" h="6448" extrusionOk="0">
                    <a:moveTo>
                      <a:pt x="8917" y="1"/>
                    </a:moveTo>
                    <a:lnTo>
                      <a:pt x="8917" y="1"/>
                    </a:lnTo>
                    <a:cubicBezTo>
                      <a:pt x="8218" y="305"/>
                      <a:pt x="7550" y="700"/>
                      <a:pt x="6942" y="1186"/>
                    </a:cubicBezTo>
                    <a:cubicBezTo>
                      <a:pt x="4875" y="2584"/>
                      <a:pt x="2869" y="4074"/>
                      <a:pt x="741" y="5381"/>
                    </a:cubicBezTo>
                    <a:cubicBezTo>
                      <a:pt x="619" y="5594"/>
                      <a:pt x="650" y="5898"/>
                      <a:pt x="315" y="6080"/>
                    </a:cubicBezTo>
                    <a:cubicBezTo>
                      <a:pt x="0" y="6223"/>
                      <a:pt x="198" y="6447"/>
                      <a:pt x="502" y="6447"/>
                    </a:cubicBezTo>
                    <a:cubicBezTo>
                      <a:pt x="520" y="6447"/>
                      <a:pt x="539" y="6446"/>
                      <a:pt x="559" y="6445"/>
                    </a:cubicBezTo>
                    <a:cubicBezTo>
                      <a:pt x="1136" y="6262"/>
                      <a:pt x="1683" y="6019"/>
                      <a:pt x="2200" y="5685"/>
                    </a:cubicBezTo>
                    <a:cubicBezTo>
                      <a:pt x="3355" y="5077"/>
                      <a:pt x="4419" y="4256"/>
                      <a:pt x="5513" y="3557"/>
                    </a:cubicBezTo>
                    <a:lnTo>
                      <a:pt x="8401" y="1703"/>
                    </a:lnTo>
                    <a:cubicBezTo>
                      <a:pt x="8218" y="1460"/>
                      <a:pt x="8249" y="1125"/>
                      <a:pt x="8462" y="882"/>
                    </a:cubicBezTo>
                    <a:cubicBezTo>
                      <a:pt x="8705" y="669"/>
                      <a:pt x="8887" y="335"/>
                      <a:pt x="89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9" name="Google Shape;2619;p3"/>
              <p:cNvSpPr/>
              <p:nvPr/>
            </p:nvSpPr>
            <p:spPr>
              <a:xfrm>
                <a:off x="1397700" y="1965425"/>
                <a:ext cx="144225" cy="69875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2795" extrusionOk="0">
                    <a:moveTo>
                      <a:pt x="4664" y="0"/>
                    </a:moveTo>
                    <a:cubicBezTo>
                      <a:pt x="4549" y="0"/>
                      <a:pt x="4423" y="10"/>
                      <a:pt x="4287" y="28"/>
                    </a:cubicBezTo>
                    <a:cubicBezTo>
                      <a:pt x="2828" y="180"/>
                      <a:pt x="1460" y="697"/>
                      <a:pt x="274" y="1518"/>
                    </a:cubicBezTo>
                    <a:cubicBezTo>
                      <a:pt x="1" y="2156"/>
                      <a:pt x="31" y="2643"/>
                      <a:pt x="822" y="2794"/>
                    </a:cubicBezTo>
                    <a:cubicBezTo>
                      <a:pt x="1095" y="2764"/>
                      <a:pt x="1369" y="2643"/>
                      <a:pt x="1581" y="2491"/>
                    </a:cubicBezTo>
                    <a:cubicBezTo>
                      <a:pt x="2250" y="2156"/>
                      <a:pt x="2949" y="1943"/>
                      <a:pt x="3648" y="1822"/>
                    </a:cubicBezTo>
                    <a:cubicBezTo>
                      <a:pt x="3710" y="1810"/>
                      <a:pt x="3761" y="1804"/>
                      <a:pt x="3803" y="1804"/>
                    </a:cubicBezTo>
                    <a:cubicBezTo>
                      <a:pt x="4073" y="1804"/>
                      <a:pt x="3974" y="2037"/>
                      <a:pt x="3922" y="2247"/>
                    </a:cubicBezTo>
                    <a:cubicBezTo>
                      <a:pt x="4092" y="2378"/>
                      <a:pt x="4194" y="2447"/>
                      <a:pt x="4325" y="2447"/>
                    </a:cubicBezTo>
                    <a:cubicBezTo>
                      <a:pt x="4500" y="2447"/>
                      <a:pt x="4726" y="2325"/>
                      <a:pt x="5229" y="2065"/>
                    </a:cubicBezTo>
                    <a:cubicBezTo>
                      <a:pt x="5381" y="1883"/>
                      <a:pt x="5502" y="1639"/>
                      <a:pt x="5502" y="1427"/>
                    </a:cubicBezTo>
                    <a:cubicBezTo>
                      <a:pt x="5769" y="469"/>
                      <a:pt x="5476" y="0"/>
                      <a:pt x="46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20" name="Google Shape;2620;p3"/>
              <p:cNvSpPr/>
              <p:nvPr/>
            </p:nvSpPr>
            <p:spPr>
              <a:xfrm>
                <a:off x="1621125" y="2304275"/>
                <a:ext cx="79800" cy="186950"/>
              </a:xfrm>
              <a:custGeom>
                <a:avLst/>
                <a:gdLst/>
                <a:ahLst/>
                <a:cxnLst/>
                <a:rect l="l" t="t" r="r" b="b"/>
                <a:pathLst>
                  <a:path w="3192" h="7478" extrusionOk="0">
                    <a:moveTo>
                      <a:pt x="2097" y="1"/>
                    </a:moveTo>
                    <a:lnTo>
                      <a:pt x="2097" y="1"/>
                    </a:lnTo>
                    <a:cubicBezTo>
                      <a:pt x="1642" y="578"/>
                      <a:pt x="1307" y="1247"/>
                      <a:pt x="1094" y="1946"/>
                    </a:cubicBezTo>
                    <a:cubicBezTo>
                      <a:pt x="973" y="2371"/>
                      <a:pt x="760" y="2767"/>
                      <a:pt x="456" y="3101"/>
                    </a:cubicBezTo>
                    <a:cubicBezTo>
                      <a:pt x="517" y="3131"/>
                      <a:pt x="578" y="3162"/>
                      <a:pt x="547" y="3222"/>
                    </a:cubicBezTo>
                    <a:cubicBezTo>
                      <a:pt x="547" y="3258"/>
                      <a:pt x="526" y="3273"/>
                      <a:pt x="503" y="3273"/>
                    </a:cubicBezTo>
                    <a:cubicBezTo>
                      <a:pt x="487" y="3273"/>
                      <a:pt x="469" y="3265"/>
                      <a:pt x="456" y="3253"/>
                    </a:cubicBezTo>
                    <a:cubicBezTo>
                      <a:pt x="122" y="4286"/>
                      <a:pt x="0" y="5411"/>
                      <a:pt x="91" y="6505"/>
                    </a:cubicBezTo>
                    <a:cubicBezTo>
                      <a:pt x="122" y="7022"/>
                      <a:pt x="578" y="7447"/>
                      <a:pt x="1094" y="7447"/>
                    </a:cubicBezTo>
                    <a:cubicBezTo>
                      <a:pt x="1253" y="7467"/>
                      <a:pt x="1412" y="7477"/>
                      <a:pt x="1570" y="7477"/>
                    </a:cubicBezTo>
                    <a:cubicBezTo>
                      <a:pt x="2137" y="7477"/>
                      <a:pt x="2692" y="7351"/>
                      <a:pt x="3192" y="7113"/>
                    </a:cubicBezTo>
                    <a:cubicBezTo>
                      <a:pt x="2857" y="6596"/>
                      <a:pt x="2857" y="6596"/>
                      <a:pt x="3009" y="5836"/>
                    </a:cubicBezTo>
                    <a:lnTo>
                      <a:pt x="3009" y="5836"/>
                    </a:lnTo>
                    <a:cubicBezTo>
                      <a:pt x="2725" y="5873"/>
                      <a:pt x="2487" y="5893"/>
                      <a:pt x="2286" y="5893"/>
                    </a:cubicBezTo>
                    <a:cubicBezTo>
                      <a:pt x="1478" y="5893"/>
                      <a:pt x="1283" y="5558"/>
                      <a:pt x="1186" y="4560"/>
                    </a:cubicBezTo>
                    <a:lnTo>
                      <a:pt x="1064" y="4438"/>
                    </a:lnTo>
                    <a:lnTo>
                      <a:pt x="1064" y="4438"/>
                    </a:lnTo>
                    <a:cubicBezTo>
                      <a:pt x="1125" y="4469"/>
                      <a:pt x="1155" y="4499"/>
                      <a:pt x="1186" y="4560"/>
                    </a:cubicBezTo>
                    <a:cubicBezTo>
                      <a:pt x="1459" y="4104"/>
                      <a:pt x="1642" y="3618"/>
                      <a:pt x="1763" y="3101"/>
                    </a:cubicBezTo>
                    <a:cubicBezTo>
                      <a:pt x="1642" y="2463"/>
                      <a:pt x="1854" y="1885"/>
                      <a:pt x="1915" y="1277"/>
                    </a:cubicBezTo>
                    <a:lnTo>
                      <a:pt x="209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21" name="Google Shape;2621;p3"/>
              <p:cNvSpPr/>
              <p:nvPr/>
            </p:nvSpPr>
            <p:spPr>
              <a:xfrm>
                <a:off x="1447850" y="2213850"/>
                <a:ext cx="134525" cy="108700"/>
              </a:xfrm>
              <a:custGeom>
                <a:avLst/>
                <a:gdLst/>
                <a:ahLst/>
                <a:cxnLst/>
                <a:rect l="l" t="t" r="r" b="b"/>
                <a:pathLst>
                  <a:path w="5381" h="4348" extrusionOk="0">
                    <a:moveTo>
                      <a:pt x="5016" y="0"/>
                    </a:moveTo>
                    <a:cubicBezTo>
                      <a:pt x="4348" y="365"/>
                      <a:pt x="3679" y="791"/>
                      <a:pt x="2980" y="1125"/>
                    </a:cubicBezTo>
                    <a:cubicBezTo>
                      <a:pt x="2281" y="1459"/>
                      <a:pt x="1855" y="2189"/>
                      <a:pt x="1034" y="2341"/>
                    </a:cubicBezTo>
                    <a:cubicBezTo>
                      <a:pt x="761" y="2402"/>
                      <a:pt x="548" y="2584"/>
                      <a:pt x="457" y="2858"/>
                    </a:cubicBezTo>
                    <a:cubicBezTo>
                      <a:pt x="275" y="3010"/>
                      <a:pt x="153" y="3192"/>
                      <a:pt x="92" y="3405"/>
                    </a:cubicBezTo>
                    <a:cubicBezTo>
                      <a:pt x="1" y="3800"/>
                      <a:pt x="305" y="4043"/>
                      <a:pt x="457" y="4347"/>
                    </a:cubicBezTo>
                    <a:cubicBezTo>
                      <a:pt x="852" y="4165"/>
                      <a:pt x="1217" y="3921"/>
                      <a:pt x="1551" y="3648"/>
                    </a:cubicBezTo>
                    <a:cubicBezTo>
                      <a:pt x="1512" y="3291"/>
                      <a:pt x="1627" y="3193"/>
                      <a:pt x="1805" y="3193"/>
                    </a:cubicBezTo>
                    <a:cubicBezTo>
                      <a:pt x="1900" y="3193"/>
                      <a:pt x="2012" y="3221"/>
                      <a:pt x="2129" y="3253"/>
                    </a:cubicBezTo>
                    <a:cubicBezTo>
                      <a:pt x="3284" y="2766"/>
                      <a:pt x="4378" y="2159"/>
                      <a:pt x="5381" y="1429"/>
                    </a:cubicBezTo>
                    <a:cubicBezTo>
                      <a:pt x="5351" y="1186"/>
                      <a:pt x="5320" y="912"/>
                      <a:pt x="5320" y="639"/>
                    </a:cubicBezTo>
                    <a:cubicBezTo>
                      <a:pt x="5290" y="396"/>
                      <a:pt x="5199" y="152"/>
                      <a:pt x="50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22" name="Google Shape;2622;p3"/>
              <p:cNvSpPr/>
              <p:nvPr/>
            </p:nvSpPr>
            <p:spPr>
              <a:xfrm>
                <a:off x="1327050" y="2056550"/>
                <a:ext cx="159600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6384" h="6840" extrusionOk="0">
                    <a:moveTo>
                      <a:pt x="5654" y="1"/>
                    </a:moveTo>
                    <a:cubicBezTo>
                      <a:pt x="5319" y="274"/>
                      <a:pt x="5015" y="578"/>
                      <a:pt x="4803" y="973"/>
                    </a:cubicBezTo>
                    <a:cubicBezTo>
                      <a:pt x="4985" y="1186"/>
                      <a:pt x="4711" y="1368"/>
                      <a:pt x="4711" y="1581"/>
                    </a:cubicBezTo>
                    <a:cubicBezTo>
                      <a:pt x="4681" y="1642"/>
                      <a:pt x="4681" y="1703"/>
                      <a:pt x="4711" y="1794"/>
                    </a:cubicBezTo>
                    <a:cubicBezTo>
                      <a:pt x="4580" y="2274"/>
                      <a:pt x="4371" y="2582"/>
                      <a:pt x="4004" y="2582"/>
                    </a:cubicBezTo>
                    <a:cubicBezTo>
                      <a:pt x="3860" y="2582"/>
                      <a:pt x="3692" y="2535"/>
                      <a:pt x="3496" y="2432"/>
                    </a:cubicBezTo>
                    <a:cubicBezTo>
                      <a:pt x="3252" y="2554"/>
                      <a:pt x="3040" y="2736"/>
                      <a:pt x="2948" y="2979"/>
                    </a:cubicBezTo>
                    <a:cubicBezTo>
                      <a:pt x="2948" y="3222"/>
                      <a:pt x="3100" y="3557"/>
                      <a:pt x="2918" y="3709"/>
                    </a:cubicBezTo>
                    <a:cubicBezTo>
                      <a:pt x="2882" y="3739"/>
                      <a:pt x="2847" y="3751"/>
                      <a:pt x="2813" y="3751"/>
                    </a:cubicBezTo>
                    <a:cubicBezTo>
                      <a:pt x="2673" y="3751"/>
                      <a:pt x="2542" y="3551"/>
                      <a:pt x="2371" y="3526"/>
                    </a:cubicBezTo>
                    <a:cubicBezTo>
                      <a:pt x="2158" y="3618"/>
                      <a:pt x="1976" y="3800"/>
                      <a:pt x="1854" y="4013"/>
                    </a:cubicBezTo>
                    <a:cubicBezTo>
                      <a:pt x="1307" y="4742"/>
                      <a:pt x="608" y="5381"/>
                      <a:pt x="0" y="6049"/>
                    </a:cubicBezTo>
                    <a:cubicBezTo>
                      <a:pt x="182" y="6353"/>
                      <a:pt x="608" y="6475"/>
                      <a:pt x="760" y="6840"/>
                    </a:cubicBezTo>
                    <a:cubicBezTo>
                      <a:pt x="942" y="6809"/>
                      <a:pt x="1094" y="6718"/>
                      <a:pt x="1216" y="6566"/>
                    </a:cubicBezTo>
                    <a:cubicBezTo>
                      <a:pt x="1702" y="5928"/>
                      <a:pt x="2341" y="5441"/>
                      <a:pt x="2888" y="4833"/>
                    </a:cubicBezTo>
                    <a:cubicBezTo>
                      <a:pt x="3344" y="4347"/>
                      <a:pt x="3830" y="3922"/>
                      <a:pt x="4286" y="3435"/>
                    </a:cubicBezTo>
                    <a:cubicBezTo>
                      <a:pt x="5015" y="2584"/>
                      <a:pt x="5684" y="1672"/>
                      <a:pt x="6383" y="791"/>
                    </a:cubicBezTo>
                    <a:cubicBezTo>
                      <a:pt x="6201" y="487"/>
                      <a:pt x="5958" y="213"/>
                      <a:pt x="56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23" name="Google Shape;2623;p3"/>
              <p:cNvSpPr/>
              <p:nvPr/>
            </p:nvSpPr>
            <p:spPr>
              <a:xfrm>
                <a:off x="1779175" y="2349100"/>
                <a:ext cx="161125" cy="97125"/>
              </a:xfrm>
              <a:custGeom>
                <a:avLst/>
                <a:gdLst/>
                <a:ahLst/>
                <a:cxnLst/>
                <a:rect l="l" t="t" r="r" b="b"/>
                <a:pathLst>
                  <a:path w="6445" h="3885" extrusionOk="0">
                    <a:moveTo>
                      <a:pt x="5624" y="1"/>
                    </a:moveTo>
                    <a:cubicBezTo>
                      <a:pt x="4043" y="609"/>
                      <a:pt x="2675" y="1551"/>
                      <a:pt x="1247" y="2372"/>
                    </a:cubicBezTo>
                    <a:cubicBezTo>
                      <a:pt x="973" y="2676"/>
                      <a:pt x="639" y="2919"/>
                      <a:pt x="274" y="3132"/>
                    </a:cubicBezTo>
                    <a:cubicBezTo>
                      <a:pt x="61" y="3253"/>
                      <a:pt x="0" y="3496"/>
                      <a:pt x="92" y="3679"/>
                    </a:cubicBezTo>
                    <a:cubicBezTo>
                      <a:pt x="148" y="3811"/>
                      <a:pt x="229" y="3885"/>
                      <a:pt x="325" y="3885"/>
                    </a:cubicBezTo>
                    <a:cubicBezTo>
                      <a:pt x="384" y="3885"/>
                      <a:pt x="448" y="3858"/>
                      <a:pt x="517" y="3800"/>
                    </a:cubicBezTo>
                    <a:cubicBezTo>
                      <a:pt x="578" y="3740"/>
                      <a:pt x="639" y="3709"/>
                      <a:pt x="700" y="3648"/>
                    </a:cubicBezTo>
                    <a:cubicBezTo>
                      <a:pt x="943" y="3588"/>
                      <a:pt x="1186" y="3527"/>
                      <a:pt x="1368" y="3375"/>
                    </a:cubicBezTo>
                    <a:lnTo>
                      <a:pt x="6171" y="730"/>
                    </a:lnTo>
                    <a:cubicBezTo>
                      <a:pt x="6444" y="122"/>
                      <a:pt x="6110" y="1"/>
                      <a:pt x="56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24" name="Google Shape;2624;p3"/>
              <p:cNvSpPr/>
              <p:nvPr/>
            </p:nvSpPr>
            <p:spPr>
              <a:xfrm>
                <a:off x="1062800" y="2490400"/>
                <a:ext cx="109250" cy="66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2666" extrusionOk="0">
                    <a:moveTo>
                      <a:pt x="623" y="1"/>
                    </a:moveTo>
                    <a:cubicBezTo>
                      <a:pt x="605" y="1"/>
                      <a:pt x="588" y="1"/>
                      <a:pt x="570" y="2"/>
                    </a:cubicBezTo>
                    <a:cubicBezTo>
                      <a:pt x="114" y="550"/>
                      <a:pt x="84" y="1249"/>
                      <a:pt x="53" y="1887"/>
                    </a:cubicBezTo>
                    <a:cubicBezTo>
                      <a:pt x="1" y="2412"/>
                      <a:pt x="266" y="2665"/>
                      <a:pt x="771" y="2665"/>
                    </a:cubicBezTo>
                    <a:cubicBezTo>
                      <a:pt x="850" y="2665"/>
                      <a:pt x="935" y="2659"/>
                      <a:pt x="1026" y="2647"/>
                    </a:cubicBezTo>
                    <a:cubicBezTo>
                      <a:pt x="2120" y="2434"/>
                      <a:pt x="3123" y="1948"/>
                      <a:pt x="4005" y="1279"/>
                    </a:cubicBezTo>
                    <a:cubicBezTo>
                      <a:pt x="4065" y="1218"/>
                      <a:pt x="4126" y="1157"/>
                      <a:pt x="4217" y="1127"/>
                    </a:cubicBezTo>
                    <a:cubicBezTo>
                      <a:pt x="4278" y="1127"/>
                      <a:pt x="4309" y="1097"/>
                      <a:pt x="4369" y="1066"/>
                    </a:cubicBezTo>
                    <a:cubicBezTo>
                      <a:pt x="4309" y="1005"/>
                      <a:pt x="4248" y="884"/>
                      <a:pt x="4187" y="884"/>
                    </a:cubicBezTo>
                    <a:cubicBezTo>
                      <a:pt x="3560" y="858"/>
                      <a:pt x="2956" y="720"/>
                      <a:pt x="2317" y="720"/>
                    </a:cubicBezTo>
                    <a:cubicBezTo>
                      <a:pt x="2212" y="720"/>
                      <a:pt x="2106" y="723"/>
                      <a:pt x="1998" y="732"/>
                    </a:cubicBezTo>
                    <a:cubicBezTo>
                      <a:pt x="1919" y="801"/>
                      <a:pt x="1856" y="829"/>
                      <a:pt x="1801" y="829"/>
                    </a:cubicBezTo>
                    <a:cubicBezTo>
                      <a:pt x="1689" y="829"/>
                      <a:pt x="1614" y="713"/>
                      <a:pt x="1512" y="610"/>
                    </a:cubicBezTo>
                    <a:cubicBezTo>
                      <a:pt x="1249" y="348"/>
                      <a:pt x="1043" y="1"/>
                      <a:pt x="6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25" name="Google Shape;2625;p3"/>
              <p:cNvSpPr/>
              <p:nvPr/>
            </p:nvSpPr>
            <p:spPr>
              <a:xfrm>
                <a:off x="1919750" y="2305350"/>
                <a:ext cx="161125" cy="62025"/>
              </a:xfrm>
              <a:custGeom>
                <a:avLst/>
                <a:gdLst/>
                <a:ahLst/>
                <a:cxnLst/>
                <a:rect l="l" t="t" r="r" b="b"/>
                <a:pathLst>
                  <a:path w="6445" h="2481" extrusionOk="0">
                    <a:moveTo>
                      <a:pt x="4936" y="0"/>
                    </a:moveTo>
                    <a:cubicBezTo>
                      <a:pt x="4164" y="0"/>
                      <a:pt x="3453" y="348"/>
                      <a:pt x="2706" y="535"/>
                    </a:cubicBezTo>
                    <a:cubicBezTo>
                      <a:pt x="2402" y="596"/>
                      <a:pt x="1976" y="657"/>
                      <a:pt x="1885" y="1143"/>
                    </a:cubicBezTo>
                    <a:cubicBezTo>
                      <a:pt x="1885" y="1217"/>
                      <a:pt x="1664" y="1311"/>
                      <a:pt x="1500" y="1311"/>
                    </a:cubicBezTo>
                    <a:cubicBezTo>
                      <a:pt x="1462" y="1311"/>
                      <a:pt x="1427" y="1306"/>
                      <a:pt x="1399" y="1295"/>
                    </a:cubicBezTo>
                    <a:cubicBezTo>
                      <a:pt x="1314" y="1273"/>
                      <a:pt x="1234" y="1263"/>
                      <a:pt x="1157" y="1263"/>
                    </a:cubicBezTo>
                    <a:cubicBezTo>
                      <a:pt x="712" y="1263"/>
                      <a:pt x="390" y="1595"/>
                      <a:pt x="1" y="1751"/>
                    </a:cubicBezTo>
                    <a:cubicBezTo>
                      <a:pt x="305" y="1903"/>
                      <a:pt x="609" y="2024"/>
                      <a:pt x="548" y="2480"/>
                    </a:cubicBezTo>
                    <a:cubicBezTo>
                      <a:pt x="1551" y="2055"/>
                      <a:pt x="2554" y="1629"/>
                      <a:pt x="3557" y="1265"/>
                    </a:cubicBezTo>
                    <a:cubicBezTo>
                      <a:pt x="3944" y="1106"/>
                      <a:pt x="4340" y="968"/>
                      <a:pt x="4747" y="968"/>
                    </a:cubicBezTo>
                    <a:cubicBezTo>
                      <a:pt x="5044" y="968"/>
                      <a:pt x="5347" y="1042"/>
                      <a:pt x="5654" y="1234"/>
                    </a:cubicBezTo>
                    <a:cubicBezTo>
                      <a:pt x="5685" y="1265"/>
                      <a:pt x="5776" y="1265"/>
                      <a:pt x="5837" y="1265"/>
                    </a:cubicBezTo>
                    <a:cubicBezTo>
                      <a:pt x="5897" y="1234"/>
                      <a:pt x="5958" y="1204"/>
                      <a:pt x="6019" y="1143"/>
                    </a:cubicBezTo>
                    <a:cubicBezTo>
                      <a:pt x="6141" y="1082"/>
                      <a:pt x="6262" y="961"/>
                      <a:pt x="6353" y="869"/>
                    </a:cubicBezTo>
                    <a:cubicBezTo>
                      <a:pt x="6445" y="322"/>
                      <a:pt x="5958" y="322"/>
                      <a:pt x="5654" y="110"/>
                    </a:cubicBezTo>
                    <a:cubicBezTo>
                      <a:pt x="5407" y="32"/>
                      <a:pt x="5169" y="0"/>
                      <a:pt x="49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26" name="Google Shape;2626;p3"/>
              <p:cNvSpPr/>
              <p:nvPr/>
            </p:nvSpPr>
            <p:spPr>
              <a:xfrm>
                <a:off x="1594525" y="2161750"/>
                <a:ext cx="97275" cy="69250"/>
              </a:xfrm>
              <a:custGeom>
                <a:avLst/>
                <a:gdLst/>
                <a:ahLst/>
                <a:cxnLst/>
                <a:rect l="l" t="t" r="r" b="b"/>
                <a:pathLst>
                  <a:path w="3891" h="2770" extrusionOk="0">
                    <a:moveTo>
                      <a:pt x="3768" y="1"/>
                    </a:moveTo>
                    <a:cubicBezTo>
                      <a:pt x="3507" y="1"/>
                      <a:pt x="3335" y="234"/>
                      <a:pt x="3070" y="261"/>
                    </a:cubicBezTo>
                    <a:cubicBezTo>
                      <a:pt x="2219" y="413"/>
                      <a:pt x="1429" y="777"/>
                      <a:pt x="760" y="1294"/>
                    </a:cubicBezTo>
                    <a:cubicBezTo>
                      <a:pt x="578" y="1598"/>
                      <a:pt x="0" y="1689"/>
                      <a:pt x="213" y="2206"/>
                    </a:cubicBezTo>
                    <a:cubicBezTo>
                      <a:pt x="320" y="2499"/>
                      <a:pt x="473" y="2770"/>
                      <a:pt x="818" y="2770"/>
                    </a:cubicBezTo>
                    <a:cubicBezTo>
                      <a:pt x="866" y="2770"/>
                      <a:pt x="917" y="2764"/>
                      <a:pt x="973" y="2753"/>
                    </a:cubicBezTo>
                    <a:lnTo>
                      <a:pt x="3557" y="1659"/>
                    </a:lnTo>
                    <a:lnTo>
                      <a:pt x="3557" y="1659"/>
                    </a:lnTo>
                    <a:cubicBezTo>
                      <a:pt x="3531" y="1664"/>
                      <a:pt x="3506" y="1667"/>
                      <a:pt x="3481" y="1667"/>
                    </a:cubicBezTo>
                    <a:cubicBezTo>
                      <a:pt x="3356" y="1667"/>
                      <a:pt x="3237" y="1603"/>
                      <a:pt x="3161" y="1477"/>
                    </a:cubicBezTo>
                    <a:cubicBezTo>
                      <a:pt x="3070" y="1264"/>
                      <a:pt x="2827" y="1173"/>
                      <a:pt x="2797" y="929"/>
                    </a:cubicBezTo>
                    <a:cubicBezTo>
                      <a:pt x="3192" y="777"/>
                      <a:pt x="3587" y="534"/>
                      <a:pt x="3891" y="230"/>
                    </a:cubicBezTo>
                    <a:lnTo>
                      <a:pt x="3891" y="18"/>
                    </a:lnTo>
                    <a:cubicBezTo>
                      <a:pt x="3848" y="6"/>
                      <a:pt x="3807" y="1"/>
                      <a:pt x="37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27" name="Google Shape;2627;p3"/>
              <p:cNvSpPr/>
              <p:nvPr/>
            </p:nvSpPr>
            <p:spPr>
              <a:xfrm>
                <a:off x="1317150" y="2003350"/>
                <a:ext cx="101850" cy="63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2555" extrusionOk="0">
                    <a:moveTo>
                      <a:pt x="3496" y="1"/>
                    </a:moveTo>
                    <a:lnTo>
                      <a:pt x="1" y="2189"/>
                    </a:lnTo>
                    <a:cubicBezTo>
                      <a:pt x="578" y="2524"/>
                      <a:pt x="1278" y="2250"/>
                      <a:pt x="1885" y="2554"/>
                    </a:cubicBezTo>
                    <a:cubicBezTo>
                      <a:pt x="2645" y="2189"/>
                      <a:pt x="3375" y="1764"/>
                      <a:pt x="4074" y="1277"/>
                    </a:cubicBezTo>
                    <a:cubicBezTo>
                      <a:pt x="3557" y="1004"/>
                      <a:pt x="3496" y="518"/>
                      <a:pt x="34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28" name="Google Shape;2628;p3"/>
              <p:cNvSpPr/>
              <p:nvPr/>
            </p:nvSpPr>
            <p:spPr>
              <a:xfrm>
                <a:off x="2453950" y="2340625"/>
                <a:ext cx="168725" cy="35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1415" extrusionOk="0">
                    <a:moveTo>
                      <a:pt x="839" y="1"/>
                    </a:moveTo>
                    <a:cubicBezTo>
                      <a:pt x="666" y="1"/>
                      <a:pt x="497" y="39"/>
                      <a:pt x="335" y="157"/>
                    </a:cubicBezTo>
                    <a:cubicBezTo>
                      <a:pt x="214" y="340"/>
                      <a:pt x="1" y="461"/>
                      <a:pt x="153" y="735"/>
                    </a:cubicBezTo>
                    <a:cubicBezTo>
                      <a:pt x="274" y="826"/>
                      <a:pt x="426" y="796"/>
                      <a:pt x="518" y="887"/>
                    </a:cubicBezTo>
                    <a:lnTo>
                      <a:pt x="700" y="887"/>
                    </a:lnTo>
                    <a:cubicBezTo>
                      <a:pt x="882" y="735"/>
                      <a:pt x="1095" y="887"/>
                      <a:pt x="1247" y="705"/>
                    </a:cubicBezTo>
                    <a:lnTo>
                      <a:pt x="1429" y="553"/>
                    </a:lnTo>
                    <a:cubicBezTo>
                      <a:pt x="1612" y="765"/>
                      <a:pt x="1977" y="644"/>
                      <a:pt x="2189" y="857"/>
                    </a:cubicBezTo>
                    <a:cubicBezTo>
                      <a:pt x="2229" y="855"/>
                      <a:pt x="2268" y="854"/>
                      <a:pt x="2307" y="854"/>
                    </a:cubicBezTo>
                    <a:cubicBezTo>
                      <a:pt x="3022" y="854"/>
                      <a:pt x="3686" y="1106"/>
                      <a:pt x="4378" y="1221"/>
                    </a:cubicBezTo>
                    <a:cubicBezTo>
                      <a:pt x="4484" y="1168"/>
                      <a:pt x="4591" y="1144"/>
                      <a:pt x="4698" y="1144"/>
                    </a:cubicBezTo>
                    <a:cubicBezTo>
                      <a:pt x="4834" y="1144"/>
                      <a:pt x="4971" y="1183"/>
                      <a:pt x="5107" y="1252"/>
                    </a:cubicBezTo>
                    <a:cubicBezTo>
                      <a:pt x="5373" y="1252"/>
                      <a:pt x="5616" y="1415"/>
                      <a:pt x="5897" y="1415"/>
                    </a:cubicBezTo>
                    <a:cubicBezTo>
                      <a:pt x="5937" y="1415"/>
                      <a:pt x="5977" y="1411"/>
                      <a:pt x="6019" y="1404"/>
                    </a:cubicBezTo>
                    <a:cubicBezTo>
                      <a:pt x="6080" y="1373"/>
                      <a:pt x="6110" y="1313"/>
                      <a:pt x="6080" y="1252"/>
                    </a:cubicBezTo>
                    <a:lnTo>
                      <a:pt x="6262" y="1252"/>
                    </a:lnTo>
                    <a:cubicBezTo>
                      <a:pt x="6445" y="1130"/>
                      <a:pt x="6749" y="1069"/>
                      <a:pt x="6749" y="735"/>
                    </a:cubicBezTo>
                    <a:lnTo>
                      <a:pt x="5624" y="735"/>
                    </a:lnTo>
                    <a:cubicBezTo>
                      <a:pt x="5588" y="753"/>
                      <a:pt x="5552" y="803"/>
                      <a:pt x="5529" y="803"/>
                    </a:cubicBezTo>
                    <a:cubicBezTo>
                      <a:pt x="5513" y="803"/>
                      <a:pt x="5502" y="779"/>
                      <a:pt x="5502" y="705"/>
                    </a:cubicBezTo>
                    <a:cubicBezTo>
                      <a:pt x="5308" y="562"/>
                      <a:pt x="5092" y="536"/>
                      <a:pt x="4872" y="536"/>
                    </a:cubicBezTo>
                    <a:cubicBezTo>
                      <a:pt x="4742" y="536"/>
                      <a:pt x="4610" y="545"/>
                      <a:pt x="4482" y="545"/>
                    </a:cubicBezTo>
                    <a:cubicBezTo>
                      <a:pt x="4319" y="545"/>
                      <a:pt x="4160" y="530"/>
                      <a:pt x="4013" y="461"/>
                    </a:cubicBezTo>
                    <a:cubicBezTo>
                      <a:pt x="3399" y="221"/>
                      <a:pt x="2738" y="122"/>
                      <a:pt x="2071" y="122"/>
                    </a:cubicBezTo>
                    <a:cubicBezTo>
                      <a:pt x="1979" y="122"/>
                      <a:pt x="1886" y="123"/>
                      <a:pt x="1794" y="127"/>
                    </a:cubicBezTo>
                    <a:cubicBezTo>
                      <a:pt x="1480" y="127"/>
                      <a:pt x="1154" y="1"/>
                      <a:pt x="8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29" name="Google Shape;2629;p3"/>
              <p:cNvSpPr/>
              <p:nvPr/>
            </p:nvSpPr>
            <p:spPr>
              <a:xfrm>
                <a:off x="2064950" y="2326225"/>
                <a:ext cx="112425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3109" extrusionOk="0">
                    <a:moveTo>
                      <a:pt x="371" y="1"/>
                    </a:moveTo>
                    <a:cubicBezTo>
                      <a:pt x="155" y="1"/>
                      <a:pt x="1" y="172"/>
                      <a:pt x="29" y="369"/>
                    </a:cubicBezTo>
                    <a:cubicBezTo>
                      <a:pt x="89" y="521"/>
                      <a:pt x="150" y="642"/>
                      <a:pt x="181" y="764"/>
                    </a:cubicBezTo>
                    <a:cubicBezTo>
                      <a:pt x="241" y="825"/>
                      <a:pt x="302" y="825"/>
                      <a:pt x="363" y="825"/>
                    </a:cubicBezTo>
                    <a:cubicBezTo>
                      <a:pt x="380" y="774"/>
                      <a:pt x="406" y="752"/>
                      <a:pt x="431" y="752"/>
                    </a:cubicBezTo>
                    <a:cubicBezTo>
                      <a:pt x="451" y="752"/>
                      <a:pt x="471" y="767"/>
                      <a:pt x="485" y="794"/>
                    </a:cubicBezTo>
                    <a:cubicBezTo>
                      <a:pt x="424" y="794"/>
                      <a:pt x="363" y="794"/>
                      <a:pt x="363" y="885"/>
                    </a:cubicBezTo>
                    <a:cubicBezTo>
                      <a:pt x="393" y="1007"/>
                      <a:pt x="424" y="1159"/>
                      <a:pt x="424" y="1311"/>
                    </a:cubicBezTo>
                    <a:cubicBezTo>
                      <a:pt x="1474" y="2419"/>
                      <a:pt x="2692" y="3108"/>
                      <a:pt x="4239" y="3108"/>
                    </a:cubicBezTo>
                    <a:cubicBezTo>
                      <a:pt x="4304" y="3108"/>
                      <a:pt x="4370" y="3107"/>
                      <a:pt x="4436" y="3104"/>
                    </a:cubicBezTo>
                    <a:cubicBezTo>
                      <a:pt x="4436" y="3104"/>
                      <a:pt x="4466" y="3074"/>
                      <a:pt x="4466" y="3044"/>
                    </a:cubicBezTo>
                    <a:cubicBezTo>
                      <a:pt x="4497" y="2983"/>
                      <a:pt x="4466" y="2952"/>
                      <a:pt x="4436" y="2922"/>
                    </a:cubicBezTo>
                    <a:cubicBezTo>
                      <a:pt x="4375" y="2892"/>
                      <a:pt x="4314" y="2861"/>
                      <a:pt x="4284" y="2800"/>
                    </a:cubicBezTo>
                    <a:cubicBezTo>
                      <a:pt x="3950" y="2041"/>
                      <a:pt x="3129" y="2162"/>
                      <a:pt x="2521" y="1889"/>
                    </a:cubicBezTo>
                    <a:cubicBezTo>
                      <a:pt x="2501" y="1877"/>
                      <a:pt x="2486" y="1872"/>
                      <a:pt x="2474" y="1872"/>
                    </a:cubicBezTo>
                    <a:cubicBezTo>
                      <a:pt x="2373" y="1872"/>
                      <a:pt x="2492" y="2208"/>
                      <a:pt x="2343" y="2208"/>
                    </a:cubicBezTo>
                    <a:cubicBezTo>
                      <a:pt x="2313" y="2208"/>
                      <a:pt x="2272" y="2194"/>
                      <a:pt x="2217" y="2162"/>
                    </a:cubicBezTo>
                    <a:cubicBezTo>
                      <a:pt x="2047" y="2048"/>
                      <a:pt x="1956" y="1855"/>
                      <a:pt x="1746" y="1855"/>
                    </a:cubicBezTo>
                    <a:cubicBezTo>
                      <a:pt x="1732" y="1855"/>
                      <a:pt x="1716" y="1856"/>
                      <a:pt x="1700" y="1858"/>
                    </a:cubicBezTo>
                    <a:cubicBezTo>
                      <a:pt x="1305" y="1524"/>
                      <a:pt x="1396" y="1068"/>
                      <a:pt x="1457" y="673"/>
                    </a:cubicBezTo>
                    <a:cubicBezTo>
                      <a:pt x="1499" y="420"/>
                      <a:pt x="1410" y="298"/>
                      <a:pt x="1240" y="298"/>
                    </a:cubicBezTo>
                    <a:cubicBezTo>
                      <a:pt x="1165" y="298"/>
                      <a:pt x="1073" y="322"/>
                      <a:pt x="971" y="369"/>
                    </a:cubicBezTo>
                    <a:cubicBezTo>
                      <a:pt x="819" y="217"/>
                      <a:pt x="637" y="95"/>
                      <a:pt x="424" y="4"/>
                    </a:cubicBezTo>
                    <a:cubicBezTo>
                      <a:pt x="406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30" name="Google Shape;2630;p3"/>
              <p:cNvSpPr/>
              <p:nvPr/>
            </p:nvSpPr>
            <p:spPr>
              <a:xfrm>
                <a:off x="1275375" y="2056750"/>
                <a:ext cx="88925" cy="54550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2182" extrusionOk="0">
                    <a:moveTo>
                      <a:pt x="2401" y="0"/>
                    </a:moveTo>
                    <a:cubicBezTo>
                      <a:pt x="2158" y="0"/>
                      <a:pt x="1915" y="8"/>
                      <a:pt x="1672" y="23"/>
                    </a:cubicBezTo>
                    <a:cubicBezTo>
                      <a:pt x="1125" y="266"/>
                      <a:pt x="578" y="600"/>
                      <a:pt x="91" y="965"/>
                    </a:cubicBezTo>
                    <a:cubicBezTo>
                      <a:pt x="61" y="965"/>
                      <a:pt x="31" y="965"/>
                      <a:pt x="31" y="996"/>
                    </a:cubicBezTo>
                    <a:cubicBezTo>
                      <a:pt x="0" y="1056"/>
                      <a:pt x="31" y="1087"/>
                      <a:pt x="61" y="1117"/>
                    </a:cubicBezTo>
                    <a:cubicBezTo>
                      <a:pt x="517" y="1300"/>
                      <a:pt x="790" y="1725"/>
                      <a:pt x="790" y="2181"/>
                    </a:cubicBezTo>
                    <a:lnTo>
                      <a:pt x="2614" y="1087"/>
                    </a:lnTo>
                    <a:cubicBezTo>
                      <a:pt x="2756" y="973"/>
                      <a:pt x="2209" y="595"/>
                      <a:pt x="2681" y="595"/>
                    </a:cubicBezTo>
                    <a:cubicBezTo>
                      <a:pt x="2714" y="595"/>
                      <a:pt x="2752" y="596"/>
                      <a:pt x="2797" y="600"/>
                    </a:cubicBezTo>
                    <a:cubicBezTo>
                      <a:pt x="3040" y="600"/>
                      <a:pt x="3313" y="540"/>
                      <a:pt x="3556" y="418"/>
                    </a:cubicBezTo>
                    <a:cubicBezTo>
                      <a:pt x="3526" y="175"/>
                      <a:pt x="3344" y="23"/>
                      <a:pt x="3131" y="23"/>
                    </a:cubicBezTo>
                    <a:cubicBezTo>
                      <a:pt x="2888" y="8"/>
                      <a:pt x="2645" y="0"/>
                      <a:pt x="24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31" name="Google Shape;2631;p3"/>
              <p:cNvSpPr/>
              <p:nvPr/>
            </p:nvSpPr>
            <p:spPr>
              <a:xfrm>
                <a:off x="751800" y="2363550"/>
                <a:ext cx="919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2645" extrusionOk="0">
                    <a:moveTo>
                      <a:pt x="3496" y="0"/>
                    </a:moveTo>
                    <a:lnTo>
                      <a:pt x="3496" y="0"/>
                    </a:lnTo>
                    <a:cubicBezTo>
                      <a:pt x="3260" y="210"/>
                      <a:pt x="3092" y="511"/>
                      <a:pt x="2718" y="511"/>
                    </a:cubicBezTo>
                    <a:cubicBezTo>
                      <a:pt x="2658" y="511"/>
                      <a:pt x="2594" y="503"/>
                      <a:pt x="2523" y="487"/>
                    </a:cubicBezTo>
                    <a:cubicBezTo>
                      <a:pt x="2517" y="483"/>
                      <a:pt x="2509" y="482"/>
                      <a:pt x="2501" y="482"/>
                    </a:cubicBezTo>
                    <a:cubicBezTo>
                      <a:pt x="2430" y="482"/>
                      <a:pt x="2301" y="584"/>
                      <a:pt x="2219" y="639"/>
                    </a:cubicBezTo>
                    <a:cubicBezTo>
                      <a:pt x="1794" y="1095"/>
                      <a:pt x="1277" y="1429"/>
                      <a:pt x="700" y="1672"/>
                    </a:cubicBezTo>
                    <a:cubicBezTo>
                      <a:pt x="274" y="1794"/>
                      <a:pt x="0" y="2219"/>
                      <a:pt x="61" y="2645"/>
                    </a:cubicBezTo>
                    <a:cubicBezTo>
                      <a:pt x="1399" y="2554"/>
                      <a:pt x="2311" y="1763"/>
                      <a:pt x="3314" y="1095"/>
                    </a:cubicBezTo>
                    <a:cubicBezTo>
                      <a:pt x="3162" y="973"/>
                      <a:pt x="2888" y="882"/>
                      <a:pt x="3253" y="699"/>
                    </a:cubicBezTo>
                    <a:cubicBezTo>
                      <a:pt x="3557" y="608"/>
                      <a:pt x="3678" y="244"/>
                      <a:pt x="34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32" name="Google Shape;2632;p3"/>
              <p:cNvSpPr/>
              <p:nvPr/>
            </p:nvSpPr>
            <p:spPr>
              <a:xfrm>
                <a:off x="1467625" y="2016925"/>
                <a:ext cx="6080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376" extrusionOk="0">
                    <a:moveTo>
                      <a:pt x="2118" y="1"/>
                    </a:moveTo>
                    <a:cubicBezTo>
                      <a:pt x="1833" y="1"/>
                      <a:pt x="1561" y="33"/>
                      <a:pt x="1338" y="279"/>
                    </a:cubicBezTo>
                    <a:cubicBezTo>
                      <a:pt x="1331" y="293"/>
                      <a:pt x="1319" y="299"/>
                      <a:pt x="1304" y="299"/>
                    </a:cubicBezTo>
                    <a:cubicBezTo>
                      <a:pt x="1254" y="299"/>
                      <a:pt x="1172" y="234"/>
                      <a:pt x="1125" y="187"/>
                    </a:cubicBezTo>
                    <a:lnTo>
                      <a:pt x="0" y="1586"/>
                    </a:lnTo>
                    <a:cubicBezTo>
                      <a:pt x="31" y="2011"/>
                      <a:pt x="335" y="2345"/>
                      <a:pt x="760" y="2376"/>
                    </a:cubicBezTo>
                    <a:cubicBezTo>
                      <a:pt x="1490" y="1920"/>
                      <a:pt x="1733" y="1069"/>
                      <a:pt x="2310" y="522"/>
                    </a:cubicBezTo>
                    <a:cubicBezTo>
                      <a:pt x="2432" y="370"/>
                      <a:pt x="2432" y="187"/>
                      <a:pt x="2432" y="5"/>
                    </a:cubicBezTo>
                    <a:cubicBezTo>
                      <a:pt x="2327" y="5"/>
                      <a:pt x="2221" y="1"/>
                      <a:pt x="2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33" name="Google Shape;2633;p3"/>
              <p:cNvSpPr/>
              <p:nvPr/>
            </p:nvSpPr>
            <p:spPr>
              <a:xfrm>
                <a:off x="2328575" y="2345000"/>
                <a:ext cx="116300" cy="364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1459" extrusionOk="0">
                    <a:moveTo>
                      <a:pt x="4090" y="1"/>
                    </a:moveTo>
                    <a:cubicBezTo>
                      <a:pt x="2914" y="1"/>
                      <a:pt x="1801" y="394"/>
                      <a:pt x="639" y="560"/>
                    </a:cubicBezTo>
                    <a:cubicBezTo>
                      <a:pt x="305" y="742"/>
                      <a:pt x="1" y="986"/>
                      <a:pt x="92" y="1441"/>
                    </a:cubicBezTo>
                    <a:cubicBezTo>
                      <a:pt x="147" y="1453"/>
                      <a:pt x="202" y="1459"/>
                      <a:pt x="257" y="1459"/>
                    </a:cubicBezTo>
                    <a:cubicBezTo>
                      <a:pt x="621" y="1459"/>
                      <a:pt x="972" y="1229"/>
                      <a:pt x="1368" y="1229"/>
                    </a:cubicBezTo>
                    <a:cubicBezTo>
                      <a:pt x="1488" y="1181"/>
                      <a:pt x="1607" y="1040"/>
                      <a:pt x="1770" y="1040"/>
                    </a:cubicBezTo>
                    <a:cubicBezTo>
                      <a:pt x="1815" y="1040"/>
                      <a:pt x="1863" y="1051"/>
                      <a:pt x="1916" y="1077"/>
                    </a:cubicBezTo>
                    <a:cubicBezTo>
                      <a:pt x="2061" y="1104"/>
                      <a:pt x="2207" y="1118"/>
                      <a:pt x="2352" y="1118"/>
                    </a:cubicBezTo>
                    <a:cubicBezTo>
                      <a:pt x="2691" y="1118"/>
                      <a:pt x="3025" y="1043"/>
                      <a:pt x="3344" y="894"/>
                    </a:cubicBezTo>
                    <a:cubicBezTo>
                      <a:pt x="3399" y="812"/>
                      <a:pt x="3454" y="779"/>
                      <a:pt x="3512" y="779"/>
                    </a:cubicBezTo>
                    <a:cubicBezTo>
                      <a:pt x="3582" y="779"/>
                      <a:pt x="3656" y="828"/>
                      <a:pt x="3739" y="894"/>
                    </a:cubicBezTo>
                    <a:lnTo>
                      <a:pt x="4074" y="894"/>
                    </a:lnTo>
                    <a:cubicBezTo>
                      <a:pt x="4195" y="803"/>
                      <a:pt x="4347" y="834"/>
                      <a:pt x="4438" y="712"/>
                    </a:cubicBezTo>
                    <a:cubicBezTo>
                      <a:pt x="4651" y="469"/>
                      <a:pt x="4074" y="226"/>
                      <a:pt x="4438" y="13"/>
                    </a:cubicBezTo>
                    <a:cubicBezTo>
                      <a:pt x="4322" y="5"/>
                      <a:pt x="4206" y="1"/>
                      <a:pt x="4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34" name="Google Shape;2634;p3"/>
              <p:cNvSpPr/>
              <p:nvPr/>
            </p:nvSpPr>
            <p:spPr>
              <a:xfrm>
                <a:off x="1701675" y="2408375"/>
                <a:ext cx="10867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2811" extrusionOk="0">
                    <a:moveTo>
                      <a:pt x="4347" y="1"/>
                    </a:moveTo>
                    <a:lnTo>
                      <a:pt x="2341" y="913"/>
                    </a:lnTo>
                    <a:cubicBezTo>
                      <a:pt x="2249" y="1034"/>
                      <a:pt x="2067" y="1004"/>
                      <a:pt x="1976" y="1095"/>
                    </a:cubicBezTo>
                    <a:cubicBezTo>
                      <a:pt x="1885" y="1217"/>
                      <a:pt x="1702" y="1186"/>
                      <a:pt x="1581" y="1277"/>
                    </a:cubicBezTo>
                    <a:cubicBezTo>
                      <a:pt x="1520" y="1277"/>
                      <a:pt x="1490" y="1308"/>
                      <a:pt x="1429" y="1338"/>
                    </a:cubicBezTo>
                    <a:cubicBezTo>
                      <a:pt x="1368" y="1369"/>
                      <a:pt x="1277" y="1429"/>
                      <a:pt x="1216" y="1460"/>
                    </a:cubicBezTo>
                    <a:lnTo>
                      <a:pt x="1064" y="1460"/>
                    </a:lnTo>
                    <a:cubicBezTo>
                      <a:pt x="760" y="1551"/>
                      <a:pt x="486" y="1764"/>
                      <a:pt x="274" y="2007"/>
                    </a:cubicBezTo>
                    <a:cubicBezTo>
                      <a:pt x="152" y="2189"/>
                      <a:pt x="0" y="2341"/>
                      <a:pt x="122" y="2554"/>
                    </a:cubicBezTo>
                    <a:cubicBezTo>
                      <a:pt x="183" y="2716"/>
                      <a:pt x="338" y="2811"/>
                      <a:pt x="498" y="2811"/>
                    </a:cubicBezTo>
                    <a:cubicBezTo>
                      <a:pt x="578" y="2811"/>
                      <a:pt x="659" y="2787"/>
                      <a:pt x="730" y="2736"/>
                    </a:cubicBezTo>
                    <a:cubicBezTo>
                      <a:pt x="790" y="2736"/>
                      <a:pt x="821" y="2736"/>
                      <a:pt x="882" y="2706"/>
                    </a:cubicBezTo>
                    <a:cubicBezTo>
                      <a:pt x="1221" y="2118"/>
                      <a:pt x="1643" y="1800"/>
                      <a:pt x="2213" y="1800"/>
                    </a:cubicBezTo>
                    <a:cubicBezTo>
                      <a:pt x="2409" y="1800"/>
                      <a:pt x="2623" y="1838"/>
                      <a:pt x="2857" y="1916"/>
                    </a:cubicBezTo>
                    <a:cubicBezTo>
                      <a:pt x="2949" y="1916"/>
                      <a:pt x="3040" y="1885"/>
                      <a:pt x="3100" y="1824"/>
                    </a:cubicBezTo>
                    <a:cubicBezTo>
                      <a:pt x="3283" y="1764"/>
                      <a:pt x="3465" y="1612"/>
                      <a:pt x="3617" y="1460"/>
                    </a:cubicBezTo>
                    <a:cubicBezTo>
                      <a:pt x="3161" y="1308"/>
                      <a:pt x="3131" y="1095"/>
                      <a:pt x="3556" y="913"/>
                    </a:cubicBezTo>
                    <a:cubicBezTo>
                      <a:pt x="3952" y="791"/>
                      <a:pt x="4286" y="426"/>
                      <a:pt x="43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35" name="Google Shape;2635;p3"/>
              <p:cNvSpPr/>
              <p:nvPr/>
            </p:nvSpPr>
            <p:spPr>
              <a:xfrm>
                <a:off x="2183450" y="2377025"/>
                <a:ext cx="86650" cy="271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1086" extrusionOk="0">
                    <a:moveTo>
                      <a:pt x="2920" y="1"/>
                    </a:moveTo>
                    <a:cubicBezTo>
                      <a:pt x="2574" y="1"/>
                      <a:pt x="2244" y="64"/>
                      <a:pt x="1915" y="191"/>
                    </a:cubicBezTo>
                    <a:cubicBezTo>
                      <a:pt x="1277" y="404"/>
                      <a:pt x="608" y="221"/>
                      <a:pt x="0" y="525"/>
                    </a:cubicBezTo>
                    <a:cubicBezTo>
                      <a:pt x="122" y="768"/>
                      <a:pt x="304" y="951"/>
                      <a:pt x="578" y="1072"/>
                    </a:cubicBezTo>
                    <a:cubicBezTo>
                      <a:pt x="711" y="1081"/>
                      <a:pt x="844" y="1086"/>
                      <a:pt x="978" y="1086"/>
                    </a:cubicBezTo>
                    <a:cubicBezTo>
                      <a:pt x="1763" y="1086"/>
                      <a:pt x="2560" y="937"/>
                      <a:pt x="3313" y="677"/>
                    </a:cubicBezTo>
                    <a:cubicBezTo>
                      <a:pt x="3465" y="464"/>
                      <a:pt x="3404" y="130"/>
                      <a:pt x="3131" y="9"/>
                    </a:cubicBezTo>
                    <a:cubicBezTo>
                      <a:pt x="3060" y="3"/>
                      <a:pt x="2990" y="1"/>
                      <a:pt x="29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36" name="Google Shape;2636;p3"/>
              <p:cNvSpPr/>
              <p:nvPr/>
            </p:nvSpPr>
            <p:spPr>
              <a:xfrm>
                <a:off x="1077025" y="2453975"/>
                <a:ext cx="50175" cy="59175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2367" extrusionOk="0">
                    <a:moveTo>
                      <a:pt x="1065" y="0"/>
                    </a:moveTo>
                    <a:cubicBezTo>
                      <a:pt x="639" y="426"/>
                      <a:pt x="274" y="943"/>
                      <a:pt x="1" y="1490"/>
                    </a:cubicBezTo>
                    <a:cubicBezTo>
                      <a:pt x="335" y="1763"/>
                      <a:pt x="639" y="2037"/>
                      <a:pt x="974" y="2280"/>
                    </a:cubicBezTo>
                    <a:cubicBezTo>
                      <a:pt x="1045" y="2339"/>
                      <a:pt x="1111" y="2366"/>
                      <a:pt x="1173" y="2366"/>
                    </a:cubicBezTo>
                    <a:cubicBezTo>
                      <a:pt x="1270" y="2366"/>
                      <a:pt x="1355" y="2300"/>
                      <a:pt x="1429" y="2189"/>
                    </a:cubicBezTo>
                    <a:cubicBezTo>
                      <a:pt x="1186" y="2189"/>
                      <a:pt x="1095" y="2098"/>
                      <a:pt x="1247" y="1885"/>
                    </a:cubicBezTo>
                    <a:cubicBezTo>
                      <a:pt x="1490" y="1459"/>
                      <a:pt x="1916" y="1125"/>
                      <a:pt x="2007" y="578"/>
                    </a:cubicBezTo>
                    <a:lnTo>
                      <a:pt x="1977" y="548"/>
                    </a:lnTo>
                    <a:cubicBezTo>
                      <a:pt x="1673" y="335"/>
                      <a:pt x="1338" y="244"/>
                      <a:pt x="10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37" name="Google Shape;2637;p3"/>
              <p:cNvSpPr/>
              <p:nvPr/>
            </p:nvSpPr>
            <p:spPr>
              <a:xfrm>
                <a:off x="1573250" y="2194100"/>
                <a:ext cx="45600" cy="50925"/>
              </a:xfrm>
              <a:custGeom>
                <a:avLst/>
                <a:gdLst/>
                <a:ahLst/>
                <a:cxnLst/>
                <a:rect l="l" t="t" r="r" b="b"/>
                <a:pathLst>
                  <a:path w="1824" h="2037" extrusionOk="0">
                    <a:moveTo>
                      <a:pt x="1611" y="0"/>
                    </a:moveTo>
                    <a:cubicBezTo>
                      <a:pt x="1064" y="183"/>
                      <a:pt x="517" y="456"/>
                      <a:pt x="0" y="760"/>
                    </a:cubicBezTo>
                    <a:cubicBezTo>
                      <a:pt x="0" y="1003"/>
                      <a:pt x="61" y="1246"/>
                      <a:pt x="183" y="1490"/>
                    </a:cubicBezTo>
                    <a:cubicBezTo>
                      <a:pt x="365" y="1672"/>
                      <a:pt x="487" y="1915"/>
                      <a:pt x="760" y="2037"/>
                    </a:cubicBezTo>
                    <a:lnTo>
                      <a:pt x="1824" y="1490"/>
                    </a:lnTo>
                    <a:cubicBezTo>
                      <a:pt x="1034" y="821"/>
                      <a:pt x="1034" y="821"/>
                      <a:pt x="1672" y="152"/>
                    </a:cubicBezTo>
                    <a:cubicBezTo>
                      <a:pt x="1702" y="122"/>
                      <a:pt x="1642" y="61"/>
                      <a:pt x="16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38" name="Google Shape;2638;p3"/>
              <p:cNvSpPr/>
              <p:nvPr/>
            </p:nvSpPr>
            <p:spPr>
              <a:xfrm>
                <a:off x="2279175" y="2359000"/>
                <a:ext cx="64625" cy="31175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1247" extrusionOk="0">
                    <a:moveTo>
                      <a:pt x="2584" y="0"/>
                    </a:moveTo>
                    <a:lnTo>
                      <a:pt x="2584" y="0"/>
                    </a:lnTo>
                    <a:cubicBezTo>
                      <a:pt x="1703" y="122"/>
                      <a:pt x="852" y="274"/>
                      <a:pt x="1" y="517"/>
                    </a:cubicBezTo>
                    <a:cubicBezTo>
                      <a:pt x="305" y="699"/>
                      <a:pt x="305" y="1216"/>
                      <a:pt x="761" y="1246"/>
                    </a:cubicBezTo>
                    <a:cubicBezTo>
                      <a:pt x="1186" y="1155"/>
                      <a:pt x="1642" y="1064"/>
                      <a:pt x="2037" y="881"/>
                    </a:cubicBezTo>
                    <a:lnTo>
                      <a:pt x="258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39" name="Google Shape;2639;p3"/>
              <p:cNvSpPr/>
              <p:nvPr/>
            </p:nvSpPr>
            <p:spPr>
              <a:xfrm>
                <a:off x="1674300" y="2445550"/>
                <a:ext cx="5397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1439" extrusionOk="0">
                    <a:moveTo>
                      <a:pt x="2092" y="1"/>
                    </a:moveTo>
                    <a:cubicBezTo>
                      <a:pt x="1734" y="1"/>
                      <a:pt x="1395" y="194"/>
                      <a:pt x="1018" y="194"/>
                    </a:cubicBezTo>
                    <a:cubicBezTo>
                      <a:pt x="973" y="194"/>
                      <a:pt x="928" y="192"/>
                      <a:pt x="882" y="185"/>
                    </a:cubicBezTo>
                    <a:cubicBezTo>
                      <a:pt x="882" y="216"/>
                      <a:pt x="882" y="246"/>
                      <a:pt x="852" y="277"/>
                    </a:cubicBezTo>
                    <a:cubicBezTo>
                      <a:pt x="822" y="733"/>
                      <a:pt x="1" y="337"/>
                      <a:pt x="122" y="854"/>
                    </a:cubicBezTo>
                    <a:cubicBezTo>
                      <a:pt x="214" y="1189"/>
                      <a:pt x="791" y="1158"/>
                      <a:pt x="1065" y="1432"/>
                    </a:cubicBezTo>
                    <a:cubicBezTo>
                      <a:pt x="1156" y="1432"/>
                      <a:pt x="1247" y="1438"/>
                      <a:pt x="1336" y="1438"/>
                    </a:cubicBezTo>
                    <a:cubicBezTo>
                      <a:pt x="1514" y="1438"/>
                      <a:pt x="1683" y="1411"/>
                      <a:pt x="1825" y="1249"/>
                    </a:cubicBezTo>
                    <a:cubicBezTo>
                      <a:pt x="1369" y="1158"/>
                      <a:pt x="913" y="1037"/>
                      <a:pt x="1673" y="641"/>
                    </a:cubicBezTo>
                    <a:cubicBezTo>
                      <a:pt x="1612" y="277"/>
                      <a:pt x="2007" y="216"/>
                      <a:pt x="2159" y="3"/>
                    </a:cubicBezTo>
                    <a:cubicBezTo>
                      <a:pt x="2136" y="1"/>
                      <a:pt x="2114" y="1"/>
                      <a:pt x="20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40" name="Google Shape;2640;p3"/>
              <p:cNvSpPr/>
              <p:nvPr/>
            </p:nvSpPr>
            <p:spPr>
              <a:xfrm>
                <a:off x="1651525" y="2327725"/>
                <a:ext cx="36475" cy="54075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2163" extrusionOk="0">
                    <a:moveTo>
                      <a:pt x="1210" y="0"/>
                    </a:moveTo>
                    <a:cubicBezTo>
                      <a:pt x="1018" y="0"/>
                      <a:pt x="899" y="309"/>
                      <a:pt x="699" y="309"/>
                    </a:cubicBezTo>
                    <a:cubicBezTo>
                      <a:pt x="0" y="582"/>
                      <a:pt x="638" y="1312"/>
                      <a:pt x="213" y="1707"/>
                    </a:cubicBezTo>
                    <a:cubicBezTo>
                      <a:pt x="152" y="1768"/>
                      <a:pt x="213" y="1920"/>
                      <a:pt x="304" y="2011"/>
                    </a:cubicBezTo>
                    <a:cubicBezTo>
                      <a:pt x="395" y="2072"/>
                      <a:pt x="456" y="2102"/>
                      <a:pt x="547" y="2163"/>
                    </a:cubicBezTo>
                    <a:cubicBezTo>
                      <a:pt x="912" y="1525"/>
                      <a:pt x="1216" y="856"/>
                      <a:pt x="1459" y="157"/>
                    </a:cubicBezTo>
                    <a:cubicBezTo>
                      <a:pt x="1361" y="42"/>
                      <a:pt x="1280" y="0"/>
                      <a:pt x="12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41" name="Google Shape;2641;p3"/>
              <p:cNvSpPr/>
              <p:nvPr/>
            </p:nvSpPr>
            <p:spPr>
              <a:xfrm>
                <a:off x="1723700" y="2446250"/>
                <a:ext cx="54750" cy="30550"/>
              </a:xfrm>
              <a:custGeom>
                <a:avLst/>
                <a:gdLst/>
                <a:ahLst/>
                <a:cxnLst/>
                <a:rect l="l" t="t" r="r" b="b"/>
                <a:pathLst>
                  <a:path w="2190" h="1222" extrusionOk="0">
                    <a:moveTo>
                      <a:pt x="921" y="1"/>
                    </a:moveTo>
                    <a:cubicBezTo>
                      <a:pt x="647" y="1"/>
                      <a:pt x="465" y="170"/>
                      <a:pt x="244" y="553"/>
                    </a:cubicBezTo>
                    <a:cubicBezTo>
                      <a:pt x="122" y="735"/>
                      <a:pt x="31" y="978"/>
                      <a:pt x="1" y="1221"/>
                    </a:cubicBezTo>
                    <a:cubicBezTo>
                      <a:pt x="760" y="1009"/>
                      <a:pt x="1520" y="705"/>
                      <a:pt x="2189" y="340"/>
                    </a:cubicBezTo>
                    <a:cubicBezTo>
                      <a:pt x="1916" y="309"/>
                      <a:pt x="1672" y="249"/>
                      <a:pt x="1429" y="127"/>
                    </a:cubicBezTo>
                    <a:cubicBezTo>
                      <a:pt x="1224" y="45"/>
                      <a:pt x="1060" y="1"/>
                      <a:pt x="9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42" name="Google Shape;2642;p3"/>
              <p:cNvSpPr/>
              <p:nvPr/>
            </p:nvSpPr>
            <p:spPr>
              <a:xfrm>
                <a:off x="1312600" y="2207775"/>
                <a:ext cx="34225" cy="273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095" extrusionOk="0">
                    <a:moveTo>
                      <a:pt x="578" y="0"/>
                    </a:moveTo>
                    <a:cubicBezTo>
                      <a:pt x="274" y="152"/>
                      <a:pt x="92" y="426"/>
                      <a:pt x="1" y="730"/>
                    </a:cubicBezTo>
                    <a:cubicBezTo>
                      <a:pt x="304" y="1003"/>
                      <a:pt x="730" y="973"/>
                      <a:pt x="1095" y="1095"/>
                    </a:cubicBezTo>
                    <a:lnTo>
                      <a:pt x="1338" y="791"/>
                    </a:lnTo>
                    <a:cubicBezTo>
                      <a:pt x="1368" y="243"/>
                      <a:pt x="1368" y="243"/>
                      <a:pt x="5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43" name="Google Shape;2643;p3"/>
              <p:cNvSpPr/>
              <p:nvPr/>
            </p:nvSpPr>
            <p:spPr>
              <a:xfrm>
                <a:off x="1413675" y="2099100"/>
                <a:ext cx="41800" cy="31225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249" extrusionOk="0">
                    <a:moveTo>
                      <a:pt x="1277" y="1"/>
                    </a:moveTo>
                    <a:cubicBezTo>
                      <a:pt x="973" y="92"/>
                      <a:pt x="669" y="213"/>
                      <a:pt x="365" y="335"/>
                    </a:cubicBezTo>
                    <a:cubicBezTo>
                      <a:pt x="304" y="426"/>
                      <a:pt x="243" y="487"/>
                      <a:pt x="183" y="517"/>
                    </a:cubicBezTo>
                    <a:lnTo>
                      <a:pt x="0" y="730"/>
                    </a:lnTo>
                    <a:cubicBezTo>
                      <a:pt x="91" y="913"/>
                      <a:pt x="243" y="1065"/>
                      <a:pt x="426" y="1186"/>
                    </a:cubicBezTo>
                    <a:cubicBezTo>
                      <a:pt x="505" y="1226"/>
                      <a:pt x="602" y="1248"/>
                      <a:pt x="689" y="1248"/>
                    </a:cubicBezTo>
                    <a:cubicBezTo>
                      <a:pt x="801" y="1248"/>
                      <a:pt x="895" y="1211"/>
                      <a:pt x="912" y="1125"/>
                    </a:cubicBezTo>
                    <a:cubicBezTo>
                      <a:pt x="1003" y="730"/>
                      <a:pt x="1429" y="578"/>
                      <a:pt x="1550" y="305"/>
                    </a:cubicBezTo>
                    <a:cubicBezTo>
                      <a:pt x="1672" y="62"/>
                      <a:pt x="1459" y="31"/>
                      <a:pt x="1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44" name="Google Shape;2644;p3"/>
              <p:cNvSpPr/>
              <p:nvPr/>
            </p:nvSpPr>
            <p:spPr>
              <a:xfrm>
                <a:off x="1188750" y="2476650"/>
                <a:ext cx="33450" cy="28250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130" extrusionOk="0">
                    <a:moveTo>
                      <a:pt x="575" y="1"/>
                    </a:moveTo>
                    <a:cubicBezTo>
                      <a:pt x="311" y="1"/>
                      <a:pt x="140" y="231"/>
                      <a:pt x="0" y="704"/>
                    </a:cubicBezTo>
                    <a:cubicBezTo>
                      <a:pt x="0" y="856"/>
                      <a:pt x="30" y="1008"/>
                      <a:pt x="61" y="1130"/>
                    </a:cubicBezTo>
                    <a:cubicBezTo>
                      <a:pt x="517" y="948"/>
                      <a:pt x="942" y="704"/>
                      <a:pt x="1337" y="370"/>
                    </a:cubicBezTo>
                    <a:cubicBezTo>
                      <a:pt x="1016" y="125"/>
                      <a:pt x="770" y="1"/>
                      <a:pt x="5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45" name="Google Shape;2645;p3"/>
              <p:cNvSpPr/>
              <p:nvPr/>
            </p:nvSpPr>
            <p:spPr>
              <a:xfrm>
                <a:off x="1386300" y="2131025"/>
                <a:ext cx="25100" cy="2832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133" extrusionOk="0">
                    <a:moveTo>
                      <a:pt x="578" y="0"/>
                    </a:moveTo>
                    <a:cubicBezTo>
                      <a:pt x="305" y="92"/>
                      <a:pt x="214" y="365"/>
                      <a:pt x="1" y="517"/>
                    </a:cubicBezTo>
                    <a:cubicBezTo>
                      <a:pt x="122" y="730"/>
                      <a:pt x="183" y="973"/>
                      <a:pt x="426" y="1064"/>
                    </a:cubicBezTo>
                    <a:cubicBezTo>
                      <a:pt x="487" y="1110"/>
                      <a:pt x="548" y="1133"/>
                      <a:pt x="605" y="1133"/>
                    </a:cubicBezTo>
                    <a:cubicBezTo>
                      <a:pt x="662" y="1133"/>
                      <a:pt x="715" y="1110"/>
                      <a:pt x="761" y="1064"/>
                    </a:cubicBezTo>
                    <a:cubicBezTo>
                      <a:pt x="1004" y="882"/>
                      <a:pt x="730" y="578"/>
                      <a:pt x="882" y="304"/>
                    </a:cubicBezTo>
                    <a:cubicBezTo>
                      <a:pt x="974" y="122"/>
                      <a:pt x="761" y="0"/>
                      <a:pt x="5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46" name="Google Shape;2646;p3"/>
              <p:cNvSpPr/>
              <p:nvPr/>
            </p:nvSpPr>
            <p:spPr>
              <a:xfrm>
                <a:off x="2262475" y="2371900"/>
                <a:ext cx="357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925" extrusionOk="0">
                    <a:moveTo>
                      <a:pt x="669" y="1"/>
                    </a:moveTo>
                    <a:lnTo>
                      <a:pt x="0" y="214"/>
                    </a:lnTo>
                    <a:cubicBezTo>
                      <a:pt x="61" y="426"/>
                      <a:pt x="122" y="669"/>
                      <a:pt x="183" y="882"/>
                    </a:cubicBezTo>
                    <a:cubicBezTo>
                      <a:pt x="314" y="910"/>
                      <a:pt x="446" y="924"/>
                      <a:pt x="577" y="924"/>
                    </a:cubicBezTo>
                    <a:cubicBezTo>
                      <a:pt x="869" y="924"/>
                      <a:pt x="1156" y="856"/>
                      <a:pt x="1429" y="730"/>
                    </a:cubicBezTo>
                    <a:cubicBezTo>
                      <a:pt x="1186" y="457"/>
                      <a:pt x="1034" y="122"/>
                      <a:pt x="6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47" name="Google Shape;2647;p3"/>
              <p:cNvSpPr/>
              <p:nvPr/>
            </p:nvSpPr>
            <p:spPr>
              <a:xfrm>
                <a:off x="1323250" y="2064650"/>
                <a:ext cx="40300" cy="19275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771" extrusionOk="0">
                    <a:moveTo>
                      <a:pt x="423" y="0"/>
                    </a:moveTo>
                    <a:cubicBezTo>
                      <a:pt x="305" y="0"/>
                      <a:pt x="205" y="51"/>
                      <a:pt x="152" y="224"/>
                    </a:cubicBezTo>
                    <a:cubicBezTo>
                      <a:pt x="0" y="619"/>
                      <a:pt x="578" y="528"/>
                      <a:pt x="669" y="771"/>
                    </a:cubicBezTo>
                    <a:cubicBezTo>
                      <a:pt x="1034" y="619"/>
                      <a:pt x="1337" y="376"/>
                      <a:pt x="1611" y="102"/>
                    </a:cubicBezTo>
                    <a:lnTo>
                      <a:pt x="912" y="102"/>
                    </a:lnTo>
                    <a:cubicBezTo>
                      <a:pt x="758" y="85"/>
                      <a:pt x="575" y="0"/>
                      <a:pt x="4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48" name="Google Shape;2648;p3"/>
              <p:cNvSpPr/>
              <p:nvPr/>
            </p:nvSpPr>
            <p:spPr>
              <a:xfrm>
                <a:off x="2430400" y="2344550"/>
                <a:ext cx="31950" cy="1845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738" extrusionOk="0">
                    <a:moveTo>
                      <a:pt x="1277" y="0"/>
                    </a:moveTo>
                    <a:lnTo>
                      <a:pt x="365" y="31"/>
                    </a:lnTo>
                    <a:cubicBezTo>
                      <a:pt x="1" y="274"/>
                      <a:pt x="213" y="487"/>
                      <a:pt x="365" y="730"/>
                    </a:cubicBezTo>
                    <a:cubicBezTo>
                      <a:pt x="407" y="735"/>
                      <a:pt x="450" y="738"/>
                      <a:pt x="493" y="738"/>
                    </a:cubicBezTo>
                    <a:cubicBezTo>
                      <a:pt x="701" y="738"/>
                      <a:pt x="919" y="679"/>
                      <a:pt x="1095" y="578"/>
                    </a:cubicBezTo>
                    <a:cubicBezTo>
                      <a:pt x="1216" y="396"/>
                      <a:pt x="1277" y="183"/>
                      <a:pt x="12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49" name="Google Shape;2649;p3"/>
              <p:cNvSpPr/>
              <p:nvPr/>
            </p:nvSpPr>
            <p:spPr>
              <a:xfrm>
                <a:off x="1479025" y="2278675"/>
                <a:ext cx="22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025" extrusionOk="0">
                    <a:moveTo>
                      <a:pt x="419" y="0"/>
                    </a:moveTo>
                    <a:cubicBezTo>
                      <a:pt x="386" y="0"/>
                      <a:pt x="348" y="7"/>
                      <a:pt x="304" y="21"/>
                    </a:cubicBezTo>
                    <a:cubicBezTo>
                      <a:pt x="0" y="113"/>
                      <a:pt x="152" y="477"/>
                      <a:pt x="152" y="721"/>
                    </a:cubicBezTo>
                    <a:cubicBezTo>
                      <a:pt x="152" y="812"/>
                      <a:pt x="274" y="903"/>
                      <a:pt x="335" y="1025"/>
                    </a:cubicBezTo>
                    <a:cubicBezTo>
                      <a:pt x="547" y="964"/>
                      <a:pt x="760" y="842"/>
                      <a:pt x="882" y="629"/>
                    </a:cubicBezTo>
                    <a:cubicBezTo>
                      <a:pt x="851" y="599"/>
                      <a:pt x="790" y="569"/>
                      <a:pt x="760" y="538"/>
                    </a:cubicBezTo>
                    <a:cubicBezTo>
                      <a:pt x="627" y="351"/>
                      <a:pt x="657" y="0"/>
                      <a:pt x="4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0" name="Google Shape;2650;p3"/>
              <p:cNvSpPr/>
              <p:nvPr/>
            </p:nvSpPr>
            <p:spPr>
              <a:xfrm>
                <a:off x="1103625" y="2449350"/>
                <a:ext cx="22825" cy="185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43" extrusionOk="0">
                    <a:moveTo>
                      <a:pt x="222" y="1"/>
                    </a:moveTo>
                    <a:cubicBezTo>
                      <a:pt x="200" y="1"/>
                      <a:pt x="176" y="2"/>
                      <a:pt x="153" y="3"/>
                    </a:cubicBezTo>
                    <a:lnTo>
                      <a:pt x="1" y="185"/>
                    </a:lnTo>
                    <a:cubicBezTo>
                      <a:pt x="100" y="655"/>
                      <a:pt x="118" y="743"/>
                      <a:pt x="547" y="743"/>
                    </a:cubicBezTo>
                    <a:cubicBezTo>
                      <a:pt x="645" y="743"/>
                      <a:pt x="765" y="738"/>
                      <a:pt x="913" y="733"/>
                    </a:cubicBezTo>
                    <a:cubicBezTo>
                      <a:pt x="855" y="298"/>
                      <a:pt x="686" y="1"/>
                      <a:pt x="2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1" name="Google Shape;2651;p3"/>
              <p:cNvSpPr/>
              <p:nvPr/>
            </p:nvSpPr>
            <p:spPr>
              <a:xfrm>
                <a:off x="2061100" y="2307875"/>
                <a:ext cx="32700" cy="27675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107" extrusionOk="0">
                    <a:moveTo>
                      <a:pt x="125" y="1"/>
                    </a:moveTo>
                    <a:cubicBezTo>
                      <a:pt x="84" y="1"/>
                      <a:pt x="42" y="3"/>
                      <a:pt x="0" y="9"/>
                    </a:cubicBezTo>
                    <a:cubicBezTo>
                      <a:pt x="122" y="282"/>
                      <a:pt x="608" y="312"/>
                      <a:pt x="547" y="738"/>
                    </a:cubicBezTo>
                    <a:cubicBezTo>
                      <a:pt x="631" y="960"/>
                      <a:pt x="816" y="1107"/>
                      <a:pt x="1056" y="1107"/>
                    </a:cubicBezTo>
                    <a:cubicBezTo>
                      <a:pt x="1079" y="1107"/>
                      <a:pt x="1102" y="1105"/>
                      <a:pt x="1125" y="1103"/>
                    </a:cubicBezTo>
                    <a:cubicBezTo>
                      <a:pt x="1307" y="738"/>
                      <a:pt x="1095" y="282"/>
                      <a:pt x="699" y="160"/>
                    </a:cubicBezTo>
                    <a:cubicBezTo>
                      <a:pt x="523" y="60"/>
                      <a:pt x="326" y="1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2" name="Google Shape;2652;p3"/>
              <p:cNvSpPr/>
              <p:nvPr/>
            </p:nvSpPr>
            <p:spPr>
              <a:xfrm>
                <a:off x="1708500" y="2155350"/>
                <a:ext cx="34225" cy="114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456" extrusionOk="0">
                    <a:moveTo>
                      <a:pt x="964" y="1"/>
                    </a:moveTo>
                    <a:cubicBezTo>
                      <a:pt x="752" y="1"/>
                      <a:pt x="523" y="127"/>
                      <a:pt x="316" y="127"/>
                    </a:cubicBezTo>
                    <a:cubicBezTo>
                      <a:pt x="292" y="127"/>
                      <a:pt x="268" y="126"/>
                      <a:pt x="244" y="122"/>
                    </a:cubicBezTo>
                    <a:cubicBezTo>
                      <a:pt x="213" y="243"/>
                      <a:pt x="1" y="274"/>
                      <a:pt x="92" y="456"/>
                    </a:cubicBezTo>
                    <a:cubicBezTo>
                      <a:pt x="305" y="456"/>
                      <a:pt x="548" y="456"/>
                      <a:pt x="791" y="426"/>
                    </a:cubicBezTo>
                    <a:cubicBezTo>
                      <a:pt x="1095" y="395"/>
                      <a:pt x="1277" y="395"/>
                      <a:pt x="1368" y="274"/>
                    </a:cubicBezTo>
                    <a:cubicBezTo>
                      <a:pt x="1251" y="63"/>
                      <a:pt x="1112" y="1"/>
                      <a:pt x="9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3" name="Google Shape;2653;p3"/>
              <p:cNvSpPr/>
              <p:nvPr/>
            </p:nvSpPr>
            <p:spPr>
              <a:xfrm>
                <a:off x="1179625" y="2372525"/>
                <a:ext cx="243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601" extrusionOk="0">
                    <a:moveTo>
                      <a:pt x="454" y="0"/>
                    </a:moveTo>
                    <a:cubicBezTo>
                      <a:pt x="318" y="0"/>
                      <a:pt x="211" y="167"/>
                      <a:pt x="0" y="523"/>
                    </a:cubicBezTo>
                    <a:cubicBezTo>
                      <a:pt x="74" y="580"/>
                      <a:pt x="148" y="600"/>
                      <a:pt x="222" y="600"/>
                    </a:cubicBezTo>
                    <a:cubicBezTo>
                      <a:pt x="382" y="600"/>
                      <a:pt x="540" y="505"/>
                      <a:pt x="689" y="505"/>
                    </a:cubicBezTo>
                    <a:cubicBezTo>
                      <a:pt x="723" y="505"/>
                      <a:pt x="757" y="510"/>
                      <a:pt x="791" y="523"/>
                    </a:cubicBezTo>
                    <a:lnTo>
                      <a:pt x="973" y="371"/>
                    </a:lnTo>
                    <a:cubicBezTo>
                      <a:pt x="717" y="129"/>
                      <a:pt x="574" y="0"/>
                      <a:pt x="4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4" name="Google Shape;2654;p3"/>
              <p:cNvSpPr/>
              <p:nvPr/>
            </p:nvSpPr>
            <p:spPr>
              <a:xfrm>
                <a:off x="2175075" y="2389375"/>
                <a:ext cx="228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594" extrusionOk="0">
                    <a:moveTo>
                      <a:pt x="335" y="1"/>
                    </a:moveTo>
                    <a:cubicBezTo>
                      <a:pt x="153" y="1"/>
                      <a:pt x="1" y="183"/>
                      <a:pt x="1" y="366"/>
                    </a:cubicBezTo>
                    <a:cubicBezTo>
                      <a:pt x="1" y="426"/>
                      <a:pt x="1" y="487"/>
                      <a:pt x="1" y="548"/>
                    </a:cubicBezTo>
                    <a:cubicBezTo>
                      <a:pt x="153" y="578"/>
                      <a:pt x="305" y="594"/>
                      <a:pt x="457" y="594"/>
                    </a:cubicBezTo>
                    <a:cubicBezTo>
                      <a:pt x="609" y="594"/>
                      <a:pt x="761" y="578"/>
                      <a:pt x="913" y="548"/>
                    </a:cubicBezTo>
                    <a:cubicBezTo>
                      <a:pt x="791" y="305"/>
                      <a:pt x="700" y="31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5" name="Google Shape;2655;p3"/>
              <p:cNvSpPr/>
              <p:nvPr/>
            </p:nvSpPr>
            <p:spPr>
              <a:xfrm>
                <a:off x="1240400" y="2089225"/>
                <a:ext cx="3195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576" extrusionOk="0">
                    <a:moveTo>
                      <a:pt x="913" y="1"/>
                    </a:moveTo>
                    <a:cubicBezTo>
                      <a:pt x="578" y="153"/>
                      <a:pt x="274" y="335"/>
                      <a:pt x="1" y="548"/>
                    </a:cubicBezTo>
                    <a:cubicBezTo>
                      <a:pt x="30" y="546"/>
                      <a:pt x="59" y="545"/>
                      <a:pt x="88" y="545"/>
                    </a:cubicBezTo>
                    <a:cubicBezTo>
                      <a:pt x="268" y="545"/>
                      <a:pt x="453" y="576"/>
                      <a:pt x="630" y="576"/>
                    </a:cubicBezTo>
                    <a:cubicBezTo>
                      <a:pt x="880" y="576"/>
                      <a:pt x="1111" y="514"/>
                      <a:pt x="1278" y="213"/>
                    </a:cubicBezTo>
                    <a:cubicBezTo>
                      <a:pt x="1217" y="61"/>
                      <a:pt x="1065" y="1"/>
                      <a:pt x="9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6" name="Google Shape;2656;p3"/>
              <p:cNvSpPr/>
              <p:nvPr/>
            </p:nvSpPr>
            <p:spPr>
              <a:xfrm>
                <a:off x="1573250" y="2231325"/>
                <a:ext cx="190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31" extrusionOk="0">
                    <a:moveTo>
                      <a:pt x="183" y="1"/>
                    </a:moveTo>
                    <a:cubicBezTo>
                      <a:pt x="0" y="305"/>
                      <a:pt x="0" y="578"/>
                      <a:pt x="395" y="730"/>
                    </a:cubicBezTo>
                    <a:cubicBezTo>
                      <a:pt x="456" y="730"/>
                      <a:pt x="517" y="730"/>
                      <a:pt x="547" y="700"/>
                    </a:cubicBezTo>
                    <a:cubicBezTo>
                      <a:pt x="608" y="639"/>
                      <a:pt x="699" y="608"/>
                      <a:pt x="760" y="548"/>
                    </a:cubicBezTo>
                    <a:cubicBezTo>
                      <a:pt x="730" y="213"/>
                      <a:pt x="578" y="1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7" name="Google Shape;2657;p3"/>
              <p:cNvSpPr/>
              <p:nvPr/>
            </p:nvSpPr>
            <p:spPr>
              <a:xfrm>
                <a:off x="1299675" y="2231325"/>
                <a:ext cx="1675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42" extrusionOk="0">
                    <a:moveTo>
                      <a:pt x="183" y="1"/>
                    </a:moveTo>
                    <a:lnTo>
                      <a:pt x="1" y="183"/>
                    </a:lnTo>
                    <a:cubicBezTo>
                      <a:pt x="144" y="412"/>
                      <a:pt x="287" y="641"/>
                      <a:pt x="609" y="641"/>
                    </a:cubicBezTo>
                    <a:cubicBezTo>
                      <a:pt x="628" y="641"/>
                      <a:pt x="649" y="641"/>
                      <a:pt x="670" y="639"/>
                    </a:cubicBezTo>
                    <a:cubicBezTo>
                      <a:pt x="670" y="244"/>
                      <a:pt x="426" y="122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8" name="Google Shape;2658;p3"/>
              <p:cNvSpPr/>
              <p:nvPr/>
            </p:nvSpPr>
            <p:spPr>
              <a:xfrm>
                <a:off x="1422775" y="2093775"/>
                <a:ext cx="228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639" extrusionOk="0">
                    <a:moveTo>
                      <a:pt x="518" y="1"/>
                    </a:moveTo>
                    <a:cubicBezTo>
                      <a:pt x="305" y="123"/>
                      <a:pt x="122" y="305"/>
                      <a:pt x="1" y="548"/>
                    </a:cubicBezTo>
                    <a:cubicBezTo>
                      <a:pt x="99" y="610"/>
                      <a:pt x="207" y="639"/>
                      <a:pt x="314" y="639"/>
                    </a:cubicBezTo>
                    <a:cubicBezTo>
                      <a:pt x="573" y="639"/>
                      <a:pt x="827" y="472"/>
                      <a:pt x="913" y="214"/>
                    </a:cubicBezTo>
                    <a:cubicBezTo>
                      <a:pt x="822" y="62"/>
                      <a:pt x="670" y="1"/>
                      <a:pt x="5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9" name="Google Shape;2659;p3"/>
              <p:cNvSpPr/>
              <p:nvPr/>
            </p:nvSpPr>
            <p:spPr>
              <a:xfrm>
                <a:off x="1436475" y="2080875"/>
                <a:ext cx="19000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760" h="730" extrusionOk="0">
                    <a:moveTo>
                      <a:pt x="395" y="0"/>
                    </a:moveTo>
                    <a:lnTo>
                      <a:pt x="0" y="517"/>
                    </a:lnTo>
                    <a:cubicBezTo>
                      <a:pt x="61" y="639"/>
                      <a:pt x="213" y="730"/>
                      <a:pt x="365" y="730"/>
                    </a:cubicBezTo>
                    <a:cubicBezTo>
                      <a:pt x="456" y="608"/>
                      <a:pt x="517" y="487"/>
                      <a:pt x="608" y="365"/>
                    </a:cubicBezTo>
                    <a:cubicBezTo>
                      <a:pt x="760" y="91"/>
                      <a:pt x="638" y="31"/>
                      <a:pt x="3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0" name="Google Shape;2660;p3"/>
              <p:cNvSpPr/>
              <p:nvPr/>
            </p:nvSpPr>
            <p:spPr>
              <a:xfrm>
                <a:off x="2362000" y="2361675"/>
                <a:ext cx="182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94" extrusionOk="0">
                    <a:moveTo>
                      <a:pt x="441" y="0"/>
                    </a:moveTo>
                    <a:cubicBezTo>
                      <a:pt x="349" y="0"/>
                      <a:pt x="281" y="107"/>
                      <a:pt x="214" y="197"/>
                    </a:cubicBezTo>
                    <a:cubicBezTo>
                      <a:pt x="153" y="319"/>
                      <a:pt x="62" y="440"/>
                      <a:pt x="1" y="592"/>
                    </a:cubicBezTo>
                    <a:cubicBezTo>
                      <a:pt x="48" y="592"/>
                      <a:pt x="96" y="594"/>
                      <a:pt x="142" y="594"/>
                    </a:cubicBezTo>
                    <a:cubicBezTo>
                      <a:pt x="304" y="594"/>
                      <a:pt x="454" y="575"/>
                      <a:pt x="548" y="410"/>
                    </a:cubicBezTo>
                    <a:cubicBezTo>
                      <a:pt x="609" y="288"/>
                      <a:pt x="730" y="136"/>
                      <a:pt x="548" y="45"/>
                    </a:cubicBezTo>
                    <a:cubicBezTo>
                      <a:pt x="509" y="13"/>
                      <a:pt x="473" y="0"/>
                      <a:pt x="4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1" name="Google Shape;2661;p3"/>
              <p:cNvSpPr/>
              <p:nvPr/>
            </p:nvSpPr>
            <p:spPr>
              <a:xfrm>
                <a:off x="2489675" y="2354200"/>
                <a:ext cx="190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359" extrusionOk="0">
                    <a:moveTo>
                      <a:pt x="356" y="0"/>
                    </a:moveTo>
                    <a:cubicBezTo>
                      <a:pt x="262" y="0"/>
                      <a:pt x="164" y="13"/>
                      <a:pt x="74" y="13"/>
                    </a:cubicBezTo>
                    <a:cubicBezTo>
                      <a:pt x="49" y="13"/>
                      <a:pt x="24" y="12"/>
                      <a:pt x="0" y="10"/>
                    </a:cubicBezTo>
                    <a:lnTo>
                      <a:pt x="0" y="10"/>
                    </a:lnTo>
                    <a:cubicBezTo>
                      <a:pt x="60" y="307"/>
                      <a:pt x="236" y="359"/>
                      <a:pt x="435" y="359"/>
                    </a:cubicBezTo>
                    <a:cubicBezTo>
                      <a:pt x="542" y="359"/>
                      <a:pt x="655" y="344"/>
                      <a:pt x="760" y="344"/>
                    </a:cubicBezTo>
                    <a:cubicBezTo>
                      <a:pt x="705" y="50"/>
                      <a:pt x="539" y="0"/>
                      <a:pt x="3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2" name="Google Shape;2662;p3"/>
              <p:cNvSpPr/>
              <p:nvPr/>
            </p:nvSpPr>
            <p:spPr>
              <a:xfrm>
                <a:off x="2405325" y="2355525"/>
                <a:ext cx="16750" cy="118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4" extrusionOk="0">
                    <a:moveTo>
                      <a:pt x="346" y="1"/>
                    </a:moveTo>
                    <a:cubicBezTo>
                      <a:pt x="316" y="1"/>
                      <a:pt x="281" y="6"/>
                      <a:pt x="244" y="17"/>
                    </a:cubicBezTo>
                    <a:cubicBezTo>
                      <a:pt x="1" y="109"/>
                      <a:pt x="244" y="321"/>
                      <a:pt x="274" y="473"/>
                    </a:cubicBezTo>
                    <a:lnTo>
                      <a:pt x="669" y="473"/>
                    </a:lnTo>
                    <a:cubicBezTo>
                      <a:pt x="616" y="260"/>
                      <a:pt x="563" y="1"/>
                      <a:pt x="3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3" name="Google Shape;2663;p3"/>
              <p:cNvSpPr/>
              <p:nvPr/>
            </p:nvSpPr>
            <p:spPr>
              <a:xfrm>
                <a:off x="1281450" y="2278900"/>
                <a:ext cx="15225" cy="117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69" extrusionOk="0">
                    <a:moveTo>
                      <a:pt x="293" y="1"/>
                    </a:moveTo>
                    <a:cubicBezTo>
                      <a:pt x="222" y="1"/>
                      <a:pt x="154" y="34"/>
                      <a:pt x="91" y="134"/>
                    </a:cubicBezTo>
                    <a:cubicBezTo>
                      <a:pt x="0" y="316"/>
                      <a:pt x="91" y="408"/>
                      <a:pt x="213" y="468"/>
                    </a:cubicBezTo>
                    <a:cubicBezTo>
                      <a:pt x="395" y="408"/>
                      <a:pt x="517" y="256"/>
                      <a:pt x="608" y="104"/>
                    </a:cubicBezTo>
                    <a:cubicBezTo>
                      <a:pt x="501" y="68"/>
                      <a:pt x="394" y="1"/>
                      <a:pt x="2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4" name="Google Shape;2664;p3"/>
              <p:cNvSpPr/>
              <p:nvPr/>
            </p:nvSpPr>
            <p:spPr>
              <a:xfrm>
                <a:off x="2066425" y="2343100"/>
                <a:ext cx="15975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06" extrusionOk="0">
                    <a:moveTo>
                      <a:pt x="69" y="1"/>
                    </a:moveTo>
                    <a:cubicBezTo>
                      <a:pt x="49" y="1"/>
                      <a:pt x="28" y="17"/>
                      <a:pt x="0" y="58"/>
                    </a:cubicBezTo>
                    <a:cubicBezTo>
                      <a:pt x="30" y="302"/>
                      <a:pt x="152" y="484"/>
                      <a:pt x="365" y="606"/>
                    </a:cubicBezTo>
                    <a:cubicBezTo>
                      <a:pt x="638" y="423"/>
                      <a:pt x="365" y="241"/>
                      <a:pt x="365" y="58"/>
                    </a:cubicBezTo>
                    <a:lnTo>
                      <a:pt x="152" y="58"/>
                    </a:lnTo>
                    <a:cubicBezTo>
                      <a:pt x="119" y="25"/>
                      <a:pt x="94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5" name="Google Shape;2665;p3"/>
              <p:cNvSpPr/>
              <p:nvPr/>
            </p:nvSpPr>
            <p:spPr>
              <a:xfrm>
                <a:off x="1263200" y="2080875"/>
                <a:ext cx="13700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48" extrusionOk="0">
                    <a:moveTo>
                      <a:pt x="548" y="0"/>
                    </a:moveTo>
                    <a:cubicBezTo>
                      <a:pt x="335" y="61"/>
                      <a:pt x="153" y="183"/>
                      <a:pt x="1" y="335"/>
                    </a:cubicBezTo>
                    <a:cubicBezTo>
                      <a:pt x="62" y="487"/>
                      <a:pt x="214" y="547"/>
                      <a:pt x="366" y="547"/>
                    </a:cubicBezTo>
                    <a:cubicBezTo>
                      <a:pt x="426" y="456"/>
                      <a:pt x="487" y="395"/>
                      <a:pt x="548" y="335"/>
                    </a:cubicBezTo>
                    <a:cubicBezTo>
                      <a:pt x="548" y="274"/>
                      <a:pt x="548" y="213"/>
                      <a:pt x="548" y="183"/>
                    </a:cubicBezTo>
                    <a:lnTo>
                      <a:pt x="54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6" name="Google Shape;2666;p3"/>
              <p:cNvSpPr/>
              <p:nvPr/>
            </p:nvSpPr>
            <p:spPr>
              <a:xfrm>
                <a:off x="1444825" y="2285275"/>
                <a:ext cx="1522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48" extrusionOk="0">
                    <a:moveTo>
                      <a:pt x="578" y="1"/>
                    </a:moveTo>
                    <a:cubicBezTo>
                      <a:pt x="335" y="1"/>
                      <a:pt x="92" y="153"/>
                      <a:pt x="0" y="365"/>
                    </a:cubicBezTo>
                    <a:lnTo>
                      <a:pt x="213" y="548"/>
                    </a:lnTo>
                    <a:cubicBezTo>
                      <a:pt x="456" y="457"/>
                      <a:pt x="608" y="244"/>
                      <a:pt x="5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7" name="Google Shape;2667;p3"/>
              <p:cNvSpPr/>
              <p:nvPr/>
            </p:nvSpPr>
            <p:spPr>
              <a:xfrm>
                <a:off x="1413675" y="2308825"/>
                <a:ext cx="9125" cy="1315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526" extrusionOk="0">
                    <a:moveTo>
                      <a:pt x="365" y="1"/>
                    </a:moveTo>
                    <a:cubicBezTo>
                      <a:pt x="213" y="62"/>
                      <a:pt x="61" y="183"/>
                      <a:pt x="0" y="335"/>
                    </a:cubicBezTo>
                    <a:cubicBezTo>
                      <a:pt x="51" y="462"/>
                      <a:pt x="165" y="525"/>
                      <a:pt x="289" y="525"/>
                    </a:cubicBezTo>
                    <a:cubicBezTo>
                      <a:pt x="314" y="525"/>
                      <a:pt x="340" y="523"/>
                      <a:pt x="365" y="518"/>
                    </a:cubicBezTo>
                    <a:lnTo>
                      <a:pt x="36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8" name="Google Shape;2668;p3"/>
              <p:cNvSpPr/>
              <p:nvPr/>
            </p:nvSpPr>
            <p:spPr>
              <a:xfrm>
                <a:off x="1631750" y="2381025"/>
                <a:ext cx="91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427" extrusionOk="0">
                    <a:moveTo>
                      <a:pt x="31" y="0"/>
                    </a:moveTo>
                    <a:cubicBezTo>
                      <a:pt x="31" y="61"/>
                      <a:pt x="1" y="122"/>
                      <a:pt x="31" y="152"/>
                    </a:cubicBezTo>
                    <a:cubicBezTo>
                      <a:pt x="62" y="274"/>
                      <a:pt x="31" y="426"/>
                      <a:pt x="183" y="426"/>
                    </a:cubicBezTo>
                    <a:cubicBezTo>
                      <a:pt x="244" y="396"/>
                      <a:pt x="305" y="335"/>
                      <a:pt x="335" y="244"/>
                    </a:cubicBezTo>
                    <a:cubicBezTo>
                      <a:pt x="365" y="61"/>
                      <a:pt x="183" y="0"/>
                      <a:pt x="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9" name="Google Shape;2669;p3"/>
              <p:cNvSpPr/>
              <p:nvPr/>
            </p:nvSpPr>
            <p:spPr>
              <a:xfrm>
                <a:off x="1364275" y="2344550"/>
                <a:ext cx="129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63" extrusionOk="0">
                    <a:moveTo>
                      <a:pt x="304" y="0"/>
                    </a:moveTo>
                    <a:lnTo>
                      <a:pt x="0" y="213"/>
                    </a:lnTo>
                    <a:cubicBezTo>
                      <a:pt x="73" y="304"/>
                      <a:pt x="156" y="362"/>
                      <a:pt x="244" y="362"/>
                    </a:cubicBezTo>
                    <a:cubicBezTo>
                      <a:pt x="303" y="362"/>
                      <a:pt x="365" y="335"/>
                      <a:pt x="426" y="274"/>
                    </a:cubicBezTo>
                    <a:cubicBezTo>
                      <a:pt x="517" y="152"/>
                      <a:pt x="426" y="61"/>
                      <a:pt x="3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0" name="Google Shape;2670;p3"/>
              <p:cNvSpPr/>
              <p:nvPr/>
            </p:nvSpPr>
            <p:spPr>
              <a:xfrm>
                <a:off x="1308800" y="2419525"/>
                <a:ext cx="9150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15" extrusionOk="0">
                    <a:moveTo>
                      <a:pt x="146" y="0"/>
                    </a:moveTo>
                    <a:cubicBezTo>
                      <a:pt x="28" y="0"/>
                      <a:pt x="22" y="165"/>
                      <a:pt x="1" y="315"/>
                    </a:cubicBezTo>
                    <a:cubicBezTo>
                      <a:pt x="122" y="254"/>
                      <a:pt x="244" y="163"/>
                      <a:pt x="365" y="102"/>
                    </a:cubicBezTo>
                    <a:cubicBezTo>
                      <a:pt x="266" y="30"/>
                      <a:pt x="196" y="0"/>
                      <a:pt x="1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1" name="Google Shape;2671;p3"/>
              <p:cNvSpPr/>
              <p:nvPr/>
            </p:nvSpPr>
            <p:spPr>
              <a:xfrm>
                <a:off x="1688000" y="2199175"/>
                <a:ext cx="12925" cy="3700"/>
              </a:xfrm>
              <a:custGeom>
                <a:avLst/>
                <a:gdLst/>
                <a:ahLst/>
                <a:cxnLst/>
                <a:rect l="l" t="t" r="r" b="b"/>
                <a:pathLst>
                  <a:path w="517" h="148" extrusionOk="0">
                    <a:moveTo>
                      <a:pt x="291" y="0"/>
                    </a:moveTo>
                    <a:cubicBezTo>
                      <a:pt x="179" y="0"/>
                      <a:pt x="73" y="22"/>
                      <a:pt x="0" y="132"/>
                    </a:cubicBezTo>
                    <a:cubicBezTo>
                      <a:pt x="56" y="141"/>
                      <a:pt x="113" y="147"/>
                      <a:pt x="168" y="147"/>
                    </a:cubicBezTo>
                    <a:cubicBezTo>
                      <a:pt x="292" y="147"/>
                      <a:pt x="412" y="115"/>
                      <a:pt x="517" y="10"/>
                    </a:cubicBezTo>
                    <a:cubicBezTo>
                      <a:pt x="444" y="10"/>
                      <a:pt x="366" y="0"/>
                      <a:pt x="2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2" name="Google Shape;2672;p3"/>
              <p:cNvSpPr/>
              <p:nvPr/>
            </p:nvSpPr>
            <p:spPr>
              <a:xfrm>
                <a:off x="2471425" y="2358225"/>
                <a:ext cx="13725" cy="51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04" extrusionOk="0">
                    <a:moveTo>
                      <a:pt x="548" y="1"/>
                    </a:moveTo>
                    <a:cubicBezTo>
                      <a:pt x="366" y="31"/>
                      <a:pt x="153" y="1"/>
                      <a:pt x="1" y="183"/>
                    </a:cubicBezTo>
                    <a:cubicBezTo>
                      <a:pt x="72" y="193"/>
                      <a:pt x="143" y="203"/>
                      <a:pt x="210" y="203"/>
                    </a:cubicBezTo>
                    <a:cubicBezTo>
                      <a:pt x="345" y="203"/>
                      <a:pt x="467" y="163"/>
                      <a:pt x="5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3" name="Google Shape;2673;p3"/>
              <p:cNvSpPr/>
              <p:nvPr/>
            </p:nvSpPr>
            <p:spPr>
              <a:xfrm>
                <a:off x="1741950" y="2435725"/>
                <a:ext cx="91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90" extrusionOk="0">
                    <a:moveTo>
                      <a:pt x="365" y="1"/>
                    </a:moveTo>
                    <a:cubicBezTo>
                      <a:pt x="213" y="1"/>
                      <a:pt x="61" y="62"/>
                      <a:pt x="0" y="183"/>
                    </a:cubicBezTo>
                    <a:cubicBezTo>
                      <a:pt x="20" y="187"/>
                      <a:pt x="40" y="189"/>
                      <a:pt x="58" y="189"/>
                    </a:cubicBezTo>
                    <a:cubicBezTo>
                      <a:pt x="184" y="189"/>
                      <a:pt x="286" y="107"/>
                      <a:pt x="3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4" name="Google Shape;2674;p3"/>
              <p:cNvSpPr/>
              <p:nvPr/>
            </p:nvSpPr>
            <p:spPr>
              <a:xfrm>
                <a:off x="1751050" y="2431175"/>
                <a:ext cx="91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191" extrusionOk="0">
                    <a:moveTo>
                      <a:pt x="366" y="1"/>
                    </a:moveTo>
                    <a:cubicBezTo>
                      <a:pt x="214" y="1"/>
                      <a:pt x="62" y="61"/>
                      <a:pt x="1" y="183"/>
                    </a:cubicBezTo>
                    <a:cubicBezTo>
                      <a:pt x="26" y="188"/>
                      <a:pt x="52" y="191"/>
                      <a:pt x="76" y="191"/>
                    </a:cubicBezTo>
                    <a:cubicBezTo>
                      <a:pt x="201" y="191"/>
                      <a:pt x="315" y="127"/>
                      <a:pt x="3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5" name="Google Shape;2675;p3"/>
              <p:cNvSpPr/>
              <p:nvPr/>
            </p:nvSpPr>
            <p:spPr>
              <a:xfrm>
                <a:off x="2430400" y="2362775"/>
                <a:ext cx="99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91" extrusionOk="0">
                    <a:moveTo>
                      <a:pt x="396" y="1"/>
                    </a:moveTo>
                    <a:cubicBezTo>
                      <a:pt x="244" y="1"/>
                      <a:pt x="92" y="62"/>
                      <a:pt x="1" y="183"/>
                    </a:cubicBezTo>
                    <a:cubicBezTo>
                      <a:pt x="26" y="188"/>
                      <a:pt x="51" y="191"/>
                      <a:pt x="76" y="191"/>
                    </a:cubicBezTo>
                    <a:cubicBezTo>
                      <a:pt x="202" y="191"/>
                      <a:pt x="320" y="128"/>
                      <a:pt x="3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6" name="Google Shape;2676;p3"/>
              <p:cNvSpPr/>
              <p:nvPr/>
            </p:nvSpPr>
            <p:spPr>
              <a:xfrm>
                <a:off x="2457750" y="2358800"/>
                <a:ext cx="99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68" extrusionOk="0">
                    <a:moveTo>
                      <a:pt x="79" y="0"/>
                    </a:moveTo>
                    <a:cubicBezTo>
                      <a:pt x="53" y="0"/>
                      <a:pt x="27" y="3"/>
                      <a:pt x="1" y="8"/>
                    </a:cubicBezTo>
                    <a:cubicBezTo>
                      <a:pt x="51" y="109"/>
                      <a:pt x="185" y="168"/>
                      <a:pt x="316" y="168"/>
                    </a:cubicBezTo>
                    <a:cubicBezTo>
                      <a:pt x="343" y="168"/>
                      <a:pt x="370" y="165"/>
                      <a:pt x="396" y="160"/>
                    </a:cubicBezTo>
                    <a:cubicBezTo>
                      <a:pt x="320" y="59"/>
                      <a:pt x="203" y="0"/>
                      <a:pt x="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7" name="Google Shape;2677;p3"/>
              <p:cNvSpPr/>
              <p:nvPr/>
            </p:nvSpPr>
            <p:spPr>
              <a:xfrm>
                <a:off x="2064125" y="2335425"/>
                <a:ext cx="6875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66" extrusionOk="0">
                    <a:moveTo>
                      <a:pt x="62" y="1"/>
                    </a:moveTo>
                    <a:cubicBezTo>
                      <a:pt x="1" y="62"/>
                      <a:pt x="1" y="153"/>
                      <a:pt x="62" y="214"/>
                    </a:cubicBezTo>
                    <a:cubicBezTo>
                      <a:pt x="62" y="274"/>
                      <a:pt x="62" y="335"/>
                      <a:pt x="92" y="365"/>
                    </a:cubicBezTo>
                    <a:lnTo>
                      <a:pt x="244" y="365"/>
                    </a:lnTo>
                    <a:cubicBezTo>
                      <a:pt x="274" y="214"/>
                      <a:pt x="183" y="92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8" name="Google Shape;2678;p3"/>
              <p:cNvSpPr/>
              <p:nvPr/>
            </p:nvSpPr>
            <p:spPr>
              <a:xfrm>
                <a:off x="1696350" y="2155050"/>
                <a:ext cx="9900" cy="26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04" extrusionOk="0">
                    <a:moveTo>
                      <a:pt x="176" y="0"/>
                    </a:moveTo>
                    <a:cubicBezTo>
                      <a:pt x="115" y="0"/>
                      <a:pt x="58" y="31"/>
                      <a:pt x="0" y="103"/>
                    </a:cubicBezTo>
                    <a:lnTo>
                      <a:pt x="396" y="103"/>
                    </a:lnTo>
                    <a:cubicBezTo>
                      <a:pt x="315" y="39"/>
                      <a:pt x="244" y="0"/>
                      <a:pt x="1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9" name="Google Shape;2679;p3"/>
              <p:cNvSpPr/>
              <p:nvPr/>
            </p:nvSpPr>
            <p:spPr>
              <a:xfrm>
                <a:off x="1792100" y="244030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0"/>
                    </a:moveTo>
                    <a:lnTo>
                      <a:pt x="0" y="183"/>
                    </a:lnTo>
                    <a:cubicBezTo>
                      <a:pt x="91" y="152"/>
                      <a:pt x="183" y="92"/>
                      <a:pt x="1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0" name="Google Shape;2680;p3"/>
              <p:cNvSpPr/>
              <p:nvPr/>
            </p:nvSpPr>
            <p:spPr>
              <a:xfrm>
                <a:off x="1732050" y="2441050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214" y="1"/>
                    </a:moveTo>
                    <a:lnTo>
                      <a:pt x="1" y="153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1" name="Google Shape;2681;p3"/>
              <p:cNvSpPr/>
              <p:nvPr/>
            </p:nvSpPr>
            <p:spPr>
              <a:xfrm>
                <a:off x="1691775" y="2158375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83" y="1"/>
                    </a:moveTo>
                    <a:cubicBezTo>
                      <a:pt x="92" y="1"/>
                      <a:pt x="1" y="61"/>
                      <a:pt x="1" y="153"/>
                    </a:cubicBez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2" name="Google Shape;2682;p3"/>
              <p:cNvSpPr/>
              <p:nvPr/>
            </p:nvSpPr>
            <p:spPr>
              <a:xfrm>
                <a:off x="1586925" y="2245000"/>
                <a:ext cx="45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53" extrusionOk="0">
                    <a:moveTo>
                      <a:pt x="183" y="1"/>
                    </a:moveTo>
                    <a:lnTo>
                      <a:pt x="0" y="153"/>
                    </a:lnTo>
                    <a:cubicBezTo>
                      <a:pt x="92" y="153"/>
                      <a:pt x="183" y="92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3" name="Google Shape;2683;p3"/>
              <p:cNvSpPr/>
              <p:nvPr/>
            </p:nvSpPr>
            <p:spPr>
              <a:xfrm>
                <a:off x="1035250" y="2267800"/>
                <a:ext cx="532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53" extrusionOk="0">
                    <a:moveTo>
                      <a:pt x="0" y="153"/>
                    </a:moveTo>
                    <a:lnTo>
                      <a:pt x="21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4" name="Google Shape;2684;p3"/>
              <p:cNvSpPr/>
              <p:nvPr/>
            </p:nvSpPr>
            <p:spPr>
              <a:xfrm>
                <a:off x="1436475" y="2295150"/>
                <a:ext cx="45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4" extrusionOk="0">
                    <a:moveTo>
                      <a:pt x="182" y="1"/>
                    </a:moveTo>
                    <a:lnTo>
                      <a:pt x="0" y="183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5" name="Google Shape;2685;p3"/>
              <p:cNvSpPr/>
              <p:nvPr/>
            </p:nvSpPr>
            <p:spPr>
              <a:xfrm>
                <a:off x="1431900" y="2299725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83" y="0"/>
                    </a:moveTo>
                    <a:lnTo>
                      <a:pt x="1" y="15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6" name="Google Shape;2686;p3"/>
              <p:cNvSpPr/>
              <p:nvPr/>
            </p:nvSpPr>
            <p:spPr>
              <a:xfrm>
                <a:off x="1426575" y="2304275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214" y="1"/>
                    </a:moveTo>
                    <a:lnTo>
                      <a:pt x="1" y="153"/>
                    </a:lnTo>
                    <a:cubicBezTo>
                      <a:pt x="92" y="153"/>
                      <a:pt x="183" y="92"/>
                      <a:pt x="2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7" name="Google Shape;2687;p3"/>
              <p:cNvSpPr/>
              <p:nvPr/>
            </p:nvSpPr>
            <p:spPr>
              <a:xfrm>
                <a:off x="1454700" y="232175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" y="18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8" name="Google Shape;2688;p3"/>
              <p:cNvSpPr/>
              <p:nvPr/>
            </p:nvSpPr>
            <p:spPr>
              <a:xfrm>
                <a:off x="1450150" y="2326300"/>
                <a:ext cx="45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4" extrusionOk="0">
                    <a:moveTo>
                      <a:pt x="0" y="18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9" name="Google Shape;2689;p3"/>
              <p:cNvSpPr/>
              <p:nvPr/>
            </p:nvSpPr>
            <p:spPr>
              <a:xfrm>
                <a:off x="1418225" y="2107475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0"/>
                    </a:moveTo>
                    <a:lnTo>
                      <a:pt x="1" y="18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0" name="Google Shape;2690;p3"/>
              <p:cNvSpPr/>
              <p:nvPr/>
            </p:nvSpPr>
            <p:spPr>
              <a:xfrm>
                <a:off x="2061100" y="2335425"/>
                <a:ext cx="45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14" extrusionOk="0">
                    <a:moveTo>
                      <a:pt x="183" y="1"/>
                    </a:moveTo>
                    <a:lnTo>
                      <a:pt x="0" y="31"/>
                    </a:lnTo>
                    <a:cubicBezTo>
                      <a:pt x="61" y="92"/>
                      <a:pt x="122" y="153"/>
                      <a:pt x="183" y="214"/>
                    </a:cubicBez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1" name="Google Shape;2691;p3"/>
              <p:cNvSpPr/>
              <p:nvPr/>
            </p:nvSpPr>
            <p:spPr>
              <a:xfrm>
                <a:off x="1709275" y="2155800"/>
                <a:ext cx="5325" cy="26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04" extrusionOk="0">
                    <a:moveTo>
                      <a:pt x="123" y="1"/>
                    </a:moveTo>
                    <a:cubicBezTo>
                      <a:pt x="88" y="1"/>
                      <a:pt x="48" y="39"/>
                      <a:pt x="0" y="104"/>
                    </a:cubicBezTo>
                    <a:lnTo>
                      <a:pt x="213" y="104"/>
                    </a:lnTo>
                    <a:cubicBezTo>
                      <a:pt x="184" y="32"/>
                      <a:pt x="155" y="1"/>
                      <a:pt x="1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2" name="Google Shape;2692;p3"/>
              <p:cNvSpPr/>
              <p:nvPr/>
            </p:nvSpPr>
            <p:spPr>
              <a:xfrm>
                <a:off x="1421275" y="2317800"/>
                <a:ext cx="22800" cy="1992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797" extrusionOk="0">
                    <a:moveTo>
                      <a:pt x="558" y="1"/>
                    </a:moveTo>
                    <a:cubicBezTo>
                      <a:pt x="385" y="1"/>
                      <a:pt x="229" y="103"/>
                      <a:pt x="61" y="159"/>
                    </a:cubicBezTo>
                    <a:cubicBezTo>
                      <a:pt x="91" y="402"/>
                      <a:pt x="0" y="675"/>
                      <a:pt x="365" y="797"/>
                    </a:cubicBezTo>
                    <a:cubicBezTo>
                      <a:pt x="426" y="493"/>
                      <a:pt x="821" y="463"/>
                      <a:pt x="912" y="159"/>
                    </a:cubicBezTo>
                    <a:cubicBezTo>
                      <a:pt x="783" y="41"/>
                      <a:pt x="667" y="1"/>
                      <a:pt x="5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3" name="Google Shape;2693;p3"/>
              <p:cNvSpPr/>
              <p:nvPr/>
            </p:nvSpPr>
            <p:spPr>
              <a:xfrm>
                <a:off x="1272325" y="2089225"/>
                <a:ext cx="45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14" extrusionOk="0">
                    <a:moveTo>
                      <a:pt x="1" y="21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4" name="Google Shape;2694;p3"/>
              <p:cNvSpPr/>
              <p:nvPr/>
            </p:nvSpPr>
            <p:spPr>
              <a:xfrm>
                <a:off x="1656075" y="2185725"/>
                <a:ext cx="2357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943" h="548" extrusionOk="0">
                    <a:moveTo>
                      <a:pt x="335" y="1"/>
                    </a:moveTo>
                    <a:lnTo>
                      <a:pt x="335" y="1"/>
                    </a:lnTo>
                    <a:cubicBezTo>
                      <a:pt x="0" y="487"/>
                      <a:pt x="426" y="457"/>
                      <a:pt x="699" y="548"/>
                    </a:cubicBezTo>
                    <a:cubicBezTo>
                      <a:pt x="943" y="92"/>
                      <a:pt x="912" y="62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5" name="Google Shape;2695;p3"/>
              <p:cNvSpPr/>
              <p:nvPr/>
            </p:nvSpPr>
            <p:spPr>
              <a:xfrm>
                <a:off x="1747250" y="2174275"/>
                <a:ext cx="5350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94" extrusionOk="0">
                    <a:moveTo>
                      <a:pt x="87" y="0"/>
                    </a:moveTo>
                    <a:cubicBezTo>
                      <a:pt x="54" y="0"/>
                      <a:pt x="31" y="26"/>
                      <a:pt x="31" y="64"/>
                    </a:cubicBezTo>
                    <a:cubicBezTo>
                      <a:pt x="1" y="124"/>
                      <a:pt x="31" y="155"/>
                      <a:pt x="92" y="185"/>
                    </a:cubicBezTo>
                    <a:cubicBezTo>
                      <a:pt x="98" y="191"/>
                      <a:pt x="105" y="194"/>
                      <a:pt x="113" y="194"/>
                    </a:cubicBezTo>
                    <a:cubicBezTo>
                      <a:pt x="146" y="194"/>
                      <a:pt x="189" y="155"/>
                      <a:pt x="214" y="155"/>
                    </a:cubicBezTo>
                    <a:cubicBezTo>
                      <a:pt x="214" y="124"/>
                      <a:pt x="183" y="64"/>
                      <a:pt x="153" y="33"/>
                    </a:cubicBezTo>
                    <a:cubicBezTo>
                      <a:pt x="130" y="10"/>
                      <a:pt x="106" y="0"/>
                      <a:pt x="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6" name="Google Shape;2696;p3"/>
              <p:cNvSpPr/>
              <p:nvPr/>
            </p:nvSpPr>
            <p:spPr>
              <a:xfrm>
                <a:off x="1691775" y="2167500"/>
                <a:ext cx="61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45" h="127" extrusionOk="0">
                    <a:moveTo>
                      <a:pt x="1" y="0"/>
                    </a:moveTo>
                    <a:cubicBezTo>
                      <a:pt x="43" y="42"/>
                      <a:pt x="84" y="127"/>
                      <a:pt x="146" y="127"/>
                    </a:cubicBezTo>
                    <a:cubicBezTo>
                      <a:pt x="174" y="127"/>
                      <a:pt x="206" y="109"/>
                      <a:pt x="244" y="6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7" name="Google Shape;2697;p3"/>
              <p:cNvSpPr/>
              <p:nvPr/>
            </p:nvSpPr>
            <p:spPr>
              <a:xfrm>
                <a:off x="1637075" y="2459375"/>
                <a:ext cx="1675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38" extrusionOk="0">
                    <a:moveTo>
                      <a:pt x="264" y="1"/>
                    </a:moveTo>
                    <a:cubicBezTo>
                      <a:pt x="153" y="1"/>
                      <a:pt x="53" y="65"/>
                      <a:pt x="31" y="240"/>
                    </a:cubicBezTo>
                    <a:cubicBezTo>
                      <a:pt x="0" y="332"/>
                      <a:pt x="0" y="423"/>
                      <a:pt x="152" y="423"/>
                    </a:cubicBezTo>
                    <a:cubicBezTo>
                      <a:pt x="171" y="420"/>
                      <a:pt x="189" y="419"/>
                      <a:pt x="208" y="419"/>
                    </a:cubicBezTo>
                    <a:cubicBezTo>
                      <a:pt x="283" y="419"/>
                      <a:pt x="360" y="438"/>
                      <a:pt x="430" y="438"/>
                    </a:cubicBezTo>
                    <a:cubicBezTo>
                      <a:pt x="517" y="438"/>
                      <a:pt x="593" y="408"/>
                      <a:pt x="639" y="271"/>
                    </a:cubicBezTo>
                    <a:cubicBezTo>
                      <a:pt x="669" y="119"/>
                      <a:pt x="548" y="58"/>
                      <a:pt x="396" y="28"/>
                    </a:cubicBezTo>
                    <a:cubicBezTo>
                      <a:pt x="353" y="11"/>
                      <a:pt x="308" y="1"/>
                      <a:pt x="2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8" name="Google Shape;2698;p3"/>
              <p:cNvSpPr/>
              <p:nvPr/>
            </p:nvSpPr>
            <p:spPr>
              <a:xfrm>
                <a:off x="1638600" y="2407275"/>
                <a:ext cx="12175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40" extrusionOk="0">
                    <a:moveTo>
                      <a:pt x="249" y="1"/>
                    </a:moveTo>
                    <a:cubicBezTo>
                      <a:pt x="228" y="1"/>
                      <a:pt x="206" y="5"/>
                      <a:pt x="183" y="14"/>
                    </a:cubicBezTo>
                    <a:cubicBezTo>
                      <a:pt x="91" y="45"/>
                      <a:pt x="31" y="106"/>
                      <a:pt x="0" y="197"/>
                    </a:cubicBezTo>
                    <a:cubicBezTo>
                      <a:pt x="0" y="409"/>
                      <a:pt x="152" y="440"/>
                      <a:pt x="304" y="440"/>
                    </a:cubicBezTo>
                    <a:lnTo>
                      <a:pt x="487" y="440"/>
                    </a:lnTo>
                    <a:cubicBezTo>
                      <a:pt x="456" y="379"/>
                      <a:pt x="456" y="318"/>
                      <a:pt x="456" y="257"/>
                    </a:cubicBezTo>
                    <a:cubicBezTo>
                      <a:pt x="431" y="129"/>
                      <a:pt x="361" y="1"/>
                      <a:pt x="2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9" name="Google Shape;2699;p3"/>
              <p:cNvSpPr/>
              <p:nvPr/>
            </p:nvSpPr>
            <p:spPr>
              <a:xfrm>
                <a:off x="2089975" y="2343725"/>
                <a:ext cx="305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22" h="95" extrusionOk="0">
                    <a:moveTo>
                      <a:pt x="35" y="0"/>
                    </a:moveTo>
                    <a:cubicBezTo>
                      <a:pt x="12" y="0"/>
                      <a:pt x="0" y="26"/>
                      <a:pt x="0" y="64"/>
                    </a:cubicBezTo>
                    <a:cubicBezTo>
                      <a:pt x="0" y="94"/>
                      <a:pt x="31" y="94"/>
                      <a:pt x="61" y="94"/>
                    </a:cubicBezTo>
                    <a:cubicBezTo>
                      <a:pt x="61" y="64"/>
                      <a:pt x="122" y="94"/>
                      <a:pt x="92" y="33"/>
                    </a:cubicBezTo>
                    <a:cubicBezTo>
                      <a:pt x="68" y="10"/>
                      <a:pt x="50" y="0"/>
                      <a:pt x="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0" name="Google Shape;2700;p3"/>
              <p:cNvSpPr/>
              <p:nvPr/>
            </p:nvSpPr>
            <p:spPr>
              <a:xfrm>
                <a:off x="2297425" y="2372675"/>
                <a:ext cx="68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53" extrusionOk="0">
                    <a:moveTo>
                      <a:pt x="122" y="0"/>
                    </a:moveTo>
                    <a:cubicBezTo>
                      <a:pt x="92" y="0"/>
                      <a:pt x="31" y="31"/>
                      <a:pt x="0" y="61"/>
                    </a:cubicBezTo>
                    <a:lnTo>
                      <a:pt x="122" y="152"/>
                    </a:lnTo>
                    <a:lnTo>
                      <a:pt x="274" y="91"/>
                    </a:lnTo>
                    <a:cubicBezTo>
                      <a:pt x="213" y="6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1" name="Google Shape;2701;p3"/>
              <p:cNvSpPr/>
              <p:nvPr/>
            </p:nvSpPr>
            <p:spPr>
              <a:xfrm>
                <a:off x="2273875" y="2382550"/>
                <a:ext cx="762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80" extrusionOk="0">
                    <a:moveTo>
                      <a:pt x="122" y="0"/>
                    </a:moveTo>
                    <a:lnTo>
                      <a:pt x="0" y="91"/>
                    </a:lnTo>
                    <a:cubicBezTo>
                      <a:pt x="61" y="152"/>
                      <a:pt x="91" y="213"/>
                      <a:pt x="152" y="274"/>
                    </a:cubicBezTo>
                    <a:cubicBezTo>
                      <a:pt x="165" y="278"/>
                      <a:pt x="176" y="280"/>
                      <a:pt x="188" y="280"/>
                    </a:cubicBezTo>
                    <a:cubicBezTo>
                      <a:pt x="259" y="280"/>
                      <a:pt x="304" y="205"/>
                      <a:pt x="304" y="152"/>
                    </a:cubicBezTo>
                    <a:cubicBezTo>
                      <a:pt x="274" y="91"/>
                      <a:pt x="182" y="31"/>
                      <a:pt x="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702" name="Google Shape;2702;p3"/>
            <p:cNvSpPr/>
            <p:nvPr/>
          </p:nvSpPr>
          <p:spPr>
            <a:xfrm>
              <a:off x="2691050" y="2363550"/>
              <a:ext cx="5350" cy="3175"/>
            </a:xfrm>
            <a:custGeom>
              <a:avLst/>
              <a:gdLst/>
              <a:ahLst/>
              <a:cxnLst/>
              <a:rect l="l" t="t" r="r" b="b"/>
              <a:pathLst>
                <a:path w="214" h="127" extrusionOk="0">
                  <a:moveTo>
                    <a:pt x="0" y="0"/>
                  </a:moveTo>
                  <a:cubicBezTo>
                    <a:pt x="42" y="42"/>
                    <a:pt x="69" y="127"/>
                    <a:pt x="122" y="127"/>
                  </a:cubicBezTo>
                  <a:cubicBezTo>
                    <a:pt x="146" y="127"/>
                    <a:pt x="175" y="109"/>
                    <a:pt x="213" y="6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82436206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04" name="Google Shape;2704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51769" y="-175666"/>
            <a:ext cx="9698464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2705" name="Google Shape;2705;p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223667" y="994834"/>
            <a:ext cx="9692937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2706" name="Google Shape;2706;p4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707" name="Google Shape;2707;p4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102720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  <a:defRPr sz="1467">
                <a:solidFill>
                  <a:srgbClr val="434343"/>
                </a:solidFill>
              </a:defRPr>
            </a:lvl1pPr>
            <a:lvl2pPr marL="1219170" lvl="1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828754" lvl="2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2438339" lvl="3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3047924" lvl="4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3657509" lvl="5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4267093" lvl="6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4876678" lvl="7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5486263" lvl="8" indent="-40639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3454230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09" name="Google Shape;2709;p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123200" y="-204850"/>
            <a:ext cx="10272003" cy="7267697"/>
          </a:xfrm>
          <a:prstGeom prst="rect">
            <a:avLst/>
          </a:prstGeom>
          <a:noFill/>
          <a:ln>
            <a:noFill/>
          </a:ln>
        </p:spPr>
      </p:pic>
      <p:pic>
        <p:nvPicPr>
          <p:cNvPr id="2710" name="Google Shape;2710;p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67133" y="-202782"/>
            <a:ext cx="10271997" cy="7263556"/>
          </a:xfrm>
          <a:prstGeom prst="rect">
            <a:avLst/>
          </a:prstGeom>
          <a:noFill/>
          <a:ln>
            <a:noFill/>
          </a:ln>
        </p:spPr>
      </p:pic>
      <p:sp>
        <p:nvSpPr>
          <p:cNvPr id="2711" name="Google Shape;2711;p5"/>
          <p:cNvSpPr txBox="1">
            <a:spLocks noGrp="1"/>
          </p:cNvSpPr>
          <p:nvPr>
            <p:ph type="subTitle" idx="1"/>
          </p:nvPr>
        </p:nvSpPr>
        <p:spPr>
          <a:xfrm>
            <a:off x="4157600" y="1877751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712" name="Google Shape;2712;p5"/>
          <p:cNvSpPr txBox="1">
            <a:spLocks noGrp="1"/>
          </p:cNvSpPr>
          <p:nvPr>
            <p:ph type="subTitle" idx="2"/>
          </p:nvPr>
        </p:nvSpPr>
        <p:spPr>
          <a:xfrm>
            <a:off x="4157600" y="3852151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713" name="Google Shape;2713;p5"/>
          <p:cNvSpPr txBox="1">
            <a:spLocks noGrp="1"/>
          </p:cNvSpPr>
          <p:nvPr>
            <p:ph type="subTitle" idx="3"/>
          </p:nvPr>
        </p:nvSpPr>
        <p:spPr>
          <a:xfrm>
            <a:off x="4157600" y="2696451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14" name="Google Shape;2714;p5"/>
          <p:cNvSpPr txBox="1">
            <a:spLocks noGrp="1"/>
          </p:cNvSpPr>
          <p:nvPr>
            <p:ph type="subTitle" idx="4"/>
          </p:nvPr>
        </p:nvSpPr>
        <p:spPr>
          <a:xfrm>
            <a:off x="4157600" y="4670851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15" name="Google Shape;2715;p5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716" name="Google Shape;2716;p5"/>
          <p:cNvGrpSpPr/>
          <p:nvPr/>
        </p:nvGrpSpPr>
        <p:grpSpPr>
          <a:xfrm rot="6892808">
            <a:off x="7763345" y="3145639"/>
            <a:ext cx="5985944" cy="2364231"/>
            <a:chOff x="441050" y="887700"/>
            <a:chExt cx="1800925" cy="711300"/>
          </a:xfrm>
        </p:grpSpPr>
        <p:sp>
          <p:nvSpPr>
            <p:cNvPr id="2717" name="Google Shape;2717;p5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5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5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5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5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5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5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5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5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5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5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5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5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5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5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5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5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5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5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5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5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5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5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5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5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5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5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5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5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5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5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5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5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5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5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5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5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5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5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5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5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5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5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5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5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5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5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5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5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5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5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5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5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5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5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5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5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5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5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5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5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5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5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5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5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5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5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5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5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5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5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5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5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5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5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5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5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5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5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5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5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5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5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5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5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5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5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5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5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5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5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5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5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5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5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5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5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5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5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5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5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5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5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5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5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5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5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5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5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5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5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5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5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5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5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5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5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5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5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5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5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5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5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5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5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5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5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5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5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5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5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5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5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5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5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5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5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5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5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5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5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5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5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5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5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5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5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5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5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5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5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5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5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5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5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5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5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5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5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5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5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5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5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5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5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5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5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5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5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5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5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5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5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5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5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5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5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5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5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5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5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5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5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5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5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5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5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5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5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5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5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5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5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5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5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5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5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5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5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5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5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5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5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5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1" name="Google Shape;2921;p5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2" name="Google Shape;2922;p5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5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5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5" name="Google Shape;2925;p5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6" name="Google Shape;2926;p5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7" name="Google Shape;2927;p5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8" name="Google Shape;2928;p5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" name="Google Shape;2929;p5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0" name="Google Shape;2930;p5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1" name="Google Shape;2931;p5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2" name="Google Shape;2932;p5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3" name="Google Shape;2933;p5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4" name="Google Shape;2934;p5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5" name="Google Shape;2935;p5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6" name="Google Shape;2936;p5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7" name="Google Shape;2937;p5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8" name="Google Shape;2938;p5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9" name="Google Shape;2939;p5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0" name="Google Shape;2940;p5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1" name="Google Shape;2941;p5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2" name="Google Shape;2942;p5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3" name="Google Shape;2943;p5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4" name="Google Shape;2944;p5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5" name="Google Shape;2945;p5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6" name="Google Shape;2946;p5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7" name="Google Shape;2947;p5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8" name="Google Shape;2948;p5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9" name="Google Shape;2949;p5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0" name="Google Shape;2950;p5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1" name="Google Shape;2951;p5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2" name="Google Shape;2952;p5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3" name="Google Shape;2953;p5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4" name="Google Shape;2954;p5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5" name="Google Shape;2955;p5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6" name="Google Shape;2956;p5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7" name="Google Shape;2957;p5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8" name="Google Shape;2958;p5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9" name="Google Shape;2959;p5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0" name="Google Shape;2960;p5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1" name="Google Shape;2961;p5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2" name="Google Shape;2962;p5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" name="Google Shape;2963;p5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" name="Google Shape;2964;p5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5" name="Google Shape;2965;p5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6" name="Google Shape;2966;p5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7" name="Google Shape;2967;p5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8" name="Google Shape;2968;p5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9" name="Google Shape;2969;p5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0" name="Google Shape;2970;p5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1" name="Google Shape;2971;p5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2" name="Google Shape;2972;p5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3" name="Google Shape;2973;p5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4" name="Google Shape;2974;p5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5" name="Google Shape;2975;p5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6" name="Google Shape;2976;p5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7" name="Google Shape;2977;p5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8" name="Google Shape;2978;p5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9" name="Google Shape;2979;p5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0" name="Google Shape;2980;p5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1" name="Google Shape;2981;p5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2" name="Google Shape;2982;p5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3" name="Google Shape;2983;p5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5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5" name="Google Shape;2985;p5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6" name="Google Shape;2986;p5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5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5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5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5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5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5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5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5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5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5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5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5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5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5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1" name="Google Shape;3001;p5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2" name="Google Shape;3002;p5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3" name="Google Shape;3003;p5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4" name="Google Shape;3004;p5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5" name="Google Shape;3005;p5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6" name="Google Shape;3006;p5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7" name="Google Shape;3007;p5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8" name="Google Shape;3008;p5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9" name="Google Shape;3009;p5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0" name="Google Shape;3010;p5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1" name="Google Shape;3011;p5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2" name="Google Shape;3012;p5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5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5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5" name="Google Shape;3015;p5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6" name="Google Shape;3016;p5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7" name="Google Shape;3017;p5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8" name="Google Shape;3018;p5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9" name="Google Shape;3019;p5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0" name="Google Shape;3020;p5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1" name="Google Shape;3021;p5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2" name="Google Shape;3022;p5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3" name="Google Shape;3023;p5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5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5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6" name="Google Shape;3026;p5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7" name="Google Shape;3027;p5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8" name="Google Shape;3028;p5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9" name="Google Shape;3029;p5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0" name="Google Shape;3030;p5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1" name="Google Shape;3031;p5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2" name="Google Shape;3032;p5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3" name="Google Shape;3033;p5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4" name="Google Shape;3034;p5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5" name="Google Shape;3035;p5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5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5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8" name="Google Shape;3038;p5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" name="Google Shape;3039;p5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0" name="Google Shape;3040;p5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1" name="Google Shape;3041;p5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2" name="Google Shape;3042;p5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3" name="Google Shape;3043;p5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4" name="Google Shape;3044;p5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" name="Google Shape;3045;p5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6" name="Google Shape;3046;p5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7" name="Google Shape;3047;p5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5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5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" name="Google Shape;3050;p5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" name="Google Shape;3051;p5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" name="Google Shape;3052;p5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" name="Google Shape;3053;p5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5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5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5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7" name="Google Shape;3057;p5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8" name="Google Shape;3058;p5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9" name="Google Shape;3059;p5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0" name="Google Shape;3060;p5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1" name="Google Shape;3061;p5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5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3" name="Google Shape;3063;p5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4" name="Google Shape;3064;p5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5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6" name="Google Shape;3066;p5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7" name="Google Shape;3067;p5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8" name="Google Shape;3068;p5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5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0" name="Google Shape;3070;p5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1" name="Google Shape;3071;p5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2" name="Google Shape;3072;p5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3" name="Google Shape;3073;p5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5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5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6" name="Google Shape;3076;p5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7" name="Google Shape;3077;p5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5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5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0" name="Google Shape;3080;p5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1" name="Google Shape;3081;p5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2" name="Google Shape;3082;p5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3" name="Google Shape;3083;p5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4" name="Google Shape;3084;p5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5" name="Google Shape;3085;p5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6" name="Google Shape;3086;p5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7" name="Google Shape;3087;p5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8" name="Google Shape;3088;p5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9" name="Google Shape;3089;p5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0" name="Google Shape;3090;p5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1" name="Google Shape;3091;p5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2" name="Google Shape;3092;p5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3" name="Google Shape;3093;p5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4" name="Google Shape;3094;p5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5" name="Google Shape;3095;p5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6" name="Google Shape;3096;p5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7" name="Google Shape;3097;p5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8" name="Google Shape;3098;p5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9" name="Google Shape;3099;p5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0" name="Google Shape;3100;p5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1" name="Google Shape;3101;p5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2" name="Google Shape;3102;p5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3" name="Google Shape;3103;p5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4" name="Google Shape;3104;p5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5" name="Google Shape;3105;p5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6" name="Google Shape;3106;p5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7" name="Google Shape;3107;p5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8" name="Google Shape;3108;p5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9" name="Google Shape;3109;p5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0" name="Google Shape;3110;p5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1" name="Google Shape;3111;p5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2" name="Google Shape;3112;p5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3" name="Google Shape;3113;p5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4" name="Google Shape;3114;p5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5" name="Google Shape;3115;p5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6" name="Google Shape;3116;p5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7" name="Google Shape;3117;p5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8" name="Google Shape;3118;p5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9" name="Google Shape;3119;p5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0" name="Google Shape;3120;p5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1" name="Google Shape;3121;p5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2" name="Google Shape;3122;p5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3" name="Google Shape;3123;p5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5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5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5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7" name="Google Shape;3127;p5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8" name="Google Shape;3128;p5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9" name="Google Shape;3129;p5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0" name="Google Shape;3130;p5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31" name="Google Shape;3131;p5"/>
          <p:cNvGrpSpPr/>
          <p:nvPr/>
        </p:nvGrpSpPr>
        <p:grpSpPr>
          <a:xfrm rot="-5400000">
            <a:off x="-2259147" y="4224398"/>
            <a:ext cx="6425220" cy="2537729"/>
            <a:chOff x="441050" y="887700"/>
            <a:chExt cx="1800925" cy="711300"/>
          </a:xfrm>
        </p:grpSpPr>
        <p:sp>
          <p:nvSpPr>
            <p:cNvPr id="3132" name="Google Shape;3132;p5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3" name="Google Shape;3133;p5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4" name="Google Shape;3134;p5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5" name="Google Shape;3135;p5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6" name="Google Shape;3136;p5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7" name="Google Shape;3137;p5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8" name="Google Shape;3138;p5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9" name="Google Shape;3139;p5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0" name="Google Shape;3140;p5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1" name="Google Shape;3141;p5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2" name="Google Shape;3142;p5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3" name="Google Shape;3143;p5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5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5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5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5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5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5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0" name="Google Shape;3150;p5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1" name="Google Shape;3151;p5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5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3" name="Google Shape;3153;p5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4" name="Google Shape;3154;p5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5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6" name="Google Shape;3156;p5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7" name="Google Shape;3157;p5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5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5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5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1" name="Google Shape;3161;p5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2" name="Google Shape;3162;p5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3" name="Google Shape;3163;p5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4" name="Google Shape;3164;p5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5" name="Google Shape;3165;p5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6" name="Google Shape;3166;p5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7" name="Google Shape;3167;p5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8" name="Google Shape;3168;p5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9" name="Google Shape;3169;p5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0" name="Google Shape;3170;p5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1" name="Google Shape;3171;p5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2" name="Google Shape;3172;p5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3" name="Google Shape;3173;p5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4" name="Google Shape;3174;p5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5" name="Google Shape;3175;p5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6" name="Google Shape;3176;p5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7" name="Google Shape;3177;p5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8" name="Google Shape;3178;p5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9" name="Google Shape;3179;p5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0" name="Google Shape;3180;p5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1" name="Google Shape;3181;p5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2" name="Google Shape;3182;p5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3" name="Google Shape;3183;p5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4" name="Google Shape;3184;p5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5" name="Google Shape;3185;p5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6" name="Google Shape;3186;p5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5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5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9" name="Google Shape;3189;p5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0" name="Google Shape;3190;p5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1" name="Google Shape;3191;p5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2" name="Google Shape;3192;p5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3" name="Google Shape;3193;p5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4" name="Google Shape;3194;p5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5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5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7" name="Google Shape;3197;p5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8" name="Google Shape;3198;p5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5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5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5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5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5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5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5" name="Google Shape;3205;p5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6" name="Google Shape;3206;p5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7" name="Google Shape;3207;p5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8" name="Google Shape;3208;p5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9" name="Google Shape;3209;p5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0" name="Google Shape;3210;p5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1" name="Google Shape;3211;p5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2" name="Google Shape;3212;p5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3" name="Google Shape;3213;p5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4" name="Google Shape;3214;p5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5" name="Google Shape;3215;p5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5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5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5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5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5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5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5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5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5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5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5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5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5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5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0" name="Google Shape;3230;p5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1" name="Google Shape;3231;p5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5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5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5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5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5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5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5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5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5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5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5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5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5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5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6" name="Google Shape;3246;p5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7" name="Google Shape;3247;p5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8" name="Google Shape;3248;p5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9" name="Google Shape;3249;p5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0" name="Google Shape;3250;p5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1" name="Google Shape;3251;p5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2" name="Google Shape;3252;p5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3" name="Google Shape;3253;p5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4" name="Google Shape;3254;p5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5" name="Google Shape;3255;p5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6" name="Google Shape;3256;p5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7" name="Google Shape;3257;p5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8" name="Google Shape;3258;p5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9" name="Google Shape;3259;p5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0" name="Google Shape;3260;p5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1" name="Google Shape;3261;p5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2" name="Google Shape;3262;p5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3" name="Google Shape;3263;p5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4" name="Google Shape;3264;p5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5" name="Google Shape;3265;p5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6" name="Google Shape;3266;p5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7" name="Google Shape;3267;p5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8" name="Google Shape;3268;p5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9" name="Google Shape;3269;p5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0" name="Google Shape;3270;p5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1" name="Google Shape;3271;p5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2" name="Google Shape;3272;p5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3" name="Google Shape;3273;p5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4" name="Google Shape;3274;p5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5" name="Google Shape;3275;p5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6" name="Google Shape;3276;p5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7" name="Google Shape;3277;p5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8" name="Google Shape;3278;p5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9" name="Google Shape;3279;p5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5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5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2" name="Google Shape;3282;p5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3" name="Google Shape;3283;p5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4" name="Google Shape;3284;p5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5" name="Google Shape;3285;p5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6" name="Google Shape;3286;p5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7" name="Google Shape;3287;p5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8" name="Google Shape;3288;p5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9" name="Google Shape;3289;p5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0" name="Google Shape;3290;p5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1" name="Google Shape;3291;p5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2" name="Google Shape;3292;p5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3" name="Google Shape;3293;p5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4" name="Google Shape;3294;p5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5" name="Google Shape;3295;p5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6" name="Google Shape;3296;p5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7" name="Google Shape;3297;p5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8" name="Google Shape;3298;p5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9" name="Google Shape;3299;p5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0" name="Google Shape;3300;p5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1" name="Google Shape;3301;p5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2" name="Google Shape;3302;p5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3" name="Google Shape;3303;p5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4" name="Google Shape;3304;p5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5" name="Google Shape;3305;p5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6" name="Google Shape;3306;p5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7" name="Google Shape;3307;p5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8" name="Google Shape;3308;p5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9" name="Google Shape;3309;p5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0" name="Google Shape;3310;p5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1" name="Google Shape;3311;p5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2" name="Google Shape;3312;p5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3" name="Google Shape;3313;p5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4" name="Google Shape;3314;p5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5" name="Google Shape;3315;p5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6" name="Google Shape;3316;p5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7" name="Google Shape;3317;p5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8" name="Google Shape;3318;p5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9" name="Google Shape;3319;p5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0" name="Google Shape;3320;p5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1" name="Google Shape;3321;p5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2" name="Google Shape;3322;p5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3" name="Google Shape;3323;p5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4" name="Google Shape;3324;p5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5" name="Google Shape;3325;p5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6" name="Google Shape;3326;p5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7" name="Google Shape;3327;p5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8" name="Google Shape;3328;p5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9" name="Google Shape;3329;p5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0" name="Google Shape;3330;p5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5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5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3" name="Google Shape;3333;p5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4" name="Google Shape;3334;p5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5" name="Google Shape;3335;p5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6" name="Google Shape;3336;p5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7" name="Google Shape;3337;p5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8" name="Google Shape;3338;p5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9" name="Google Shape;3339;p5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0" name="Google Shape;3340;p5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1" name="Google Shape;3341;p5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2" name="Google Shape;3342;p5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3" name="Google Shape;3343;p5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4" name="Google Shape;3344;p5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5" name="Google Shape;3345;p5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6" name="Google Shape;3346;p5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7" name="Google Shape;3347;p5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8" name="Google Shape;3348;p5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9" name="Google Shape;3349;p5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0" name="Google Shape;3350;p5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1" name="Google Shape;3351;p5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2" name="Google Shape;3352;p5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3" name="Google Shape;3353;p5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4" name="Google Shape;3354;p5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5" name="Google Shape;3355;p5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6" name="Google Shape;3356;p5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7" name="Google Shape;3357;p5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8" name="Google Shape;3358;p5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9" name="Google Shape;3359;p5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0" name="Google Shape;3360;p5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1" name="Google Shape;3361;p5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2" name="Google Shape;3362;p5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3" name="Google Shape;3363;p5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4" name="Google Shape;3364;p5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5" name="Google Shape;3365;p5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6" name="Google Shape;3366;p5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7" name="Google Shape;3367;p5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8" name="Google Shape;3368;p5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9" name="Google Shape;3369;p5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0" name="Google Shape;3370;p5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1" name="Google Shape;3371;p5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2" name="Google Shape;3372;p5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3" name="Google Shape;3373;p5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4" name="Google Shape;3374;p5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5" name="Google Shape;3375;p5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6" name="Google Shape;3376;p5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7" name="Google Shape;3377;p5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8" name="Google Shape;3378;p5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5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0" name="Google Shape;3380;p5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1" name="Google Shape;3381;p5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2" name="Google Shape;3382;p5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3" name="Google Shape;3383;p5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4" name="Google Shape;3384;p5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5" name="Google Shape;3385;p5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6" name="Google Shape;3386;p5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7" name="Google Shape;3387;p5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8" name="Google Shape;3388;p5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9" name="Google Shape;3389;p5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0" name="Google Shape;3390;p5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1" name="Google Shape;3391;p5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2" name="Google Shape;3392;p5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3" name="Google Shape;3393;p5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4" name="Google Shape;3394;p5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5" name="Google Shape;3395;p5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6" name="Google Shape;3396;p5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7" name="Google Shape;3397;p5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8" name="Google Shape;3398;p5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9" name="Google Shape;3399;p5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0" name="Google Shape;3400;p5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1" name="Google Shape;3401;p5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2" name="Google Shape;3402;p5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5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4" name="Google Shape;3404;p5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5" name="Google Shape;3405;p5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6" name="Google Shape;3406;p5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7" name="Google Shape;3407;p5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8" name="Google Shape;3408;p5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9" name="Google Shape;3409;p5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0" name="Google Shape;3410;p5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1" name="Google Shape;3411;p5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" name="Google Shape;3412;p5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" name="Google Shape;3413;p5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" name="Google Shape;3414;p5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" name="Google Shape;3415;p5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" name="Google Shape;3416;p5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" name="Google Shape;3417;p5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" name="Google Shape;3418;p5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" name="Google Shape;3419;p5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" name="Google Shape;3420;p5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" name="Google Shape;3421;p5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5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" name="Google Shape;3423;p5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" name="Google Shape;3424;p5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" name="Google Shape;3425;p5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" name="Google Shape;3426;p5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" name="Google Shape;3427;p5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5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5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" name="Google Shape;3430;p5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1" name="Google Shape;3431;p5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" name="Google Shape;3432;p5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" name="Google Shape;3433;p5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" name="Google Shape;3434;p5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" name="Google Shape;3435;p5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" name="Google Shape;3436;p5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5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5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" name="Google Shape;3439;p5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" name="Google Shape;3440;p5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" name="Google Shape;3441;p5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" name="Google Shape;3442;p5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" name="Google Shape;3443;p5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" name="Google Shape;3444;p5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" name="Google Shape;3445;p5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" name="Google Shape;3446;p5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" name="Google Shape;3447;p5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" name="Google Shape;3448;p5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" name="Google Shape;3449;p5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" name="Google Shape;3450;p5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" name="Google Shape;3451;p5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" name="Google Shape;3452;p5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" name="Google Shape;3453;p5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4" name="Google Shape;3454;p5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" name="Google Shape;3455;p5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5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5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" name="Google Shape;3458;p5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" name="Google Shape;3459;p5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5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5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5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" name="Google Shape;3463;p5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" name="Google Shape;3464;p5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" name="Google Shape;3465;p5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5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5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" name="Google Shape;3468;p5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" name="Google Shape;3469;p5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" name="Google Shape;3470;p5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" name="Google Shape;3471;p5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5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5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5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5" name="Google Shape;3475;p5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6" name="Google Shape;3476;p5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" name="Google Shape;3477;p5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5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" name="Google Shape;3479;p5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" name="Google Shape;3480;p5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5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" name="Google Shape;3482;p5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" name="Google Shape;3483;p5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5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5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" name="Google Shape;3486;p5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" name="Google Shape;3487;p5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" name="Google Shape;3488;p5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" name="Google Shape;3489;p5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" name="Google Shape;3490;p5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" name="Google Shape;3491;p5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" name="Google Shape;3492;p5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" name="Google Shape;3493;p5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" name="Google Shape;3494;p5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" name="Google Shape;3495;p5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" name="Google Shape;3496;p5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" name="Google Shape;3497;p5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" name="Google Shape;3498;p5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9" name="Google Shape;3499;p5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" name="Google Shape;3500;p5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" name="Google Shape;3501;p5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" name="Google Shape;3502;p5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" name="Google Shape;3503;p5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" name="Google Shape;3504;p5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" name="Google Shape;3505;p5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" name="Google Shape;3506;p5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" name="Google Shape;3507;p5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" name="Google Shape;3508;p5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" name="Google Shape;3509;p5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" name="Google Shape;3510;p5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" name="Google Shape;3511;p5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" name="Google Shape;3512;p5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" name="Google Shape;3513;p5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" name="Google Shape;3514;p5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" name="Google Shape;3515;p5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" name="Google Shape;3516;p5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" name="Google Shape;3517;p5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" name="Google Shape;3518;p5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" name="Google Shape;3519;p5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" name="Google Shape;3520;p5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" name="Google Shape;3521;p5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2" name="Google Shape;3522;p5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" name="Google Shape;3523;p5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" name="Google Shape;3524;p5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" name="Google Shape;3525;p5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" name="Google Shape;3526;p5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" name="Google Shape;3527;p5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" name="Google Shape;3528;p5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" name="Google Shape;3529;p5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" name="Google Shape;3530;p5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" name="Google Shape;3531;p5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" name="Google Shape;3532;p5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5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5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" name="Google Shape;3535;p5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" name="Google Shape;3536;p5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5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" name="Google Shape;3538;p5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" name="Google Shape;3539;p5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" name="Google Shape;3540;p5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" name="Google Shape;3541;p5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" name="Google Shape;3542;p5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" name="Google Shape;3543;p5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" name="Google Shape;3544;p5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5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68719465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3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47" name="Google Shape;3547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5233099" y="-398934"/>
            <a:ext cx="7568501" cy="5351867"/>
          </a:xfrm>
          <a:prstGeom prst="rect">
            <a:avLst/>
          </a:prstGeom>
          <a:noFill/>
          <a:ln>
            <a:noFill/>
          </a:ln>
        </p:spPr>
      </p:pic>
      <p:pic>
        <p:nvPicPr>
          <p:cNvPr id="3548" name="Google Shape;3548;p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27700" y="1857933"/>
            <a:ext cx="7722301" cy="5463731"/>
          </a:xfrm>
          <a:prstGeom prst="rect">
            <a:avLst/>
          </a:prstGeom>
          <a:noFill/>
          <a:ln>
            <a:noFill/>
          </a:ln>
        </p:spPr>
      </p:pic>
      <p:sp>
        <p:nvSpPr>
          <p:cNvPr id="3549" name="Google Shape;3549;p6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3550" name="Google Shape;3550;p6"/>
          <p:cNvGrpSpPr/>
          <p:nvPr/>
        </p:nvGrpSpPr>
        <p:grpSpPr>
          <a:xfrm rot="-7802353">
            <a:off x="9601454" y="2618420"/>
            <a:ext cx="4493327" cy="2195427"/>
            <a:chOff x="2727525" y="3843750"/>
            <a:chExt cx="1933950" cy="920400"/>
          </a:xfrm>
        </p:grpSpPr>
        <p:sp>
          <p:nvSpPr>
            <p:cNvPr id="3551" name="Google Shape;3551;p6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2" name="Google Shape;3552;p6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3" name="Google Shape;3553;p6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4" name="Google Shape;3554;p6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" name="Google Shape;3555;p6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" name="Google Shape;3556;p6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" name="Google Shape;3557;p6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" name="Google Shape;3558;p6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" name="Google Shape;3559;p6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" name="Google Shape;3560;p6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" name="Google Shape;3561;p6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" name="Google Shape;3562;p6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" name="Google Shape;3563;p6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" name="Google Shape;3564;p6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" name="Google Shape;3565;p6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" name="Google Shape;3566;p6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" name="Google Shape;3567;p6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8" name="Google Shape;3568;p6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9" name="Google Shape;3569;p6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" name="Google Shape;3570;p6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" name="Google Shape;3571;p6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" name="Google Shape;3572;p6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" name="Google Shape;3573;p6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" name="Google Shape;3574;p6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" name="Google Shape;3575;p6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" name="Google Shape;3576;p6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" name="Google Shape;3577;p6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" name="Google Shape;3578;p6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" name="Google Shape;3579;p6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" name="Google Shape;3580;p6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" name="Google Shape;3581;p6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" name="Google Shape;3582;p6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" name="Google Shape;3583;p6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" name="Google Shape;3584;p6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" name="Google Shape;3585;p6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" name="Google Shape;3586;p6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" name="Google Shape;3587;p6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" name="Google Shape;3588;p6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" name="Google Shape;3589;p6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" name="Google Shape;3590;p6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" name="Google Shape;3591;p6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" name="Google Shape;3592;p6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" name="Google Shape;3593;p6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" name="Google Shape;3594;p6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6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" name="Google Shape;3596;p6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" name="Google Shape;3597;p6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6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6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" name="Google Shape;3600;p6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" name="Google Shape;3601;p6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" name="Google Shape;3602;p6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" name="Google Shape;3603;p6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" name="Google Shape;3604;p6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" name="Google Shape;3605;p6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6" name="Google Shape;3606;p6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7" name="Google Shape;3607;p6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" name="Google Shape;3608;p6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" name="Google Shape;3609;p6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" name="Google Shape;3610;p6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" name="Google Shape;3611;p6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" name="Google Shape;3612;p6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" name="Google Shape;3613;p6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4" name="Google Shape;3614;p6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" name="Google Shape;3615;p6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" name="Google Shape;3616;p6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" name="Google Shape;3617;p6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" name="Google Shape;3618;p6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" name="Google Shape;3619;p6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" name="Google Shape;3620;p6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" name="Google Shape;3621;p6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" name="Google Shape;3622;p6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" name="Google Shape;3623;p6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4" name="Google Shape;3624;p6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5" name="Google Shape;3625;p6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" name="Google Shape;3626;p6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" name="Google Shape;3627;p6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" name="Google Shape;3628;p6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" name="Google Shape;3629;p6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" name="Google Shape;3630;p6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" name="Google Shape;3631;p6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" name="Google Shape;3632;p6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" name="Google Shape;3633;p6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" name="Google Shape;3634;p6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5" name="Google Shape;3635;p6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" name="Google Shape;3636;p6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" name="Google Shape;3637;p6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" name="Google Shape;3638;p6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" name="Google Shape;3639;p6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" name="Google Shape;3640;p6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" name="Google Shape;3641;p6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" name="Google Shape;3642;p6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" name="Google Shape;3643;p6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" name="Google Shape;3644;p6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" name="Google Shape;3645;p6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" name="Google Shape;3646;p6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6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" name="Google Shape;3648;p6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" name="Google Shape;3649;p6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" name="Google Shape;3650;p6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" name="Google Shape;3651;p6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" name="Google Shape;3652;p6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" name="Google Shape;3653;p6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6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" name="Google Shape;3655;p6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6" name="Google Shape;3656;p6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" name="Google Shape;3657;p6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" name="Google Shape;3658;p6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" name="Google Shape;3659;p6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" name="Google Shape;3660;p6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" name="Google Shape;3661;p6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" name="Google Shape;3662;p6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" name="Google Shape;3663;p6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" name="Google Shape;3664;p6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" name="Google Shape;3665;p6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" name="Google Shape;3666;p6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6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6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6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6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6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" name="Google Shape;3672;p6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" name="Google Shape;3673;p6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" name="Google Shape;3674;p6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" name="Google Shape;3675;p6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" name="Google Shape;3676;p6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6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" name="Google Shape;3678;p6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" name="Google Shape;3679;p6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" name="Google Shape;3680;p6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" name="Google Shape;3681;p6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6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" name="Google Shape;3683;p6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" name="Google Shape;3684;p6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" name="Google Shape;3685;p6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" name="Google Shape;3686;p6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" name="Google Shape;3687;p6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6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" name="Google Shape;3689;p6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" name="Google Shape;3690;p6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" name="Google Shape;3691;p6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" name="Google Shape;3692;p6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" name="Google Shape;3693;p6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" name="Google Shape;3694;p6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" name="Google Shape;3695;p6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" name="Google Shape;3696;p6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7" name="Google Shape;3697;p6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" name="Google Shape;3698;p6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" name="Google Shape;3699;p6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" name="Google Shape;3700;p6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" name="Google Shape;3701;p6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" name="Google Shape;3702;p6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" name="Google Shape;3703;p6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" name="Google Shape;3704;p6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" name="Google Shape;3705;p6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" name="Google Shape;3706;p6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" name="Google Shape;3707;p6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" name="Google Shape;3708;p6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" name="Google Shape;3709;p6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" name="Google Shape;3710;p6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" name="Google Shape;3711;p6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" name="Google Shape;3712;p6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" name="Google Shape;3713;p6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" name="Google Shape;3714;p6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" name="Google Shape;3715;p6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" name="Google Shape;3716;p6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" name="Google Shape;3717;p6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" name="Google Shape;3718;p6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9" name="Google Shape;3719;p6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" name="Google Shape;3720;p6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" name="Google Shape;3721;p6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" name="Google Shape;3722;p6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" name="Google Shape;3723;p6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6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6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6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6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6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6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6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6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6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6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" name="Google Shape;3734;p6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" name="Google Shape;3735;p6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" name="Google Shape;3736;p6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" name="Google Shape;3737;p6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" name="Google Shape;3738;p6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6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6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6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6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6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" name="Google Shape;3744;p6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" name="Google Shape;3745;p6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6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" name="Google Shape;3747;p6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" name="Google Shape;3748;p6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" name="Google Shape;3749;p6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" name="Google Shape;3750;p6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" name="Google Shape;3751;p6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" name="Google Shape;3752;p6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" name="Google Shape;3753;p6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" name="Google Shape;3754;p6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" name="Google Shape;3755;p6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" name="Google Shape;3756;p6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6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" name="Google Shape;3758;p6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" name="Google Shape;3759;p6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6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6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6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6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6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6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6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6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6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6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6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6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6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6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6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" name="Google Shape;3775;p6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" name="Google Shape;3776;p6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" name="Google Shape;3777;p6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" name="Google Shape;3778;p6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" name="Google Shape;3779;p6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" name="Google Shape;3780;p6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6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" name="Google Shape;3782;p6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" name="Google Shape;3783;p6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" name="Google Shape;3784;p6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5" name="Google Shape;3785;p6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" name="Google Shape;3786;p6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" name="Google Shape;3787;p6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" name="Google Shape;3788;p6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6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6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6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6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6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6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6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6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6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6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6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6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6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6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" name="Google Shape;3803;p6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" name="Google Shape;3804;p6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6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6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6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6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6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6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6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6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6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6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6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6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6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6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" name="Google Shape;3819;p6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" name="Google Shape;3820;p6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" name="Google Shape;3821;p6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" name="Google Shape;3822;p6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" name="Google Shape;3823;p6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" name="Google Shape;3824;p6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" name="Google Shape;3825;p6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" name="Google Shape;3826;p6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7" name="Google Shape;3827;p6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8" name="Google Shape;3828;p6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9" name="Google Shape;3829;p6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" name="Google Shape;3830;p6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" name="Google Shape;3831;p6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" name="Google Shape;3832;p6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" name="Google Shape;3833;p6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4" name="Google Shape;3834;p6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5" name="Google Shape;3835;p6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6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" name="Google Shape;3837;p6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" name="Google Shape;3838;p6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" name="Google Shape;3839;p6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" name="Google Shape;3840;p6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" name="Google Shape;3841;p6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6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6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" name="Google Shape;3844;p6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" name="Google Shape;3845;p6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" name="Google Shape;3846;p6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" name="Google Shape;3847;p6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6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6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" name="Google Shape;3850;p6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" name="Google Shape;3851;p6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" name="Google Shape;3852;p6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6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6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6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" name="Google Shape;3856;p6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" name="Google Shape;3857;p6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" name="Google Shape;3858;p6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6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6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" name="Google Shape;3861;p6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" name="Google Shape;3862;p6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" name="Google Shape;3863;p6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" name="Google Shape;3864;p6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" name="Google Shape;3865;p6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" name="Google Shape;3866;p6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" name="Google Shape;3867;p6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" name="Google Shape;3868;p6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" name="Google Shape;3869;p6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" name="Google Shape;3870;p6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" name="Google Shape;3871;p6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" name="Google Shape;3872;p6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" name="Google Shape;3873;p6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" name="Google Shape;3874;p6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" name="Google Shape;3875;p6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" name="Google Shape;3876;p6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" name="Google Shape;3877;p6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" name="Google Shape;3878;p6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" name="Google Shape;3879;p6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" name="Google Shape;3880;p6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" name="Google Shape;3881;p6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" name="Google Shape;3882;p6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" name="Google Shape;3883;p6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" name="Google Shape;3884;p6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" name="Google Shape;3885;p6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" name="Google Shape;3886;p6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" name="Google Shape;3887;p6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" name="Google Shape;3888;p6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" name="Google Shape;3889;p6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" name="Google Shape;3890;p6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" name="Google Shape;3891;p6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" name="Google Shape;3892;p6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" name="Google Shape;3893;p6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4" name="Google Shape;3894;p6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" name="Google Shape;3895;p6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" name="Google Shape;3896;p6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" name="Google Shape;3897;p6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" name="Google Shape;3898;p6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" name="Google Shape;3899;p6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" name="Google Shape;3900;p6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" name="Google Shape;3901;p6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" name="Google Shape;3902;p6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" name="Google Shape;3903;p6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" name="Google Shape;3904;p6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" name="Google Shape;3905;p6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" name="Google Shape;3906;p6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" name="Google Shape;3907;p6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" name="Google Shape;3908;p6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" name="Google Shape;3909;p6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" name="Google Shape;3910;p6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" name="Google Shape;3911;p6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" name="Google Shape;3912;p6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" name="Google Shape;3913;p6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6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6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" name="Google Shape;3916;p6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" name="Google Shape;3917;p6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" name="Google Shape;3918;p6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9" name="Google Shape;3919;p6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0" name="Google Shape;3920;p6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1" name="Google Shape;3921;p6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2" name="Google Shape;3922;p6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" name="Google Shape;3923;p6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" name="Google Shape;3924;p6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" name="Google Shape;3925;p6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" name="Google Shape;3926;p6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" name="Google Shape;3927;p6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" name="Google Shape;3928;p6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" name="Google Shape;3929;p6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" name="Google Shape;3930;p6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" name="Google Shape;3931;p6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" name="Google Shape;3932;p6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" name="Google Shape;3933;p6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" name="Google Shape;3934;p6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5" name="Google Shape;3935;p6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" name="Google Shape;3936;p6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" name="Google Shape;3937;p6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" name="Google Shape;3938;p6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" name="Google Shape;3939;p6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" name="Google Shape;3940;p6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" name="Google Shape;3941;p6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" name="Google Shape;3942;p6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" name="Google Shape;3943;p6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" name="Google Shape;3944;p6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" name="Google Shape;3945;p6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" name="Google Shape;3946;p6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" name="Google Shape;3947;p6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" name="Google Shape;3948;p6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" name="Google Shape;3949;p6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" name="Google Shape;3950;p6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" name="Google Shape;3951;p6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" name="Google Shape;3952;p6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" name="Google Shape;3953;p6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" name="Google Shape;3954;p6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" name="Google Shape;3955;p6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6" name="Google Shape;3956;p6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" name="Google Shape;3957;p6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" name="Google Shape;3958;p6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" name="Google Shape;3959;p6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" name="Google Shape;3960;p6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" name="Google Shape;3961;p6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" name="Google Shape;3962;p6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" name="Google Shape;3963;p6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" name="Google Shape;3964;p6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" name="Google Shape;3965;p6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" name="Google Shape;3966;p6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" name="Google Shape;3967;p6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" name="Google Shape;3968;p6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" name="Google Shape;3969;p6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" name="Google Shape;3970;p6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" name="Google Shape;3971;p6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2" name="Google Shape;3972;p6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3" name="Google Shape;3973;p6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" name="Google Shape;3974;p6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" name="Google Shape;3975;p6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" name="Google Shape;3976;p6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7" name="Google Shape;3977;p6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8" name="Google Shape;3978;p6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" name="Google Shape;3979;p6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6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" name="Google Shape;3981;p6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" name="Google Shape;3982;p6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" name="Google Shape;3983;p6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" name="Google Shape;3984;p6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" name="Google Shape;3985;p6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" name="Google Shape;3986;p6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" name="Google Shape;3987;p6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" name="Google Shape;3988;p6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" name="Google Shape;3989;p6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" name="Google Shape;3990;p6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" name="Google Shape;3991;p6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" name="Google Shape;3992;p6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" name="Google Shape;3993;p6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" name="Google Shape;3994;p6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" name="Google Shape;3995;p6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" name="Google Shape;3996;p6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" name="Google Shape;3997;p6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" name="Google Shape;3998;p6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" name="Google Shape;3999;p6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" name="Google Shape;4000;p6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" name="Google Shape;4001;p6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" name="Google Shape;4002;p6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" name="Google Shape;4003;p6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" name="Google Shape;4004;p6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" name="Google Shape;4005;p6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" name="Google Shape;4006;p6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" name="Google Shape;4007;p6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" name="Google Shape;4008;p6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" name="Google Shape;4009;p6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" name="Google Shape;4010;p6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" name="Google Shape;4011;p6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" name="Google Shape;4012;p6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" name="Google Shape;4013;p6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" name="Google Shape;4014;p6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5" name="Google Shape;4015;p6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6" name="Google Shape;4016;p6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" name="Google Shape;4017;p6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" name="Google Shape;4018;p6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" name="Google Shape;4019;p6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" name="Google Shape;4020;p6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" name="Google Shape;4021;p6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" name="Google Shape;4022;p6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3" name="Google Shape;4023;p6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" name="Google Shape;4024;p6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" name="Google Shape;4025;p6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" name="Google Shape;4026;p6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" name="Google Shape;4027;p6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" name="Google Shape;4028;p6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" name="Google Shape;4029;p6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" name="Google Shape;4030;p6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" name="Google Shape;4031;p6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" name="Google Shape;4032;p6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" name="Google Shape;4033;p6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" name="Google Shape;4034;p6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" name="Google Shape;4035;p6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" name="Google Shape;4036;p6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" name="Google Shape;4037;p6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" name="Google Shape;4038;p6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" name="Google Shape;4039;p6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" name="Google Shape;4040;p6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" name="Google Shape;4041;p6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" name="Google Shape;4042;p6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" name="Google Shape;4043;p6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4" name="Google Shape;4044;p6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" name="Google Shape;4045;p6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" name="Google Shape;4046;p6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" name="Google Shape;4047;p6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" name="Google Shape;4048;p6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" name="Google Shape;4049;p6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" name="Google Shape;4050;p6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" name="Google Shape;4051;p6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" name="Google Shape;4052;p6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" name="Google Shape;4053;p6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" name="Google Shape;4054;p6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" name="Google Shape;4055;p6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" name="Google Shape;4056;p6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" name="Google Shape;4057;p6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" name="Google Shape;4058;p6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" name="Google Shape;4059;p6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" name="Google Shape;4060;p6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" name="Google Shape;4061;p6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" name="Google Shape;4062;p6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" name="Google Shape;4063;p6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" name="Google Shape;4064;p6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5" name="Google Shape;4065;p6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" name="Google Shape;4066;p6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" name="Google Shape;4067;p6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" name="Google Shape;4068;p6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" name="Google Shape;4069;p6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" name="Google Shape;4070;p6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" name="Google Shape;4071;p6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" name="Google Shape;4072;p6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" name="Google Shape;4073;p6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" name="Google Shape;4074;p6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" name="Google Shape;4075;p6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" name="Google Shape;4076;p6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" name="Google Shape;4077;p6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" name="Google Shape;4078;p6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" name="Google Shape;4079;p6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" name="Google Shape;4080;p6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" name="Google Shape;4081;p6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" name="Google Shape;4082;p6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" name="Google Shape;4083;p6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" name="Google Shape;4084;p6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" name="Google Shape;4085;p6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6" name="Google Shape;4086;p6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" name="Google Shape;4087;p6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8" name="Google Shape;4088;p6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9" name="Google Shape;4089;p6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0" name="Google Shape;4090;p6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1" name="Google Shape;4091;p6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2" name="Google Shape;4092;p6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3" name="Google Shape;4093;p6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4" name="Google Shape;4094;p6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5" name="Google Shape;4095;p6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6" name="Google Shape;4096;p6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7" name="Google Shape;4097;p6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8" name="Google Shape;4098;p6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9" name="Google Shape;4099;p6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0" name="Google Shape;4100;p6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1" name="Google Shape;4101;p6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2" name="Google Shape;4102;p6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3" name="Google Shape;4103;p6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" name="Google Shape;4104;p6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" name="Google Shape;4105;p6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6" name="Google Shape;4106;p6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7" name="Google Shape;4107;p6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8" name="Google Shape;4108;p6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9" name="Google Shape;4109;p6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0" name="Google Shape;4110;p6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1" name="Google Shape;4111;p6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2" name="Google Shape;4112;p6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3" name="Google Shape;4113;p6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4" name="Google Shape;4114;p6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5" name="Google Shape;4115;p6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6" name="Google Shape;4116;p6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7" name="Google Shape;4117;p6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8" name="Google Shape;4118;p6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9" name="Google Shape;4119;p6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0" name="Google Shape;4120;p6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1" name="Google Shape;4121;p6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2" name="Google Shape;4122;p6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3" name="Google Shape;4123;p6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4" name="Google Shape;4124;p6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5" name="Google Shape;4125;p6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6" name="Google Shape;4126;p6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7" name="Google Shape;4127;p6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8" name="Google Shape;4128;p6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9" name="Google Shape;4129;p6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0" name="Google Shape;4130;p6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1" name="Google Shape;4131;p6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2" name="Google Shape;4132;p6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3" name="Google Shape;4133;p6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4" name="Google Shape;4134;p6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5" name="Google Shape;4135;p6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6" name="Google Shape;4136;p6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7" name="Google Shape;4137;p6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8" name="Google Shape;4138;p6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9" name="Google Shape;4139;p6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0" name="Google Shape;4140;p6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1" name="Google Shape;4141;p6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2" name="Google Shape;4142;p6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3" name="Google Shape;4143;p6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" name="Google Shape;4144;p6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" name="Google Shape;4145;p6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" name="Google Shape;4146;p6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" name="Google Shape;4147;p6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8" name="Google Shape;4148;p6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9" name="Google Shape;4149;p6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0" name="Google Shape;4150;p6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1" name="Google Shape;4151;p6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2" name="Google Shape;4152;p6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3" name="Google Shape;4153;p6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4" name="Google Shape;4154;p6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5" name="Google Shape;4155;p6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6" name="Google Shape;4156;p6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7" name="Google Shape;4157;p6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8" name="Google Shape;4158;p6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159" name="Google Shape;4159;p6"/>
          <p:cNvGrpSpPr/>
          <p:nvPr/>
        </p:nvGrpSpPr>
        <p:grpSpPr>
          <a:xfrm rot="5944005">
            <a:off x="-558787" y="2695524"/>
            <a:ext cx="1988924" cy="1241485"/>
            <a:chOff x="2546800" y="2672025"/>
            <a:chExt cx="1491550" cy="931025"/>
          </a:xfrm>
        </p:grpSpPr>
        <p:sp>
          <p:nvSpPr>
            <p:cNvPr id="4160" name="Google Shape;4160;p6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1" name="Google Shape;4161;p6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2" name="Google Shape;4162;p6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3" name="Google Shape;4163;p6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4" name="Google Shape;4164;p6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5" name="Google Shape;4165;p6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6" name="Google Shape;4166;p6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7" name="Google Shape;4167;p6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8" name="Google Shape;4168;p6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9" name="Google Shape;4169;p6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0" name="Google Shape;4170;p6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1" name="Google Shape;4171;p6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2" name="Google Shape;4172;p6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3" name="Google Shape;4173;p6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4" name="Google Shape;4174;p6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5" name="Google Shape;4175;p6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6" name="Google Shape;4176;p6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7" name="Google Shape;4177;p6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8" name="Google Shape;4178;p6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9" name="Google Shape;4179;p6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0" name="Google Shape;4180;p6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1" name="Google Shape;4181;p6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2" name="Google Shape;4182;p6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3" name="Google Shape;4183;p6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4" name="Google Shape;4184;p6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5" name="Google Shape;4185;p6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6" name="Google Shape;4186;p6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7" name="Google Shape;4187;p6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8" name="Google Shape;4188;p6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9" name="Google Shape;4189;p6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0" name="Google Shape;4190;p6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1" name="Google Shape;4191;p6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2" name="Google Shape;4192;p6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3" name="Google Shape;4193;p6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4" name="Google Shape;4194;p6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5" name="Google Shape;4195;p6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6" name="Google Shape;4196;p6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7" name="Google Shape;4197;p6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8" name="Google Shape;4198;p6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9" name="Google Shape;4199;p6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0" name="Google Shape;4200;p6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1" name="Google Shape;4201;p6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2" name="Google Shape;4202;p6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3" name="Google Shape;4203;p6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4" name="Google Shape;4204;p6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5" name="Google Shape;4205;p6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6" name="Google Shape;4206;p6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7" name="Google Shape;4207;p6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8" name="Google Shape;4208;p6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9" name="Google Shape;4209;p6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0" name="Google Shape;4210;p6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1" name="Google Shape;4211;p6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2" name="Google Shape;4212;p6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3" name="Google Shape;4213;p6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4" name="Google Shape;4214;p6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5" name="Google Shape;4215;p6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6" name="Google Shape;4216;p6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7" name="Google Shape;4217;p6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8" name="Google Shape;4218;p6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9" name="Google Shape;4219;p6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0" name="Google Shape;4220;p6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1" name="Google Shape;4221;p6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2" name="Google Shape;4222;p6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3" name="Google Shape;4223;p6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4" name="Google Shape;4224;p6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5" name="Google Shape;4225;p6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6" name="Google Shape;4226;p6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" name="Google Shape;4227;p6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8" name="Google Shape;4228;p6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9" name="Google Shape;4229;p6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0" name="Google Shape;4230;p6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1" name="Google Shape;4231;p6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2" name="Google Shape;4232;p6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3" name="Google Shape;4233;p6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4" name="Google Shape;4234;p6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5" name="Google Shape;4235;p6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6" name="Google Shape;4236;p6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7" name="Google Shape;4237;p6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8" name="Google Shape;4238;p6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9" name="Google Shape;4239;p6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0" name="Google Shape;4240;p6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1" name="Google Shape;4241;p6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2" name="Google Shape;4242;p6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3" name="Google Shape;4243;p6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4" name="Google Shape;4244;p6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5" name="Google Shape;4245;p6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6" name="Google Shape;4246;p6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7" name="Google Shape;4247;p6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8" name="Google Shape;4248;p6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9" name="Google Shape;4249;p6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0" name="Google Shape;4250;p6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1" name="Google Shape;4251;p6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2" name="Google Shape;4252;p6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3" name="Google Shape;4253;p6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4" name="Google Shape;4254;p6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5" name="Google Shape;4255;p6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6" name="Google Shape;4256;p6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7" name="Google Shape;4257;p6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8" name="Google Shape;4258;p6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9" name="Google Shape;4259;p6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0" name="Google Shape;4260;p6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1" name="Google Shape;4261;p6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2" name="Google Shape;4262;p6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3" name="Google Shape;4263;p6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4" name="Google Shape;4264;p6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5" name="Google Shape;4265;p6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6" name="Google Shape;4266;p6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7" name="Google Shape;4267;p6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8" name="Google Shape;4268;p6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9" name="Google Shape;4269;p6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0" name="Google Shape;4270;p6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1" name="Google Shape;4271;p6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2" name="Google Shape;4272;p6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3" name="Google Shape;4273;p6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4" name="Google Shape;4274;p6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5" name="Google Shape;4275;p6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6" name="Google Shape;4276;p6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7" name="Google Shape;4277;p6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8" name="Google Shape;4278;p6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9" name="Google Shape;4279;p6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0" name="Google Shape;4280;p6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1" name="Google Shape;4281;p6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2" name="Google Shape;4282;p6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3" name="Google Shape;4283;p6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4" name="Google Shape;4284;p6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5" name="Google Shape;4285;p6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6" name="Google Shape;4286;p6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7" name="Google Shape;4287;p6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8" name="Google Shape;4288;p6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9" name="Google Shape;4289;p6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0" name="Google Shape;4290;p6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1" name="Google Shape;4291;p6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2" name="Google Shape;4292;p6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3" name="Google Shape;4293;p6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4" name="Google Shape;4294;p6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5" name="Google Shape;4295;p6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6" name="Google Shape;4296;p6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7" name="Google Shape;4297;p6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8" name="Google Shape;4298;p6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9" name="Google Shape;4299;p6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0" name="Google Shape;4300;p6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1" name="Google Shape;4301;p6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2" name="Google Shape;4302;p6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3" name="Google Shape;4303;p6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4" name="Google Shape;4304;p6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5" name="Google Shape;4305;p6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6" name="Google Shape;4306;p6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7" name="Google Shape;4307;p6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8" name="Google Shape;4308;p6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9" name="Google Shape;4309;p6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0" name="Google Shape;4310;p6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1" name="Google Shape;4311;p6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2" name="Google Shape;4312;p6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3" name="Google Shape;4313;p6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4" name="Google Shape;4314;p6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5" name="Google Shape;4315;p6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6" name="Google Shape;4316;p6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7" name="Google Shape;4317;p6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8" name="Google Shape;4318;p6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9" name="Google Shape;4319;p6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0" name="Google Shape;4320;p6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1" name="Google Shape;4321;p6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2" name="Google Shape;4322;p6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3" name="Google Shape;4323;p6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4" name="Google Shape;4324;p6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5" name="Google Shape;4325;p6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6" name="Google Shape;4326;p6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7" name="Google Shape;4327;p6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8" name="Google Shape;4328;p6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9" name="Google Shape;4329;p6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0" name="Google Shape;4330;p6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1" name="Google Shape;4331;p6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2" name="Google Shape;4332;p6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3" name="Google Shape;4333;p6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4" name="Google Shape;4334;p6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5" name="Google Shape;4335;p6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6" name="Google Shape;4336;p6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7" name="Google Shape;4337;p6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8" name="Google Shape;4338;p6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9" name="Google Shape;4339;p6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0" name="Google Shape;4340;p6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1" name="Google Shape;4341;p6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2" name="Google Shape;4342;p6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3" name="Google Shape;4343;p6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4" name="Google Shape;4344;p6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5" name="Google Shape;4345;p6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6" name="Google Shape;4346;p6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7" name="Google Shape;4347;p6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8" name="Google Shape;4348;p6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9" name="Google Shape;4349;p6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0" name="Google Shape;4350;p6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1" name="Google Shape;4351;p6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2" name="Google Shape;4352;p6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3" name="Google Shape;4353;p6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4" name="Google Shape;4354;p6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5" name="Google Shape;4355;p6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6" name="Google Shape;4356;p6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7" name="Google Shape;4357;p6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8" name="Google Shape;4358;p6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9" name="Google Shape;4359;p6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0" name="Google Shape;4360;p6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1" name="Google Shape;4361;p6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2" name="Google Shape;4362;p6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3" name="Google Shape;4363;p6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4" name="Google Shape;4364;p6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5" name="Google Shape;4365;p6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6" name="Google Shape;4366;p6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7" name="Google Shape;4367;p6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8" name="Google Shape;4368;p6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9" name="Google Shape;4369;p6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0" name="Google Shape;4370;p6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1" name="Google Shape;4371;p6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2" name="Google Shape;4372;p6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3" name="Google Shape;4373;p6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4" name="Google Shape;4374;p6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5" name="Google Shape;4375;p6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6" name="Google Shape;4376;p6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" name="Google Shape;4377;p6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" name="Google Shape;4378;p6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" name="Google Shape;4379;p6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0" name="Google Shape;4380;p6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1" name="Google Shape;4381;p6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2" name="Google Shape;4382;p6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3" name="Google Shape;4383;p6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4" name="Google Shape;4384;p6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5" name="Google Shape;4385;p6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6" name="Google Shape;4386;p6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7" name="Google Shape;4387;p6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8" name="Google Shape;4388;p6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9" name="Google Shape;4389;p6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0" name="Google Shape;4390;p6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1" name="Google Shape;4391;p6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2" name="Google Shape;4392;p6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3" name="Google Shape;4393;p6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4" name="Google Shape;4394;p6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5" name="Google Shape;4395;p6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6" name="Google Shape;4396;p6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7" name="Google Shape;4397;p6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8" name="Google Shape;4398;p6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9" name="Google Shape;4399;p6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0" name="Google Shape;4400;p6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1" name="Google Shape;4401;p6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2" name="Google Shape;4402;p6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3" name="Google Shape;4403;p6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4" name="Google Shape;4404;p6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5" name="Google Shape;4405;p6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6" name="Google Shape;4406;p6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7" name="Google Shape;4407;p6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8" name="Google Shape;4408;p6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9" name="Google Shape;4409;p6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0" name="Google Shape;4410;p6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1" name="Google Shape;4411;p6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2" name="Google Shape;4412;p6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3" name="Google Shape;4413;p6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4" name="Google Shape;4414;p6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5" name="Google Shape;4415;p6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6" name="Google Shape;4416;p6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7" name="Google Shape;4417;p6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8" name="Google Shape;4418;p6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9" name="Google Shape;4419;p6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0" name="Google Shape;4420;p6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1" name="Google Shape;4421;p6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2" name="Google Shape;4422;p6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3" name="Google Shape;4423;p6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4" name="Google Shape;4424;p6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5" name="Google Shape;4425;p6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6" name="Google Shape;4426;p6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7" name="Google Shape;4427;p6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8" name="Google Shape;4428;p6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9" name="Google Shape;4429;p6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0" name="Google Shape;4430;p6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1" name="Google Shape;4431;p6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2" name="Google Shape;4432;p6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3" name="Google Shape;4433;p6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4" name="Google Shape;4434;p6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5" name="Google Shape;4435;p6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6" name="Google Shape;4436;p6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7" name="Google Shape;4437;p6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8" name="Google Shape;4438;p6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9" name="Google Shape;4439;p6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0" name="Google Shape;4440;p6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1" name="Google Shape;4441;p6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2" name="Google Shape;4442;p6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3" name="Google Shape;4443;p6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4" name="Google Shape;4444;p6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5" name="Google Shape;4445;p6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6" name="Google Shape;4446;p6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7" name="Google Shape;4447;p6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8" name="Google Shape;4448;p6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9" name="Google Shape;4449;p6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0" name="Google Shape;4450;p6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1" name="Google Shape;4451;p6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2" name="Google Shape;4452;p6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3" name="Google Shape;4453;p6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4" name="Google Shape;4454;p6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5" name="Google Shape;4455;p6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6" name="Google Shape;4456;p6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7" name="Google Shape;4457;p6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8" name="Google Shape;4458;p6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9" name="Google Shape;4459;p6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0" name="Google Shape;4460;p6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1" name="Google Shape;4461;p6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2" name="Google Shape;4462;p6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3" name="Google Shape;4463;p6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4" name="Google Shape;4464;p6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5" name="Google Shape;4465;p6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6" name="Google Shape;4466;p6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7" name="Google Shape;4467;p6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8" name="Google Shape;4468;p6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9" name="Google Shape;4469;p6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0" name="Google Shape;4470;p6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1" name="Google Shape;4471;p6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2" name="Google Shape;4472;p6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3" name="Google Shape;4473;p6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4" name="Google Shape;4474;p6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5" name="Google Shape;4475;p6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6" name="Google Shape;4476;p6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7" name="Google Shape;4477;p6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8" name="Google Shape;4478;p6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9" name="Google Shape;4479;p6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0" name="Google Shape;4480;p6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1" name="Google Shape;4481;p6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2" name="Google Shape;4482;p6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3" name="Google Shape;4483;p6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4" name="Google Shape;4484;p6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5" name="Google Shape;4485;p6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6" name="Google Shape;4486;p6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7" name="Google Shape;4487;p6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8" name="Google Shape;4488;p6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9" name="Google Shape;4489;p6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0" name="Google Shape;4490;p6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1" name="Google Shape;4491;p6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2" name="Google Shape;4492;p6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3" name="Google Shape;4493;p6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4" name="Google Shape;4494;p6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5" name="Google Shape;4495;p6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6" name="Google Shape;4496;p6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7" name="Google Shape;4497;p6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8" name="Google Shape;4498;p6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9" name="Google Shape;4499;p6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0" name="Google Shape;4500;p6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1" name="Google Shape;4501;p6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2" name="Google Shape;4502;p6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3" name="Google Shape;4503;p6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4" name="Google Shape;4504;p6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5" name="Google Shape;4505;p6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6" name="Google Shape;4506;p6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7" name="Google Shape;4507;p6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8" name="Google Shape;4508;p6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9" name="Google Shape;4509;p6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0" name="Google Shape;4510;p6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1" name="Google Shape;4511;p6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2" name="Google Shape;4512;p6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3" name="Google Shape;4513;p6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4" name="Google Shape;4514;p6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5" name="Google Shape;4515;p6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6" name="Google Shape;4516;p6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7" name="Google Shape;4517;p6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8" name="Google Shape;4518;p6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9" name="Google Shape;4519;p6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0" name="Google Shape;4520;p6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1" name="Google Shape;4521;p6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" name="Google Shape;4522;p6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3" name="Google Shape;4523;p6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4" name="Google Shape;4524;p6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5" name="Google Shape;4525;p6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6" name="Google Shape;4526;p6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7" name="Google Shape;4527;p6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8" name="Google Shape;4528;p6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9" name="Google Shape;4529;p6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0" name="Google Shape;4530;p6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1" name="Google Shape;4531;p6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2" name="Google Shape;4532;p6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3" name="Google Shape;4533;p6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4" name="Google Shape;4534;p6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5" name="Google Shape;4535;p6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6" name="Google Shape;4536;p6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7" name="Google Shape;4537;p6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8" name="Google Shape;4538;p6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9" name="Google Shape;4539;p6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0" name="Google Shape;4540;p6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1" name="Google Shape;4541;p6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2" name="Google Shape;4542;p6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3" name="Google Shape;4543;p6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4" name="Google Shape;4544;p6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5" name="Google Shape;4545;p6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6" name="Google Shape;4546;p6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7" name="Google Shape;4547;p6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8" name="Google Shape;4548;p6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9" name="Google Shape;4549;p6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0" name="Google Shape;4550;p6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1" name="Google Shape;4551;p6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2" name="Google Shape;4552;p6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3" name="Google Shape;4553;p6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4" name="Google Shape;4554;p6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5" name="Google Shape;4555;p6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6" name="Google Shape;4556;p6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7" name="Google Shape;4557;p6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8" name="Google Shape;4558;p6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9" name="Google Shape;4559;p6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0" name="Google Shape;4560;p6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1" name="Google Shape;4561;p6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2" name="Google Shape;4562;p6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3" name="Google Shape;4563;p6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4" name="Google Shape;4564;p6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5" name="Google Shape;4565;p6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6" name="Google Shape;4566;p6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7" name="Google Shape;4567;p6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8" name="Google Shape;4568;p6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9" name="Google Shape;4569;p6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0" name="Google Shape;4570;p6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1" name="Google Shape;4571;p6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2" name="Google Shape;4572;p6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3" name="Google Shape;4573;p6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4" name="Google Shape;4574;p6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5" name="Google Shape;4575;p6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6" name="Google Shape;4576;p6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7" name="Google Shape;4577;p6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8" name="Google Shape;4578;p6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9" name="Google Shape;4579;p6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0" name="Google Shape;4580;p6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1" name="Google Shape;4581;p6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2" name="Google Shape;4582;p6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3" name="Google Shape;4583;p6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4" name="Google Shape;4584;p6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5" name="Google Shape;4585;p6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6" name="Google Shape;4586;p6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7" name="Google Shape;4587;p6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8" name="Google Shape;4588;p6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9" name="Google Shape;4589;p6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0" name="Google Shape;4590;p6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1" name="Google Shape;4591;p6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2" name="Google Shape;4592;p6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3" name="Google Shape;4593;p6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4" name="Google Shape;4594;p6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5" name="Google Shape;4595;p6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6" name="Google Shape;4596;p6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7" name="Google Shape;4597;p6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8" name="Google Shape;4598;p6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9" name="Google Shape;4599;p6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0" name="Google Shape;4600;p6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1" name="Google Shape;4601;p6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2" name="Google Shape;4602;p6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3" name="Google Shape;4603;p6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4" name="Google Shape;4604;p6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5" name="Google Shape;4605;p6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6" name="Google Shape;4606;p6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7" name="Google Shape;4607;p6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8" name="Google Shape;4608;p6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9" name="Google Shape;4609;p6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0" name="Google Shape;4610;p6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611" name="Google Shape;4611;p6"/>
          <p:cNvGrpSpPr/>
          <p:nvPr/>
        </p:nvGrpSpPr>
        <p:grpSpPr>
          <a:xfrm rot="-4505514" flipH="1">
            <a:off x="-1439413" y="-191048"/>
            <a:ext cx="2957807" cy="2884421"/>
            <a:chOff x="6472300" y="2976775"/>
            <a:chExt cx="683900" cy="743200"/>
          </a:xfrm>
        </p:grpSpPr>
        <p:sp>
          <p:nvSpPr>
            <p:cNvPr id="4612" name="Google Shape;4612;p6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3" name="Google Shape;4613;p6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4" name="Google Shape;4614;p6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5" name="Google Shape;4615;p6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6" name="Google Shape;4616;p6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7" name="Google Shape;4617;p6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8" name="Google Shape;4618;p6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9" name="Google Shape;4619;p6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0" name="Google Shape;4620;p6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1" name="Google Shape;4621;p6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2" name="Google Shape;4622;p6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3" name="Google Shape;4623;p6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4" name="Google Shape;4624;p6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5" name="Google Shape;4625;p6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6" name="Google Shape;4626;p6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7" name="Google Shape;4627;p6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8" name="Google Shape;4628;p6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9" name="Google Shape;4629;p6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0" name="Google Shape;4630;p6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1" name="Google Shape;4631;p6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2" name="Google Shape;4632;p6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3" name="Google Shape;4633;p6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4" name="Google Shape;4634;p6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5" name="Google Shape;4635;p6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6" name="Google Shape;4636;p6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7" name="Google Shape;4637;p6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8" name="Google Shape;4638;p6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9" name="Google Shape;4639;p6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0" name="Google Shape;4640;p6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1" name="Google Shape;4641;p6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2" name="Google Shape;4642;p6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3" name="Google Shape;4643;p6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4" name="Google Shape;4644;p6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5" name="Google Shape;4645;p6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6" name="Google Shape;4646;p6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7" name="Google Shape;4647;p6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8" name="Google Shape;4648;p6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9" name="Google Shape;4649;p6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0" name="Google Shape;4650;p6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1" name="Google Shape;4651;p6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2" name="Google Shape;4652;p6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3" name="Google Shape;4653;p6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4" name="Google Shape;4654;p6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5" name="Google Shape;4655;p6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6" name="Google Shape;4656;p6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7" name="Google Shape;4657;p6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8" name="Google Shape;4658;p6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9" name="Google Shape;4659;p6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0" name="Google Shape;4660;p6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1" name="Google Shape;4661;p6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2" name="Google Shape;4662;p6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3" name="Google Shape;4663;p6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4" name="Google Shape;4664;p6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5" name="Google Shape;4665;p6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6" name="Google Shape;4666;p6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7" name="Google Shape;4667;p6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8" name="Google Shape;4668;p6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9" name="Google Shape;4669;p6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" name="Google Shape;4670;p6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" name="Google Shape;4671;p6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2" name="Google Shape;4672;p6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3" name="Google Shape;4673;p6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4" name="Google Shape;4674;p6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5" name="Google Shape;4675;p6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6" name="Google Shape;4676;p6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7" name="Google Shape;4677;p6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8" name="Google Shape;4678;p6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9" name="Google Shape;4679;p6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0" name="Google Shape;4680;p6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1" name="Google Shape;4681;p6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2" name="Google Shape;4682;p6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3" name="Google Shape;4683;p6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4" name="Google Shape;4684;p6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5" name="Google Shape;4685;p6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6" name="Google Shape;4686;p6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7" name="Google Shape;4687;p6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8" name="Google Shape;4688;p6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9" name="Google Shape;4689;p6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0" name="Google Shape;4690;p6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1" name="Google Shape;4691;p6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2" name="Google Shape;4692;p6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3" name="Google Shape;4693;p6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4" name="Google Shape;4694;p6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5" name="Google Shape;4695;p6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6" name="Google Shape;4696;p6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7" name="Google Shape;4697;p6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8" name="Google Shape;4698;p6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9" name="Google Shape;4699;p6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0" name="Google Shape;4700;p6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1" name="Google Shape;4701;p6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2" name="Google Shape;4702;p6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3" name="Google Shape;4703;p6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4" name="Google Shape;4704;p6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5" name="Google Shape;4705;p6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6" name="Google Shape;4706;p6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7" name="Google Shape;4707;p6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8" name="Google Shape;4708;p6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9" name="Google Shape;4709;p6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0" name="Google Shape;4710;p6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1" name="Google Shape;4711;p6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2" name="Google Shape;4712;p6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3" name="Google Shape;4713;p6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4" name="Google Shape;4714;p6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5" name="Google Shape;4715;p6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6" name="Google Shape;4716;p6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7" name="Google Shape;4717;p6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8" name="Google Shape;4718;p6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9" name="Google Shape;4719;p6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0" name="Google Shape;4720;p6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1" name="Google Shape;4721;p6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2" name="Google Shape;4722;p6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3" name="Google Shape;4723;p6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4" name="Google Shape;4724;p6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5" name="Google Shape;4725;p6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6" name="Google Shape;4726;p6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7" name="Google Shape;4727;p6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8" name="Google Shape;4728;p6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" name="Google Shape;4729;p6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0" name="Google Shape;4730;p6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1" name="Google Shape;4731;p6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2" name="Google Shape;4732;p6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3" name="Google Shape;4733;p6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4" name="Google Shape;4734;p6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5" name="Google Shape;4735;p6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6" name="Google Shape;4736;p6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7" name="Google Shape;4737;p6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8" name="Google Shape;4738;p6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9" name="Google Shape;4739;p6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0" name="Google Shape;4740;p6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1" name="Google Shape;4741;p6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2" name="Google Shape;4742;p6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3" name="Google Shape;4743;p6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4" name="Google Shape;4744;p6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5" name="Google Shape;4745;p6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6" name="Google Shape;4746;p6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7" name="Google Shape;4747;p6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8" name="Google Shape;4748;p6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9" name="Google Shape;4749;p6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0" name="Google Shape;4750;p6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1" name="Google Shape;4751;p6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2" name="Google Shape;4752;p6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3" name="Google Shape;4753;p6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4" name="Google Shape;4754;p6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5" name="Google Shape;4755;p6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6" name="Google Shape;4756;p6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7" name="Google Shape;4757;p6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8" name="Google Shape;4758;p6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9" name="Google Shape;4759;p6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0" name="Google Shape;4760;p6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1" name="Google Shape;4761;p6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2" name="Google Shape;4762;p6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3" name="Google Shape;4763;p6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4" name="Google Shape;4764;p6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5" name="Google Shape;4765;p6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6" name="Google Shape;4766;p6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7" name="Google Shape;4767;p6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8" name="Google Shape;4768;p6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9" name="Google Shape;4769;p6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0" name="Google Shape;4770;p6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1" name="Google Shape;4771;p6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2" name="Google Shape;4772;p6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3" name="Google Shape;4773;p6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4" name="Google Shape;4774;p6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5" name="Google Shape;4775;p6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6" name="Google Shape;4776;p6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7" name="Google Shape;4777;p6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8" name="Google Shape;4778;p6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9" name="Google Shape;4779;p6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0" name="Google Shape;4780;p6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1" name="Google Shape;4781;p6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2" name="Google Shape;4782;p6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3" name="Google Shape;4783;p6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4" name="Google Shape;4784;p6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5" name="Google Shape;4785;p6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6" name="Google Shape;4786;p6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7" name="Google Shape;4787;p6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8" name="Google Shape;4788;p6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9" name="Google Shape;4789;p6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0" name="Google Shape;4790;p6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1" name="Google Shape;4791;p6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2" name="Google Shape;4792;p6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3" name="Google Shape;4793;p6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4" name="Google Shape;4794;p6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5" name="Google Shape;4795;p6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6" name="Google Shape;4796;p6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7" name="Google Shape;4797;p6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8" name="Google Shape;4798;p6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9" name="Google Shape;4799;p6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0" name="Google Shape;4800;p6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1" name="Google Shape;4801;p6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2" name="Google Shape;4802;p6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3" name="Google Shape;4803;p6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4" name="Google Shape;4804;p6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5" name="Google Shape;4805;p6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6" name="Google Shape;4806;p6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7" name="Google Shape;4807;p6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8" name="Google Shape;4808;p6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9" name="Google Shape;4809;p6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0" name="Google Shape;4810;p6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1" name="Google Shape;4811;p6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2" name="Google Shape;4812;p6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3" name="Google Shape;4813;p6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4" name="Google Shape;4814;p6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5" name="Google Shape;4815;p6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6" name="Google Shape;4816;p6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7" name="Google Shape;4817;p6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8" name="Google Shape;4818;p6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9" name="Google Shape;4819;p6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0" name="Google Shape;4820;p6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1" name="Google Shape;4821;p6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2" name="Google Shape;4822;p6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3" name="Google Shape;4823;p6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4" name="Google Shape;4824;p6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5" name="Google Shape;4825;p6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6" name="Google Shape;4826;p6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" name="Google Shape;4827;p6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" name="Google Shape;4828;p6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9" name="Google Shape;4829;p6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0" name="Google Shape;4830;p6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1" name="Google Shape;4831;p6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2" name="Google Shape;4832;p6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3" name="Google Shape;4833;p6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4" name="Google Shape;4834;p6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5" name="Google Shape;4835;p6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" name="Google Shape;4836;p6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" name="Google Shape;4837;p6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" name="Google Shape;4838;p6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9" name="Google Shape;4839;p6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75497740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2151C40-AD8B-F5A5-298D-3DFA826D8C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a-IR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F270E42-49AE-2DD6-9EBC-640438C45E4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a-IR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CDDB77-205C-3BE1-F860-055753A6C29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a-IR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0922B01-F369-7150-25A6-1CA875FACD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F51AA7-65CC-48C6-8CA8-5D8081237790}" type="datetimeFigureOut">
              <a:rPr lang="fa-IR" smtClean="0"/>
              <a:t>20/02/1445</a:t>
            </a:fld>
            <a:endParaRPr lang="fa-IR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50D4948-5D4F-FF46-A8F1-0F864C2AE02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2E389B0-B0A5-971D-92CC-01BE237CDB9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D154D5-CDE0-4D0A-B0A5-B38F42349F99}" type="slidenum">
              <a:rPr lang="fa-IR" smtClean="0"/>
              <a:t>‹#›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423510438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41" name="Google Shape;4841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 flipH="1">
            <a:off x="-1650997" y="-438199"/>
            <a:ext cx="9698464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4842" name="Google Shape;4842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3903803" y="994768"/>
            <a:ext cx="969846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4843" name="Google Shape;4843;p7"/>
          <p:cNvSpPr txBox="1">
            <a:spLocks noGrp="1"/>
          </p:cNvSpPr>
          <p:nvPr>
            <p:ph type="title"/>
          </p:nvPr>
        </p:nvSpPr>
        <p:spPr>
          <a:xfrm>
            <a:off x="5536584" y="1715333"/>
            <a:ext cx="4716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844" name="Google Shape;4844;p7"/>
          <p:cNvSpPr txBox="1">
            <a:spLocks noGrp="1"/>
          </p:cNvSpPr>
          <p:nvPr>
            <p:ph type="body" idx="1"/>
          </p:nvPr>
        </p:nvSpPr>
        <p:spPr>
          <a:xfrm>
            <a:off x="5536600" y="2676267"/>
            <a:ext cx="5082800" cy="246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 sz="1867">
                <a:solidFill>
                  <a:srgbClr val="434343"/>
                </a:solidFill>
              </a:defRPr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828754" lvl="2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2438339" lvl="3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3047924" lvl="4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3657509" lvl="5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4267093" lvl="6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4876678" lvl="7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5486263" lvl="8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grpSp>
        <p:nvGrpSpPr>
          <p:cNvPr id="4845" name="Google Shape;4845;p7"/>
          <p:cNvGrpSpPr/>
          <p:nvPr/>
        </p:nvGrpSpPr>
        <p:grpSpPr>
          <a:xfrm rot="3206748">
            <a:off x="10841258" y="1562209"/>
            <a:ext cx="3435673" cy="3733576"/>
            <a:chOff x="6472300" y="2976775"/>
            <a:chExt cx="683900" cy="743200"/>
          </a:xfrm>
        </p:grpSpPr>
        <p:sp>
          <p:nvSpPr>
            <p:cNvPr id="4846" name="Google Shape;4846;p7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7" name="Google Shape;4847;p7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8" name="Google Shape;4848;p7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9" name="Google Shape;4849;p7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0" name="Google Shape;4850;p7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1" name="Google Shape;4851;p7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2" name="Google Shape;4852;p7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3" name="Google Shape;4853;p7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4" name="Google Shape;4854;p7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5" name="Google Shape;4855;p7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6" name="Google Shape;4856;p7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7" name="Google Shape;4857;p7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8" name="Google Shape;4858;p7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9" name="Google Shape;4859;p7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0" name="Google Shape;4860;p7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1" name="Google Shape;4861;p7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2" name="Google Shape;4862;p7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3" name="Google Shape;4863;p7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4" name="Google Shape;4864;p7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5" name="Google Shape;4865;p7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6" name="Google Shape;4866;p7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7" name="Google Shape;4867;p7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8" name="Google Shape;4868;p7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9" name="Google Shape;4869;p7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0" name="Google Shape;4870;p7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1" name="Google Shape;4871;p7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2" name="Google Shape;4872;p7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3" name="Google Shape;4873;p7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4" name="Google Shape;4874;p7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5" name="Google Shape;4875;p7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6" name="Google Shape;4876;p7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7" name="Google Shape;4877;p7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8" name="Google Shape;4878;p7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9" name="Google Shape;4879;p7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0" name="Google Shape;4880;p7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1" name="Google Shape;4881;p7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2" name="Google Shape;4882;p7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3" name="Google Shape;4883;p7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4" name="Google Shape;4884;p7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5" name="Google Shape;4885;p7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6" name="Google Shape;4886;p7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7" name="Google Shape;4887;p7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8" name="Google Shape;4888;p7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9" name="Google Shape;4889;p7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0" name="Google Shape;4890;p7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1" name="Google Shape;4891;p7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2" name="Google Shape;4892;p7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3" name="Google Shape;4893;p7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4" name="Google Shape;4894;p7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5" name="Google Shape;4895;p7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6" name="Google Shape;4896;p7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7" name="Google Shape;4897;p7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8" name="Google Shape;4898;p7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9" name="Google Shape;4899;p7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0" name="Google Shape;4900;p7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1" name="Google Shape;4901;p7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2" name="Google Shape;4902;p7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3" name="Google Shape;4903;p7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4" name="Google Shape;4904;p7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5" name="Google Shape;4905;p7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6" name="Google Shape;4906;p7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7" name="Google Shape;4907;p7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8" name="Google Shape;4908;p7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9" name="Google Shape;4909;p7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0" name="Google Shape;4910;p7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1" name="Google Shape;4911;p7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2" name="Google Shape;4912;p7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3" name="Google Shape;4913;p7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4" name="Google Shape;4914;p7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5" name="Google Shape;4915;p7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6" name="Google Shape;4916;p7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7" name="Google Shape;4917;p7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8" name="Google Shape;4918;p7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9" name="Google Shape;4919;p7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0" name="Google Shape;4920;p7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1" name="Google Shape;4921;p7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2" name="Google Shape;4922;p7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3" name="Google Shape;4923;p7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4" name="Google Shape;4924;p7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5" name="Google Shape;4925;p7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6" name="Google Shape;4926;p7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7" name="Google Shape;4927;p7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8" name="Google Shape;4928;p7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9" name="Google Shape;4929;p7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0" name="Google Shape;4930;p7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1" name="Google Shape;4931;p7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2" name="Google Shape;4932;p7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3" name="Google Shape;4933;p7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4" name="Google Shape;4934;p7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5" name="Google Shape;4935;p7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6" name="Google Shape;4936;p7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7" name="Google Shape;4937;p7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8" name="Google Shape;4938;p7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9" name="Google Shape;4939;p7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0" name="Google Shape;4940;p7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1" name="Google Shape;4941;p7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2" name="Google Shape;4942;p7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3" name="Google Shape;4943;p7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4" name="Google Shape;4944;p7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5" name="Google Shape;4945;p7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6" name="Google Shape;4946;p7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7" name="Google Shape;4947;p7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8" name="Google Shape;4948;p7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9" name="Google Shape;4949;p7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0" name="Google Shape;4950;p7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1" name="Google Shape;4951;p7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2" name="Google Shape;4952;p7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3" name="Google Shape;4953;p7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4" name="Google Shape;4954;p7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5" name="Google Shape;4955;p7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6" name="Google Shape;4956;p7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7" name="Google Shape;4957;p7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8" name="Google Shape;4958;p7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9" name="Google Shape;4959;p7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0" name="Google Shape;4960;p7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1" name="Google Shape;4961;p7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2" name="Google Shape;4962;p7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3" name="Google Shape;4963;p7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4" name="Google Shape;4964;p7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5" name="Google Shape;4965;p7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6" name="Google Shape;4966;p7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7" name="Google Shape;4967;p7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8" name="Google Shape;4968;p7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9" name="Google Shape;4969;p7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0" name="Google Shape;4970;p7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1" name="Google Shape;4971;p7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2" name="Google Shape;4972;p7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3" name="Google Shape;4973;p7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4" name="Google Shape;4974;p7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5" name="Google Shape;4975;p7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6" name="Google Shape;4976;p7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7" name="Google Shape;4977;p7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8" name="Google Shape;4978;p7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9" name="Google Shape;4979;p7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0" name="Google Shape;4980;p7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1" name="Google Shape;4981;p7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2" name="Google Shape;4982;p7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3" name="Google Shape;4983;p7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4" name="Google Shape;4984;p7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5" name="Google Shape;4985;p7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6" name="Google Shape;4986;p7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7" name="Google Shape;4987;p7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8" name="Google Shape;4988;p7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9" name="Google Shape;4989;p7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0" name="Google Shape;4990;p7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1" name="Google Shape;4991;p7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2" name="Google Shape;4992;p7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3" name="Google Shape;4993;p7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4" name="Google Shape;4994;p7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5" name="Google Shape;4995;p7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6" name="Google Shape;4996;p7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7" name="Google Shape;4997;p7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8" name="Google Shape;4998;p7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9" name="Google Shape;4999;p7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0" name="Google Shape;5000;p7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1" name="Google Shape;5001;p7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2" name="Google Shape;5002;p7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3" name="Google Shape;5003;p7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4" name="Google Shape;5004;p7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5" name="Google Shape;5005;p7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6" name="Google Shape;5006;p7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7" name="Google Shape;5007;p7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8" name="Google Shape;5008;p7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9" name="Google Shape;5009;p7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0" name="Google Shape;5010;p7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1" name="Google Shape;5011;p7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2" name="Google Shape;5012;p7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3" name="Google Shape;5013;p7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4" name="Google Shape;5014;p7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5" name="Google Shape;5015;p7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6" name="Google Shape;5016;p7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7" name="Google Shape;5017;p7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8" name="Google Shape;5018;p7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9" name="Google Shape;5019;p7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0" name="Google Shape;5020;p7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1" name="Google Shape;5021;p7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2" name="Google Shape;5022;p7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3" name="Google Shape;5023;p7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4" name="Google Shape;5024;p7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5" name="Google Shape;5025;p7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6" name="Google Shape;5026;p7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7" name="Google Shape;5027;p7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8" name="Google Shape;5028;p7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9" name="Google Shape;5029;p7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0" name="Google Shape;5030;p7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1" name="Google Shape;5031;p7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2" name="Google Shape;5032;p7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3" name="Google Shape;5033;p7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4" name="Google Shape;5034;p7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5" name="Google Shape;5035;p7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6" name="Google Shape;5036;p7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7" name="Google Shape;5037;p7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8" name="Google Shape;5038;p7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9" name="Google Shape;5039;p7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0" name="Google Shape;5040;p7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1" name="Google Shape;5041;p7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2" name="Google Shape;5042;p7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3" name="Google Shape;5043;p7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4" name="Google Shape;5044;p7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5" name="Google Shape;5045;p7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6" name="Google Shape;5046;p7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7" name="Google Shape;5047;p7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8" name="Google Shape;5048;p7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9" name="Google Shape;5049;p7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0" name="Google Shape;5050;p7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1" name="Google Shape;5051;p7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2" name="Google Shape;5052;p7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3" name="Google Shape;5053;p7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4" name="Google Shape;5054;p7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5" name="Google Shape;5055;p7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6" name="Google Shape;5056;p7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7" name="Google Shape;5057;p7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8" name="Google Shape;5058;p7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9" name="Google Shape;5059;p7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0" name="Google Shape;5060;p7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1" name="Google Shape;5061;p7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2" name="Google Shape;5062;p7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3" name="Google Shape;5063;p7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4" name="Google Shape;5064;p7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5" name="Google Shape;5065;p7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6" name="Google Shape;5066;p7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7" name="Google Shape;5067;p7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8" name="Google Shape;5068;p7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9" name="Google Shape;5069;p7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0" name="Google Shape;5070;p7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1" name="Google Shape;5071;p7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2" name="Google Shape;5072;p7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3" name="Google Shape;5073;p7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74" name="Google Shape;5074;p7"/>
          <p:cNvGrpSpPr/>
          <p:nvPr/>
        </p:nvGrpSpPr>
        <p:grpSpPr>
          <a:xfrm rot="3206746">
            <a:off x="10963057" y="358899"/>
            <a:ext cx="1972908" cy="2143976"/>
            <a:chOff x="6472300" y="2976775"/>
            <a:chExt cx="683900" cy="743200"/>
          </a:xfrm>
        </p:grpSpPr>
        <p:sp>
          <p:nvSpPr>
            <p:cNvPr id="5075" name="Google Shape;5075;p7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6" name="Google Shape;5076;p7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7" name="Google Shape;5077;p7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8" name="Google Shape;5078;p7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9" name="Google Shape;5079;p7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0" name="Google Shape;5080;p7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1" name="Google Shape;5081;p7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2" name="Google Shape;5082;p7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3" name="Google Shape;5083;p7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4" name="Google Shape;5084;p7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5" name="Google Shape;5085;p7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6" name="Google Shape;5086;p7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7" name="Google Shape;5087;p7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8" name="Google Shape;5088;p7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9" name="Google Shape;5089;p7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0" name="Google Shape;5090;p7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1" name="Google Shape;5091;p7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2" name="Google Shape;5092;p7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3" name="Google Shape;5093;p7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4" name="Google Shape;5094;p7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5" name="Google Shape;5095;p7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6" name="Google Shape;5096;p7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7" name="Google Shape;5097;p7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8" name="Google Shape;5098;p7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9" name="Google Shape;5099;p7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0" name="Google Shape;5100;p7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1" name="Google Shape;5101;p7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2" name="Google Shape;5102;p7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3" name="Google Shape;5103;p7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4" name="Google Shape;5104;p7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5" name="Google Shape;5105;p7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6" name="Google Shape;5106;p7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7" name="Google Shape;5107;p7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8" name="Google Shape;5108;p7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9" name="Google Shape;5109;p7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0" name="Google Shape;5110;p7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1" name="Google Shape;5111;p7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2" name="Google Shape;5112;p7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3" name="Google Shape;5113;p7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4" name="Google Shape;5114;p7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5" name="Google Shape;5115;p7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6" name="Google Shape;5116;p7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7" name="Google Shape;5117;p7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8" name="Google Shape;5118;p7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9" name="Google Shape;5119;p7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0" name="Google Shape;5120;p7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1" name="Google Shape;5121;p7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2" name="Google Shape;5122;p7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3" name="Google Shape;5123;p7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4" name="Google Shape;5124;p7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5" name="Google Shape;5125;p7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6" name="Google Shape;5126;p7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7" name="Google Shape;5127;p7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8" name="Google Shape;5128;p7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9" name="Google Shape;5129;p7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0" name="Google Shape;5130;p7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1" name="Google Shape;5131;p7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2" name="Google Shape;5132;p7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3" name="Google Shape;5133;p7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4" name="Google Shape;5134;p7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5" name="Google Shape;5135;p7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6" name="Google Shape;5136;p7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7" name="Google Shape;5137;p7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8" name="Google Shape;5138;p7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9" name="Google Shape;5139;p7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0" name="Google Shape;5140;p7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1" name="Google Shape;5141;p7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2" name="Google Shape;5142;p7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3" name="Google Shape;5143;p7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4" name="Google Shape;5144;p7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5" name="Google Shape;5145;p7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6" name="Google Shape;5146;p7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7" name="Google Shape;5147;p7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8" name="Google Shape;5148;p7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9" name="Google Shape;5149;p7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0" name="Google Shape;5150;p7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1" name="Google Shape;5151;p7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2" name="Google Shape;5152;p7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3" name="Google Shape;5153;p7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4" name="Google Shape;5154;p7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5" name="Google Shape;5155;p7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6" name="Google Shape;5156;p7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7" name="Google Shape;5157;p7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8" name="Google Shape;5158;p7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9" name="Google Shape;5159;p7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0" name="Google Shape;5160;p7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1" name="Google Shape;5161;p7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2" name="Google Shape;5162;p7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3" name="Google Shape;5163;p7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4" name="Google Shape;5164;p7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5" name="Google Shape;5165;p7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6" name="Google Shape;5166;p7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7" name="Google Shape;5167;p7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8" name="Google Shape;5168;p7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9" name="Google Shape;5169;p7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0" name="Google Shape;5170;p7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1" name="Google Shape;5171;p7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2" name="Google Shape;5172;p7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3" name="Google Shape;5173;p7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4" name="Google Shape;5174;p7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5" name="Google Shape;5175;p7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6" name="Google Shape;5176;p7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7" name="Google Shape;5177;p7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8" name="Google Shape;5178;p7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9" name="Google Shape;5179;p7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0" name="Google Shape;5180;p7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1" name="Google Shape;5181;p7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2" name="Google Shape;5182;p7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3" name="Google Shape;5183;p7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4" name="Google Shape;5184;p7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5" name="Google Shape;5185;p7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6" name="Google Shape;5186;p7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7" name="Google Shape;5187;p7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8" name="Google Shape;5188;p7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9" name="Google Shape;5189;p7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0" name="Google Shape;5190;p7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1" name="Google Shape;5191;p7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2" name="Google Shape;5192;p7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3" name="Google Shape;5193;p7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4" name="Google Shape;5194;p7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5" name="Google Shape;5195;p7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6" name="Google Shape;5196;p7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7" name="Google Shape;5197;p7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8" name="Google Shape;5198;p7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9" name="Google Shape;5199;p7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0" name="Google Shape;5200;p7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1" name="Google Shape;5201;p7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2" name="Google Shape;5202;p7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3" name="Google Shape;5203;p7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4" name="Google Shape;5204;p7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5" name="Google Shape;5205;p7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6" name="Google Shape;5206;p7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7" name="Google Shape;5207;p7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8" name="Google Shape;5208;p7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9" name="Google Shape;5209;p7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0" name="Google Shape;5210;p7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1" name="Google Shape;5211;p7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2" name="Google Shape;5212;p7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3" name="Google Shape;5213;p7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4" name="Google Shape;5214;p7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5" name="Google Shape;5215;p7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6" name="Google Shape;5216;p7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7" name="Google Shape;5217;p7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8" name="Google Shape;5218;p7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9" name="Google Shape;5219;p7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0" name="Google Shape;5220;p7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1" name="Google Shape;5221;p7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2" name="Google Shape;5222;p7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3" name="Google Shape;5223;p7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4" name="Google Shape;5224;p7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5" name="Google Shape;5225;p7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6" name="Google Shape;5226;p7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7" name="Google Shape;5227;p7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8" name="Google Shape;5228;p7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9" name="Google Shape;5229;p7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0" name="Google Shape;5230;p7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1" name="Google Shape;5231;p7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2" name="Google Shape;5232;p7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3" name="Google Shape;5233;p7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4" name="Google Shape;5234;p7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5" name="Google Shape;5235;p7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6" name="Google Shape;5236;p7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7" name="Google Shape;5237;p7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8" name="Google Shape;5238;p7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9" name="Google Shape;5239;p7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0" name="Google Shape;5240;p7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1" name="Google Shape;5241;p7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2" name="Google Shape;5242;p7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3" name="Google Shape;5243;p7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4" name="Google Shape;5244;p7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5" name="Google Shape;5245;p7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6" name="Google Shape;5246;p7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7" name="Google Shape;5247;p7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8" name="Google Shape;5248;p7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9" name="Google Shape;5249;p7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0" name="Google Shape;5250;p7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1" name="Google Shape;5251;p7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2" name="Google Shape;5252;p7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3" name="Google Shape;5253;p7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4" name="Google Shape;5254;p7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5" name="Google Shape;5255;p7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6" name="Google Shape;5256;p7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7" name="Google Shape;5257;p7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8" name="Google Shape;5258;p7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9" name="Google Shape;5259;p7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0" name="Google Shape;5260;p7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1" name="Google Shape;5261;p7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2" name="Google Shape;5262;p7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3" name="Google Shape;5263;p7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4" name="Google Shape;5264;p7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5" name="Google Shape;5265;p7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6" name="Google Shape;5266;p7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7" name="Google Shape;5267;p7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8" name="Google Shape;5268;p7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9" name="Google Shape;5269;p7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0" name="Google Shape;5270;p7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1" name="Google Shape;5271;p7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2" name="Google Shape;5272;p7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3" name="Google Shape;5273;p7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4" name="Google Shape;5274;p7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5" name="Google Shape;5275;p7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6" name="Google Shape;5276;p7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7" name="Google Shape;5277;p7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8" name="Google Shape;5278;p7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9" name="Google Shape;5279;p7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0" name="Google Shape;5280;p7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1" name="Google Shape;5281;p7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2" name="Google Shape;5282;p7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3" name="Google Shape;5283;p7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4" name="Google Shape;5284;p7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5" name="Google Shape;5285;p7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6" name="Google Shape;5286;p7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7" name="Google Shape;5287;p7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8" name="Google Shape;5288;p7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9" name="Google Shape;5289;p7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0" name="Google Shape;5290;p7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1" name="Google Shape;5291;p7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2" name="Google Shape;5292;p7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3" name="Google Shape;5293;p7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4" name="Google Shape;5294;p7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5" name="Google Shape;5295;p7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6" name="Google Shape;5296;p7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7" name="Google Shape;5297;p7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8" name="Google Shape;5298;p7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9" name="Google Shape;5299;p7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0" name="Google Shape;5300;p7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1" name="Google Shape;5301;p7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2" name="Google Shape;5302;p7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303" name="Google Shape;5303;p7"/>
          <p:cNvGrpSpPr/>
          <p:nvPr/>
        </p:nvGrpSpPr>
        <p:grpSpPr>
          <a:xfrm rot="8259204" flipH="1">
            <a:off x="-1298197" y="3040895"/>
            <a:ext cx="2979209" cy="2885268"/>
            <a:chOff x="6472300" y="2976775"/>
            <a:chExt cx="683900" cy="743200"/>
          </a:xfrm>
        </p:grpSpPr>
        <p:sp>
          <p:nvSpPr>
            <p:cNvPr id="5304" name="Google Shape;5304;p7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5" name="Google Shape;5305;p7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6" name="Google Shape;5306;p7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7" name="Google Shape;5307;p7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8" name="Google Shape;5308;p7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9" name="Google Shape;5309;p7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0" name="Google Shape;5310;p7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1" name="Google Shape;5311;p7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2" name="Google Shape;5312;p7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3" name="Google Shape;5313;p7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4" name="Google Shape;5314;p7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5" name="Google Shape;5315;p7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6" name="Google Shape;5316;p7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7" name="Google Shape;5317;p7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8" name="Google Shape;5318;p7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9" name="Google Shape;5319;p7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0" name="Google Shape;5320;p7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1" name="Google Shape;5321;p7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2" name="Google Shape;5322;p7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3" name="Google Shape;5323;p7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4" name="Google Shape;5324;p7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5" name="Google Shape;5325;p7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6" name="Google Shape;5326;p7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7" name="Google Shape;5327;p7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8" name="Google Shape;5328;p7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9" name="Google Shape;5329;p7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0" name="Google Shape;5330;p7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1" name="Google Shape;5331;p7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2" name="Google Shape;5332;p7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3" name="Google Shape;5333;p7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4" name="Google Shape;5334;p7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5" name="Google Shape;5335;p7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6" name="Google Shape;5336;p7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7" name="Google Shape;5337;p7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8" name="Google Shape;5338;p7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9" name="Google Shape;5339;p7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0" name="Google Shape;5340;p7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1" name="Google Shape;5341;p7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2" name="Google Shape;5342;p7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3" name="Google Shape;5343;p7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4" name="Google Shape;5344;p7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5" name="Google Shape;5345;p7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6" name="Google Shape;5346;p7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7" name="Google Shape;5347;p7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8" name="Google Shape;5348;p7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9" name="Google Shape;5349;p7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0" name="Google Shape;5350;p7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1" name="Google Shape;5351;p7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2" name="Google Shape;5352;p7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3" name="Google Shape;5353;p7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4" name="Google Shape;5354;p7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5" name="Google Shape;5355;p7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6" name="Google Shape;5356;p7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7" name="Google Shape;5357;p7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8" name="Google Shape;5358;p7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9" name="Google Shape;5359;p7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0" name="Google Shape;5360;p7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1" name="Google Shape;5361;p7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2" name="Google Shape;5362;p7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3" name="Google Shape;5363;p7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4" name="Google Shape;5364;p7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5" name="Google Shape;5365;p7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6" name="Google Shape;5366;p7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7" name="Google Shape;5367;p7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8" name="Google Shape;5368;p7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9" name="Google Shape;5369;p7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0" name="Google Shape;5370;p7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1" name="Google Shape;5371;p7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2" name="Google Shape;5372;p7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3" name="Google Shape;5373;p7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4" name="Google Shape;5374;p7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5" name="Google Shape;5375;p7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6" name="Google Shape;5376;p7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7" name="Google Shape;5377;p7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8" name="Google Shape;5378;p7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9" name="Google Shape;5379;p7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0" name="Google Shape;5380;p7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1" name="Google Shape;5381;p7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2" name="Google Shape;5382;p7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3" name="Google Shape;5383;p7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4" name="Google Shape;5384;p7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5" name="Google Shape;5385;p7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6" name="Google Shape;5386;p7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7" name="Google Shape;5387;p7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8" name="Google Shape;5388;p7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9" name="Google Shape;5389;p7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0" name="Google Shape;5390;p7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1" name="Google Shape;5391;p7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2" name="Google Shape;5392;p7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3" name="Google Shape;5393;p7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4" name="Google Shape;5394;p7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5" name="Google Shape;5395;p7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6" name="Google Shape;5396;p7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7" name="Google Shape;5397;p7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8" name="Google Shape;5398;p7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9" name="Google Shape;5399;p7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0" name="Google Shape;5400;p7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1" name="Google Shape;5401;p7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2" name="Google Shape;5402;p7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3" name="Google Shape;5403;p7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4" name="Google Shape;5404;p7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5" name="Google Shape;5405;p7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6" name="Google Shape;5406;p7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7" name="Google Shape;5407;p7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8" name="Google Shape;5408;p7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9" name="Google Shape;5409;p7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0" name="Google Shape;5410;p7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1" name="Google Shape;5411;p7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2" name="Google Shape;5412;p7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3" name="Google Shape;5413;p7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4" name="Google Shape;5414;p7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5" name="Google Shape;5415;p7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6" name="Google Shape;5416;p7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7" name="Google Shape;5417;p7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8" name="Google Shape;5418;p7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9" name="Google Shape;5419;p7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0" name="Google Shape;5420;p7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1" name="Google Shape;5421;p7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2" name="Google Shape;5422;p7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3" name="Google Shape;5423;p7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4" name="Google Shape;5424;p7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5" name="Google Shape;5425;p7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6" name="Google Shape;5426;p7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7" name="Google Shape;5427;p7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8" name="Google Shape;5428;p7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9" name="Google Shape;5429;p7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0" name="Google Shape;5430;p7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1" name="Google Shape;5431;p7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2" name="Google Shape;5432;p7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3" name="Google Shape;5433;p7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4" name="Google Shape;5434;p7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5" name="Google Shape;5435;p7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6" name="Google Shape;5436;p7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7" name="Google Shape;5437;p7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8" name="Google Shape;5438;p7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9" name="Google Shape;5439;p7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0" name="Google Shape;5440;p7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1" name="Google Shape;5441;p7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2" name="Google Shape;5442;p7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3" name="Google Shape;5443;p7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4" name="Google Shape;5444;p7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5" name="Google Shape;5445;p7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6" name="Google Shape;5446;p7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7" name="Google Shape;5447;p7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8" name="Google Shape;5448;p7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9" name="Google Shape;5449;p7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0" name="Google Shape;5450;p7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1" name="Google Shape;5451;p7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2" name="Google Shape;5452;p7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3" name="Google Shape;5453;p7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4" name="Google Shape;5454;p7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5" name="Google Shape;5455;p7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6" name="Google Shape;5456;p7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7" name="Google Shape;5457;p7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8" name="Google Shape;5458;p7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9" name="Google Shape;5459;p7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0" name="Google Shape;5460;p7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1" name="Google Shape;5461;p7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2" name="Google Shape;5462;p7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3" name="Google Shape;5463;p7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4" name="Google Shape;5464;p7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5" name="Google Shape;5465;p7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6" name="Google Shape;5466;p7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7" name="Google Shape;5467;p7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8" name="Google Shape;5468;p7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9" name="Google Shape;5469;p7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0" name="Google Shape;5470;p7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1" name="Google Shape;5471;p7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2" name="Google Shape;5472;p7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3" name="Google Shape;5473;p7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4" name="Google Shape;5474;p7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5" name="Google Shape;5475;p7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6" name="Google Shape;5476;p7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7" name="Google Shape;5477;p7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8" name="Google Shape;5478;p7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9" name="Google Shape;5479;p7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0" name="Google Shape;5480;p7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1" name="Google Shape;5481;p7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2" name="Google Shape;5482;p7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3" name="Google Shape;5483;p7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4" name="Google Shape;5484;p7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5" name="Google Shape;5485;p7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6" name="Google Shape;5486;p7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7" name="Google Shape;5487;p7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8" name="Google Shape;5488;p7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9" name="Google Shape;5489;p7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0" name="Google Shape;5490;p7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1" name="Google Shape;5491;p7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2" name="Google Shape;5492;p7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3" name="Google Shape;5493;p7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4" name="Google Shape;5494;p7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5" name="Google Shape;5495;p7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6" name="Google Shape;5496;p7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7" name="Google Shape;5497;p7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8" name="Google Shape;5498;p7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9" name="Google Shape;5499;p7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0" name="Google Shape;5500;p7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1" name="Google Shape;5501;p7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2" name="Google Shape;5502;p7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3" name="Google Shape;5503;p7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4" name="Google Shape;5504;p7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5" name="Google Shape;5505;p7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6" name="Google Shape;5506;p7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7" name="Google Shape;5507;p7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8" name="Google Shape;5508;p7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9" name="Google Shape;5509;p7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0" name="Google Shape;5510;p7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1" name="Google Shape;5511;p7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2" name="Google Shape;5512;p7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3" name="Google Shape;5513;p7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4" name="Google Shape;5514;p7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5" name="Google Shape;5515;p7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6" name="Google Shape;5516;p7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7" name="Google Shape;5517;p7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8" name="Google Shape;5518;p7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9" name="Google Shape;5519;p7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0" name="Google Shape;5520;p7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1" name="Google Shape;5521;p7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2" name="Google Shape;5522;p7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3" name="Google Shape;5523;p7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4" name="Google Shape;5524;p7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5" name="Google Shape;5525;p7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6" name="Google Shape;5526;p7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7" name="Google Shape;5527;p7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8" name="Google Shape;5528;p7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9" name="Google Shape;5529;p7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0" name="Google Shape;5530;p7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1" name="Google Shape;5531;p7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532" name="Google Shape;5532;p7"/>
          <p:cNvGrpSpPr/>
          <p:nvPr/>
        </p:nvGrpSpPr>
        <p:grpSpPr>
          <a:xfrm rot="-5400000">
            <a:off x="-1104974" y="4799556"/>
            <a:ext cx="1972915" cy="2143984"/>
            <a:chOff x="6472300" y="2976775"/>
            <a:chExt cx="683900" cy="743200"/>
          </a:xfrm>
        </p:grpSpPr>
        <p:sp>
          <p:nvSpPr>
            <p:cNvPr id="5533" name="Google Shape;5533;p7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4" name="Google Shape;5534;p7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5" name="Google Shape;5535;p7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6" name="Google Shape;5536;p7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7" name="Google Shape;5537;p7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8" name="Google Shape;5538;p7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9" name="Google Shape;5539;p7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0" name="Google Shape;5540;p7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1" name="Google Shape;5541;p7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2" name="Google Shape;5542;p7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3" name="Google Shape;5543;p7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4" name="Google Shape;5544;p7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5" name="Google Shape;5545;p7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6" name="Google Shape;5546;p7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7" name="Google Shape;5547;p7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8" name="Google Shape;5548;p7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9" name="Google Shape;5549;p7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0" name="Google Shape;5550;p7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1" name="Google Shape;5551;p7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2" name="Google Shape;5552;p7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3" name="Google Shape;5553;p7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4" name="Google Shape;5554;p7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5" name="Google Shape;5555;p7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6" name="Google Shape;5556;p7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7" name="Google Shape;5557;p7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8" name="Google Shape;5558;p7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9" name="Google Shape;5559;p7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0" name="Google Shape;5560;p7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1" name="Google Shape;5561;p7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2" name="Google Shape;5562;p7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3" name="Google Shape;5563;p7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4" name="Google Shape;5564;p7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5" name="Google Shape;5565;p7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6" name="Google Shape;5566;p7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7" name="Google Shape;5567;p7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8" name="Google Shape;5568;p7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9" name="Google Shape;5569;p7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0" name="Google Shape;5570;p7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1" name="Google Shape;5571;p7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2" name="Google Shape;5572;p7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3" name="Google Shape;5573;p7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4" name="Google Shape;5574;p7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5" name="Google Shape;5575;p7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6" name="Google Shape;5576;p7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7" name="Google Shape;5577;p7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8" name="Google Shape;5578;p7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9" name="Google Shape;5579;p7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0" name="Google Shape;5580;p7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1" name="Google Shape;5581;p7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2" name="Google Shape;5582;p7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3" name="Google Shape;5583;p7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4" name="Google Shape;5584;p7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5" name="Google Shape;5585;p7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6" name="Google Shape;5586;p7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7" name="Google Shape;5587;p7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8" name="Google Shape;5588;p7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9" name="Google Shape;5589;p7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0" name="Google Shape;5590;p7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1" name="Google Shape;5591;p7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2" name="Google Shape;5592;p7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3" name="Google Shape;5593;p7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4" name="Google Shape;5594;p7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5" name="Google Shape;5595;p7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6" name="Google Shape;5596;p7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7" name="Google Shape;5597;p7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8" name="Google Shape;5598;p7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9" name="Google Shape;5599;p7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0" name="Google Shape;5600;p7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1" name="Google Shape;5601;p7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2" name="Google Shape;5602;p7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3" name="Google Shape;5603;p7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4" name="Google Shape;5604;p7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5" name="Google Shape;5605;p7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6" name="Google Shape;5606;p7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7" name="Google Shape;5607;p7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8" name="Google Shape;5608;p7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9" name="Google Shape;5609;p7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0" name="Google Shape;5610;p7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1" name="Google Shape;5611;p7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2" name="Google Shape;5612;p7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3" name="Google Shape;5613;p7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4" name="Google Shape;5614;p7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5" name="Google Shape;5615;p7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6" name="Google Shape;5616;p7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7" name="Google Shape;5617;p7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8" name="Google Shape;5618;p7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9" name="Google Shape;5619;p7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0" name="Google Shape;5620;p7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1" name="Google Shape;5621;p7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2" name="Google Shape;5622;p7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3" name="Google Shape;5623;p7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4" name="Google Shape;5624;p7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5" name="Google Shape;5625;p7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6" name="Google Shape;5626;p7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7" name="Google Shape;5627;p7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8" name="Google Shape;5628;p7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9" name="Google Shape;5629;p7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0" name="Google Shape;5630;p7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1" name="Google Shape;5631;p7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2" name="Google Shape;5632;p7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3" name="Google Shape;5633;p7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4" name="Google Shape;5634;p7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5" name="Google Shape;5635;p7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6" name="Google Shape;5636;p7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7" name="Google Shape;5637;p7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8" name="Google Shape;5638;p7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9" name="Google Shape;5639;p7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0" name="Google Shape;5640;p7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1" name="Google Shape;5641;p7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2" name="Google Shape;5642;p7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3" name="Google Shape;5643;p7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4" name="Google Shape;5644;p7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5" name="Google Shape;5645;p7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6" name="Google Shape;5646;p7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7" name="Google Shape;5647;p7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8" name="Google Shape;5648;p7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9" name="Google Shape;5649;p7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0" name="Google Shape;5650;p7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1" name="Google Shape;5651;p7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2" name="Google Shape;5652;p7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3" name="Google Shape;5653;p7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4" name="Google Shape;5654;p7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5" name="Google Shape;5655;p7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6" name="Google Shape;5656;p7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7" name="Google Shape;5657;p7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8" name="Google Shape;5658;p7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9" name="Google Shape;5659;p7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0" name="Google Shape;5660;p7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1" name="Google Shape;5661;p7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2" name="Google Shape;5662;p7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3" name="Google Shape;5663;p7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4" name="Google Shape;5664;p7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5" name="Google Shape;5665;p7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6" name="Google Shape;5666;p7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7" name="Google Shape;5667;p7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8" name="Google Shape;5668;p7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9" name="Google Shape;5669;p7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0" name="Google Shape;5670;p7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1" name="Google Shape;5671;p7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2" name="Google Shape;5672;p7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3" name="Google Shape;5673;p7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4" name="Google Shape;5674;p7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5" name="Google Shape;5675;p7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6" name="Google Shape;5676;p7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7" name="Google Shape;5677;p7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8" name="Google Shape;5678;p7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9" name="Google Shape;5679;p7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0" name="Google Shape;5680;p7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1" name="Google Shape;5681;p7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2" name="Google Shape;5682;p7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3" name="Google Shape;5683;p7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4" name="Google Shape;5684;p7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5" name="Google Shape;5685;p7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6" name="Google Shape;5686;p7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7" name="Google Shape;5687;p7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8" name="Google Shape;5688;p7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9" name="Google Shape;5689;p7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0" name="Google Shape;5690;p7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1" name="Google Shape;5691;p7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2" name="Google Shape;5692;p7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3" name="Google Shape;5693;p7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4" name="Google Shape;5694;p7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5" name="Google Shape;5695;p7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6" name="Google Shape;5696;p7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7" name="Google Shape;5697;p7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8" name="Google Shape;5698;p7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9" name="Google Shape;5699;p7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0" name="Google Shape;5700;p7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1" name="Google Shape;5701;p7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2" name="Google Shape;5702;p7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3" name="Google Shape;5703;p7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4" name="Google Shape;5704;p7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5" name="Google Shape;5705;p7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6" name="Google Shape;5706;p7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7" name="Google Shape;5707;p7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8" name="Google Shape;5708;p7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9" name="Google Shape;5709;p7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0" name="Google Shape;5710;p7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1" name="Google Shape;5711;p7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2" name="Google Shape;5712;p7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3" name="Google Shape;5713;p7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4" name="Google Shape;5714;p7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5" name="Google Shape;5715;p7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6" name="Google Shape;5716;p7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7" name="Google Shape;5717;p7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8" name="Google Shape;5718;p7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9" name="Google Shape;5719;p7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0" name="Google Shape;5720;p7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1" name="Google Shape;5721;p7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2" name="Google Shape;5722;p7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3" name="Google Shape;5723;p7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4" name="Google Shape;5724;p7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5" name="Google Shape;5725;p7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6" name="Google Shape;5726;p7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7" name="Google Shape;5727;p7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8" name="Google Shape;5728;p7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9" name="Google Shape;5729;p7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0" name="Google Shape;5730;p7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1" name="Google Shape;5731;p7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2" name="Google Shape;5732;p7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3" name="Google Shape;5733;p7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4" name="Google Shape;5734;p7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5" name="Google Shape;5735;p7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6" name="Google Shape;5736;p7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7" name="Google Shape;5737;p7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8" name="Google Shape;5738;p7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9" name="Google Shape;5739;p7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0" name="Google Shape;5740;p7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1" name="Google Shape;5741;p7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2" name="Google Shape;5742;p7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3" name="Google Shape;5743;p7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4" name="Google Shape;5744;p7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5" name="Google Shape;5745;p7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6" name="Google Shape;5746;p7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7" name="Google Shape;5747;p7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8" name="Google Shape;5748;p7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9" name="Google Shape;5749;p7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0" name="Google Shape;5750;p7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1" name="Google Shape;5751;p7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2" name="Google Shape;5752;p7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3" name="Google Shape;5753;p7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4" name="Google Shape;5754;p7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5" name="Google Shape;5755;p7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6" name="Google Shape;5756;p7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7" name="Google Shape;5757;p7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8" name="Google Shape;5758;p7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9" name="Google Shape;5759;p7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0" name="Google Shape;5760;p7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682533820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62" name="Google Shape;5762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19969" y="-228599"/>
            <a:ext cx="9698464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5763" name="Google Shape;5763;p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75631" y="152401"/>
            <a:ext cx="969846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5764" name="Google Shape;5764;p8"/>
          <p:cNvSpPr txBox="1">
            <a:spLocks noGrp="1"/>
          </p:cNvSpPr>
          <p:nvPr>
            <p:ph type="title"/>
          </p:nvPr>
        </p:nvSpPr>
        <p:spPr>
          <a:xfrm>
            <a:off x="1850800" y="1742800"/>
            <a:ext cx="8490400" cy="337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2533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  <p:grpSp>
        <p:nvGrpSpPr>
          <p:cNvPr id="5765" name="Google Shape;5765;p8"/>
          <p:cNvGrpSpPr/>
          <p:nvPr/>
        </p:nvGrpSpPr>
        <p:grpSpPr>
          <a:xfrm rot="2503322">
            <a:off x="9790196" y="3913710"/>
            <a:ext cx="3633259" cy="3948293"/>
            <a:chOff x="6472300" y="2976775"/>
            <a:chExt cx="683900" cy="743200"/>
          </a:xfrm>
        </p:grpSpPr>
        <p:sp>
          <p:nvSpPr>
            <p:cNvPr id="5766" name="Google Shape;5766;p8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7" name="Google Shape;5767;p8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8" name="Google Shape;5768;p8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9" name="Google Shape;5769;p8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0" name="Google Shape;5770;p8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1" name="Google Shape;5771;p8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2" name="Google Shape;5772;p8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3" name="Google Shape;5773;p8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4" name="Google Shape;5774;p8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5" name="Google Shape;5775;p8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6" name="Google Shape;5776;p8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7" name="Google Shape;5777;p8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8" name="Google Shape;5778;p8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9" name="Google Shape;5779;p8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0" name="Google Shape;5780;p8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1" name="Google Shape;5781;p8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2" name="Google Shape;5782;p8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3" name="Google Shape;5783;p8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4" name="Google Shape;5784;p8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5" name="Google Shape;5785;p8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6" name="Google Shape;5786;p8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7" name="Google Shape;5787;p8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8" name="Google Shape;5788;p8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9" name="Google Shape;5789;p8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0" name="Google Shape;5790;p8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1" name="Google Shape;5791;p8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2" name="Google Shape;5792;p8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3" name="Google Shape;5793;p8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4" name="Google Shape;5794;p8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5" name="Google Shape;5795;p8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6" name="Google Shape;5796;p8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7" name="Google Shape;5797;p8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8" name="Google Shape;5798;p8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9" name="Google Shape;5799;p8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0" name="Google Shape;5800;p8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1" name="Google Shape;5801;p8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2" name="Google Shape;5802;p8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3" name="Google Shape;5803;p8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4" name="Google Shape;5804;p8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5" name="Google Shape;5805;p8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6" name="Google Shape;5806;p8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7" name="Google Shape;5807;p8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8" name="Google Shape;5808;p8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9" name="Google Shape;5809;p8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0" name="Google Shape;5810;p8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1" name="Google Shape;5811;p8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2" name="Google Shape;5812;p8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3" name="Google Shape;5813;p8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4" name="Google Shape;5814;p8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5" name="Google Shape;5815;p8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6" name="Google Shape;5816;p8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7" name="Google Shape;5817;p8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8" name="Google Shape;5818;p8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9" name="Google Shape;5819;p8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0" name="Google Shape;5820;p8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1" name="Google Shape;5821;p8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2" name="Google Shape;5822;p8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3" name="Google Shape;5823;p8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4" name="Google Shape;5824;p8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5" name="Google Shape;5825;p8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6" name="Google Shape;5826;p8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7" name="Google Shape;5827;p8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8" name="Google Shape;5828;p8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9" name="Google Shape;5829;p8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0" name="Google Shape;5830;p8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1" name="Google Shape;5831;p8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2" name="Google Shape;5832;p8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3" name="Google Shape;5833;p8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4" name="Google Shape;5834;p8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5" name="Google Shape;5835;p8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6" name="Google Shape;5836;p8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7" name="Google Shape;5837;p8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8" name="Google Shape;5838;p8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9" name="Google Shape;5839;p8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0" name="Google Shape;5840;p8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1" name="Google Shape;5841;p8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2" name="Google Shape;5842;p8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3" name="Google Shape;5843;p8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4" name="Google Shape;5844;p8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5" name="Google Shape;5845;p8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6" name="Google Shape;5846;p8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7" name="Google Shape;5847;p8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8" name="Google Shape;5848;p8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9" name="Google Shape;5849;p8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0" name="Google Shape;5850;p8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1" name="Google Shape;5851;p8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2" name="Google Shape;5852;p8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3" name="Google Shape;5853;p8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4" name="Google Shape;5854;p8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5" name="Google Shape;5855;p8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6" name="Google Shape;5856;p8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7" name="Google Shape;5857;p8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8" name="Google Shape;5858;p8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9" name="Google Shape;5859;p8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0" name="Google Shape;5860;p8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1" name="Google Shape;5861;p8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2" name="Google Shape;5862;p8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3" name="Google Shape;5863;p8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4" name="Google Shape;5864;p8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5" name="Google Shape;5865;p8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6" name="Google Shape;5866;p8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7" name="Google Shape;5867;p8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8" name="Google Shape;5868;p8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9" name="Google Shape;5869;p8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0" name="Google Shape;5870;p8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1" name="Google Shape;5871;p8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2" name="Google Shape;5872;p8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3" name="Google Shape;5873;p8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4" name="Google Shape;5874;p8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5" name="Google Shape;5875;p8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6" name="Google Shape;5876;p8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7" name="Google Shape;5877;p8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8" name="Google Shape;5878;p8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9" name="Google Shape;5879;p8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0" name="Google Shape;5880;p8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1" name="Google Shape;5881;p8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2" name="Google Shape;5882;p8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3" name="Google Shape;5883;p8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4" name="Google Shape;5884;p8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5" name="Google Shape;5885;p8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6" name="Google Shape;5886;p8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7" name="Google Shape;5887;p8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8" name="Google Shape;5888;p8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9" name="Google Shape;5889;p8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0" name="Google Shape;5890;p8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1" name="Google Shape;5891;p8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2" name="Google Shape;5892;p8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3" name="Google Shape;5893;p8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4" name="Google Shape;5894;p8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5" name="Google Shape;5895;p8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6" name="Google Shape;5896;p8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7" name="Google Shape;5897;p8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8" name="Google Shape;5898;p8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9" name="Google Shape;5899;p8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0" name="Google Shape;5900;p8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1" name="Google Shape;5901;p8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2" name="Google Shape;5902;p8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3" name="Google Shape;5903;p8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4" name="Google Shape;5904;p8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5" name="Google Shape;5905;p8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6" name="Google Shape;5906;p8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7" name="Google Shape;5907;p8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8" name="Google Shape;5908;p8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9" name="Google Shape;5909;p8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0" name="Google Shape;5910;p8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1" name="Google Shape;5911;p8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2" name="Google Shape;5912;p8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3" name="Google Shape;5913;p8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4" name="Google Shape;5914;p8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5" name="Google Shape;5915;p8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6" name="Google Shape;5916;p8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7" name="Google Shape;5917;p8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8" name="Google Shape;5918;p8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9" name="Google Shape;5919;p8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0" name="Google Shape;5920;p8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1" name="Google Shape;5921;p8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2" name="Google Shape;5922;p8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3" name="Google Shape;5923;p8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4" name="Google Shape;5924;p8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5" name="Google Shape;5925;p8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6" name="Google Shape;5926;p8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7" name="Google Shape;5927;p8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8" name="Google Shape;5928;p8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9" name="Google Shape;5929;p8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0" name="Google Shape;5930;p8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1" name="Google Shape;5931;p8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2" name="Google Shape;5932;p8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3" name="Google Shape;5933;p8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4" name="Google Shape;5934;p8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5" name="Google Shape;5935;p8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6" name="Google Shape;5936;p8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7" name="Google Shape;5937;p8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8" name="Google Shape;5938;p8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9" name="Google Shape;5939;p8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0" name="Google Shape;5940;p8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1" name="Google Shape;5941;p8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2" name="Google Shape;5942;p8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3" name="Google Shape;5943;p8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4" name="Google Shape;5944;p8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5" name="Google Shape;5945;p8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6" name="Google Shape;5946;p8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7" name="Google Shape;5947;p8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8" name="Google Shape;5948;p8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9" name="Google Shape;5949;p8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0" name="Google Shape;5950;p8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1" name="Google Shape;5951;p8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2" name="Google Shape;5952;p8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3" name="Google Shape;5953;p8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4" name="Google Shape;5954;p8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5" name="Google Shape;5955;p8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6" name="Google Shape;5956;p8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7" name="Google Shape;5957;p8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8" name="Google Shape;5958;p8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9" name="Google Shape;5959;p8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0" name="Google Shape;5960;p8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1" name="Google Shape;5961;p8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2" name="Google Shape;5962;p8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3" name="Google Shape;5963;p8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4" name="Google Shape;5964;p8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5" name="Google Shape;5965;p8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6" name="Google Shape;5966;p8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7" name="Google Shape;5967;p8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8" name="Google Shape;5968;p8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9" name="Google Shape;5969;p8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0" name="Google Shape;5970;p8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1" name="Google Shape;5971;p8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2" name="Google Shape;5972;p8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3" name="Google Shape;5973;p8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4" name="Google Shape;5974;p8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5" name="Google Shape;5975;p8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6" name="Google Shape;5976;p8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7" name="Google Shape;5977;p8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8" name="Google Shape;5978;p8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9" name="Google Shape;5979;p8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0" name="Google Shape;5980;p8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1" name="Google Shape;5981;p8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2" name="Google Shape;5982;p8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3" name="Google Shape;5983;p8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4" name="Google Shape;5984;p8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5" name="Google Shape;5985;p8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6" name="Google Shape;5986;p8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7" name="Google Shape;5987;p8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8" name="Google Shape;5988;p8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9" name="Google Shape;5989;p8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0" name="Google Shape;5990;p8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1" name="Google Shape;5991;p8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2" name="Google Shape;5992;p8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3" name="Google Shape;5993;p8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994" name="Google Shape;5994;p8"/>
          <p:cNvGrpSpPr/>
          <p:nvPr/>
        </p:nvGrpSpPr>
        <p:grpSpPr>
          <a:xfrm rot="1344184">
            <a:off x="6167548" y="5380434"/>
            <a:ext cx="4325832" cy="2700183"/>
            <a:chOff x="2546800" y="2672025"/>
            <a:chExt cx="1491550" cy="931025"/>
          </a:xfrm>
        </p:grpSpPr>
        <p:sp>
          <p:nvSpPr>
            <p:cNvPr id="5995" name="Google Shape;5995;p8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6" name="Google Shape;5996;p8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7" name="Google Shape;5997;p8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8" name="Google Shape;5998;p8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9" name="Google Shape;5999;p8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0" name="Google Shape;6000;p8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1" name="Google Shape;6001;p8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2" name="Google Shape;6002;p8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3" name="Google Shape;6003;p8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4" name="Google Shape;6004;p8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5" name="Google Shape;6005;p8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6" name="Google Shape;6006;p8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7" name="Google Shape;6007;p8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8" name="Google Shape;6008;p8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9" name="Google Shape;6009;p8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0" name="Google Shape;6010;p8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1" name="Google Shape;6011;p8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2" name="Google Shape;6012;p8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3" name="Google Shape;6013;p8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4" name="Google Shape;6014;p8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5" name="Google Shape;6015;p8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6" name="Google Shape;6016;p8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7" name="Google Shape;6017;p8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8" name="Google Shape;6018;p8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9" name="Google Shape;6019;p8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0" name="Google Shape;6020;p8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1" name="Google Shape;6021;p8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2" name="Google Shape;6022;p8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3" name="Google Shape;6023;p8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4" name="Google Shape;6024;p8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5" name="Google Shape;6025;p8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6" name="Google Shape;6026;p8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7" name="Google Shape;6027;p8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8" name="Google Shape;6028;p8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9" name="Google Shape;6029;p8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0" name="Google Shape;6030;p8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1" name="Google Shape;6031;p8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2" name="Google Shape;6032;p8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3" name="Google Shape;6033;p8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4" name="Google Shape;6034;p8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5" name="Google Shape;6035;p8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6" name="Google Shape;6036;p8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7" name="Google Shape;6037;p8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8" name="Google Shape;6038;p8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9" name="Google Shape;6039;p8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0" name="Google Shape;6040;p8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1" name="Google Shape;6041;p8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2" name="Google Shape;6042;p8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3" name="Google Shape;6043;p8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4" name="Google Shape;6044;p8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5" name="Google Shape;6045;p8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6" name="Google Shape;6046;p8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7" name="Google Shape;6047;p8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8" name="Google Shape;6048;p8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9" name="Google Shape;6049;p8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0" name="Google Shape;6050;p8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1" name="Google Shape;6051;p8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2" name="Google Shape;6052;p8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3" name="Google Shape;6053;p8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4" name="Google Shape;6054;p8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5" name="Google Shape;6055;p8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6" name="Google Shape;6056;p8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7" name="Google Shape;6057;p8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8" name="Google Shape;6058;p8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9" name="Google Shape;6059;p8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0" name="Google Shape;6060;p8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1" name="Google Shape;6061;p8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2" name="Google Shape;6062;p8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3" name="Google Shape;6063;p8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4" name="Google Shape;6064;p8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5" name="Google Shape;6065;p8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6" name="Google Shape;6066;p8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7" name="Google Shape;6067;p8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8" name="Google Shape;6068;p8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9" name="Google Shape;6069;p8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0" name="Google Shape;6070;p8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1" name="Google Shape;6071;p8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2" name="Google Shape;6072;p8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3" name="Google Shape;6073;p8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4" name="Google Shape;6074;p8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5" name="Google Shape;6075;p8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6" name="Google Shape;6076;p8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7" name="Google Shape;6077;p8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8" name="Google Shape;6078;p8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9" name="Google Shape;6079;p8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0" name="Google Shape;6080;p8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1" name="Google Shape;6081;p8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2" name="Google Shape;6082;p8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3" name="Google Shape;6083;p8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4" name="Google Shape;6084;p8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5" name="Google Shape;6085;p8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6" name="Google Shape;6086;p8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7" name="Google Shape;6087;p8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8" name="Google Shape;6088;p8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9" name="Google Shape;6089;p8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0" name="Google Shape;6090;p8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1" name="Google Shape;6091;p8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2" name="Google Shape;6092;p8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3" name="Google Shape;6093;p8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4" name="Google Shape;6094;p8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5" name="Google Shape;6095;p8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6" name="Google Shape;6096;p8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7" name="Google Shape;6097;p8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8" name="Google Shape;6098;p8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9" name="Google Shape;6099;p8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0" name="Google Shape;6100;p8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1" name="Google Shape;6101;p8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2" name="Google Shape;6102;p8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3" name="Google Shape;6103;p8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4" name="Google Shape;6104;p8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5" name="Google Shape;6105;p8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6" name="Google Shape;6106;p8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7" name="Google Shape;6107;p8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8" name="Google Shape;6108;p8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9" name="Google Shape;6109;p8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0" name="Google Shape;6110;p8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1" name="Google Shape;6111;p8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2" name="Google Shape;6112;p8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3" name="Google Shape;6113;p8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4" name="Google Shape;6114;p8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5" name="Google Shape;6115;p8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6" name="Google Shape;6116;p8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7" name="Google Shape;6117;p8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8" name="Google Shape;6118;p8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9" name="Google Shape;6119;p8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0" name="Google Shape;6120;p8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1" name="Google Shape;6121;p8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2" name="Google Shape;6122;p8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3" name="Google Shape;6123;p8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4" name="Google Shape;6124;p8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5" name="Google Shape;6125;p8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6" name="Google Shape;6126;p8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7" name="Google Shape;6127;p8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8" name="Google Shape;6128;p8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9" name="Google Shape;6129;p8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0" name="Google Shape;6130;p8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1" name="Google Shape;6131;p8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2" name="Google Shape;6132;p8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3" name="Google Shape;6133;p8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4" name="Google Shape;6134;p8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5" name="Google Shape;6135;p8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6" name="Google Shape;6136;p8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7" name="Google Shape;6137;p8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8" name="Google Shape;6138;p8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9" name="Google Shape;6139;p8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0" name="Google Shape;6140;p8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1" name="Google Shape;6141;p8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2" name="Google Shape;6142;p8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3" name="Google Shape;6143;p8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4" name="Google Shape;6144;p8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5" name="Google Shape;6145;p8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6" name="Google Shape;6146;p8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7" name="Google Shape;6147;p8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8" name="Google Shape;6148;p8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9" name="Google Shape;6149;p8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0" name="Google Shape;6150;p8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1" name="Google Shape;6151;p8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2" name="Google Shape;6152;p8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3" name="Google Shape;6153;p8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4" name="Google Shape;6154;p8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5" name="Google Shape;6155;p8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6" name="Google Shape;6156;p8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7" name="Google Shape;6157;p8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8" name="Google Shape;6158;p8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9" name="Google Shape;6159;p8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0" name="Google Shape;6160;p8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1" name="Google Shape;6161;p8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2" name="Google Shape;6162;p8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3" name="Google Shape;6163;p8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4" name="Google Shape;6164;p8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5" name="Google Shape;6165;p8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6" name="Google Shape;6166;p8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7" name="Google Shape;6167;p8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8" name="Google Shape;6168;p8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9" name="Google Shape;6169;p8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0" name="Google Shape;6170;p8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1" name="Google Shape;6171;p8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2" name="Google Shape;6172;p8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3" name="Google Shape;6173;p8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4" name="Google Shape;6174;p8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5" name="Google Shape;6175;p8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6" name="Google Shape;6176;p8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7" name="Google Shape;6177;p8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8" name="Google Shape;6178;p8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9" name="Google Shape;6179;p8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0" name="Google Shape;6180;p8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1" name="Google Shape;6181;p8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2" name="Google Shape;6182;p8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3" name="Google Shape;6183;p8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4" name="Google Shape;6184;p8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5" name="Google Shape;6185;p8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6" name="Google Shape;6186;p8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7" name="Google Shape;6187;p8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8" name="Google Shape;6188;p8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9" name="Google Shape;6189;p8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0" name="Google Shape;6190;p8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1" name="Google Shape;6191;p8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2" name="Google Shape;6192;p8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3" name="Google Shape;6193;p8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4" name="Google Shape;6194;p8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5" name="Google Shape;6195;p8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6" name="Google Shape;6196;p8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7" name="Google Shape;6197;p8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8" name="Google Shape;6198;p8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9" name="Google Shape;6199;p8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0" name="Google Shape;6200;p8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1" name="Google Shape;6201;p8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2" name="Google Shape;6202;p8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3" name="Google Shape;6203;p8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4" name="Google Shape;6204;p8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5" name="Google Shape;6205;p8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6" name="Google Shape;6206;p8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7" name="Google Shape;6207;p8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8" name="Google Shape;6208;p8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9" name="Google Shape;6209;p8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0" name="Google Shape;6210;p8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1" name="Google Shape;6211;p8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2" name="Google Shape;6212;p8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3" name="Google Shape;6213;p8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4" name="Google Shape;6214;p8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5" name="Google Shape;6215;p8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6" name="Google Shape;6216;p8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7" name="Google Shape;6217;p8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8" name="Google Shape;6218;p8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9" name="Google Shape;6219;p8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0" name="Google Shape;6220;p8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1" name="Google Shape;6221;p8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2" name="Google Shape;6222;p8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3" name="Google Shape;6223;p8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4" name="Google Shape;6224;p8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5" name="Google Shape;6225;p8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6" name="Google Shape;6226;p8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7" name="Google Shape;6227;p8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8" name="Google Shape;6228;p8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9" name="Google Shape;6229;p8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0" name="Google Shape;6230;p8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1" name="Google Shape;6231;p8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2" name="Google Shape;6232;p8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3" name="Google Shape;6233;p8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4" name="Google Shape;6234;p8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5" name="Google Shape;6235;p8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6" name="Google Shape;6236;p8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7" name="Google Shape;6237;p8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8" name="Google Shape;6238;p8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9" name="Google Shape;6239;p8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0" name="Google Shape;6240;p8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1" name="Google Shape;6241;p8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2" name="Google Shape;6242;p8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3" name="Google Shape;6243;p8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4" name="Google Shape;6244;p8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5" name="Google Shape;6245;p8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6" name="Google Shape;6246;p8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7" name="Google Shape;6247;p8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8" name="Google Shape;6248;p8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9" name="Google Shape;6249;p8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0" name="Google Shape;6250;p8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1" name="Google Shape;6251;p8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2" name="Google Shape;6252;p8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3" name="Google Shape;6253;p8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4" name="Google Shape;6254;p8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5" name="Google Shape;6255;p8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6" name="Google Shape;6256;p8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7" name="Google Shape;6257;p8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8" name="Google Shape;6258;p8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9" name="Google Shape;6259;p8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0" name="Google Shape;6260;p8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1" name="Google Shape;6261;p8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2" name="Google Shape;6262;p8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3" name="Google Shape;6263;p8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4" name="Google Shape;6264;p8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5" name="Google Shape;6265;p8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6" name="Google Shape;6266;p8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7" name="Google Shape;6267;p8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8" name="Google Shape;6268;p8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9" name="Google Shape;6269;p8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0" name="Google Shape;6270;p8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1" name="Google Shape;6271;p8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2" name="Google Shape;6272;p8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3" name="Google Shape;6273;p8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4" name="Google Shape;6274;p8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5" name="Google Shape;6275;p8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6" name="Google Shape;6276;p8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7" name="Google Shape;6277;p8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8" name="Google Shape;6278;p8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9" name="Google Shape;6279;p8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0" name="Google Shape;6280;p8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1" name="Google Shape;6281;p8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2" name="Google Shape;6282;p8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3" name="Google Shape;6283;p8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4" name="Google Shape;6284;p8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5" name="Google Shape;6285;p8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6" name="Google Shape;6286;p8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7" name="Google Shape;6287;p8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8" name="Google Shape;6288;p8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9" name="Google Shape;6289;p8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0" name="Google Shape;6290;p8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1" name="Google Shape;6291;p8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2" name="Google Shape;6292;p8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3" name="Google Shape;6293;p8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4" name="Google Shape;6294;p8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5" name="Google Shape;6295;p8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6" name="Google Shape;6296;p8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7" name="Google Shape;6297;p8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8" name="Google Shape;6298;p8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9" name="Google Shape;6299;p8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0" name="Google Shape;6300;p8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1" name="Google Shape;6301;p8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2" name="Google Shape;6302;p8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3" name="Google Shape;6303;p8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4" name="Google Shape;6304;p8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5" name="Google Shape;6305;p8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6" name="Google Shape;6306;p8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7" name="Google Shape;6307;p8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8" name="Google Shape;6308;p8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9" name="Google Shape;6309;p8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0" name="Google Shape;6310;p8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1" name="Google Shape;6311;p8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2" name="Google Shape;6312;p8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3" name="Google Shape;6313;p8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4" name="Google Shape;6314;p8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5" name="Google Shape;6315;p8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6" name="Google Shape;6316;p8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7" name="Google Shape;6317;p8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8" name="Google Shape;6318;p8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9" name="Google Shape;6319;p8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0" name="Google Shape;6320;p8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1" name="Google Shape;6321;p8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2" name="Google Shape;6322;p8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3" name="Google Shape;6323;p8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4" name="Google Shape;6324;p8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5" name="Google Shape;6325;p8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6" name="Google Shape;6326;p8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7" name="Google Shape;6327;p8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8" name="Google Shape;6328;p8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9" name="Google Shape;6329;p8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0" name="Google Shape;6330;p8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1" name="Google Shape;6331;p8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2" name="Google Shape;6332;p8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3" name="Google Shape;6333;p8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4" name="Google Shape;6334;p8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5" name="Google Shape;6335;p8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6" name="Google Shape;6336;p8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7" name="Google Shape;6337;p8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8" name="Google Shape;6338;p8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9" name="Google Shape;6339;p8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0" name="Google Shape;6340;p8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1" name="Google Shape;6341;p8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2" name="Google Shape;6342;p8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3" name="Google Shape;6343;p8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4" name="Google Shape;6344;p8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5" name="Google Shape;6345;p8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6" name="Google Shape;6346;p8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7" name="Google Shape;6347;p8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8" name="Google Shape;6348;p8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9" name="Google Shape;6349;p8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0" name="Google Shape;6350;p8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1" name="Google Shape;6351;p8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2" name="Google Shape;6352;p8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3" name="Google Shape;6353;p8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4" name="Google Shape;6354;p8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5" name="Google Shape;6355;p8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6" name="Google Shape;6356;p8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7" name="Google Shape;6357;p8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8" name="Google Shape;6358;p8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9" name="Google Shape;6359;p8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0" name="Google Shape;6360;p8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1" name="Google Shape;6361;p8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2" name="Google Shape;6362;p8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3" name="Google Shape;6363;p8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4" name="Google Shape;6364;p8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5" name="Google Shape;6365;p8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6" name="Google Shape;6366;p8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7" name="Google Shape;6367;p8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8" name="Google Shape;6368;p8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9" name="Google Shape;6369;p8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0" name="Google Shape;6370;p8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1" name="Google Shape;6371;p8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2" name="Google Shape;6372;p8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3" name="Google Shape;6373;p8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4" name="Google Shape;6374;p8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5" name="Google Shape;6375;p8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6" name="Google Shape;6376;p8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7" name="Google Shape;6377;p8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8" name="Google Shape;6378;p8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9" name="Google Shape;6379;p8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0" name="Google Shape;6380;p8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1" name="Google Shape;6381;p8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2" name="Google Shape;6382;p8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3" name="Google Shape;6383;p8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4" name="Google Shape;6384;p8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5" name="Google Shape;6385;p8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6" name="Google Shape;6386;p8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7" name="Google Shape;6387;p8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8" name="Google Shape;6388;p8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9" name="Google Shape;6389;p8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0" name="Google Shape;6390;p8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1" name="Google Shape;6391;p8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2" name="Google Shape;6392;p8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3" name="Google Shape;6393;p8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4" name="Google Shape;6394;p8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5" name="Google Shape;6395;p8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6" name="Google Shape;6396;p8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7" name="Google Shape;6397;p8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8" name="Google Shape;6398;p8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9" name="Google Shape;6399;p8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0" name="Google Shape;6400;p8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1" name="Google Shape;6401;p8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2" name="Google Shape;6402;p8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3" name="Google Shape;6403;p8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4" name="Google Shape;6404;p8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5" name="Google Shape;6405;p8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6" name="Google Shape;6406;p8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7" name="Google Shape;6407;p8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8" name="Google Shape;6408;p8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9" name="Google Shape;6409;p8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0" name="Google Shape;6410;p8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1" name="Google Shape;6411;p8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2" name="Google Shape;6412;p8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3" name="Google Shape;6413;p8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4" name="Google Shape;6414;p8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5" name="Google Shape;6415;p8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6" name="Google Shape;6416;p8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7" name="Google Shape;6417;p8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8" name="Google Shape;6418;p8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9" name="Google Shape;6419;p8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0" name="Google Shape;6420;p8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1" name="Google Shape;6421;p8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2" name="Google Shape;6422;p8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3" name="Google Shape;6423;p8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4" name="Google Shape;6424;p8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5" name="Google Shape;6425;p8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6" name="Google Shape;6426;p8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7" name="Google Shape;6427;p8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8" name="Google Shape;6428;p8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9" name="Google Shape;6429;p8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0" name="Google Shape;6430;p8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1" name="Google Shape;6431;p8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2" name="Google Shape;6432;p8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3" name="Google Shape;6433;p8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4" name="Google Shape;6434;p8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5" name="Google Shape;6435;p8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6" name="Google Shape;6436;p8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7" name="Google Shape;6437;p8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8" name="Google Shape;6438;p8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9" name="Google Shape;6439;p8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0" name="Google Shape;6440;p8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1" name="Google Shape;6441;p8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2" name="Google Shape;6442;p8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3" name="Google Shape;6443;p8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4" name="Google Shape;6444;p8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5" name="Google Shape;6445;p8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446" name="Google Shape;6446;p8"/>
          <p:cNvGrpSpPr/>
          <p:nvPr/>
        </p:nvGrpSpPr>
        <p:grpSpPr>
          <a:xfrm>
            <a:off x="1473307" y="-636160"/>
            <a:ext cx="5918197" cy="2053471"/>
            <a:chOff x="5098375" y="984100"/>
            <a:chExt cx="2098850" cy="728250"/>
          </a:xfrm>
        </p:grpSpPr>
        <p:sp>
          <p:nvSpPr>
            <p:cNvPr id="6447" name="Google Shape;6447;p8"/>
            <p:cNvSpPr/>
            <p:nvPr/>
          </p:nvSpPr>
          <p:spPr>
            <a:xfrm>
              <a:off x="5282275" y="1229700"/>
              <a:ext cx="86650" cy="61300"/>
            </a:xfrm>
            <a:custGeom>
              <a:avLst/>
              <a:gdLst/>
              <a:ahLst/>
              <a:cxnLst/>
              <a:rect l="l" t="t" r="r" b="b"/>
              <a:pathLst>
                <a:path w="3466" h="2452" extrusionOk="0">
                  <a:moveTo>
                    <a:pt x="857" y="1"/>
                  </a:moveTo>
                  <a:cubicBezTo>
                    <a:pt x="713" y="1"/>
                    <a:pt x="564" y="41"/>
                    <a:pt x="426" y="126"/>
                  </a:cubicBezTo>
                  <a:cubicBezTo>
                    <a:pt x="1" y="460"/>
                    <a:pt x="31" y="1098"/>
                    <a:pt x="487" y="1372"/>
                  </a:cubicBezTo>
                  <a:cubicBezTo>
                    <a:pt x="973" y="1646"/>
                    <a:pt x="1247" y="2132"/>
                    <a:pt x="1703" y="2405"/>
                  </a:cubicBezTo>
                  <a:cubicBezTo>
                    <a:pt x="1733" y="2436"/>
                    <a:pt x="1771" y="2451"/>
                    <a:pt x="1809" y="2451"/>
                  </a:cubicBezTo>
                  <a:cubicBezTo>
                    <a:pt x="1847" y="2451"/>
                    <a:pt x="1885" y="2436"/>
                    <a:pt x="1916" y="2405"/>
                  </a:cubicBezTo>
                  <a:lnTo>
                    <a:pt x="2098" y="2375"/>
                  </a:lnTo>
                  <a:cubicBezTo>
                    <a:pt x="2372" y="2193"/>
                    <a:pt x="2736" y="2223"/>
                    <a:pt x="2979" y="2010"/>
                  </a:cubicBezTo>
                  <a:cubicBezTo>
                    <a:pt x="3010" y="1949"/>
                    <a:pt x="3010" y="1919"/>
                    <a:pt x="3010" y="1858"/>
                  </a:cubicBezTo>
                  <a:cubicBezTo>
                    <a:pt x="3040" y="1767"/>
                    <a:pt x="3101" y="1706"/>
                    <a:pt x="3192" y="1646"/>
                  </a:cubicBezTo>
                  <a:cubicBezTo>
                    <a:pt x="3283" y="1402"/>
                    <a:pt x="3466" y="1129"/>
                    <a:pt x="3223" y="886"/>
                  </a:cubicBezTo>
                  <a:cubicBezTo>
                    <a:pt x="3118" y="781"/>
                    <a:pt x="3013" y="738"/>
                    <a:pt x="2910" y="738"/>
                  </a:cubicBezTo>
                  <a:cubicBezTo>
                    <a:pt x="2775" y="738"/>
                    <a:pt x="2645" y="812"/>
                    <a:pt x="2524" y="916"/>
                  </a:cubicBezTo>
                  <a:cubicBezTo>
                    <a:pt x="2453" y="969"/>
                    <a:pt x="2378" y="988"/>
                    <a:pt x="2304" y="988"/>
                  </a:cubicBezTo>
                  <a:cubicBezTo>
                    <a:pt x="2120" y="988"/>
                    <a:pt x="1941" y="868"/>
                    <a:pt x="1855" y="825"/>
                  </a:cubicBezTo>
                  <a:cubicBezTo>
                    <a:pt x="1703" y="734"/>
                    <a:pt x="1642" y="521"/>
                    <a:pt x="1520" y="399"/>
                  </a:cubicBezTo>
                  <a:cubicBezTo>
                    <a:pt x="1382" y="142"/>
                    <a:pt x="1127" y="1"/>
                    <a:pt x="8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8" name="Google Shape;6448;p8"/>
            <p:cNvSpPr/>
            <p:nvPr/>
          </p:nvSpPr>
          <p:spPr>
            <a:xfrm>
              <a:off x="6257975" y="1256750"/>
              <a:ext cx="50175" cy="64250"/>
            </a:xfrm>
            <a:custGeom>
              <a:avLst/>
              <a:gdLst/>
              <a:ahLst/>
              <a:cxnLst/>
              <a:rect l="l" t="t" r="r" b="b"/>
              <a:pathLst>
                <a:path w="2007" h="2570" extrusionOk="0">
                  <a:moveTo>
                    <a:pt x="675" y="1"/>
                  </a:moveTo>
                  <a:cubicBezTo>
                    <a:pt x="542" y="1"/>
                    <a:pt x="389" y="82"/>
                    <a:pt x="244" y="199"/>
                  </a:cubicBezTo>
                  <a:cubicBezTo>
                    <a:pt x="1" y="594"/>
                    <a:pt x="335" y="1080"/>
                    <a:pt x="122" y="1475"/>
                  </a:cubicBezTo>
                  <a:cubicBezTo>
                    <a:pt x="305" y="1810"/>
                    <a:pt x="305" y="2235"/>
                    <a:pt x="122" y="2570"/>
                  </a:cubicBezTo>
                  <a:cubicBezTo>
                    <a:pt x="487" y="2509"/>
                    <a:pt x="852" y="2448"/>
                    <a:pt x="1217" y="2326"/>
                  </a:cubicBezTo>
                  <a:cubicBezTo>
                    <a:pt x="1885" y="2114"/>
                    <a:pt x="2007" y="1475"/>
                    <a:pt x="1490" y="959"/>
                  </a:cubicBezTo>
                  <a:cubicBezTo>
                    <a:pt x="1308" y="776"/>
                    <a:pt x="1065" y="685"/>
                    <a:pt x="1004" y="351"/>
                  </a:cubicBezTo>
                  <a:cubicBezTo>
                    <a:pt x="940" y="97"/>
                    <a:pt x="819" y="1"/>
                    <a:pt x="6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9" name="Google Shape;6449;p8"/>
            <p:cNvSpPr/>
            <p:nvPr/>
          </p:nvSpPr>
          <p:spPr>
            <a:xfrm>
              <a:off x="6181225" y="1221375"/>
              <a:ext cx="45625" cy="58700"/>
            </a:xfrm>
            <a:custGeom>
              <a:avLst/>
              <a:gdLst/>
              <a:ahLst/>
              <a:cxnLst/>
              <a:rect l="l" t="t" r="r" b="b"/>
              <a:pathLst>
                <a:path w="1825" h="2348" extrusionOk="0">
                  <a:moveTo>
                    <a:pt x="382" y="0"/>
                  </a:moveTo>
                  <a:cubicBezTo>
                    <a:pt x="342" y="0"/>
                    <a:pt x="296" y="10"/>
                    <a:pt x="244" y="33"/>
                  </a:cubicBezTo>
                  <a:cubicBezTo>
                    <a:pt x="1" y="124"/>
                    <a:pt x="62" y="368"/>
                    <a:pt x="62" y="550"/>
                  </a:cubicBezTo>
                  <a:cubicBezTo>
                    <a:pt x="92" y="1097"/>
                    <a:pt x="274" y="1614"/>
                    <a:pt x="578" y="2070"/>
                  </a:cubicBezTo>
                  <a:cubicBezTo>
                    <a:pt x="706" y="2253"/>
                    <a:pt x="901" y="2348"/>
                    <a:pt x="1102" y="2348"/>
                  </a:cubicBezTo>
                  <a:cubicBezTo>
                    <a:pt x="1234" y="2348"/>
                    <a:pt x="1369" y="2306"/>
                    <a:pt x="1490" y="2222"/>
                  </a:cubicBezTo>
                  <a:cubicBezTo>
                    <a:pt x="1794" y="2009"/>
                    <a:pt x="1825" y="1583"/>
                    <a:pt x="1581" y="1340"/>
                  </a:cubicBezTo>
                  <a:cubicBezTo>
                    <a:pt x="1308" y="975"/>
                    <a:pt x="1156" y="550"/>
                    <a:pt x="761" y="276"/>
                  </a:cubicBezTo>
                  <a:cubicBezTo>
                    <a:pt x="638" y="178"/>
                    <a:pt x="555" y="0"/>
                    <a:pt x="3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0" name="Google Shape;6450;p8"/>
            <p:cNvSpPr/>
            <p:nvPr/>
          </p:nvSpPr>
          <p:spPr>
            <a:xfrm>
              <a:off x="5700975" y="1276400"/>
              <a:ext cx="59300" cy="67125"/>
            </a:xfrm>
            <a:custGeom>
              <a:avLst/>
              <a:gdLst/>
              <a:ahLst/>
              <a:cxnLst/>
              <a:rect l="l" t="t" r="r" b="b"/>
              <a:pathLst>
                <a:path w="2372" h="2685" extrusionOk="0">
                  <a:moveTo>
                    <a:pt x="733" y="1"/>
                  </a:moveTo>
                  <a:cubicBezTo>
                    <a:pt x="599" y="1"/>
                    <a:pt x="426" y="106"/>
                    <a:pt x="122" y="294"/>
                  </a:cubicBezTo>
                  <a:cubicBezTo>
                    <a:pt x="31" y="416"/>
                    <a:pt x="1" y="537"/>
                    <a:pt x="62" y="659"/>
                  </a:cubicBezTo>
                  <a:cubicBezTo>
                    <a:pt x="365" y="841"/>
                    <a:pt x="730" y="933"/>
                    <a:pt x="882" y="1297"/>
                  </a:cubicBezTo>
                  <a:cubicBezTo>
                    <a:pt x="913" y="1358"/>
                    <a:pt x="1034" y="1419"/>
                    <a:pt x="973" y="1510"/>
                  </a:cubicBezTo>
                  <a:cubicBezTo>
                    <a:pt x="913" y="1419"/>
                    <a:pt x="791" y="1358"/>
                    <a:pt x="669" y="1358"/>
                  </a:cubicBezTo>
                  <a:cubicBezTo>
                    <a:pt x="609" y="1419"/>
                    <a:pt x="578" y="1540"/>
                    <a:pt x="639" y="1601"/>
                  </a:cubicBezTo>
                  <a:cubicBezTo>
                    <a:pt x="732" y="2324"/>
                    <a:pt x="971" y="2685"/>
                    <a:pt x="1378" y="2685"/>
                  </a:cubicBezTo>
                  <a:cubicBezTo>
                    <a:pt x="1638" y="2685"/>
                    <a:pt x="1968" y="2536"/>
                    <a:pt x="2372" y="2240"/>
                  </a:cubicBezTo>
                  <a:lnTo>
                    <a:pt x="2128" y="1601"/>
                  </a:lnTo>
                  <a:cubicBezTo>
                    <a:pt x="2098" y="1510"/>
                    <a:pt x="2007" y="1449"/>
                    <a:pt x="1946" y="1419"/>
                  </a:cubicBezTo>
                  <a:cubicBezTo>
                    <a:pt x="1794" y="993"/>
                    <a:pt x="1399" y="781"/>
                    <a:pt x="1156" y="416"/>
                  </a:cubicBezTo>
                  <a:cubicBezTo>
                    <a:pt x="980" y="129"/>
                    <a:pt x="880" y="1"/>
                    <a:pt x="7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1" name="Google Shape;6451;p8"/>
            <p:cNvSpPr/>
            <p:nvPr/>
          </p:nvSpPr>
          <p:spPr>
            <a:xfrm>
              <a:off x="6638700" y="1189075"/>
              <a:ext cx="53975" cy="50225"/>
            </a:xfrm>
            <a:custGeom>
              <a:avLst/>
              <a:gdLst/>
              <a:ahLst/>
              <a:cxnLst/>
              <a:rect l="l" t="t" r="r" b="b"/>
              <a:pathLst>
                <a:path w="2159" h="2009" extrusionOk="0">
                  <a:moveTo>
                    <a:pt x="664" y="0"/>
                  </a:moveTo>
                  <a:cubicBezTo>
                    <a:pt x="605" y="0"/>
                    <a:pt x="545" y="15"/>
                    <a:pt x="486" y="49"/>
                  </a:cubicBezTo>
                  <a:cubicBezTo>
                    <a:pt x="213" y="109"/>
                    <a:pt x="30" y="353"/>
                    <a:pt x="30" y="626"/>
                  </a:cubicBezTo>
                  <a:cubicBezTo>
                    <a:pt x="0" y="869"/>
                    <a:pt x="182" y="1052"/>
                    <a:pt x="395" y="1082"/>
                  </a:cubicBezTo>
                  <a:cubicBezTo>
                    <a:pt x="699" y="1112"/>
                    <a:pt x="912" y="1173"/>
                    <a:pt x="912" y="1568"/>
                  </a:cubicBezTo>
                  <a:cubicBezTo>
                    <a:pt x="912" y="1937"/>
                    <a:pt x="1104" y="2009"/>
                    <a:pt x="1355" y="2009"/>
                  </a:cubicBezTo>
                  <a:cubicBezTo>
                    <a:pt x="1436" y="2009"/>
                    <a:pt x="1523" y="2001"/>
                    <a:pt x="1611" y="1994"/>
                  </a:cubicBezTo>
                  <a:cubicBezTo>
                    <a:pt x="2006" y="1964"/>
                    <a:pt x="2067" y="1660"/>
                    <a:pt x="2158" y="1356"/>
                  </a:cubicBezTo>
                  <a:cubicBezTo>
                    <a:pt x="2128" y="1082"/>
                    <a:pt x="1945" y="839"/>
                    <a:pt x="1672" y="778"/>
                  </a:cubicBezTo>
                  <a:cubicBezTo>
                    <a:pt x="1368" y="687"/>
                    <a:pt x="1125" y="596"/>
                    <a:pt x="1033" y="261"/>
                  </a:cubicBezTo>
                  <a:cubicBezTo>
                    <a:pt x="967" y="107"/>
                    <a:pt x="821" y="0"/>
                    <a:pt x="6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2" name="Google Shape;6452;p8"/>
            <p:cNvSpPr/>
            <p:nvPr/>
          </p:nvSpPr>
          <p:spPr>
            <a:xfrm>
              <a:off x="6208600" y="1385575"/>
              <a:ext cx="49400" cy="40525"/>
            </a:xfrm>
            <a:custGeom>
              <a:avLst/>
              <a:gdLst/>
              <a:ahLst/>
              <a:cxnLst/>
              <a:rect l="l" t="t" r="r" b="b"/>
              <a:pathLst>
                <a:path w="1976" h="1621" extrusionOk="0">
                  <a:moveTo>
                    <a:pt x="362" y="27"/>
                  </a:moveTo>
                  <a:cubicBezTo>
                    <a:pt x="221" y="27"/>
                    <a:pt x="89" y="198"/>
                    <a:pt x="61" y="395"/>
                  </a:cubicBezTo>
                  <a:cubicBezTo>
                    <a:pt x="0" y="730"/>
                    <a:pt x="578" y="1550"/>
                    <a:pt x="912" y="1611"/>
                  </a:cubicBezTo>
                  <a:cubicBezTo>
                    <a:pt x="965" y="1617"/>
                    <a:pt x="1016" y="1620"/>
                    <a:pt x="1064" y="1620"/>
                  </a:cubicBezTo>
                  <a:cubicBezTo>
                    <a:pt x="1511" y="1620"/>
                    <a:pt x="1747" y="1361"/>
                    <a:pt x="1885" y="730"/>
                  </a:cubicBezTo>
                  <a:cubicBezTo>
                    <a:pt x="1976" y="608"/>
                    <a:pt x="1976" y="426"/>
                    <a:pt x="1854" y="365"/>
                  </a:cubicBezTo>
                  <a:cubicBezTo>
                    <a:pt x="1429" y="0"/>
                    <a:pt x="882" y="183"/>
                    <a:pt x="395" y="31"/>
                  </a:cubicBezTo>
                  <a:cubicBezTo>
                    <a:pt x="384" y="28"/>
                    <a:pt x="373" y="27"/>
                    <a:pt x="36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3" name="Google Shape;6453;p8"/>
            <p:cNvSpPr/>
            <p:nvPr/>
          </p:nvSpPr>
          <p:spPr>
            <a:xfrm>
              <a:off x="6468475" y="1266275"/>
              <a:ext cx="43325" cy="45925"/>
            </a:xfrm>
            <a:custGeom>
              <a:avLst/>
              <a:gdLst/>
              <a:ahLst/>
              <a:cxnLst/>
              <a:rect l="l" t="t" r="r" b="b"/>
              <a:pathLst>
                <a:path w="1733" h="1837" extrusionOk="0">
                  <a:moveTo>
                    <a:pt x="0" y="0"/>
                  </a:moveTo>
                  <a:cubicBezTo>
                    <a:pt x="426" y="456"/>
                    <a:pt x="92" y="730"/>
                    <a:pt x="61" y="1034"/>
                  </a:cubicBezTo>
                  <a:cubicBezTo>
                    <a:pt x="31" y="1459"/>
                    <a:pt x="335" y="1611"/>
                    <a:pt x="639" y="1763"/>
                  </a:cubicBezTo>
                  <a:cubicBezTo>
                    <a:pt x="728" y="1813"/>
                    <a:pt x="827" y="1836"/>
                    <a:pt x="925" y="1836"/>
                  </a:cubicBezTo>
                  <a:cubicBezTo>
                    <a:pt x="1127" y="1836"/>
                    <a:pt x="1327" y="1735"/>
                    <a:pt x="1429" y="1550"/>
                  </a:cubicBezTo>
                  <a:cubicBezTo>
                    <a:pt x="1733" y="1034"/>
                    <a:pt x="1642" y="335"/>
                    <a:pt x="943" y="213"/>
                  </a:cubicBezTo>
                  <a:cubicBezTo>
                    <a:pt x="730" y="152"/>
                    <a:pt x="487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4" name="Google Shape;6454;p8"/>
            <p:cNvSpPr/>
            <p:nvPr/>
          </p:nvSpPr>
          <p:spPr>
            <a:xfrm>
              <a:off x="5505700" y="1170200"/>
              <a:ext cx="44275" cy="47725"/>
            </a:xfrm>
            <a:custGeom>
              <a:avLst/>
              <a:gdLst/>
              <a:ahLst/>
              <a:cxnLst/>
              <a:rect l="l" t="t" r="r" b="b"/>
              <a:pathLst>
                <a:path w="1771" h="1909" extrusionOk="0">
                  <a:moveTo>
                    <a:pt x="829" y="0"/>
                  </a:moveTo>
                  <a:cubicBezTo>
                    <a:pt x="553" y="0"/>
                    <a:pt x="312" y="149"/>
                    <a:pt x="182" y="408"/>
                  </a:cubicBezTo>
                  <a:cubicBezTo>
                    <a:pt x="0" y="621"/>
                    <a:pt x="30" y="956"/>
                    <a:pt x="243" y="1168"/>
                  </a:cubicBezTo>
                  <a:cubicBezTo>
                    <a:pt x="517" y="1412"/>
                    <a:pt x="821" y="1655"/>
                    <a:pt x="1155" y="1867"/>
                  </a:cubicBezTo>
                  <a:cubicBezTo>
                    <a:pt x="1200" y="1896"/>
                    <a:pt x="1251" y="1908"/>
                    <a:pt x="1302" y="1908"/>
                  </a:cubicBezTo>
                  <a:cubicBezTo>
                    <a:pt x="1528" y="1908"/>
                    <a:pt x="1771" y="1670"/>
                    <a:pt x="1672" y="1472"/>
                  </a:cubicBezTo>
                  <a:cubicBezTo>
                    <a:pt x="1550" y="1199"/>
                    <a:pt x="1489" y="864"/>
                    <a:pt x="1489" y="560"/>
                  </a:cubicBezTo>
                  <a:cubicBezTo>
                    <a:pt x="1429" y="287"/>
                    <a:pt x="1246" y="74"/>
                    <a:pt x="973" y="13"/>
                  </a:cubicBezTo>
                  <a:cubicBezTo>
                    <a:pt x="924" y="4"/>
                    <a:pt x="876" y="0"/>
                    <a:pt x="8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5" name="Google Shape;6455;p8"/>
            <p:cNvSpPr/>
            <p:nvPr/>
          </p:nvSpPr>
          <p:spPr>
            <a:xfrm>
              <a:off x="5773925" y="1544375"/>
              <a:ext cx="39550" cy="44925"/>
            </a:xfrm>
            <a:custGeom>
              <a:avLst/>
              <a:gdLst/>
              <a:ahLst/>
              <a:cxnLst/>
              <a:rect l="l" t="t" r="r" b="b"/>
              <a:pathLst>
                <a:path w="1582" h="1797" extrusionOk="0">
                  <a:moveTo>
                    <a:pt x="882" y="1"/>
                  </a:moveTo>
                  <a:cubicBezTo>
                    <a:pt x="548" y="1"/>
                    <a:pt x="1" y="761"/>
                    <a:pt x="31" y="1156"/>
                  </a:cubicBezTo>
                  <a:cubicBezTo>
                    <a:pt x="118" y="1531"/>
                    <a:pt x="451" y="1797"/>
                    <a:pt x="822" y="1797"/>
                  </a:cubicBezTo>
                  <a:cubicBezTo>
                    <a:pt x="842" y="1797"/>
                    <a:pt x="862" y="1796"/>
                    <a:pt x="882" y="1794"/>
                  </a:cubicBezTo>
                  <a:cubicBezTo>
                    <a:pt x="1308" y="1673"/>
                    <a:pt x="1581" y="1278"/>
                    <a:pt x="1551" y="852"/>
                  </a:cubicBezTo>
                  <a:cubicBezTo>
                    <a:pt x="1551" y="518"/>
                    <a:pt x="1095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6" name="Google Shape;6456;p8"/>
            <p:cNvSpPr/>
            <p:nvPr/>
          </p:nvSpPr>
          <p:spPr>
            <a:xfrm>
              <a:off x="6015600" y="1166700"/>
              <a:ext cx="41000" cy="44925"/>
            </a:xfrm>
            <a:custGeom>
              <a:avLst/>
              <a:gdLst/>
              <a:ahLst/>
              <a:cxnLst/>
              <a:rect l="l" t="t" r="r" b="b"/>
              <a:pathLst>
                <a:path w="1640" h="1797" extrusionOk="0">
                  <a:moveTo>
                    <a:pt x="1003" y="0"/>
                  </a:moveTo>
                  <a:cubicBezTo>
                    <a:pt x="609" y="0"/>
                    <a:pt x="60" y="561"/>
                    <a:pt x="30" y="1035"/>
                  </a:cubicBezTo>
                  <a:cubicBezTo>
                    <a:pt x="1" y="1444"/>
                    <a:pt x="308" y="1796"/>
                    <a:pt x="683" y="1796"/>
                  </a:cubicBezTo>
                  <a:cubicBezTo>
                    <a:pt x="698" y="1796"/>
                    <a:pt x="714" y="1796"/>
                    <a:pt x="729" y="1795"/>
                  </a:cubicBezTo>
                  <a:cubicBezTo>
                    <a:pt x="740" y="1796"/>
                    <a:pt x="752" y="1796"/>
                    <a:pt x="764" y="1796"/>
                  </a:cubicBezTo>
                  <a:cubicBezTo>
                    <a:pt x="1102" y="1796"/>
                    <a:pt x="1640" y="1388"/>
                    <a:pt x="1611" y="1065"/>
                  </a:cubicBezTo>
                  <a:cubicBezTo>
                    <a:pt x="1580" y="731"/>
                    <a:pt x="1215" y="1"/>
                    <a:pt x="1033" y="1"/>
                  </a:cubicBezTo>
                  <a:cubicBezTo>
                    <a:pt x="1023" y="1"/>
                    <a:pt x="1013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7" name="Google Shape;6457;p8"/>
            <p:cNvSpPr/>
            <p:nvPr/>
          </p:nvSpPr>
          <p:spPr>
            <a:xfrm>
              <a:off x="5381825" y="1089200"/>
              <a:ext cx="40300" cy="41075"/>
            </a:xfrm>
            <a:custGeom>
              <a:avLst/>
              <a:gdLst/>
              <a:ahLst/>
              <a:cxnLst/>
              <a:rect l="l" t="t" r="r" b="b"/>
              <a:pathLst>
                <a:path w="1612" h="1643" extrusionOk="0">
                  <a:moveTo>
                    <a:pt x="791" y="1"/>
                  </a:moveTo>
                  <a:cubicBezTo>
                    <a:pt x="365" y="62"/>
                    <a:pt x="61" y="427"/>
                    <a:pt x="31" y="852"/>
                  </a:cubicBezTo>
                  <a:cubicBezTo>
                    <a:pt x="1" y="1278"/>
                    <a:pt x="335" y="1642"/>
                    <a:pt x="760" y="1642"/>
                  </a:cubicBezTo>
                  <a:cubicBezTo>
                    <a:pt x="1216" y="1642"/>
                    <a:pt x="1611" y="1217"/>
                    <a:pt x="1551" y="761"/>
                  </a:cubicBezTo>
                  <a:cubicBezTo>
                    <a:pt x="1520" y="335"/>
                    <a:pt x="1186" y="3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8" name="Google Shape;6458;p8"/>
            <p:cNvSpPr/>
            <p:nvPr/>
          </p:nvSpPr>
          <p:spPr>
            <a:xfrm>
              <a:off x="6387175" y="1227600"/>
              <a:ext cx="44075" cy="53425"/>
            </a:xfrm>
            <a:custGeom>
              <a:avLst/>
              <a:gdLst/>
              <a:ahLst/>
              <a:cxnLst/>
              <a:rect l="l" t="t" r="r" b="b"/>
              <a:pathLst>
                <a:path w="1763" h="2137" extrusionOk="0">
                  <a:moveTo>
                    <a:pt x="1101" y="0"/>
                  </a:moveTo>
                  <a:cubicBezTo>
                    <a:pt x="832" y="0"/>
                    <a:pt x="665" y="193"/>
                    <a:pt x="578" y="544"/>
                  </a:cubicBezTo>
                  <a:cubicBezTo>
                    <a:pt x="517" y="787"/>
                    <a:pt x="486" y="1061"/>
                    <a:pt x="182" y="1182"/>
                  </a:cubicBezTo>
                  <a:cubicBezTo>
                    <a:pt x="0" y="1790"/>
                    <a:pt x="30" y="2003"/>
                    <a:pt x="426" y="2094"/>
                  </a:cubicBezTo>
                  <a:cubicBezTo>
                    <a:pt x="501" y="2123"/>
                    <a:pt x="577" y="2137"/>
                    <a:pt x="650" y="2137"/>
                  </a:cubicBezTo>
                  <a:cubicBezTo>
                    <a:pt x="960" y="2137"/>
                    <a:pt x="1228" y="1897"/>
                    <a:pt x="1277" y="1578"/>
                  </a:cubicBezTo>
                  <a:cubicBezTo>
                    <a:pt x="1368" y="1304"/>
                    <a:pt x="1459" y="1061"/>
                    <a:pt x="1581" y="818"/>
                  </a:cubicBezTo>
                  <a:cubicBezTo>
                    <a:pt x="1672" y="575"/>
                    <a:pt x="1763" y="301"/>
                    <a:pt x="1459" y="88"/>
                  </a:cubicBezTo>
                  <a:cubicBezTo>
                    <a:pt x="1324" y="29"/>
                    <a:pt x="1205" y="0"/>
                    <a:pt x="1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9" name="Google Shape;6459;p8"/>
            <p:cNvSpPr/>
            <p:nvPr/>
          </p:nvSpPr>
          <p:spPr>
            <a:xfrm>
              <a:off x="5413750" y="1449625"/>
              <a:ext cx="51100" cy="39700"/>
            </a:xfrm>
            <a:custGeom>
              <a:avLst/>
              <a:gdLst/>
              <a:ahLst/>
              <a:cxnLst/>
              <a:rect l="l" t="t" r="r" b="b"/>
              <a:pathLst>
                <a:path w="2044" h="1588" extrusionOk="0">
                  <a:moveTo>
                    <a:pt x="1591" y="0"/>
                  </a:moveTo>
                  <a:cubicBezTo>
                    <a:pt x="1558" y="0"/>
                    <a:pt x="1524" y="7"/>
                    <a:pt x="1490" y="22"/>
                  </a:cubicBezTo>
                  <a:cubicBezTo>
                    <a:pt x="1307" y="113"/>
                    <a:pt x="821" y="83"/>
                    <a:pt x="1094" y="569"/>
                  </a:cubicBezTo>
                  <a:cubicBezTo>
                    <a:pt x="1186" y="691"/>
                    <a:pt x="1125" y="873"/>
                    <a:pt x="973" y="934"/>
                  </a:cubicBezTo>
                  <a:cubicBezTo>
                    <a:pt x="913" y="968"/>
                    <a:pt x="868" y="983"/>
                    <a:pt x="833" y="983"/>
                  </a:cubicBezTo>
                  <a:cubicBezTo>
                    <a:pt x="741" y="983"/>
                    <a:pt x="713" y="883"/>
                    <a:pt x="669" y="751"/>
                  </a:cubicBezTo>
                  <a:cubicBezTo>
                    <a:pt x="596" y="582"/>
                    <a:pt x="523" y="373"/>
                    <a:pt x="373" y="373"/>
                  </a:cubicBezTo>
                  <a:cubicBezTo>
                    <a:pt x="335" y="373"/>
                    <a:pt x="292" y="386"/>
                    <a:pt x="243" y="417"/>
                  </a:cubicBezTo>
                  <a:cubicBezTo>
                    <a:pt x="0" y="569"/>
                    <a:pt x="183" y="782"/>
                    <a:pt x="274" y="964"/>
                  </a:cubicBezTo>
                  <a:cubicBezTo>
                    <a:pt x="334" y="1055"/>
                    <a:pt x="365" y="1116"/>
                    <a:pt x="365" y="1207"/>
                  </a:cubicBezTo>
                  <a:cubicBezTo>
                    <a:pt x="406" y="1473"/>
                    <a:pt x="516" y="1588"/>
                    <a:pt x="676" y="1588"/>
                  </a:cubicBezTo>
                  <a:cubicBezTo>
                    <a:pt x="754" y="1588"/>
                    <a:pt x="843" y="1561"/>
                    <a:pt x="942" y="1511"/>
                  </a:cubicBezTo>
                  <a:cubicBezTo>
                    <a:pt x="1034" y="1450"/>
                    <a:pt x="1094" y="1390"/>
                    <a:pt x="1155" y="1359"/>
                  </a:cubicBezTo>
                  <a:cubicBezTo>
                    <a:pt x="1216" y="1390"/>
                    <a:pt x="1277" y="1420"/>
                    <a:pt x="1338" y="1420"/>
                  </a:cubicBezTo>
                  <a:cubicBezTo>
                    <a:pt x="1543" y="1465"/>
                    <a:pt x="1691" y="1494"/>
                    <a:pt x="1795" y="1494"/>
                  </a:cubicBezTo>
                  <a:cubicBezTo>
                    <a:pt x="2044" y="1494"/>
                    <a:pt x="2040" y="1327"/>
                    <a:pt x="1976" y="812"/>
                  </a:cubicBezTo>
                  <a:cubicBezTo>
                    <a:pt x="1915" y="660"/>
                    <a:pt x="1945" y="508"/>
                    <a:pt x="1915" y="356"/>
                  </a:cubicBezTo>
                  <a:cubicBezTo>
                    <a:pt x="1890" y="178"/>
                    <a:pt x="1758" y="0"/>
                    <a:pt x="1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0" name="Google Shape;6460;p8"/>
            <p:cNvSpPr/>
            <p:nvPr/>
          </p:nvSpPr>
          <p:spPr>
            <a:xfrm>
              <a:off x="6314225" y="1261975"/>
              <a:ext cx="51675" cy="39275"/>
            </a:xfrm>
            <a:custGeom>
              <a:avLst/>
              <a:gdLst/>
              <a:ahLst/>
              <a:cxnLst/>
              <a:rect l="l" t="t" r="r" b="b"/>
              <a:pathLst>
                <a:path w="2067" h="1571" extrusionOk="0">
                  <a:moveTo>
                    <a:pt x="259" y="1"/>
                  </a:moveTo>
                  <a:cubicBezTo>
                    <a:pt x="174" y="1"/>
                    <a:pt x="108" y="77"/>
                    <a:pt x="61" y="172"/>
                  </a:cubicBezTo>
                  <a:cubicBezTo>
                    <a:pt x="0" y="294"/>
                    <a:pt x="61" y="446"/>
                    <a:pt x="182" y="476"/>
                  </a:cubicBezTo>
                  <a:cubicBezTo>
                    <a:pt x="730" y="628"/>
                    <a:pt x="699" y="1145"/>
                    <a:pt x="851" y="1570"/>
                  </a:cubicBezTo>
                  <a:cubicBezTo>
                    <a:pt x="1277" y="1510"/>
                    <a:pt x="1368" y="1206"/>
                    <a:pt x="1611" y="1114"/>
                  </a:cubicBezTo>
                  <a:cubicBezTo>
                    <a:pt x="1854" y="993"/>
                    <a:pt x="2067" y="902"/>
                    <a:pt x="1945" y="567"/>
                  </a:cubicBezTo>
                  <a:cubicBezTo>
                    <a:pt x="1812" y="274"/>
                    <a:pt x="1655" y="4"/>
                    <a:pt x="1352" y="4"/>
                  </a:cubicBezTo>
                  <a:cubicBezTo>
                    <a:pt x="1309" y="4"/>
                    <a:pt x="1264" y="9"/>
                    <a:pt x="1216" y="20"/>
                  </a:cubicBezTo>
                  <a:cubicBezTo>
                    <a:pt x="1079" y="51"/>
                    <a:pt x="935" y="66"/>
                    <a:pt x="787" y="66"/>
                  </a:cubicBezTo>
                  <a:cubicBezTo>
                    <a:pt x="638" y="66"/>
                    <a:pt x="486" y="51"/>
                    <a:pt x="334" y="20"/>
                  </a:cubicBezTo>
                  <a:cubicBezTo>
                    <a:pt x="308" y="7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1" name="Google Shape;6461;p8"/>
            <p:cNvSpPr/>
            <p:nvPr/>
          </p:nvSpPr>
          <p:spPr>
            <a:xfrm>
              <a:off x="6610575" y="1020025"/>
              <a:ext cx="38725" cy="36575"/>
            </a:xfrm>
            <a:custGeom>
              <a:avLst/>
              <a:gdLst/>
              <a:ahLst/>
              <a:cxnLst/>
              <a:rect l="l" t="t" r="r" b="b"/>
              <a:pathLst>
                <a:path w="1549" h="1463" extrusionOk="0">
                  <a:moveTo>
                    <a:pt x="798" y="0"/>
                  </a:moveTo>
                  <a:cubicBezTo>
                    <a:pt x="393" y="0"/>
                    <a:pt x="31" y="325"/>
                    <a:pt x="31" y="762"/>
                  </a:cubicBezTo>
                  <a:cubicBezTo>
                    <a:pt x="0" y="1218"/>
                    <a:pt x="213" y="1461"/>
                    <a:pt x="639" y="1461"/>
                  </a:cubicBezTo>
                  <a:cubicBezTo>
                    <a:pt x="658" y="1462"/>
                    <a:pt x="677" y="1463"/>
                    <a:pt x="696" y="1463"/>
                  </a:cubicBezTo>
                  <a:cubicBezTo>
                    <a:pt x="1125" y="1463"/>
                    <a:pt x="1461" y="1138"/>
                    <a:pt x="1490" y="701"/>
                  </a:cubicBezTo>
                  <a:cubicBezTo>
                    <a:pt x="1548" y="351"/>
                    <a:pt x="1270" y="0"/>
                    <a:pt x="898" y="0"/>
                  </a:cubicBezTo>
                  <a:cubicBezTo>
                    <a:pt x="882" y="0"/>
                    <a:pt x="867" y="1"/>
                    <a:pt x="851" y="2"/>
                  </a:cubicBezTo>
                  <a:cubicBezTo>
                    <a:pt x="833" y="1"/>
                    <a:pt x="816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2" name="Google Shape;6462;p8"/>
            <p:cNvSpPr/>
            <p:nvPr/>
          </p:nvSpPr>
          <p:spPr>
            <a:xfrm>
              <a:off x="6757225" y="1402775"/>
              <a:ext cx="47900" cy="40625"/>
            </a:xfrm>
            <a:custGeom>
              <a:avLst/>
              <a:gdLst/>
              <a:ahLst/>
              <a:cxnLst/>
              <a:rect l="l" t="t" r="r" b="b"/>
              <a:pathLst>
                <a:path w="1916" h="1625" extrusionOk="0">
                  <a:moveTo>
                    <a:pt x="1528" y="1"/>
                  </a:moveTo>
                  <a:cubicBezTo>
                    <a:pt x="1343" y="1"/>
                    <a:pt x="1184" y="325"/>
                    <a:pt x="951" y="325"/>
                  </a:cubicBezTo>
                  <a:cubicBezTo>
                    <a:pt x="929" y="325"/>
                    <a:pt x="906" y="322"/>
                    <a:pt x="882" y="315"/>
                  </a:cubicBezTo>
                  <a:cubicBezTo>
                    <a:pt x="730" y="315"/>
                    <a:pt x="578" y="346"/>
                    <a:pt x="426" y="437"/>
                  </a:cubicBezTo>
                  <a:cubicBezTo>
                    <a:pt x="244" y="558"/>
                    <a:pt x="1" y="710"/>
                    <a:pt x="122" y="984"/>
                  </a:cubicBezTo>
                  <a:cubicBezTo>
                    <a:pt x="268" y="1276"/>
                    <a:pt x="330" y="1624"/>
                    <a:pt x="739" y="1624"/>
                  </a:cubicBezTo>
                  <a:cubicBezTo>
                    <a:pt x="756" y="1624"/>
                    <a:pt x="773" y="1624"/>
                    <a:pt x="791" y="1622"/>
                  </a:cubicBezTo>
                  <a:cubicBezTo>
                    <a:pt x="1156" y="1622"/>
                    <a:pt x="1460" y="1410"/>
                    <a:pt x="1521" y="1075"/>
                  </a:cubicBezTo>
                  <a:cubicBezTo>
                    <a:pt x="1612" y="741"/>
                    <a:pt x="1916" y="346"/>
                    <a:pt x="1673" y="72"/>
                  </a:cubicBezTo>
                  <a:cubicBezTo>
                    <a:pt x="1622" y="21"/>
                    <a:pt x="1574" y="1"/>
                    <a:pt x="1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3" name="Google Shape;6463;p8"/>
            <p:cNvSpPr/>
            <p:nvPr/>
          </p:nvSpPr>
          <p:spPr>
            <a:xfrm>
              <a:off x="6681250" y="1453950"/>
              <a:ext cx="37250" cy="39550"/>
            </a:xfrm>
            <a:custGeom>
              <a:avLst/>
              <a:gdLst/>
              <a:ahLst/>
              <a:cxnLst/>
              <a:rect l="l" t="t" r="r" b="b"/>
              <a:pathLst>
                <a:path w="1490" h="1582" extrusionOk="0">
                  <a:moveTo>
                    <a:pt x="851" y="1"/>
                  </a:moveTo>
                  <a:cubicBezTo>
                    <a:pt x="426" y="92"/>
                    <a:pt x="91" y="426"/>
                    <a:pt x="0" y="852"/>
                  </a:cubicBezTo>
                  <a:cubicBezTo>
                    <a:pt x="61" y="1247"/>
                    <a:pt x="365" y="1551"/>
                    <a:pt x="760" y="1581"/>
                  </a:cubicBezTo>
                  <a:cubicBezTo>
                    <a:pt x="1155" y="1490"/>
                    <a:pt x="1429" y="1156"/>
                    <a:pt x="1490" y="761"/>
                  </a:cubicBezTo>
                  <a:cubicBezTo>
                    <a:pt x="1490" y="366"/>
                    <a:pt x="1216" y="62"/>
                    <a:pt x="8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4" name="Google Shape;6464;p8"/>
            <p:cNvSpPr/>
            <p:nvPr/>
          </p:nvSpPr>
          <p:spPr>
            <a:xfrm>
              <a:off x="6063925" y="1188350"/>
              <a:ext cx="41350" cy="35775"/>
            </a:xfrm>
            <a:custGeom>
              <a:avLst/>
              <a:gdLst/>
              <a:ahLst/>
              <a:cxnLst/>
              <a:rect l="l" t="t" r="r" b="b"/>
              <a:pathLst>
                <a:path w="1654" h="1431" extrusionOk="0">
                  <a:moveTo>
                    <a:pt x="384" y="0"/>
                  </a:moveTo>
                  <a:cubicBezTo>
                    <a:pt x="174" y="0"/>
                    <a:pt x="1" y="197"/>
                    <a:pt x="73" y="412"/>
                  </a:cubicBezTo>
                  <a:cubicBezTo>
                    <a:pt x="133" y="746"/>
                    <a:pt x="285" y="1050"/>
                    <a:pt x="529" y="1293"/>
                  </a:cubicBezTo>
                  <a:cubicBezTo>
                    <a:pt x="635" y="1385"/>
                    <a:pt x="772" y="1430"/>
                    <a:pt x="909" y="1430"/>
                  </a:cubicBezTo>
                  <a:cubicBezTo>
                    <a:pt x="1045" y="1430"/>
                    <a:pt x="1182" y="1385"/>
                    <a:pt x="1288" y="1293"/>
                  </a:cubicBezTo>
                  <a:cubicBezTo>
                    <a:pt x="1532" y="1202"/>
                    <a:pt x="1653" y="929"/>
                    <a:pt x="1592" y="686"/>
                  </a:cubicBezTo>
                  <a:cubicBezTo>
                    <a:pt x="1562" y="503"/>
                    <a:pt x="1532" y="290"/>
                    <a:pt x="1471" y="47"/>
                  </a:cubicBezTo>
                  <a:cubicBezTo>
                    <a:pt x="1334" y="123"/>
                    <a:pt x="1174" y="161"/>
                    <a:pt x="1015" y="161"/>
                  </a:cubicBezTo>
                  <a:cubicBezTo>
                    <a:pt x="855" y="161"/>
                    <a:pt x="696" y="123"/>
                    <a:pt x="559" y="47"/>
                  </a:cubicBezTo>
                  <a:cubicBezTo>
                    <a:pt x="501" y="15"/>
                    <a:pt x="441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5" name="Google Shape;6465;p8"/>
            <p:cNvSpPr/>
            <p:nvPr/>
          </p:nvSpPr>
          <p:spPr>
            <a:xfrm>
              <a:off x="7088550" y="116215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821" y="1"/>
                  </a:moveTo>
                  <a:cubicBezTo>
                    <a:pt x="365" y="1"/>
                    <a:pt x="0" y="396"/>
                    <a:pt x="61" y="822"/>
                  </a:cubicBezTo>
                  <a:cubicBezTo>
                    <a:pt x="34" y="1169"/>
                    <a:pt x="313" y="1446"/>
                    <a:pt x="628" y="1446"/>
                  </a:cubicBezTo>
                  <a:cubicBezTo>
                    <a:pt x="672" y="1446"/>
                    <a:pt x="716" y="1441"/>
                    <a:pt x="760" y="1430"/>
                  </a:cubicBezTo>
                  <a:cubicBezTo>
                    <a:pt x="1186" y="1399"/>
                    <a:pt x="1490" y="1065"/>
                    <a:pt x="1490" y="670"/>
                  </a:cubicBezTo>
                  <a:cubicBezTo>
                    <a:pt x="1490" y="30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6" name="Google Shape;6466;p8"/>
            <p:cNvSpPr/>
            <p:nvPr/>
          </p:nvSpPr>
          <p:spPr>
            <a:xfrm>
              <a:off x="5534575" y="1544325"/>
              <a:ext cx="44350" cy="35800"/>
            </a:xfrm>
            <a:custGeom>
              <a:avLst/>
              <a:gdLst/>
              <a:ahLst/>
              <a:cxnLst/>
              <a:rect l="l" t="t" r="r" b="b"/>
              <a:pathLst>
                <a:path w="1774" h="1432" extrusionOk="0">
                  <a:moveTo>
                    <a:pt x="700" y="1"/>
                  </a:moveTo>
                  <a:cubicBezTo>
                    <a:pt x="332" y="1"/>
                    <a:pt x="29" y="266"/>
                    <a:pt x="0" y="641"/>
                  </a:cubicBezTo>
                  <a:cubicBezTo>
                    <a:pt x="30" y="1067"/>
                    <a:pt x="395" y="1432"/>
                    <a:pt x="821" y="1432"/>
                  </a:cubicBezTo>
                  <a:cubicBezTo>
                    <a:pt x="1773" y="1372"/>
                    <a:pt x="1706" y="1"/>
                    <a:pt x="818" y="1"/>
                  </a:cubicBezTo>
                  <a:cubicBezTo>
                    <a:pt x="799" y="1"/>
                    <a:pt x="780" y="2"/>
                    <a:pt x="760" y="3"/>
                  </a:cubicBezTo>
                  <a:cubicBezTo>
                    <a:pt x="740" y="1"/>
                    <a:pt x="720" y="1"/>
                    <a:pt x="7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7" name="Google Shape;6467;p8"/>
            <p:cNvSpPr/>
            <p:nvPr/>
          </p:nvSpPr>
          <p:spPr>
            <a:xfrm>
              <a:off x="5359025" y="1373950"/>
              <a:ext cx="53975" cy="55050"/>
            </a:xfrm>
            <a:custGeom>
              <a:avLst/>
              <a:gdLst/>
              <a:ahLst/>
              <a:cxnLst/>
              <a:rect l="l" t="t" r="r" b="b"/>
              <a:pathLst>
                <a:path w="2159" h="2202" extrusionOk="0">
                  <a:moveTo>
                    <a:pt x="1876" y="0"/>
                  </a:moveTo>
                  <a:cubicBezTo>
                    <a:pt x="1835" y="0"/>
                    <a:pt x="1788" y="12"/>
                    <a:pt x="1733" y="40"/>
                  </a:cubicBezTo>
                  <a:cubicBezTo>
                    <a:pt x="1125" y="404"/>
                    <a:pt x="639" y="860"/>
                    <a:pt x="213" y="1408"/>
                  </a:cubicBezTo>
                  <a:cubicBezTo>
                    <a:pt x="1" y="1620"/>
                    <a:pt x="61" y="1985"/>
                    <a:pt x="305" y="2137"/>
                  </a:cubicBezTo>
                  <a:cubicBezTo>
                    <a:pt x="381" y="2183"/>
                    <a:pt x="443" y="2202"/>
                    <a:pt x="498" y="2202"/>
                  </a:cubicBezTo>
                  <a:cubicBezTo>
                    <a:pt x="662" y="2202"/>
                    <a:pt x="753" y="2031"/>
                    <a:pt x="913" y="1894"/>
                  </a:cubicBezTo>
                  <a:cubicBezTo>
                    <a:pt x="1095" y="1681"/>
                    <a:pt x="913" y="1316"/>
                    <a:pt x="1216" y="1164"/>
                  </a:cubicBezTo>
                  <a:cubicBezTo>
                    <a:pt x="1291" y="1077"/>
                    <a:pt x="1366" y="1046"/>
                    <a:pt x="1441" y="1046"/>
                  </a:cubicBezTo>
                  <a:cubicBezTo>
                    <a:pt x="1548" y="1046"/>
                    <a:pt x="1656" y="1111"/>
                    <a:pt x="1764" y="1164"/>
                  </a:cubicBezTo>
                  <a:cubicBezTo>
                    <a:pt x="2037" y="952"/>
                    <a:pt x="2159" y="617"/>
                    <a:pt x="2098" y="283"/>
                  </a:cubicBezTo>
                  <a:cubicBezTo>
                    <a:pt x="2074" y="142"/>
                    <a:pt x="2014" y="0"/>
                    <a:pt x="1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8" name="Google Shape;6468;p8"/>
            <p:cNvSpPr/>
            <p:nvPr/>
          </p:nvSpPr>
          <p:spPr>
            <a:xfrm>
              <a:off x="6200225" y="1291475"/>
              <a:ext cx="44875" cy="33325"/>
            </a:xfrm>
            <a:custGeom>
              <a:avLst/>
              <a:gdLst/>
              <a:ahLst/>
              <a:cxnLst/>
              <a:rect l="l" t="t" r="r" b="b"/>
              <a:pathLst>
                <a:path w="1795" h="1333" extrusionOk="0">
                  <a:moveTo>
                    <a:pt x="856" y="1"/>
                  </a:moveTo>
                  <a:cubicBezTo>
                    <a:pt x="737" y="1"/>
                    <a:pt x="619" y="38"/>
                    <a:pt x="517" y="117"/>
                  </a:cubicBezTo>
                  <a:cubicBezTo>
                    <a:pt x="274" y="238"/>
                    <a:pt x="1" y="421"/>
                    <a:pt x="122" y="725"/>
                  </a:cubicBezTo>
                  <a:cubicBezTo>
                    <a:pt x="213" y="1089"/>
                    <a:pt x="578" y="1333"/>
                    <a:pt x="943" y="1333"/>
                  </a:cubicBezTo>
                  <a:cubicBezTo>
                    <a:pt x="1095" y="1333"/>
                    <a:pt x="1247" y="1302"/>
                    <a:pt x="1368" y="1272"/>
                  </a:cubicBezTo>
                  <a:cubicBezTo>
                    <a:pt x="1733" y="1181"/>
                    <a:pt x="1794" y="937"/>
                    <a:pt x="1581" y="603"/>
                  </a:cubicBezTo>
                  <a:cubicBezTo>
                    <a:pt x="1520" y="512"/>
                    <a:pt x="1460" y="390"/>
                    <a:pt x="1399" y="299"/>
                  </a:cubicBezTo>
                  <a:cubicBezTo>
                    <a:pt x="1265" y="108"/>
                    <a:pt x="1059" y="1"/>
                    <a:pt x="8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9" name="Google Shape;6469;p8"/>
            <p:cNvSpPr/>
            <p:nvPr/>
          </p:nvSpPr>
          <p:spPr>
            <a:xfrm>
              <a:off x="5625750" y="1138600"/>
              <a:ext cx="38025" cy="35750"/>
            </a:xfrm>
            <a:custGeom>
              <a:avLst/>
              <a:gdLst/>
              <a:ahLst/>
              <a:cxnLst/>
              <a:rect l="l" t="t" r="r" b="b"/>
              <a:pathLst>
                <a:path w="1521" h="1430" extrusionOk="0">
                  <a:moveTo>
                    <a:pt x="730" y="1"/>
                  </a:moveTo>
                  <a:cubicBezTo>
                    <a:pt x="396" y="1"/>
                    <a:pt x="92" y="244"/>
                    <a:pt x="61" y="609"/>
                  </a:cubicBezTo>
                  <a:cubicBezTo>
                    <a:pt x="1" y="913"/>
                    <a:pt x="517" y="1429"/>
                    <a:pt x="852" y="1429"/>
                  </a:cubicBezTo>
                  <a:cubicBezTo>
                    <a:pt x="1186" y="1429"/>
                    <a:pt x="1490" y="1156"/>
                    <a:pt x="1490" y="821"/>
                  </a:cubicBezTo>
                  <a:cubicBezTo>
                    <a:pt x="1520" y="396"/>
                    <a:pt x="1186" y="1"/>
                    <a:pt x="7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0" name="Google Shape;6470;p8"/>
            <p:cNvSpPr/>
            <p:nvPr/>
          </p:nvSpPr>
          <p:spPr>
            <a:xfrm>
              <a:off x="7152375" y="1261050"/>
              <a:ext cx="44850" cy="37650"/>
            </a:xfrm>
            <a:custGeom>
              <a:avLst/>
              <a:gdLst/>
              <a:ahLst/>
              <a:cxnLst/>
              <a:rect l="l" t="t" r="r" b="b"/>
              <a:pathLst>
                <a:path w="1794" h="1506" extrusionOk="0">
                  <a:moveTo>
                    <a:pt x="893" y="0"/>
                  </a:moveTo>
                  <a:cubicBezTo>
                    <a:pt x="719" y="0"/>
                    <a:pt x="543" y="61"/>
                    <a:pt x="396" y="179"/>
                  </a:cubicBezTo>
                  <a:cubicBezTo>
                    <a:pt x="122" y="331"/>
                    <a:pt x="1" y="665"/>
                    <a:pt x="92" y="969"/>
                  </a:cubicBezTo>
                  <a:cubicBezTo>
                    <a:pt x="222" y="1282"/>
                    <a:pt x="531" y="1505"/>
                    <a:pt x="865" y="1505"/>
                  </a:cubicBezTo>
                  <a:cubicBezTo>
                    <a:pt x="921" y="1505"/>
                    <a:pt x="978" y="1499"/>
                    <a:pt x="1034" y="1486"/>
                  </a:cubicBezTo>
                  <a:cubicBezTo>
                    <a:pt x="1156" y="1455"/>
                    <a:pt x="1277" y="1395"/>
                    <a:pt x="1338" y="1303"/>
                  </a:cubicBezTo>
                  <a:lnTo>
                    <a:pt x="1338" y="1212"/>
                  </a:lnTo>
                  <a:cubicBezTo>
                    <a:pt x="1308" y="1151"/>
                    <a:pt x="1186" y="1091"/>
                    <a:pt x="1277" y="1030"/>
                  </a:cubicBezTo>
                  <a:cubicBezTo>
                    <a:pt x="1283" y="1024"/>
                    <a:pt x="1290" y="1022"/>
                    <a:pt x="1298" y="1022"/>
                  </a:cubicBezTo>
                  <a:cubicBezTo>
                    <a:pt x="1331" y="1022"/>
                    <a:pt x="1380" y="1066"/>
                    <a:pt x="1429" y="1091"/>
                  </a:cubicBezTo>
                  <a:lnTo>
                    <a:pt x="1520" y="1121"/>
                  </a:lnTo>
                  <a:cubicBezTo>
                    <a:pt x="1794" y="847"/>
                    <a:pt x="1733" y="392"/>
                    <a:pt x="1399" y="209"/>
                  </a:cubicBezTo>
                  <a:cubicBezTo>
                    <a:pt x="1258" y="68"/>
                    <a:pt x="1077" y="0"/>
                    <a:pt x="8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1" name="Google Shape;6471;p8"/>
            <p:cNvSpPr/>
            <p:nvPr/>
          </p:nvSpPr>
          <p:spPr>
            <a:xfrm>
              <a:off x="5144750" y="1576300"/>
              <a:ext cx="34975" cy="35750"/>
            </a:xfrm>
            <a:custGeom>
              <a:avLst/>
              <a:gdLst/>
              <a:ahLst/>
              <a:cxnLst/>
              <a:rect l="l" t="t" r="r" b="b"/>
              <a:pathLst>
                <a:path w="1399" h="1430" extrusionOk="0">
                  <a:moveTo>
                    <a:pt x="882" y="1"/>
                  </a:moveTo>
                  <a:cubicBezTo>
                    <a:pt x="456" y="31"/>
                    <a:pt x="91" y="335"/>
                    <a:pt x="0" y="730"/>
                  </a:cubicBezTo>
                  <a:cubicBezTo>
                    <a:pt x="0" y="1064"/>
                    <a:pt x="243" y="1368"/>
                    <a:pt x="578" y="1429"/>
                  </a:cubicBezTo>
                  <a:cubicBezTo>
                    <a:pt x="1034" y="1399"/>
                    <a:pt x="1368" y="1064"/>
                    <a:pt x="1398" y="639"/>
                  </a:cubicBezTo>
                  <a:cubicBezTo>
                    <a:pt x="1368" y="274"/>
                    <a:pt x="127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2" name="Google Shape;6472;p8"/>
            <p:cNvSpPr/>
            <p:nvPr/>
          </p:nvSpPr>
          <p:spPr>
            <a:xfrm>
              <a:off x="5432750" y="1194725"/>
              <a:ext cx="38775" cy="39125"/>
            </a:xfrm>
            <a:custGeom>
              <a:avLst/>
              <a:gdLst/>
              <a:ahLst/>
              <a:cxnLst/>
              <a:rect l="l" t="t" r="r" b="b"/>
              <a:pathLst>
                <a:path w="1551" h="1565" extrusionOk="0">
                  <a:moveTo>
                    <a:pt x="251" y="1"/>
                  </a:moveTo>
                  <a:cubicBezTo>
                    <a:pt x="173" y="1"/>
                    <a:pt x="90" y="2"/>
                    <a:pt x="0" y="5"/>
                  </a:cubicBezTo>
                  <a:cubicBezTo>
                    <a:pt x="304" y="218"/>
                    <a:pt x="456" y="583"/>
                    <a:pt x="365" y="947"/>
                  </a:cubicBezTo>
                  <a:cubicBezTo>
                    <a:pt x="334" y="1221"/>
                    <a:pt x="486" y="1434"/>
                    <a:pt x="730" y="1525"/>
                  </a:cubicBezTo>
                  <a:cubicBezTo>
                    <a:pt x="791" y="1552"/>
                    <a:pt x="848" y="1564"/>
                    <a:pt x="902" y="1564"/>
                  </a:cubicBezTo>
                  <a:cubicBezTo>
                    <a:pt x="1085" y="1564"/>
                    <a:pt x="1227" y="1423"/>
                    <a:pt x="1368" y="1282"/>
                  </a:cubicBezTo>
                  <a:cubicBezTo>
                    <a:pt x="1520" y="1130"/>
                    <a:pt x="1550" y="856"/>
                    <a:pt x="1429" y="643"/>
                  </a:cubicBezTo>
                  <a:cubicBezTo>
                    <a:pt x="1208" y="147"/>
                    <a:pt x="1012" y="1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3" name="Google Shape;6473;p8"/>
            <p:cNvSpPr/>
            <p:nvPr/>
          </p:nvSpPr>
          <p:spPr>
            <a:xfrm>
              <a:off x="5871950" y="1444075"/>
              <a:ext cx="41825" cy="50475"/>
            </a:xfrm>
            <a:custGeom>
              <a:avLst/>
              <a:gdLst/>
              <a:ahLst/>
              <a:cxnLst/>
              <a:rect l="l" t="t" r="r" b="b"/>
              <a:pathLst>
                <a:path w="1673" h="2019" extrusionOk="0">
                  <a:moveTo>
                    <a:pt x="214" y="1"/>
                  </a:moveTo>
                  <a:cubicBezTo>
                    <a:pt x="1" y="274"/>
                    <a:pt x="1" y="639"/>
                    <a:pt x="214" y="913"/>
                  </a:cubicBezTo>
                  <a:cubicBezTo>
                    <a:pt x="274" y="1277"/>
                    <a:pt x="457" y="1581"/>
                    <a:pt x="730" y="1824"/>
                  </a:cubicBezTo>
                  <a:cubicBezTo>
                    <a:pt x="888" y="1958"/>
                    <a:pt x="1031" y="2019"/>
                    <a:pt x="1161" y="2019"/>
                  </a:cubicBezTo>
                  <a:cubicBezTo>
                    <a:pt x="1358" y="2019"/>
                    <a:pt x="1526" y="1880"/>
                    <a:pt x="1673" y="1642"/>
                  </a:cubicBezTo>
                  <a:cubicBezTo>
                    <a:pt x="1581" y="1308"/>
                    <a:pt x="1521" y="943"/>
                    <a:pt x="1490" y="578"/>
                  </a:cubicBezTo>
                  <a:cubicBezTo>
                    <a:pt x="1004" y="548"/>
                    <a:pt x="457" y="639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4" name="Google Shape;6474;p8"/>
            <p:cNvSpPr/>
            <p:nvPr/>
          </p:nvSpPr>
          <p:spPr>
            <a:xfrm>
              <a:off x="6096125" y="1498800"/>
              <a:ext cx="34225" cy="34375"/>
            </a:xfrm>
            <a:custGeom>
              <a:avLst/>
              <a:gdLst/>
              <a:ahLst/>
              <a:cxnLst/>
              <a:rect l="l" t="t" r="r" b="b"/>
              <a:pathLst>
                <a:path w="1369" h="1375" extrusionOk="0">
                  <a:moveTo>
                    <a:pt x="760" y="0"/>
                  </a:moveTo>
                  <a:cubicBezTo>
                    <a:pt x="365" y="0"/>
                    <a:pt x="0" y="304"/>
                    <a:pt x="0" y="730"/>
                  </a:cubicBezTo>
                  <a:cubicBezTo>
                    <a:pt x="0" y="1034"/>
                    <a:pt x="213" y="1307"/>
                    <a:pt x="517" y="1368"/>
                  </a:cubicBezTo>
                  <a:cubicBezTo>
                    <a:pt x="540" y="1372"/>
                    <a:pt x="564" y="1374"/>
                    <a:pt x="588" y="1374"/>
                  </a:cubicBezTo>
                  <a:cubicBezTo>
                    <a:pt x="913" y="1374"/>
                    <a:pt x="1310" y="1008"/>
                    <a:pt x="1338" y="669"/>
                  </a:cubicBezTo>
                  <a:cubicBezTo>
                    <a:pt x="1368" y="335"/>
                    <a:pt x="1125" y="3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5" name="Google Shape;6475;p8"/>
            <p:cNvSpPr/>
            <p:nvPr/>
          </p:nvSpPr>
          <p:spPr>
            <a:xfrm>
              <a:off x="5971500" y="1558075"/>
              <a:ext cx="32700" cy="35725"/>
            </a:xfrm>
            <a:custGeom>
              <a:avLst/>
              <a:gdLst/>
              <a:ahLst/>
              <a:cxnLst/>
              <a:rect l="l" t="t" r="r" b="b"/>
              <a:pathLst>
                <a:path w="1308" h="1429" extrusionOk="0">
                  <a:moveTo>
                    <a:pt x="608" y="0"/>
                  </a:moveTo>
                  <a:cubicBezTo>
                    <a:pt x="244" y="91"/>
                    <a:pt x="1" y="426"/>
                    <a:pt x="31" y="790"/>
                  </a:cubicBezTo>
                  <a:cubicBezTo>
                    <a:pt x="61" y="1155"/>
                    <a:pt x="335" y="1429"/>
                    <a:pt x="669" y="1429"/>
                  </a:cubicBezTo>
                  <a:cubicBezTo>
                    <a:pt x="1034" y="1368"/>
                    <a:pt x="1308" y="1064"/>
                    <a:pt x="1308" y="669"/>
                  </a:cubicBezTo>
                  <a:cubicBezTo>
                    <a:pt x="1277" y="304"/>
                    <a:pt x="973" y="3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6" name="Google Shape;6476;p8"/>
            <p:cNvSpPr/>
            <p:nvPr/>
          </p:nvSpPr>
          <p:spPr>
            <a:xfrm>
              <a:off x="6132600" y="1284500"/>
              <a:ext cx="35750" cy="31950"/>
            </a:xfrm>
            <a:custGeom>
              <a:avLst/>
              <a:gdLst/>
              <a:ahLst/>
              <a:cxnLst/>
              <a:rect l="l" t="t" r="r" b="b"/>
              <a:pathLst>
                <a:path w="1430" h="1278" extrusionOk="0">
                  <a:moveTo>
                    <a:pt x="669" y="1"/>
                  </a:moveTo>
                  <a:cubicBezTo>
                    <a:pt x="335" y="31"/>
                    <a:pt x="61" y="305"/>
                    <a:pt x="0" y="639"/>
                  </a:cubicBezTo>
                  <a:cubicBezTo>
                    <a:pt x="61" y="1004"/>
                    <a:pt x="396" y="1277"/>
                    <a:pt x="760" y="1277"/>
                  </a:cubicBezTo>
                  <a:cubicBezTo>
                    <a:pt x="1095" y="1277"/>
                    <a:pt x="1368" y="1216"/>
                    <a:pt x="1429" y="821"/>
                  </a:cubicBezTo>
                  <a:cubicBezTo>
                    <a:pt x="1368" y="426"/>
                    <a:pt x="1064" y="92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7" name="Google Shape;6477;p8"/>
            <p:cNvSpPr/>
            <p:nvPr/>
          </p:nvSpPr>
          <p:spPr>
            <a:xfrm>
              <a:off x="6862100" y="1238575"/>
              <a:ext cx="33450" cy="40625"/>
            </a:xfrm>
            <a:custGeom>
              <a:avLst/>
              <a:gdLst/>
              <a:ahLst/>
              <a:cxnLst/>
              <a:rect l="l" t="t" r="r" b="b"/>
              <a:pathLst>
                <a:path w="1338" h="1625" extrusionOk="0">
                  <a:moveTo>
                    <a:pt x="785" y="0"/>
                  </a:moveTo>
                  <a:cubicBezTo>
                    <a:pt x="598" y="0"/>
                    <a:pt x="416" y="136"/>
                    <a:pt x="274" y="379"/>
                  </a:cubicBezTo>
                  <a:cubicBezTo>
                    <a:pt x="0" y="774"/>
                    <a:pt x="31" y="1260"/>
                    <a:pt x="335" y="1625"/>
                  </a:cubicBezTo>
                  <a:lnTo>
                    <a:pt x="973" y="1139"/>
                  </a:lnTo>
                  <a:cubicBezTo>
                    <a:pt x="1003" y="1108"/>
                    <a:pt x="1034" y="1047"/>
                    <a:pt x="1095" y="1017"/>
                  </a:cubicBezTo>
                  <a:cubicBezTo>
                    <a:pt x="1338" y="743"/>
                    <a:pt x="1307" y="348"/>
                    <a:pt x="1064" y="105"/>
                  </a:cubicBezTo>
                  <a:cubicBezTo>
                    <a:pt x="973" y="34"/>
                    <a:pt x="878" y="0"/>
                    <a:pt x="7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8" name="Google Shape;6478;p8"/>
            <p:cNvSpPr/>
            <p:nvPr/>
          </p:nvSpPr>
          <p:spPr>
            <a:xfrm>
              <a:off x="6439600" y="1539675"/>
              <a:ext cx="37250" cy="33800"/>
            </a:xfrm>
            <a:custGeom>
              <a:avLst/>
              <a:gdLst/>
              <a:ahLst/>
              <a:cxnLst/>
              <a:rect l="l" t="t" r="r" b="b"/>
              <a:pathLst>
                <a:path w="1490" h="1352" extrusionOk="0">
                  <a:moveTo>
                    <a:pt x="791" y="0"/>
                  </a:moveTo>
                  <a:cubicBezTo>
                    <a:pt x="675" y="0"/>
                    <a:pt x="555" y="41"/>
                    <a:pt x="456" y="128"/>
                  </a:cubicBezTo>
                  <a:cubicBezTo>
                    <a:pt x="31" y="402"/>
                    <a:pt x="0" y="766"/>
                    <a:pt x="395" y="1222"/>
                  </a:cubicBezTo>
                  <a:cubicBezTo>
                    <a:pt x="395" y="1253"/>
                    <a:pt x="456" y="1283"/>
                    <a:pt x="487" y="1283"/>
                  </a:cubicBezTo>
                  <a:cubicBezTo>
                    <a:pt x="532" y="1329"/>
                    <a:pt x="593" y="1352"/>
                    <a:pt x="658" y="1352"/>
                  </a:cubicBezTo>
                  <a:cubicBezTo>
                    <a:pt x="722" y="1352"/>
                    <a:pt x="791" y="1329"/>
                    <a:pt x="851" y="1283"/>
                  </a:cubicBezTo>
                  <a:cubicBezTo>
                    <a:pt x="1399" y="949"/>
                    <a:pt x="1490" y="675"/>
                    <a:pt x="1216" y="250"/>
                  </a:cubicBezTo>
                  <a:cubicBezTo>
                    <a:pt x="1126" y="88"/>
                    <a:pt x="961" y="0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9" name="Google Shape;6479;p8"/>
            <p:cNvSpPr/>
            <p:nvPr/>
          </p:nvSpPr>
          <p:spPr>
            <a:xfrm>
              <a:off x="5792175" y="1276375"/>
              <a:ext cx="36500" cy="35175"/>
            </a:xfrm>
            <a:custGeom>
              <a:avLst/>
              <a:gdLst/>
              <a:ahLst/>
              <a:cxnLst/>
              <a:rect l="l" t="t" r="r" b="b"/>
              <a:pathLst>
                <a:path w="1460" h="1407" extrusionOk="0">
                  <a:moveTo>
                    <a:pt x="754" y="1"/>
                  </a:moveTo>
                  <a:cubicBezTo>
                    <a:pt x="557" y="1"/>
                    <a:pt x="383" y="163"/>
                    <a:pt x="243" y="326"/>
                  </a:cubicBezTo>
                  <a:cubicBezTo>
                    <a:pt x="0" y="630"/>
                    <a:pt x="122" y="934"/>
                    <a:pt x="304" y="1238"/>
                  </a:cubicBezTo>
                  <a:cubicBezTo>
                    <a:pt x="392" y="1364"/>
                    <a:pt x="486" y="1407"/>
                    <a:pt x="582" y="1407"/>
                  </a:cubicBezTo>
                  <a:cubicBezTo>
                    <a:pt x="775" y="1407"/>
                    <a:pt x="978" y="1236"/>
                    <a:pt x="1157" y="1236"/>
                  </a:cubicBezTo>
                  <a:cubicBezTo>
                    <a:pt x="1166" y="1236"/>
                    <a:pt x="1176" y="1236"/>
                    <a:pt x="1186" y="1238"/>
                  </a:cubicBezTo>
                  <a:cubicBezTo>
                    <a:pt x="1216" y="1238"/>
                    <a:pt x="1246" y="1238"/>
                    <a:pt x="1246" y="1177"/>
                  </a:cubicBezTo>
                  <a:cubicBezTo>
                    <a:pt x="1277" y="1116"/>
                    <a:pt x="1246" y="1086"/>
                    <a:pt x="1216" y="1025"/>
                  </a:cubicBezTo>
                  <a:cubicBezTo>
                    <a:pt x="1459" y="690"/>
                    <a:pt x="1338" y="234"/>
                    <a:pt x="942" y="52"/>
                  </a:cubicBezTo>
                  <a:cubicBezTo>
                    <a:pt x="878" y="16"/>
                    <a:pt x="815" y="1"/>
                    <a:pt x="7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0" name="Google Shape;6480;p8"/>
            <p:cNvSpPr/>
            <p:nvPr/>
          </p:nvSpPr>
          <p:spPr>
            <a:xfrm>
              <a:off x="6769400" y="1463850"/>
              <a:ext cx="30400" cy="33675"/>
            </a:xfrm>
            <a:custGeom>
              <a:avLst/>
              <a:gdLst/>
              <a:ahLst/>
              <a:cxnLst/>
              <a:rect l="l" t="t" r="r" b="b"/>
              <a:pathLst>
                <a:path w="1216" h="1347" extrusionOk="0">
                  <a:moveTo>
                    <a:pt x="578" y="0"/>
                  </a:moveTo>
                  <a:cubicBezTo>
                    <a:pt x="274" y="0"/>
                    <a:pt x="30" y="243"/>
                    <a:pt x="30" y="547"/>
                  </a:cubicBezTo>
                  <a:cubicBezTo>
                    <a:pt x="0" y="1003"/>
                    <a:pt x="182" y="1307"/>
                    <a:pt x="578" y="1337"/>
                  </a:cubicBezTo>
                  <a:cubicBezTo>
                    <a:pt x="619" y="1344"/>
                    <a:pt x="657" y="1347"/>
                    <a:pt x="693" y="1347"/>
                  </a:cubicBezTo>
                  <a:cubicBezTo>
                    <a:pt x="1003" y="1347"/>
                    <a:pt x="1128" y="1120"/>
                    <a:pt x="1155" y="821"/>
                  </a:cubicBezTo>
                  <a:cubicBezTo>
                    <a:pt x="1216" y="426"/>
                    <a:pt x="942" y="61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1" name="Google Shape;6481;p8"/>
            <p:cNvSpPr/>
            <p:nvPr/>
          </p:nvSpPr>
          <p:spPr>
            <a:xfrm>
              <a:off x="5297475" y="1367025"/>
              <a:ext cx="33325" cy="47875"/>
            </a:xfrm>
            <a:custGeom>
              <a:avLst/>
              <a:gdLst/>
              <a:ahLst/>
              <a:cxnLst/>
              <a:rect l="l" t="t" r="r" b="b"/>
              <a:pathLst>
                <a:path w="1333" h="1915" extrusionOk="0">
                  <a:moveTo>
                    <a:pt x="630" y="1"/>
                  </a:moveTo>
                  <a:cubicBezTo>
                    <a:pt x="566" y="1"/>
                    <a:pt x="507" y="23"/>
                    <a:pt x="457" y="74"/>
                  </a:cubicBezTo>
                  <a:lnTo>
                    <a:pt x="1" y="530"/>
                  </a:lnTo>
                  <a:cubicBezTo>
                    <a:pt x="122" y="590"/>
                    <a:pt x="213" y="742"/>
                    <a:pt x="213" y="894"/>
                  </a:cubicBezTo>
                  <a:lnTo>
                    <a:pt x="213" y="1259"/>
                  </a:lnTo>
                  <a:cubicBezTo>
                    <a:pt x="234" y="1734"/>
                    <a:pt x="297" y="1914"/>
                    <a:pt x="573" y="1914"/>
                  </a:cubicBezTo>
                  <a:cubicBezTo>
                    <a:pt x="704" y="1914"/>
                    <a:pt x="882" y="1874"/>
                    <a:pt x="1125" y="1806"/>
                  </a:cubicBezTo>
                  <a:cubicBezTo>
                    <a:pt x="1156" y="1811"/>
                    <a:pt x="1182" y="1814"/>
                    <a:pt x="1204" y="1814"/>
                  </a:cubicBezTo>
                  <a:cubicBezTo>
                    <a:pt x="1316" y="1814"/>
                    <a:pt x="1333" y="1750"/>
                    <a:pt x="1308" y="1624"/>
                  </a:cubicBezTo>
                  <a:cubicBezTo>
                    <a:pt x="1034" y="1381"/>
                    <a:pt x="1064" y="1016"/>
                    <a:pt x="760" y="803"/>
                  </a:cubicBezTo>
                  <a:cubicBezTo>
                    <a:pt x="578" y="712"/>
                    <a:pt x="578" y="469"/>
                    <a:pt x="730" y="347"/>
                  </a:cubicBezTo>
                  <a:cubicBezTo>
                    <a:pt x="821" y="256"/>
                    <a:pt x="912" y="165"/>
                    <a:pt x="791" y="43"/>
                  </a:cubicBezTo>
                  <a:cubicBezTo>
                    <a:pt x="736" y="16"/>
                    <a:pt x="682" y="1"/>
                    <a:pt x="6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2" name="Google Shape;6482;p8"/>
            <p:cNvSpPr/>
            <p:nvPr/>
          </p:nvSpPr>
          <p:spPr>
            <a:xfrm>
              <a:off x="5909200" y="1563375"/>
              <a:ext cx="31175" cy="31200"/>
            </a:xfrm>
            <a:custGeom>
              <a:avLst/>
              <a:gdLst/>
              <a:ahLst/>
              <a:cxnLst/>
              <a:rect l="l" t="t" r="r" b="b"/>
              <a:pathLst>
                <a:path w="1247" h="1248" extrusionOk="0">
                  <a:moveTo>
                    <a:pt x="578" y="1"/>
                  </a:moveTo>
                  <a:cubicBezTo>
                    <a:pt x="274" y="31"/>
                    <a:pt x="31" y="305"/>
                    <a:pt x="31" y="609"/>
                  </a:cubicBezTo>
                  <a:cubicBezTo>
                    <a:pt x="0" y="943"/>
                    <a:pt x="304" y="1247"/>
                    <a:pt x="638" y="1247"/>
                  </a:cubicBezTo>
                  <a:cubicBezTo>
                    <a:pt x="973" y="1217"/>
                    <a:pt x="1246" y="943"/>
                    <a:pt x="1246" y="609"/>
                  </a:cubicBezTo>
                  <a:cubicBezTo>
                    <a:pt x="1216" y="244"/>
                    <a:pt x="912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3" name="Google Shape;6483;p8"/>
            <p:cNvSpPr/>
            <p:nvPr/>
          </p:nvSpPr>
          <p:spPr>
            <a:xfrm>
              <a:off x="6583225" y="1338250"/>
              <a:ext cx="42575" cy="38525"/>
            </a:xfrm>
            <a:custGeom>
              <a:avLst/>
              <a:gdLst/>
              <a:ahLst/>
              <a:cxnLst/>
              <a:rect l="l" t="t" r="r" b="b"/>
              <a:pathLst>
                <a:path w="1703" h="1541" extrusionOk="0">
                  <a:moveTo>
                    <a:pt x="1548" y="0"/>
                  </a:moveTo>
                  <a:cubicBezTo>
                    <a:pt x="1272" y="0"/>
                    <a:pt x="1104" y="239"/>
                    <a:pt x="912" y="404"/>
                  </a:cubicBezTo>
                  <a:cubicBezTo>
                    <a:pt x="670" y="356"/>
                    <a:pt x="506" y="323"/>
                    <a:pt x="389" y="323"/>
                  </a:cubicBezTo>
                  <a:cubicBezTo>
                    <a:pt x="140" y="323"/>
                    <a:pt x="113" y="474"/>
                    <a:pt x="31" y="951"/>
                  </a:cubicBezTo>
                  <a:cubicBezTo>
                    <a:pt x="0" y="1133"/>
                    <a:pt x="0" y="1316"/>
                    <a:pt x="31" y="1498"/>
                  </a:cubicBezTo>
                  <a:cubicBezTo>
                    <a:pt x="72" y="1525"/>
                    <a:pt x="125" y="1540"/>
                    <a:pt x="179" y="1540"/>
                  </a:cubicBezTo>
                  <a:cubicBezTo>
                    <a:pt x="246" y="1540"/>
                    <a:pt x="315" y="1518"/>
                    <a:pt x="365" y="1468"/>
                  </a:cubicBezTo>
                  <a:lnTo>
                    <a:pt x="547" y="1468"/>
                  </a:lnTo>
                  <a:cubicBezTo>
                    <a:pt x="638" y="951"/>
                    <a:pt x="1338" y="1407"/>
                    <a:pt x="1459" y="921"/>
                  </a:cubicBezTo>
                  <a:cubicBezTo>
                    <a:pt x="1611" y="647"/>
                    <a:pt x="1702" y="343"/>
                    <a:pt x="1642" y="9"/>
                  </a:cubicBezTo>
                  <a:cubicBezTo>
                    <a:pt x="1609" y="3"/>
                    <a:pt x="1578" y="0"/>
                    <a:pt x="1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4" name="Google Shape;6484;p8"/>
            <p:cNvSpPr/>
            <p:nvPr/>
          </p:nvSpPr>
          <p:spPr>
            <a:xfrm>
              <a:off x="5656900" y="1353650"/>
              <a:ext cx="44875" cy="41075"/>
            </a:xfrm>
            <a:custGeom>
              <a:avLst/>
              <a:gdLst/>
              <a:ahLst/>
              <a:cxnLst/>
              <a:rect l="l" t="t" r="r" b="b"/>
              <a:pathLst>
                <a:path w="1795" h="1643" extrusionOk="0">
                  <a:moveTo>
                    <a:pt x="214" y="1"/>
                  </a:moveTo>
                  <a:cubicBezTo>
                    <a:pt x="31" y="213"/>
                    <a:pt x="1" y="517"/>
                    <a:pt x="122" y="791"/>
                  </a:cubicBezTo>
                  <a:cubicBezTo>
                    <a:pt x="335" y="1065"/>
                    <a:pt x="548" y="1338"/>
                    <a:pt x="821" y="1551"/>
                  </a:cubicBezTo>
                  <a:cubicBezTo>
                    <a:pt x="913" y="1612"/>
                    <a:pt x="1019" y="1642"/>
                    <a:pt x="1125" y="1642"/>
                  </a:cubicBezTo>
                  <a:cubicBezTo>
                    <a:pt x="1232" y="1642"/>
                    <a:pt x="1338" y="1612"/>
                    <a:pt x="1429" y="1551"/>
                  </a:cubicBezTo>
                  <a:cubicBezTo>
                    <a:pt x="1642" y="1429"/>
                    <a:pt x="1794" y="1216"/>
                    <a:pt x="1460" y="1095"/>
                  </a:cubicBezTo>
                  <a:cubicBezTo>
                    <a:pt x="913" y="882"/>
                    <a:pt x="669" y="365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5" name="Google Shape;6485;p8"/>
            <p:cNvSpPr/>
            <p:nvPr/>
          </p:nvSpPr>
          <p:spPr>
            <a:xfrm>
              <a:off x="6761800" y="1234350"/>
              <a:ext cx="36500" cy="35800"/>
            </a:xfrm>
            <a:custGeom>
              <a:avLst/>
              <a:gdLst/>
              <a:ahLst/>
              <a:cxnLst/>
              <a:rect l="l" t="t" r="r" b="b"/>
              <a:pathLst>
                <a:path w="1460" h="1432" extrusionOk="0">
                  <a:moveTo>
                    <a:pt x="912" y="1"/>
                  </a:moveTo>
                  <a:cubicBezTo>
                    <a:pt x="669" y="244"/>
                    <a:pt x="365" y="456"/>
                    <a:pt x="0" y="548"/>
                  </a:cubicBezTo>
                  <a:cubicBezTo>
                    <a:pt x="202" y="1154"/>
                    <a:pt x="459" y="1431"/>
                    <a:pt x="797" y="1431"/>
                  </a:cubicBezTo>
                  <a:cubicBezTo>
                    <a:pt x="815" y="1431"/>
                    <a:pt x="833" y="1431"/>
                    <a:pt x="851" y="1429"/>
                  </a:cubicBezTo>
                  <a:cubicBezTo>
                    <a:pt x="1246" y="1399"/>
                    <a:pt x="1429" y="1034"/>
                    <a:pt x="1459" y="365"/>
                  </a:cubicBezTo>
                  <a:lnTo>
                    <a:pt x="1459" y="183"/>
                  </a:lnTo>
                  <a:lnTo>
                    <a:pt x="9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6" name="Google Shape;6486;p8"/>
            <p:cNvSpPr/>
            <p:nvPr/>
          </p:nvSpPr>
          <p:spPr>
            <a:xfrm>
              <a:off x="5963150" y="1452725"/>
              <a:ext cx="47900" cy="28400"/>
            </a:xfrm>
            <a:custGeom>
              <a:avLst/>
              <a:gdLst/>
              <a:ahLst/>
              <a:cxnLst/>
              <a:rect l="l" t="t" r="r" b="b"/>
              <a:pathLst>
                <a:path w="1916" h="1136" extrusionOk="0">
                  <a:moveTo>
                    <a:pt x="1316" y="0"/>
                  </a:moveTo>
                  <a:cubicBezTo>
                    <a:pt x="1210" y="0"/>
                    <a:pt x="1102" y="20"/>
                    <a:pt x="1003" y="50"/>
                  </a:cubicBezTo>
                  <a:cubicBezTo>
                    <a:pt x="787" y="109"/>
                    <a:pt x="571" y="142"/>
                    <a:pt x="356" y="142"/>
                  </a:cubicBezTo>
                  <a:cubicBezTo>
                    <a:pt x="237" y="142"/>
                    <a:pt x="119" y="132"/>
                    <a:pt x="0" y="111"/>
                  </a:cubicBezTo>
                  <a:lnTo>
                    <a:pt x="0" y="111"/>
                  </a:lnTo>
                  <a:cubicBezTo>
                    <a:pt x="183" y="445"/>
                    <a:pt x="122" y="749"/>
                    <a:pt x="395" y="901"/>
                  </a:cubicBezTo>
                  <a:cubicBezTo>
                    <a:pt x="517" y="810"/>
                    <a:pt x="426" y="567"/>
                    <a:pt x="699" y="506"/>
                  </a:cubicBezTo>
                  <a:lnTo>
                    <a:pt x="699" y="506"/>
                  </a:lnTo>
                  <a:cubicBezTo>
                    <a:pt x="487" y="597"/>
                    <a:pt x="517" y="810"/>
                    <a:pt x="426" y="901"/>
                  </a:cubicBezTo>
                  <a:cubicBezTo>
                    <a:pt x="541" y="1055"/>
                    <a:pt x="730" y="1136"/>
                    <a:pt x="922" y="1136"/>
                  </a:cubicBezTo>
                  <a:cubicBezTo>
                    <a:pt x="1034" y="1136"/>
                    <a:pt x="1146" y="1109"/>
                    <a:pt x="1246" y="1053"/>
                  </a:cubicBezTo>
                  <a:cubicBezTo>
                    <a:pt x="1520" y="931"/>
                    <a:pt x="1915" y="779"/>
                    <a:pt x="1824" y="354"/>
                  </a:cubicBezTo>
                  <a:cubicBezTo>
                    <a:pt x="1742" y="87"/>
                    <a:pt x="1535" y="0"/>
                    <a:pt x="13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7" name="Google Shape;6487;p8"/>
            <p:cNvSpPr/>
            <p:nvPr/>
          </p:nvSpPr>
          <p:spPr>
            <a:xfrm>
              <a:off x="5602950" y="1397675"/>
              <a:ext cx="31850" cy="29000"/>
            </a:xfrm>
            <a:custGeom>
              <a:avLst/>
              <a:gdLst/>
              <a:ahLst/>
              <a:cxnLst/>
              <a:rect l="l" t="t" r="r" b="b"/>
              <a:pathLst>
                <a:path w="1274" h="1160" extrusionOk="0">
                  <a:moveTo>
                    <a:pt x="557" y="0"/>
                  </a:moveTo>
                  <a:cubicBezTo>
                    <a:pt x="275" y="0"/>
                    <a:pt x="31" y="234"/>
                    <a:pt x="31" y="550"/>
                  </a:cubicBezTo>
                  <a:cubicBezTo>
                    <a:pt x="1" y="945"/>
                    <a:pt x="305" y="1158"/>
                    <a:pt x="821" y="1158"/>
                  </a:cubicBezTo>
                  <a:cubicBezTo>
                    <a:pt x="838" y="1159"/>
                    <a:pt x="854" y="1160"/>
                    <a:pt x="870" y="1160"/>
                  </a:cubicBezTo>
                  <a:cubicBezTo>
                    <a:pt x="1211" y="1160"/>
                    <a:pt x="1157" y="846"/>
                    <a:pt x="1186" y="671"/>
                  </a:cubicBezTo>
                  <a:cubicBezTo>
                    <a:pt x="1273" y="322"/>
                    <a:pt x="998" y="1"/>
                    <a:pt x="655" y="1"/>
                  </a:cubicBezTo>
                  <a:cubicBezTo>
                    <a:pt x="639" y="1"/>
                    <a:pt x="624" y="1"/>
                    <a:pt x="609" y="3"/>
                  </a:cubicBezTo>
                  <a:cubicBezTo>
                    <a:pt x="591" y="1"/>
                    <a:pt x="574" y="0"/>
                    <a:pt x="5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8" name="Google Shape;6488;p8"/>
            <p:cNvSpPr/>
            <p:nvPr/>
          </p:nvSpPr>
          <p:spPr>
            <a:xfrm>
              <a:off x="5467700" y="1517350"/>
              <a:ext cx="41050" cy="31625"/>
            </a:xfrm>
            <a:custGeom>
              <a:avLst/>
              <a:gdLst/>
              <a:ahLst/>
              <a:cxnLst/>
              <a:rect l="l" t="t" r="r" b="b"/>
              <a:pathLst>
                <a:path w="1642" h="1265" extrusionOk="0">
                  <a:moveTo>
                    <a:pt x="798" y="1"/>
                  </a:moveTo>
                  <a:cubicBezTo>
                    <a:pt x="605" y="1"/>
                    <a:pt x="415" y="107"/>
                    <a:pt x="304" y="292"/>
                  </a:cubicBezTo>
                  <a:cubicBezTo>
                    <a:pt x="0" y="596"/>
                    <a:pt x="91" y="1082"/>
                    <a:pt x="487" y="1264"/>
                  </a:cubicBezTo>
                  <a:cubicBezTo>
                    <a:pt x="669" y="1210"/>
                    <a:pt x="851" y="1133"/>
                    <a:pt x="1040" y="1133"/>
                  </a:cubicBezTo>
                  <a:cubicBezTo>
                    <a:pt x="1166" y="1133"/>
                    <a:pt x="1295" y="1167"/>
                    <a:pt x="1429" y="1264"/>
                  </a:cubicBezTo>
                  <a:cubicBezTo>
                    <a:pt x="1642" y="656"/>
                    <a:pt x="1550" y="352"/>
                    <a:pt x="1155" y="140"/>
                  </a:cubicBezTo>
                  <a:cubicBezTo>
                    <a:pt x="1048" y="44"/>
                    <a:pt x="922" y="1"/>
                    <a:pt x="7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9" name="Google Shape;6489;p8"/>
            <p:cNvSpPr/>
            <p:nvPr/>
          </p:nvSpPr>
          <p:spPr>
            <a:xfrm>
              <a:off x="5887925" y="1311100"/>
              <a:ext cx="28125" cy="40775"/>
            </a:xfrm>
            <a:custGeom>
              <a:avLst/>
              <a:gdLst/>
              <a:ahLst/>
              <a:cxnLst/>
              <a:rect l="l" t="t" r="r" b="b"/>
              <a:pathLst>
                <a:path w="1125" h="1631" extrusionOk="0">
                  <a:moveTo>
                    <a:pt x="669" y="1"/>
                  </a:moveTo>
                  <a:cubicBezTo>
                    <a:pt x="517" y="31"/>
                    <a:pt x="365" y="61"/>
                    <a:pt x="274" y="213"/>
                  </a:cubicBezTo>
                  <a:cubicBezTo>
                    <a:pt x="365" y="365"/>
                    <a:pt x="790" y="487"/>
                    <a:pt x="365" y="730"/>
                  </a:cubicBezTo>
                  <a:cubicBezTo>
                    <a:pt x="91" y="852"/>
                    <a:pt x="0" y="1186"/>
                    <a:pt x="182" y="1429"/>
                  </a:cubicBezTo>
                  <a:cubicBezTo>
                    <a:pt x="254" y="1549"/>
                    <a:pt x="401" y="1631"/>
                    <a:pt x="549" y="1631"/>
                  </a:cubicBezTo>
                  <a:cubicBezTo>
                    <a:pt x="589" y="1631"/>
                    <a:pt x="630" y="1624"/>
                    <a:pt x="669" y="1611"/>
                  </a:cubicBezTo>
                  <a:cubicBezTo>
                    <a:pt x="942" y="1551"/>
                    <a:pt x="1125" y="1247"/>
                    <a:pt x="1094" y="973"/>
                  </a:cubicBezTo>
                  <a:cubicBezTo>
                    <a:pt x="1125" y="578"/>
                    <a:pt x="973" y="213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0" name="Google Shape;6490;p8"/>
            <p:cNvSpPr/>
            <p:nvPr/>
          </p:nvSpPr>
          <p:spPr>
            <a:xfrm>
              <a:off x="5586225" y="1333325"/>
              <a:ext cx="38800" cy="30150"/>
            </a:xfrm>
            <a:custGeom>
              <a:avLst/>
              <a:gdLst/>
              <a:ahLst/>
              <a:cxnLst/>
              <a:rect l="l" t="t" r="r" b="b"/>
              <a:pathLst>
                <a:path w="1552" h="1206" extrusionOk="0">
                  <a:moveTo>
                    <a:pt x="761" y="1"/>
                  </a:moveTo>
                  <a:cubicBezTo>
                    <a:pt x="594" y="1"/>
                    <a:pt x="427" y="39"/>
                    <a:pt x="275" y="115"/>
                  </a:cubicBezTo>
                  <a:cubicBezTo>
                    <a:pt x="1" y="267"/>
                    <a:pt x="31" y="540"/>
                    <a:pt x="153" y="814"/>
                  </a:cubicBezTo>
                  <a:cubicBezTo>
                    <a:pt x="214" y="935"/>
                    <a:pt x="275" y="1057"/>
                    <a:pt x="335" y="1148"/>
                  </a:cubicBezTo>
                  <a:cubicBezTo>
                    <a:pt x="385" y="1181"/>
                    <a:pt x="445" y="1206"/>
                    <a:pt x="508" y="1206"/>
                  </a:cubicBezTo>
                  <a:cubicBezTo>
                    <a:pt x="560" y="1206"/>
                    <a:pt x="615" y="1189"/>
                    <a:pt x="670" y="1148"/>
                  </a:cubicBezTo>
                  <a:cubicBezTo>
                    <a:pt x="877" y="1122"/>
                    <a:pt x="841" y="744"/>
                    <a:pt x="1070" y="744"/>
                  </a:cubicBezTo>
                  <a:cubicBezTo>
                    <a:pt x="1110" y="744"/>
                    <a:pt x="1158" y="756"/>
                    <a:pt x="1217" y="783"/>
                  </a:cubicBezTo>
                  <a:cubicBezTo>
                    <a:pt x="1261" y="849"/>
                    <a:pt x="1352" y="899"/>
                    <a:pt x="1399" y="899"/>
                  </a:cubicBezTo>
                  <a:cubicBezTo>
                    <a:pt x="1418" y="899"/>
                    <a:pt x="1430" y="891"/>
                    <a:pt x="1430" y="874"/>
                  </a:cubicBezTo>
                  <a:cubicBezTo>
                    <a:pt x="1551" y="601"/>
                    <a:pt x="1490" y="297"/>
                    <a:pt x="1247" y="115"/>
                  </a:cubicBezTo>
                  <a:cubicBezTo>
                    <a:pt x="1095" y="39"/>
                    <a:pt x="928" y="1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1" name="Google Shape;6491;p8"/>
            <p:cNvSpPr/>
            <p:nvPr/>
          </p:nvSpPr>
          <p:spPr>
            <a:xfrm>
              <a:off x="5461625" y="1252025"/>
              <a:ext cx="37250" cy="37825"/>
            </a:xfrm>
            <a:custGeom>
              <a:avLst/>
              <a:gdLst/>
              <a:ahLst/>
              <a:cxnLst/>
              <a:rect l="l" t="t" r="r" b="b"/>
              <a:pathLst>
                <a:path w="1490" h="1513" extrusionOk="0">
                  <a:moveTo>
                    <a:pt x="532" y="0"/>
                  </a:moveTo>
                  <a:cubicBezTo>
                    <a:pt x="263" y="0"/>
                    <a:pt x="83" y="257"/>
                    <a:pt x="0" y="753"/>
                  </a:cubicBezTo>
                  <a:cubicBezTo>
                    <a:pt x="578" y="753"/>
                    <a:pt x="304" y="1330"/>
                    <a:pt x="578" y="1512"/>
                  </a:cubicBezTo>
                  <a:cubicBezTo>
                    <a:pt x="851" y="1208"/>
                    <a:pt x="973" y="753"/>
                    <a:pt x="1489" y="753"/>
                  </a:cubicBezTo>
                  <a:cubicBezTo>
                    <a:pt x="1489" y="418"/>
                    <a:pt x="1185" y="327"/>
                    <a:pt x="973" y="175"/>
                  </a:cubicBezTo>
                  <a:cubicBezTo>
                    <a:pt x="807" y="58"/>
                    <a:pt x="660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2" name="Google Shape;6492;p8"/>
            <p:cNvSpPr/>
            <p:nvPr/>
          </p:nvSpPr>
          <p:spPr>
            <a:xfrm>
              <a:off x="6353725" y="1293825"/>
              <a:ext cx="40300" cy="32500"/>
            </a:xfrm>
            <a:custGeom>
              <a:avLst/>
              <a:gdLst/>
              <a:ahLst/>
              <a:cxnLst/>
              <a:rect l="l" t="t" r="r" b="b"/>
              <a:pathLst>
                <a:path w="1612" h="1300" extrusionOk="0">
                  <a:moveTo>
                    <a:pt x="903" y="0"/>
                  </a:moveTo>
                  <a:cubicBezTo>
                    <a:pt x="867" y="0"/>
                    <a:pt x="829" y="8"/>
                    <a:pt x="791" y="23"/>
                  </a:cubicBezTo>
                  <a:cubicBezTo>
                    <a:pt x="274" y="205"/>
                    <a:pt x="1" y="783"/>
                    <a:pt x="244" y="1299"/>
                  </a:cubicBezTo>
                  <a:cubicBezTo>
                    <a:pt x="334" y="1272"/>
                    <a:pt x="423" y="1264"/>
                    <a:pt x="513" y="1264"/>
                  </a:cubicBezTo>
                  <a:cubicBezTo>
                    <a:pt x="661" y="1264"/>
                    <a:pt x="809" y="1287"/>
                    <a:pt x="957" y="1287"/>
                  </a:cubicBezTo>
                  <a:cubicBezTo>
                    <a:pt x="1023" y="1287"/>
                    <a:pt x="1089" y="1282"/>
                    <a:pt x="1156" y="1269"/>
                  </a:cubicBezTo>
                  <a:cubicBezTo>
                    <a:pt x="1186" y="1056"/>
                    <a:pt x="1186" y="843"/>
                    <a:pt x="1399" y="722"/>
                  </a:cubicBezTo>
                  <a:cubicBezTo>
                    <a:pt x="1612" y="631"/>
                    <a:pt x="1581" y="509"/>
                    <a:pt x="1308" y="479"/>
                  </a:cubicBezTo>
                  <a:cubicBezTo>
                    <a:pt x="1034" y="448"/>
                    <a:pt x="1156" y="357"/>
                    <a:pt x="1125" y="205"/>
                  </a:cubicBezTo>
                  <a:cubicBezTo>
                    <a:pt x="1102" y="68"/>
                    <a:pt x="1011" y="0"/>
                    <a:pt x="9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3" name="Google Shape;6493;p8"/>
            <p:cNvSpPr/>
            <p:nvPr/>
          </p:nvSpPr>
          <p:spPr>
            <a:xfrm>
              <a:off x="5703250" y="1175025"/>
              <a:ext cx="28150" cy="27850"/>
            </a:xfrm>
            <a:custGeom>
              <a:avLst/>
              <a:gdLst/>
              <a:ahLst/>
              <a:cxnLst/>
              <a:rect l="l" t="t" r="r" b="b"/>
              <a:pathLst>
                <a:path w="1126" h="1114" extrusionOk="0">
                  <a:moveTo>
                    <a:pt x="589" y="1"/>
                  </a:moveTo>
                  <a:cubicBezTo>
                    <a:pt x="250" y="1"/>
                    <a:pt x="2" y="292"/>
                    <a:pt x="31" y="611"/>
                  </a:cubicBezTo>
                  <a:cubicBezTo>
                    <a:pt x="1" y="884"/>
                    <a:pt x="92" y="1067"/>
                    <a:pt x="396" y="1097"/>
                  </a:cubicBezTo>
                  <a:cubicBezTo>
                    <a:pt x="440" y="1108"/>
                    <a:pt x="485" y="1113"/>
                    <a:pt x="528" y="1113"/>
                  </a:cubicBezTo>
                  <a:cubicBezTo>
                    <a:pt x="844" y="1113"/>
                    <a:pt x="1122" y="840"/>
                    <a:pt x="1095" y="519"/>
                  </a:cubicBezTo>
                  <a:cubicBezTo>
                    <a:pt x="1126" y="246"/>
                    <a:pt x="913" y="3"/>
                    <a:pt x="639" y="3"/>
                  </a:cubicBezTo>
                  <a:cubicBezTo>
                    <a:pt x="622" y="1"/>
                    <a:pt x="606" y="1"/>
                    <a:pt x="5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4" name="Google Shape;6494;p8"/>
            <p:cNvSpPr/>
            <p:nvPr/>
          </p:nvSpPr>
          <p:spPr>
            <a:xfrm>
              <a:off x="5657675" y="1436300"/>
              <a:ext cx="32700" cy="35150"/>
            </a:xfrm>
            <a:custGeom>
              <a:avLst/>
              <a:gdLst/>
              <a:ahLst/>
              <a:cxnLst/>
              <a:rect l="l" t="t" r="r" b="b"/>
              <a:pathLst>
                <a:path w="1308" h="1406" extrusionOk="0">
                  <a:moveTo>
                    <a:pt x="929" y="0"/>
                  </a:moveTo>
                  <a:cubicBezTo>
                    <a:pt x="840" y="0"/>
                    <a:pt x="735" y="64"/>
                    <a:pt x="608" y="190"/>
                  </a:cubicBezTo>
                  <a:cubicBezTo>
                    <a:pt x="395" y="373"/>
                    <a:pt x="183" y="616"/>
                    <a:pt x="0" y="828"/>
                  </a:cubicBezTo>
                  <a:cubicBezTo>
                    <a:pt x="61" y="1072"/>
                    <a:pt x="213" y="1254"/>
                    <a:pt x="395" y="1406"/>
                  </a:cubicBezTo>
                  <a:cubicBezTo>
                    <a:pt x="510" y="1360"/>
                    <a:pt x="573" y="1090"/>
                    <a:pt x="740" y="1090"/>
                  </a:cubicBezTo>
                  <a:cubicBezTo>
                    <a:pt x="794" y="1090"/>
                    <a:pt x="860" y="1118"/>
                    <a:pt x="942" y="1193"/>
                  </a:cubicBezTo>
                  <a:cubicBezTo>
                    <a:pt x="1002" y="1253"/>
                    <a:pt x="1052" y="1277"/>
                    <a:pt x="1093" y="1277"/>
                  </a:cubicBezTo>
                  <a:cubicBezTo>
                    <a:pt x="1178" y="1277"/>
                    <a:pt x="1226" y="1174"/>
                    <a:pt x="1246" y="1072"/>
                  </a:cubicBezTo>
                  <a:cubicBezTo>
                    <a:pt x="1307" y="828"/>
                    <a:pt x="1307" y="585"/>
                    <a:pt x="1216" y="373"/>
                  </a:cubicBezTo>
                  <a:cubicBezTo>
                    <a:pt x="1145" y="124"/>
                    <a:pt x="1053" y="0"/>
                    <a:pt x="9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5" name="Google Shape;6495;p8"/>
            <p:cNvSpPr/>
            <p:nvPr/>
          </p:nvSpPr>
          <p:spPr>
            <a:xfrm>
              <a:off x="6116650" y="1362025"/>
              <a:ext cx="31550" cy="39600"/>
            </a:xfrm>
            <a:custGeom>
              <a:avLst/>
              <a:gdLst/>
              <a:ahLst/>
              <a:cxnLst/>
              <a:rect l="l" t="t" r="r" b="b"/>
              <a:pathLst>
                <a:path w="1262" h="1584" extrusionOk="0">
                  <a:moveTo>
                    <a:pt x="638" y="0"/>
                  </a:moveTo>
                  <a:cubicBezTo>
                    <a:pt x="663" y="315"/>
                    <a:pt x="668" y="610"/>
                    <a:pt x="377" y="610"/>
                  </a:cubicBezTo>
                  <a:cubicBezTo>
                    <a:pt x="303" y="610"/>
                    <a:pt x="209" y="591"/>
                    <a:pt x="91" y="547"/>
                  </a:cubicBezTo>
                  <a:cubicBezTo>
                    <a:pt x="61" y="881"/>
                    <a:pt x="31" y="1216"/>
                    <a:pt x="0" y="1550"/>
                  </a:cubicBezTo>
                  <a:cubicBezTo>
                    <a:pt x="194" y="1571"/>
                    <a:pt x="358" y="1583"/>
                    <a:pt x="498" y="1583"/>
                  </a:cubicBezTo>
                  <a:cubicBezTo>
                    <a:pt x="1170" y="1583"/>
                    <a:pt x="1261" y="1306"/>
                    <a:pt x="1186" y="426"/>
                  </a:cubicBezTo>
                  <a:cubicBezTo>
                    <a:pt x="1125" y="30"/>
                    <a:pt x="912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6" name="Google Shape;6496;p8"/>
            <p:cNvSpPr/>
            <p:nvPr/>
          </p:nvSpPr>
          <p:spPr>
            <a:xfrm>
              <a:off x="5849925" y="1466875"/>
              <a:ext cx="43325" cy="38975"/>
            </a:xfrm>
            <a:custGeom>
              <a:avLst/>
              <a:gdLst/>
              <a:ahLst/>
              <a:cxnLst/>
              <a:rect l="l" t="t" r="r" b="b"/>
              <a:pathLst>
                <a:path w="1733" h="1559" extrusionOk="0">
                  <a:moveTo>
                    <a:pt x="1095" y="1"/>
                  </a:moveTo>
                  <a:cubicBezTo>
                    <a:pt x="1095" y="244"/>
                    <a:pt x="1064" y="487"/>
                    <a:pt x="791" y="548"/>
                  </a:cubicBezTo>
                  <a:cubicBezTo>
                    <a:pt x="517" y="609"/>
                    <a:pt x="365" y="852"/>
                    <a:pt x="152" y="1034"/>
                  </a:cubicBezTo>
                  <a:cubicBezTo>
                    <a:pt x="0" y="1125"/>
                    <a:pt x="0" y="1368"/>
                    <a:pt x="152" y="1490"/>
                  </a:cubicBezTo>
                  <a:cubicBezTo>
                    <a:pt x="213" y="1539"/>
                    <a:pt x="264" y="1558"/>
                    <a:pt x="313" y="1558"/>
                  </a:cubicBezTo>
                  <a:cubicBezTo>
                    <a:pt x="387" y="1558"/>
                    <a:pt x="456" y="1514"/>
                    <a:pt x="547" y="1460"/>
                  </a:cubicBezTo>
                  <a:cubicBezTo>
                    <a:pt x="821" y="1241"/>
                    <a:pt x="1070" y="899"/>
                    <a:pt x="1471" y="899"/>
                  </a:cubicBezTo>
                  <a:cubicBezTo>
                    <a:pt x="1516" y="899"/>
                    <a:pt x="1562" y="903"/>
                    <a:pt x="1611" y="912"/>
                  </a:cubicBezTo>
                  <a:cubicBezTo>
                    <a:pt x="1672" y="821"/>
                    <a:pt x="1733" y="609"/>
                    <a:pt x="1672" y="609"/>
                  </a:cubicBezTo>
                  <a:cubicBezTo>
                    <a:pt x="1307" y="548"/>
                    <a:pt x="1307" y="183"/>
                    <a:pt x="10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7" name="Google Shape;6497;p8"/>
            <p:cNvSpPr/>
            <p:nvPr/>
          </p:nvSpPr>
          <p:spPr>
            <a:xfrm>
              <a:off x="6378800" y="1394650"/>
              <a:ext cx="26625" cy="29750"/>
            </a:xfrm>
            <a:custGeom>
              <a:avLst/>
              <a:gdLst/>
              <a:ahLst/>
              <a:cxnLst/>
              <a:rect l="l" t="t" r="r" b="b"/>
              <a:pathLst>
                <a:path w="1065" h="1190" extrusionOk="0">
                  <a:moveTo>
                    <a:pt x="573" y="0"/>
                  </a:moveTo>
                  <a:cubicBezTo>
                    <a:pt x="307" y="0"/>
                    <a:pt x="1" y="321"/>
                    <a:pt x="1" y="671"/>
                  </a:cubicBezTo>
                  <a:cubicBezTo>
                    <a:pt x="1" y="1005"/>
                    <a:pt x="244" y="1157"/>
                    <a:pt x="517" y="1187"/>
                  </a:cubicBezTo>
                  <a:cubicBezTo>
                    <a:pt x="529" y="1189"/>
                    <a:pt x="541" y="1189"/>
                    <a:pt x="552" y="1189"/>
                  </a:cubicBezTo>
                  <a:cubicBezTo>
                    <a:pt x="814" y="1189"/>
                    <a:pt x="1065" y="871"/>
                    <a:pt x="1065" y="580"/>
                  </a:cubicBezTo>
                  <a:cubicBezTo>
                    <a:pt x="1004" y="306"/>
                    <a:pt x="882" y="32"/>
                    <a:pt x="609" y="2"/>
                  </a:cubicBezTo>
                  <a:cubicBezTo>
                    <a:pt x="597" y="1"/>
                    <a:pt x="585" y="0"/>
                    <a:pt x="5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8" name="Google Shape;6498;p8"/>
            <p:cNvSpPr/>
            <p:nvPr/>
          </p:nvSpPr>
          <p:spPr>
            <a:xfrm>
              <a:off x="6265575" y="1415925"/>
              <a:ext cx="29675" cy="31225"/>
            </a:xfrm>
            <a:custGeom>
              <a:avLst/>
              <a:gdLst/>
              <a:ahLst/>
              <a:cxnLst/>
              <a:rect l="l" t="t" r="r" b="b"/>
              <a:pathLst>
                <a:path w="1187" h="1249" extrusionOk="0">
                  <a:moveTo>
                    <a:pt x="679" y="1"/>
                  </a:moveTo>
                  <a:cubicBezTo>
                    <a:pt x="526" y="1"/>
                    <a:pt x="374" y="75"/>
                    <a:pt x="274" y="215"/>
                  </a:cubicBezTo>
                  <a:cubicBezTo>
                    <a:pt x="62" y="458"/>
                    <a:pt x="1" y="823"/>
                    <a:pt x="92" y="1127"/>
                  </a:cubicBezTo>
                  <a:cubicBezTo>
                    <a:pt x="153" y="1188"/>
                    <a:pt x="244" y="1218"/>
                    <a:pt x="305" y="1248"/>
                  </a:cubicBezTo>
                  <a:cubicBezTo>
                    <a:pt x="700" y="1096"/>
                    <a:pt x="1004" y="792"/>
                    <a:pt x="1186" y="397"/>
                  </a:cubicBezTo>
                  <a:cubicBezTo>
                    <a:pt x="1186" y="245"/>
                    <a:pt x="1065" y="124"/>
                    <a:pt x="913" y="63"/>
                  </a:cubicBezTo>
                  <a:cubicBezTo>
                    <a:pt x="840" y="21"/>
                    <a:pt x="759" y="1"/>
                    <a:pt x="6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9" name="Google Shape;6499;p8"/>
            <p:cNvSpPr/>
            <p:nvPr/>
          </p:nvSpPr>
          <p:spPr>
            <a:xfrm>
              <a:off x="6441125" y="1571750"/>
              <a:ext cx="25100" cy="35775"/>
            </a:xfrm>
            <a:custGeom>
              <a:avLst/>
              <a:gdLst/>
              <a:ahLst/>
              <a:cxnLst/>
              <a:rect l="l" t="t" r="r" b="b"/>
              <a:pathLst>
                <a:path w="1004" h="1431" extrusionOk="0">
                  <a:moveTo>
                    <a:pt x="426" y="0"/>
                  </a:moveTo>
                  <a:cubicBezTo>
                    <a:pt x="274" y="304"/>
                    <a:pt x="0" y="517"/>
                    <a:pt x="31" y="912"/>
                  </a:cubicBezTo>
                  <a:cubicBezTo>
                    <a:pt x="61" y="1125"/>
                    <a:pt x="122" y="1307"/>
                    <a:pt x="365" y="1398"/>
                  </a:cubicBezTo>
                  <a:cubicBezTo>
                    <a:pt x="408" y="1420"/>
                    <a:pt x="459" y="1430"/>
                    <a:pt x="512" y="1430"/>
                  </a:cubicBezTo>
                  <a:cubicBezTo>
                    <a:pt x="608" y="1430"/>
                    <a:pt x="712" y="1396"/>
                    <a:pt x="790" y="1338"/>
                  </a:cubicBezTo>
                  <a:cubicBezTo>
                    <a:pt x="942" y="1186"/>
                    <a:pt x="1003" y="942"/>
                    <a:pt x="882" y="760"/>
                  </a:cubicBezTo>
                  <a:cubicBezTo>
                    <a:pt x="790" y="517"/>
                    <a:pt x="578" y="274"/>
                    <a:pt x="7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0" name="Google Shape;6500;p8"/>
            <p:cNvSpPr/>
            <p:nvPr/>
          </p:nvSpPr>
          <p:spPr>
            <a:xfrm>
              <a:off x="5269350" y="1198625"/>
              <a:ext cx="28150" cy="26350"/>
            </a:xfrm>
            <a:custGeom>
              <a:avLst/>
              <a:gdLst/>
              <a:ahLst/>
              <a:cxnLst/>
              <a:rect l="l" t="t" r="r" b="b"/>
              <a:pathLst>
                <a:path w="1126" h="1054" extrusionOk="0">
                  <a:moveTo>
                    <a:pt x="518" y="1"/>
                  </a:moveTo>
                  <a:cubicBezTo>
                    <a:pt x="214" y="1"/>
                    <a:pt x="1" y="275"/>
                    <a:pt x="62" y="548"/>
                  </a:cubicBezTo>
                  <a:cubicBezTo>
                    <a:pt x="62" y="834"/>
                    <a:pt x="285" y="1054"/>
                    <a:pt x="539" y="1054"/>
                  </a:cubicBezTo>
                  <a:cubicBezTo>
                    <a:pt x="582" y="1054"/>
                    <a:pt x="626" y="1048"/>
                    <a:pt x="670" y="1034"/>
                  </a:cubicBezTo>
                  <a:cubicBezTo>
                    <a:pt x="913" y="1034"/>
                    <a:pt x="1126" y="822"/>
                    <a:pt x="1126" y="578"/>
                  </a:cubicBezTo>
                  <a:cubicBezTo>
                    <a:pt x="1065" y="275"/>
                    <a:pt x="822" y="31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1" name="Google Shape;6501;p8"/>
            <p:cNvSpPr/>
            <p:nvPr/>
          </p:nvSpPr>
          <p:spPr>
            <a:xfrm>
              <a:off x="5955550" y="1314025"/>
              <a:ext cx="25850" cy="37100"/>
            </a:xfrm>
            <a:custGeom>
              <a:avLst/>
              <a:gdLst/>
              <a:ahLst/>
              <a:cxnLst/>
              <a:rect l="l" t="t" r="r" b="b"/>
              <a:pathLst>
                <a:path w="1034" h="1484" extrusionOk="0">
                  <a:moveTo>
                    <a:pt x="487" y="1"/>
                  </a:moveTo>
                  <a:cubicBezTo>
                    <a:pt x="424" y="1"/>
                    <a:pt x="361" y="24"/>
                    <a:pt x="304" y="66"/>
                  </a:cubicBezTo>
                  <a:lnTo>
                    <a:pt x="122" y="218"/>
                  </a:lnTo>
                  <a:cubicBezTo>
                    <a:pt x="0" y="400"/>
                    <a:pt x="0" y="643"/>
                    <a:pt x="122" y="826"/>
                  </a:cubicBezTo>
                  <a:cubicBezTo>
                    <a:pt x="304" y="947"/>
                    <a:pt x="456" y="1160"/>
                    <a:pt x="487" y="1403"/>
                  </a:cubicBezTo>
                  <a:cubicBezTo>
                    <a:pt x="519" y="1452"/>
                    <a:pt x="595" y="1483"/>
                    <a:pt x="664" y="1483"/>
                  </a:cubicBezTo>
                  <a:cubicBezTo>
                    <a:pt x="723" y="1483"/>
                    <a:pt x="776" y="1460"/>
                    <a:pt x="791" y="1403"/>
                  </a:cubicBezTo>
                  <a:cubicBezTo>
                    <a:pt x="912" y="1099"/>
                    <a:pt x="973" y="795"/>
                    <a:pt x="1003" y="461"/>
                  </a:cubicBezTo>
                  <a:cubicBezTo>
                    <a:pt x="1034" y="279"/>
                    <a:pt x="851" y="157"/>
                    <a:pt x="699" y="96"/>
                  </a:cubicBezTo>
                  <a:cubicBezTo>
                    <a:pt x="634" y="31"/>
                    <a:pt x="560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2" name="Google Shape;6502;p8"/>
            <p:cNvSpPr/>
            <p:nvPr/>
          </p:nvSpPr>
          <p:spPr>
            <a:xfrm>
              <a:off x="6488225" y="1325100"/>
              <a:ext cx="41825" cy="26775"/>
            </a:xfrm>
            <a:custGeom>
              <a:avLst/>
              <a:gdLst/>
              <a:ahLst/>
              <a:cxnLst/>
              <a:rect l="l" t="t" r="r" b="b"/>
              <a:pathLst>
                <a:path w="1673" h="1071" extrusionOk="0">
                  <a:moveTo>
                    <a:pt x="452" y="1"/>
                  </a:moveTo>
                  <a:cubicBezTo>
                    <a:pt x="293" y="1"/>
                    <a:pt x="263" y="264"/>
                    <a:pt x="153" y="352"/>
                  </a:cubicBezTo>
                  <a:cubicBezTo>
                    <a:pt x="1" y="626"/>
                    <a:pt x="122" y="808"/>
                    <a:pt x="365" y="930"/>
                  </a:cubicBezTo>
                  <a:cubicBezTo>
                    <a:pt x="494" y="1033"/>
                    <a:pt x="614" y="1071"/>
                    <a:pt x="730" y="1071"/>
                  </a:cubicBezTo>
                  <a:cubicBezTo>
                    <a:pt x="1025" y="1071"/>
                    <a:pt x="1302" y="830"/>
                    <a:pt x="1672" y="808"/>
                  </a:cubicBezTo>
                  <a:cubicBezTo>
                    <a:pt x="1338" y="444"/>
                    <a:pt x="943" y="383"/>
                    <a:pt x="700" y="140"/>
                  </a:cubicBezTo>
                  <a:cubicBezTo>
                    <a:pt x="591" y="39"/>
                    <a:pt x="512" y="1"/>
                    <a:pt x="4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3" name="Google Shape;6503;p8"/>
            <p:cNvSpPr/>
            <p:nvPr/>
          </p:nvSpPr>
          <p:spPr>
            <a:xfrm>
              <a:off x="6840200" y="1299550"/>
              <a:ext cx="30275" cy="29900"/>
            </a:xfrm>
            <a:custGeom>
              <a:avLst/>
              <a:gdLst/>
              <a:ahLst/>
              <a:cxnLst/>
              <a:rect l="l" t="t" r="r" b="b"/>
              <a:pathLst>
                <a:path w="1211" h="1196" extrusionOk="0">
                  <a:moveTo>
                    <a:pt x="924" y="1"/>
                  </a:moveTo>
                  <a:cubicBezTo>
                    <a:pt x="908" y="1"/>
                    <a:pt x="892" y="3"/>
                    <a:pt x="876" y="7"/>
                  </a:cubicBezTo>
                  <a:cubicBezTo>
                    <a:pt x="451" y="98"/>
                    <a:pt x="116" y="250"/>
                    <a:pt x="147" y="766"/>
                  </a:cubicBezTo>
                  <a:cubicBezTo>
                    <a:pt x="147" y="797"/>
                    <a:pt x="147" y="827"/>
                    <a:pt x="147" y="858"/>
                  </a:cubicBezTo>
                  <a:cubicBezTo>
                    <a:pt x="36" y="1052"/>
                    <a:pt x="1" y="1196"/>
                    <a:pt x="251" y="1196"/>
                  </a:cubicBezTo>
                  <a:cubicBezTo>
                    <a:pt x="275" y="1196"/>
                    <a:pt x="301" y="1195"/>
                    <a:pt x="329" y="1192"/>
                  </a:cubicBezTo>
                  <a:cubicBezTo>
                    <a:pt x="420" y="1162"/>
                    <a:pt x="542" y="1101"/>
                    <a:pt x="633" y="1040"/>
                  </a:cubicBezTo>
                  <a:cubicBezTo>
                    <a:pt x="998" y="918"/>
                    <a:pt x="1211" y="554"/>
                    <a:pt x="1150" y="189"/>
                  </a:cubicBezTo>
                  <a:cubicBezTo>
                    <a:pt x="1124" y="83"/>
                    <a:pt x="1028" y="1"/>
                    <a:pt x="9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4" name="Google Shape;6504;p8"/>
            <p:cNvSpPr/>
            <p:nvPr/>
          </p:nvSpPr>
          <p:spPr>
            <a:xfrm>
              <a:off x="6141725" y="1405250"/>
              <a:ext cx="28125" cy="28225"/>
            </a:xfrm>
            <a:custGeom>
              <a:avLst/>
              <a:gdLst/>
              <a:ahLst/>
              <a:cxnLst/>
              <a:rect l="l" t="t" r="r" b="b"/>
              <a:pathLst>
                <a:path w="1125" h="1129" extrusionOk="0">
                  <a:moveTo>
                    <a:pt x="609" y="0"/>
                  </a:moveTo>
                  <a:cubicBezTo>
                    <a:pt x="357" y="0"/>
                    <a:pt x="117" y="175"/>
                    <a:pt x="61" y="429"/>
                  </a:cubicBezTo>
                  <a:cubicBezTo>
                    <a:pt x="0" y="642"/>
                    <a:pt x="426" y="1128"/>
                    <a:pt x="669" y="1128"/>
                  </a:cubicBezTo>
                  <a:cubicBezTo>
                    <a:pt x="1034" y="1128"/>
                    <a:pt x="1064" y="855"/>
                    <a:pt x="1094" y="611"/>
                  </a:cubicBezTo>
                  <a:cubicBezTo>
                    <a:pt x="1125" y="247"/>
                    <a:pt x="942" y="4"/>
                    <a:pt x="669" y="4"/>
                  </a:cubicBezTo>
                  <a:cubicBezTo>
                    <a:pt x="649" y="1"/>
                    <a:pt x="629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5" name="Google Shape;6505;p8"/>
            <p:cNvSpPr/>
            <p:nvPr/>
          </p:nvSpPr>
          <p:spPr>
            <a:xfrm>
              <a:off x="5497325" y="1325550"/>
              <a:ext cx="33375" cy="25375"/>
            </a:xfrm>
            <a:custGeom>
              <a:avLst/>
              <a:gdLst/>
              <a:ahLst/>
              <a:cxnLst/>
              <a:rect l="l" t="t" r="r" b="b"/>
              <a:pathLst>
                <a:path w="1335" h="1015" extrusionOk="0">
                  <a:moveTo>
                    <a:pt x="244" y="0"/>
                  </a:moveTo>
                  <a:cubicBezTo>
                    <a:pt x="213" y="122"/>
                    <a:pt x="153" y="213"/>
                    <a:pt x="153" y="334"/>
                  </a:cubicBezTo>
                  <a:cubicBezTo>
                    <a:pt x="1" y="881"/>
                    <a:pt x="1" y="881"/>
                    <a:pt x="609" y="942"/>
                  </a:cubicBezTo>
                  <a:cubicBezTo>
                    <a:pt x="700" y="973"/>
                    <a:pt x="791" y="1003"/>
                    <a:pt x="882" y="1003"/>
                  </a:cubicBezTo>
                  <a:cubicBezTo>
                    <a:pt x="910" y="1011"/>
                    <a:pt x="939" y="1015"/>
                    <a:pt x="966" y="1015"/>
                  </a:cubicBezTo>
                  <a:cubicBezTo>
                    <a:pt x="1148" y="1015"/>
                    <a:pt x="1308" y="853"/>
                    <a:pt x="1308" y="669"/>
                  </a:cubicBezTo>
                  <a:cubicBezTo>
                    <a:pt x="1335" y="451"/>
                    <a:pt x="1216" y="234"/>
                    <a:pt x="1039" y="234"/>
                  </a:cubicBezTo>
                  <a:cubicBezTo>
                    <a:pt x="1018" y="234"/>
                    <a:pt x="996" y="237"/>
                    <a:pt x="973" y="243"/>
                  </a:cubicBezTo>
                  <a:cubicBezTo>
                    <a:pt x="914" y="263"/>
                    <a:pt x="860" y="272"/>
                    <a:pt x="812" y="272"/>
                  </a:cubicBezTo>
                  <a:cubicBezTo>
                    <a:pt x="565" y="272"/>
                    <a:pt x="447" y="51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6" name="Google Shape;6506;p8"/>
            <p:cNvSpPr/>
            <p:nvPr/>
          </p:nvSpPr>
          <p:spPr>
            <a:xfrm>
              <a:off x="6056625" y="1315950"/>
              <a:ext cx="38000" cy="26200"/>
            </a:xfrm>
            <a:custGeom>
              <a:avLst/>
              <a:gdLst/>
              <a:ahLst/>
              <a:cxnLst/>
              <a:rect l="l" t="t" r="r" b="b"/>
              <a:pathLst>
                <a:path w="1520" h="1048" extrusionOk="0">
                  <a:moveTo>
                    <a:pt x="490" y="0"/>
                  </a:moveTo>
                  <a:cubicBezTo>
                    <a:pt x="1" y="0"/>
                    <a:pt x="246" y="423"/>
                    <a:pt x="273" y="749"/>
                  </a:cubicBezTo>
                  <a:cubicBezTo>
                    <a:pt x="350" y="940"/>
                    <a:pt x="535" y="1047"/>
                    <a:pt x="722" y="1047"/>
                  </a:cubicBezTo>
                  <a:cubicBezTo>
                    <a:pt x="832" y="1047"/>
                    <a:pt x="943" y="1010"/>
                    <a:pt x="1033" y="931"/>
                  </a:cubicBezTo>
                  <a:cubicBezTo>
                    <a:pt x="1337" y="931"/>
                    <a:pt x="1520" y="718"/>
                    <a:pt x="1459" y="475"/>
                  </a:cubicBezTo>
                  <a:cubicBezTo>
                    <a:pt x="1377" y="146"/>
                    <a:pt x="1121" y="15"/>
                    <a:pt x="803" y="15"/>
                  </a:cubicBezTo>
                  <a:cubicBezTo>
                    <a:pt x="769" y="15"/>
                    <a:pt x="734" y="16"/>
                    <a:pt x="699" y="19"/>
                  </a:cubicBezTo>
                  <a:cubicBezTo>
                    <a:pt x="618" y="6"/>
                    <a:pt x="549" y="0"/>
                    <a:pt x="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7" name="Google Shape;6507;p8"/>
            <p:cNvSpPr/>
            <p:nvPr/>
          </p:nvSpPr>
          <p:spPr>
            <a:xfrm>
              <a:off x="5928200" y="138820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175" y="0"/>
                  </a:moveTo>
                  <a:cubicBezTo>
                    <a:pt x="120" y="0"/>
                    <a:pt x="62" y="6"/>
                    <a:pt x="0" y="17"/>
                  </a:cubicBezTo>
                  <a:cubicBezTo>
                    <a:pt x="243" y="473"/>
                    <a:pt x="486" y="929"/>
                    <a:pt x="730" y="1354"/>
                  </a:cubicBezTo>
                  <a:cubicBezTo>
                    <a:pt x="760" y="1385"/>
                    <a:pt x="821" y="1415"/>
                    <a:pt x="912" y="1445"/>
                  </a:cubicBezTo>
                  <a:cubicBezTo>
                    <a:pt x="1094" y="1233"/>
                    <a:pt x="1489" y="990"/>
                    <a:pt x="1246" y="777"/>
                  </a:cubicBezTo>
                  <a:cubicBezTo>
                    <a:pt x="915" y="501"/>
                    <a:pt x="710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8" name="Google Shape;6508;p8"/>
            <p:cNvSpPr/>
            <p:nvPr/>
          </p:nvSpPr>
          <p:spPr>
            <a:xfrm>
              <a:off x="5679700" y="1248600"/>
              <a:ext cx="28150" cy="27075"/>
            </a:xfrm>
            <a:custGeom>
              <a:avLst/>
              <a:gdLst/>
              <a:ahLst/>
              <a:cxnLst/>
              <a:rect l="l" t="t" r="r" b="b"/>
              <a:pathLst>
                <a:path w="1126" h="1083" extrusionOk="0">
                  <a:moveTo>
                    <a:pt x="303" y="0"/>
                  </a:moveTo>
                  <a:cubicBezTo>
                    <a:pt x="205" y="0"/>
                    <a:pt x="117" y="59"/>
                    <a:pt x="92" y="160"/>
                  </a:cubicBezTo>
                  <a:cubicBezTo>
                    <a:pt x="1" y="403"/>
                    <a:pt x="31" y="646"/>
                    <a:pt x="153" y="859"/>
                  </a:cubicBezTo>
                  <a:cubicBezTo>
                    <a:pt x="280" y="1008"/>
                    <a:pt x="468" y="1083"/>
                    <a:pt x="652" y="1083"/>
                  </a:cubicBezTo>
                  <a:cubicBezTo>
                    <a:pt x="731" y="1083"/>
                    <a:pt x="809" y="1069"/>
                    <a:pt x="882" y="1042"/>
                  </a:cubicBezTo>
                  <a:cubicBezTo>
                    <a:pt x="1004" y="1011"/>
                    <a:pt x="1095" y="920"/>
                    <a:pt x="1095" y="798"/>
                  </a:cubicBezTo>
                  <a:cubicBezTo>
                    <a:pt x="1125" y="555"/>
                    <a:pt x="639" y="38"/>
                    <a:pt x="365" y="8"/>
                  </a:cubicBezTo>
                  <a:cubicBezTo>
                    <a:pt x="345" y="3"/>
                    <a:pt x="324" y="0"/>
                    <a:pt x="3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9" name="Google Shape;6509;p8"/>
            <p:cNvSpPr/>
            <p:nvPr/>
          </p:nvSpPr>
          <p:spPr>
            <a:xfrm>
              <a:off x="6052125" y="1467375"/>
              <a:ext cx="32625" cy="26875"/>
            </a:xfrm>
            <a:custGeom>
              <a:avLst/>
              <a:gdLst/>
              <a:ahLst/>
              <a:cxnLst/>
              <a:rect l="l" t="t" r="r" b="b"/>
              <a:pathLst>
                <a:path w="1305" h="1075" extrusionOk="0">
                  <a:moveTo>
                    <a:pt x="403" y="0"/>
                  </a:moveTo>
                  <a:cubicBezTo>
                    <a:pt x="370" y="0"/>
                    <a:pt x="336" y="4"/>
                    <a:pt x="301" y="11"/>
                  </a:cubicBezTo>
                  <a:cubicBezTo>
                    <a:pt x="119" y="72"/>
                    <a:pt x="28" y="254"/>
                    <a:pt x="28" y="437"/>
                  </a:cubicBezTo>
                  <a:cubicBezTo>
                    <a:pt x="1" y="819"/>
                    <a:pt x="194" y="1054"/>
                    <a:pt x="564" y="1054"/>
                  </a:cubicBezTo>
                  <a:cubicBezTo>
                    <a:pt x="606" y="1054"/>
                    <a:pt x="650" y="1051"/>
                    <a:pt x="697" y="1044"/>
                  </a:cubicBezTo>
                  <a:cubicBezTo>
                    <a:pt x="765" y="1017"/>
                    <a:pt x="839" y="1002"/>
                    <a:pt x="917" y="1002"/>
                  </a:cubicBezTo>
                  <a:cubicBezTo>
                    <a:pt x="1013" y="1002"/>
                    <a:pt x="1113" y="1025"/>
                    <a:pt x="1213" y="1075"/>
                  </a:cubicBezTo>
                  <a:cubicBezTo>
                    <a:pt x="1305" y="953"/>
                    <a:pt x="1305" y="771"/>
                    <a:pt x="1183" y="680"/>
                  </a:cubicBezTo>
                  <a:cubicBezTo>
                    <a:pt x="909" y="589"/>
                    <a:pt x="879" y="315"/>
                    <a:pt x="697" y="163"/>
                  </a:cubicBezTo>
                  <a:cubicBezTo>
                    <a:pt x="626" y="45"/>
                    <a:pt x="519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0" name="Google Shape;6510;p8"/>
            <p:cNvSpPr/>
            <p:nvPr/>
          </p:nvSpPr>
          <p:spPr>
            <a:xfrm>
              <a:off x="6483675" y="1231150"/>
              <a:ext cx="25850" cy="27550"/>
            </a:xfrm>
            <a:custGeom>
              <a:avLst/>
              <a:gdLst/>
              <a:ahLst/>
              <a:cxnLst/>
              <a:rect l="l" t="t" r="r" b="b"/>
              <a:pathLst>
                <a:path w="1034" h="1102" extrusionOk="0">
                  <a:moveTo>
                    <a:pt x="546" y="0"/>
                  </a:moveTo>
                  <a:cubicBezTo>
                    <a:pt x="287" y="0"/>
                    <a:pt x="0" y="338"/>
                    <a:pt x="0" y="676"/>
                  </a:cubicBezTo>
                  <a:cubicBezTo>
                    <a:pt x="0" y="888"/>
                    <a:pt x="31" y="1101"/>
                    <a:pt x="304" y="1101"/>
                  </a:cubicBezTo>
                  <a:cubicBezTo>
                    <a:pt x="639" y="1071"/>
                    <a:pt x="943" y="828"/>
                    <a:pt x="1034" y="493"/>
                  </a:cubicBezTo>
                  <a:cubicBezTo>
                    <a:pt x="1003" y="250"/>
                    <a:pt x="821" y="68"/>
                    <a:pt x="608" y="7"/>
                  </a:cubicBezTo>
                  <a:cubicBezTo>
                    <a:pt x="588" y="2"/>
                    <a:pt x="567" y="0"/>
                    <a:pt x="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1" name="Google Shape;6511;p8"/>
            <p:cNvSpPr/>
            <p:nvPr/>
          </p:nvSpPr>
          <p:spPr>
            <a:xfrm>
              <a:off x="5225300" y="1377200"/>
              <a:ext cx="27375" cy="25875"/>
            </a:xfrm>
            <a:custGeom>
              <a:avLst/>
              <a:gdLst/>
              <a:ahLst/>
              <a:cxnLst/>
              <a:rect l="l" t="t" r="r" b="b"/>
              <a:pathLst>
                <a:path w="1095" h="1035" extrusionOk="0">
                  <a:moveTo>
                    <a:pt x="517" y="1"/>
                  </a:moveTo>
                  <a:cubicBezTo>
                    <a:pt x="213" y="31"/>
                    <a:pt x="0" y="274"/>
                    <a:pt x="30" y="548"/>
                  </a:cubicBezTo>
                  <a:cubicBezTo>
                    <a:pt x="30" y="882"/>
                    <a:pt x="274" y="1034"/>
                    <a:pt x="547" y="1034"/>
                  </a:cubicBezTo>
                  <a:cubicBezTo>
                    <a:pt x="881" y="1004"/>
                    <a:pt x="1094" y="852"/>
                    <a:pt x="1033" y="518"/>
                  </a:cubicBezTo>
                  <a:cubicBezTo>
                    <a:pt x="1033" y="214"/>
                    <a:pt x="790" y="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2" name="Google Shape;6512;p8"/>
            <p:cNvSpPr/>
            <p:nvPr/>
          </p:nvSpPr>
          <p:spPr>
            <a:xfrm>
              <a:off x="6314975" y="1432150"/>
              <a:ext cx="31175" cy="30775"/>
            </a:xfrm>
            <a:custGeom>
              <a:avLst/>
              <a:gdLst/>
              <a:ahLst/>
              <a:cxnLst/>
              <a:rect l="l" t="t" r="r" b="b"/>
              <a:pathLst>
                <a:path w="1247" h="1231" extrusionOk="0">
                  <a:moveTo>
                    <a:pt x="402" y="0"/>
                  </a:moveTo>
                  <a:cubicBezTo>
                    <a:pt x="90" y="0"/>
                    <a:pt x="22" y="184"/>
                    <a:pt x="0" y="660"/>
                  </a:cubicBezTo>
                  <a:lnTo>
                    <a:pt x="0" y="1207"/>
                  </a:lnTo>
                  <a:cubicBezTo>
                    <a:pt x="16" y="1222"/>
                    <a:pt x="46" y="1230"/>
                    <a:pt x="80" y="1230"/>
                  </a:cubicBezTo>
                  <a:cubicBezTo>
                    <a:pt x="114" y="1230"/>
                    <a:pt x="152" y="1222"/>
                    <a:pt x="183" y="1207"/>
                  </a:cubicBezTo>
                  <a:cubicBezTo>
                    <a:pt x="912" y="1146"/>
                    <a:pt x="1247" y="842"/>
                    <a:pt x="912" y="83"/>
                  </a:cubicBezTo>
                  <a:cubicBezTo>
                    <a:pt x="694" y="30"/>
                    <a:pt x="52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3" name="Google Shape;6513;p8"/>
            <p:cNvSpPr/>
            <p:nvPr/>
          </p:nvSpPr>
          <p:spPr>
            <a:xfrm>
              <a:off x="5900075" y="1458025"/>
              <a:ext cx="28900" cy="27125"/>
            </a:xfrm>
            <a:custGeom>
              <a:avLst/>
              <a:gdLst/>
              <a:ahLst/>
              <a:cxnLst/>
              <a:rect l="l" t="t" r="r" b="b"/>
              <a:pathLst>
                <a:path w="1156" h="1085" extrusionOk="0">
                  <a:moveTo>
                    <a:pt x="567" y="0"/>
                  </a:moveTo>
                  <a:cubicBezTo>
                    <a:pt x="502" y="0"/>
                    <a:pt x="434" y="8"/>
                    <a:pt x="365" y="20"/>
                  </a:cubicBezTo>
                  <a:cubicBezTo>
                    <a:pt x="0" y="567"/>
                    <a:pt x="0" y="598"/>
                    <a:pt x="548" y="1084"/>
                  </a:cubicBezTo>
                  <a:cubicBezTo>
                    <a:pt x="943" y="1023"/>
                    <a:pt x="1155" y="871"/>
                    <a:pt x="1064" y="446"/>
                  </a:cubicBezTo>
                  <a:cubicBezTo>
                    <a:pt x="1016" y="108"/>
                    <a:pt x="815" y="0"/>
                    <a:pt x="5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4" name="Google Shape;6514;p8"/>
            <p:cNvSpPr/>
            <p:nvPr/>
          </p:nvSpPr>
          <p:spPr>
            <a:xfrm>
              <a:off x="7004200" y="1292875"/>
              <a:ext cx="31925" cy="24100"/>
            </a:xfrm>
            <a:custGeom>
              <a:avLst/>
              <a:gdLst/>
              <a:ahLst/>
              <a:cxnLst/>
              <a:rect l="l" t="t" r="r" b="b"/>
              <a:pathLst>
                <a:path w="1277" h="964" extrusionOk="0">
                  <a:moveTo>
                    <a:pt x="1277" y="0"/>
                  </a:moveTo>
                  <a:lnTo>
                    <a:pt x="1277" y="0"/>
                  </a:lnTo>
                  <a:cubicBezTo>
                    <a:pt x="912" y="152"/>
                    <a:pt x="456" y="0"/>
                    <a:pt x="152" y="395"/>
                  </a:cubicBezTo>
                  <a:cubicBezTo>
                    <a:pt x="0" y="547"/>
                    <a:pt x="0" y="790"/>
                    <a:pt x="152" y="942"/>
                  </a:cubicBezTo>
                  <a:cubicBezTo>
                    <a:pt x="248" y="956"/>
                    <a:pt x="335" y="964"/>
                    <a:pt x="413" y="964"/>
                  </a:cubicBezTo>
                  <a:cubicBezTo>
                    <a:pt x="856" y="964"/>
                    <a:pt x="1045" y="723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5" name="Google Shape;6515;p8"/>
            <p:cNvSpPr/>
            <p:nvPr/>
          </p:nvSpPr>
          <p:spPr>
            <a:xfrm>
              <a:off x="6754200" y="1226225"/>
              <a:ext cx="30400" cy="24050"/>
            </a:xfrm>
            <a:custGeom>
              <a:avLst/>
              <a:gdLst/>
              <a:ahLst/>
              <a:cxnLst/>
              <a:rect l="l" t="t" r="r" b="b"/>
              <a:pathLst>
                <a:path w="1216" h="962" extrusionOk="0">
                  <a:moveTo>
                    <a:pt x="671" y="0"/>
                  </a:moveTo>
                  <a:cubicBezTo>
                    <a:pt x="558" y="0"/>
                    <a:pt x="437" y="44"/>
                    <a:pt x="304" y="143"/>
                  </a:cubicBezTo>
                  <a:cubicBezTo>
                    <a:pt x="0" y="386"/>
                    <a:pt x="213" y="630"/>
                    <a:pt x="304" y="873"/>
                  </a:cubicBezTo>
                  <a:cubicBezTo>
                    <a:pt x="499" y="928"/>
                    <a:pt x="646" y="961"/>
                    <a:pt x="760" y="961"/>
                  </a:cubicBezTo>
                  <a:cubicBezTo>
                    <a:pt x="1019" y="961"/>
                    <a:pt x="1110" y="790"/>
                    <a:pt x="1216" y="326"/>
                  </a:cubicBezTo>
                  <a:cubicBezTo>
                    <a:pt x="1042" y="132"/>
                    <a:pt x="868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6" name="Google Shape;6516;p8"/>
            <p:cNvSpPr/>
            <p:nvPr/>
          </p:nvSpPr>
          <p:spPr>
            <a:xfrm>
              <a:off x="5331675" y="1311850"/>
              <a:ext cx="31950" cy="26700"/>
            </a:xfrm>
            <a:custGeom>
              <a:avLst/>
              <a:gdLst/>
              <a:ahLst/>
              <a:cxnLst/>
              <a:rect l="l" t="t" r="r" b="b"/>
              <a:pathLst>
                <a:path w="1278" h="1068" extrusionOk="0">
                  <a:moveTo>
                    <a:pt x="1003" y="1"/>
                  </a:moveTo>
                  <a:cubicBezTo>
                    <a:pt x="851" y="1"/>
                    <a:pt x="700" y="1"/>
                    <a:pt x="578" y="62"/>
                  </a:cubicBezTo>
                  <a:cubicBezTo>
                    <a:pt x="244" y="244"/>
                    <a:pt x="0" y="791"/>
                    <a:pt x="183" y="943"/>
                  </a:cubicBezTo>
                  <a:cubicBezTo>
                    <a:pt x="273" y="1033"/>
                    <a:pt x="358" y="1067"/>
                    <a:pt x="439" y="1067"/>
                  </a:cubicBezTo>
                  <a:cubicBezTo>
                    <a:pt x="631" y="1067"/>
                    <a:pt x="802" y="877"/>
                    <a:pt x="973" y="791"/>
                  </a:cubicBezTo>
                  <a:cubicBezTo>
                    <a:pt x="1095" y="761"/>
                    <a:pt x="1155" y="639"/>
                    <a:pt x="1216" y="548"/>
                  </a:cubicBezTo>
                  <a:cubicBezTo>
                    <a:pt x="1277" y="487"/>
                    <a:pt x="1277" y="396"/>
                    <a:pt x="1216" y="335"/>
                  </a:cubicBezTo>
                  <a:cubicBezTo>
                    <a:pt x="1216" y="274"/>
                    <a:pt x="1216" y="214"/>
                    <a:pt x="1186" y="183"/>
                  </a:cubicBezTo>
                  <a:cubicBezTo>
                    <a:pt x="1125" y="92"/>
                    <a:pt x="1064" y="62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7" name="Google Shape;6517;p8"/>
            <p:cNvSpPr/>
            <p:nvPr/>
          </p:nvSpPr>
          <p:spPr>
            <a:xfrm>
              <a:off x="5834725" y="1252600"/>
              <a:ext cx="36500" cy="18150"/>
            </a:xfrm>
            <a:custGeom>
              <a:avLst/>
              <a:gdLst/>
              <a:ahLst/>
              <a:cxnLst/>
              <a:rect l="l" t="t" r="r" b="b"/>
              <a:pathLst>
                <a:path w="1460" h="726" extrusionOk="0">
                  <a:moveTo>
                    <a:pt x="532" y="0"/>
                  </a:moveTo>
                  <a:cubicBezTo>
                    <a:pt x="403" y="0"/>
                    <a:pt x="274" y="30"/>
                    <a:pt x="152" y="91"/>
                  </a:cubicBezTo>
                  <a:cubicBezTo>
                    <a:pt x="31" y="182"/>
                    <a:pt x="0" y="365"/>
                    <a:pt x="61" y="517"/>
                  </a:cubicBezTo>
                  <a:cubicBezTo>
                    <a:pt x="149" y="678"/>
                    <a:pt x="265" y="726"/>
                    <a:pt x="392" y="726"/>
                  </a:cubicBezTo>
                  <a:cubicBezTo>
                    <a:pt x="529" y="726"/>
                    <a:pt x="679" y="670"/>
                    <a:pt x="821" y="638"/>
                  </a:cubicBezTo>
                  <a:lnTo>
                    <a:pt x="1003" y="699"/>
                  </a:lnTo>
                  <a:cubicBezTo>
                    <a:pt x="1056" y="708"/>
                    <a:pt x="1107" y="714"/>
                    <a:pt x="1153" y="714"/>
                  </a:cubicBezTo>
                  <a:cubicBezTo>
                    <a:pt x="1266" y="714"/>
                    <a:pt x="1355" y="677"/>
                    <a:pt x="1399" y="547"/>
                  </a:cubicBezTo>
                  <a:cubicBezTo>
                    <a:pt x="1459" y="365"/>
                    <a:pt x="1247" y="243"/>
                    <a:pt x="1155" y="213"/>
                  </a:cubicBezTo>
                  <a:cubicBezTo>
                    <a:pt x="1095" y="152"/>
                    <a:pt x="1003" y="122"/>
                    <a:pt x="912" y="91"/>
                  </a:cubicBezTo>
                  <a:cubicBezTo>
                    <a:pt x="791" y="30"/>
                    <a:pt x="661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8" name="Google Shape;6518;p8"/>
            <p:cNvSpPr/>
            <p:nvPr/>
          </p:nvSpPr>
          <p:spPr>
            <a:xfrm>
              <a:off x="6496600" y="1485125"/>
              <a:ext cx="27375" cy="22800"/>
            </a:xfrm>
            <a:custGeom>
              <a:avLst/>
              <a:gdLst/>
              <a:ahLst/>
              <a:cxnLst/>
              <a:rect l="l" t="t" r="r" b="b"/>
              <a:pathLst>
                <a:path w="1095" h="912" extrusionOk="0">
                  <a:moveTo>
                    <a:pt x="730" y="0"/>
                  </a:moveTo>
                  <a:cubicBezTo>
                    <a:pt x="243" y="0"/>
                    <a:pt x="0" y="61"/>
                    <a:pt x="61" y="365"/>
                  </a:cubicBezTo>
                  <a:cubicBezTo>
                    <a:pt x="30" y="669"/>
                    <a:pt x="274" y="912"/>
                    <a:pt x="578" y="912"/>
                  </a:cubicBezTo>
                  <a:cubicBezTo>
                    <a:pt x="881" y="912"/>
                    <a:pt x="1094" y="760"/>
                    <a:pt x="1094" y="426"/>
                  </a:cubicBezTo>
                  <a:cubicBezTo>
                    <a:pt x="1094" y="213"/>
                    <a:pt x="942" y="3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9" name="Google Shape;6519;p8"/>
            <p:cNvSpPr/>
            <p:nvPr/>
          </p:nvSpPr>
          <p:spPr>
            <a:xfrm>
              <a:off x="5844600" y="1316700"/>
              <a:ext cx="38025" cy="25950"/>
            </a:xfrm>
            <a:custGeom>
              <a:avLst/>
              <a:gdLst/>
              <a:ahLst/>
              <a:cxnLst/>
              <a:rect l="l" t="t" r="r" b="b"/>
              <a:pathLst>
                <a:path w="1521" h="1038" extrusionOk="0">
                  <a:moveTo>
                    <a:pt x="862" y="0"/>
                  </a:moveTo>
                  <a:cubicBezTo>
                    <a:pt x="749" y="0"/>
                    <a:pt x="635" y="38"/>
                    <a:pt x="548" y="111"/>
                  </a:cubicBezTo>
                  <a:cubicBezTo>
                    <a:pt x="304" y="324"/>
                    <a:pt x="1" y="567"/>
                    <a:pt x="365" y="901"/>
                  </a:cubicBezTo>
                  <a:cubicBezTo>
                    <a:pt x="472" y="992"/>
                    <a:pt x="608" y="1038"/>
                    <a:pt x="745" y="1038"/>
                  </a:cubicBezTo>
                  <a:cubicBezTo>
                    <a:pt x="882" y="1038"/>
                    <a:pt x="1019" y="992"/>
                    <a:pt x="1125" y="901"/>
                  </a:cubicBezTo>
                  <a:cubicBezTo>
                    <a:pt x="1368" y="688"/>
                    <a:pt x="1520" y="445"/>
                    <a:pt x="1186" y="141"/>
                  </a:cubicBezTo>
                  <a:cubicBezTo>
                    <a:pt x="1106" y="46"/>
                    <a:pt x="985" y="0"/>
                    <a:pt x="8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0" name="Google Shape;6520;p8"/>
            <p:cNvSpPr/>
            <p:nvPr/>
          </p:nvSpPr>
          <p:spPr>
            <a:xfrm>
              <a:off x="5798325" y="1444025"/>
              <a:ext cx="24275" cy="26675"/>
            </a:xfrm>
            <a:custGeom>
              <a:avLst/>
              <a:gdLst/>
              <a:ahLst/>
              <a:cxnLst/>
              <a:rect l="l" t="t" r="r" b="b"/>
              <a:pathLst>
                <a:path w="971" h="1067" extrusionOk="0">
                  <a:moveTo>
                    <a:pt x="529" y="1"/>
                  </a:moveTo>
                  <a:cubicBezTo>
                    <a:pt x="219" y="1"/>
                    <a:pt x="0" y="292"/>
                    <a:pt x="58" y="611"/>
                  </a:cubicBezTo>
                  <a:cubicBezTo>
                    <a:pt x="58" y="823"/>
                    <a:pt x="58" y="1067"/>
                    <a:pt x="362" y="1067"/>
                  </a:cubicBezTo>
                  <a:cubicBezTo>
                    <a:pt x="696" y="1036"/>
                    <a:pt x="970" y="732"/>
                    <a:pt x="940" y="398"/>
                  </a:cubicBezTo>
                  <a:cubicBezTo>
                    <a:pt x="940" y="155"/>
                    <a:pt x="848" y="3"/>
                    <a:pt x="575" y="3"/>
                  </a:cubicBezTo>
                  <a:cubicBezTo>
                    <a:pt x="559" y="1"/>
                    <a:pt x="544" y="1"/>
                    <a:pt x="5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1" name="Google Shape;6521;p8"/>
            <p:cNvSpPr/>
            <p:nvPr/>
          </p:nvSpPr>
          <p:spPr>
            <a:xfrm>
              <a:off x="6436550" y="1417475"/>
              <a:ext cx="25100" cy="33875"/>
            </a:xfrm>
            <a:custGeom>
              <a:avLst/>
              <a:gdLst/>
              <a:ahLst/>
              <a:cxnLst/>
              <a:rect l="l" t="t" r="r" b="b"/>
              <a:pathLst>
                <a:path w="1004" h="1355" extrusionOk="0">
                  <a:moveTo>
                    <a:pt x="882" y="1"/>
                  </a:moveTo>
                  <a:cubicBezTo>
                    <a:pt x="517" y="122"/>
                    <a:pt x="578" y="518"/>
                    <a:pt x="244" y="578"/>
                  </a:cubicBezTo>
                  <a:cubicBezTo>
                    <a:pt x="1" y="609"/>
                    <a:pt x="1" y="913"/>
                    <a:pt x="122" y="1095"/>
                  </a:cubicBezTo>
                  <a:cubicBezTo>
                    <a:pt x="222" y="1245"/>
                    <a:pt x="384" y="1354"/>
                    <a:pt x="557" y="1354"/>
                  </a:cubicBezTo>
                  <a:cubicBezTo>
                    <a:pt x="594" y="1354"/>
                    <a:pt x="632" y="1349"/>
                    <a:pt x="669" y="1338"/>
                  </a:cubicBezTo>
                  <a:cubicBezTo>
                    <a:pt x="852" y="1338"/>
                    <a:pt x="973" y="1126"/>
                    <a:pt x="943" y="943"/>
                  </a:cubicBezTo>
                  <a:cubicBezTo>
                    <a:pt x="852" y="670"/>
                    <a:pt x="1004" y="366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2" name="Google Shape;6522;p8"/>
            <p:cNvSpPr/>
            <p:nvPr/>
          </p:nvSpPr>
          <p:spPr>
            <a:xfrm>
              <a:off x="5482900" y="1382350"/>
              <a:ext cx="34975" cy="24200"/>
            </a:xfrm>
            <a:custGeom>
              <a:avLst/>
              <a:gdLst/>
              <a:ahLst/>
              <a:cxnLst/>
              <a:rect l="l" t="t" r="r" b="b"/>
              <a:pathLst>
                <a:path w="1399" h="968" extrusionOk="0">
                  <a:moveTo>
                    <a:pt x="623" y="0"/>
                  </a:moveTo>
                  <a:cubicBezTo>
                    <a:pt x="555" y="0"/>
                    <a:pt x="486" y="23"/>
                    <a:pt x="426" y="68"/>
                  </a:cubicBezTo>
                  <a:lnTo>
                    <a:pt x="91" y="281"/>
                  </a:lnTo>
                  <a:cubicBezTo>
                    <a:pt x="0" y="372"/>
                    <a:pt x="0" y="524"/>
                    <a:pt x="61" y="616"/>
                  </a:cubicBezTo>
                  <a:cubicBezTo>
                    <a:pt x="91" y="676"/>
                    <a:pt x="152" y="707"/>
                    <a:pt x="183" y="737"/>
                  </a:cubicBezTo>
                  <a:cubicBezTo>
                    <a:pt x="375" y="853"/>
                    <a:pt x="616" y="968"/>
                    <a:pt x="828" y="968"/>
                  </a:cubicBezTo>
                  <a:cubicBezTo>
                    <a:pt x="952" y="968"/>
                    <a:pt x="1066" y="929"/>
                    <a:pt x="1155" y="828"/>
                  </a:cubicBezTo>
                  <a:cubicBezTo>
                    <a:pt x="1398" y="555"/>
                    <a:pt x="973" y="312"/>
                    <a:pt x="821" y="68"/>
                  </a:cubicBezTo>
                  <a:cubicBezTo>
                    <a:pt x="760" y="23"/>
                    <a:pt x="692" y="0"/>
                    <a:pt x="6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3" name="Google Shape;6523;p8"/>
            <p:cNvSpPr/>
            <p:nvPr/>
          </p:nvSpPr>
          <p:spPr>
            <a:xfrm>
              <a:off x="6826425" y="1413675"/>
              <a:ext cx="26575" cy="25150"/>
            </a:xfrm>
            <a:custGeom>
              <a:avLst/>
              <a:gdLst/>
              <a:ahLst/>
              <a:cxnLst/>
              <a:rect l="l" t="t" r="r" b="b"/>
              <a:pathLst>
                <a:path w="1063" h="1006" extrusionOk="0">
                  <a:moveTo>
                    <a:pt x="485" y="1"/>
                  </a:moveTo>
                  <a:cubicBezTo>
                    <a:pt x="242" y="31"/>
                    <a:pt x="60" y="214"/>
                    <a:pt x="29" y="457"/>
                  </a:cubicBezTo>
                  <a:cubicBezTo>
                    <a:pt x="0" y="690"/>
                    <a:pt x="361" y="1006"/>
                    <a:pt x="605" y="1006"/>
                  </a:cubicBezTo>
                  <a:cubicBezTo>
                    <a:pt x="616" y="1006"/>
                    <a:pt x="627" y="1005"/>
                    <a:pt x="637" y="1004"/>
                  </a:cubicBezTo>
                  <a:cubicBezTo>
                    <a:pt x="880" y="1004"/>
                    <a:pt x="1063" y="761"/>
                    <a:pt x="1032" y="518"/>
                  </a:cubicBezTo>
                  <a:cubicBezTo>
                    <a:pt x="971" y="244"/>
                    <a:pt x="759" y="31"/>
                    <a:pt x="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4" name="Google Shape;6524;p8"/>
            <p:cNvSpPr/>
            <p:nvPr/>
          </p:nvSpPr>
          <p:spPr>
            <a:xfrm>
              <a:off x="6567250" y="1444775"/>
              <a:ext cx="29625" cy="22175"/>
            </a:xfrm>
            <a:custGeom>
              <a:avLst/>
              <a:gdLst/>
              <a:ahLst/>
              <a:cxnLst/>
              <a:rect l="l" t="t" r="r" b="b"/>
              <a:pathLst>
                <a:path w="1185" h="887" extrusionOk="0">
                  <a:moveTo>
                    <a:pt x="592" y="1"/>
                  </a:moveTo>
                  <a:cubicBezTo>
                    <a:pt x="302" y="1"/>
                    <a:pt x="1" y="259"/>
                    <a:pt x="1" y="489"/>
                  </a:cubicBezTo>
                  <a:cubicBezTo>
                    <a:pt x="1" y="763"/>
                    <a:pt x="183" y="854"/>
                    <a:pt x="426" y="885"/>
                  </a:cubicBezTo>
                  <a:cubicBezTo>
                    <a:pt x="441" y="886"/>
                    <a:pt x="455" y="887"/>
                    <a:pt x="470" y="887"/>
                  </a:cubicBezTo>
                  <a:cubicBezTo>
                    <a:pt x="772" y="887"/>
                    <a:pt x="1185" y="600"/>
                    <a:pt x="1156" y="368"/>
                  </a:cubicBezTo>
                  <a:cubicBezTo>
                    <a:pt x="1125" y="94"/>
                    <a:pt x="822" y="94"/>
                    <a:pt x="639" y="3"/>
                  </a:cubicBezTo>
                  <a:cubicBezTo>
                    <a:pt x="623" y="2"/>
                    <a:pt x="608" y="1"/>
                    <a:pt x="5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5" name="Google Shape;6525;p8"/>
            <p:cNvSpPr/>
            <p:nvPr/>
          </p:nvSpPr>
          <p:spPr>
            <a:xfrm>
              <a:off x="5881825" y="1266950"/>
              <a:ext cx="22075" cy="26000"/>
            </a:xfrm>
            <a:custGeom>
              <a:avLst/>
              <a:gdLst/>
              <a:ahLst/>
              <a:cxnLst/>
              <a:rect l="l" t="t" r="r" b="b"/>
              <a:pathLst>
                <a:path w="883" h="1040" extrusionOk="0">
                  <a:moveTo>
                    <a:pt x="402" y="1"/>
                  </a:moveTo>
                  <a:cubicBezTo>
                    <a:pt x="109" y="1"/>
                    <a:pt x="1" y="234"/>
                    <a:pt x="1" y="520"/>
                  </a:cubicBezTo>
                  <a:cubicBezTo>
                    <a:pt x="1" y="807"/>
                    <a:pt x="109" y="1040"/>
                    <a:pt x="402" y="1040"/>
                  </a:cubicBezTo>
                  <a:cubicBezTo>
                    <a:pt x="420" y="1040"/>
                    <a:pt x="438" y="1039"/>
                    <a:pt x="457" y="1037"/>
                  </a:cubicBezTo>
                  <a:cubicBezTo>
                    <a:pt x="791" y="1007"/>
                    <a:pt x="882" y="763"/>
                    <a:pt x="882" y="459"/>
                  </a:cubicBezTo>
                  <a:cubicBezTo>
                    <a:pt x="882" y="186"/>
                    <a:pt x="791" y="4"/>
                    <a:pt x="457" y="4"/>
                  </a:cubicBezTo>
                  <a:cubicBezTo>
                    <a:pt x="438" y="2"/>
                    <a:pt x="420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6" name="Google Shape;6526;p8"/>
            <p:cNvSpPr/>
            <p:nvPr/>
          </p:nvSpPr>
          <p:spPr>
            <a:xfrm>
              <a:off x="6660875" y="984100"/>
              <a:ext cx="23425" cy="26100"/>
            </a:xfrm>
            <a:custGeom>
              <a:avLst/>
              <a:gdLst/>
              <a:ahLst/>
              <a:cxnLst/>
              <a:rect l="l" t="t" r="r" b="b"/>
              <a:pathLst>
                <a:path w="937" h="1044" extrusionOk="0">
                  <a:moveTo>
                    <a:pt x="426" y="1"/>
                  </a:moveTo>
                  <a:cubicBezTo>
                    <a:pt x="190" y="1"/>
                    <a:pt x="1" y="218"/>
                    <a:pt x="55" y="436"/>
                  </a:cubicBezTo>
                  <a:cubicBezTo>
                    <a:pt x="55" y="770"/>
                    <a:pt x="298" y="1013"/>
                    <a:pt x="633" y="1044"/>
                  </a:cubicBezTo>
                  <a:cubicBezTo>
                    <a:pt x="937" y="1044"/>
                    <a:pt x="937" y="801"/>
                    <a:pt x="937" y="588"/>
                  </a:cubicBezTo>
                  <a:cubicBezTo>
                    <a:pt x="937" y="284"/>
                    <a:pt x="846" y="41"/>
                    <a:pt x="511" y="10"/>
                  </a:cubicBezTo>
                  <a:cubicBezTo>
                    <a:pt x="482" y="4"/>
                    <a:pt x="454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7" name="Google Shape;6527;p8"/>
            <p:cNvSpPr/>
            <p:nvPr/>
          </p:nvSpPr>
          <p:spPr>
            <a:xfrm>
              <a:off x="6617400" y="1248025"/>
              <a:ext cx="28900" cy="24225"/>
            </a:xfrm>
            <a:custGeom>
              <a:avLst/>
              <a:gdLst/>
              <a:ahLst/>
              <a:cxnLst/>
              <a:rect l="l" t="t" r="r" b="b"/>
              <a:pathLst>
                <a:path w="1156" h="969" extrusionOk="0">
                  <a:moveTo>
                    <a:pt x="305" y="1"/>
                  </a:moveTo>
                  <a:cubicBezTo>
                    <a:pt x="153" y="1"/>
                    <a:pt x="1" y="31"/>
                    <a:pt x="1" y="244"/>
                  </a:cubicBezTo>
                  <a:cubicBezTo>
                    <a:pt x="53" y="662"/>
                    <a:pt x="420" y="968"/>
                    <a:pt x="812" y="968"/>
                  </a:cubicBezTo>
                  <a:cubicBezTo>
                    <a:pt x="876" y="968"/>
                    <a:pt x="940" y="960"/>
                    <a:pt x="1004" y="943"/>
                  </a:cubicBezTo>
                  <a:cubicBezTo>
                    <a:pt x="1095" y="913"/>
                    <a:pt x="1126" y="821"/>
                    <a:pt x="1156" y="761"/>
                  </a:cubicBezTo>
                  <a:cubicBezTo>
                    <a:pt x="943" y="457"/>
                    <a:pt x="639" y="183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8" name="Google Shape;6528;p8"/>
            <p:cNvSpPr/>
            <p:nvPr/>
          </p:nvSpPr>
          <p:spPr>
            <a:xfrm>
              <a:off x="6622725" y="1290650"/>
              <a:ext cx="28900" cy="27325"/>
            </a:xfrm>
            <a:custGeom>
              <a:avLst/>
              <a:gdLst/>
              <a:ahLst/>
              <a:cxnLst/>
              <a:rect l="l" t="t" r="r" b="b"/>
              <a:pathLst>
                <a:path w="1156" h="1093" extrusionOk="0">
                  <a:moveTo>
                    <a:pt x="728" y="0"/>
                  </a:moveTo>
                  <a:cubicBezTo>
                    <a:pt x="593" y="0"/>
                    <a:pt x="396" y="107"/>
                    <a:pt x="92" y="302"/>
                  </a:cubicBezTo>
                  <a:cubicBezTo>
                    <a:pt x="1" y="393"/>
                    <a:pt x="1" y="545"/>
                    <a:pt x="92" y="636"/>
                  </a:cubicBezTo>
                  <a:cubicBezTo>
                    <a:pt x="426" y="849"/>
                    <a:pt x="791" y="1001"/>
                    <a:pt x="1156" y="1092"/>
                  </a:cubicBezTo>
                  <a:cubicBezTo>
                    <a:pt x="1125" y="1001"/>
                    <a:pt x="1095" y="879"/>
                    <a:pt x="1065" y="788"/>
                  </a:cubicBezTo>
                  <a:cubicBezTo>
                    <a:pt x="992" y="241"/>
                    <a:pt x="930" y="0"/>
                    <a:pt x="7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9" name="Google Shape;6529;p8"/>
            <p:cNvSpPr/>
            <p:nvPr/>
          </p:nvSpPr>
          <p:spPr>
            <a:xfrm>
              <a:off x="6322575" y="1203250"/>
              <a:ext cx="31950" cy="22000"/>
            </a:xfrm>
            <a:custGeom>
              <a:avLst/>
              <a:gdLst/>
              <a:ahLst/>
              <a:cxnLst/>
              <a:rect l="l" t="t" r="r" b="b"/>
              <a:pathLst>
                <a:path w="1278" h="880" extrusionOk="0">
                  <a:moveTo>
                    <a:pt x="499" y="0"/>
                  </a:moveTo>
                  <a:cubicBezTo>
                    <a:pt x="316" y="0"/>
                    <a:pt x="154" y="95"/>
                    <a:pt x="92" y="302"/>
                  </a:cubicBezTo>
                  <a:cubicBezTo>
                    <a:pt x="0" y="728"/>
                    <a:pt x="304" y="728"/>
                    <a:pt x="578" y="728"/>
                  </a:cubicBezTo>
                  <a:cubicBezTo>
                    <a:pt x="639" y="789"/>
                    <a:pt x="699" y="849"/>
                    <a:pt x="791" y="880"/>
                  </a:cubicBezTo>
                  <a:cubicBezTo>
                    <a:pt x="1034" y="880"/>
                    <a:pt x="1277" y="789"/>
                    <a:pt x="1247" y="515"/>
                  </a:cubicBezTo>
                  <a:cubicBezTo>
                    <a:pt x="1247" y="211"/>
                    <a:pt x="973" y="150"/>
                    <a:pt x="760" y="59"/>
                  </a:cubicBezTo>
                  <a:cubicBezTo>
                    <a:pt x="674" y="21"/>
                    <a:pt x="584" y="0"/>
                    <a:pt x="4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0" name="Google Shape;6530;p8"/>
            <p:cNvSpPr/>
            <p:nvPr/>
          </p:nvSpPr>
          <p:spPr>
            <a:xfrm>
              <a:off x="5200975" y="1349025"/>
              <a:ext cx="24325" cy="25175"/>
            </a:xfrm>
            <a:custGeom>
              <a:avLst/>
              <a:gdLst/>
              <a:ahLst/>
              <a:cxnLst/>
              <a:rect l="l" t="t" r="r" b="b"/>
              <a:pathLst>
                <a:path w="973" h="1007" extrusionOk="0">
                  <a:moveTo>
                    <a:pt x="488" y="0"/>
                  </a:moveTo>
                  <a:cubicBezTo>
                    <a:pt x="468" y="0"/>
                    <a:pt x="447" y="1"/>
                    <a:pt x="426" y="3"/>
                  </a:cubicBezTo>
                  <a:cubicBezTo>
                    <a:pt x="183" y="34"/>
                    <a:pt x="0" y="277"/>
                    <a:pt x="61" y="520"/>
                  </a:cubicBezTo>
                  <a:cubicBezTo>
                    <a:pt x="61" y="854"/>
                    <a:pt x="304" y="946"/>
                    <a:pt x="578" y="1006"/>
                  </a:cubicBezTo>
                  <a:cubicBezTo>
                    <a:pt x="821" y="976"/>
                    <a:pt x="973" y="733"/>
                    <a:pt x="943" y="490"/>
                  </a:cubicBezTo>
                  <a:cubicBezTo>
                    <a:pt x="914" y="205"/>
                    <a:pt x="779" y="0"/>
                    <a:pt x="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1" name="Google Shape;6531;p8"/>
            <p:cNvSpPr/>
            <p:nvPr/>
          </p:nvSpPr>
          <p:spPr>
            <a:xfrm>
              <a:off x="6792950" y="1219150"/>
              <a:ext cx="34975" cy="23175"/>
            </a:xfrm>
            <a:custGeom>
              <a:avLst/>
              <a:gdLst/>
              <a:ahLst/>
              <a:cxnLst/>
              <a:rect l="l" t="t" r="r" b="b"/>
              <a:pathLst>
                <a:path w="1399" h="927" extrusionOk="0">
                  <a:moveTo>
                    <a:pt x="629" y="1"/>
                  </a:moveTo>
                  <a:cubicBezTo>
                    <a:pt x="487" y="1"/>
                    <a:pt x="345" y="31"/>
                    <a:pt x="213" y="92"/>
                  </a:cubicBezTo>
                  <a:cubicBezTo>
                    <a:pt x="0" y="183"/>
                    <a:pt x="61" y="305"/>
                    <a:pt x="213" y="426"/>
                  </a:cubicBezTo>
                  <a:cubicBezTo>
                    <a:pt x="304" y="578"/>
                    <a:pt x="426" y="700"/>
                    <a:pt x="578" y="791"/>
                  </a:cubicBezTo>
                  <a:cubicBezTo>
                    <a:pt x="613" y="879"/>
                    <a:pt x="700" y="927"/>
                    <a:pt x="785" y="927"/>
                  </a:cubicBezTo>
                  <a:cubicBezTo>
                    <a:pt x="845" y="927"/>
                    <a:pt x="905" y="902"/>
                    <a:pt x="943" y="852"/>
                  </a:cubicBezTo>
                  <a:cubicBezTo>
                    <a:pt x="1125" y="700"/>
                    <a:pt x="1247" y="517"/>
                    <a:pt x="1399" y="365"/>
                  </a:cubicBezTo>
                  <a:cubicBezTo>
                    <a:pt x="1196" y="122"/>
                    <a:pt x="912" y="1"/>
                    <a:pt x="6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2" name="Google Shape;6532;p8"/>
            <p:cNvSpPr/>
            <p:nvPr/>
          </p:nvSpPr>
          <p:spPr>
            <a:xfrm>
              <a:off x="6469225" y="1057225"/>
              <a:ext cx="23600" cy="25175"/>
            </a:xfrm>
            <a:custGeom>
              <a:avLst/>
              <a:gdLst/>
              <a:ahLst/>
              <a:cxnLst/>
              <a:rect l="l" t="t" r="r" b="b"/>
              <a:pathLst>
                <a:path w="944" h="1007" extrusionOk="0">
                  <a:moveTo>
                    <a:pt x="513" y="0"/>
                  </a:moveTo>
                  <a:cubicBezTo>
                    <a:pt x="495" y="0"/>
                    <a:pt x="476" y="1"/>
                    <a:pt x="457" y="3"/>
                  </a:cubicBezTo>
                  <a:cubicBezTo>
                    <a:pt x="183" y="3"/>
                    <a:pt x="1" y="247"/>
                    <a:pt x="31" y="490"/>
                  </a:cubicBezTo>
                  <a:cubicBezTo>
                    <a:pt x="31" y="794"/>
                    <a:pt x="274" y="1006"/>
                    <a:pt x="548" y="1006"/>
                  </a:cubicBezTo>
                  <a:cubicBezTo>
                    <a:pt x="852" y="1006"/>
                    <a:pt x="943" y="763"/>
                    <a:pt x="943" y="490"/>
                  </a:cubicBezTo>
                  <a:cubicBezTo>
                    <a:pt x="915" y="205"/>
                    <a:pt x="780" y="0"/>
                    <a:pt x="5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3" name="Google Shape;6533;p8"/>
            <p:cNvSpPr/>
            <p:nvPr/>
          </p:nvSpPr>
          <p:spPr>
            <a:xfrm>
              <a:off x="5223000" y="1528425"/>
              <a:ext cx="23600" cy="25200"/>
            </a:xfrm>
            <a:custGeom>
              <a:avLst/>
              <a:gdLst/>
              <a:ahLst/>
              <a:cxnLst/>
              <a:rect l="l" t="t" r="r" b="b"/>
              <a:pathLst>
                <a:path w="944" h="1008" extrusionOk="0">
                  <a:moveTo>
                    <a:pt x="487" y="1"/>
                  </a:moveTo>
                  <a:cubicBezTo>
                    <a:pt x="274" y="1"/>
                    <a:pt x="1" y="396"/>
                    <a:pt x="1" y="669"/>
                  </a:cubicBezTo>
                  <a:cubicBezTo>
                    <a:pt x="31" y="943"/>
                    <a:pt x="214" y="1004"/>
                    <a:pt x="426" y="1004"/>
                  </a:cubicBezTo>
                  <a:cubicBezTo>
                    <a:pt x="447" y="1006"/>
                    <a:pt x="468" y="1008"/>
                    <a:pt x="488" y="1008"/>
                  </a:cubicBezTo>
                  <a:cubicBezTo>
                    <a:pt x="709" y="1008"/>
                    <a:pt x="915" y="861"/>
                    <a:pt x="943" y="639"/>
                  </a:cubicBezTo>
                  <a:cubicBezTo>
                    <a:pt x="943" y="365"/>
                    <a:pt x="730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4" name="Google Shape;6534;p8"/>
            <p:cNvSpPr/>
            <p:nvPr/>
          </p:nvSpPr>
          <p:spPr>
            <a:xfrm>
              <a:off x="5466925" y="1423575"/>
              <a:ext cx="24350" cy="23575"/>
            </a:xfrm>
            <a:custGeom>
              <a:avLst/>
              <a:gdLst/>
              <a:ahLst/>
              <a:cxnLst/>
              <a:rect l="l" t="t" r="r" b="b"/>
              <a:pathLst>
                <a:path w="974" h="943" extrusionOk="0">
                  <a:moveTo>
                    <a:pt x="487" y="0"/>
                  </a:moveTo>
                  <a:cubicBezTo>
                    <a:pt x="244" y="30"/>
                    <a:pt x="31" y="243"/>
                    <a:pt x="31" y="517"/>
                  </a:cubicBezTo>
                  <a:cubicBezTo>
                    <a:pt x="1" y="730"/>
                    <a:pt x="183" y="942"/>
                    <a:pt x="396" y="942"/>
                  </a:cubicBezTo>
                  <a:cubicBezTo>
                    <a:pt x="700" y="942"/>
                    <a:pt x="973" y="699"/>
                    <a:pt x="973" y="395"/>
                  </a:cubicBezTo>
                  <a:cubicBezTo>
                    <a:pt x="943" y="122"/>
                    <a:pt x="730" y="9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5" name="Google Shape;6535;p8"/>
            <p:cNvSpPr/>
            <p:nvPr/>
          </p:nvSpPr>
          <p:spPr>
            <a:xfrm>
              <a:off x="6264050" y="1158025"/>
              <a:ext cx="26625" cy="21875"/>
            </a:xfrm>
            <a:custGeom>
              <a:avLst/>
              <a:gdLst/>
              <a:ahLst/>
              <a:cxnLst/>
              <a:rect l="l" t="t" r="r" b="b"/>
              <a:pathLst>
                <a:path w="1065" h="875" extrusionOk="0">
                  <a:moveTo>
                    <a:pt x="394" y="1"/>
                  </a:moveTo>
                  <a:cubicBezTo>
                    <a:pt x="172" y="1"/>
                    <a:pt x="57" y="150"/>
                    <a:pt x="31" y="409"/>
                  </a:cubicBezTo>
                  <a:cubicBezTo>
                    <a:pt x="1" y="683"/>
                    <a:pt x="123" y="865"/>
                    <a:pt x="396" y="865"/>
                  </a:cubicBezTo>
                  <a:cubicBezTo>
                    <a:pt x="446" y="871"/>
                    <a:pt x="496" y="874"/>
                    <a:pt x="545" y="874"/>
                  </a:cubicBezTo>
                  <a:cubicBezTo>
                    <a:pt x="765" y="874"/>
                    <a:pt x="965" y="804"/>
                    <a:pt x="1065" y="531"/>
                  </a:cubicBezTo>
                  <a:cubicBezTo>
                    <a:pt x="1065" y="196"/>
                    <a:pt x="822" y="75"/>
                    <a:pt x="518" y="14"/>
                  </a:cubicBezTo>
                  <a:cubicBezTo>
                    <a:pt x="473" y="5"/>
                    <a:pt x="432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6" name="Google Shape;6536;p8"/>
            <p:cNvSpPr/>
            <p:nvPr/>
          </p:nvSpPr>
          <p:spPr>
            <a:xfrm>
              <a:off x="5407650" y="1275875"/>
              <a:ext cx="24350" cy="22325"/>
            </a:xfrm>
            <a:custGeom>
              <a:avLst/>
              <a:gdLst/>
              <a:ahLst/>
              <a:cxnLst/>
              <a:rect l="l" t="t" r="r" b="b"/>
              <a:pathLst>
                <a:path w="974" h="893" extrusionOk="0">
                  <a:moveTo>
                    <a:pt x="374" y="1"/>
                  </a:moveTo>
                  <a:cubicBezTo>
                    <a:pt x="167" y="1"/>
                    <a:pt x="1" y="195"/>
                    <a:pt x="1" y="437"/>
                  </a:cubicBezTo>
                  <a:cubicBezTo>
                    <a:pt x="1" y="771"/>
                    <a:pt x="244" y="893"/>
                    <a:pt x="548" y="893"/>
                  </a:cubicBezTo>
                  <a:cubicBezTo>
                    <a:pt x="761" y="893"/>
                    <a:pt x="974" y="802"/>
                    <a:pt x="974" y="558"/>
                  </a:cubicBezTo>
                  <a:cubicBezTo>
                    <a:pt x="913" y="285"/>
                    <a:pt x="791" y="11"/>
                    <a:pt x="457" y="11"/>
                  </a:cubicBezTo>
                  <a:cubicBezTo>
                    <a:pt x="429" y="4"/>
                    <a:pt x="40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7" name="Google Shape;6537;p8"/>
            <p:cNvSpPr/>
            <p:nvPr/>
          </p:nvSpPr>
          <p:spPr>
            <a:xfrm>
              <a:off x="7039250" y="1179550"/>
              <a:ext cx="25000" cy="22975"/>
            </a:xfrm>
            <a:custGeom>
              <a:avLst/>
              <a:gdLst/>
              <a:ahLst/>
              <a:cxnLst/>
              <a:rect l="l" t="t" r="r" b="b"/>
              <a:pathLst>
                <a:path w="1000" h="919" extrusionOk="0">
                  <a:moveTo>
                    <a:pt x="577" y="1"/>
                  </a:moveTo>
                  <a:cubicBezTo>
                    <a:pt x="557" y="1"/>
                    <a:pt x="535" y="2"/>
                    <a:pt x="513" y="4"/>
                  </a:cubicBezTo>
                  <a:cubicBezTo>
                    <a:pt x="270" y="4"/>
                    <a:pt x="57" y="186"/>
                    <a:pt x="57" y="430"/>
                  </a:cubicBezTo>
                  <a:cubicBezTo>
                    <a:pt x="0" y="688"/>
                    <a:pt x="186" y="919"/>
                    <a:pt x="437" y="919"/>
                  </a:cubicBezTo>
                  <a:cubicBezTo>
                    <a:pt x="452" y="919"/>
                    <a:pt x="467" y="918"/>
                    <a:pt x="483" y="916"/>
                  </a:cubicBezTo>
                  <a:cubicBezTo>
                    <a:pt x="756" y="916"/>
                    <a:pt x="1000" y="703"/>
                    <a:pt x="1000" y="430"/>
                  </a:cubicBezTo>
                  <a:cubicBezTo>
                    <a:pt x="971" y="176"/>
                    <a:pt x="839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8" name="Google Shape;6538;p8"/>
            <p:cNvSpPr/>
            <p:nvPr/>
          </p:nvSpPr>
          <p:spPr>
            <a:xfrm>
              <a:off x="5730625" y="1535025"/>
              <a:ext cx="32700" cy="29900"/>
            </a:xfrm>
            <a:custGeom>
              <a:avLst/>
              <a:gdLst/>
              <a:ahLst/>
              <a:cxnLst/>
              <a:rect l="l" t="t" r="r" b="b"/>
              <a:pathLst>
                <a:path w="1308" h="1196" extrusionOk="0">
                  <a:moveTo>
                    <a:pt x="873" y="0"/>
                  </a:moveTo>
                  <a:cubicBezTo>
                    <a:pt x="769" y="0"/>
                    <a:pt x="655" y="54"/>
                    <a:pt x="547" y="162"/>
                  </a:cubicBezTo>
                  <a:cubicBezTo>
                    <a:pt x="304" y="375"/>
                    <a:pt x="0" y="527"/>
                    <a:pt x="0" y="922"/>
                  </a:cubicBezTo>
                  <a:cubicBezTo>
                    <a:pt x="0" y="983"/>
                    <a:pt x="31" y="1044"/>
                    <a:pt x="31" y="1104"/>
                  </a:cubicBezTo>
                  <a:cubicBezTo>
                    <a:pt x="107" y="1165"/>
                    <a:pt x="205" y="1196"/>
                    <a:pt x="304" y="1196"/>
                  </a:cubicBezTo>
                  <a:cubicBezTo>
                    <a:pt x="403" y="1196"/>
                    <a:pt x="502" y="1165"/>
                    <a:pt x="578" y="1104"/>
                  </a:cubicBezTo>
                  <a:cubicBezTo>
                    <a:pt x="669" y="1013"/>
                    <a:pt x="638" y="831"/>
                    <a:pt x="790" y="740"/>
                  </a:cubicBezTo>
                  <a:cubicBezTo>
                    <a:pt x="1064" y="679"/>
                    <a:pt x="1307" y="527"/>
                    <a:pt x="1186" y="253"/>
                  </a:cubicBezTo>
                  <a:cubicBezTo>
                    <a:pt x="1118" y="85"/>
                    <a:pt x="1004" y="0"/>
                    <a:pt x="8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9" name="Google Shape;6539;p8"/>
            <p:cNvSpPr/>
            <p:nvPr/>
          </p:nvSpPr>
          <p:spPr>
            <a:xfrm>
              <a:off x="5557350" y="1498800"/>
              <a:ext cx="19800" cy="36400"/>
            </a:xfrm>
            <a:custGeom>
              <a:avLst/>
              <a:gdLst/>
              <a:ahLst/>
              <a:cxnLst/>
              <a:rect l="l" t="t" r="r" b="b"/>
              <a:pathLst>
                <a:path w="792" h="1456" extrusionOk="0">
                  <a:moveTo>
                    <a:pt x="305" y="0"/>
                  </a:moveTo>
                  <a:cubicBezTo>
                    <a:pt x="214" y="395"/>
                    <a:pt x="153" y="669"/>
                    <a:pt x="92" y="973"/>
                  </a:cubicBezTo>
                  <a:cubicBezTo>
                    <a:pt x="31" y="1186"/>
                    <a:pt x="1" y="1368"/>
                    <a:pt x="244" y="1429"/>
                  </a:cubicBezTo>
                  <a:cubicBezTo>
                    <a:pt x="287" y="1447"/>
                    <a:pt x="330" y="1456"/>
                    <a:pt x="373" y="1456"/>
                  </a:cubicBezTo>
                  <a:cubicBezTo>
                    <a:pt x="544" y="1456"/>
                    <a:pt x="700" y="1319"/>
                    <a:pt x="700" y="1125"/>
                  </a:cubicBezTo>
                  <a:cubicBezTo>
                    <a:pt x="670" y="760"/>
                    <a:pt x="791" y="335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0" name="Google Shape;6540;p8"/>
            <p:cNvSpPr/>
            <p:nvPr/>
          </p:nvSpPr>
          <p:spPr>
            <a:xfrm>
              <a:off x="6793700" y="1102050"/>
              <a:ext cx="22775" cy="22225"/>
            </a:xfrm>
            <a:custGeom>
              <a:avLst/>
              <a:gdLst/>
              <a:ahLst/>
              <a:cxnLst/>
              <a:rect l="l" t="t" r="r" b="b"/>
              <a:pathLst>
                <a:path w="911" h="889" extrusionOk="0">
                  <a:moveTo>
                    <a:pt x="442" y="1"/>
                  </a:moveTo>
                  <a:cubicBezTo>
                    <a:pt x="427" y="1"/>
                    <a:pt x="412" y="2"/>
                    <a:pt x="396" y="4"/>
                  </a:cubicBezTo>
                  <a:cubicBezTo>
                    <a:pt x="122" y="4"/>
                    <a:pt x="1" y="125"/>
                    <a:pt x="1" y="399"/>
                  </a:cubicBezTo>
                  <a:cubicBezTo>
                    <a:pt x="1" y="672"/>
                    <a:pt x="153" y="885"/>
                    <a:pt x="426" y="885"/>
                  </a:cubicBezTo>
                  <a:cubicBezTo>
                    <a:pt x="444" y="887"/>
                    <a:pt x="461" y="888"/>
                    <a:pt x="478" y="888"/>
                  </a:cubicBezTo>
                  <a:cubicBezTo>
                    <a:pt x="726" y="888"/>
                    <a:pt x="911" y="685"/>
                    <a:pt x="882" y="429"/>
                  </a:cubicBezTo>
                  <a:cubicBezTo>
                    <a:pt x="854" y="202"/>
                    <a:pt x="66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1" name="Google Shape;6541;p8"/>
            <p:cNvSpPr/>
            <p:nvPr/>
          </p:nvSpPr>
          <p:spPr>
            <a:xfrm>
              <a:off x="5658425" y="12843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289" y="0"/>
                  </a:moveTo>
                  <a:cubicBezTo>
                    <a:pt x="244" y="0"/>
                    <a:pt x="198" y="3"/>
                    <a:pt x="153" y="8"/>
                  </a:cubicBezTo>
                  <a:lnTo>
                    <a:pt x="183" y="8"/>
                  </a:lnTo>
                  <a:cubicBezTo>
                    <a:pt x="1" y="281"/>
                    <a:pt x="1" y="646"/>
                    <a:pt x="183" y="920"/>
                  </a:cubicBezTo>
                  <a:cubicBezTo>
                    <a:pt x="274" y="980"/>
                    <a:pt x="373" y="1011"/>
                    <a:pt x="468" y="1011"/>
                  </a:cubicBezTo>
                  <a:cubicBezTo>
                    <a:pt x="563" y="1011"/>
                    <a:pt x="654" y="980"/>
                    <a:pt x="730" y="920"/>
                  </a:cubicBezTo>
                  <a:cubicBezTo>
                    <a:pt x="791" y="859"/>
                    <a:pt x="852" y="798"/>
                    <a:pt x="912" y="737"/>
                  </a:cubicBezTo>
                  <a:cubicBezTo>
                    <a:pt x="973" y="676"/>
                    <a:pt x="1034" y="616"/>
                    <a:pt x="1095" y="524"/>
                  </a:cubicBezTo>
                  <a:cubicBezTo>
                    <a:pt x="1095" y="494"/>
                    <a:pt x="1095" y="433"/>
                    <a:pt x="1095" y="372"/>
                  </a:cubicBezTo>
                  <a:cubicBezTo>
                    <a:pt x="1034" y="312"/>
                    <a:pt x="973" y="251"/>
                    <a:pt x="912" y="190"/>
                  </a:cubicBezTo>
                  <a:cubicBezTo>
                    <a:pt x="735" y="63"/>
                    <a:pt x="516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2" name="Google Shape;6542;p8"/>
            <p:cNvSpPr/>
            <p:nvPr/>
          </p:nvSpPr>
          <p:spPr>
            <a:xfrm>
              <a:off x="6118925" y="1362025"/>
              <a:ext cx="25100" cy="25800"/>
            </a:xfrm>
            <a:custGeom>
              <a:avLst/>
              <a:gdLst/>
              <a:ahLst/>
              <a:cxnLst/>
              <a:rect l="l" t="t" r="r" b="b"/>
              <a:pathLst>
                <a:path w="1004" h="1032" extrusionOk="0">
                  <a:moveTo>
                    <a:pt x="547" y="0"/>
                  </a:moveTo>
                  <a:cubicBezTo>
                    <a:pt x="152" y="0"/>
                    <a:pt x="0" y="182"/>
                    <a:pt x="0" y="547"/>
                  </a:cubicBezTo>
                  <a:cubicBezTo>
                    <a:pt x="202" y="623"/>
                    <a:pt x="153" y="1032"/>
                    <a:pt x="389" y="1032"/>
                  </a:cubicBezTo>
                  <a:cubicBezTo>
                    <a:pt x="438" y="1032"/>
                    <a:pt x="500" y="1014"/>
                    <a:pt x="578" y="973"/>
                  </a:cubicBezTo>
                  <a:cubicBezTo>
                    <a:pt x="912" y="881"/>
                    <a:pt x="1003" y="486"/>
                    <a:pt x="791" y="243"/>
                  </a:cubicBezTo>
                  <a:cubicBezTo>
                    <a:pt x="699" y="152"/>
                    <a:pt x="639" y="6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3" name="Google Shape;6543;p8"/>
            <p:cNvSpPr/>
            <p:nvPr/>
          </p:nvSpPr>
          <p:spPr>
            <a:xfrm>
              <a:off x="6321825" y="1221425"/>
              <a:ext cx="30400" cy="30200"/>
            </a:xfrm>
            <a:custGeom>
              <a:avLst/>
              <a:gdLst/>
              <a:ahLst/>
              <a:cxnLst/>
              <a:rect l="l" t="t" r="r" b="b"/>
              <a:pathLst>
                <a:path w="1216" h="1208" extrusionOk="0">
                  <a:moveTo>
                    <a:pt x="608" y="1"/>
                  </a:moveTo>
                  <a:cubicBezTo>
                    <a:pt x="547" y="62"/>
                    <a:pt x="486" y="122"/>
                    <a:pt x="426" y="183"/>
                  </a:cubicBezTo>
                  <a:cubicBezTo>
                    <a:pt x="122" y="396"/>
                    <a:pt x="0" y="578"/>
                    <a:pt x="456" y="761"/>
                  </a:cubicBezTo>
                  <a:cubicBezTo>
                    <a:pt x="547" y="822"/>
                    <a:pt x="608" y="882"/>
                    <a:pt x="638" y="973"/>
                  </a:cubicBezTo>
                  <a:cubicBezTo>
                    <a:pt x="680" y="1098"/>
                    <a:pt x="735" y="1208"/>
                    <a:pt x="834" y="1208"/>
                  </a:cubicBezTo>
                  <a:cubicBezTo>
                    <a:pt x="880" y="1208"/>
                    <a:pt x="935" y="1184"/>
                    <a:pt x="1003" y="1125"/>
                  </a:cubicBezTo>
                  <a:cubicBezTo>
                    <a:pt x="1155" y="1034"/>
                    <a:pt x="1216" y="822"/>
                    <a:pt x="1125" y="639"/>
                  </a:cubicBezTo>
                  <a:cubicBezTo>
                    <a:pt x="1003" y="487"/>
                    <a:pt x="790" y="396"/>
                    <a:pt x="821" y="15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4" name="Google Shape;6544;p8"/>
            <p:cNvSpPr/>
            <p:nvPr/>
          </p:nvSpPr>
          <p:spPr>
            <a:xfrm>
              <a:off x="6951775" y="1157600"/>
              <a:ext cx="24325" cy="22400"/>
            </a:xfrm>
            <a:custGeom>
              <a:avLst/>
              <a:gdLst/>
              <a:ahLst/>
              <a:cxnLst/>
              <a:rect l="l" t="t" r="r" b="b"/>
              <a:pathLst>
                <a:path w="973" h="896" extrusionOk="0">
                  <a:moveTo>
                    <a:pt x="517" y="1"/>
                  </a:moveTo>
                  <a:cubicBezTo>
                    <a:pt x="213" y="1"/>
                    <a:pt x="0" y="274"/>
                    <a:pt x="61" y="548"/>
                  </a:cubicBezTo>
                  <a:cubicBezTo>
                    <a:pt x="87" y="755"/>
                    <a:pt x="245" y="895"/>
                    <a:pt x="422" y="895"/>
                  </a:cubicBezTo>
                  <a:cubicBezTo>
                    <a:pt x="453" y="895"/>
                    <a:pt x="485" y="891"/>
                    <a:pt x="517" y="882"/>
                  </a:cubicBezTo>
                  <a:cubicBezTo>
                    <a:pt x="760" y="852"/>
                    <a:pt x="973" y="639"/>
                    <a:pt x="942" y="365"/>
                  </a:cubicBezTo>
                  <a:cubicBezTo>
                    <a:pt x="912" y="153"/>
                    <a:pt x="730" y="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5" name="Google Shape;6545;p8"/>
            <p:cNvSpPr/>
            <p:nvPr/>
          </p:nvSpPr>
          <p:spPr>
            <a:xfrm>
              <a:off x="5995050" y="1373400"/>
              <a:ext cx="17500" cy="32525"/>
            </a:xfrm>
            <a:custGeom>
              <a:avLst/>
              <a:gdLst/>
              <a:ahLst/>
              <a:cxnLst/>
              <a:rect l="l" t="t" r="r" b="b"/>
              <a:pathLst>
                <a:path w="700" h="1301" extrusionOk="0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1" y="366"/>
                    <a:pt x="31" y="487"/>
                  </a:cubicBezTo>
                  <a:cubicBezTo>
                    <a:pt x="31" y="730"/>
                    <a:pt x="1" y="943"/>
                    <a:pt x="92" y="1126"/>
                  </a:cubicBezTo>
                  <a:cubicBezTo>
                    <a:pt x="137" y="1238"/>
                    <a:pt x="249" y="1301"/>
                    <a:pt x="366" y="1301"/>
                  </a:cubicBezTo>
                  <a:cubicBezTo>
                    <a:pt x="407" y="1301"/>
                    <a:pt x="448" y="1293"/>
                    <a:pt x="487" y="1278"/>
                  </a:cubicBezTo>
                  <a:cubicBezTo>
                    <a:pt x="578" y="1217"/>
                    <a:pt x="700" y="1126"/>
                    <a:pt x="670" y="1004"/>
                  </a:cubicBezTo>
                  <a:cubicBezTo>
                    <a:pt x="578" y="700"/>
                    <a:pt x="457" y="396"/>
                    <a:pt x="335" y="92"/>
                  </a:cubicBezTo>
                  <a:cubicBezTo>
                    <a:pt x="30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6" name="Google Shape;6546;p8"/>
            <p:cNvSpPr/>
            <p:nvPr/>
          </p:nvSpPr>
          <p:spPr>
            <a:xfrm>
              <a:off x="6081675" y="1472550"/>
              <a:ext cx="22075" cy="26675"/>
            </a:xfrm>
            <a:custGeom>
              <a:avLst/>
              <a:gdLst/>
              <a:ahLst/>
              <a:cxnLst/>
              <a:rect l="l" t="t" r="r" b="b"/>
              <a:pathLst>
                <a:path w="883" h="1067" extrusionOk="0">
                  <a:moveTo>
                    <a:pt x="448" y="1"/>
                  </a:moveTo>
                  <a:cubicBezTo>
                    <a:pt x="260" y="1"/>
                    <a:pt x="173" y="270"/>
                    <a:pt x="31" y="412"/>
                  </a:cubicBezTo>
                  <a:cubicBezTo>
                    <a:pt x="31" y="442"/>
                    <a:pt x="1" y="442"/>
                    <a:pt x="1" y="473"/>
                  </a:cubicBezTo>
                  <a:lnTo>
                    <a:pt x="31" y="868"/>
                  </a:lnTo>
                  <a:cubicBezTo>
                    <a:pt x="144" y="997"/>
                    <a:pt x="275" y="1066"/>
                    <a:pt x="399" y="1066"/>
                  </a:cubicBezTo>
                  <a:cubicBezTo>
                    <a:pt x="509" y="1066"/>
                    <a:pt x="615" y="1012"/>
                    <a:pt x="700" y="898"/>
                  </a:cubicBezTo>
                  <a:cubicBezTo>
                    <a:pt x="882" y="625"/>
                    <a:pt x="852" y="290"/>
                    <a:pt x="639" y="78"/>
                  </a:cubicBezTo>
                  <a:cubicBezTo>
                    <a:pt x="564" y="23"/>
                    <a:pt x="502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7" name="Google Shape;6547;p8"/>
            <p:cNvSpPr/>
            <p:nvPr/>
          </p:nvSpPr>
          <p:spPr>
            <a:xfrm>
              <a:off x="6175150" y="1416925"/>
              <a:ext cx="27375" cy="20150"/>
            </a:xfrm>
            <a:custGeom>
              <a:avLst/>
              <a:gdLst/>
              <a:ahLst/>
              <a:cxnLst/>
              <a:rect l="l" t="t" r="r" b="b"/>
              <a:pathLst>
                <a:path w="1095" h="806" extrusionOk="0">
                  <a:moveTo>
                    <a:pt x="685" y="0"/>
                  </a:moveTo>
                  <a:cubicBezTo>
                    <a:pt x="548" y="0"/>
                    <a:pt x="411" y="8"/>
                    <a:pt x="274" y="23"/>
                  </a:cubicBezTo>
                  <a:cubicBezTo>
                    <a:pt x="122" y="53"/>
                    <a:pt x="31" y="175"/>
                    <a:pt x="1" y="327"/>
                  </a:cubicBezTo>
                  <a:cubicBezTo>
                    <a:pt x="1" y="509"/>
                    <a:pt x="92" y="661"/>
                    <a:pt x="274" y="752"/>
                  </a:cubicBezTo>
                  <a:cubicBezTo>
                    <a:pt x="322" y="788"/>
                    <a:pt x="380" y="805"/>
                    <a:pt x="437" y="805"/>
                  </a:cubicBezTo>
                  <a:cubicBezTo>
                    <a:pt x="525" y="805"/>
                    <a:pt x="614" y="765"/>
                    <a:pt x="669" y="692"/>
                  </a:cubicBezTo>
                  <a:cubicBezTo>
                    <a:pt x="821" y="479"/>
                    <a:pt x="973" y="236"/>
                    <a:pt x="1095" y="23"/>
                  </a:cubicBezTo>
                  <a:cubicBezTo>
                    <a:pt x="958" y="8"/>
                    <a:pt x="821" y="0"/>
                    <a:pt x="6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8" name="Google Shape;6548;p8"/>
            <p:cNvSpPr/>
            <p:nvPr/>
          </p:nvSpPr>
          <p:spPr>
            <a:xfrm>
              <a:off x="5289125" y="1419775"/>
              <a:ext cx="24325" cy="19775"/>
            </a:xfrm>
            <a:custGeom>
              <a:avLst/>
              <a:gdLst/>
              <a:ahLst/>
              <a:cxnLst/>
              <a:rect l="l" t="t" r="r" b="b"/>
              <a:pathLst>
                <a:path w="973" h="791" extrusionOk="0">
                  <a:moveTo>
                    <a:pt x="274" y="0"/>
                  </a:moveTo>
                  <a:cubicBezTo>
                    <a:pt x="0" y="0"/>
                    <a:pt x="0" y="243"/>
                    <a:pt x="0" y="456"/>
                  </a:cubicBezTo>
                  <a:cubicBezTo>
                    <a:pt x="26" y="769"/>
                    <a:pt x="253" y="791"/>
                    <a:pt x="490" y="791"/>
                  </a:cubicBezTo>
                  <a:cubicBezTo>
                    <a:pt x="529" y="791"/>
                    <a:pt x="569" y="790"/>
                    <a:pt x="608" y="790"/>
                  </a:cubicBezTo>
                  <a:cubicBezTo>
                    <a:pt x="791" y="760"/>
                    <a:pt x="973" y="699"/>
                    <a:pt x="973" y="486"/>
                  </a:cubicBezTo>
                  <a:cubicBezTo>
                    <a:pt x="851" y="182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9" name="Google Shape;6549;p8"/>
            <p:cNvSpPr/>
            <p:nvPr/>
          </p:nvSpPr>
          <p:spPr>
            <a:xfrm>
              <a:off x="6903125" y="1430325"/>
              <a:ext cx="22075" cy="22225"/>
            </a:xfrm>
            <a:custGeom>
              <a:avLst/>
              <a:gdLst/>
              <a:ahLst/>
              <a:cxnLst/>
              <a:rect l="l" t="t" r="r" b="b"/>
              <a:pathLst>
                <a:path w="883" h="889" extrusionOk="0">
                  <a:moveTo>
                    <a:pt x="405" y="1"/>
                  </a:moveTo>
                  <a:cubicBezTo>
                    <a:pt x="160" y="1"/>
                    <a:pt x="1" y="204"/>
                    <a:pt x="1" y="460"/>
                  </a:cubicBezTo>
                  <a:cubicBezTo>
                    <a:pt x="1" y="672"/>
                    <a:pt x="153" y="885"/>
                    <a:pt x="396" y="885"/>
                  </a:cubicBezTo>
                  <a:cubicBezTo>
                    <a:pt x="416" y="887"/>
                    <a:pt x="435" y="888"/>
                    <a:pt x="454" y="888"/>
                  </a:cubicBezTo>
                  <a:cubicBezTo>
                    <a:pt x="691" y="888"/>
                    <a:pt x="826" y="713"/>
                    <a:pt x="882" y="460"/>
                  </a:cubicBezTo>
                  <a:cubicBezTo>
                    <a:pt x="852" y="216"/>
                    <a:pt x="730" y="4"/>
                    <a:pt x="457" y="4"/>
                  </a:cubicBezTo>
                  <a:cubicBezTo>
                    <a:pt x="439" y="2"/>
                    <a:pt x="422" y="1"/>
                    <a:pt x="4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0" name="Google Shape;6550;p8"/>
            <p:cNvSpPr/>
            <p:nvPr/>
          </p:nvSpPr>
          <p:spPr>
            <a:xfrm>
              <a:off x="6359800" y="1318225"/>
              <a:ext cx="22825" cy="26725"/>
            </a:xfrm>
            <a:custGeom>
              <a:avLst/>
              <a:gdLst/>
              <a:ahLst/>
              <a:cxnLst/>
              <a:rect l="l" t="t" r="r" b="b"/>
              <a:pathLst>
                <a:path w="913" h="1069" extrusionOk="0">
                  <a:moveTo>
                    <a:pt x="395" y="0"/>
                  </a:moveTo>
                  <a:cubicBezTo>
                    <a:pt x="278" y="0"/>
                    <a:pt x="187" y="107"/>
                    <a:pt x="1" y="323"/>
                  </a:cubicBezTo>
                  <a:cubicBezTo>
                    <a:pt x="1" y="536"/>
                    <a:pt x="153" y="749"/>
                    <a:pt x="366" y="840"/>
                  </a:cubicBezTo>
                  <a:cubicBezTo>
                    <a:pt x="457" y="931"/>
                    <a:pt x="639" y="901"/>
                    <a:pt x="730" y="1023"/>
                  </a:cubicBezTo>
                  <a:cubicBezTo>
                    <a:pt x="761" y="1053"/>
                    <a:pt x="791" y="1068"/>
                    <a:pt x="821" y="1068"/>
                  </a:cubicBezTo>
                  <a:cubicBezTo>
                    <a:pt x="852" y="1068"/>
                    <a:pt x="882" y="1053"/>
                    <a:pt x="913" y="1023"/>
                  </a:cubicBezTo>
                  <a:lnTo>
                    <a:pt x="913" y="293"/>
                  </a:lnTo>
                  <a:cubicBezTo>
                    <a:pt x="644" y="99"/>
                    <a:pt x="50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1" name="Google Shape;6551;p8"/>
            <p:cNvSpPr/>
            <p:nvPr/>
          </p:nvSpPr>
          <p:spPr>
            <a:xfrm>
              <a:off x="6014400" y="1412825"/>
              <a:ext cx="22425" cy="20725"/>
            </a:xfrm>
            <a:custGeom>
              <a:avLst/>
              <a:gdLst/>
              <a:ahLst/>
              <a:cxnLst/>
              <a:rect l="l" t="t" r="r" b="b"/>
              <a:pathLst>
                <a:path w="897" h="829" extrusionOk="0">
                  <a:moveTo>
                    <a:pt x="382" y="1"/>
                  </a:moveTo>
                  <a:cubicBezTo>
                    <a:pt x="170" y="1"/>
                    <a:pt x="17" y="147"/>
                    <a:pt x="17" y="369"/>
                  </a:cubicBezTo>
                  <a:cubicBezTo>
                    <a:pt x="1" y="665"/>
                    <a:pt x="225" y="828"/>
                    <a:pt x="448" y="828"/>
                  </a:cubicBezTo>
                  <a:cubicBezTo>
                    <a:pt x="638" y="828"/>
                    <a:pt x="826" y="711"/>
                    <a:pt x="868" y="460"/>
                  </a:cubicBezTo>
                  <a:cubicBezTo>
                    <a:pt x="897" y="231"/>
                    <a:pt x="709" y="2"/>
                    <a:pt x="484" y="2"/>
                  </a:cubicBezTo>
                  <a:cubicBezTo>
                    <a:pt x="470" y="2"/>
                    <a:pt x="457" y="3"/>
                    <a:pt x="443" y="5"/>
                  </a:cubicBezTo>
                  <a:cubicBezTo>
                    <a:pt x="422" y="2"/>
                    <a:pt x="402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2" name="Google Shape;6552;p8"/>
            <p:cNvSpPr/>
            <p:nvPr/>
          </p:nvSpPr>
          <p:spPr>
            <a:xfrm>
              <a:off x="6631100" y="1356700"/>
              <a:ext cx="25100" cy="26625"/>
            </a:xfrm>
            <a:custGeom>
              <a:avLst/>
              <a:gdLst/>
              <a:ahLst/>
              <a:cxnLst/>
              <a:rect l="l" t="t" r="r" b="b"/>
              <a:pathLst>
                <a:path w="1004" h="1065" extrusionOk="0">
                  <a:moveTo>
                    <a:pt x="426" y="0"/>
                  </a:moveTo>
                  <a:cubicBezTo>
                    <a:pt x="274" y="0"/>
                    <a:pt x="122" y="91"/>
                    <a:pt x="61" y="243"/>
                  </a:cubicBezTo>
                  <a:cubicBezTo>
                    <a:pt x="0" y="395"/>
                    <a:pt x="91" y="608"/>
                    <a:pt x="274" y="669"/>
                  </a:cubicBezTo>
                  <a:cubicBezTo>
                    <a:pt x="486" y="760"/>
                    <a:pt x="638" y="973"/>
                    <a:pt x="912" y="1064"/>
                  </a:cubicBezTo>
                  <a:cubicBezTo>
                    <a:pt x="1003" y="730"/>
                    <a:pt x="851" y="487"/>
                    <a:pt x="821" y="274"/>
                  </a:cubicBezTo>
                  <a:cubicBezTo>
                    <a:pt x="821" y="91"/>
                    <a:pt x="638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3" name="Google Shape;6553;p8"/>
            <p:cNvSpPr/>
            <p:nvPr/>
          </p:nvSpPr>
          <p:spPr>
            <a:xfrm>
              <a:off x="6301300" y="1328500"/>
              <a:ext cx="21300" cy="23750"/>
            </a:xfrm>
            <a:custGeom>
              <a:avLst/>
              <a:gdLst/>
              <a:ahLst/>
              <a:cxnLst/>
              <a:rect l="l" t="t" r="r" b="b"/>
              <a:pathLst>
                <a:path w="852" h="950" extrusionOk="0">
                  <a:moveTo>
                    <a:pt x="497" y="1"/>
                  </a:moveTo>
                  <a:cubicBezTo>
                    <a:pt x="483" y="1"/>
                    <a:pt x="470" y="2"/>
                    <a:pt x="456" y="4"/>
                  </a:cubicBezTo>
                  <a:cubicBezTo>
                    <a:pt x="152" y="34"/>
                    <a:pt x="0" y="277"/>
                    <a:pt x="0" y="581"/>
                  </a:cubicBezTo>
                  <a:cubicBezTo>
                    <a:pt x="0" y="778"/>
                    <a:pt x="52" y="949"/>
                    <a:pt x="253" y="949"/>
                  </a:cubicBezTo>
                  <a:cubicBezTo>
                    <a:pt x="269" y="949"/>
                    <a:pt x="286" y="948"/>
                    <a:pt x="304" y="946"/>
                  </a:cubicBezTo>
                  <a:cubicBezTo>
                    <a:pt x="578" y="885"/>
                    <a:pt x="791" y="703"/>
                    <a:pt x="851" y="429"/>
                  </a:cubicBezTo>
                  <a:cubicBezTo>
                    <a:pt x="823" y="202"/>
                    <a:pt x="688" y="1"/>
                    <a:pt x="4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4" name="Google Shape;6554;p8"/>
            <p:cNvSpPr/>
            <p:nvPr/>
          </p:nvSpPr>
          <p:spPr>
            <a:xfrm>
              <a:off x="5325600" y="1406150"/>
              <a:ext cx="25850" cy="19650"/>
            </a:xfrm>
            <a:custGeom>
              <a:avLst/>
              <a:gdLst/>
              <a:ahLst/>
              <a:cxnLst/>
              <a:rect l="l" t="t" r="r" b="b"/>
              <a:pathLst>
                <a:path w="1034" h="786" extrusionOk="0">
                  <a:moveTo>
                    <a:pt x="503" y="0"/>
                  </a:moveTo>
                  <a:cubicBezTo>
                    <a:pt x="402" y="0"/>
                    <a:pt x="293" y="19"/>
                    <a:pt x="183" y="59"/>
                  </a:cubicBezTo>
                  <a:lnTo>
                    <a:pt x="0" y="241"/>
                  </a:lnTo>
                  <a:lnTo>
                    <a:pt x="0" y="423"/>
                  </a:lnTo>
                  <a:cubicBezTo>
                    <a:pt x="61" y="484"/>
                    <a:pt x="122" y="545"/>
                    <a:pt x="183" y="606"/>
                  </a:cubicBezTo>
                  <a:cubicBezTo>
                    <a:pt x="325" y="677"/>
                    <a:pt x="468" y="786"/>
                    <a:pt x="626" y="786"/>
                  </a:cubicBezTo>
                  <a:cubicBezTo>
                    <a:pt x="669" y="786"/>
                    <a:pt x="714" y="778"/>
                    <a:pt x="760" y="758"/>
                  </a:cubicBezTo>
                  <a:cubicBezTo>
                    <a:pt x="912" y="727"/>
                    <a:pt x="1034" y="575"/>
                    <a:pt x="1034" y="423"/>
                  </a:cubicBezTo>
                  <a:cubicBezTo>
                    <a:pt x="1011" y="154"/>
                    <a:pt x="789" y="0"/>
                    <a:pt x="5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5" name="Google Shape;6555;p8"/>
            <p:cNvSpPr/>
            <p:nvPr/>
          </p:nvSpPr>
          <p:spPr>
            <a:xfrm>
              <a:off x="5648550" y="1457000"/>
              <a:ext cx="19025" cy="26100"/>
            </a:xfrm>
            <a:custGeom>
              <a:avLst/>
              <a:gdLst/>
              <a:ahLst/>
              <a:cxnLst/>
              <a:rect l="l" t="t" r="r" b="b"/>
              <a:pathLst>
                <a:path w="761" h="1044" extrusionOk="0">
                  <a:moveTo>
                    <a:pt x="365" y="0"/>
                  </a:moveTo>
                  <a:cubicBezTo>
                    <a:pt x="183" y="61"/>
                    <a:pt x="61" y="213"/>
                    <a:pt x="31" y="396"/>
                  </a:cubicBezTo>
                  <a:cubicBezTo>
                    <a:pt x="0" y="669"/>
                    <a:pt x="31" y="973"/>
                    <a:pt x="335" y="1034"/>
                  </a:cubicBezTo>
                  <a:cubicBezTo>
                    <a:pt x="367" y="1040"/>
                    <a:pt x="397" y="1043"/>
                    <a:pt x="425" y="1043"/>
                  </a:cubicBezTo>
                  <a:cubicBezTo>
                    <a:pt x="663" y="1043"/>
                    <a:pt x="760" y="823"/>
                    <a:pt x="760" y="578"/>
                  </a:cubicBezTo>
                  <a:cubicBezTo>
                    <a:pt x="760" y="304"/>
                    <a:pt x="730" y="31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6" name="Google Shape;6556;p8"/>
            <p:cNvSpPr/>
            <p:nvPr/>
          </p:nvSpPr>
          <p:spPr>
            <a:xfrm>
              <a:off x="5293675" y="1562525"/>
              <a:ext cx="19775" cy="22150"/>
            </a:xfrm>
            <a:custGeom>
              <a:avLst/>
              <a:gdLst/>
              <a:ahLst/>
              <a:cxnLst/>
              <a:rect l="l" t="t" r="r" b="b"/>
              <a:pathLst>
                <a:path w="791" h="886" extrusionOk="0">
                  <a:moveTo>
                    <a:pt x="300" y="1"/>
                  </a:moveTo>
                  <a:cubicBezTo>
                    <a:pt x="77" y="1"/>
                    <a:pt x="1" y="149"/>
                    <a:pt x="1" y="400"/>
                  </a:cubicBezTo>
                  <a:cubicBezTo>
                    <a:pt x="1" y="673"/>
                    <a:pt x="31" y="886"/>
                    <a:pt x="365" y="886"/>
                  </a:cubicBezTo>
                  <a:cubicBezTo>
                    <a:pt x="609" y="886"/>
                    <a:pt x="730" y="734"/>
                    <a:pt x="791" y="491"/>
                  </a:cubicBezTo>
                  <a:cubicBezTo>
                    <a:pt x="791" y="248"/>
                    <a:pt x="609" y="35"/>
                    <a:pt x="365" y="4"/>
                  </a:cubicBezTo>
                  <a:cubicBezTo>
                    <a:pt x="342" y="2"/>
                    <a:pt x="320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7" name="Google Shape;6557;p8"/>
            <p:cNvSpPr/>
            <p:nvPr/>
          </p:nvSpPr>
          <p:spPr>
            <a:xfrm>
              <a:off x="5479850" y="1536125"/>
              <a:ext cx="23575" cy="24150"/>
            </a:xfrm>
            <a:custGeom>
              <a:avLst/>
              <a:gdLst/>
              <a:ahLst/>
              <a:cxnLst/>
              <a:rect l="l" t="t" r="r" b="b"/>
              <a:pathLst>
                <a:path w="943" h="966" extrusionOk="0">
                  <a:moveTo>
                    <a:pt x="579" y="0"/>
                  </a:moveTo>
                  <a:cubicBezTo>
                    <a:pt x="490" y="0"/>
                    <a:pt x="382" y="84"/>
                    <a:pt x="213" y="240"/>
                  </a:cubicBezTo>
                  <a:cubicBezTo>
                    <a:pt x="122" y="331"/>
                    <a:pt x="61" y="422"/>
                    <a:pt x="1" y="513"/>
                  </a:cubicBezTo>
                  <a:cubicBezTo>
                    <a:pt x="241" y="814"/>
                    <a:pt x="362" y="966"/>
                    <a:pt x="479" y="966"/>
                  </a:cubicBezTo>
                  <a:cubicBezTo>
                    <a:pt x="598" y="966"/>
                    <a:pt x="712" y="806"/>
                    <a:pt x="943" y="483"/>
                  </a:cubicBezTo>
                  <a:cubicBezTo>
                    <a:pt x="786" y="152"/>
                    <a:pt x="699" y="0"/>
                    <a:pt x="5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8" name="Google Shape;6558;p8"/>
            <p:cNvSpPr/>
            <p:nvPr/>
          </p:nvSpPr>
          <p:spPr>
            <a:xfrm>
              <a:off x="6076375" y="1350425"/>
              <a:ext cx="31175" cy="23250"/>
            </a:xfrm>
            <a:custGeom>
              <a:avLst/>
              <a:gdLst/>
              <a:ahLst/>
              <a:cxnLst/>
              <a:rect l="l" t="t" r="r" b="b"/>
              <a:pathLst>
                <a:path w="1247" h="930" extrusionOk="0">
                  <a:moveTo>
                    <a:pt x="608" y="0"/>
                  </a:moveTo>
                  <a:cubicBezTo>
                    <a:pt x="532" y="0"/>
                    <a:pt x="456" y="23"/>
                    <a:pt x="395" y="69"/>
                  </a:cubicBezTo>
                  <a:cubicBezTo>
                    <a:pt x="243" y="251"/>
                    <a:pt x="0" y="342"/>
                    <a:pt x="243" y="616"/>
                  </a:cubicBezTo>
                  <a:cubicBezTo>
                    <a:pt x="304" y="738"/>
                    <a:pt x="395" y="798"/>
                    <a:pt x="517" y="829"/>
                  </a:cubicBezTo>
                  <a:cubicBezTo>
                    <a:pt x="625" y="847"/>
                    <a:pt x="755" y="929"/>
                    <a:pt x="869" y="929"/>
                  </a:cubicBezTo>
                  <a:cubicBezTo>
                    <a:pt x="946" y="929"/>
                    <a:pt x="1015" y="891"/>
                    <a:pt x="1064" y="768"/>
                  </a:cubicBezTo>
                  <a:cubicBezTo>
                    <a:pt x="1186" y="464"/>
                    <a:pt x="1246" y="190"/>
                    <a:pt x="821" y="69"/>
                  </a:cubicBezTo>
                  <a:cubicBezTo>
                    <a:pt x="760" y="23"/>
                    <a:pt x="684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9" name="Google Shape;6559;p8"/>
            <p:cNvSpPr/>
            <p:nvPr/>
          </p:nvSpPr>
          <p:spPr>
            <a:xfrm>
              <a:off x="6568775" y="1500325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426" y="0"/>
                  </a:moveTo>
                  <a:cubicBezTo>
                    <a:pt x="183" y="0"/>
                    <a:pt x="1" y="213"/>
                    <a:pt x="31" y="456"/>
                  </a:cubicBezTo>
                  <a:cubicBezTo>
                    <a:pt x="31" y="669"/>
                    <a:pt x="153" y="851"/>
                    <a:pt x="426" y="851"/>
                  </a:cubicBezTo>
                  <a:cubicBezTo>
                    <a:pt x="700" y="821"/>
                    <a:pt x="912" y="729"/>
                    <a:pt x="882" y="426"/>
                  </a:cubicBezTo>
                  <a:cubicBezTo>
                    <a:pt x="852" y="182"/>
                    <a:pt x="669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0" name="Google Shape;6560;p8"/>
            <p:cNvSpPr/>
            <p:nvPr/>
          </p:nvSpPr>
          <p:spPr>
            <a:xfrm>
              <a:off x="5706300" y="1402850"/>
              <a:ext cx="30425" cy="23025"/>
            </a:xfrm>
            <a:custGeom>
              <a:avLst/>
              <a:gdLst/>
              <a:ahLst/>
              <a:cxnLst/>
              <a:rect l="l" t="t" r="r" b="b"/>
              <a:pathLst>
                <a:path w="1217" h="921" extrusionOk="0">
                  <a:moveTo>
                    <a:pt x="369" y="1"/>
                  </a:moveTo>
                  <a:cubicBezTo>
                    <a:pt x="274" y="1"/>
                    <a:pt x="183" y="54"/>
                    <a:pt x="122" y="191"/>
                  </a:cubicBezTo>
                  <a:cubicBezTo>
                    <a:pt x="0" y="373"/>
                    <a:pt x="122" y="616"/>
                    <a:pt x="365" y="677"/>
                  </a:cubicBezTo>
                  <a:cubicBezTo>
                    <a:pt x="639" y="738"/>
                    <a:pt x="912" y="859"/>
                    <a:pt x="1216" y="920"/>
                  </a:cubicBezTo>
                  <a:cubicBezTo>
                    <a:pt x="1125" y="586"/>
                    <a:pt x="912" y="343"/>
                    <a:pt x="639" y="130"/>
                  </a:cubicBezTo>
                  <a:cubicBezTo>
                    <a:pt x="563" y="54"/>
                    <a:pt x="464" y="1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1" name="Google Shape;6561;p8"/>
            <p:cNvSpPr/>
            <p:nvPr/>
          </p:nvSpPr>
          <p:spPr>
            <a:xfrm>
              <a:off x="6236700" y="1481950"/>
              <a:ext cx="21300" cy="21425"/>
            </a:xfrm>
            <a:custGeom>
              <a:avLst/>
              <a:gdLst/>
              <a:ahLst/>
              <a:cxnLst/>
              <a:rect l="l" t="t" r="r" b="b"/>
              <a:pathLst>
                <a:path w="852" h="857" extrusionOk="0">
                  <a:moveTo>
                    <a:pt x="366" y="1"/>
                  </a:moveTo>
                  <a:cubicBezTo>
                    <a:pt x="190" y="1"/>
                    <a:pt x="86" y="127"/>
                    <a:pt x="31" y="401"/>
                  </a:cubicBezTo>
                  <a:cubicBezTo>
                    <a:pt x="1" y="674"/>
                    <a:pt x="122" y="857"/>
                    <a:pt x="426" y="857"/>
                  </a:cubicBezTo>
                  <a:cubicBezTo>
                    <a:pt x="639" y="857"/>
                    <a:pt x="852" y="705"/>
                    <a:pt x="852" y="492"/>
                  </a:cubicBezTo>
                  <a:cubicBezTo>
                    <a:pt x="852" y="249"/>
                    <a:pt x="669" y="36"/>
                    <a:pt x="426" y="6"/>
                  </a:cubicBezTo>
                  <a:cubicBezTo>
                    <a:pt x="405" y="3"/>
                    <a:pt x="385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2" name="Google Shape;6562;p8"/>
            <p:cNvSpPr/>
            <p:nvPr/>
          </p:nvSpPr>
          <p:spPr>
            <a:xfrm>
              <a:off x="6352200" y="1459850"/>
              <a:ext cx="27975" cy="23725"/>
            </a:xfrm>
            <a:custGeom>
              <a:avLst/>
              <a:gdLst/>
              <a:ahLst/>
              <a:cxnLst/>
              <a:rect l="l" t="t" r="r" b="b"/>
              <a:pathLst>
                <a:path w="1119" h="949" extrusionOk="0">
                  <a:moveTo>
                    <a:pt x="719" y="1"/>
                  </a:moveTo>
                  <a:cubicBezTo>
                    <a:pt x="554" y="1"/>
                    <a:pt x="351" y="68"/>
                    <a:pt x="153" y="130"/>
                  </a:cubicBezTo>
                  <a:cubicBezTo>
                    <a:pt x="1" y="251"/>
                    <a:pt x="1" y="494"/>
                    <a:pt x="153" y="646"/>
                  </a:cubicBezTo>
                  <a:cubicBezTo>
                    <a:pt x="338" y="758"/>
                    <a:pt x="524" y="949"/>
                    <a:pt x="710" y="949"/>
                  </a:cubicBezTo>
                  <a:cubicBezTo>
                    <a:pt x="828" y="949"/>
                    <a:pt x="946" y="871"/>
                    <a:pt x="1065" y="646"/>
                  </a:cubicBezTo>
                  <a:cubicBezTo>
                    <a:pt x="1119" y="142"/>
                    <a:pt x="959" y="1"/>
                    <a:pt x="7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3" name="Google Shape;6563;p8"/>
            <p:cNvSpPr/>
            <p:nvPr/>
          </p:nvSpPr>
          <p:spPr>
            <a:xfrm>
              <a:off x="5820275" y="1352600"/>
              <a:ext cx="25100" cy="22300"/>
            </a:xfrm>
            <a:custGeom>
              <a:avLst/>
              <a:gdLst/>
              <a:ahLst/>
              <a:cxnLst/>
              <a:rect l="l" t="t" r="r" b="b"/>
              <a:pathLst>
                <a:path w="1004" h="892" extrusionOk="0">
                  <a:moveTo>
                    <a:pt x="444" y="1"/>
                  </a:moveTo>
                  <a:cubicBezTo>
                    <a:pt x="303" y="1"/>
                    <a:pt x="176" y="69"/>
                    <a:pt x="92" y="195"/>
                  </a:cubicBezTo>
                  <a:cubicBezTo>
                    <a:pt x="62" y="195"/>
                    <a:pt x="31" y="225"/>
                    <a:pt x="31" y="255"/>
                  </a:cubicBezTo>
                  <a:cubicBezTo>
                    <a:pt x="1" y="286"/>
                    <a:pt x="31" y="347"/>
                    <a:pt x="62" y="377"/>
                  </a:cubicBezTo>
                  <a:cubicBezTo>
                    <a:pt x="122" y="499"/>
                    <a:pt x="214" y="590"/>
                    <a:pt x="274" y="681"/>
                  </a:cubicBezTo>
                  <a:cubicBezTo>
                    <a:pt x="370" y="777"/>
                    <a:pt x="485" y="891"/>
                    <a:pt x="618" y="891"/>
                  </a:cubicBezTo>
                  <a:cubicBezTo>
                    <a:pt x="654" y="891"/>
                    <a:pt x="691" y="883"/>
                    <a:pt x="730" y="863"/>
                  </a:cubicBezTo>
                  <a:cubicBezTo>
                    <a:pt x="913" y="772"/>
                    <a:pt x="1004" y="590"/>
                    <a:pt x="974" y="407"/>
                  </a:cubicBezTo>
                  <a:cubicBezTo>
                    <a:pt x="943" y="225"/>
                    <a:pt x="822" y="73"/>
                    <a:pt x="639" y="43"/>
                  </a:cubicBezTo>
                  <a:cubicBezTo>
                    <a:pt x="573" y="14"/>
                    <a:pt x="507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4" name="Google Shape;6564;p8"/>
            <p:cNvSpPr/>
            <p:nvPr/>
          </p:nvSpPr>
          <p:spPr>
            <a:xfrm>
              <a:off x="6178975" y="1390075"/>
              <a:ext cx="22800" cy="21350"/>
            </a:xfrm>
            <a:custGeom>
              <a:avLst/>
              <a:gdLst/>
              <a:ahLst/>
              <a:cxnLst/>
              <a:rect l="l" t="t" r="r" b="b"/>
              <a:pathLst>
                <a:path w="912" h="854" extrusionOk="0">
                  <a:moveTo>
                    <a:pt x="602" y="1"/>
                  </a:moveTo>
                  <a:cubicBezTo>
                    <a:pt x="334" y="1"/>
                    <a:pt x="1" y="317"/>
                    <a:pt x="30" y="550"/>
                  </a:cubicBezTo>
                  <a:cubicBezTo>
                    <a:pt x="60" y="732"/>
                    <a:pt x="212" y="854"/>
                    <a:pt x="425" y="854"/>
                  </a:cubicBezTo>
                  <a:cubicBezTo>
                    <a:pt x="699" y="854"/>
                    <a:pt x="911" y="611"/>
                    <a:pt x="881" y="307"/>
                  </a:cubicBezTo>
                  <a:cubicBezTo>
                    <a:pt x="881" y="155"/>
                    <a:pt x="790" y="33"/>
                    <a:pt x="638" y="3"/>
                  </a:cubicBezTo>
                  <a:cubicBezTo>
                    <a:pt x="626" y="1"/>
                    <a:pt x="614" y="1"/>
                    <a:pt x="6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5" name="Google Shape;6565;p8"/>
            <p:cNvSpPr/>
            <p:nvPr/>
          </p:nvSpPr>
          <p:spPr>
            <a:xfrm>
              <a:off x="6059650" y="1341400"/>
              <a:ext cx="27375" cy="24425"/>
            </a:xfrm>
            <a:custGeom>
              <a:avLst/>
              <a:gdLst/>
              <a:ahLst/>
              <a:cxnLst/>
              <a:rect l="l" t="t" r="r" b="b"/>
              <a:pathLst>
                <a:path w="1095" h="977" extrusionOk="0">
                  <a:moveTo>
                    <a:pt x="505" y="1"/>
                  </a:moveTo>
                  <a:cubicBezTo>
                    <a:pt x="364" y="1"/>
                    <a:pt x="266" y="132"/>
                    <a:pt x="183" y="278"/>
                  </a:cubicBezTo>
                  <a:cubicBezTo>
                    <a:pt x="0" y="977"/>
                    <a:pt x="31" y="977"/>
                    <a:pt x="912" y="977"/>
                  </a:cubicBezTo>
                  <a:lnTo>
                    <a:pt x="1095" y="430"/>
                  </a:lnTo>
                  <a:lnTo>
                    <a:pt x="1095" y="430"/>
                  </a:lnTo>
                  <a:cubicBezTo>
                    <a:pt x="1070" y="433"/>
                    <a:pt x="1047" y="434"/>
                    <a:pt x="1025" y="434"/>
                  </a:cubicBezTo>
                  <a:cubicBezTo>
                    <a:pt x="828" y="434"/>
                    <a:pt x="730" y="314"/>
                    <a:pt x="730" y="96"/>
                  </a:cubicBezTo>
                  <a:cubicBezTo>
                    <a:pt x="644" y="28"/>
                    <a:pt x="570" y="1"/>
                    <a:pt x="5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6" name="Google Shape;6566;p8"/>
            <p:cNvSpPr/>
            <p:nvPr/>
          </p:nvSpPr>
          <p:spPr>
            <a:xfrm>
              <a:off x="5440325" y="1348900"/>
              <a:ext cx="26625" cy="27000"/>
            </a:xfrm>
            <a:custGeom>
              <a:avLst/>
              <a:gdLst/>
              <a:ahLst/>
              <a:cxnLst/>
              <a:rect l="l" t="t" r="r" b="b"/>
              <a:pathLst>
                <a:path w="1065" h="1080" extrusionOk="0">
                  <a:moveTo>
                    <a:pt x="236" y="0"/>
                  </a:moveTo>
                  <a:cubicBezTo>
                    <a:pt x="210" y="0"/>
                    <a:pt x="183" y="3"/>
                    <a:pt x="153" y="8"/>
                  </a:cubicBezTo>
                  <a:cubicBezTo>
                    <a:pt x="31" y="160"/>
                    <a:pt x="1" y="373"/>
                    <a:pt x="123" y="525"/>
                  </a:cubicBezTo>
                  <a:lnTo>
                    <a:pt x="123" y="616"/>
                  </a:lnTo>
                  <a:cubicBezTo>
                    <a:pt x="153" y="859"/>
                    <a:pt x="183" y="1042"/>
                    <a:pt x="457" y="1072"/>
                  </a:cubicBezTo>
                  <a:cubicBezTo>
                    <a:pt x="483" y="1077"/>
                    <a:pt x="509" y="1080"/>
                    <a:pt x="535" y="1080"/>
                  </a:cubicBezTo>
                  <a:cubicBezTo>
                    <a:pt x="660" y="1080"/>
                    <a:pt x="782" y="1021"/>
                    <a:pt x="882" y="920"/>
                  </a:cubicBezTo>
                  <a:cubicBezTo>
                    <a:pt x="1065" y="677"/>
                    <a:pt x="822" y="586"/>
                    <a:pt x="670" y="403"/>
                  </a:cubicBezTo>
                  <a:cubicBezTo>
                    <a:pt x="559" y="265"/>
                    <a:pt x="499" y="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7" name="Google Shape;6567;p8"/>
            <p:cNvSpPr/>
            <p:nvPr/>
          </p:nvSpPr>
          <p:spPr>
            <a:xfrm>
              <a:off x="5330150" y="1536750"/>
              <a:ext cx="24300" cy="22700"/>
            </a:xfrm>
            <a:custGeom>
              <a:avLst/>
              <a:gdLst/>
              <a:ahLst/>
              <a:cxnLst/>
              <a:rect l="l" t="t" r="r" b="b"/>
              <a:pathLst>
                <a:path w="972" h="908" extrusionOk="0">
                  <a:moveTo>
                    <a:pt x="426" y="1"/>
                  </a:moveTo>
                  <a:cubicBezTo>
                    <a:pt x="416" y="1"/>
                    <a:pt x="406" y="1"/>
                    <a:pt x="396" y="2"/>
                  </a:cubicBezTo>
                  <a:cubicBezTo>
                    <a:pt x="31" y="32"/>
                    <a:pt x="1" y="306"/>
                    <a:pt x="1" y="580"/>
                  </a:cubicBezTo>
                  <a:lnTo>
                    <a:pt x="1" y="853"/>
                  </a:lnTo>
                  <a:cubicBezTo>
                    <a:pt x="102" y="894"/>
                    <a:pt x="203" y="907"/>
                    <a:pt x="305" y="907"/>
                  </a:cubicBezTo>
                  <a:cubicBezTo>
                    <a:pt x="507" y="907"/>
                    <a:pt x="710" y="853"/>
                    <a:pt x="912" y="853"/>
                  </a:cubicBezTo>
                  <a:cubicBezTo>
                    <a:pt x="971" y="470"/>
                    <a:pt x="744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8" name="Google Shape;6568;p8"/>
            <p:cNvSpPr/>
            <p:nvPr/>
          </p:nvSpPr>
          <p:spPr>
            <a:xfrm>
              <a:off x="6881100" y="1304150"/>
              <a:ext cx="23575" cy="23025"/>
            </a:xfrm>
            <a:custGeom>
              <a:avLst/>
              <a:gdLst/>
              <a:ahLst/>
              <a:cxnLst/>
              <a:rect l="l" t="t" r="r" b="b"/>
              <a:pathLst>
                <a:path w="943" h="921" extrusionOk="0">
                  <a:moveTo>
                    <a:pt x="470" y="0"/>
                  </a:moveTo>
                  <a:cubicBezTo>
                    <a:pt x="335" y="0"/>
                    <a:pt x="210" y="112"/>
                    <a:pt x="183" y="248"/>
                  </a:cubicBezTo>
                  <a:cubicBezTo>
                    <a:pt x="152" y="430"/>
                    <a:pt x="0" y="643"/>
                    <a:pt x="122" y="886"/>
                  </a:cubicBezTo>
                  <a:cubicBezTo>
                    <a:pt x="170" y="910"/>
                    <a:pt x="213" y="920"/>
                    <a:pt x="253" y="920"/>
                  </a:cubicBezTo>
                  <a:cubicBezTo>
                    <a:pt x="415" y="920"/>
                    <a:pt x="523" y="759"/>
                    <a:pt x="669" y="734"/>
                  </a:cubicBezTo>
                  <a:cubicBezTo>
                    <a:pt x="943" y="734"/>
                    <a:pt x="882" y="522"/>
                    <a:pt x="882" y="370"/>
                  </a:cubicBezTo>
                  <a:cubicBezTo>
                    <a:pt x="882" y="157"/>
                    <a:pt x="730" y="5"/>
                    <a:pt x="517" y="5"/>
                  </a:cubicBezTo>
                  <a:cubicBezTo>
                    <a:pt x="501" y="2"/>
                    <a:pt x="485" y="0"/>
                    <a:pt x="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9" name="Google Shape;6569;p8"/>
            <p:cNvSpPr/>
            <p:nvPr/>
          </p:nvSpPr>
          <p:spPr>
            <a:xfrm>
              <a:off x="5678950" y="1311850"/>
              <a:ext cx="28125" cy="27550"/>
            </a:xfrm>
            <a:custGeom>
              <a:avLst/>
              <a:gdLst/>
              <a:ahLst/>
              <a:cxnLst/>
              <a:rect l="l" t="t" r="r" b="b"/>
              <a:pathLst>
                <a:path w="1125" h="1102" extrusionOk="0">
                  <a:moveTo>
                    <a:pt x="639" y="1"/>
                  </a:moveTo>
                  <a:cubicBezTo>
                    <a:pt x="274" y="214"/>
                    <a:pt x="0" y="457"/>
                    <a:pt x="274" y="913"/>
                  </a:cubicBezTo>
                  <a:cubicBezTo>
                    <a:pt x="416" y="1002"/>
                    <a:pt x="559" y="1101"/>
                    <a:pt x="701" y="1101"/>
                  </a:cubicBezTo>
                  <a:cubicBezTo>
                    <a:pt x="802" y="1101"/>
                    <a:pt x="903" y="1051"/>
                    <a:pt x="1003" y="913"/>
                  </a:cubicBezTo>
                  <a:cubicBezTo>
                    <a:pt x="1094" y="822"/>
                    <a:pt x="1094" y="639"/>
                    <a:pt x="1003" y="548"/>
                  </a:cubicBezTo>
                  <a:cubicBezTo>
                    <a:pt x="1003" y="487"/>
                    <a:pt x="1003" y="426"/>
                    <a:pt x="1003" y="366"/>
                  </a:cubicBezTo>
                  <a:cubicBezTo>
                    <a:pt x="1094" y="153"/>
                    <a:pt x="1125" y="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0" name="Google Shape;6570;p8"/>
            <p:cNvSpPr/>
            <p:nvPr/>
          </p:nvSpPr>
          <p:spPr>
            <a:xfrm>
              <a:off x="6637925" y="1456150"/>
              <a:ext cx="19025" cy="22225"/>
            </a:xfrm>
            <a:custGeom>
              <a:avLst/>
              <a:gdLst/>
              <a:ahLst/>
              <a:cxnLst/>
              <a:rect l="l" t="t" r="r" b="b"/>
              <a:pathLst>
                <a:path w="761" h="889" extrusionOk="0">
                  <a:moveTo>
                    <a:pt x="404" y="1"/>
                  </a:moveTo>
                  <a:cubicBezTo>
                    <a:pt x="187" y="1"/>
                    <a:pt x="31" y="172"/>
                    <a:pt x="31" y="369"/>
                  </a:cubicBezTo>
                  <a:cubicBezTo>
                    <a:pt x="1" y="642"/>
                    <a:pt x="92" y="886"/>
                    <a:pt x="365" y="886"/>
                  </a:cubicBezTo>
                  <a:cubicBezTo>
                    <a:pt x="383" y="887"/>
                    <a:pt x="400" y="888"/>
                    <a:pt x="416" y="888"/>
                  </a:cubicBezTo>
                  <a:cubicBezTo>
                    <a:pt x="650" y="888"/>
                    <a:pt x="732" y="689"/>
                    <a:pt x="761" y="490"/>
                  </a:cubicBezTo>
                  <a:cubicBezTo>
                    <a:pt x="761" y="247"/>
                    <a:pt x="730" y="4"/>
                    <a:pt x="457" y="4"/>
                  </a:cubicBezTo>
                  <a:cubicBezTo>
                    <a:pt x="439" y="2"/>
                    <a:pt x="421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1" name="Google Shape;6571;p8"/>
            <p:cNvSpPr/>
            <p:nvPr/>
          </p:nvSpPr>
          <p:spPr>
            <a:xfrm>
              <a:off x="5644000" y="1403050"/>
              <a:ext cx="22800" cy="19925"/>
            </a:xfrm>
            <a:custGeom>
              <a:avLst/>
              <a:gdLst/>
              <a:ahLst/>
              <a:cxnLst/>
              <a:rect l="l" t="t" r="r" b="b"/>
              <a:pathLst>
                <a:path w="912" h="797" extrusionOk="0">
                  <a:moveTo>
                    <a:pt x="486" y="0"/>
                  </a:moveTo>
                  <a:cubicBezTo>
                    <a:pt x="243" y="0"/>
                    <a:pt x="61" y="152"/>
                    <a:pt x="30" y="365"/>
                  </a:cubicBezTo>
                  <a:cubicBezTo>
                    <a:pt x="0" y="639"/>
                    <a:pt x="152" y="760"/>
                    <a:pt x="426" y="791"/>
                  </a:cubicBezTo>
                  <a:cubicBezTo>
                    <a:pt x="455" y="794"/>
                    <a:pt x="484" y="796"/>
                    <a:pt x="512" y="796"/>
                  </a:cubicBezTo>
                  <a:cubicBezTo>
                    <a:pt x="723" y="796"/>
                    <a:pt x="912" y="694"/>
                    <a:pt x="912" y="426"/>
                  </a:cubicBezTo>
                  <a:cubicBezTo>
                    <a:pt x="912" y="183"/>
                    <a:pt x="730" y="6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2" name="Google Shape;6572;p8"/>
            <p:cNvSpPr/>
            <p:nvPr/>
          </p:nvSpPr>
          <p:spPr>
            <a:xfrm>
              <a:off x="6720000" y="1252600"/>
              <a:ext cx="25850" cy="21425"/>
            </a:xfrm>
            <a:custGeom>
              <a:avLst/>
              <a:gdLst/>
              <a:ahLst/>
              <a:cxnLst/>
              <a:rect l="l" t="t" r="r" b="b"/>
              <a:pathLst>
                <a:path w="1034" h="857" extrusionOk="0">
                  <a:moveTo>
                    <a:pt x="791" y="0"/>
                  </a:moveTo>
                  <a:cubicBezTo>
                    <a:pt x="396" y="30"/>
                    <a:pt x="244" y="304"/>
                    <a:pt x="61" y="578"/>
                  </a:cubicBezTo>
                  <a:cubicBezTo>
                    <a:pt x="0" y="699"/>
                    <a:pt x="92" y="821"/>
                    <a:pt x="213" y="851"/>
                  </a:cubicBezTo>
                  <a:cubicBezTo>
                    <a:pt x="223" y="854"/>
                    <a:pt x="235" y="856"/>
                    <a:pt x="247" y="856"/>
                  </a:cubicBezTo>
                  <a:cubicBezTo>
                    <a:pt x="464" y="856"/>
                    <a:pt x="1034" y="385"/>
                    <a:pt x="1034" y="213"/>
                  </a:cubicBezTo>
                  <a:cubicBezTo>
                    <a:pt x="1034" y="30"/>
                    <a:pt x="912" y="0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3" name="Google Shape;6573;p8"/>
            <p:cNvSpPr/>
            <p:nvPr/>
          </p:nvSpPr>
          <p:spPr>
            <a:xfrm>
              <a:off x="6118925" y="1159125"/>
              <a:ext cx="22050" cy="19100"/>
            </a:xfrm>
            <a:custGeom>
              <a:avLst/>
              <a:gdLst/>
              <a:ahLst/>
              <a:cxnLst/>
              <a:rect l="l" t="t" r="r" b="b"/>
              <a:pathLst>
                <a:path w="882" h="764" extrusionOk="0">
                  <a:moveTo>
                    <a:pt x="274" y="0"/>
                  </a:moveTo>
                  <a:cubicBezTo>
                    <a:pt x="92" y="61"/>
                    <a:pt x="0" y="213"/>
                    <a:pt x="31" y="396"/>
                  </a:cubicBezTo>
                  <a:cubicBezTo>
                    <a:pt x="31" y="593"/>
                    <a:pt x="187" y="764"/>
                    <a:pt x="404" y="764"/>
                  </a:cubicBezTo>
                  <a:cubicBezTo>
                    <a:pt x="421" y="764"/>
                    <a:pt x="438" y="763"/>
                    <a:pt x="456" y="760"/>
                  </a:cubicBezTo>
                  <a:cubicBezTo>
                    <a:pt x="669" y="760"/>
                    <a:pt x="882" y="639"/>
                    <a:pt x="821" y="396"/>
                  </a:cubicBezTo>
                  <a:cubicBezTo>
                    <a:pt x="791" y="122"/>
                    <a:pt x="517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4" name="Google Shape;6574;p8"/>
            <p:cNvSpPr/>
            <p:nvPr/>
          </p:nvSpPr>
          <p:spPr>
            <a:xfrm>
              <a:off x="5958000" y="1154500"/>
              <a:ext cx="19600" cy="20100"/>
            </a:xfrm>
            <a:custGeom>
              <a:avLst/>
              <a:gdLst/>
              <a:ahLst/>
              <a:cxnLst/>
              <a:rect l="l" t="t" r="r" b="b"/>
              <a:pathLst>
                <a:path w="784" h="804" extrusionOk="0">
                  <a:moveTo>
                    <a:pt x="434" y="0"/>
                  </a:moveTo>
                  <a:cubicBezTo>
                    <a:pt x="420" y="0"/>
                    <a:pt x="404" y="1"/>
                    <a:pt x="389" y="3"/>
                  </a:cubicBezTo>
                  <a:cubicBezTo>
                    <a:pt x="145" y="3"/>
                    <a:pt x="54" y="216"/>
                    <a:pt x="54" y="429"/>
                  </a:cubicBezTo>
                  <a:cubicBezTo>
                    <a:pt x="1" y="616"/>
                    <a:pt x="160" y="804"/>
                    <a:pt x="344" y="804"/>
                  </a:cubicBezTo>
                  <a:cubicBezTo>
                    <a:pt x="369" y="804"/>
                    <a:pt x="394" y="800"/>
                    <a:pt x="419" y="793"/>
                  </a:cubicBezTo>
                  <a:cubicBezTo>
                    <a:pt x="693" y="793"/>
                    <a:pt x="784" y="641"/>
                    <a:pt x="784" y="398"/>
                  </a:cubicBezTo>
                  <a:cubicBezTo>
                    <a:pt x="755" y="199"/>
                    <a:pt x="647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5" name="Google Shape;6575;p8"/>
            <p:cNvSpPr/>
            <p:nvPr/>
          </p:nvSpPr>
          <p:spPr>
            <a:xfrm>
              <a:off x="5343075" y="1289075"/>
              <a:ext cx="37250" cy="30475"/>
            </a:xfrm>
            <a:custGeom>
              <a:avLst/>
              <a:gdLst/>
              <a:ahLst/>
              <a:cxnLst/>
              <a:rect l="l" t="t" r="r" b="b"/>
              <a:pathLst>
                <a:path w="1490" h="1219" extrusionOk="0">
                  <a:moveTo>
                    <a:pt x="1125" y="0"/>
                  </a:moveTo>
                  <a:lnTo>
                    <a:pt x="1003" y="61"/>
                  </a:lnTo>
                  <a:cubicBezTo>
                    <a:pt x="897" y="228"/>
                    <a:pt x="745" y="258"/>
                    <a:pt x="585" y="258"/>
                  </a:cubicBezTo>
                  <a:cubicBezTo>
                    <a:pt x="494" y="258"/>
                    <a:pt x="401" y="248"/>
                    <a:pt x="312" y="248"/>
                  </a:cubicBezTo>
                  <a:cubicBezTo>
                    <a:pt x="245" y="248"/>
                    <a:pt x="181" y="254"/>
                    <a:pt x="122" y="274"/>
                  </a:cubicBezTo>
                  <a:lnTo>
                    <a:pt x="0" y="365"/>
                  </a:lnTo>
                  <a:cubicBezTo>
                    <a:pt x="61" y="517"/>
                    <a:pt x="183" y="608"/>
                    <a:pt x="304" y="669"/>
                  </a:cubicBezTo>
                  <a:cubicBezTo>
                    <a:pt x="608" y="790"/>
                    <a:pt x="1064" y="608"/>
                    <a:pt x="1125" y="1155"/>
                  </a:cubicBezTo>
                  <a:cubicBezTo>
                    <a:pt x="1125" y="1193"/>
                    <a:pt x="1183" y="1219"/>
                    <a:pt x="1242" y="1219"/>
                  </a:cubicBezTo>
                  <a:cubicBezTo>
                    <a:pt x="1278" y="1219"/>
                    <a:pt x="1315" y="1209"/>
                    <a:pt x="1338" y="1185"/>
                  </a:cubicBezTo>
                  <a:cubicBezTo>
                    <a:pt x="1399" y="1125"/>
                    <a:pt x="1490" y="1003"/>
                    <a:pt x="1459" y="973"/>
                  </a:cubicBezTo>
                  <a:cubicBezTo>
                    <a:pt x="1277" y="669"/>
                    <a:pt x="1399" y="243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6" name="Google Shape;6576;p8"/>
            <p:cNvSpPr/>
            <p:nvPr/>
          </p:nvSpPr>
          <p:spPr>
            <a:xfrm>
              <a:off x="6360575" y="1343775"/>
              <a:ext cx="34200" cy="21950"/>
            </a:xfrm>
            <a:custGeom>
              <a:avLst/>
              <a:gdLst/>
              <a:ahLst/>
              <a:cxnLst/>
              <a:rect l="l" t="t" r="r" b="b"/>
              <a:pathLst>
                <a:path w="1368" h="878" extrusionOk="0">
                  <a:moveTo>
                    <a:pt x="699" y="1"/>
                  </a:moveTo>
                  <a:cubicBezTo>
                    <a:pt x="638" y="244"/>
                    <a:pt x="0" y="244"/>
                    <a:pt x="426" y="639"/>
                  </a:cubicBezTo>
                  <a:cubicBezTo>
                    <a:pt x="525" y="758"/>
                    <a:pt x="690" y="878"/>
                    <a:pt x="860" y="878"/>
                  </a:cubicBezTo>
                  <a:cubicBezTo>
                    <a:pt x="950" y="878"/>
                    <a:pt x="1041" y="844"/>
                    <a:pt x="1125" y="760"/>
                  </a:cubicBezTo>
                  <a:cubicBezTo>
                    <a:pt x="1368" y="487"/>
                    <a:pt x="1094" y="335"/>
                    <a:pt x="973" y="152"/>
                  </a:cubicBezTo>
                  <a:cubicBezTo>
                    <a:pt x="942" y="92"/>
                    <a:pt x="912" y="6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7" name="Google Shape;6577;p8"/>
            <p:cNvSpPr/>
            <p:nvPr/>
          </p:nvSpPr>
          <p:spPr>
            <a:xfrm>
              <a:off x="6473025" y="1331175"/>
              <a:ext cx="24350" cy="20700"/>
            </a:xfrm>
            <a:custGeom>
              <a:avLst/>
              <a:gdLst/>
              <a:ahLst/>
              <a:cxnLst/>
              <a:rect l="l" t="t" r="r" b="b"/>
              <a:pathLst>
                <a:path w="974" h="828" extrusionOk="0">
                  <a:moveTo>
                    <a:pt x="299" y="0"/>
                  </a:moveTo>
                  <a:cubicBezTo>
                    <a:pt x="237" y="0"/>
                    <a:pt x="177" y="28"/>
                    <a:pt x="122" y="109"/>
                  </a:cubicBezTo>
                  <a:cubicBezTo>
                    <a:pt x="1" y="261"/>
                    <a:pt x="122" y="444"/>
                    <a:pt x="214" y="596"/>
                  </a:cubicBezTo>
                  <a:cubicBezTo>
                    <a:pt x="292" y="769"/>
                    <a:pt x="403" y="828"/>
                    <a:pt x="526" y="828"/>
                  </a:cubicBezTo>
                  <a:cubicBezTo>
                    <a:pt x="640" y="828"/>
                    <a:pt x="765" y="776"/>
                    <a:pt x="882" y="717"/>
                  </a:cubicBezTo>
                  <a:lnTo>
                    <a:pt x="973" y="687"/>
                  </a:lnTo>
                  <a:cubicBezTo>
                    <a:pt x="913" y="505"/>
                    <a:pt x="821" y="322"/>
                    <a:pt x="761" y="109"/>
                  </a:cubicBezTo>
                  <a:cubicBezTo>
                    <a:pt x="742" y="115"/>
                    <a:pt x="724" y="117"/>
                    <a:pt x="705" y="117"/>
                  </a:cubicBezTo>
                  <a:cubicBezTo>
                    <a:pt x="571" y="117"/>
                    <a:pt x="429" y="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8" name="Google Shape;6578;p8"/>
            <p:cNvSpPr/>
            <p:nvPr/>
          </p:nvSpPr>
          <p:spPr>
            <a:xfrm>
              <a:off x="5325525" y="1512275"/>
              <a:ext cx="21375" cy="17900"/>
            </a:xfrm>
            <a:custGeom>
              <a:avLst/>
              <a:gdLst/>
              <a:ahLst/>
              <a:cxnLst/>
              <a:rect l="l" t="t" r="r" b="b"/>
              <a:pathLst>
                <a:path w="855" h="716" extrusionOk="0">
                  <a:moveTo>
                    <a:pt x="331" y="1"/>
                  </a:moveTo>
                  <a:cubicBezTo>
                    <a:pt x="163" y="1"/>
                    <a:pt x="34" y="72"/>
                    <a:pt x="34" y="251"/>
                  </a:cubicBezTo>
                  <a:cubicBezTo>
                    <a:pt x="0" y="552"/>
                    <a:pt x="224" y="715"/>
                    <a:pt x="447" y="715"/>
                  </a:cubicBezTo>
                  <a:cubicBezTo>
                    <a:pt x="630" y="715"/>
                    <a:pt x="813" y="606"/>
                    <a:pt x="854" y="373"/>
                  </a:cubicBezTo>
                  <a:cubicBezTo>
                    <a:pt x="826" y="176"/>
                    <a:pt x="668" y="5"/>
                    <a:pt x="475" y="5"/>
                  </a:cubicBezTo>
                  <a:cubicBezTo>
                    <a:pt x="460" y="5"/>
                    <a:pt x="444" y="6"/>
                    <a:pt x="429" y="8"/>
                  </a:cubicBezTo>
                  <a:cubicBezTo>
                    <a:pt x="395" y="4"/>
                    <a:pt x="362" y="1"/>
                    <a:pt x="3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9" name="Google Shape;6579;p8"/>
            <p:cNvSpPr/>
            <p:nvPr/>
          </p:nvSpPr>
          <p:spPr>
            <a:xfrm>
              <a:off x="6323325" y="1458525"/>
              <a:ext cx="31950" cy="22125"/>
            </a:xfrm>
            <a:custGeom>
              <a:avLst/>
              <a:gdLst/>
              <a:ahLst/>
              <a:cxnLst/>
              <a:rect l="l" t="t" r="r" b="b"/>
              <a:pathLst>
                <a:path w="1278" h="885" extrusionOk="0">
                  <a:moveTo>
                    <a:pt x="639" y="0"/>
                  </a:moveTo>
                  <a:cubicBezTo>
                    <a:pt x="366" y="61"/>
                    <a:pt x="1" y="31"/>
                    <a:pt x="183" y="517"/>
                  </a:cubicBezTo>
                  <a:cubicBezTo>
                    <a:pt x="351" y="741"/>
                    <a:pt x="531" y="885"/>
                    <a:pt x="729" y="885"/>
                  </a:cubicBezTo>
                  <a:cubicBezTo>
                    <a:pt x="853" y="885"/>
                    <a:pt x="985" y="828"/>
                    <a:pt x="1125" y="699"/>
                  </a:cubicBezTo>
                  <a:cubicBezTo>
                    <a:pt x="1277" y="487"/>
                    <a:pt x="1156" y="335"/>
                    <a:pt x="1004" y="213"/>
                  </a:cubicBezTo>
                  <a:cubicBezTo>
                    <a:pt x="913" y="91"/>
                    <a:pt x="791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0" name="Google Shape;6580;p8"/>
            <p:cNvSpPr/>
            <p:nvPr/>
          </p:nvSpPr>
          <p:spPr>
            <a:xfrm>
              <a:off x="5644000" y="1264825"/>
              <a:ext cx="24325" cy="19750"/>
            </a:xfrm>
            <a:custGeom>
              <a:avLst/>
              <a:gdLst/>
              <a:ahLst/>
              <a:cxnLst/>
              <a:rect l="l" t="t" r="r" b="b"/>
              <a:pathLst>
                <a:path w="973" h="790" extrusionOk="0">
                  <a:moveTo>
                    <a:pt x="458" y="1"/>
                  </a:moveTo>
                  <a:cubicBezTo>
                    <a:pt x="396" y="1"/>
                    <a:pt x="335" y="27"/>
                    <a:pt x="274" y="89"/>
                  </a:cubicBezTo>
                  <a:cubicBezTo>
                    <a:pt x="122" y="241"/>
                    <a:pt x="0" y="453"/>
                    <a:pt x="182" y="636"/>
                  </a:cubicBezTo>
                  <a:cubicBezTo>
                    <a:pt x="296" y="772"/>
                    <a:pt x="445" y="790"/>
                    <a:pt x="601" y="790"/>
                  </a:cubicBezTo>
                  <a:cubicBezTo>
                    <a:pt x="654" y="790"/>
                    <a:pt x="707" y="788"/>
                    <a:pt x="760" y="788"/>
                  </a:cubicBezTo>
                  <a:lnTo>
                    <a:pt x="730" y="788"/>
                  </a:lnTo>
                  <a:cubicBezTo>
                    <a:pt x="851" y="575"/>
                    <a:pt x="973" y="362"/>
                    <a:pt x="730" y="149"/>
                  </a:cubicBezTo>
                  <a:cubicBezTo>
                    <a:pt x="639" y="59"/>
                    <a:pt x="548" y="1"/>
                    <a:pt x="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1" name="Google Shape;6581;p8"/>
            <p:cNvSpPr/>
            <p:nvPr/>
          </p:nvSpPr>
          <p:spPr>
            <a:xfrm>
              <a:off x="6507225" y="1259000"/>
              <a:ext cx="22075" cy="20400"/>
            </a:xfrm>
            <a:custGeom>
              <a:avLst/>
              <a:gdLst/>
              <a:ahLst/>
              <a:cxnLst/>
              <a:rect l="l" t="t" r="r" b="b"/>
              <a:pathLst>
                <a:path w="883" h="816" extrusionOk="0">
                  <a:moveTo>
                    <a:pt x="411" y="1"/>
                  </a:moveTo>
                  <a:cubicBezTo>
                    <a:pt x="284" y="1"/>
                    <a:pt x="142" y="18"/>
                    <a:pt x="1" y="18"/>
                  </a:cubicBezTo>
                  <a:cubicBezTo>
                    <a:pt x="153" y="261"/>
                    <a:pt x="244" y="474"/>
                    <a:pt x="365" y="656"/>
                  </a:cubicBezTo>
                  <a:cubicBezTo>
                    <a:pt x="416" y="757"/>
                    <a:pt x="508" y="816"/>
                    <a:pt x="607" y="816"/>
                  </a:cubicBezTo>
                  <a:cubicBezTo>
                    <a:pt x="628" y="816"/>
                    <a:pt x="648" y="813"/>
                    <a:pt x="669" y="808"/>
                  </a:cubicBezTo>
                  <a:cubicBezTo>
                    <a:pt x="852" y="747"/>
                    <a:pt x="882" y="626"/>
                    <a:pt x="882" y="474"/>
                  </a:cubicBezTo>
                  <a:cubicBezTo>
                    <a:pt x="862" y="68"/>
                    <a:pt x="666" y="1"/>
                    <a:pt x="4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2" name="Google Shape;6582;p8"/>
            <p:cNvSpPr/>
            <p:nvPr/>
          </p:nvSpPr>
          <p:spPr>
            <a:xfrm>
              <a:off x="6391725" y="1225225"/>
              <a:ext cx="32700" cy="31950"/>
            </a:xfrm>
            <a:custGeom>
              <a:avLst/>
              <a:gdLst/>
              <a:ahLst/>
              <a:cxnLst/>
              <a:rect l="l" t="t" r="r" b="b"/>
              <a:pathLst>
                <a:path w="1308" h="1278" extrusionOk="0">
                  <a:moveTo>
                    <a:pt x="1307" y="1"/>
                  </a:moveTo>
                  <a:cubicBezTo>
                    <a:pt x="365" y="1"/>
                    <a:pt x="365" y="1"/>
                    <a:pt x="183" y="882"/>
                  </a:cubicBezTo>
                  <a:cubicBezTo>
                    <a:pt x="152" y="1034"/>
                    <a:pt x="92" y="1156"/>
                    <a:pt x="0" y="1277"/>
                  </a:cubicBezTo>
                  <a:cubicBezTo>
                    <a:pt x="304" y="1277"/>
                    <a:pt x="456" y="1156"/>
                    <a:pt x="487" y="791"/>
                  </a:cubicBezTo>
                  <a:cubicBezTo>
                    <a:pt x="487" y="444"/>
                    <a:pt x="792" y="167"/>
                    <a:pt x="1134" y="167"/>
                  </a:cubicBezTo>
                  <a:cubicBezTo>
                    <a:pt x="1181" y="167"/>
                    <a:pt x="1229" y="172"/>
                    <a:pt x="1277" y="183"/>
                  </a:cubicBezTo>
                  <a:lnTo>
                    <a:pt x="13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3" name="Google Shape;6583;p8"/>
            <p:cNvSpPr/>
            <p:nvPr/>
          </p:nvSpPr>
          <p:spPr>
            <a:xfrm>
              <a:off x="6529275" y="1208700"/>
              <a:ext cx="25850" cy="23400"/>
            </a:xfrm>
            <a:custGeom>
              <a:avLst/>
              <a:gdLst/>
              <a:ahLst/>
              <a:cxnLst/>
              <a:rect l="l" t="t" r="r" b="b"/>
              <a:pathLst>
                <a:path w="1034" h="936" extrusionOk="0">
                  <a:moveTo>
                    <a:pt x="556" y="1"/>
                  </a:moveTo>
                  <a:cubicBezTo>
                    <a:pt x="501" y="1"/>
                    <a:pt x="443" y="18"/>
                    <a:pt x="395" y="54"/>
                  </a:cubicBezTo>
                  <a:cubicBezTo>
                    <a:pt x="0" y="327"/>
                    <a:pt x="243" y="601"/>
                    <a:pt x="456" y="935"/>
                  </a:cubicBezTo>
                  <a:cubicBezTo>
                    <a:pt x="790" y="692"/>
                    <a:pt x="1033" y="510"/>
                    <a:pt x="760" y="115"/>
                  </a:cubicBezTo>
                  <a:cubicBezTo>
                    <a:pt x="723" y="41"/>
                    <a:pt x="642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4" name="Google Shape;6584;p8"/>
            <p:cNvSpPr/>
            <p:nvPr/>
          </p:nvSpPr>
          <p:spPr>
            <a:xfrm>
              <a:off x="6139450" y="1323925"/>
              <a:ext cx="28125" cy="16950"/>
            </a:xfrm>
            <a:custGeom>
              <a:avLst/>
              <a:gdLst/>
              <a:ahLst/>
              <a:cxnLst/>
              <a:rect l="l" t="t" r="r" b="b"/>
              <a:pathLst>
                <a:path w="1125" h="678" extrusionOk="0">
                  <a:moveTo>
                    <a:pt x="300" y="1"/>
                  </a:moveTo>
                  <a:cubicBezTo>
                    <a:pt x="156" y="1"/>
                    <a:pt x="0" y="170"/>
                    <a:pt x="0" y="339"/>
                  </a:cubicBezTo>
                  <a:cubicBezTo>
                    <a:pt x="0" y="471"/>
                    <a:pt x="92" y="557"/>
                    <a:pt x="196" y="557"/>
                  </a:cubicBezTo>
                  <a:cubicBezTo>
                    <a:pt x="212" y="557"/>
                    <a:pt x="227" y="555"/>
                    <a:pt x="243" y="551"/>
                  </a:cubicBezTo>
                  <a:cubicBezTo>
                    <a:pt x="293" y="544"/>
                    <a:pt x="345" y="540"/>
                    <a:pt x="398" y="540"/>
                  </a:cubicBezTo>
                  <a:cubicBezTo>
                    <a:pt x="569" y="540"/>
                    <a:pt x="749" y="580"/>
                    <a:pt x="912" y="673"/>
                  </a:cubicBezTo>
                  <a:cubicBezTo>
                    <a:pt x="915" y="676"/>
                    <a:pt x="919" y="678"/>
                    <a:pt x="924" y="678"/>
                  </a:cubicBezTo>
                  <a:cubicBezTo>
                    <a:pt x="962" y="678"/>
                    <a:pt x="1040" y="578"/>
                    <a:pt x="1094" y="551"/>
                  </a:cubicBezTo>
                  <a:cubicBezTo>
                    <a:pt x="1094" y="491"/>
                    <a:pt x="1125" y="399"/>
                    <a:pt x="1094" y="369"/>
                  </a:cubicBezTo>
                  <a:cubicBezTo>
                    <a:pt x="851" y="217"/>
                    <a:pt x="578" y="95"/>
                    <a:pt x="334" y="4"/>
                  </a:cubicBezTo>
                  <a:cubicBezTo>
                    <a:pt x="323" y="2"/>
                    <a:pt x="312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5" name="Google Shape;6585;p8"/>
            <p:cNvSpPr/>
            <p:nvPr/>
          </p:nvSpPr>
          <p:spPr>
            <a:xfrm>
              <a:off x="6416800" y="1203175"/>
              <a:ext cx="28150" cy="22075"/>
            </a:xfrm>
            <a:custGeom>
              <a:avLst/>
              <a:gdLst/>
              <a:ahLst/>
              <a:cxnLst/>
              <a:rect l="l" t="t" r="r" b="b"/>
              <a:pathLst>
                <a:path w="1126" h="883" extrusionOk="0">
                  <a:moveTo>
                    <a:pt x="477" y="0"/>
                  </a:moveTo>
                  <a:cubicBezTo>
                    <a:pt x="389" y="0"/>
                    <a:pt x="301" y="40"/>
                    <a:pt x="213" y="153"/>
                  </a:cubicBezTo>
                  <a:cubicBezTo>
                    <a:pt x="0" y="427"/>
                    <a:pt x="183" y="640"/>
                    <a:pt x="304" y="883"/>
                  </a:cubicBezTo>
                  <a:lnTo>
                    <a:pt x="1004" y="700"/>
                  </a:lnTo>
                  <a:cubicBezTo>
                    <a:pt x="1125" y="457"/>
                    <a:pt x="973" y="305"/>
                    <a:pt x="852" y="153"/>
                  </a:cubicBezTo>
                  <a:cubicBezTo>
                    <a:pt x="727" y="82"/>
                    <a:pt x="602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6" name="Google Shape;6586;p8"/>
            <p:cNvSpPr/>
            <p:nvPr/>
          </p:nvSpPr>
          <p:spPr>
            <a:xfrm>
              <a:off x="6432750" y="1089125"/>
              <a:ext cx="19025" cy="20625"/>
            </a:xfrm>
            <a:custGeom>
              <a:avLst/>
              <a:gdLst/>
              <a:ahLst/>
              <a:cxnLst/>
              <a:rect l="l" t="t" r="r" b="b"/>
              <a:pathLst>
                <a:path w="761" h="825" extrusionOk="0">
                  <a:moveTo>
                    <a:pt x="426" y="0"/>
                  </a:moveTo>
                  <a:cubicBezTo>
                    <a:pt x="214" y="0"/>
                    <a:pt x="62" y="146"/>
                    <a:pt x="62" y="369"/>
                  </a:cubicBezTo>
                  <a:cubicBezTo>
                    <a:pt x="1" y="582"/>
                    <a:pt x="153" y="794"/>
                    <a:pt x="396" y="825"/>
                  </a:cubicBezTo>
                  <a:cubicBezTo>
                    <a:pt x="639" y="794"/>
                    <a:pt x="730" y="551"/>
                    <a:pt x="730" y="369"/>
                  </a:cubicBezTo>
                  <a:cubicBezTo>
                    <a:pt x="761" y="186"/>
                    <a:pt x="730" y="4"/>
                    <a:pt x="487" y="4"/>
                  </a:cubicBezTo>
                  <a:cubicBezTo>
                    <a:pt x="466" y="1"/>
                    <a:pt x="446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7" name="Google Shape;6587;p8"/>
            <p:cNvSpPr/>
            <p:nvPr/>
          </p:nvSpPr>
          <p:spPr>
            <a:xfrm>
              <a:off x="6586350" y="1311675"/>
              <a:ext cx="21975" cy="18525"/>
            </a:xfrm>
            <a:custGeom>
              <a:avLst/>
              <a:gdLst/>
              <a:ahLst/>
              <a:cxnLst/>
              <a:rect l="l" t="t" r="r" b="b"/>
              <a:pathLst>
                <a:path w="879" h="741" extrusionOk="0">
                  <a:moveTo>
                    <a:pt x="419" y="0"/>
                  </a:moveTo>
                  <a:cubicBezTo>
                    <a:pt x="390" y="0"/>
                    <a:pt x="361" y="3"/>
                    <a:pt x="331" y="8"/>
                  </a:cubicBezTo>
                  <a:cubicBezTo>
                    <a:pt x="179" y="38"/>
                    <a:pt x="58" y="160"/>
                    <a:pt x="58" y="312"/>
                  </a:cubicBezTo>
                  <a:cubicBezTo>
                    <a:pt x="1" y="539"/>
                    <a:pt x="183" y="740"/>
                    <a:pt x="406" y="740"/>
                  </a:cubicBezTo>
                  <a:cubicBezTo>
                    <a:pt x="422" y="740"/>
                    <a:pt x="437" y="739"/>
                    <a:pt x="453" y="737"/>
                  </a:cubicBezTo>
                  <a:lnTo>
                    <a:pt x="787" y="737"/>
                  </a:lnTo>
                  <a:cubicBezTo>
                    <a:pt x="878" y="555"/>
                    <a:pt x="878" y="373"/>
                    <a:pt x="787" y="221"/>
                  </a:cubicBezTo>
                  <a:cubicBezTo>
                    <a:pt x="711" y="68"/>
                    <a:pt x="570" y="0"/>
                    <a:pt x="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8" name="Google Shape;6588;p8"/>
            <p:cNvSpPr/>
            <p:nvPr/>
          </p:nvSpPr>
          <p:spPr>
            <a:xfrm>
              <a:off x="7101475" y="1421950"/>
              <a:ext cx="19000" cy="19950"/>
            </a:xfrm>
            <a:custGeom>
              <a:avLst/>
              <a:gdLst/>
              <a:ahLst/>
              <a:cxnLst/>
              <a:rect l="l" t="t" r="r" b="b"/>
              <a:pathLst>
                <a:path w="760" h="798" extrusionOk="0">
                  <a:moveTo>
                    <a:pt x="394" y="0"/>
                  </a:moveTo>
                  <a:cubicBezTo>
                    <a:pt x="375" y="0"/>
                    <a:pt x="355" y="2"/>
                    <a:pt x="334" y="4"/>
                  </a:cubicBezTo>
                  <a:cubicBezTo>
                    <a:pt x="122" y="35"/>
                    <a:pt x="0" y="217"/>
                    <a:pt x="0" y="399"/>
                  </a:cubicBezTo>
                  <a:cubicBezTo>
                    <a:pt x="0" y="598"/>
                    <a:pt x="160" y="797"/>
                    <a:pt x="379" y="797"/>
                  </a:cubicBezTo>
                  <a:cubicBezTo>
                    <a:pt x="394" y="797"/>
                    <a:pt x="410" y="797"/>
                    <a:pt x="426" y="795"/>
                  </a:cubicBezTo>
                  <a:cubicBezTo>
                    <a:pt x="669" y="795"/>
                    <a:pt x="729" y="551"/>
                    <a:pt x="760" y="339"/>
                  </a:cubicBezTo>
                  <a:cubicBezTo>
                    <a:pt x="704" y="144"/>
                    <a:pt x="598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9" name="Google Shape;6589;p8"/>
            <p:cNvSpPr/>
            <p:nvPr/>
          </p:nvSpPr>
          <p:spPr>
            <a:xfrm>
              <a:off x="6509500" y="1378600"/>
              <a:ext cx="28150" cy="14700"/>
            </a:xfrm>
            <a:custGeom>
              <a:avLst/>
              <a:gdLst/>
              <a:ahLst/>
              <a:cxnLst/>
              <a:rect l="l" t="t" r="r" b="b"/>
              <a:pathLst>
                <a:path w="1126" h="588" extrusionOk="0">
                  <a:moveTo>
                    <a:pt x="787" y="0"/>
                  </a:moveTo>
                  <a:cubicBezTo>
                    <a:pt x="496" y="0"/>
                    <a:pt x="214" y="93"/>
                    <a:pt x="1" y="279"/>
                  </a:cubicBezTo>
                  <a:cubicBezTo>
                    <a:pt x="274" y="401"/>
                    <a:pt x="548" y="492"/>
                    <a:pt x="821" y="583"/>
                  </a:cubicBezTo>
                  <a:cubicBezTo>
                    <a:pt x="837" y="586"/>
                    <a:pt x="853" y="588"/>
                    <a:pt x="869" y="588"/>
                  </a:cubicBezTo>
                  <a:cubicBezTo>
                    <a:pt x="1003" y="588"/>
                    <a:pt x="1125" y="476"/>
                    <a:pt x="1125" y="340"/>
                  </a:cubicBezTo>
                  <a:cubicBezTo>
                    <a:pt x="1125" y="158"/>
                    <a:pt x="1065" y="6"/>
                    <a:pt x="913" y="6"/>
                  </a:cubicBezTo>
                  <a:cubicBezTo>
                    <a:pt x="871" y="2"/>
                    <a:pt x="829" y="0"/>
                    <a:pt x="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0" name="Google Shape;6590;p8"/>
            <p:cNvSpPr/>
            <p:nvPr/>
          </p:nvSpPr>
          <p:spPr>
            <a:xfrm>
              <a:off x="5459325" y="1270250"/>
              <a:ext cx="16750" cy="23500"/>
            </a:xfrm>
            <a:custGeom>
              <a:avLst/>
              <a:gdLst/>
              <a:ahLst/>
              <a:cxnLst/>
              <a:rect l="l" t="t" r="r" b="b"/>
              <a:pathLst>
                <a:path w="670" h="940" extrusionOk="0">
                  <a:moveTo>
                    <a:pt x="374" y="0"/>
                  </a:moveTo>
                  <a:cubicBezTo>
                    <a:pt x="301" y="0"/>
                    <a:pt x="209" y="11"/>
                    <a:pt x="92" y="24"/>
                  </a:cubicBezTo>
                  <a:lnTo>
                    <a:pt x="122" y="388"/>
                  </a:lnTo>
                  <a:cubicBezTo>
                    <a:pt x="1" y="479"/>
                    <a:pt x="1" y="662"/>
                    <a:pt x="122" y="753"/>
                  </a:cubicBezTo>
                  <a:cubicBezTo>
                    <a:pt x="217" y="879"/>
                    <a:pt x="311" y="939"/>
                    <a:pt x="405" y="939"/>
                  </a:cubicBezTo>
                  <a:cubicBezTo>
                    <a:pt x="493" y="939"/>
                    <a:pt x="581" y="886"/>
                    <a:pt x="670" y="783"/>
                  </a:cubicBezTo>
                  <a:cubicBezTo>
                    <a:pt x="646" y="138"/>
                    <a:pt x="64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1" name="Google Shape;6591;p8"/>
            <p:cNvSpPr/>
            <p:nvPr/>
          </p:nvSpPr>
          <p:spPr>
            <a:xfrm>
              <a:off x="6852975" y="1368700"/>
              <a:ext cx="23575" cy="19925"/>
            </a:xfrm>
            <a:custGeom>
              <a:avLst/>
              <a:gdLst/>
              <a:ahLst/>
              <a:cxnLst/>
              <a:rect l="l" t="t" r="r" b="b"/>
              <a:pathLst>
                <a:path w="943" h="797" extrusionOk="0">
                  <a:moveTo>
                    <a:pt x="330" y="0"/>
                  </a:moveTo>
                  <a:cubicBezTo>
                    <a:pt x="185" y="0"/>
                    <a:pt x="85" y="111"/>
                    <a:pt x="1" y="280"/>
                  </a:cubicBezTo>
                  <a:cubicBezTo>
                    <a:pt x="31" y="584"/>
                    <a:pt x="153" y="797"/>
                    <a:pt x="487" y="797"/>
                  </a:cubicBezTo>
                  <a:cubicBezTo>
                    <a:pt x="639" y="797"/>
                    <a:pt x="791" y="706"/>
                    <a:pt x="821" y="554"/>
                  </a:cubicBezTo>
                  <a:cubicBezTo>
                    <a:pt x="943" y="311"/>
                    <a:pt x="730" y="189"/>
                    <a:pt x="548" y="67"/>
                  </a:cubicBezTo>
                  <a:cubicBezTo>
                    <a:pt x="465" y="21"/>
                    <a:pt x="393" y="0"/>
                    <a:pt x="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2" name="Google Shape;6592;p8"/>
            <p:cNvSpPr/>
            <p:nvPr/>
          </p:nvSpPr>
          <p:spPr>
            <a:xfrm>
              <a:off x="6053575" y="1299225"/>
              <a:ext cx="20525" cy="36225"/>
            </a:xfrm>
            <a:custGeom>
              <a:avLst/>
              <a:gdLst/>
              <a:ahLst/>
              <a:cxnLst/>
              <a:rect l="l" t="t" r="r" b="b"/>
              <a:pathLst>
                <a:path w="821" h="1449" extrusionOk="0">
                  <a:moveTo>
                    <a:pt x="349" y="1"/>
                  </a:moveTo>
                  <a:cubicBezTo>
                    <a:pt x="317" y="1"/>
                    <a:pt x="282" y="7"/>
                    <a:pt x="243" y="20"/>
                  </a:cubicBezTo>
                  <a:cubicBezTo>
                    <a:pt x="92" y="50"/>
                    <a:pt x="0" y="202"/>
                    <a:pt x="92" y="354"/>
                  </a:cubicBezTo>
                  <a:cubicBezTo>
                    <a:pt x="304" y="688"/>
                    <a:pt x="61" y="1144"/>
                    <a:pt x="426" y="1448"/>
                  </a:cubicBezTo>
                  <a:cubicBezTo>
                    <a:pt x="426" y="1114"/>
                    <a:pt x="335" y="719"/>
                    <a:pt x="821" y="688"/>
                  </a:cubicBezTo>
                  <a:cubicBezTo>
                    <a:pt x="730" y="506"/>
                    <a:pt x="669" y="354"/>
                    <a:pt x="608" y="202"/>
                  </a:cubicBezTo>
                  <a:cubicBezTo>
                    <a:pt x="537" y="82"/>
                    <a:pt x="4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3" name="Google Shape;6593;p8"/>
            <p:cNvSpPr/>
            <p:nvPr/>
          </p:nvSpPr>
          <p:spPr>
            <a:xfrm>
              <a:off x="6261775" y="1225225"/>
              <a:ext cx="20500" cy="17650"/>
            </a:xfrm>
            <a:custGeom>
              <a:avLst/>
              <a:gdLst/>
              <a:ahLst/>
              <a:cxnLst/>
              <a:rect l="l" t="t" r="r" b="b"/>
              <a:pathLst>
                <a:path w="820" h="706" extrusionOk="0">
                  <a:moveTo>
                    <a:pt x="457" y="1"/>
                  </a:moveTo>
                  <a:cubicBezTo>
                    <a:pt x="214" y="1"/>
                    <a:pt x="1" y="214"/>
                    <a:pt x="31" y="487"/>
                  </a:cubicBezTo>
                  <a:cubicBezTo>
                    <a:pt x="58" y="619"/>
                    <a:pt x="176" y="706"/>
                    <a:pt x="307" y="706"/>
                  </a:cubicBezTo>
                  <a:cubicBezTo>
                    <a:pt x="326" y="706"/>
                    <a:pt x="346" y="704"/>
                    <a:pt x="365" y="700"/>
                  </a:cubicBezTo>
                  <a:cubicBezTo>
                    <a:pt x="381" y="702"/>
                    <a:pt x="396" y="702"/>
                    <a:pt x="412" y="702"/>
                  </a:cubicBezTo>
                  <a:cubicBezTo>
                    <a:pt x="659" y="702"/>
                    <a:pt x="820" y="473"/>
                    <a:pt x="791" y="244"/>
                  </a:cubicBezTo>
                  <a:cubicBezTo>
                    <a:pt x="791" y="62"/>
                    <a:pt x="639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4" name="Google Shape;6594;p8"/>
            <p:cNvSpPr/>
            <p:nvPr/>
          </p:nvSpPr>
          <p:spPr>
            <a:xfrm>
              <a:off x="5935775" y="1320225"/>
              <a:ext cx="22825" cy="22100"/>
            </a:xfrm>
            <a:custGeom>
              <a:avLst/>
              <a:gdLst/>
              <a:ahLst/>
              <a:cxnLst/>
              <a:rect l="l" t="t" r="r" b="b"/>
              <a:pathLst>
                <a:path w="913" h="884" extrusionOk="0">
                  <a:moveTo>
                    <a:pt x="913" y="0"/>
                  </a:moveTo>
                  <a:cubicBezTo>
                    <a:pt x="730" y="122"/>
                    <a:pt x="548" y="213"/>
                    <a:pt x="335" y="243"/>
                  </a:cubicBezTo>
                  <a:cubicBezTo>
                    <a:pt x="153" y="274"/>
                    <a:pt x="1" y="426"/>
                    <a:pt x="92" y="669"/>
                  </a:cubicBezTo>
                  <a:cubicBezTo>
                    <a:pt x="165" y="814"/>
                    <a:pt x="259" y="883"/>
                    <a:pt x="368" y="883"/>
                  </a:cubicBezTo>
                  <a:cubicBezTo>
                    <a:pt x="442" y="883"/>
                    <a:pt x="523" y="852"/>
                    <a:pt x="609" y="791"/>
                  </a:cubicBezTo>
                  <a:cubicBezTo>
                    <a:pt x="700" y="730"/>
                    <a:pt x="822" y="669"/>
                    <a:pt x="913" y="608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5" name="Google Shape;6595;p8"/>
            <p:cNvSpPr/>
            <p:nvPr/>
          </p:nvSpPr>
          <p:spPr>
            <a:xfrm>
              <a:off x="5330150" y="1553350"/>
              <a:ext cx="22825" cy="17925"/>
            </a:xfrm>
            <a:custGeom>
              <a:avLst/>
              <a:gdLst/>
              <a:ahLst/>
              <a:cxnLst/>
              <a:rect l="l" t="t" r="r" b="b"/>
              <a:pathLst>
                <a:path w="913" h="717" extrusionOk="0">
                  <a:moveTo>
                    <a:pt x="535" y="1"/>
                  </a:moveTo>
                  <a:cubicBezTo>
                    <a:pt x="357" y="1"/>
                    <a:pt x="179" y="100"/>
                    <a:pt x="1" y="189"/>
                  </a:cubicBezTo>
                  <a:cubicBezTo>
                    <a:pt x="76" y="546"/>
                    <a:pt x="151" y="717"/>
                    <a:pt x="290" y="717"/>
                  </a:cubicBezTo>
                  <a:cubicBezTo>
                    <a:pt x="377" y="717"/>
                    <a:pt x="488" y="651"/>
                    <a:pt x="639" y="523"/>
                  </a:cubicBezTo>
                  <a:cubicBezTo>
                    <a:pt x="730" y="432"/>
                    <a:pt x="821" y="311"/>
                    <a:pt x="912" y="189"/>
                  </a:cubicBezTo>
                  <a:cubicBezTo>
                    <a:pt x="786" y="50"/>
                    <a:pt x="661" y="1"/>
                    <a:pt x="5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6" name="Google Shape;6596;p8"/>
            <p:cNvSpPr/>
            <p:nvPr/>
          </p:nvSpPr>
          <p:spPr>
            <a:xfrm>
              <a:off x="6319525" y="1433300"/>
              <a:ext cx="31950" cy="38150"/>
            </a:xfrm>
            <a:custGeom>
              <a:avLst/>
              <a:gdLst/>
              <a:ahLst/>
              <a:cxnLst/>
              <a:rect l="l" t="t" r="r" b="b"/>
              <a:pathLst>
                <a:path w="1278" h="1526" extrusionOk="0">
                  <a:moveTo>
                    <a:pt x="844" y="0"/>
                  </a:moveTo>
                  <a:cubicBezTo>
                    <a:pt x="813" y="0"/>
                    <a:pt x="776" y="11"/>
                    <a:pt x="730" y="37"/>
                  </a:cubicBezTo>
                  <a:cubicBezTo>
                    <a:pt x="913" y="705"/>
                    <a:pt x="396" y="888"/>
                    <a:pt x="1" y="1161"/>
                  </a:cubicBezTo>
                  <a:cubicBezTo>
                    <a:pt x="122" y="1283"/>
                    <a:pt x="244" y="1404"/>
                    <a:pt x="335" y="1526"/>
                  </a:cubicBezTo>
                  <a:cubicBezTo>
                    <a:pt x="366" y="1161"/>
                    <a:pt x="639" y="1161"/>
                    <a:pt x="913" y="1161"/>
                  </a:cubicBezTo>
                  <a:cubicBezTo>
                    <a:pt x="1065" y="1070"/>
                    <a:pt x="1125" y="918"/>
                    <a:pt x="1277" y="796"/>
                  </a:cubicBezTo>
                  <a:cubicBezTo>
                    <a:pt x="1186" y="614"/>
                    <a:pt x="882" y="493"/>
                    <a:pt x="1095" y="219"/>
                  </a:cubicBezTo>
                  <a:cubicBezTo>
                    <a:pt x="999" y="147"/>
                    <a:pt x="960" y="0"/>
                    <a:pt x="8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7" name="Google Shape;6597;p8"/>
            <p:cNvSpPr/>
            <p:nvPr/>
          </p:nvSpPr>
          <p:spPr>
            <a:xfrm>
              <a:off x="5526200" y="1399875"/>
              <a:ext cx="21300" cy="22950"/>
            </a:xfrm>
            <a:custGeom>
              <a:avLst/>
              <a:gdLst/>
              <a:ahLst/>
              <a:cxnLst/>
              <a:rect l="l" t="t" r="r" b="b"/>
              <a:pathLst>
                <a:path w="852" h="918" extrusionOk="0">
                  <a:moveTo>
                    <a:pt x="536" y="0"/>
                  </a:moveTo>
                  <a:cubicBezTo>
                    <a:pt x="482" y="0"/>
                    <a:pt x="424" y="20"/>
                    <a:pt x="365" y="67"/>
                  </a:cubicBezTo>
                  <a:cubicBezTo>
                    <a:pt x="122" y="279"/>
                    <a:pt x="1" y="614"/>
                    <a:pt x="31" y="918"/>
                  </a:cubicBezTo>
                  <a:cubicBezTo>
                    <a:pt x="335" y="826"/>
                    <a:pt x="457" y="523"/>
                    <a:pt x="761" y="492"/>
                  </a:cubicBezTo>
                  <a:cubicBezTo>
                    <a:pt x="852" y="492"/>
                    <a:pt x="852" y="219"/>
                    <a:pt x="761" y="127"/>
                  </a:cubicBezTo>
                  <a:cubicBezTo>
                    <a:pt x="704" y="52"/>
                    <a:pt x="625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8" name="Google Shape;6598;p8"/>
            <p:cNvSpPr/>
            <p:nvPr/>
          </p:nvSpPr>
          <p:spPr>
            <a:xfrm>
              <a:off x="5265550" y="1367325"/>
              <a:ext cx="18275" cy="19875"/>
            </a:xfrm>
            <a:custGeom>
              <a:avLst/>
              <a:gdLst/>
              <a:ahLst/>
              <a:cxnLst/>
              <a:rect l="l" t="t" r="r" b="b"/>
              <a:pathLst>
                <a:path w="731" h="795" extrusionOk="0">
                  <a:moveTo>
                    <a:pt x="366" y="1"/>
                  </a:moveTo>
                  <a:cubicBezTo>
                    <a:pt x="183" y="1"/>
                    <a:pt x="31" y="183"/>
                    <a:pt x="31" y="366"/>
                  </a:cubicBezTo>
                  <a:cubicBezTo>
                    <a:pt x="1" y="578"/>
                    <a:pt x="153" y="761"/>
                    <a:pt x="396" y="791"/>
                  </a:cubicBezTo>
                  <a:cubicBezTo>
                    <a:pt x="414" y="794"/>
                    <a:pt x="431" y="795"/>
                    <a:pt x="448" y="795"/>
                  </a:cubicBezTo>
                  <a:cubicBezTo>
                    <a:pt x="624" y="795"/>
                    <a:pt x="703" y="649"/>
                    <a:pt x="730" y="426"/>
                  </a:cubicBezTo>
                  <a:cubicBezTo>
                    <a:pt x="700" y="244"/>
                    <a:pt x="670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9" name="Google Shape;6599;p8"/>
            <p:cNvSpPr/>
            <p:nvPr/>
          </p:nvSpPr>
          <p:spPr>
            <a:xfrm>
              <a:off x="5761775" y="1292175"/>
              <a:ext cx="28900" cy="18000"/>
            </a:xfrm>
            <a:custGeom>
              <a:avLst/>
              <a:gdLst/>
              <a:ahLst/>
              <a:cxnLst/>
              <a:rect l="l" t="t" r="r" b="b"/>
              <a:pathLst>
                <a:path w="1156" h="720" extrusionOk="0">
                  <a:moveTo>
                    <a:pt x="423" y="1"/>
                  </a:moveTo>
                  <a:cubicBezTo>
                    <a:pt x="266" y="1"/>
                    <a:pt x="133" y="122"/>
                    <a:pt x="0" y="210"/>
                  </a:cubicBezTo>
                  <a:lnTo>
                    <a:pt x="0" y="302"/>
                  </a:lnTo>
                  <a:cubicBezTo>
                    <a:pt x="0" y="362"/>
                    <a:pt x="31" y="423"/>
                    <a:pt x="92" y="454"/>
                  </a:cubicBezTo>
                  <a:cubicBezTo>
                    <a:pt x="125" y="444"/>
                    <a:pt x="157" y="440"/>
                    <a:pt x="188" y="440"/>
                  </a:cubicBezTo>
                  <a:cubicBezTo>
                    <a:pt x="353" y="440"/>
                    <a:pt x="485" y="564"/>
                    <a:pt x="639" y="666"/>
                  </a:cubicBezTo>
                  <a:cubicBezTo>
                    <a:pt x="687" y="702"/>
                    <a:pt x="739" y="719"/>
                    <a:pt x="791" y="719"/>
                  </a:cubicBezTo>
                  <a:cubicBezTo>
                    <a:pt x="871" y="719"/>
                    <a:pt x="948" y="679"/>
                    <a:pt x="1003" y="606"/>
                  </a:cubicBezTo>
                  <a:cubicBezTo>
                    <a:pt x="1155" y="484"/>
                    <a:pt x="1095" y="241"/>
                    <a:pt x="943" y="150"/>
                  </a:cubicBezTo>
                  <a:cubicBezTo>
                    <a:pt x="821" y="119"/>
                    <a:pt x="730" y="89"/>
                    <a:pt x="608" y="58"/>
                  </a:cubicBezTo>
                  <a:cubicBezTo>
                    <a:pt x="543" y="17"/>
                    <a:pt x="481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0" name="Google Shape;6600;p8"/>
            <p:cNvSpPr/>
            <p:nvPr/>
          </p:nvSpPr>
          <p:spPr>
            <a:xfrm>
              <a:off x="6046725" y="1371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379" y="1"/>
                  </a:moveTo>
                  <a:cubicBezTo>
                    <a:pt x="183" y="1"/>
                    <a:pt x="1" y="172"/>
                    <a:pt x="1" y="369"/>
                  </a:cubicBezTo>
                  <a:cubicBezTo>
                    <a:pt x="1" y="582"/>
                    <a:pt x="92" y="642"/>
                    <a:pt x="274" y="673"/>
                  </a:cubicBezTo>
                  <a:cubicBezTo>
                    <a:pt x="517" y="673"/>
                    <a:pt x="700" y="582"/>
                    <a:pt x="700" y="308"/>
                  </a:cubicBezTo>
                  <a:cubicBezTo>
                    <a:pt x="700" y="126"/>
                    <a:pt x="609" y="4"/>
                    <a:pt x="426" y="4"/>
                  </a:cubicBezTo>
                  <a:cubicBezTo>
                    <a:pt x="411" y="2"/>
                    <a:pt x="395" y="1"/>
                    <a:pt x="3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1" name="Google Shape;6601;p8"/>
            <p:cNvSpPr/>
            <p:nvPr/>
          </p:nvSpPr>
          <p:spPr>
            <a:xfrm>
              <a:off x="5493525" y="1270075"/>
              <a:ext cx="19025" cy="18975"/>
            </a:xfrm>
            <a:custGeom>
              <a:avLst/>
              <a:gdLst/>
              <a:ahLst/>
              <a:cxnLst/>
              <a:rect l="l" t="t" r="r" b="b"/>
              <a:pathLst>
                <a:path w="761" h="759" extrusionOk="0">
                  <a:moveTo>
                    <a:pt x="213" y="0"/>
                  </a:moveTo>
                  <a:lnTo>
                    <a:pt x="183" y="31"/>
                  </a:lnTo>
                  <a:cubicBezTo>
                    <a:pt x="188" y="31"/>
                    <a:pt x="193" y="31"/>
                    <a:pt x="198" y="30"/>
                  </a:cubicBezTo>
                  <a:lnTo>
                    <a:pt x="198" y="30"/>
                  </a:lnTo>
                  <a:cubicBezTo>
                    <a:pt x="203" y="21"/>
                    <a:pt x="208" y="10"/>
                    <a:pt x="213" y="0"/>
                  </a:cubicBezTo>
                  <a:close/>
                  <a:moveTo>
                    <a:pt x="323" y="29"/>
                  </a:moveTo>
                  <a:cubicBezTo>
                    <a:pt x="281" y="29"/>
                    <a:pt x="239" y="30"/>
                    <a:pt x="198" y="30"/>
                  </a:cubicBezTo>
                  <a:lnTo>
                    <a:pt x="198" y="30"/>
                  </a:lnTo>
                  <a:cubicBezTo>
                    <a:pt x="143" y="137"/>
                    <a:pt x="89" y="223"/>
                    <a:pt x="61" y="334"/>
                  </a:cubicBezTo>
                  <a:cubicBezTo>
                    <a:pt x="1" y="486"/>
                    <a:pt x="61" y="669"/>
                    <a:pt x="213" y="730"/>
                  </a:cubicBezTo>
                  <a:cubicBezTo>
                    <a:pt x="262" y="749"/>
                    <a:pt x="316" y="759"/>
                    <a:pt x="370" y="759"/>
                  </a:cubicBezTo>
                  <a:cubicBezTo>
                    <a:pt x="488" y="759"/>
                    <a:pt x="607" y="712"/>
                    <a:pt x="669" y="608"/>
                  </a:cubicBezTo>
                  <a:cubicBezTo>
                    <a:pt x="761" y="456"/>
                    <a:pt x="761" y="304"/>
                    <a:pt x="669" y="183"/>
                  </a:cubicBezTo>
                  <a:cubicBezTo>
                    <a:pt x="601" y="46"/>
                    <a:pt x="464" y="29"/>
                    <a:pt x="323" y="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2" name="Google Shape;6602;p8"/>
            <p:cNvSpPr/>
            <p:nvPr/>
          </p:nvSpPr>
          <p:spPr>
            <a:xfrm>
              <a:off x="5849925" y="1207650"/>
              <a:ext cx="16725" cy="17600"/>
            </a:xfrm>
            <a:custGeom>
              <a:avLst/>
              <a:gdLst/>
              <a:ahLst/>
              <a:cxnLst/>
              <a:rect l="l" t="t" r="r" b="b"/>
              <a:pathLst>
                <a:path w="669" h="704" extrusionOk="0">
                  <a:moveTo>
                    <a:pt x="265" y="0"/>
                  </a:moveTo>
                  <a:cubicBezTo>
                    <a:pt x="74" y="0"/>
                    <a:pt x="0" y="118"/>
                    <a:pt x="0" y="309"/>
                  </a:cubicBezTo>
                  <a:cubicBezTo>
                    <a:pt x="0" y="521"/>
                    <a:pt x="61" y="704"/>
                    <a:pt x="274" y="704"/>
                  </a:cubicBezTo>
                  <a:cubicBezTo>
                    <a:pt x="487" y="704"/>
                    <a:pt x="639" y="552"/>
                    <a:pt x="639" y="369"/>
                  </a:cubicBezTo>
                  <a:cubicBezTo>
                    <a:pt x="669" y="157"/>
                    <a:pt x="517" y="66"/>
                    <a:pt x="335" y="5"/>
                  </a:cubicBezTo>
                  <a:cubicBezTo>
                    <a:pt x="310" y="2"/>
                    <a:pt x="28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3" name="Google Shape;6603;p8"/>
            <p:cNvSpPr/>
            <p:nvPr/>
          </p:nvSpPr>
          <p:spPr>
            <a:xfrm>
              <a:off x="6254950" y="1393600"/>
              <a:ext cx="25850" cy="13425"/>
            </a:xfrm>
            <a:custGeom>
              <a:avLst/>
              <a:gdLst/>
              <a:ahLst/>
              <a:cxnLst/>
              <a:rect l="l" t="t" r="r" b="b"/>
              <a:pathLst>
                <a:path w="1034" h="537" extrusionOk="0">
                  <a:moveTo>
                    <a:pt x="487" y="0"/>
                  </a:moveTo>
                  <a:cubicBezTo>
                    <a:pt x="324" y="0"/>
                    <a:pt x="162" y="14"/>
                    <a:pt x="0" y="14"/>
                  </a:cubicBezTo>
                  <a:cubicBezTo>
                    <a:pt x="31" y="166"/>
                    <a:pt x="31" y="287"/>
                    <a:pt x="31" y="409"/>
                  </a:cubicBezTo>
                  <a:cubicBezTo>
                    <a:pt x="243" y="439"/>
                    <a:pt x="426" y="500"/>
                    <a:pt x="638" y="530"/>
                  </a:cubicBezTo>
                  <a:cubicBezTo>
                    <a:pt x="658" y="534"/>
                    <a:pt x="678" y="536"/>
                    <a:pt x="697" y="536"/>
                  </a:cubicBezTo>
                  <a:cubicBezTo>
                    <a:pt x="828" y="536"/>
                    <a:pt x="946" y="450"/>
                    <a:pt x="973" y="318"/>
                  </a:cubicBezTo>
                  <a:cubicBezTo>
                    <a:pt x="1034" y="105"/>
                    <a:pt x="882" y="14"/>
                    <a:pt x="730" y="14"/>
                  </a:cubicBezTo>
                  <a:cubicBezTo>
                    <a:pt x="649" y="3"/>
                    <a:pt x="568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4" name="Google Shape;6604;p8"/>
            <p:cNvSpPr/>
            <p:nvPr/>
          </p:nvSpPr>
          <p:spPr>
            <a:xfrm>
              <a:off x="6140425" y="1263100"/>
              <a:ext cx="19550" cy="16600"/>
            </a:xfrm>
            <a:custGeom>
              <a:avLst/>
              <a:gdLst/>
              <a:ahLst/>
              <a:cxnLst/>
              <a:rect l="l" t="t" r="r" b="b"/>
              <a:pathLst>
                <a:path w="782" h="664" extrusionOk="0">
                  <a:moveTo>
                    <a:pt x="428" y="0"/>
                  </a:moveTo>
                  <a:cubicBezTo>
                    <a:pt x="310" y="0"/>
                    <a:pt x="178" y="57"/>
                    <a:pt x="52" y="127"/>
                  </a:cubicBezTo>
                  <a:cubicBezTo>
                    <a:pt x="0" y="440"/>
                    <a:pt x="60" y="663"/>
                    <a:pt x="365" y="663"/>
                  </a:cubicBezTo>
                  <a:cubicBezTo>
                    <a:pt x="416" y="663"/>
                    <a:pt x="473" y="657"/>
                    <a:pt x="539" y="644"/>
                  </a:cubicBezTo>
                  <a:cubicBezTo>
                    <a:pt x="691" y="644"/>
                    <a:pt x="782" y="462"/>
                    <a:pt x="751" y="310"/>
                  </a:cubicBezTo>
                  <a:cubicBezTo>
                    <a:pt x="686" y="79"/>
                    <a:pt x="566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5" name="Google Shape;6605;p8"/>
            <p:cNvSpPr/>
            <p:nvPr/>
          </p:nvSpPr>
          <p:spPr>
            <a:xfrm>
              <a:off x="5590800" y="1162075"/>
              <a:ext cx="17500" cy="17675"/>
            </a:xfrm>
            <a:custGeom>
              <a:avLst/>
              <a:gdLst/>
              <a:ahLst/>
              <a:cxnLst/>
              <a:rect l="l" t="t" r="r" b="b"/>
              <a:pathLst>
                <a:path w="700" h="707" extrusionOk="0">
                  <a:moveTo>
                    <a:pt x="349" y="0"/>
                  </a:moveTo>
                  <a:cubicBezTo>
                    <a:pt x="183" y="0"/>
                    <a:pt x="28" y="144"/>
                    <a:pt x="0" y="338"/>
                  </a:cubicBezTo>
                  <a:cubicBezTo>
                    <a:pt x="0" y="521"/>
                    <a:pt x="152" y="673"/>
                    <a:pt x="335" y="703"/>
                  </a:cubicBezTo>
                  <a:cubicBezTo>
                    <a:pt x="356" y="706"/>
                    <a:pt x="376" y="707"/>
                    <a:pt x="395" y="707"/>
                  </a:cubicBezTo>
                  <a:cubicBezTo>
                    <a:pt x="598" y="707"/>
                    <a:pt x="699" y="563"/>
                    <a:pt x="699" y="369"/>
                  </a:cubicBezTo>
                  <a:cubicBezTo>
                    <a:pt x="699" y="156"/>
                    <a:pt x="639" y="4"/>
                    <a:pt x="395" y="4"/>
                  </a:cubicBezTo>
                  <a:cubicBezTo>
                    <a:pt x="380" y="1"/>
                    <a:pt x="364" y="0"/>
                    <a:pt x="3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6" name="Google Shape;6606;p8"/>
            <p:cNvSpPr/>
            <p:nvPr/>
          </p:nvSpPr>
          <p:spPr>
            <a:xfrm>
              <a:off x="6356000" y="1453200"/>
              <a:ext cx="35750" cy="22825"/>
            </a:xfrm>
            <a:custGeom>
              <a:avLst/>
              <a:gdLst/>
              <a:ahLst/>
              <a:cxnLst/>
              <a:rect l="l" t="t" r="r" b="b"/>
              <a:pathLst>
                <a:path w="1430" h="913" extrusionOk="0">
                  <a:moveTo>
                    <a:pt x="913" y="0"/>
                  </a:moveTo>
                  <a:cubicBezTo>
                    <a:pt x="852" y="61"/>
                    <a:pt x="791" y="122"/>
                    <a:pt x="730" y="183"/>
                  </a:cubicBezTo>
                  <a:cubicBezTo>
                    <a:pt x="699" y="187"/>
                    <a:pt x="666" y="188"/>
                    <a:pt x="632" y="188"/>
                  </a:cubicBezTo>
                  <a:cubicBezTo>
                    <a:pt x="557" y="188"/>
                    <a:pt x="479" y="181"/>
                    <a:pt x="402" y="181"/>
                  </a:cubicBezTo>
                  <a:cubicBezTo>
                    <a:pt x="251" y="181"/>
                    <a:pt x="106" y="208"/>
                    <a:pt x="1" y="365"/>
                  </a:cubicBezTo>
                  <a:cubicBezTo>
                    <a:pt x="94" y="359"/>
                    <a:pt x="187" y="352"/>
                    <a:pt x="276" y="352"/>
                  </a:cubicBezTo>
                  <a:cubicBezTo>
                    <a:pt x="595" y="352"/>
                    <a:pt x="865" y="437"/>
                    <a:pt x="913" y="912"/>
                  </a:cubicBezTo>
                  <a:lnTo>
                    <a:pt x="1277" y="700"/>
                  </a:lnTo>
                  <a:cubicBezTo>
                    <a:pt x="1429" y="578"/>
                    <a:pt x="1429" y="335"/>
                    <a:pt x="1277" y="183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7" name="Google Shape;6607;p8"/>
            <p:cNvSpPr/>
            <p:nvPr/>
          </p:nvSpPr>
          <p:spPr>
            <a:xfrm>
              <a:off x="5430450" y="1662600"/>
              <a:ext cx="17500" cy="16300"/>
            </a:xfrm>
            <a:custGeom>
              <a:avLst/>
              <a:gdLst/>
              <a:ahLst/>
              <a:cxnLst/>
              <a:rect l="l" t="t" r="r" b="b"/>
              <a:pathLst>
                <a:path w="700" h="652" extrusionOk="0">
                  <a:moveTo>
                    <a:pt x="416" y="0"/>
                  </a:moveTo>
                  <a:cubicBezTo>
                    <a:pt x="390" y="0"/>
                    <a:pt x="363" y="4"/>
                    <a:pt x="335" y="14"/>
                  </a:cubicBezTo>
                  <a:cubicBezTo>
                    <a:pt x="122" y="14"/>
                    <a:pt x="1" y="135"/>
                    <a:pt x="31" y="348"/>
                  </a:cubicBezTo>
                  <a:cubicBezTo>
                    <a:pt x="31" y="530"/>
                    <a:pt x="183" y="652"/>
                    <a:pt x="366" y="652"/>
                  </a:cubicBezTo>
                  <a:cubicBezTo>
                    <a:pt x="578" y="652"/>
                    <a:pt x="670" y="500"/>
                    <a:pt x="700" y="287"/>
                  </a:cubicBezTo>
                  <a:cubicBezTo>
                    <a:pt x="674" y="133"/>
                    <a:pt x="56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8" name="Google Shape;6608;p8"/>
            <p:cNvSpPr/>
            <p:nvPr/>
          </p:nvSpPr>
          <p:spPr>
            <a:xfrm>
              <a:off x="6884125" y="1368100"/>
              <a:ext cx="19800" cy="19250"/>
            </a:xfrm>
            <a:custGeom>
              <a:avLst/>
              <a:gdLst/>
              <a:ahLst/>
              <a:cxnLst/>
              <a:rect l="l" t="t" r="r" b="b"/>
              <a:pathLst>
                <a:path w="792" h="770" extrusionOk="0">
                  <a:moveTo>
                    <a:pt x="548" y="0"/>
                  </a:moveTo>
                  <a:cubicBezTo>
                    <a:pt x="31" y="0"/>
                    <a:pt x="1" y="760"/>
                    <a:pt x="487" y="760"/>
                  </a:cubicBezTo>
                  <a:cubicBezTo>
                    <a:pt x="516" y="767"/>
                    <a:pt x="542" y="770"/>
                    <a:pt x="565" y="770"/>
                  </a:cubicBezTo>
                  <a:cubicBezTo>
                    <a:pt x="755" y="770"/>
                    <a:pt x="734" y="558"/>
                    <a:pt x="761" y="395"/>
                  </a:cubicBezTo>
                  <a:cubicBezTo>
                    <a:pt x="730" y="243"/>
                    <a:pt x="791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9" name="Google Shape;6609;p8"/>
            <p:cNvSpPr/>
            <p:nvPr/>
          </p:nvSpPr>
          <p:spPr>
            <a:xfrm>
              <a:off x="6093075" y="1417300"/>
              <a:ext cx="20550" cy="17125"/>
            </a:xfrm>
            <a:custGeom>
              <a:avLst/>
              <a:gdLst/>
              <a:ahLst/>
              <a:cxnLst/>
              <a:rect l="l" t="t" r="r" b="b"/>
              <a:pathLst>
                <a:path w="822" h="685" extrusionOk="0">
                  <a:moveTo>
                    <a:pt x="400" y="0"/>
                  </a:moveTo>
                  <a:cubicBezTo>
                    <a:pt x="290" y="0"/>
                    <a:pt x="183" y="53"/>
                    <a:pt x="122" y="160"/>
                  </a:cubicBezTo>
                  <a:cubicBezTo>
                    <a:pt x="1" y="251"/>
                    <a:pt x="1" y="433"/>
                    <a:pt x="122" y="525"/>
                  </a:cubicBezTo>
                  <a:cubicBezTo>
                    <a:pt x="183" y="631"/>
                    <a:pt x="297" y="684"/>
                    <a:pt x="411" y="684"/>
                  </a:cubicBezTo>
                  <a:cubicBezTo>
                    <a:pt x="525" y="684"/>
                    <a:pt x="639" y="631"/>
                    <a:pt x="700" y="525"/>
                  </a:cubicBezTo>
                  <a:cubicBezTo>
                    <a:pt x="822" y="433"/>
                    <a:pt x="822" y="251"/>
                    <a:pt x="700" y="160"/>
                  </a:cubicBezTo>
                  <a:cubicBezTo>
                    <a:pt x="624" y="53"/>
                    <a:pt x="510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0" name="Google Shape;6610;p8"/>
            <p:cNvSpPr/>
            <p:nvPr/>
          </p:nvSpPr>
          <p:spPr>
            <a:xfrm>
              <a:off x="6525475" y="1300550"/>
              <a:ext cx="25100" cy="15900"/>
            </a:xfrm>
            <a:custGeom>
              <a:avLst/>
              <a:gdLst/>
              <a:ahLst/>
              <a:cxnLst/>
              <a:rect l="l" t="t" r="r" b="b"/>
              <a:pathLst>
                <a:path w="1004" h="636" extrusionOk="0">
                  <a:moveTo>
                    <a:pt x="392" y="0"/>
                  </a:moveTo>
                  <a:cubicBezTo>
                    <a:pt x="309" y="0"/>
                    <a:pt x="224" y="31"/>
                    <a:pt x="152" y="88"/>
                  </a:cubicBezTo>
                  <a:cubicBezTo>
                    <a:pt x="30" y="119"/>
                    <a:pt x="0" y="271"/>
                    <a:pt x="61" y="392"/>
                  </a:cubicBezTo>
                  <a:cubicBezTo>
                    <a:pt x="122" y="544"/>
                    <a:pt x="304" y="635"/>
                    <a:pt x="486" y="635"/>
                  </a:cubicBezTo>
                  <a:lnTo>
                    <a:pt x="882" y="635"/>
                  </a:lnTo>
                  <a:cubicBezTo>
                    <a:pt x="1003" y="544"/>
                    <a:pt x="973" y="362"/>
                    <a:pt x="851" y="271"/>
                  </a:cubicBezTo>
                  <a:cubicBezTo>
                    <a:pt x="790" y="240"/>
                    <a:pt x="699" y="179"/>
                    <a:pt x="638" y="119"/>
                  </a:cubicBezTo>
                  <a:cubicBezTo>
                    <a:pt x="574" y="38"/>
                    <a:pt x="485" y="0"/>
                    <a:pt x="3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1" name="Google Shape;6611;p8"/>
            <p:cNvSpPr/>
            <p:nvPr/>
          </p:nvSpPr>
          <p:spPr>
            <a:xfrm>
              <a:off x="6544450" y="1254875"/>
              <a:ext cx="19800" cy="22125"/>
            </a:xfrm>
            <a:custGeom>
              <a:avLst/>
              <a:gdLst/>
              <a:ahLst/>
              <a:cxnLst/>
              <a:rect l="l" t="t" r="r" b="b"/>
              <a:pathLst>
                <a:path w="792" h="885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23" y="304"/>
                    <a:pt x="1" y="578"/>
                    <a:pt x="305" y="851"/>
                  </a:cubicBezTo>
                  <a:cubicBezTo>
                    <a:pt x="340" y="875"/>
                    <a:pt x="375" y="884"/>
                    <a:pt x="408" y="884"/>
                  </a:cubicBezTo>
                  <a:cubicBezTo>
                    <a:pt x="461" y="884"/>
                    <a:pt x="511" y="858"/>
                    <a:pt x="548" y="821"/>
                  </a:cubicBezTo>
                  <a:cubicBezTo>
                    <a:pt x="791" y="456"/>
                    <a:pt x="518" y="213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2" name="Google Shape;6612;p8"/>
            <p:cNvSpPr/>
            <p:nvPr/>
          </p:nvSpPr>
          <p:spPr>
            <a:xfrm>
              <a:off x="6692650" y="1190475"/>
              <a:ext cx="18250" cy="27325"/>
            </a:xfrm>
            <a:custGeom>
              <a:avLst/>
              <a:gdLst/>
              <a:ahLst/>
              <a:cxnLst/>
              <a:rect l="l" t="t" r="r" b="b"/>
              <a:pathLst>
                <a:path w="730" h="1093" extrusionOk="0">
                  <a:moveTo>
                    <a:pt x="277" y="0"/>
                  </a:moveTo>
                  <a:cubicBezTo>
                    <a:pt x="175" y="0"/>
                    <a:pt x="76" y="38"/>
                    <a:pt x="0" y="114"/>
                  </a:cubicBezTo>
                  <a:cubicBezTo>
                    <a:pt x="122" y="357"/>
                    <a:pt x="213" y="631"/>
                    <a:pt x="243" y="874"/>
                  </a:cubicBezTo>
                  <a:cubicBezTo>
                    <a:pt x="270" y="1006"/>
                    <a:pt x="342" y="1093"/>
                    <a:pt x="461" y="1093"/>
                  </a:cubicBezTo>
                  <a:cubicBezTo>
                    <a:pt x="479" y="1093"/>
                    <a:pt x="497" y="1091"/>
                    <a:pt x="517" y="1087"/>
                  </a:cubicBezTo>
                  <a:cubicBezTo>
                    <a:pt x="638" y="1056"/>
                    <a:pt x="730" y="935"/>
                    <a:pt x="699" y="813"/>
                  </a:cubicBezTo>
                  <a:cubicBezTo>
                    <a:pt x="608" y="601"/>
                    <a:pt x="578" y="357"/>
                    <a:pt x="578" y="114"/>
                  </a:cubicBezTo>
                  <a:cubicBezTo>
                    <a:pt x="486" y="38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3" name="Google Shape;6613;p8"/>
            <p:cNvSpPr/>
            <p:nvPr/>
          </p:nvSpPr>
          <p:spPr>
            <a:xfrm>
              <a:off x="5780775" y="1086075"/>
              <a:ext cx="15975" cy="18350"/>
            </a:xfrm>
            <a:custGeom>
              <a:avLst/>
              <a:gdLst/>
              <a:ahLst/>
              <a:cxnLst/>
              <a:rect l="l" t="t" r="r" b="b"/>
              <a:pathLst>
                <a:path w="639" h="734" extrusionOk="0">
                  <a:moveTo>
                    <a:pt x="313" y="1"/>
                  </a:moveTo>
                  <a:cubicBezTo>
                    <a:pt x="137" y="1"/>
                    <a:pt x="58" y="144"/>
                    <a:pt x="31" y="339"/>
                  </a:cubicBezTo>
                  <a:cubicBezTo>
                    <a:pt x="0" y="521"/>
                    <a:pt x="122" y="704"/>
                    <a:pt x="335" y="734"/>
                  </a:cubicBezTo>
                  <a:cubicBezTo>
                    <a:pt x="456" y="643"/>
                    <a:pt x="639" y="552"/>
                    <a:pt x="639" y="369"/>
                  </a:cubicBezTo>
                  <a:cubicBezTo>
                    <a:pt x="639" y="187"/>
                    <a:pt x="578" y="4"/>
                    <a:pt x="365" y="4"/>
                  </a:cubicBezTo>
                  <a:cubicBezTo>
                    <a:pt x="347" y="2"/>
                    <a:pt x="329" y="1"/>
                    <a:pt x="3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4" name="Google Shape;6614;p8"/>
            <p:cNvSpPr/>
            <p:nvPr/>
          </p:nvSpPr>
          <p:spPr>
            <a:xfrm>
              <a:off x="5098375" y="1444075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05" y="1"/>
                  </a:moveTo>
                  <a:cubicBezTo>
                    <a:pt x="123" y="1"/>
                    <a:pt x="1" y="92"/>
                    <a:pt x="1" y="274"/>
                  </a:cubicBezTo>
                  <a:cubicBezTo>
                    <a:pt x="1" y="517"/>
                    <a:pt x="214" y="609"/>
                    <a:pt x="426" y="609"/>
                  </a:cubicBezTo>
                  <a:cubicBezTo>
                    <a:pt x="578" y="609"/>
                    <a:pt x="670" y="457"/>
                    <a:pt x="670" y="274"/>
                  </a:cubicBezTo>
                  <a:cubicBezTo>
                    <a:pt x="639" y="31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5" name="Google Shape;6615;p8"/>
            <p:cNvSpPr/>
            <p:nvPr/>
          </p:nvSpPr>
          <p:spPr>
            <a:xfrm>
              <a:off x="6369675" y="1430275"/>
              <a:ext cx="18275" cy="16875"/>
            </a:xfrm>
            <a:custGeom>
              <a:avLst/>
              <a:gdLst/>
              <a:ahLst/>
              <a:cxnLst/>
              <a:rect l="l" t="t" r="r" b="b"/>
              <a:pathLst>
                <a:path w="731" h="675" extrusionOk="0">
                  <a:moveTo>
                    <a:pt x="401" y="1"/>
                  </a:moveTo>
                  <a:cubicBezTo>
                    <a:pt x="238" y="1"/>
                    <a:pt x="89" y="116"/>
                    <a:pt x="62" y="279"/>
                  </a:cubicBezTo>
                  <a:cubicBezTo>
                    <a:pt x="1" y="462"/>
                    <a:pt x="153" y="674"/>
                    <a:pt x="335" y="674"/>
                  </a:cubicBezTo>
                  <a:cubicBezTo>
                    <a:pt x="548" y="674"/>
                    <a:pt x="670" y="522"/>
                    <a:pt x="700" y="340"/>
                  </a:cubicBezTo>
                  <a:cubicBezTo>
                    <a:pt x="730" y="188"/>
                    <a:pt x="639" y="36"/>
                    <a:pt x="457" y="6"/>
                  </a:cubicBezTo>
                  <a:cubicBezTo>
                    <a:pt x="438" y="2"/>
                    <a:pt x="419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6" name="Google Shape;6616;p8"/>
            <p:cNvSpPr/>
            <p:nvPr/>
          </p:nvSpPr>
          <p:spPr>
            <a:xfrm>
              <a:off x="5459325" y="1389000"/>
              <a:ext cx="25875" cy="12350"/>
            </a:xfrm>
            <a:custGeom>
              <a:avLst/>
              <a:gdLst/>
              <a:ahLst/>
              <a:cxnLst/>
              <a:rect l="l" t="t" r="r" b="b"/>
              <a:pathLst>
                <a:path w="1035" h="494" extrusionOk="0">
                  <a:moveTo>
                    <a:pt x="518" y="0"/>
                  </a:moveTo>
                  <a:cubicBezTo>
                    <a:pt x="343" y="0"/>
                    <a:pt x="168" y="30"/>
                    <a:pt x="1" y="167"/>
                  </a:cubicBezTo>
                  <a:cubicBezTo>
                    <a:pt x="246" y="351"/>
                    <a:pt x="450" y="494"/>
                    <a:pt x="677" y="494"/>
                  </a:cubicBezTo>
                  <a:cubicBezTo>
                    <a:pt x="788" y="494"/>
                    <a:pt x="905" y="460"/>
                    <a:pt x="1034" y="380"/>
                  </a:cubicBezTo>
                  <a:lnTo>
                    <a:pt x="1034" y="15"/>
                  </a:lnTo>
                  <a:cubicBezTo>
                    <a:pt x="1001" y="18"/>
                    <a:pt x="967" y="20"/>
                    <a:pt x="933" y="20"/>
                  </a:cubicBezTo>
                  <a:cubicBezTo>
                    <a:pt x="797" y="20"/>
                    <a:pt x="657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7" name="Google Shape;6617;p8"/>
            <p:cNvSpPr/>
            <p:nvPr/>
          </p:nvSpPr>
          <p:spPr>
            <a:xfrm>
              <a:off x="6606775" y="1330075"/>
              <a:ext cx="17500" cy="18550"/>
            </a:xfrm>
            <a:custGeom>
              <a:avLst/>
              <a:gdLst/>
              <a:ahLst/>
              <a:cxnLst/>
              <a:rect l="l" t="t" r="r" b="b"/>
              <a:pathLst>
                <a:path w="700" h="742" extrusionOk="0">
                  <a:moveTo>
                    <a:pt x="121" y="1"/>
                  </a:moveTo>
                  <a:cubicBezTo>
                    <a:pt x="81" y="1"/>
                    <a:pt x="41" y="1"/>
                    <a:pt x="0" y="1"/>
                  </a:cubicBezTo>
                  <a:lnTo>
                    <a:pt x="0" y="731"/>
                  </a:lnTo>
                  <a:cubicBezTo>
                    <a:pt x="40" y="738"/>
                    <a:pt x="77" y="741"/>
                    <a:pt x="113" y="741"/>
                  </a:cubicBezTo>
                  <a:cubicBezTo>
                    <a:pt x="378" y="741"/>
                    <a:pt x="539" y="554"/>
                    <a:pt x="700" y="366"/>
                  </a:cubicBezTo>
                  <a:cubicBezTo>
                    <a:pt x="620" y="24"/>
                    <a:pt x="38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8" name="Google Shape;6618;p8"/>
            <p:cNvSpPr/>
            <p:nvPr/>
          </p:nvSpPr>
          <p:spPr>
            <a:xfrm>
              <a:off x="6214725" y="1353550"/>
              <a:ext cx="16675" cy="15650"/>
            </a:xfrm>
            <a:custGeom>
              <a:avLst/>
              <a:gdLst/>
              <a:ahLst/>
              <a:cxnLst/>
              <a:rect l="l" t="t" r="r" b="b"/>
              <a:pathLst>
                <a:path w="667" h="626" extrusionOk="0">
                  <a:moveTo>
                    <a:pt x="263" y="1"/>
                  </a:moveTo>
                  <a:cubicBezTo>
                    <a:pt x="125" y="1"/>
                    <a:pt x="1" y="139"/>
                    <a:pt x="29" y="278"/>
                  </a:cubicBezTo>
                  <a:cubicBezTo>
                    <a:pt x="29" y="485"/>
                    <a:pt x="117" y="626"/>
                    <a:pt x="293" y="626"/>
                  </a:cubicBezTo>
                  <a:cubicBezTo>
                    <a:pt x="323" y="626"/>
                    <a:pt x="357" y="622"/>
                    <a:pt x="393" y="613"/>
                  </a:cubicBezTo>
                  <a:cubicBezTo>
                    <a:pt x="545" y="613"/>
                    <a:pt x="667" y="461"/>
                    <a:pt x="637" y="309"/>
                  </a:cubicBezTo>
                  <a:cubicBezTo>
                    <a:pt x="606" y="126"/>
                    <a:pt x="485" y="5"/>
                    <a:pt x="302" y="5"/>
                  </a:cubicBezTo>
                  <a:cubicBezTo>
                    <a:pt x="289" y="2"/>
                    <a:pt x="276" y="1"/>
                    <a:pt x="2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9" name="Google Shape;6619;p8"/>
            <p:cNvSpPr/>
            <p:nvPr/>
          </p:nvSpPr>
          <p:spPr>
            <a:xfrm>
              <a:off x="7122750" y="1327050"/>
              <a:ext cx="17500" cy="16125"/>
            </a:xfrm>
            <a:custGeom>
              <a:avLst/>
              <a:gdLst/>
              <a:ahLst/>
              <a:cxnLst/>
              <a:rect l="l" t="t" r="r" b="b"/>
              <a:pathLst>
                <a:path w="700" h="645" extrusionOk="0">
                  <a:moveTo>
                    <a:pt x="304" y="1"/>
                  </a:moveTo>
                  <a:cubicBezTo>
                    <a:pt x="152" y="1"/>
                    <a:pt x="30" y="122"/>
                    <a:pt x="0" y="274"/>
                  </a:cubicBezTo>
                  <a:cubicBezTo>
                    <a:pt x="0" y="518"/>
                    <a:pt x="152" y="639"/>
                    <a:pt x="395" y="639"/>
                  </a:cubicBezTo>
                  <a:cubicBezTo>
                    <a:pt x="414" y="643"/>
                    <a:pt x="433" y="645"/>
                    <a:pt x="451" y="645"/>
                  </a:cubicBezTo>
                  <a:cubicBezTo>
                    <a:pt x="576" y="645"/>
                    <a:pt x="673" y="552"/>
                    <a:pt x="699" y="366"/>
                  </a:cubicBezTo>
                  <a:cubicBezTo>
                    <a:pt x="669" y="183"/>
                    <a:pt x="578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0" name="Google Shape;6620;p8"/>
            <p:cNvSpPr/>
            <p:nvPr/>
          </p:nvSpPr>
          <p:spPr>
            <a:xfrm>
              <a:off x="5562675" y="1326250"/>
              <a:ext cx="20050" cy="25275"/>
            </a:xfrm>
            <a:custGeom>
              <a:avLst/>
              <a:gdLst/>
              <a:ahLst/>
              <a:cxnLst/>
              <a:rect l="l" t="t" r="r" b="b"/>
              <a:pathLst>
                <a:path w="802" h="1011" extrusionOk="0">
                  <a:moveTo>
                    <a:pt x="440" y="1"/>
                  </a:moveTo>
                  <a:cubicBezTo>
                    <a:pt x="426" y="1"/>
                    <a:pt x="411" y="1"/>
                    <a:pt x="396" y="2"/>
                  </a:cubicBezTo>
                  <a:cubicBezTo>
                    <a:pt x="1" y="63"/>
                    <a:pt x="365" y="398"/>
                    <a:pt x="305" y="580"/>
                  </a:cubicBezTo>
                  <a:cubicBezTo>
                    <a:pt x="274" y="671"/>
                    <a:pt x="274" y="762"/>
                    <a:pt x="305" y="853"/>
                  </a:cubicBezTo>
                  <a:cubicBezTo>
                    <a:pt x="335" y="914"/>
                    <a:pt x="396" y="975"/>
                    <a:pt x="487" y="1005"/>
                  </a:cubicBezTo>
                  <a:cubicBezTo>
                    <a:pt x="503" y="1009"/>
                    <a:pt x="518" y="1010"/>
                    <a:pt x="532" y="1010"/>
                  </a:cubicBezTo>
                  <a:cubicBezTo>
                    <a:pt x="651" y="1010"/>
                    <a:pt x="697" y="901"/>
                    <a:pt x="669" y="793"/>
                  </a:cubicBezTo>
                  <a:cubicBezTo>
                    <a:pt x="639" y="702"/>
                    <a:pt x="609" y="610"/>
                    <a:pt x="578" y="550"/>
                  </a:cubicBezTo>
                  <a:cubicBezTo>
                    <a:pt x="549" y="374"/>
                    <a:pt x="802" y="1"/>
                    <a:pt x="4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1" name="Google Shape;6621;p8"/>
            <p:cNvSpPr/>
            <p:nvPr/>
          </p:nvSpPr>
          <p:spPr>
            <a:xfrm>
              <a:off x="5391700" y="1299550"/>
              <a:ext cx="20550" cy="22925"/>
            </a:xfrm>
            <a:custGeom>
              <a:avLst/>
              <a:gdLst/>
              <a:ahLst/>
              <a:cxnLst/>
              <a:rect l="l" t="t" r="r" b="b"/>
              <a:pathLst>
                <a:path w="822" h="917" extrusionOk="0">
                  <a:moveTo>
                    <a:pt x="440" y="1"/>
                  </a:moveTo>
                  <a:cubicBezTo>
                    <a:pt x="416" y="1"/>
                    <a:pt x="391" y="12"/>
                    <a:pt x="365" y="37"/>
                  </a:cubicBezTo>
                  <a:cubicBezTo>
                    <a:pt x="213" y="250"/>
                    <a:pt x="1" y="614"/>
                    <a:pt x="213" y="827"/>
                  </a:cubicBezTo>
                  <a:cubicBezTo>
                    <a:pt x="287" y="892"/>
                    <a:pt x="355" y="917"/>
                    <a:pt x="419" y="917"/>
                  </a:cubicBezTo>
                  <a:cubicBezTo>
                    <a:pt x="567" y="917"/>
                    <a:pt x="694" y="781"/>
                    <a:pt x="821" y="675"/>
                  </a:cubicBezTo>
                  <a:cubicBezTo>
                    <a:pt x="791" y="523"/>
                    <a:pt x="700" y="402"/>
                    <a:pt x="639" y="280"/>
                  </a:cubicBezTo>
                  <a:cubicBezTo>
                    <a:pt x="615" y="160"/>
                    <a:pt x="533" y="1"/>
                    <a:pt x="4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2" name="Google Shape;6622;p8"/>
            <p:cNvSpPr/>
            <p:nvPr/>
          </p:nvSpPr>
          <p:spPr>
            <a:xfrm>
              <a:off x="5611325" y="1272775"/>
              <a:ext cx="22050" cy="14700"/>
            </a:xfrm>
            <a:custGeom>
              <a:avLst/>
              <a:gdLst/>
              <a:ahLst/>
              <a:cxnLst/>
              <a:rect l="l" t="t" r="r" b="b"/>
              <a:pathLst>
                <a:path w="882" h="588" extrusionOk="0">
                  <a:moveTo>
                    <a:pt x="589" y="0"/>
                  </a:moveTo>
                  <a:cubicBezTo>
                    <a:pt x="284" y="0"/>
                    <a:pt x="191" y="342"/>
                    <a:pt x="0" y="561"/>
                  </a:cubicBezTo>
                  <a:cubicBezTo>
                    <a:pt x="65" y="579"/>
                    <a:pt x="130" y="587"/>
                    <a:pt x="194" y="587"/>
                  </a:cubicBezTo>
                  <a:cubicBezTo>
                    <a:pt x="459" y="587"/>
                    <a:pt x="704" y="441"/>
                    <a:pt x="851" y="196"/>
                  </a:cubicBezTo>
                  <a:cubicBezTo>
                    <a:pt x="881" y="166"/>
                    <a:pt x="760" y="14"/>
                    <a:pt x="699" y="14"/>
                  </a:cubicBezTo>
                  <a:cubicBezTo>
                    <a:pt x="659" y="5"/>
                    <a:pt x="623" y="0"/>
                    <a:pt x="5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3" name="Google Shape;6623;p8"/>
            <p:cNvSpPr/>
            <p:nvPr/>
          </p:nvSpPr>
          <p:spPr>
            <a:xfrm>
              <a:off x="5409175" y="1408775"/>
              <a:ext cx="25750" cy="18200"/>
            </a:xfrm>
            <a:custGeom>
              <a:avLst/>
              <a:gdLst/>
              <a:ahLst/>
              <a:cxnLst/>
              <a:rect l="l" t="t" r="r" b="b"/>
              <a:pathLst>
                <a:path w="1030" h="728" extrusionOk="0">
                  <a:moveTo>
                    <a:pt x="524" y="1"/>
                  </a:moveTo>
                  <a:cubicBezTo>
                    <a:pt x="474" y="1"/>
                    <a:pt x="421" y="14"/>
                    <a:pt x="366" y="45"/>
                  </a:cubicBezTo>
                  <a:cubicBezTo>
                    <a:pt x="1" y="227"/>
                    <a:pt x="366" y="410"/>
                    <a:pt x="426" y="592"/>
                  </a:cubicBezTo>
                  <a:cubicBezTo>
                    <a:pt x="456" y="621"/>
                    <a:pt x="457" y="651"/>
                    <a:pt x="484" y="680"/>
                  </a:cubicBezTo>
                  <a:lnTo>
                    <a:pt x="484" y="680"/>
                  </a:lnTo>
                  <a:cubicBezTo>
                    <a:pt x="699" y="660"/>
                    <a:pt x="1029" y="728"/>
                    <a:pt x="913" y="349"/>
                  </a:cubicBezTo>
                  <a:cubicBezTo>
                    <a:pt x="864" y="204"/>
                    <a:pt x="719" y="1"/>
                    <a:pt x="524" y="1"/>
                  </a:cubicBezTo>
                  <a:close/>
                  <a:moveTo>
                    <a:pt x="484" y="680"/>
                  </a:moveTo>
                  <a:cubicBezTo>
                    <a:pt x="475" y="681"/>
                    <a:pt x="466" y="682"/>
                    <a:pt x="457" y="683"/>
                  </a:cubicBezTo>
                  <a:lnTo>
                    <a:pt x="487" y="683"/>
                  </a:lnTo>
                  <a:cubicBezTo>
                    <a:pt x="486" y="682"/>
                    <a:pt x="485" y="681"/>
                    <a:pt x="484" y="6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4" name="Google Shape;6624;p8"/>
            <p:cNvSpPr/>
            <p:nvPr/>
          </p:nvSpPr>
          <p:spPr>
            <a:xfrm>
              <a:off x="6451750" y="12342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235" y="1"/>
                  </a:moveTo>
                  <a:cubicBezTo>
                    <a:pt x="102" y="1"/>
                    <a:pt x="1" y="139"/>
                    <a:pt x="1" y="278"/>
                  </a:cubicBezTo>
                  <a:cubicBezTo>
                    <a:pt x="28" y="529"/>
                    <a:pt x="133" y="677"/>
                    <a:pt x="360" y="677"/>
                  </a:cubicBezTo>
                  <a:cubicBezTo>
                    <a:pt x="381" y="677"/>
                    <a:pt x="403" y="676"/>
                    <a:pt x="426" y="673"/>
                  </a:cubicBezTo>
                  <a:cubicBezTo>
                    <a:pt x="578" y="643"/>
                    <a:pt x="700" y="491"/>
                    <a:pt x="669" y="339"/>
                  </a:cubicBezTo>
                  <a:cubicBezTo>
                    <a:pt x="639" y="126"/>
                    <a:pt x="487" y="5"/>
                    <a:pt x="274" y="5"/>
                  </a:cubicBezTo>
                  <a:cubicBezTo>
                    <a:pt x="261" y="2"/>
                    <a:pt x="24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5" name="Google Shape;6625;p8"/>
            <p:cNvSpPr/>
            <p:nvPr/>
          </p:nvSpPr>
          <p:spPr>
            <a:xfrm>
              <a:off x="6305200" y="1171975"/>
              <a:ext cx="17400" cy="16450"/>
            </a:xfrm>
            <a:custGeom>
              <a:avLst/>
              <a:gdLst/>
              <a:ahLst/>
              <a:cxnLst/>
              <a:rect l="l" t="t" r="r" b="b"/>
              <a:pathLst>
                <a:path w="696" h="658" extrusionOk="0">
                  <a:moveTo>
                    <a:pt x="351" y="0"/>
                  </a:moveTo>
                  <a:cubicBezTo>
                    <a:pt x="156" y="0"/>
                    <a:pt x="0" y="201"/>
                    <a:pt x="57" y="429"/>
                  </a:cubicBezTo>
                  <a:cubicBezTo>
                    <a:pt x="57" y="553"/>
                    <a:pt x="159" y="657"/>
                    <a:pt x="280" y="657"/>
                  </a:cubicBezTo>
                  <a:cubicBezTo>
                    <a:pt x="306" y="657"/>
                    <a:pt x="334" y="652"/>
                    <a:pt x="361" y="641"/>
                  </a:cubicBezTo>
                  <a:cubicBezTo>
                    <a:pt x="543" y="611"/>
                    <a:pt x="695" y="459"/>
                    <a:pt x="695" y="277"/>
                  </a:cubicBezTo>
                  <a:cubicBezTo>
                    <a:pt x="665" y="125"/>
                    <a:pt x="574" y="3"/>
                    <a:pt x="391" y="3"/>
                  </a:cubicBezTo>
                  <a:cubicBezTo>
                    <a:pt x="378" y="1"/>
                    <a:pt x="364" y="0"/>
                    <a:pt x="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6" name="Google Shape;6626;p8"/>
            <p:cNvSpPr/>
            <p:nvPr/>
          </p:nvSpPr>
          <p:spPr>
            <a:xfrm>
              <a:off x="6596125" y="1358975"/>
              <a:ext cx="24350" cy="19300"/>
            </a:xfrm>
            <a:custGeom>
              <a:avLst/>
              <a:gdLst/>
              <a:ahLst/>
              <a:cxnLst/>
              <a:rect l="l" t="t" r="r" b="b"/>
              <a:pathLst>
                <a:path w="974" h="772" extrusionOk="0">
                  <a:moveTo>
                    <a:pt x="1" y="0"/>
                  </a:moveTo>
                  <a:lnTo>
                    <a:pt x="62" y="669"/>
                  </a:lnTo>
                  <a:cubicBezTo>
                    <a:pt x="171" y="742"/>
                    <a:pt x="270" y="771"/>
                    <a:pt x="363" y="771"/>
                  </a:cubicBezTo>
                  <a:cubicBezTo>
                    <a:pt x="578" y="771"/>
                    <a:pt x="761" y="614"/>
                    <a:pt x="974" y="487"/>
                  </a:cubicBezTo>
                  <a:lnTo>
                    <a:pt x="974" y="122"/>
                  </a:lnTo>
                  <a:cubicBezTo>
                    <a:pt x="874" y="221"/>
                    <a:pt x="781" y="258"/>
                    <a:pt x="692" y="258"/>
                  </a:cubicBezTo>
                  <a:cubicBezTo>
                    <a:pt x="455" y="258"/>
                    <a:pt x="244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7" name="Google Shape;6627;p8"/>
            <p:cNvSpPr/>
            <p:nvPr/>
          </p:nvSpPr>
          <p:spPr>
            <a:xfrm>
              <a:off x="6661475" y="1486500"/>
              <a:ext cx="17500" cy="15350"/>
            </a:xfrm>
            <a:custGeom>
              <a:avLst/>
              <a:gdLst/>
              <a:ahLst/>
              <a:cxnLst/>
              <a:rect l="l" t="t" r="r" b="b"/>
              <a:pathLst>
                <a:path w="700" h="614" extrusionOk="0">
                  <a:moveTo>
                    <a:pt x="394" y="0"/>
                  </a:moveTo>
                  <a:cubicBezTo>
                    <a:pt x="375" y="0"/>
                    <a:pt x="355" y="2"/>
                    <a:pt x="335" y="6"/>
                  </a:cubicBezTo>
                  <a:cubicBezTo>
                    <a:pt x="122" y="6"/>
                    <a:pt x="1" y="188"/>
                    <a:pt x="62" y="371"/>
                  </a:cubicBezTo>
                  <a:cubicBezTo>
                    <a:pt x="92" y="523"/>
                    <a:pt x="244" y="614"/>
                    <a:pt x="396" y="614"/>
                  </a:cubicBezTo>
                  <a:cubicBezTo>
                    <a:pt x="578" y="553"/>
                    <a:pt x="700" y="431"/>
                    <a:pt x="670" y="219"/>
                  </a:cubicBezTo>
                  <a:cubicBezTo>
                    <a:pt x="643" y="86"/>
                    <a:pt x="524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8" name="Google Shape;6628;p8"/>
            <p:cNvSpPr/>
            <p:nvPr/>
          </p:nvSpPr>
          <p:spPr>
            <a:xfrm>
              <a:off x="5960100" y="1296650"/>
              <a:ext cx="19775" cy="19800"/>
            </a:xfrm>
            <a:custGeom>
              <a:avLst/>
              <a:gdLst/>
              <a:ahLst/>
              <a:cxnLst/>
              <a:rect l="l" t="t" r="r" b="b"/>
              <a:pathLst>
                <a:path w="791" h="792" extrusionOk="0">
                  <a:moveTo>
                    <a:pt x="396" y="1"/>
                  </a:moveTo>
                  <a:cubicBezTo>
                    <a:pt x="153" y="1"/>
                    <a:pt x="1" y="214"/>
                    <a:pt x="92" y="518"/>
                  </a:cubicBezTo>
                  <a:cubicBezTo>
                    <a:pt x="122" y="609"/>
                    <a:pt x="122" y="700"/>
                    <a:pt x="122" y="791"/>
                  </a:cubicBezTo>
                  <a:lnTo>
                    <a:pt x="517" y="791"/>
                  </a:lnTo>
                  <a:cubicBezTo>
                    <a:pt x="517" y="700"/>
                    <a:pt x="548" y="609"/>
                    <a:pt x="548" y="518"/>
                  </a:cubicBezTo>
                  <a:cubicBezTo>
                    <a:pt x="669" y="305"/>
                    <a:pt x="791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9" name="Google Shape;6629;p8"/>
            <p:cNvSpPr/>
            <p:nvPr/>
          </p:nvSpPr>
          <p:spPr>
            <a:xfrm>
              <a:off x="5674375" y="1309450"/>
              <a:ext cx="20550" cy="25225"/>
            </a:xfrm>
            <a:custGeom>
              <a:avLst/>
              <a:gdLst/>
              <a:ahLst/>
              <a:cxnLst/>
              <a:rect l="l" t="t" r="r" b="b"/>
              <a:pathLst>
                <a:path w="822" h="1009" extrusionOk="0">
                  <a:moveTo>
                    <a:pt x="582" y="1"/>
                  </a:moveTo>
                  <a:cubicBezTo>
                    <a:pt x="429" y="1"/>
                    <a:pt x="272" y="94"/>
                    <a:pt x="214" y="249"/>
                  </a:cubicBezTo>
                  <a:cubicBezTo>
                    <a:pt x="1" y="583"/>
                    <a:pt x="214" y="796"/>
                    <a:pt x="457" y="1009"/>
                  </a:cubicBezTo>
                  <a:cubicBezTo>
                    <a:pt x="335" y="614"/>
                    <a:pt x="791" y="431"/>
                    <a:pt x="822" y="97"/>
                  </a:cubicBezTo>
                  <a:cubicBezTo>
                    <a:pt x="755" y="31"/>
                    <a:pt x="669" y="1"/>
                    <a:pt x="5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0" name="Google Shape;6630;p8"/>
            <p:cNvSpPr/>
            <p:nvPr/>
          </p:nvSpPr>
          <p:spPr>
            <a:xfrm>
              <a:off x="6701000" y="1231400"/>
              <a:ext cx="18250" cy="15975"/>
            </a:xfrm>
            <a:custGeom>
              <a:avLst/>
              <a:gdLst/>
              <a:ahLst/>
              <a:cxnLst/>
              <a:rect l="l" t="t" r="r" b="b"/>
              <a:pathLst>
                <a:path w="730" h="639" extrusionOk="0">
                  <a:moveTo>
                    <a:pt x="399" y="0"/>
                  </a:moveTo>
                  <a:cubicBezTo>
                    <a:pt x="227" y="0"/>
                    <a:pt x="140" y="131"/>
                    <a:pt x="92" y="301"/>
                  </a:cubicBezTo>
                  <a:cubicBezTo>
                    <a:pt x="0" y="453"/>
                    <a:pt x="122" y="635"/>
                    <a:pt x="274" y="635"/>
                  </a:cubicBezTo>
                  <a:cubicBezTo>
                    <a:pt x="292" y="638"/>
                    <a:pt x="309" y="639"/>
                    <a:pt x="326" y="639"/>
                  </a:cubicBezTo>
                  <a:cubicBezTo>
                    <a:pt x="531" y="639"/>
                    <a:pt x="613" y="472"/>
                    <a:pt x="669" y="331"/>
                  </a:cubicBezTo>
                  <a:cubicBezTo>
                    <a:pt x="730" y="210"/>
                    <a:pt x="669" y="58"/>
                    <a:pt x="548" y="27"/>
                  </a:cubicBezTo>
                  <a:cubicBezTo>
                    <a:pt x="492" y="9"/>
                    <a:pt x="443" y="0"/>
                    <a:pt x="3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1" name="Google Shape;6631;p8"/>
            <p:cNvSpPr/>
            <p:nvPr/>
          </p:nvSpPr>
          <p:spPr>
            <a:xfrm>
              <a:off x="6752675" y="1272225"/>
              <a:ext cx="15225" cy="16100"/>
            </a:xfrm>
            <a:custGeom>
              <a:avLst/>
              <a:gdLst/>
              <a:ahLst/>
              <a:cxnLst/>
              <a:rect l="l" t="t" r="r" b="b"/>
              <a:pathLst>
                <a:path w="609" h="644" extrusionOk="0">
                  <a:moveTo>
                    <a:pt x="191" y="1"/>
                  </a:moveTo>
                  <a:cubicBezTo>
                    <a:pt x="49" y="1"/>
                    <a:pt x="0" y="118"/>
                    <a:pt x="0" y="309"/>
                  </a:cubicBezTo>
                  <a:cubicBezTo>
                    <a:pt x="0" y="492"/>
                    <a:pt x="61" y="644"/>
                    <a:pt x="304" y="644"/>
                  </a:cubicBezTo>
                  <a:cubicBezTo>
                    <a:pt x="456" y="644"/>
                    <a:pt x="608" y="522"/>
                    <a:pt x="608" y="370"/>
                  </a:cubicBezTo>
                  <a:cubicBezTo>
                    <a:pt x="578" y="188"/>
                    <a:pt x="426" y="36"/>
                    <a:pt x="244" y="5"/>
                  </a:cubicBezTo>
                  <a:cubicBezTo>
                    <a:pt x="225" y="2"/>
                    <a:pt x="20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2" name="Google Shape;6632;p8"/>
            <p:cNvSpPr/>
            <p:nvPr/>
          </p:nvSpPr>
          <p:spPr>
            <a:xfrm>
              <a:off x="6039125" y="1217225"/>
              <a:ext cx="22825" cy="16400"/>
            </a:xfrm>
            <a:custGeom>
              <a:avLst/>
              <a:gdLst/>
              <a:ahLst/>
              <a:cxnLst/>
              <a:rect l="l" t="t" r="r" b="b"/>
              <a:pathLst>
                <a:path w="913" h="656" extrusionOk="0">
                  <a:moveTo>
                    <a:pt x="283" y="1"/>
                  </a:moveTo>
                  <a:cubicBezTo>
                    <a:pt x="244" y="1"/>
                    <a:pt x="200" y="6"/>
                    <a:pt x="153" y="17"/>
                  </a:cubicBezTo>
                  <a:cubicBezTo>
                    <a:pt x="92" y="47"/>
                    <a:pt x="1" y="169"/>
                    <a:pt x="1" y="230"/>
                  </a:cubicBezTo>
                  <a:cubicBezTo>
                    <a:pt x="153" y="534"/>
                    <a:pt x="396" y="594"/>
                    <a:pt x="913" y="655"/>
                  </a:cubicBezTo>
                  <a:cubicBezTo>
                    <a:pt x="672" y="281"/>
                    <a:pt x="573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3" name="Google Shape;6633;p8"/>
            <p:cNvSpPr/>
            <p:nvPr/>
          </p:nvSpPr>
          <p:spPr>
            <a:xfrm>
              <a:off x="6242775" y="1363200"/>
              <a:ext cx="16000" cy="15650"/>
            </a:xfrm>
            <a:custGeom>
              <a:avLst/>
              <a:gdLst/>
              <a:ahLst/>
              <a:cxnLst/>
              <a:rect l="l" t="t" r="r" b="b"/>
              <a:pathLst>
                <a:path w="640" h="626" extrusionOk="0">
                  <a:moveTo>
                    <a:pt x="283" y="0"/>
                  </a:moveTo>
                  <a:cubicBezTo>
                    <a:pt x="132" y="0"/>
                    <a:pt x="5" y="133"/>
                    <a:pt x="31" y="287"/>
                  </a:cubicBezTo>
                  <a:cubicBezTo>
                    <a:pt x="1" y="439"/>
                    <a:pt x="122" y="591"/>
                    <a:pt x="274" y="622"/>
                  </a:cubicBezTo>
                  <a:cubicBezTo>
                    <a:pt x="290" y="624"/>
                    <a:pt x="306" y="626"/>
                    <a:pt x="322" y="626"/>
                  </a:cubicBezTo>
                  <a:cubicBezTo>
                    <a:pt x="487" y="626"/>
                    <a:pt x="639" y="484"/>
                    <a:pt x="639" y="318"/>
                  </a:cubicBezTo>
                  <a:cubicBezTo>
                    <a:pt x="639" y="166"/>
                    <a:pt x="518" y="14"/>
                    <a:pt x="366" y="14"/>
                  </a:cubicBezTo>
                  <a:cubicBezTo>
                    <a:pt x="338" y="5"/>
                    <a:pt x="310" y="0"/>
                    <a:pt x="2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4" name="Google Shape;6634;p8"/>
            <p:cNvSpPr/>
            <p:nvPr/>
          </p:nvSpPr>
          <p:spPr>
            <a:xfrm>
              <a:off x="5868775" y="1398375"/>
              <a:ext cx="16875" cy="16325"/>
            </a:xfrm>
            <a:custGeom>
              <a:avLst/>
              <a:gdLst/>
              <a:ahLst/>
              <a:cxnLst/>
              <a:rect l="l" t="t" r="r" b="b"/>
              <a:pathLst>
                <a:path w="675" h="653" extrusionOk="0">
                  <a:moveTo>
                    <a:pt x="432" y="0"/>
                  </a:moveTo>
                  <a:cubicBezTo>
                    <a:pt x="413" y="0"/>
                    <a:pt x="393" y="2"/>
                    <a:pt x="371" y="5"/>
                  </a:cubicBezTo>
                  <a:cubicBezTo>
                    <a:pt x="189" y="35"/>
                    <a:pt x="37" y="127"/>
                    <a:pt x="67" y="339"/>
                  </a:cubicBezTo>
                  <a:cubicBezTo>
                    <a:pt x="94" y="448"/>
                    <a:pt x="0" y="653"/>
                    <a:pt x="174" y="653"/>
                  </a:cubicBezTo>
                  <a:cubicBezTo>
                    <a:pt x="195" y="653"/>
                    <a:pt x="220" y="650"/>
                    <a:pt x="249" y="643"/>
                  </a:cubicBezTo>
                  <a:cubicBezTo>
                    <a:pt x="462" y="643"/>
                    <a:pt x="644" y="491"/>
                    <a:pt x="675" y="279"/>
                  </a:cubicBezTo>
                  <a:cubicBezTo>
                    <a:pt x="648" y="115"/>
                    <a:pt x="59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5" name="Google Shape;6635;p8"/>
            <p:cNvSpPr/>
            <p:nvPr/>
          </p:nvSpPr>
          <p:spPr>
            <a:xfrm>
              <a:off x="6648575" y="1413575"/>
              <a:ext cx="16725" cy="15450"/>
            </a:xfrm>
            <a:custGeom>
              <a:avLst/>
              <a:gdLst/>
              <a:ahLst/>
              <a:cxnLst/>
              <a:rect l="l" t="t" r="r" b="b"/>
              <a:pathLst>
                <a:path w="669" h="618" extrusionOk="0">
                  <a:moveTo>
                    <a:pt x="388" y="0"/>
                  </a:moveTo>
                  <a:cubicBezTo>
                    <a:pt x="371" y="0"/>
                    <a:pt x="353" y="2"/>
                    <a:pt x="335" y="5"/>
                  </a:cubicBezTo>
                  <a:cubicBezTo>
                    <a:pt x="152" y="5"/>
                    <a:pt x="0" y="157"/>
                    <a:pt x="31" y="370"/>
                  </a:cubicBezTo>
                  <a:cubicBezTo>
                    <a:pt x="31" y="506"/>
                    <a:pt x="152" y="618"/>
                    <a:pt x="287" y="618"/>
                  </a:cubicBezTo>
                  <a:cubicBezTo>
                    <a:pt x="303" y="618"/>
                    <a:pt x="319" y="616"/>
                    <a:pt x="335" y="613"/>
                  </a:cubicBezTo>
                  <a:cubicBezTo>
                    <a:pt x="517" y="613"/>
                    <a:pt x="669" y="461"/>
                    <a:pt x="638" y="278"/>
                  </a:cubicBezTo>
                  <a:cubicBezTo>
                    <a:pt x="611" y="115"/>
                    <a:pt x="535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6" name="Google Shape;6636;p8"/>
            <p:cNvSpPr/>
            <p:nvPr/>
          </p:nvSpPr>
          <p:spPr>
            <a:xfrm>
              <a:off x="6251900" y="126170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335" y="1"/>
                  </a:moveTo>
                  <a:cubicBezTo>
                    <a:pt x="365" y="153"/>
                    <a:pt x="274" y="305"/>
                    <a:pt x="153" y="366"/>
                  </a:cubicBezTo>
                  <a:cubicBezTo>
                    <a:pt x="1" y="518"/>
                    <a:pt x="1" y="761"/>
                    <a:pt x="153" y="913"/>
                  </a:cubicBezTo>
                  <a:cubicBezTo>
                    <a:pt x="274" y="1004"/>
                    <a:pt x="335" y="1125"/>
                    <a:pt x="335" y="1277"/>
                  </a:cubicBezTo>
                  <a:cubicBezTo>
                    <a:pt x="821" y="913"/>
                    <a:pt x="517" y="426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7" name="Google Shape;6637;p8"/>
            <p:cNvSpPr/>
            <p:nvPr/>
          </p:nvSpPr>
          <p:spPr>
            <a:xfrm>
              <a:off x="6687325" y="1179225"/>
              <a:ext cx="20450" cy="14125"/>
            </a:xfrm>
            <a:custGeom>
              <a:avLst/>
              <a:gdLst/>
              <a:ahLst/>
              <a:cxnLst/>
              <a:rect l="l" t="t" r="r" b="b"/>
              <a:pathLst>
                <a:path w="818" h="565" extrusionOk="0">
                  <a:moveTo>
                    <a:pt x="454" y="1"/>
                  </a:moveTo>
                  <a:cubicBezTo>
                    <a:pt x="410" y="1"/>
                    <a:pt x="360" y="6"/>
                    <a:pt x="304" y="17"/>
                  </a:cubicBezTo>
                  <a:cubicBezTo>
                    <a:pt x="0" y="108"/>
                    <a:pt x="0" y="351"/>
                    <a:pt x="213" y="564"/>
                  </a:cubicBezTo>
                  <a:lnTo>
                    <a:pt x="791" y="564"/>
                  </a:lnTo>
                  <a:cubicBezTo>
                    <a:pt x="817" y="271"/>
                    <a:pt x="774" y="1"/>
                    <a:pt x="4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8" name="Google Shape;6638;p8"/>
            <p:cNvSpPr/>
            <p:nvPr/>
          </p:nvSpPr>
          <p:spPr>
            <a:xfrm>
              <a:off x="5433500" y="1126450"/>
              <a:ext cx="18250" cy="15225"/>
            </a:xfrm>
            <a:custGeom>
              <a:avLst/>
              <a:gdLst/>
              <a:ahLst/>
              <a:cxnLst/>
              <a:rect l="l" t="t" r="r" b="b"/>
              <a:pathLst>
                <a:path w="730" h="609" extrusionOk="0">
                  <a:moveTo>
                    <a:pt x="426" y="0"/>
                  </a:moveTo>
                  <a:cubicBezTo>
                    <a:pt x="0" y="0"/>
                    <a:pt x="0" y="608"/>
                    <a:pt x="426" y="608"/>
                  </a:cubicBezTo>
                  <a:cubicBezTo>
                    <a:pt x="578" y="608"/>
                    <a:pt x="669" y="487"/>
                    <a:pt x="730" y="335"/>
                  </a:cubicBezTo>
                  <a:cubicBezTo>
                    <a:pt x="730" y="152"/>
                    <a:pt x="608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9" name="Google Shape;6639;p8"/>
            <p:cNvSpPr/>
            <p:nvPr/>
          </p:nvSpPr>
          <p:spPr>
            <a:xfrm>
              <a:off x="6548375" y="1540500"/>
              <a:ext cx="15875" cy="15650"/>
            </a:xfrm>
            <a:custGeom>
              <a:avLst/>
              <a:gdLst/>
              <a:ahLst/>
              <a:cxnLst/>
              <a:rect l="l" t="t" r="r" b="b"/>
              <a:pathLst>
                <a:path w="635" h="626" extrusionOk="0">
                  <a:moveTo>
                    <a:pt x="346" y="0"/>
                  </a:moveTo>
                  <a:cubicBezTo>
                    <a:pt x="331" y="0"/>
                    <a:pt x="316" y="1"/>
                    <a:pt x="300" y="4"/>
                  </a:cubicBezTo>
                  <a:cubicBezTo>
                    <a:pt x="148" y="34"/>
                    <a:pt x="26" y="156"/>
                    <a:pt x="26" y="308"/>
                  </a:cubicBezTo>
                  <a:cubicBezTo>
                    <a:pt x="1" y="489"/>
                    <a:pt x="128" y="625"/>
                    <a:pt x="279" y="625"/>
                  </a:cubicBezTo>
                  <a:cubicBezTo>
                    <a:pt x="306" y="625"/>
                    <a:pt x="333" y="621"/>
                    <a:pt x="361" y="612"/>
                  </a:cubicBezTo>
                  <a:cubicBezTo>
                    <a:pt x="513" y="612"/>
                    <a:pt x="634" y="460"/>
                    <a:pt x="634" y="308"/>
                  </a:cubicBezTo>
                  <a:cubicBezTo>
                    <a:pt x="634" y="141"/>
                    <a:pt x="507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0" name="Google Shape;6640;p8"/>
            <p:cNvSpPr/>
            <p:nvPr/>
          </p:nvSpPr>
          <p:spPr>
            <a:xfrm>
              <a:off x="6644775" y="1071650"/>
              <a:ext cx="15225" cy="15400"/>
            </a:xfrm>
            <a:custGeom>
              <a:avLst/>
              <a:gdLst/>
              <a:ahLst/>
              <a:cxnLst/>
              <a:rect l="l" t="t" r="r" b="b"/>
              <a:pathLst>
                <a:path w="609" h="616" extrusionOk="0">
                  <a:moveTo>
                    <a:pt x="320" y="0"/>
                  </a:moveTo>
                  <a:cubicBezTo>
                    <a:pt x="305" y="0"/>
                    <a:pt x="290" y="1"/>
                    <a:pt x="274" y="4"/>
                  </a:cubicBezTo>
                  <a:cubicBezTo>
                    <a:pt x="122" y="4"/>
                    <a:pt x="0" y="156"/>
                    <a:pt x="0" y="308"/>
                  </a:cubicBezTo>
                  <a:cubicBezTo>
                    <a:pt x="0" y="474"/>
                    <a:pt x="127" y="616"/>
                    <a:pt x="288" y="616"/>
                  </a:cubicBezTo>
                  <a:cubicBezTo>
                    <a:pt x="303" y="616"/>
                    <a:pt x="319" y="614"/>
                    <a:pt x="335" y="612"/>
                  </a:cubicBezTo>
                  <a:cubicBezTo>
                    <a:pt x="487" y="551"/>
                    <a:pt x="608" y="490"/>
                    <a:pt x="608" y="308"/>
                  </a:cubicBezTo>
                  <a:cubicBezTo>
                    <a:pt x="608" y="141"/>
                    <a:pt x="481" y="0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1" name="Google Shape;6641;p8"/>
            <p:cNvSpPr/>
            <p:nvPr/>
          </p:nvSpPr>
          <p:spPr>
            <a:xfrm>
              <a:off x="6212400" y="1458175"/>
              <a:ext cx="15975" cy="16325"/>
            </a:xfrm>
            <a:custGeom>
              <a:avLst/>
              <a:gdLst/>
              <a:ahLst/>
              <a:cxnLst/>
              <a:rect l="l" t="t" r="r" b="b"/>
              <a:pathLst>
                <a:path w="639" h="653" extrusionOk="0">
                  <a:moveTo>
                    <a:pt x="326" y="1"/>
                  </a:moveTo>
                  <a:cubicBezTo>
                    <a:pt x="299" y="1"/>
                    <a:pt x="271" y="5"/>
                    <a:pt x="243" y="14"/>
                  </a:cubicBezTo>
                  <a:cubicBezTo>
                    <a:pt x="122" y="45"/>
                    <a:pt x="0" y="136"/>
                    <a:pt x="0" y="257"/>
                  </a:cubicBezTo>
                  <a:cubicBezTo>
                    <a:pt x="61" y="470"/>
                    <a:pt x="213" y="622"/>
                    <a:pt x="456" y="653"/>
                  </a:cubicBezTo>
                  <a:cubicBezTo>
                    <a:pt x="638" y="592"/>
                    <a:pt x="638" y="440"/>
                    <a:pt x="608" y="288"/>
                  </a:cubicBezTo>
                  <a:cubicBezTo>
                    <a:pt x="608" y="133"/>
                    <a:pt x="477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2" name="Google Shape;6642;p8"/>
            <p:cNvSpPr/>
            <p:nvPr/>
          </p:nvSpPr>
          <p:spPr>
            <a:xfrm>
              <a:off x="5376500" y="1258325"/>
              <a:ext cx="16750" cy="15675"/>
            </a:xfrm>
            <a:custGeom>
              <a:avLst/>
              <a:gdLst/>
              <a:ahLst/>
              <a:cxnLst/>
              <a:rect l="l" t="t" r="r" b="b"/>
              <a:pathLst>
                <a:path w="670" h="627" extrusionOk="0">
                  <a:moveTo>
                    <a:pt x="356" y="1"/>
                  </a:moveTo>
                  <a:cubicBezTo>
                    <a:pt x="329" y="1"/>
                    <a:pt x="302" y="5"/>
                    <a:pt x="274" y="14"/>
                  </a:cubicBezTo>
                  <a:cubicBezTo>
                    <a:pt x="122" y="45"/>
                    <a:pt x="1" y="197"/>
                    <a:pt x="31" y="349"/>
                  </a:cubicBezTo>
                  <a:cubicBezTo>
                    <a:pt x="58" y="512"/>
                    <a:pt x="159" y="627"/>
                    <a:pt x="333" y="627"/>
                  </a:cubicBezTo>
                  <a:cubicBezTo>
                    <a:pt x="353" y="627"/>
                    <a:pt x="374" y="625"/>
                    <a:pt x="396" y="622"/>
                  </a:cubicBezTo>
                  <a:cubicBezTo>
                    <a:pt x="548" y="592"/>
                    <a:pt x="669" y="470"/>
                    <a:pt x="639" y="318"/>
                  </a:cubicBezTo>
                  <a:cubicBezTo>
                    <a:pt x="639" y="138"/>
                    <a:pt x="508" y="1"/>
                    <a:pt x="3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3" name="Google Shape;6643;p8"/>
            <p:cNvSpPr/>
            <p:nvPr/>
          </p:nvSpPr>
          <p:spPr>
            <a:xfrm>
              <a:off x="6147800" y="1170500"/>
              <a:ext cx="20550" cy="11775"/>
            </a:xfrm>
            <a:custGeom>
              <a:avLst/>
              <a:gdLst/>
              <a:ahLst/>
              <a:cxnLst/>
              <a:rect l="l" t="t" r="r" b="b"/>
              <a:pathLst>
                <a:path w="822" h="471" extrusionOk="0">
                  <a:moveTo>
                    <a:pt x="440" y="0"/>
                  </a:moveTo>
                  <a:cubicBezTo>
                    <a:pt x="314" y="0"/>
                    <a:pt x="167" y="34"/>
                    <a:pt x="0" y="62"/>
                  </a:cubicBezTo>
                  <a:cubicBezTo>
                    <a:pt x="208" y="322"/>
                    <a:pt x="371" y="470"/>
                    <a:pt x="604" y="470"/>
                  </a:cubicBezTo>
                  <a:cubicBezTo>
                    <a:pt x="644" y="470"/>
                    <a:pt x="686" y="466"/>
                    <a:pt x="730" y="457"/>
                  </a:cubicBezTo>
                  <a:cubicBezTo>
                    <a:pt x="760" y="427"/>
                    <a:pt x="821" y="275"/>
                    <a:pt x="791" y="214"/>
                  </a:cubicBezTo>
                  <a:cubicBezTo>
                    <a:pt x="708" y="49"/>
                    <a:pt x="589" y="0"/>
                    <a:pt x="4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4" name="Google Shape;6644;p8"/>
            <p:cNvSpPr/>
            <p:nvPr/>
          </p:nvSpPr>
          <p:spPr>
            <a:xfrm>
              <a:off x="5618150" y="1377750"/>
              <a:ext cx="20550" cy="14675"/>
            </a:xfrm>
            <a:custGeom>
              <a:avLst/>
              <a:gdLst/>
              <a:ahLst/>
              <a:cxnLst/>
              <a:rect l="l" t="t" r="r" b="b"/>
              <a:pathLst>
                <a:path w="822" h="587" extrusionOk="0">
                  <a:moveTo>
                    <a:pt x="551" y="1"/>
                  </a:moveTo>
                  <a:cubicBezTo>
                    <a:pt x="286" y="1"/>
                    <a:pt x="193" y="256"/>
                    <a:pt x="1" y="587"/>
                  </a:cubicBezTo>
                  <a:cubicBezTo>
                    <a:pt x="396" y="496"/>
                    <a:pt x="669" y="587"/>
                    <a:pt x="791" y="252"/>
                  </a:cubicBezTo>
                  <a:cubicBezTo>
                    <a:pt x="821" y="131"/>
                    <a:pt x="760" y="9"/>
                    <a:pt x="639" y="9"/>
                  </a:cubicBezTo>
                  <a:cubicBezTo>
                    <a:pt x="607" y="4"/>
                    <a:pt x="578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5" name="Google Shape;6645;p8"/>
            <p:cNvSpPr/>
            <p:nvPr/>
          </p:nvSpPr>
          <p:spPr>
            <a:xfrm>
              <a:off x="6913775" y="1331300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328" y="1"/>
                  </a:moveTo>
                  <a:cubicBezTo>
                    <a:pt x="211" y="1"/>
                    <a:pt x="93" y="62"/>
                    <a:pt x="31" y="165"/>
                  </a:cubicBezTo>
                  <a:cubicBezTo>
                    <a:pt x="0" y="226"/>
                    <a:pt x="0" y="287"/>
                    <a:pt x="31" y="348"/>
                  </a:cubicBezTo>
                  <a:cubicBezTo>
                    <a:pt x="76" y="439"/>
                    <a:pt x="145" y="469"/>
                    <a:pt x="224" y="469"/>
                  </a:cubicBezTo>
                  <a:cubicBezTo>
                    <a:pt x="304" y="469"/>
                    <a:pt x="395" y="439"/>
                    <a:pt x="487" y="408"/>
                  </a:cubicBezTo>
                  <a:lnTo>
                    <a:pt x="882" y="256"/>
                  </a:lnTo>
                  <a:cubicBezTo>
                    <a:pt x="791" y="104"/>
                    <a:pt x="608" y="104"/>
                    <a:pt x="487" y="44"/>
                  </a:cubicBezTo>
                  <a:cubicBezTo>
                    <a:pt x="438" y="14"/>
                    <a:pt x="383" y="1"/>
                    <a:pt x="3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6" name="Google Shape;6646;p8"/>
            <p:cNvSpPr/>
            <p:nvPr/>
          </p:nvSpPr>
          <p:spPr>
            <a:xfrm>
              <a:off x="5589275" y="1372850"/>
              <a:ext cx="17500" cy="18825"/>
            </a:xfrm>
            <a:custGeom>
              <a:avLst/>
              <a:gdLst/>
              <a:ahLst/>
              <a:cxnLst/>
              <a:rect l="l" t="t" r="r" b="b"/>
              <a:pathLst>
                <a:path w="700" h="753" extrusionOk="0">
                  <a:moveTo>
                    <a:pt x="305" y="0"/>
                  </a:moveTo>
                  <a:cubicBezTo>
                    <a:pt x="206" y="0"/>
                    <a:pt x="107" y="38"/>
                    <a:pt x="31" y="114"/>
                  </a:cubicBezTo>
                  <a:cubicBezTo>
                    <a:pt x="1" y="388"/>
                    <a:pt x="1" y="752"/>
                    <a:pt x="335" y="752"/>
                  </a:cubicBezTo>
                  <a:cubicBezTo>
                    <a:pt x="700" y="752"/>
                    <a:pt x="517" y="357"/>
                    <a:pt x="578" y="114"/>
                  </a:cubicBezTo>
                  <a:cubicBezTo>
                    <a:pt x="502" y="38"/>
                    <a:pt x="403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7" name="Google Shape;6647;p8"/>
            <p:cNvSpPr/>
            <p:nvPr/>
          </p:nvSpPr>
          <p:spPr>
            <a:xfrm>
              <a:off x="6521675" y="1403050"/>
              <a:ext cx="15975" cy="12950"/>
            </a:xfrm>
            <a:custGeom>
              <a:avLst/>
              <a:gdLst/>
              <a:ahLst/>
              <a:cxnLst/>
              <a:rect l="l" t="t" r="r" b="b"/>
              <a:pathLst>
                <a:path w="639" h="518" extrusionOk="0">
                  <a:moveTo>
                    <a:pt x="304" y="0"/>
                  </a:moveTo>
                  <a:cubicBezTo>
                    <a:pt x="182" y="0"/>
                    <a:pt x="30" y="31"/>
                    <a:pt x="30" y="152"/>
                  </a:cubicBezTo>
                  <a:cubicBezTo>
                    <a:pt x="0" y="335"/>
                    <a:pt x="122" y="487"/>
                    <a:pt x="304" y="517"/>
                  </a:cubicBezTo>
                  <a:cubicBezTo>
                    <a:pt x="547" y="517"/>
                    <a:pt x="638" y="426"/>
                    <a:pt x="638" y="244"/>
                  </a:cubicBezTo>
                  <a:cubicBezTo>
                    <a:pt x="608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8" name="Google Shape;6648;p8"/>
            <p:cNvSpPr/>
            <p:nvPr/>
          </p:nvSpPr>
          <p:spPr>
            <a:xfrm>
              <a:off x="6173625" y="1271575"/>
              <a:ext cx="16000" cy="13125"/>
            </a:xfrm>
            <a:custGeom>
              <a:avLst/>
              <a:gdLst/>
              <a:ahLst/>
              <a:cxnLst/>
              <a:rect l="l" t="t" r="r" b="b"/>
              <a:pathLst>
                <a:path w="640" h="525" extrusionOk="0">
                  <a:moveTo>
                    <a:pt x="305" y="1"/>
                  </a:moveTo>
                  <a:cubicBezTo>
                    <a:pt x="122" y="1"/>
                    <a:pt x="31" y="92"/>
                    <a:pt x="1" y="274"/>
                  </a:cubicBezTo>
                  <a:cubicBezTo>
                    <a:pt x="52" y="454"/>
                    <a:pt x="168" y="525"/>
                    <a:pt x="312" y="525"/>
                  </a:cubicBezTo>
                  <a:cubicBezTo>
                    <a:pt x="339" y="525"/>
                    <a:pt x="367" y="522"/>
                    <a:pt x="396" y="518"/>
                  </a:cubicBezTo>
                  <a:cubicBezTo>
                    <a:pt x="518" y="487"/>
                    <a:pt x="639" y="487"/>
                    <a:pt x="639" y="335"/>
                  </a:cubicBezTo>
                  <a:cubicBezTo>
                    <a:pt x="639" y="123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9" name="Google Shape;6649;p8"/>
            <p:cNvSpPr/>
            <p:nvPr/>
          </p:nvSpPr>
          <p:spPr>
            <a:xfrm>
              <a:off x="6847650" y="1357725"/>
              <a:ext cx="19025" cy="18000"/>
            </a:xfrm>
            <a:custGeom>
              <a:avLst/>
              <a:gdLst/>
              <a:ahLst/>
              <a:cxnLst/>
              <a:rect l="l" t="t" r="r" b="b"/>
              <a:pathLst>
                <a:path w="761" h="720" extrusionOk="0">
                  <a:moveTo>
                    <a:pt x="322" y="1"/>
                  </a:moveTo>
                  <a:cubicBezTo>
                    <a:pt x="289" y="1"/>
                    <a:pt x="253" y="7"/>
                    <a:pt x="214" y="20"/>
                  </a:cubicBezTo>
                  <a:cubicBezTo>
                    <a:pt x="1" y="111"/>
                    <a:pt x="31" y="294"/>
                    <a:pt x="92" y="476"/>
                  </a:cubicBezTo>
                  <a:cubicBezTo>
                    <a:pt x="122" y="567"/>
                    <a:pt x="183" y="628"/>
                    <a:pt x="214" y="719"/>
                  </a:cubicBezTo>
                  <a:lnTo>
                    <a:pt x="761" y="506"/>
                  </a:lnTo>
                  <a:lnTo>
                    <a:pt x="609" y="202"/>
                  </a:lnTo>
                  <a:cubicBezTo>
                    <a:pt x="537" y="83"/>
                    <a:pt x="447" y="1"/>
                    <a:pt x="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0" name="Google Shape;6650;p8"/>
            <p:cNvSpPr/>
            <p:nvPr/>
          </p:nvSpPr>
          <p:spPr>
            <a:xfrm>
              <a:off x="6387925" y="1186475"/>
              <a:ext cx="15225" cy="15225"/>
            </a:xfrm>
            <a:custGeom>
              <a:avLst/>
              <a:gdLst/>
              <a:ahLst/>
              <a:cxnLst/>
              <a:rect l="l" t="t" r="r" b="b"/>
              <a:pathLst>
                <a:path w="609" h="609" extrusionOk="0">
                  <a:moveTo>
                    <a:pt x="304" y="1"/>
                  </a:moveTo>
                  <a:cubicBezTo>
                    <a:pt x="61" y="31"/>
                    <a:pt x="0" y="183"/>
                    <a:pt x="0" y="396"/>
                  </a:cubicBezTo>
                  <a:cubicBezTo>
                    <a:pt x="0" y="517"/>
                    <a:pt x="122" y="609"/>
                    <a:pt x="244" y="609"/>
                  </a:cubicBezTo>
                  <a:cubicBezTo>
                    <a:pt x="426" y="609"/>
                    <a:pt x="608" y="457"/>
                    <a:pt x="608" y="274"/>
                  </a:cubicBezTo>
                  <a:cubicBezTo>
                    <a:pt x="608" y="92"/>
                    <a:pt x="456" y="6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1" name="Google Shape;6651;p8"/>
            <p:cNvSpPr/>
            <p:nvPr/>
          </p:nvSpPr>
          <p:spPr>
            <a:xfrm>
              <a:off x="5602950" y="1348925"/>
              <a:ext cx="13700" cy="26800"/>
            </a:xfrm>
            <a:custGeom>
              <a:avLst/>
              <a:gdLst/>
              <a:ahLst/>
              <a:cxnLst/>
              <a:rect l="l" t="t" r="r" b="b"/>
              <a:pathLst>
                <a:path w="548" h="1072" extrusionOk="0">
                  <a:moveTo>
                    <a:pt x="214" y="1"/>
                  </a:moveTo>
                  <a:cubicBezTo>
                    <a:pt x="104" y="1"/>
                    <a:pt x="68" y="158"/>
                    <a:pt x="31" y="524"/>
                  </a:cubicBezTo>
                  <a:cubicBezTo>
                    <a:pt x="31" y="554"/>
                    <a:pt x="31" y="585"/>
                    <a:pt x="31" y="646"/>
                  </a:cubicBezTo>
                  <a:cubicBezTo>
                    <a:pt x="1" y="798"/>
                    <a:pt x="92" y="950"/>
                    <a:pt x="183" y="1071"/>
                  </a:cubicBezTo>
                  <a:cubicBezTo>
                    <a:pt x="335" y="1041"/>
                    <a:pt x="487" y="1041"/>
                    <a:pt x="426" y="798"/>
                  </a:cubicBezTo>
                  <a:cubicBezTo>
                    <a:pt x="365" y="585"/>
                    <a:pt x="305" y="342"/>
                    <a:pt x="548" y="190"/>
                  </a:cubicBezTo>
                  <a:cubicBezTo>
                    <a:pt x="391" y="69"/>
                    <a:pt x="287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2" name="Google Shape;6652;p8"/>
            <p:cNvSpPr/>
            <p:nvPr/>
          </p:nvSpPr>
          <p:spPr>
            <a:xfrm>
              <a:off x="7000400" y="1353175"/>
              <a:ext cx="16750" cy="13425"/>
            </a:xfrm>
            <a:custGeom>
              <a:avLst/>
              <a:gdLst/>
              <a:ahLst/>
              <a:cxnLst/>
              <a:rect l="l" t="t" r="r" b="b"/>
              <a:pathLst>
                <a:path w="670" h="537" extrusionOk="0">
                  <a:moveTo>
                    <a:pt x="397" y="1"/>
                  </a:moveTo>
                  <a:cubicBezTo>
                    <a:pt x="368" y="1"/>
                    <a:pt x="337" y="7"/>
                    <a:pt x="304" y="20"/>
                  </a:cubicBezTo>
                  <a:cubicBezTo>
                    <a:pt x="122" y="50"/>
                    <a:pt x="0" y="202"/>
                    <a:pt x="31" y="354"/>
                  </a:cubicBezTo>
                  <a:cubicBezTo>
                    <a:pt x="61" y="536"/>
                    <a:pt x="244" y="536"/>
                    <a:pt x="365" y="536"/>
                  </a:cubicBezTo>
                  <a:cubicBezTo>
                    <a:pt x="547" y="506"/>
                    <a:pt x="669" y="354"/>
                    <a:pt x="608" y="202"/>
                  </a:cubicBezTo>
                  <a:cubicBezTo>
                    <a:pt x="584" y="83"/>
                    <a:pt x="504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3" name="Google Shape;6653;p8"/>
            <p:cNvSpPr/>
            <p:nvPr/>
          </p:nvSpPr>
          <p:spPr>
            <a:xfrm>
              <a:off x="5695650" y="1284500"/>
              <a:ext cx="21325" cy="36500"/>
            </a:xfrm>
            <a:custGeom>
              <a:avLst/>
              <a:gdLst/>
              <a:ahLst/>
              <a:cxnLst/>
              <a:rect l="l" t="t" r="r" b="b"/>
              <a:pathLst>
                <a:path w="853" h="1460" extrusionOk="0">
                  <a:moveTo>
                    <a:pt x="335" y="1"/>
                  </a:moveTo>
                  <a:cubicBezTo>
                    <a:pt x="1" y="305"/>
                    <a:pt x="214" y="700"/>
                    <a:pt x="123" y="1065"/>
                  </a:cubicBezTo>
                  <a:cubicBezTo>
                    <a:pt x="275" y="1156"/>
                    <a:pt x="335" y="1308"/>
                    <a:pt x="335" y="1460"/>
                  </a:cubicBezTo>
                  <a:cubicBezTo>
                    <a:pt x="487" y="1368"/>
                    <a:pt x="670" y="1308"/>
                    <a:pt x="852" y="1308"/>
                  </a:cubicBezTo>
                  <a:cubicBezTo>
                    <a:pt x="852" y="1247"/>
                    <a:pt x="852" y="1186"/>
                    <a:pt x="852" y="1125"/>
                  </a:cubicBezTo>
                  <a:cubicBezTo>
                    <a:pt x="700" y="852"/>
                    <a:pt x="518" y="609"/>
                    <a:pt x="335" y="36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4" name="Google Shape;6654;p8"/>
            <p:cNvSpPr/>
            <p:nvPr/>
          </p:nvSpPr>
          <p:spPr>
            <a:xfrm>
              <a:off x="6606775" y="1292600"/>
              <a:ext cx="18250" cy="18200"/>
            </a:xfrm>
            <a:custGeom>
              <a:avLst/>
              <a:gdLst/>
              <a:ahLst/>
              <a:cxnLst/>
              <a:rect l="l" t="t" r="r" b="b"/>
              <a:pathLst>
                <a:path w="730" h="728" extrusionOk="0">
                  <a:moveTo>
                    <a:pt x="419" y="1"/>
                  </a:moveTo>
                  <a:cubicBezTo>
                    <a:pt x="303" y="1"/>
                    <a:pt x="245" y="124"/>
                    <a:pt x="152" y="193"/>
                  </a:cubicBezTo>
                  <a:cubicBezTo>
                    <a:pt x="0" y="285"/>
                    <a:pt x="0" y="528"/>
                    <a:pt x="152" y="649"/>
                  </a:cubicBezTo>
                  <a:cubicBezTo>
                    <a:pt x="218" y="706"/>
                    <a:pt x="281" y="727"/>
                    <a:pt x="342" y="727"/>
                  </a:cubicBezTo>
                  <a:cubicBezTo>
                    <a:pt x="478" y="727"/>
                    <a:pt x="604" y="621"/>
                    <a:pt x="730" y="558"/>
                  </a:cubicBezTo>
                  <a:lnTo>
                    <a:pt x="730" y="224"/>
                  </a:lnTo>
                  <a:lnTo>
                    <a:pt x="548" y="41"/>
                  </a:lnTo>
                  <a:cubicBezTo>
                    <a:pt x="497" y="13"/>
                    <a:pt x="455" y="1"/>
                    <a:pt x="4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5" name="Google Shape;6655;p8"/>
            <p:cNvSpPr/>
            <p:nvPr/>
          </p:nvSpPr>
          <p:spPr>
            <a:xfrm>
              <a:off x="6097650" y="1299625"/>
              <a:ext cx="16725" cy="16550"/>
            </a:xfrm>
            <a:custGeom>
              <a:avLst/>
              <a:gdLst/>
              <a:ahLst/>
              <a:cxnLst/>
              <a:rect l="l" t="t" r="r" b="b"/>
              <a:pathLst>
                <a:path w="669" h="662" extrusionOk="0">
                  <a:moveTo>
                    <a:pt x="288" y="1"/>
                  </a:moveTo>
                  <a:cubicBezTo>
                    <a:pt x="274" y="1"/>
                    <a:pt x="259" y="2"/>
                    <a:pt x="243" y="4"/>
                  </a:cubicBezTo>
                  <a:cubicBezTo>
                    <a:pt x="91" y="64"/>
                    <a:pt x="0" y="156"/>
                    <a:pt x="61" y="277"/>
                  </a:cubicBezTo>
                  <a:cubicBezTo>
                    <a:pt x="87" y="458"/>
                    <a:pt x="157" y="662"/>
                    <a:pt x="365" y="662"/>
                  </a:cubicBezTo>
                  <a:cubicBezTo>
                    <a:pt x="401" y="662"/>
                    <a:pt x="442" y="655"/>
                    <a:pt x="487" y="642"/>
                  </a:cubicBezTo>
                  <a:cubicBezTo>
                    <a:pt x="608" y="581"/>
                    <a:pt x="669" y="429"/>
                    <a:pt x="578" y="338"/>
                  </a:cubicBezTo>
                  <a:cubicBezTo>
                    <a:pt x="493" y="196"/>
                    <a:pt x="487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6" name="Google Shape;6656;p8"/>
            <p:cNvSpPr/>
            <p:nvPr/>
          </p:nvSpPr>
          <p:spPr>
            <a:xfrm>
              <a:off x="6993550" y="1302750"/>
              <a:ext cx="14475" cy="27375"/>
            </a:xfrm>
            <a:custGeom>
              <a:avLst/>
              <a:gdLst/>
              <a:ahLst/>
              <a:cxnLst/>
              <a:rect l="l" t="t" r="r" b="b"/>
              <a:pathLst>
                <a:path w="579" h="1095" extrusionOk="0">
                  <a:moveTo>
                    <a:pt x="578" y="0"/>
                  </a:moveTo>
                  <a:cubicBezTo>
                    <a:pt x="305" y="0"/>
                    <a:pt x="62" y="0"/>
                    <a:pt x="1" y="335"/>
                  </a:cubicBezTo>
                  <a:cubicBezTo>
                    <a:pt x="1" y="608"/>
                    <a:pt x="62" y="851"/>
                    <a:pt x="183" y="1094"/>
                  </a:cubicBezTo>
                  <a:cubicBezTo>
                    <a:pt x="457" y="973"/>
                    <a:pt x="335" y="669"/>
                    <a:pt x="578" y="547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7" name="Google Shape;6657;p8"/>
            <p:cNvSpPr/>
            <p:nvPr/>
          </p:nvSpPr>
          <p:spPr>
            <a:xfrm>
              <a:off x="6687325" y="1310275"/>
              <a:ext cx="19775" cy="16800"/>
            </a:xfrm>
            <a:custGeom>
              <a:avLst/>
              <a:gdLst/>
              <a:ahLst/>
              <a:cxnLst/>
              <a:rect l="l" t="t" r="r" b="b"/>
              <a:pathLst>
                <a:path w="791" h="672" extrusionOk="0">
                  <a:moveTo>
                    <a:pt x="325" y="0"/>
                  </a:moveTo>
                  <a:cubicBezTo>
                    <a:pt x="309" y="0"/>
                    <a:pt x="292" y="1"/>
                    <a:pt x="274" y="3"/>
                  </a:cubicBezTo>
                  <a:cubicBezTo>
                    <a:pt x="213" y="3"/>
                    <a:pt x="183" y="64"/>
                    <a:pt x="152" y="94"/>
                  </a:cubicBezTo>
                  <a:cubicBezTo>
                    <a:pt x="0" y="398"/>
                    <a:pt x="304" y="429"/>
                    <a:pt x="456" y="550"/>
                  </a:cubicBezTo>
                  <a:cubicBezTo>
                    <a:pt x="517" y="611"/>
                    <a:pt x="578" y="641"/>
                    <a:pt x="669" y="672"/>
                  </a:cubicBezTo>
                  <a:cubicBezTo>
                    <a:pt x="791" y="611"/>
                    <a:pt x="791" y="459"/>
                    <a:pt x="730" y="337"/>
                  </a:cubicBezTo>
                  <a:cubicBezTo>
                    <a:pt x="645" y="195"/>
                    <a:pt x="559" y="0"/>
                    <a:pt x="3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8" name="Google Shape;6658;p8"/>
            <p:cNvSpPr/>
            <p:nvPr/>
          </p:nvSpPr>
          <p:spPr>
            <a:xfrm>
              <a:off x="5407650" y="1641650"/>
              <a:ext cx="13725" cy="14575"/>
            </a:xfrm>
            <a:custGeom>
              <a:avLst/>
              <a:gdLst/>
              <a:ahLst/>
              <a:cxnLst/>
              <a:rect l="l" t="t" r="r" b="b"/>
              <a:pathLst>
                <a:path w="549" h="583" extrusionOk="0">
                  <a:moveTo>
                    <a:pt x="305" y="1"/>
                  </a:moveTo>
                  <a:cubicBezTo>
                    <a:pt x="123" y="61"/>
                    <a:pt x="1" y="153"/>
                    <a:pt x="62" y="335"/>
                  </a:cubicBezTo>
                  <a:cubicBezTo>
                    <a:pt x="62" y="471"/>
                    <a:pt x="184" y="583"/>
                    <a:pt x="318" y="583"/>
                  </a:cubicBezTo>
                  <a:cubicBezTo>
                    <a:pt x="334" y="583"/>
                    <a:pt x="350" y="581"/>
                    <a:pt x="366" y="578"/>
                  </a:cubicBezTo>
                  <a:cubicBezTo>
                    <a:pt x="518" y="548"/>
                    <a:pt x="518" y="457"/>
                    <a:pt x="548" y="305"/>
                  </a:cubicBezTo>
                  <a:cubicBezTo>
                    <a:pt x="548" y="122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9" name="Google Shape;6659;p8"/>
            <p:cNvSpPr/>
            <p:nvPr/>
          </p:nvSpPr>
          <p:spPr>
            <a:xfrm>
              <a:off x="5334700" y="1277400"/>
              <a:ext cx="22825" cy="20050"/>
            </a:xfrm>
            <a:custGeom>
              <a:avLst/>
              <a:gdLst/>
              <a:ahLst/>
              <a:cxnLst/>
              <a:rect l="l" t="t" r="r" b="b"/>
              <a:pathLst>
                <a:path w="913" h="802" extrusionOk="0">
                  <a:moveTo>
                    <a:pt x="601" y="1"/>
                  </a:moveTo>
                  <a:cubicBezTo>
                    <a:pt x="332" y="1"/>
                    <a:pt x="68" y="176"/>
                    <a:pt x="1" y="467"/>
                  </a:cubicBezTo>
                  <a:lnTo>
                    <a:pt x="335" y="801"/>
                  </a:lnTo>
                  <a:lnTo>
                    <a:pt x="366" y="771"/>
                  </a:lnTo>
                  <a:cubicBezTo>
                    <a:pt x="518" y="619"/>
                    <a:pt x="730" y="528"/>
                    <a:pt x="882" y="345"/>
                  </a:cubicBezTo>
                  <a:cubicBezTo>
                    <a:pt x="882" y="315"/>
                    <a:pt x="913" y="315"/>
                    <a:pt x="913" y="254"/>
                  </a:cubicBezTo>
                  <a:cubicBezTo>
                    <a:pt x="913" y="193"/>
                    <a:pt x="882" y="133"/>
                    <a:pt x="882" y="72"/>
                  </a:cubicBezTo>
                  <a:cubicBezTo>
                    <a:pt x="794" y="24"/>
                    <a:pt x="697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0" name="Google Shape;6660;p8"/>
            <p:cNvSpPr/>
            <p:nvPr/>
          </p:nvSpPr>
          <p:spPr>
            <a:xfrm>
              <a:off x="5548250" y="1426500"/>
              <a:ext cx="13700" cy="14575"/>
            </a:xfrm>
            <a:custGeom>
              <a:avLst/>
              <a:gdLst/>
              <a:ahLst/>
              <a:cxnLst/>
              <a:rect l="l" t="t" r="r" b="b"/>
              <a:pathLst>
                <a:path w="548" h="583" extrusionOk="0">
                  <a:moveTo>
                    <a:pt x="273" y="0"/>
                  </a:moveTo>
                  <a:cubicBezTo>
                    <a:pt x="104" y="0"/>
                    <a:pt x="31" y="118"/>
                    <a:pt x="31" y="309"/>
                  </a:cubicBezTo>
                  <a:cubicBezTo>
                    <a:pt x="31" y="430"/>
                    <a:pt x="0" y="552"/>
                    <a:pt x="183" y="582"/>
                  </a:cubicBezTo>
                  <a:cubicBezTo>
                    <a:pt x="365" y="521"/>
                    <a:pt x="517" y="491"/>
                    <a:pt x="547" y="248"/>
                  </a:cubicBezTo>
                  <a:cubicBezTo>
                    <a:pt x="547" y="126"/>
                    <a:pt x="456" y="35"/>
                    <a:pt x="335" y="5"/>
                  </a:cubicBezTo>
                  <a:cubicBezTo>
                    <a:pt x="313" y="2"/>
                    <a:pt x="292" y="0"/>
                    <a:pt x="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1" name="Google Shape;6661;p8"/>
            <p:cNvSpPr/>
            <p:nvPr/>
          </p:nvSpPr>
          <p:spPr>
            <a:xfrm>
              <a:off x="6079400" y="1239350"/>
              <a:ext cx="21300" cy="18575"/>
            </a:xfrm>
            <a:custGeom>
              <a:avLst/>
              <a:gdLst/>
              <a:ahLst/>
              <a:cxnLst/>
              <a:rect l="l" t="t" r="r" b="b"/>
              <a:pathLst>
                <a:path w="852" h="743" extrusionOk="0">
                  <a:moveTo>
                    <a:pt x="344" y="0"/>
                  </a:moveTo>
                  <a:cubicBezTo>
                    <a:pt x="293" y="0"/>
                    <a:pt x="240" y="29"/>
                    <a:pt x="183" y="105"/>
                  </a:cubicBezTo>
                  <a:cubicBezTo>
                    <a:pt x="1" y="378"/>
                    <a:pt x="214" y="469"/>
                    <a:pt x="426" y="591"/>
                  </a:cubicBezTo>
                  <a:cubicBezTo>
                    <a:pt x="487" y="621"/>
                    <a:pt x="578" y="682"/>
                    <a:pt x="639" y="743"/>
                  </a:cubicBezTo>
                  <a:cubicBezTo>
                    <a:pt x="761" y="712"/>
                    <a:pt x="852" y="621"/>
                    <a:pt x="852" y="500"/>
                  </a:cubicBezTo>
                  <a:cubicBezTo>
                    <a:pt x="791" y="408"/>
                    <a:pt x="700" y="317"/>
                    <a:pt x="639" y="226"/>
                  </a:cubicBezTo>
                  <a:cubicBezTo>
                    <a:pt x="555" y="142"/>
                    <a:pt x="457" y="0"/>
                    <a:pt x="3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2" name="Google Shape;6662;p8"/>
            <p:cNvSpPr/>
            <p:nvPr/>
          </p:nvSpPr>
          <p:spPr>
            <a:xfrm>
              <a:off x="6684275" y="1126450"/>
              <a:ext cx="14475" cy="14450"/>
            </a:xfrm>
            <a:custGeom>
              <a:avLst/>
              <a:gdLst/>
              <a:ahLst/>
              <a:cxnLst/>
              <a:rect l="l" t="t" r="r" b="b"/>
              <a:pathLst>
                <a:path w="579" h="578" extrusionOk="0">
                  <a:moveTo>
                    <a:pt x="214" y="0"/>
                  </a:moveTo>
                  <a:cubicBezTo>
                    <a:pt x="31" y="0"/>
                    <a:pt x="1" y="213"/>
                    <a:pt x="31" y="335"/>
                  </a:cubicBezTo>
                  <a:cubicBezTo>
                    <a:pt x="62" y="456"/>
                    <a:pt x="153" y="578"/>
                    <a:pt x="274" y="578"/>
                  </a:cubicBezTo>
                  <a:cubicBezTo>
                    <a:pt x="457" y="548"/>
                    <a:pt x="578" y="335"/>
                    <a:pt x="517" y="152"/>
                  </a:cubicBezTo>
                  <a:cubicBezTo>
                    <a:pt x="457" y="31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3" name="Google Shape;6663;p8"/>
            <p:cNvSpPr/>
            <p:nvPr/>
          </p:nvSpPr>
          <p:spPr>
            <a:xfrm>
              <a:off x="6077875" y="1421075"/>
              <a:ext cx="18275" cy="13575"/>
            </a:xfrm>
            <a:custGeom>
              <a:avLst/>
              <a:gdLst/>
              <a:ahLst/>
              <a:cxnLst/>
              <a:rect l="l" t="t" r="r" b="b"/>
              <a:pathLst>
                <a:path w="731" h="543" extrusionOk="0">
                  <a:moveTo>
                    <a:pt x="634" y="1"/>
                  </a:moveTo>
                  <a:cubicBezTo>
                    <a:pt x="484" y="1"/>
                    <a:pt x="339" y="55"/>
                    <a:pt x="214" y="130"/>
                  </a:cubicBezTo>
                  <a:cubicBezTo>
                    <a:pt x="92" y="191"/>
                    <a:pt x="1" y="282"/>
                    <a:pt x="62" y="434"/>
                  </a:cubicBezTo>
                  <a:cubicBezTo>
                    <a:pt x="102" y="515"/>
                    <a:pt x="183" y="542"/>
                    <a:pt x="269" y="542"/>
                  </a:cubicBezTo>
                  <a:cubicBezTo>
                    <a:pt x="312" y="542"/>
                    <a:pt x="356" y="536"/>
                    <a:pt x="396" y="526"/>
                  </a:cubicBezTo>
                  <a:cubicBezTo>
                    <a:pt x="487" y="495"/>
                    <a:pt x="609" y="434"/>
                    <a:pt x="730" y="374"/>
                  </a:cubicBezTo>
                  <a:lnTo>
                    <a:pt x="730" y="9"/>
                  </a:lnTo>
                  <a:cubicBezTo>
                    <a:pt x="698" y="3"/>
                    <a:pt x="666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4" name="Google Shape;6664;p8"/>
            <p:cNvSpPr/>
            <p:nvPr/>
          </p:nvSpPr>
          <p:spPr>
            <a:xfrm>
              <a:off x="6506475" y="1162925"/>
              <a:ext cx="12925" cy="15350"/>
            </a:xfrm>
            <a:custGeom>
              <a:avLst/>
              <a:gdLst/>
              <a:ahLst/>
              <a:cxnLst/>
              <a:rect l="l" t="t" r="r" b="b"/>
              <a:pathLst>
                <a:path w="517" h="614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0" y="396"/>
                    <a:pt x="122" y="578"/>
                    <a:pt x="304" y="608"/>
                  </a:cubicBezTo>
                  <a:cubicBezTo>
                    <a:pt x="320" y="611"/>
                    <a:pt x="335" y="613"/>
                    <a:pt x="349" y="613"/>
                  </a:cubicBezTo>
                  <a:cubicBezTo>
                    <a:pt x="468" y="613"/>
                    <a:pt x="517" y="504"/>
                    <a:pt x="517" y="396"/>
                  </a:cubicBezTo>
                  <a:cubicBezTo>
                    <a:pt x="517" y="213"/>
                    <a:pt x="39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5" name="Google Shape;6665;p8"/>
            <p:cNvSpPr/>
            <p:nvPr/>
          </p:nvSpPr>
          <p:spPr>
            <a:xfrm>
              <a:off x="5425900" y="1345400"/>
              <a:ext cx="18250" cy="16650"/>
            </a:xfrm>
            <a:custGeom>
              <a:avLst/>
              <a:gdLst/>
              <a:ahLst/>
              <a:cxnLst/>
              <a:rect l="l" t="t" r="r" b="b"/>
              <a:pathLst>
                <a:path w="730" h="666" extrusionOk="0">
                  <a:moveTo>
                    <a:pt x="196" y="1"/>
                  </a:moveTo>
                  <a:cubicBezTo>
                    <a:pt x="97" y="1"/>
                    <a:pt x="19" y="58"/>
                    <a:pt x="0" y="209"/>
                  </a:cubicBezTo>
                  <a:cubicBezTo>
                    <a:pt x="0" y="362"/>
                    <a:pt x="86" y="429"/>
                    <a:pt x="221" y="429"/>
                  </a:cubicBezTo>
                  <a:cubicBezTo>
                    <a:pt x="247" y="429"/>
                    <a:pt x="275" y="427"/>
                    <a:pt x="304" y="422"/>
                  </a:cubicBezTo>
                  <a:cubicBezTo>
                    <a:pt x="328" y="415"/>
                    <a:pt x="349" y="412"/>
                    <a:pt x="368" y="412"/>
                  </a:cubicBezTo>
                  <a:cubicBezTo>
                    <a:pt x="525" y="412"/>
                    <a:pt x="564" y="611"/>
                    <a:pt x="700" y="665"/>
                  </a:cubicBezTo>
                  <a:lnTo>
                    <a:pt x="730" y="148"/>
                  </a:lnTo>
                  <a:cubicBezTo>
                    <a:pt x="608" y="118"/>
                    <a:pt x="517" y="87"/>
                    <a:pt x="396" y="57"/>
                  </a:cubicBezTo>
                  <a:cubicBezTo>
                    <a:pt x="326" y="22"/>
                    <a:pt x="257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6" name="Google Shape;6666;p8"/>
            <p:cNvSpPr/>
            <p:nvPr/>
          </p:nvSpPr>
          <p:spPr>
            <a:xfrm>
              <a:off x="5516325" y="1588450"/>
              <a:ext cx="14475" cy="14475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305" y="1"/>
                  </a:moveTo>
                  <a:cubicBezTo>
                    <a:pt x="153" y="1"/>
                    <a:pt x="31" y="122"/>
                    <a:pt x="31" y="274"/>
                  </a:cubicBezTo>
                  <a:cubicBezTo>
                    <a:pt x="1" y="426"/>
                    <a:pt x="122" y="578"/>
                    <a:pt x="305" y="578"/>
                  </a:cubicBezTo>
                  <a:cubicBezTo>
                    <a:pt x="456" y="578"/>
                    <a:pt x="578" y="426"/>
                    <a:pt x="548" y="274"/>
                  </a:cubicBezTo>
                  <a:cubicBezTo>
                    <a:pt x="578" y="122"/>
                    <a:pt x="456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7" name="Google Shape;6667;p8"/>
            <p:cNvSpPr/>
            <p:nvPr/>
          </p:nvSpPr>
          <p:spPr>
            <a:xfrm>
              <a:off x="6545225" y="1132175"/>
              <a:ext cx="15225" cy="14175"/>
            </a:xfrm>
            <a:custGeom>
              <a:avLst/>
              <a:gdLst/>
              <a:ahLst/>
              <a:cxnLst/>
              <a:rect l="l" t="t" r="r" b="b"/>
              <a:pathLst>
                <a:path w="609" h="567" extrusionOk="0">
                  <a:moveTo>
                    <a:pt x="316" y="1"/>
                  </a:moveTo>
                  <a:cubicBezTo>
                    <a:pt x="177" y="1"/>
                    <a:pt x="82" y="134"/>
                    <a:pt x="31" y="288"/>
                  </a:cubicBezTo>
                  <a:cubicBezTo>
                    <a:pt x="0" y="410"/>
                    <a:pt x="61" y="531"/>
                    <a:pt x="213" y="562"/>
                  </a:cubicBezTo>
                  <a:cubicBezTo>
                    <a:pt x="232" y="565"/>
                    <a:pt x="250" y="566"/>
                    <a:pt x="268" y="566"/>
                  </a:cubicBezTo>
                  <a:cubicBezTo>
                    <a:pt x="420" y="566"/>
                    <a:pt x="523" y="452"/>
                    <a:pt x="578" y="288"/>
                  </a:cubicBezTo>
                  <a:cubicBezTo>
                    <a:pt x="608" y="167"/>
                    <a:pt x="517" y="45"/>
                    <a:pt x="395" y="15"/>
                  </a:cubicBezTo>
                  <a:cubicBezTo>
                    <a:pt x="368" y="5"/>
                    <a:pt x="34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8" name="Google Shape;6668;p8"/>
            <p:cNvSpPr/>
            <p:nvPr/>
          </p:nvSpPr>
          <p:spPr>
            <a:xfrm>
              <a:off x="6779275" y="1326150"/>
              <a:ext cx="14450" cy="14725"/>
            </a:xfrm>
            <a:custGeom>
              <a:avLst/>
              <a:gdLst/>
              <a:ahLst/>
              <a:cxnLst/>
              <a:rect l="l" t="t" r="r" b="b"/>
              <a:pathLst>
                <a:path w="578" h="589" extrusionOk="0">
                  <a:moveTo>
                    <a:pt x="290" y="1"/>
                  </a:moveTo>
                  <a:cubicBezTo>
                    <a:pt x="130" y="1"/>
                    <a:pt x="57" y="90"/>
                    <a:pt x="31" y="250"/>
                  </a:cubicBezTo>
                  <a:cubicBezTo>
                    <a:pt x="0" y="402"/>
                    <a:pt x="122" y="554"/>
                    <a:pt x="274" y="584"/>
                  </a:cubicBezTo>
                  <a:cubicBezTo>
                    <a:pt x="290" y="587"/>
                    <a:pt x="305" y="589"/>
                    <a:pt x="319" y="589"/>
                  </a:cubicBezTo>
                  <a:cubicBezTo>
                    <a:pt x="444" y="589"/>
                    <a:pt x="520" y="477"/>
                    <a:pt x="547" y="341"/>
                  </a:cubicBezTo>
                  <a:cubicBezTo>
                    <a:pt x="578" y="189"/>
                    <a:pt x="517" y="37"/>
                    <a:pt x="365" y="6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9" name="Google Shape;6669;p8"/>
            <p:cNvSpPr/>
            <p:nvPr/>
          </p:nvSpPr>
          <p:spPr>
            <a:xfrm>
              <a:off x="6410725" y="1399800"/>
              <a:ext cx="19775" cy="14375"/>
            </a:xfrm>
            <a:custGeom>
              <a:avLst/>
              <a:gdLst/>
              <a:ahLst/>
              <a:cxnLst/>
              <a:rect l="l" t="t" r="r" b="b"/>
              <a:pathLst>
                <a:path w="791" h="575" extrusionOk="0">
                  <a:moveTo>
                    <a:pt x="361" y="0"/>
                  </a:moveTo>
                  <a:cubicBezTo>
                    <a:pt x="253" y="0"/>
                    <a:pt x="159" y="43"/>
                    <a:pt x="91" y="161"/>
                  </a:cubicBezTo>
                  <a:cubicBezTo>
                    <a:pt x="0" y="282"/>
                    <a:pt x="31" y="404"/>
                    <a:pt x="122" y="495"/>
                  </a:cubicBezTo>
                  <a:cubicBezTo>
                    <a:pt x="187" y="552"/>
                    <a:pt x="244" y="574"/>
                    <a:pt x="294" y="574"/>
                  </a:cubicBezTo>
                  <a:cubicBezTo>
                    <a:pt x="432" y="574"/>
                    <a:pt x="527" y="410"/>
                    <a:pt x="639" y="343"/>
                  </a:cubicBezTo>
                  <a:cubicBezTo>
                    <a:pt x="669" y="313"/>
                    <a:pt x="699" y="313"/>
                    <a:pt x="730" y="282"/>
                  </a:cubicBezTo>
                  <a:cubicBezTo>
                    <a:pt x="730" y="282"/>
                    <a:pt x="760" y="252"/>
                    <a:pt x="760" y="222"/>
                  </a:cubicBezTo>
                  <a:cubicBezTo>
                    <a:pt x="791" y="191"/>
                    <a:pt x="760" y="161"/>
                    <a:pt x="730" y="100"/>
                  </a:cubicBezTo>
                  <a:cubicBezTo>
                    <a:pt x="699" y="100"/>
                    <a:pt x="669" y="100"/>
                    <a:pt x="639" y="70"/>
                  </a:cubicBezTo>
                  <a:cubicBezTo>
                    <a:pt x="543" y="29"/>
                    <a:pt x="448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0" name="Google Shape;6670;p8"/>
            <p:cNvSpPr/>
            <p:nvPr/>
          </p:nvSpPr>
          <p:spPr>
            <a:xfrm>
              <a:off x="5460100" y="1326150"/>
              <a:ext cx="15225" cy="13275"/>
            </a:xfrm>
            <a:custGeom>
              <a:avLst/>
              <a:gdLst/>
              <a:ahLst/>
              <a:cxnLst/>
              <a:rect l="l" t="t" r="r" b="b"/>
              <a:pathLst>
                <a:path w="609" h="531" extrusionOk="0">
                  <a:moveTo>
                    <a:pt x="28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402"/>
                    <a:pt x="122" y="493"/>
                    <a:pt x="274" y="523"/>
                  </a:cubicBezTo>
                  <a:cubicBezTo>
                    <a:pt x="300" y="528"/>
                    <a:pt x="325" y="531"/>
                    <a:pt x="349" y="531"/>
                  </a:cubicBezTo>
                  <a:cubicBezTo>
                    <a:pt x="465" y="531"/>
                    <a:pt x="553" y="472"/>
                    <a:pt x="578" y="371"/>
                  </a:cubicBezTo>
                  <a:cubicBezTo>
                    <a:pt x="608" y="98"/>
                    <a:pt x="517" y="6"/>
                    <a:pt x="335" y="6"/>
                  </a:cubicBezTo>
                  <a:cubicBezTo>
                    <a:pt x="319" y="2"/>
                    <a:pt x="303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1" name="Google Shape;6671;p8"/>
            <p:cNvSpPr/>
            <p:nvPr/>
          </p:nvSpPr>
          <p:spPr>
            <a:xfrm>
              <a:off x="5748100" y="1292875"/>
              <a:ext cx="15975" cy="23575"/>
            </a:xfrm>
            <a:custGeom>
              <a:avLst/>
              <a:gdLst/>
              <a:ahLst/>
              <a:cxnLst/>
              <a:rect l="l" t="t" r="r" b="b"/>
              <a:pathLst>
                <a:path w="639" h="943" extrusionOk="0">
                  <a:moveTo>
                    <a:pt x="578" y="0"/>
                  </a:moveTo>
                  <a:cubicBezTo>
                    <a:pt x="243" y="91"/>
                    <a:pt x="0" y="426"/>
                    <a:pt x="31" y="790"/>
                  </a:cubicBezTo>
                  <a:lnTo>
                    <a:pt x="213" y="942"/>
                  </a:lnTo>
                  <a:cubicBezTo>
                    <a:pt x="365" y="790"/>
                    <a:pt x="517" y="608"/>
                    <a:pt x="608" y="426"/>
                  </a:cubicBezTo>
                  <a:lnTo>
                    <a:pt x="608" y="213"/>
                  </a:lnTo>
                  <a:cubicBezTo>
                    <a:pt x="608" y="213"/>
                    <a:pt x="639" y="182"/>
                    <a:pt x="608" y="122"/>
                  </a:cubicBezTo>
                  <a:cubicBezTo>
                    <a:pt x="639" y="91"/>
                    <a:pt x="608" y="30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2" name="Google Shape;6672;p8"/>
            <p:cNvSpPr/>
            <p:nvPr/>
          </p:nvSpPr>
          <p:spPr>
            <a:xfrm>
              <a:off x="5901600" y="1394100"/>
              <a:ext cx="15975" cy="12775"/>
            </a:xfrm>
            <a:custGeom>
              <a:avLst/>
              <a:gdLst/>
              <a:ahLst/>
              <a:cxnLst/>
              <a:rect l="l" t="t" r="r" b="b"/>
              <a:pathLst>
                <a:path w="639" h="511" extrusionOk="0">
                  <a:moveTo>
                    <a:pt x="397" y="1"/>
                  </a:moveTo>
                  <a:cubicBezTo>
                    <a:pt x="367" y="1"/>
                    <a:pt x="336" y="8"/>
                    <a:pt x="304" y="24"/>
                  </a:cubicBezTo>
                  <a:cubicBezTo>
                    <a:pt x="152" y="24"/>
                    <a:pt x="31" y="176"/>
                    <a:pt x="0" y="328"/>
                  </a:cubicBezTo>
                  <a:cubicBezTo>
                    <a:pt x="0" y="480"/>
                    <a:pt x="122" y="510"/>
                    <a:pt x="243" y="510"/>
                  </a:cubicBezTo>
                  <a:cubicBezTo>
                    <a:pt x="456" y="480"/>
                    <a:pt x="638" y="298"/>
                    <a:pt x="578" y="176"/>
                  </a:cubicBezTo>
                  <a:cubicBezTo>
                    <a:pt x="555" y="63"/>
                    <a:pt x="482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3" name="Google Shape;6673;p8"/>
            <p:cNvSpPr/>
            <p:nvPr/>
          </p:nvSpPr>
          <p:spPr>
            <a:xfrm>
              <a:off x="5387150" y="1390900"/>
              <a:ext cx="15975" cy="15575"/>
            </a:xfrm>
            <a:custGeom>
              <a:avLst/>
              <a:gdLst/>
              <a:ahLst/>
              <a:cxnLst/>
              <a:rect l="l" t="t" r="r" b="b"/>
              <a:pathLst>
                <a:path w="639" h="623" extrusionOk="0">
                  <a:moveTo>
                    <a:pt x="304" y="0"/>
                  </a:moveTo>
                  <a:cubicBezTo>
                    <a:pt x="0" y="0"/>
                    <a:pt x="91" y="304"/>
                    <a:pt x="91" y="486"/>
                  </a:cubicBezTo>
                  <a:cubicBezTo>
                    <a:pt x="206" y="525"/>
                    <a:pt x="320" y="623"/>
                    <a:pt x="435" y="623"/>
                  </a:cubicBezTo>
                  <a:cubicBezTo>
                    <a:pt x="503" y="623"/>
                    <a:pt x="571" y="588"/>
                    <a:pt x="639" y="486"/>
                  </a:cubicBezTo>
                  <a:cubicBezTo>
                    <a:pt x="608" y="274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4" name="Google Shape;6674;p8"/>
            <p:cNvSpPr/>
            <p:nvPr/>
          </p:nvSpPr>
          <p:spPr>
            <a:xfrm>
              <a:off x="5298225" y="1528275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257" y="1"/>
                  </a:moveTo>
                  <a:cubicBezTo>
                    <a:pt x="153" y="1"/>
                    <a:pt x="62" y="83"/>
                    <a:pt x="62" y="189"/>
                  </a:cubicBezTo>
                  <a:cubicBezTo>
                    <a:pt x="1" y="402"/>
                    <a:pt x="153" y="584"/>
                    <a:pt x="335" y="584"/>
                  </a:cubicBezTo>
                  <a:cubicBezTo>
                    <a:pt x="457" y="584"/>
                    <a:pt x="579" y="523"/>
                    <a:pt x="609" y="402"/>
                  </a:cubicBezTo>
                  <a:cubicBezTo>
                    <a:pt x="609" y="189"/>
                    <a:pt x="487" y="37"/>
                    <a:pt x="305" y="7"/>
                  </a:cubicBezTo>
                  <a:cubicBezTo>
                    <a:pt x="289" y="3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5" name="Google Shape;6675;p8"/>
            <p:cNvSpPr/>
            <p:nvPr/>
          </p:nvSpPr>
          <p:spPr>
            <a:xfrm>
              <a:off x="5521850" y="1380900"/>
              <a:ext cx="15025" cy="12325"/>
            </a:xfrm>
            <a:custGeom>
              <a:avLst/>
              <a:gdLst/>
              <a:ahLst/>
              <a:cxnLst/>
              <a:rect l="l" t="t" r="r" b="b"/>
              <a:pathLst>
                <a:path w="601" h="493" extrusionOk="0">
                  <a:moveTo>
                    <a:pt x="253" y="0"/>
                  </a:moveTo>
                  <a:cubicBezTo>
                    <a:pt x="0" y="0"/>
                    <a:pt x="7" y="492"/>
                    <a:pt x="273" y="492"/>
                  </a:cubicBezTo>
                  <a:cubicBezTo>
                    <a:pt x="281" y="492"/>
                    <a:pt x="288" y="492"/>
                    <a:pt x="296" y="491"/>
                  </a:cubicBezTo>
                  <a:cubicBezTo>
                    <a:pt x="448" y="491"/>
                    <a:pt x="570" y="400"/>
                    <a:pt x="600" y="248"/>
                  </a:cubicBezTo>
                  <a:cubicBezTo>
                    <a:pt x="570" y="96"/>
                    <a:pt x="448" y="5"/>
                    <a:pt x="296" y="5"/>
                  </a:cubicBez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6" name="Google Shape;6676;p8"/>
            <p:cNvSpPr/>
            <p:nvPr/>
          </p:nvSpPr>
          <p:spPr>
            <a:xfrm>
              <a:off x="7032300" y="1349750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351" y="0"/>
                  </a:moveTo>
                  <a:cubicBezTo>
                    <a:pt x="336" y="0"/>
                    <a:pt x="321" y="2"/>
                    <a:pt x="305" y="5"/>
                  </a:cubicBezTo>
                  <a:cubicBezTo>
                    <a:pt x="123" y="5"/>
                    <a:pt x="1" y="96"/>
                    <a:pt x="1" y="278"/>
                  </a:cubicBezTo>
                  <a:cubicBezTo>
                    <a:pt x="31" y="491"/>
                    <a:pt x="214" y="491"/>
                    <a:pt x="366" y="491"/>
                  </a:cubicBezTo>
                  <a:cubicBezTo>
                    <a:pt x="487" y="461"/>
                    <a:pt x="579" y="400"/>
                    <a:pt x="579" y="278"/>
                  </a:cubicBezTo>
                  <a:cubicBezTo>
                    <a:pt x="579" y="115"/>
                    <a:pt x="481" y="0"/>
                    <a:pt x="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7" name="Google Shape;6677;p8"/>
            <p:cNvSpPr/>
            <p:nvPr/>
          </p:nvSpPr>
          <p:spPr>
            <a:xfrm>
              <a:off x="5723775" y="1220950"/>
              <a:ext cx="21300" cy="13625"/>
            </a:xfrm>
            <a:custGeom>
              <a:avLst/>
              <a:gdLst/>
              <a:ahLst/>
              <a:cxnLst/>
              <a:rect l="l" t="t" r="r" b="b"/>
              <a:pathLst>
                <a:path w="852" h="545" extrusionOk="0">
                  <a:moveTo>
                    <a:pt x="332" y="1"/>
                  </a:moveTo>
                  <a:cubicBezTo>
                    <a:pt x="265" y="1"/>
                    <a:pt x="194" y="8"/>
                    <a:pt x="122" y="20"/>
                  </a:cubicBezTo>
                  <a:cubicBezTo>
                    <a:pt x="1" y="81"/>
                    <a:pt x="1" y="263"/>
                    <a:pt x="122" y="354"/>
                  </a:cubicBezTo>
                  <a:cubicBezTo>
                    <a:pt x="299" y="481"/>
                    <a:pt x="498" y="544"/>
                    <a:pt x="717" y="544"/>
                  </a:cubicBezTo>
                  <a:cubicBezTo>
                    <a:pt x="761" y="544"/>
                    <a:pt x="806" y="542"/>
                    <a:pt x="852" y="537"/>
                  </a:cubicBezTo>
                  <a:cubicBezTo>
                    <a:pt x="827" y="122"/>
                    <a:pt x="607" y="1"/>
                    <a:pt x="3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8" name="Google Shape;6678;p8"/>
            <p:cNvSpPr/>
            <p:nvPr/>
          </p:nvSpPr>
          <p:spPr>
            <a:xfrm>
              <a:off x="6449475" y="118345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244" y="0"/>
                  </a:moveTo>
                  <a:cubicBezTo>
                    <a:pt x="31" y="395"/>
                    <a:pt x="0" y="638"/>
                    <a:pt x="304" y="882"/>
                  </a:cubicBezTo>
                  <a:cubicBezTo>
                    <a:pt x="517" y="608"/>
                    <a:pt x="487" y="24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9" name="Google Shape;6679;p8"/>
            <p:cNvSpPr/>
            <p:nvPr/>
          </p:nvSpPr>
          <p:spPr>
            <a:xfrm>
              <a:off x="7153125" y="1317025"/>
              <a:ext cx="14475" cy="14725"/>
            </a:xfrm>
            <a:custGeom>
              <a:avLst/>
              <a:gdLst/>
              <a:ahLst/>
              <a:cxnLst/>
              <a:rect l="l" t="t" r="r" b="b"/>
              <a:pathLst>
                <a:path w="579" h="589" extrusionOk="0">
                  <a:moveTo>
                    <a:pt x="311" y="1"/>
                  </a:moveTo>
                  <a:cubicBezTo>
                    <a:pt x="131" y="1"/>
                    <a:pt x="58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6" y="589"/>
                    <a:pt x="320" y="589"/>
                  </a:cubicBezTo>
                  <a:cubicBezTo>
                    <a:pt x="445" y="589"/>
                    <a:pt x="521" y="477"/>
                    <a:pt x="548" y="341"/>
                  </a:cubicBezTo>
                  <a:cubicBezTo>
                    <a:pt x="578" y="189"/>
                    <a:pt x="518" y="37"/>
                    <a:pt x="396" y="7"/>
                  </a:cubicBezTo>
                  <a:cubicBezTo>
                    <a:pt x="365" y="3"/>
                    <a:pt x="337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0" name="Google Shape;6680;p8"/>
            <p:cNvSpPr/>
            <p:nvPr/>
          </p:nvSpPr>
          <p:spPr>
            <a:xfrm>
              <a:off x="6763300" y="130730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274" y="1"/>
                  </a:moveTo>
                  <a:cubicBezTo>
                    <a:pt x="153" y="1"/>
                    <a:pt x="1" y="31"/>
                    <a:pt x="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457" y="487"/>
                    <a:pt x="548" y="365"/>
                    <a:pt x="609" y="213"/>
                  </a:cubicBezTo>
                  <a:cubicBezTo>
                    <a:pt x="57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1" name="Google Shape;6681;p8"/>
            <p:cNvSpPr/>
            <p:nvPr/>
          </p:nvSpPr>
          <p:spPr>
            <a:xfrm>
              <a:off x="5991250" y="1335100"/>
              <a:ext cx="17325" cy="13375"/>
            </a:xfrm>
            <a:custGeom>
              <a:avLst/>
              <a:gdLst/>
              <a:ahLst/>
              <a:cxnLst/>
              <a:rect l="l" t="t" r="r" b="b"/>
              <a:pathLst>
                <a:path w="693" h="535" extrusionOk="0">
                  <a:moveTo>
                    <a:pt x="415" y="0"/>
                  </a:moveTo>
                  <a:cubicBezTo>
                    <a:pt x="368" y="0"/>
                    <a:pt x="319" y="14"/>
                    <a:pt x="274" y="44"/>
                  </a:cubicBezTo>
                  <a:cubicBezTo>
                    <a:pt x="1" y="135"/>
                    <a:pt x="92" y="348"/>
                    <a:pt x="183" y="530"/>
                  </a:cubicBezTo>
                  <a:cubicBezTo>
                    <a:pt x="244" y="530"/>
                    <a:pt x="310" y="535"/>
                    <a:pt x="373" y="535"/>
                  </a:cubicBezTo>
                  <a:cubicBezTo>
                    <a:pt x="530" y="535"/>
                    <a:pt x="670" y="504"/>
                    <a:pt x="670" y="287"/>
                  </a:cubicBezTo>
                  <a:cubicBezTo>
                    <a:pt x="693" y="126"/>
                    <a:pt x="560" y="0"/>
                    <a:pt x="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2" name="Google Shape;6682;p8"/>
            <p:cNvSpPr/>
            <p:nvPr/>
          </p:nvSpPr>
          <p:spPr>
            <a:xfrm>
              <a:off x="6492800" y="1699400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74" y="1"/>
                  </a:moveTo>
                  <a:cubicBezTo>
                    <a:pt x="122" y="1"/>
                    <a:pt x="0" y="153"/>
                    <a:pt x="30" y="305"/>
                  </a:cubicBezTo>
                  <a:cubicBezTo>
                    <a:pt x="30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486" y="92"/>
                  </a:cubicBezTo>
                  <a:cubicBezTo>
                    <a:pt x="426" y="31"/>
                    <a:pt x="33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3" name="Google Shape;6683;p8"/>
            <p:cNvSpPr/>
            <p:nvPr/>
          </p:nvSpPr>
          <p:spPr>
            <a:xfrm>
              <a:off x="6793700" y="1276000"/>
              <a:ext cx="13700" cy="12325"/>
            </a:xfrm>
            <a:custGeom>
              <a:avLst/>
              <a:gdLst/>
              <a:ahLst/>
              <a:cxnLst/>
              <a:rect l="l" t="t" r="r" b="b"/>
              <a:pathLst>
                <a:path w="548" h="493" extrusionOk="0">
                  <a:moveTo>
                    <a:pt x="321" y="0"/>
                  </a:moveTo>
                  <a:cubicBezTo>
                    <a:pt x="306" y="0"/>
                    <a:pt x="290" y="2"/>
                    <a:pt x="274" y="6"/>
                  </a:cubicBezTo>
                  <a:cubicBezTo>
                    <a:pt x="92" y="6"/>
                    <a:pt x="1" y="97"/>
                    <a:pt x="1" y="158"/>
                  </a:cubicBezTo>
                  <a:cubicBezTo>
                    <a:pt x="31" y="432"/>
                    <a:pt x="153" y="493"/>
                    <a:pt x="274" y="493"/>
                  </a:cubicBezTo>
                  <a:cubicBezTo>
                    <a:pt x="426" y="493"/>
                    <a:pt x="548" y="341"/>
                    <a:pt x="517" y="189"/>
                  </a:cubicBezTo>
                  <a:cubicBezTo>
                    <a:pt x="491" y="83"/>
                    <a:pt x="419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4" name="Google Shape;6684;p8"/>
            <p:cNvSpPr/>
            <p:nvPr/>
          </p:nvSpPr>
          <p:spPr>
            <a:xfrm>
              <a:off x="5558125" y="1203075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0" y="1"/>
                  </a:moveTo>
                  <a:cubicBezTo>
                    <a:pt x="245" y="1"/>
                    <a:pt x="229" y="2"/>
                    <a:pt x="213" y="5"/>
                  </a:cubicBezTo>
                  <a:cubicBezTo>
                    <a:pt x="92" y="5"/>
                    <a:pt x="0" y="127"/>
                    <a:pt x="0" y="249"/>
                  </a:cubicBezTo>
                  <a:cubicBezTo>
                    <a:pt x="0" y="393"/>
                    <a:pt x="76" y="480"/>
                    <a:pt x="274" y="480"/>
                  </a:cubicBezTo>
                  <a:cubicBezTo>
                    <a:pt x="326" y="480"/>
                    <a:pt x="386" y="474"/>
                    <a:pt x="456" y="461"/>
                  </a:cubicBezTo>
                  <a:cubicBezTo>
                    <a:pt x="456" y="464"/>
                    <a:pt x="457" y="466"/>
                    <a:pt x="458" y="466"/>
                  </a:cubicBezTo>
                  <a:cubicBezTo>
                    <a:pt x="468" y="466"/>
                    <a:pt x="517" y="357"/>
                    <a:pt x="517" y="249"/>
                  </a:cubicBezTo>
                  <a:cubicBezTo>
                    <a:pt x="517" y="112"/>
                    <a:pt x="395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5" name="Google Shape;6685;p8"/>
            <p:cNvSpPr/>
            <p:nvPr/>
          </p:nvSpPr>
          <p:spPr>
            <a:xfrm>
              <a:off x="6447950" y="1126300"/>
              <a:ext cx="15225" cy="11575"/>
            </a:xfrm>
            <a:custGeom>
              <a:avLst/>
              <a:gdLst/>
              <a:ahLst/>
              <a:cxnLst/>
              <a:rect l="l" t="t" r="r" b="b"/>
              <a:pathLst>
                <a:path w="609" h="463" extrusionOk="0">
                  <a:moveTo>
                    <a:pt x="327" y="1"/>
                  </a:moveTo>
                  <a:cubicBezTo>
                    <a:pt x="176" y="1"/>
                    <a:pt x="58" y="87"/>
                    <a:pt x="31" y="219"/>
                  </a:cubicBezTo>
                  <a:cubicBezTo>
                    <a:pt x="1" y="371"/>
                    <a:pt x="92" y="462"/>
                    <a:pt x="213" y="462"/>
                  </a:cubicBezTo>
                  <a:cubicBezTo>
                    <a:pt x="396" y="462"/>
                    <a:pt x="548" y="432"/>
                    <a:pt x="578" y="250"/>
                  </a:cubicBezTo>
                  <a:cubicBezTo>
                    <a:pt x="609" y="128"/>
                    <a:pt x="517" y="6"/>
                    <a:pt x="396" y="6"/>
                  </a:cubicBezTo>
                  <a:cubicBezTo>
                    <a:pt x="372" y="2"/>
                    <a:pt x="349" y="1"/>
                    <a:pt x="3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6" name="Google Shape;6686;p8"/>
            <p:cNvSpPr/>
            <p:nvPr/>
          </p:nvSpPr>
          <p:spPr>
            <a:xfrm>
              <a:off x="5726050" y="1539075"/>
              <a:ext cx="18275" cy="19025"/>
            </a:xfrm>
            <a:custGeom>
              <a:avLst/>
              <a:gdLst/>
              <a:ahLst/>
              <a:cxnLst/>
              <a:rect l="l" t="t" r="r" b="b"/>
              <a:pathLst>
                <a:path w="731" h="761" extrusionOk="0">
                  <a:moveTo>
                    <a:pt x="730" y="0"/>
                  </a:moveTo>
                  <a:lnTo>
                    <a:pt x="730" y="0"/>
                  </a:lnTo>
                  <a:cubicBezTo>
                    <a:pt x="31" y="152"/>
                    <a:pt x="1" y="213"/>
                    <a:pt x="183" y="760"/>
                  </a:cubicBezTo>
                  <a:lnTo>
                    <a:pt x="73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7" name="Google Shape;6687;p8"/>
            <p:cNvSpPr/>
            <p:nvPr/>
          </p:nvSpPr>
          <p:spPr>
            <a:xfrm>
              <a:off x="6620450" y="151322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274" y="1"/>
                  </a:moveTo>
                  <a:cubicBezTo>
                    <a:pt x="153" y="31"/>
                    <a:pt x="31" y="6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517" y="396"/>
                    <a:pt x="517" y="274"/>
                  </a:cubicBezTo>
                  <a:cubicBezTo>
                    <a:pt x="548" y="12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8" name="Google Shape;6688;p8"/>
            <p:cNvSpPr/>
            <p:nvPr/>
          </p:nvSpPr>
          <p:spPr>
            <a:xfrm>
              <a:off x="6980650" y="1207750"/>
              <a:ext cx="13050" cy="11550"/>
            </a:xfrm>
            <a:custGeom>
              <a:avLst/>
              <a:gdLst/>
              <a:ahLst/>
              <a:cxnLst/>
              <a:rect l="l" t="t" r="r" b="b"/>
              <a:pathLst>
                <a:path w="522" h="462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56" y="404"/>
                    <a:pt x="154" y="462"/>
                    <a:pt x="253" y="462"/>
                  </a:cubicBezTo>
                  <a:cubicBezTo>
                    <a:pt x="386" y="462"/>
                    <a:pt x="521" y="357"/>
                    <a:pt x="486" y="183"/>
                  </a:cubicBezTo>
                  <a:cubicBezTo>
                    <a:pt x="456" y="3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9" name="Google Shape;6689;p8"/>
            <p:cNvSpPr/>
            <p:nvPr/>
          </p:nvSpPr>
          <p:spPr>
            <a:xfrm>
              <a:off x="6926000" y="1248700"/>
              <a:ext cx="12875" cy="12275"/>
            </a:xfrm>
            <a:custGeom>
              <a:avLst/>
              <a:gdLst/>
              <a:ahLst/>
              <a:cxnLst/>
              <a:rect l="l" t="t" r="r" b="b"/>
              <a:pathLst>
                <a:path w="515" h="491" extrusionOk="0">
                  <a:moveTo>
                    <a:pt x="255" y="0"/>
                  </a:moveTo>
                  <a:cubicBezTo>
                    <a:pt x="99" y="0"/>
                    <a:pt x="0" y="139"/>
                    <a:pt x="28" y="278"/>
                  </a:cubicBezTo>
                  <a:cubicBezTo>
                    <a:pt x="58" y="430"/>
                    <a:pt x="150" y="490"/>
                    <a:pt x="302" y="490"/>
                  </a:cubicBezTo>
                  <a:cubicBezTo>
                    <a:pt x="423" y="460"/>
                    <a:pt x="514" y="369"/>
                    <a:pt x="514" y="247"/>
                  </a:cubicBezTo>
                  <a:cubicBezTo>
                    <a:pt x="514" y="126"/>
                    <a:pt x="423" y="4"/>
                    <a:pt x="302" y="4"/>
                  </a:cubicBezTo>
                  <a:cubicBezTo>
                    <a:pt x="286" y="1"/>
                    <a:pt x="270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0" name="Google Shape;6690;p8"/>
            <p:cNvSpPr/>
            <p:nvPr/>
          </p:nvSpPr>
          <p:spPr>
            <a:xfrm>
              <a:off x="6102975" y="1453825"/>
              <a:ext cx="15200" cy="12450"/>
            </a:xfrm>
            <a:custGeom>
              <a:avLst/>
              <a:gdLst/>
              <a:ahLst/>
              <a:cxnLst/>
              <a:rect l="l" t="t" r="r" b="b"/>
              <a:pathLst>
                <a:path w="608" h="498" extrusionOk="0">
                  <a:moveTo>
                    <a:pt x="271" y="0"/>
                  </a:moveTo>
                  <a:cubicBezTo>
                    <a:pt x="252" y="0"/>
                    <a:pt x="232" y="2"/>
                    <a:pt x="213" y="6"/>
                  </a:cubicBezTo>
                  <a:cubicBezTo>
                    <a:pt x="91" y="36"/>
                    <a:pt x="0" y="127"/>
                    <a:pt x="30" y="249"/>
                  </a:cubicBezTo>
                  <a:cubicBezTo>
                    <a:pt x="30" y="408"/>
                    <a:pt x="169" y="498"/>
                    <a:pt x="326" y="498"/>
                  </a:cubicBezTo>
                  <a:cubicBezTo>
                    <a:pt x="349" y="498"/>
                    <a:pt x="372" y="496"/>
                    <a:pt x="395" y="492"/>
                  </a:cubicBezTo>
                  <a:cubicBezTo>
                    <a:pt x="517" y="462"/>
                    <a:pt x="608" y="340"/>
                    <a:pt x="547" y="219"/>
                  </a:cubicBezTo>
                  <a:cubicBezTo>
                    <a:pt x="521" y="86"/>
                    <a:pt x="402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1" name="Google Shape;6691;p8"/>
            <p:cNvSpPr/>
            <p:nvPr/>
          </p:nvSpPr>
          <p:spPr>
            <a:xfrm>
              <a:off x="6666050" y="1431050"/>
              <a:ext cx="12925" cy="12425"/>
            </a:xfrm>
            <a:custGeom>
              <a:avLst/>
              <a:gdLst/>
              <a:ahLst/>
              <a:cxnLst/>
              <a:rect l="l" t="t" r="r" b="b"/>
              <a:pathLst>
                <a:path w="517" h="497" extrusionOk="0">
                  <a:moveTo>
                    <a:pt x="267" y="0"/>
                  </a:moveTo>
                  <a:cubicBezTo>
                    <a:pt x="250" y="0"/>
                    <a:pt x="232" y="2"/>
                    <a:pt x="213" y="5"/>
                  </a:cubicBezTo>
                  <a:cubicBezTo>
                    <a:pt x="91" y="5"/>
                    <a:pt x="0" y="127"/>
                    <a:pt x="31" y="248"/>
                  </a:cubicBezTo>
                  <a:cubicBezTo>
                    <a:pt x="3" y="384"/>
                    <a:pt x="123" y="496"/>
                    <a:pt x="257" y="496"/>
                  </a:cubicBezTo>
                  <a:cubicBezTo>
                    <a:pt x="273" y="496"/>
                    <a:pt x="288" y="495"/>
                    <a:pt x="304" y="491"/>
                  </a:cubicBezTo>
                  <a:cubicBezTo>
                    <a:pt x="456" y="461"/>
                    <a:pt x="487" y="370"/>
                    <a:pt x="517" y="248"/>
                  </a:cubicBezTo>
                  <a:cubicBezTo>
                    <a:pt x="490" y="112"/>
                    <a:pt x="414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2" name="Google Shape;6692;p8"/>
            <p:cNvSpPr/>
            <p:nvPr/>
          </p:nvSpPr>
          <p:spPr>
            <a:xfrm>
              <a:off x="6314975" y="1298800"/>
              <a:ext cx="12950" cy="11975"/>
            </a:xfrm>
            <a:custGeom>
              <a:avLst/>
              <a:gdLst/>
              <a:ahLst/>
              <a:cxnLst/>
              <a:rect l="l" t="t" r="r" b="b"/>
              <a:pathLst>
                <a:path w="518" h="479" extrusionOk="0">
                  <a:moveTo>
                    <a:pt x="291" y="0"/>
                  </a:moveTo>
                  <a:cubicBezTo>
                    <a:pt x="276" y="0"/>
                    <a:pt x="260" y="2"/>
                    <a:pt x="244" y="6"/>
                  </a:cubicBezTo>
                  <a:cubicBezTo>
                    <a:pt x="122" y="6"/>
                    <a:pt x="0" y="128"/>
                    <a:pt x="31" y="249"/>
                  </a:cubicBezTo>
                  <a:cubicBezTo>
                    <a:pt x="6" y="374"/>
                    <a:pt x="124" y="478"/>
                    <a:pt x="251" y="478"/>
                  </a:cubicBezTo>
                  <a:cubicBezTo>
                    <a:pt x="279" y="478"/>
                    <a:pt x="307" y="473"/>
                    <a:pt x="335" y="462"/>
                  </a:cubicBezTo>
                  <a:cubicBezTo>
                    <a:pt x="456" y="432"/>
                    <a:pt x="517" y="310"/>
                    <a:pt x="487" y="189"/>
                  </a:cubicBezTo>
                  <a:cubicBezTo>
                    <a:pt x="487" y="83"/>
                    <a:pt x="395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3" name="Google Shape;6693;p8"/>
            <p:cNvSpPr/>
            <p:nvPr/>
          </p:nvSpPr>
          <p:spPr>
            <a:xfrm>
              <a:off x="6428950" y="1394600"/>
              <a:ext cx="14475" cy="13250"/>
            </a:xfrm>
            <a:custGeom>
              <a:avLst/>
              <a:gdLst/>
              <a:ahLst/>
              <a:cxnLst/>
              <a:rect l="l" t="t" r="r" b="b"/>
              <a:pathLst>
                <a:path w="579" h="530" extrusionOk="0">
                  <a:moveTo>
                    <a:pt x="276" y="0"/>
                  </a:moveTo>
                  <a:cubicBezTo>
                    <a:pt x="82" y="0"/>
                    <a:pt x="29" y="141"/>
                    <a:pt x="1" y="308"/>
                  </a:cubicBezTo>
                  <a:lnTo>
                    <a:pt x="1" y="490"/>
                  </a:lnTo>
                  <a:cubicBezTo>
                    <a:pt x="82" y="504"/>
                    <a:pt x="176" y="530"/>
                    <a:pt x="262" y="530"/>
                  </a:cubicBezTo>
                  <a:cubicBezTo>
                    <a:pt x="370" y="530"/>
                    <a:pt x="467" y="490"/>
                    <a:pt x="518" y="338"/>
                  </a:cubicBezTo>
                  <a:cubicBezTo>
                    <a:pt x="578" y="186"/>
                    <a:pt x="487" y="4"/>
                    <a:pt x="335" y="4"/>
                  </a:cubicBezTo>
                  <a:cubicBezTo>
                    <a:pt x="314" y="1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4" name="Google Shape;6694;p8"/>
            <p:cNvSpPr/>
            <p:nvPr/>
          </p:nvSpPr>
          <p:spPr>
            <a:xfrm>
              <a:off x="6596900" y="1378250"/>
              <a:ext cx="15225" cy="20250"/>
            </a:xfrm>
            <a:custGeom>
              <a:avLst/>
              <a:gdLst/>
              <a:ahLst/>
              <a:cxnLst/>
              <a:rect l="l" t="t" r="r" b="b"/>
              <a:pathLst>
                <a:path w="609" h="810" extrusionOk="0">
                  <a:moveTo>
                    <a:pt x="199" y="0"/>
                  </a:moveTo>
                  <a:cubicBezTo>
                    <a:pt x="135" y="0"/>
                    <a:pt x="73" y="24"/>
                    <a:pt x="31" y="81"/>
                  </a:cubicBezTo>
                  <a:cubicBezTo>
                    <a:pt x="0" y="324"/>
                    <a:pt x="61" y="597"/>
                    <a:pt x="213" y="810"/>
                  </a:cubicBezTo>
                  <a:cubicBezTo>
                    <a:pt x="578" y="658"/>
                    <a:pt x="608" y="415"/>
                    <a:pt x="395" y="81"/>
                  </a:cubicBezTo>
                  <a:cubicBezTo>
                    <a:pt x="347" y="32"/>
                    <a:pt x="272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5" name="Google Shape;6695;p8"/>
            <p:cNvSpPr/>
            <p:nvPr/>
          </p:nvSpPr>
          <p:spPr>
            <a:xfrm>
              <a:off x="6351525" y="1371775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79" y="0"/>
                  </a:moveTo>
                  <a:cubicBezTo>
                    <a:pt x="266" y="0"/>
                    <a:pt x="253" y="2"/>
                    <a:pt x="241" y="5"/>
                  </a:cubicBezTo>
                  <a:cubicBezTo>
                    <a:pt x="119" y="5"/>
                    <a:pt x="28" y="96"/>
                    <a:pt x="28" y="248"/>
                  </a:cubicBezTo>
                  <a:cubicBezTo>
                    <a:pt x="1" y="384"/>
                    <a:pt x="120" y="496"/>
                    <a:pt x="276" y="496"/>
                  </a:cubicBezTo>
                  <a:cubicBezTo>
                    <a:pt x="294" y="496"/>
                    <a:pt x="313" y="495"/>
                    <a:pt x="332" y="491"/>
                  </a:cubicBezTo>
                  <a:cubicBezTo>
                    <a:pt x="453" y="461"/>
                    <a:pt x="514" y="340"/>
                    <a:pt x="514" y="218"/>
                  </a:cubicBezTo>
                  <a:cubicBezTo>
                    <a:pt x="487" y="109"/>
                    <a:pt x="387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6" name="Google Shape;6696;p8"/>
            <p:cNvSpPr/>
            <p:nvPr/>
          </p:nvSpPr>
          <p:spPr>
            <a:xfrm>
              <a:off x="5416775" y="1367950"/>
              <a:ext cx="12950" cy="13850"/>
            </a:xfrm>
            <a:custGeom>
              <a:avLst/>
              <a:gdLst/>
              <a:ahLst/>
              <a:cxnLst/>
              <a:rect l="l" t="t" r="r" b="b"/>
              <a:pathLst>
                <a:path w="518" h="554" extrusionOk="0">
                  <a:moveTo>
                    <a:pt x="196" y="0"/>
                  </a:moveTo>
                  <a:cubicBezTo>
                    <a:pt x="92" y="0"/>
                    <a:pt x="1" y="83"/>
                    <a:pt x="1" y="189"/>
                  </a:cubicBezTo>
                  <a:cubicBezTo>
                    <a:pt x="1" y="371"/>
                    <a:pt x="62" y="553"/>
                    <a:pt x="274" y="553"/>
                  </a:cubicBezTo>
                  <a:cubicBezTo>
                    <a:pt x="426" y="553"/>
                    <a:pt x="487" y="432"/>
                    <a:pt x="517" y="280"/>
                  </a:cubicBezTo>
                  <a:cubicBezTo>
                    <a:pt x="487" y="158"/>
                    <a:pt x="396" y="37"/>
                    <a:pt x="244" y="6"/>
                  </a:cubicBezTo>
                  <a:cubicBezTo>
                    <a:pt x="228" y="2"/>
                    <a:pt x="212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7" name="Google Shape;6697;p8"/>
            <p:cNvSpPr/>
            <p:nvPr/>
          </p:nvSpPr>
          <p:spPr>
            <a:xfrm>
              <a:off x="6940375" y="1360375"/>
              <a:ext cx="12925" cy="13825"/>
            </a:xfrm>
            <a:custGeom>
              <a:avLst/>
              <a:gdLst/>
              <a:ahLst/>
              <a:cxnLst/>
              <a:rect l="l" t="t" r="r" b="b"/>
              <a:pathLst>
                <a:path w="517" h="553" extrusionOk="0">
                  <a:moveTo>
                    <a:pt x="205" y="0"/>
                  </a:moveTo>
                  <a:cubicBezTo>
                    <a:pt x="97" y="0"/>
                    <a:pt x="0" y="109"/>
                    <a:pt x="0" y="218"/>
                  </a:cubicBezTo>
                  <a:cubicBezTo>
                    <a:pt x="0" y="400"/>
                    <a:pt x="122" y="522"/>
                    <a:pt x="274" y="552"/>
                  </a:cubicBezTo>
                  <a:cubicBezTo>
                    <a:pt x="426" y="552"/>
                    <a:pt x="486" y="431"/>
                    <a:pt x="486" y="309"/>
                  </a:cubicBezTo>
                  <a:cubicBezTo>
                    <a:pt x="517" y="157"/>
                    <a:pt x="395" y="5"/>
                    <a:pt x="243" y="5"/>
                  </a:cubicBezTo>
                  <a:cubicBezTo>
                    <a:pt x="230" y="2"/>
                    <a:pt x="218" y="0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8" name="Google Shape;6698;p8"/>
            <p:cNvSpPr/>
            <p:nvPr/>
          </p:nvSpPr>
          <p:spPr>
            <a:xfrm>
              <a:off x="6921425" y="13535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18" y="1"/>
                  </a:moveTo>
                  <a:cubicBezTo>
                    <a:pt x="303" y="1"/>
                    <a:pt x="288" y="3"/>
                    <a:pt x="272" y="7"/>
                  </a:cubicBezTo>
                  <a:cubicBezTo>
                    <a:pt x="259" y="4"/>
                    <a:pt x="246" y="3"/>
                    <a:pt x="233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29" y="432"/>
                    <a:pt x="150" y="463"/>
                    <a:pt x="272" y="493"/>
                  </a:cubicBezTo>
                  <a:cubicBezTo>
                    <a:pt x="424" y="463"/>
                    <a:pt x="545" y="371"/>
                    <a:pt x="515" y="189"/>
                  </a:cubicBezTo>
                  <a:cubicBezTo>
                    <a:pt x="489" y="83"/>
                    <a:pt x="416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9" name="Google Shape;6699;p8"/>
            <p:cNvSpPr/>
            <p:nvPr/>
          </p:nvSpPr>
          <p:spPr>
            <a:xfrm>
              <a:off x="5982900" y="13483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92" y="31"/>
                    <a:pt x="1" y="122"/>
                    <a:pt x="1" y="305"/>
                  </a:cubicBezTo>
                  <a:cubicBezTo>
                    <a:pt x="1" y="426"/>
                    <a:pt x="92" y="518"/>
                    <a:pt x="213" y="518"/>
                  </a:cubicBezTo>
                  <a:cubicBezTo>
                    <a:pt x="365" y="518"/>
                    <a:pt x="517" y="396"/>
                    <a:pt x="517" y="244"/>
                  </a:cubicBezTo>
                  <a:cubicBezTo>
                    <a:pt x="517" y="183"/>
                    <a:pt x="517" y="92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0" name="Google Shape;6700;p8"/>
            <p:cNvSpPr/>
            <p:nvPr/>
          </p:nvSpPr>
          <p:spPr>
            <a:xfrm>
              <a:off x="6425150" y="15185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0"/>
                  </a:moveTo>
                  <a:cubicBezTo>
                    <a:pt x="153" y="0"/>
                    <a:pt x="62" y="92"/>
                    <a:pt x="62" y="213"/>
                  </a:cubicBezTo>
                  <a:cubicBezTo>
                    <a:pt x="1" y="335"/>
                    <a:pt x="92" y="426"/>
                    <a:pt x="214" y="456"/>
                  </a:cubicBezTo>
                  <a:cubicBezTo>
                    <a:pt x="237" y="460"/>
                    <a:pt x="258" y="462"/>
                    <a:pt x="279" y="462"/>
                  </a:cubicBezTo>
                  <a:cubicBezTo>
                    <a:pt x="418" y="462"/>
                    <a:pt x="487" y="372"/>
                    <a:pt x="487" y="213"/>
                  </a:cubicBezTo>
                  <a:cubicBezTo>
                    <a:pt x="518" y="9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1" name="Google Shape;6701;p8"/>
            <p:cNvSpPr/>
            <p:nvPr/>
          </p:nvSpPr>
          <p:spPr>
            <a:xfrm>
              <a:off x="5763300" y="1285175"/>
              <a:ext cx="13700" cy="13025"/>
            </a:xfrm>
            <a:custGeom>
              <a:avLst/>
              <a:gdLst/>
              <a:ahLst/>
              <a:cxnLst/>
              <a:rect l="l" t="t" r="r" b="b"/>
              <a:pathLst>
                <a:path w="548" h="521" extrusionOk="0">
                  <a:moveTo>
                    <a:pt x="282" y="1"/>
                  </a:moveTo>
                  <a:cubicBezTo>
                    <a:pt x="270" y="1"/>
                    <a:pt x="257" y="2"/>
                    <a:pt x="243" y="4"/>
                  </a:cubicBezTo>
                  <a:cubicBezTo>
                    <a:pt x="61" y="4"/>
                    <a:pt x="31" y="156"/>
                    <a:pt x="0" y="308"/>
                  </a:cubicBezTo>
                  <a:lnTo>
                    <a:pt x="0" y="521"/>
                  </a:lnTo>
                  <a:cubicBezTo>
                    <a:pt x="183" y="490"/>
                    <a:pt x="395" y="430"/>
                    <a:pt x="547" y="338"/>
                  </a:cubicBezTo>
                  <a:cubicBezTo>
                    <a:pt x="519" y="170"/>
                    <a:pt x="439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2" name="Google Shape;6702;p8"/>
            <p:cNvSpPr/>
            <p:nvPr/>
          </p:nvSpPr>
          <p:spPr>
            <a:xfrm>
              <a:off x="6763300" y="1380600"/>
              <a:ext cx="11425" cy="11200"/>
            </a:xfrm>
            <a:custGeom>
              <a:avLst/>
              <a:gdLst/>
              <a:ahLst/>
              <a:cxnLst/>
              <a:rect l="l" t="t" r="r" b="b"/>
              <a:pathLst>
                <a:path w="457" h="448" extrusionOk="0">
                  <a:moveTo>
                    <a:pt x="234" y="1"/>
                  </a:moveTo>
                  <a:cubicBezTo>
                    <a:pt x="208" y="1"/>
                    <a:pt x="180" y="6"/>
                    <a:pt x="153" y="17"/>
                  </a:cubicBezTo>
                  <a:cubicBezTo>
                    <a:pt x="62" y="17"/>
                    <a:pt x="1" y="78"/>
                    <a:pt x="1" y="169"/>
                  </a:cubicBezTo>
                  <a:cubicBezTo>
                    <a:pt x="1" y="321"/>
                    <a:pt x="122" y="442"/>
                    <a:pt x="274" y="442"/>
                  </a:cubicBezTo>
                  <a:cubicBezTo>
                    <a:pt x="291" y="446"/>
                    <a:pt x="305" y="447"/>
                    <a:pt x="319" y="447"/>
                  </a:cubicBezTo>
                  <a:cubicBezTo>
                    <a:pt x="433" y="447"/>
                    <a:pt x="457" y="338"/>
                    <a:pt x="457" y="230"/>
                  </a:cubicBezTo>
                  <a:cubicBezTo>
                    <a:pt x="457" y="105"/>
                    <a:pt x="355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3" name="Google Shape;6703;p8"/>
            <p:cNvSpPr/>
            <p:nvPr/>
          </p:nvSpPr>
          <p:spPr>
            <a:xfrm>
              <a:off x="5862075" y="1153800"/>
              <a:ext cx="13700" cy="11800"/>
            </a:xfrm>
            <a:custGeom>
              <a:avLst/>
              <a:gdLst/>
              <a:ahLst/>
              <a:cxnLst/>
              <a:rect l="l" t="t" r="r" b="b"/>
              <a:pathLst>
                <a:path w="548" h="472" extrusionOk="0">
                  <a:moveTo>
                    <a:pt x="274" y="1"/>
                  </a:moveTo>
                  <a:cubicBezTo>
                    <a:pt x="31" y="31"/>
                    <a:pt x="1" y="396"/>
                    <a:pt x="274" y="457"/>
                  </a:cubicBezTo>
                  <a:cubicBezTo>
                    <a:pt x="309" y="465"/>
                    <a:pt x="342" y="472"/>
                    <a:pt x="371" y="472"/>
                  </a:cubicBezTo>
                  <a:cubicBezTo>
                    <a:pt x="444" y="472"/>
                    <a:pt x="496" y="434"/>
                    <a:pt x="517" y="305"/>
                  </a:cubicBezTo>
                  <a:cubicBezTo>
                    <a:pt x="548" y="122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4" name="Google Shape;6704;p8"/>
            <p:cNvSpPr/>
            <p:nvPr/>
          </p:nvSpPr>
          <p:spPr>
            <a:xfrm>
              <a:off x="6987475" y="1311100"/>
              <a:ext cx="13700" cy="19025"/>
            </a:xfrm>
            <a:custGeom>
              <a:avLst/>
              <a:gdLst/>
              <a:ahLst/>
              <a:cxnLst/>
              <a:rect l="l" t="t" r="r" b="b"/>
              <a:pathLst>
                <a:path w="548" h="761" extrusionOk="0">
                  <a:moveTo>
                    <a:pt x="274" y="1"/>
                  </a:moveTo>
                  <a:lnTo>
                    <a:pt x="274" y="1"/>
                  </a:lnTo>
                  <a:cubicBezTo>
                    <a:pt x="1" y="700"/>
                    <a:pt x="1" y="700"/>
                    <a:pt x="457" y="760"/>
                  </a:cubicBezTo>
                  <a:cubicBezTo>
                    <a:pt x="426" y="48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5" name="Google Shape;6705;p8"/>
            <p:cNvSpPr/>
            <p:nvPr/>
          </p:nvSpPr>
          <p:spPr>
            <a:xfrm>
              <a:off x="5576350" y="12267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65"/>
                    <a:pt x="92" y="457"/>
                    <a:pt x="24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6" name="Google Shape;6706;p8"/>
            <p:cNvSpPr/>
            <p:nvPr/>
          </p:nvSpPr>
          <p:spPr>
            <a:xfrm>
              <a:off x="5580925" y="1418250"/>
              <a:ext cx="13700" cy="11575"/>
            </a:xfrm>
            <a:custGeom>
              <a:avLst/>
              <a:gdLst/>
              <a:ahLst/>
              <a:cxnLst/>
              <a:rect l="l" t="t" r="r" b="b"/>
              <a:pathLst>
                <a:path w="548" h="463" extrusionOk="0">
                  <a:moveTo>
                    <a:pt x="365" y="0"/>
                  </a:moveTo>
                  <a:cubicBezTo>
                    <a:pt x="243" y="0"/>
                    <a:pt x="122" y="61"/>
                    <a:pt x="91" y="183"/>
                  </a:cubicBezTo>
                  <a:cubicBezTo>
                    <a:pt x="0" y="304"/>
                    <a:pt x="91" y="426"/>
                    <a:pt x="213" y="456"/>
                  </a:cubicBezTo>
                  <a:cubicBezTo>
                    <a:pt x="229" y="460"/>
                    <a:pt x="245" y="462"/>
                    <a:pt x="261" y="462"/>
                  </a:cubicBezTo>
                  <a:cubicBezTo>
                    <a:pt x="365" y="462"/>
                    <a:pt x="460" y="379"/>
                    <a:pt x="487" y="274"/>
                  </a:cubicBezTo>
                  <a:cubicBezTo>
                    <a:pt x="547" y="152"/>
                    <a:pt x="517" y="31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7" name="Google Shape;6707;p8"/>
            <p:cNvSpPr/>
            <p:nvPr/>
          </p:nvSpPr>
          <p:spPr>
            <a:xfrm>
              <a:off x="5212375" y="1422725"/>
              <a:ext cx="12175" cy="11500"/>
            </a:xfrm>
            <a:custGeom>
              <a:avLst/>
              <a:gdLst/>
              <a:ahLst/>
              <a:cxnLst/>
              <a:rect l="l" t="t" r="r" b="b"/>
              <a:pathLst>
                <a:path w="487" h="460" extrusionOk="0">
                  <a:moveTo>
                    <a:pt x="295" y="0"/>
                  </a:moveTo>
                  <a:cubicBezTo>
                    <a:pt x="139" y="0"/>
                    <a:pt x="59" y="165"/>
                    <a:pt x="31" y="277"/>
                  </a:cubicBezTo>
                  <a:cubicBezTo>
                    <a:pt x="0" y="368"/>
                    <a:pt x="91" y="460"/>
                    <a:pt x="183" y="460"/>
                  </a:cubicBezTo>
                  <a:cubicBezTo>
                    <a:pt x="365" y="460"/>
                    <a:pt x="487" y="368"/>
                    <a:pt x="487" y="186"/>
                  </a:cubicBezTo>
                  <a:cubicBezTo>
                    <a:pt x="487" y="95"/>
                    <a:pt x="426" y="4"/>
                    <a:pt x="335" y="4"/>
                  </a:cubicBezTo>
                  <a:cubicBezTo>
                    <a:pt x="321" y="1"/>
                    <a:pt x="308" y="0"/>
                    <a:pt x="2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8" name="Google Shape;6708;p8"/>
            <p:cNvSpPr/>
            <p:nvPr/>
          </p:nvSpPr>
          <p:spPr>
            <a:xfrm>
              <a:off x="6832450" y="1320975"/>
              <a:ext cx="16000" cy="17175"/>
            </a:xfrm>
            <a:custGeom>
              <a:avLst/>
              <a:gdLst/>
              <a:ahLst/>
              <a:cxnLst/>
              <a:rect l="l" t="t" r="r" b="b"/>
              <a:pathLst>
                <a:path w="640" h="687" extrusionOk="0">
                  <a:moveTo>
                    <a:pt x="457" y="1"/>
                  </a:moveTo>
                  <a:lnTo>
                    <a:pt x="457" y="1"/>
                  </a:lnTo>
                  <a:cubicBezTo>
                    <a:pt x="214" y="122"/>
                    <a:pt x="1" y="396"/>
                    <a:pt x="183" y="609"/>
                  </a:cubicBezTo>
                  <a:cubicBezTo>
                    <a:pt x="238" y="664"/>
                    <a:pt x="287" y="686"/>
                    <a:pt x="332" y="686"/>
                  </a:cubicBezTo>
                  <a:cubicBezTo>
                    <a:pt x="459" y="686"/>
                    <a:pt x="549" y="501"/>
                    <a:pt x="639" y="365"/>
                  </a:cubicBezTo>
                  <a:cubicBezTo>
                    <a:pt x="487" y="305"/>
                    <a:pt x="426" y="153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9" name="Google Shape;6709;p8"/>
            <p:cNvSpPr/>
            <p:nvPr/>
          </p:nvSpPr>
          <p:spPr>
            <a:xfrm>
              <a:off x="5444125" y="1420525"/>
              <a:ext cx="14475" cy="18250"/>
            </a:xfrm>
            <a:custGeom>
              <a:avLst/>
              <a:gdLst/>
              <a:ahLst/>
              <a:cxnLst/>
              <a:rect l="l" t="t" r="r" b="b"/>
              <a:pathLst>
                <a:path w="579" h="730" extrusionOk="0">
                  <a:moveTo>
                    <a:pt x="123" y="0"/>
                  </a:moveTo>
                  <a:cubicBezTo>
                    <a:pt x="1" y="396"/>
                    <a:pt x="123" y="578"/>
                    <a:pt x="396" y="730"/>
                  </a:cubicBezTo>
                  <a:cubicBezTo>
                    <a:pt x="578" y="426"/>
                    <a:pt x="366" y="274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0" name="Google Shape;6710;p8"/>
            <p:cNvSpPr/>
            <p:nvPr/>
          </p:nvSpPr>
          <p:spPr>
            <a:xfrm>
              <a:off x="5138650" y="15489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35"/>
                    <a:pt x="31" y="456"/>
                    <a:pt x="183" y="487"/>
                  </a:cubicBezTo>
                  <a:cubicBezTo>
                    <a:pt x="335" y="487"/>
                    <a:pt x="457" y="365"/>
                    <a:pt x="457" y="213"/>
                  </a:cubicBezTo>
                  <a:cubicBezTo>
                    <a:pt x="487" y="92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1" name="Google Shape;6711;p8"/>
            <p:cNvSpPr/>
            <p:nvPr/>
          </p:nvSpPr>
          <p:spPr>
            <a:xfrm>
              <a:off x="5180450" y="14281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13" y="0"/>
                  </a:moveTo>
                  <a:cubicBezTo>
                    <a:pt x="92" y="31"/>
                    <a:pt x="1" y="152"/>
                    <a:pt x="1" y="274"/>
                  </a:cubicBezTo>
                  <a:cubicBezTo>
                    <a:pt x="1" y="396"/>
                    <a:pt x="92" y="517"/>
                    <a:pt x="213" y="517"/>
                  </a:cubicBezTo>
                  <a:cubicBezTo>
                    <a:pt x="365" y="517"/>
                    <a:pt x="517" y="365"/>
                    <a:pt x="457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2" name="Google Shape;6712;p8"/>
            <p:cNvSpPr/>
            <p:nvPr/>
          </p:nvSpPr>
          <p:spPr>
            <a:xfrm>
              <a:off x="5409175" y="1425850"/>
              <a:ext cx="12200" cy="11525"/>
            </a:xfrm>
            <a:custGeom>
              <a:avLst/>
              <a:gdLst/>
              <a:ahLst/>
              <a:cxnLst/>
              <a:rect l="l" t="t" r="r" b="b"/>
              <a:pathLst>
                <a:path w="488" h="461" extrusionOk="0">
                  <a:moveTo>
                    <a:pt x="214" y="0"/>
                  </a:moveTo>
                  <a:cubicBezTo>
                    <a:pt x="92" y="31"/>
                    <a:pt x="1" y="91"/>
                    <a:pt x="1" y="243"/>
                  </a:cubicBezTo>
                  <a:cubicBezTo>
                    <a:pt x="31" y="365"/>
                    <a:pt x="122" y="456"/>
                    <a:pt x="244" y="456"/>
                  </a:cubicBezTo>
                  <a:cubicBezTo>
                    <a:pt x="257" y="459"/>
                    <a:pt x="270" y="460"/>
                    <a:pt x="283" y="460"/>
                  </a:cubicBezTo>
                  <a:cubicBezTo>
                    <a:pt x="411" y="460"/>
                    <a:pt x="487" y="327"/>
                    <a:pt x="487" y="243"/>
                  </a:cubicBezTo>
                  <a:lnTo>
                    <a:pt x="48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3" name="Google Shape;6713;p8"/>
            <p:cNvSpPr/>
            <p:nvPr/>
          </p:nvSpPr>
          <p:spPr>
            <a:xfrm>
              <a:off x="6548250" y="143572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44" y="0"/>
                  </a:moveTo>
                  <a:cubicBezTo>
                    <a:pt x="92" y="0"/>
                    <a:pt x="1" y="92"/>
                    <a:pt x="31" y="213"/>
                  </a:cubicBezTo>
                  <a:cubicBezTo>
                    <a:pt x="31" y="345"/>
                    <a:pt x="147" y="432"/>
                    <a:pt x="277" y="432"/>
                  </a:cubicBezTo>
                  <a:cubicBezTo>
                    <a:pt x="296" y="432"/>
                    <a:pt x="316" y="430"/>
                    <a:pt x="335" y="426"/>
                  </a:cubicBezTo>
                  <a:cubicBezTo>
                    <a:pt x="426" y="426"/>
                    <a:pt x="487" y="365"/>
                    <a:pt x="487" y="274"/>
                  </a:cubicBezTo>
                  <a:cubicBezTo>
                    <a:pt x="487" y="9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4" name="Google Shape;6714;p8"/>
            <p:cNvSpPr/>
            <p:nvPr/>
          </p:nvSpPr>
          <p:spPr>
            <a:xfrm>
              <a:off x="6141725" y="1440750"/>
              <a:ext cx="12175" cy="11900"/>
            </a:xfrm>
            <a:custGeom>
              <a:avLst/>
              <a:gdLst/>
              <a:ahLst/>
              <a:cxnLst/>
              <a:rect l="l" t="t" r="r" b="b"/>
              <a:pathLst>
                <a:path w="487" h="476" extrusionOk="0">
                  <a:moveTo>
                    <a:pt x="189" y="1"/>
                  </a:moveTo>
                  <a:cubicBezTo>
                    <a:pt x="128" y="1"/>
                    <a:pt x="53" y="35"/>
                    <a:pt x="31" y="103"/>
                  </a:cubicBezTo>
                  <a:cubicBezTo>
                    <a:pt x="0" y="255"/>
                    <a:pt x="0" y="407"/>
                    <a:pt x="183" y="468"/>
                  </a:cubicBezTo>
                  <a:cubicBezTo>
                    <a:pt x="204" y="473"/>
                    <a:pt x="226" y="476"/>
                    <a:pt x="247" y="476"/>
                  </a:cubicBezTo>
                  <a:cubicBezTo>
                    <a:pt x="344" y="476"/>
                    <a:pt x="431" y="422"/>
                    <a:pt x="456" y="347"/>
                  </a:cubicBezTo>
                  <a:cubicBezTo>
                    <a:pt x="487" y="195"/>
                    <a:pt x="395" y="43"/>
                    <a:pt x="243" y="12"/>
                  </a:cubicBezTo>
                  <a:cubicBezTo>
                    <a:pt x="228" y="5"/>
                    <a:pt x="20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5" name="Google Shape;6715;p8"/>
            <p:cNvSpPr/>
            <p:nvPr/>
          </p:nvSpPr>
          <p:spPr>
            <a:xfrm>
              <a:off x="5286075" y="12769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2" y="31"/>
                    <a:pt x="31" y="122"/>
                    <a:pt x="1" y="244"/>
                  </a:cubicBezTo>
                  <a:cubicBezTo>
                    <a:pt x="1" y="396"/>
                    <a:pt x="92" y="457"/>
                    <a:pt x="213" y="457"/>
                  </a:cubicBezTo>
                  <a:cubicBezTo>
                    <a:pt x="335" y="457"/>
                    <a:pt x="457" y="365"/>
                    <a:pt x="457" y="213"/>
                  </a:cubicBezTo>
                  <a:cubicBezTo>
                    <a:pt x="45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6" name="Google Shape;6716;p8"/>
            <p:cNvSpPr/>
            <p:nvPr/>
          </p:nvSpPr>
          <p:spPr>
            <a:xfrm>
              <a:off x="5404625" y="1500175"/>
              <a:ext cx="10650" cy="11550"/>
            </a:xfrm>
            <a:custGeom>
              <a:avLst/>
              <a:gdLst/>
              <a:ahLst/>
              <a:cxnLst/>
              <a:rect l="l" t="t" r="r" b="b"/>
              <a:pathLst>
                <a:path w="426" h="462" extrusionOk="0">
                  <a:moveTo>
                    <a:pt x="327" y="0"/>
                  </a:moveTo>
                  <a:cubicBezTo>
                    <a:pt x="312" y="0"/>
                    <a:pt x="294" y="2"/>
                    <a:pt x="274" y="6"/>
                  </a:cubicBezTo>
                  <a:cubicBezTo>
                    <a:pt x="92" y="36"/>
                    <a:pt x="0" y="128"/>
                    <a:pt x="0" y="310"/>
                  </a:cubicBezTo>
                  <a:cubicBezTo>
                    <a:pt x="0" y="401"/>
                    <a:pt x="92" y="462"/>
                    <a:pt x="183" y="462"/>
                  </a:cubicBezTo>
                  <a:cubicBezTo>
                    <a:pt x="365" y="432"/>
                    <a:pt x="426" y="340"/>
                    <a:pt x="426" y="158"/>
                  </a:cubicBezTo>
                  <a:cubicBezTo>
                    <a:pt x="426" y="79"/>
                    <a:pt x="426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7" name="Google Shape;6717;p8"/>
            <p:cNvSpPr/>
            <p:nvPr/>
          </p:nvSpPr>
          <p:spPr>
            <a:xfrm>
              <a:off x="5475300" y="1565175"/>
              <a:ext cx="13700" cy="12800"/>
            </a:xfrm>
            <a:custGeom>
              <a:avLst/>
              <a:gdLst/>
              <a:ahLst/>
              <a:cxnLst/>
              <a:rect l="l" t="t" r="r" b="b"/>
              <a:pathLst>
                <a:path w="548" h="512" extrusionOk="0">
                  <a:moveTo>
                    <a:pt x="283" y="1"/>
                  </a:moveTo>
                  <a:cubicBezTo>
                    <a:pt x="184" y="1"/>
                    <a:pt x="91" y="77"/>
                    <a:pt x="91" y="172"/>
                  </a:cubicBezTo>
                  <a:cubicBezTo>
                    <a:pt x="0" y="324"/>
                    <a:pt x="122" y="506"/>
                    <a:pt x="274" y="506"/>
                  </a:cubicBezTo>
                  <a:cubicBezTo>
                    <a:pt x="287" y="510"/>
                    <a:pt x="299" y="511"/>
                    <a:pt x="311" y="511"/>
                  </a:cubicBezTo>
                  <a:cubicBezTo>
                    <a:pt x="414" y="511"/>
                    <a:pt x="490" y="402"/>
                    <a:pt x="517" y="294"/>
                  </a:cubicBezTo>
                  <a:cubicBezTo>
                    <a:pt x="547" y="172"/>
                    <a:pt x="487" y="50"/>
                    <a:pt x="365" y="20"/>
                  </a:cubicBezTo>
                  <a:cubicBezTo>
                    <a:pt x="338" y="7"/>
                    <a:pt x="310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8" name="Google Shape;6718;p8"/>
            <p:cNvSpPr/>
            <p:nvPr/>
          </p:nvSpPr>
          <p:spPr>
            <a:xfrm>
              <a:off x="6607525" y="1281475"/>
              <a:ext cx="14475" cy="16725"/>
            </a:xfrm>
            <a:custGeom>
              <a:avLst/>
              <a:gdLst/>
              <a:ahLst/>
              <a:cxnLst/>
              <a:rect l="l" t="t" r="r" b="b"/>
              <a:pathLst>
                <a:path w="579" h="669" extrusionOk="0">
                  <a:moveTo>
                    <a:pt x="305" y="0"/>
                  </a:moveTo>
                  <a:cubicBezTo>
                    <a:pt x="1" y="30"/>
                    <a:pt x="62" y="274"/>
                    <a:pt x="122" y="486"/>
                  </a:cubicBezTo>
                  <a:cubicBezTo>
                    <a:pt x="122" y="547"/>
                    <a:pt x="122" y="608"/>
                    <a:pt x="122" y="669"/>
                  </a:cubicBezTo>
                  <a:lnTo>
                    <a:pt x="487" y="486"/>
                  </a:lnTo>
                  <a:cubicBezTo>
                    <a:pt x="487" y="304"/>
                    <a:pt x="57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9" name="Google Shape;6719;p8"/>
            <p:cNvSpPr/>
            <p:nvPr/>
          </p:nvSpPr>
          <p:spPr>
            <a:xfrm>
              <a:off x="5441100" y="154135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274" y="0"/>
                  </a:moveTo>
                  <a:cubicBezTo>
                    <a:pt x="92" y="0"/>
                    <a:pt x="31" y="92"/>
                    <a:pt x="0" y="274"/>
                  </a:cubicBezTo>
                  <a:cubicBezTo>
                    <a:pt x="0" y="380"/>
                    <a:pt x="69" y="462"/>
                    <a:pt x="167" y="462"/>
                  </a:cubicBezTo>
                  <a:cubicBezTo>
                    <a:pt x="182" y="462"/>
                    <a:pt x="197" y="460"/>
                    <a:pt x="213" y="456"/>
                  </a:cubicBezTo>
                  <a:cubicBezTo>
                    <a:pt x="335" y="456"/>
                    <a:pt x="456" y="365"/>
                    <a:pt x="456" y="244"/>
                  </a:cubicBezTo>
                  <a:cubicBezTo>
                    <a:pt x="456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0" name="Google Shape;6720;p8"/>
            <p:cNvSpPr/>
            <p:nvPr/>
          </p:nvSpPr>
          <p:spPr>
            <a:xfrm>
              <a:off x="6432750" y="1487200"/>
              <a:ext cx="13700" cy="11050"/>
            </a:xfrm>
            <a:custGeom>
              <a:avLst/>
              <a:gdLst/>
              <a:ahLst/>
              <a:cxnLst/>
              <a:rect l="l" t="t" r="r" b="b"/>
              <a:pathLst>
                <a:path w="548" h="442" extrusionOk="0">
                  <a:moveTo>
                    <a:pt x="276" y="1"/>
                  </a:moveTo>
                  <a:cubicBezTo>
                    <a:pt x="255" y="1"/>
                    <a:pt x="234" y="3"/>
                    <a:pt x="214" y="8"/>
                  </a:cubicBezTo>
                  <a:cubicBezTo>
                    <a:pt x="62" y="8"/>
                    <a:pt x="1" y="160"/>
                    <a:pt x="62" y="282"/>
                  </a:cubicBezTo>
                  <a:cubicBezTo>
                    <a:pt x="87" y="383"/>
                    <a:pt x="175" y="442"/>
                    <a:pt x="273" y="442"/>
                  </a:cubicBezTo>
                  <a:cubicBezTo>
                    <a:pt x="293" y="442"/>
                    <a:pt x="314" y="439"/>
                    <a:pt x="335" y="434"/>
                  </a:cubicBezTo>
                  <a:cubicBezTo>
                    <a:pt x="457" y="434"/>
                    <a:pt x="548" y="282"/>
                    <a:pt x="487" y="160"/>
                  </a:cubicBezTo>
                  <a:cubicBezTo>
                    <a:pt x="462" y="60"/>
                    <a:pt x="374" y="1"/>
                    <a:pt x="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1" name="Google Shape;6721;p8"/>
            <p:cNvSpPr/>
            <p:nvPr/>
          </p:nvSpPr>
          <p:spPr>
            <a:xfrm>
              <a:off x="6442625" y="13361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14" y="1"/>
                  </a:moveTo>
                  <a:cubicBezTo>
                    <a:pt x="62" y="1"/>
                    <a:pt x="1" y="122"/>
                    <a:pt x="1" y="244"/>
                  </a:cubicBezTo>
                  <a:cubicBezTo>
                    <a:pt x="1" y="365"/>
                    <a:pt x="123" y="456"/>
                    <a:pt x="244" y="456"/>
                  </a:cubicBezTo>
                  <a:cubicBezTo>
                    <a:pt x="366" y="456"/>
                    <a:pt x="487" y="426"/>
                    <a:pt x="487" y="274"/>
                  </a:cubicBezTo>
                  <a:cubicBezTo>
                    <a:pt x="487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2" name="Google Shape;6722;p8"/>
            <p:cNvSpPr/>
            <p:nvPr/>
          </p:nvSpPr>
          <p:spPr>
            <a:xfrm>
              <a:off x="6406150" y="1472075"/>
              <a:ext cx="12200" cy="11550"/>
            </a:xfrm>
            <a:custGeom>
              <a:avLst/>
              <a:gdLst/>
              <a:ahLst/>
              <a:cxnLst/>
              <a:rect l="l" t="t" r="r" b="b"/>
              <a:pathLst>
                <a:path w="488" h="462" extrusionOk="0">
                  <a:moveTo>
                    <a:pt x="282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123" y="5"/>
                    <a:pt x="31" y="97"/>
                    <a:pt x="31" y="218"/>
                  </a:cubicBezTo>
                  <a:cubicBezTo>
                    <a:pt x="1" y="370"/>
                    <a:pt x="92" y="461"/>
                    <a:pt x="214" y="461"/>
                  </a:cubicBezTo>
                  <a:cubicBezTo>
                    <a:pt x="335" y="431"/>
                    <a:pt x="457" y="340"/>
                    <a:pt x="487" y="218"/>
                  </a:cubicBezTo>
                  <a:cubicBezTo>
                    <a:pt x="487" y="109"/>
                    <a:pt x="390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3" name="Google Shape;6723;p8"/>
            <p:cNvSpPr/>
            <p:nvPr/>
          </p:nvSpPr>
          <p:spPr>
            <a:xfrm>
              <a:off x="5678175" y="1344350"/>
              <a:ext cx="11425" cy="13900"/>
            </a:xfrm>
            <a:custGeom>
              <a:avLst/>
              <a:gdLst/>
              <a:ahLst/>
              <a:cxnLst/>
              <a:rect l="l" t="t" r="r" b="b"/>
              <a:pathLst>
                <a:path w="457" h="556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312"/>
                    <a:pt x="62" y="464"/>
                    <a:pt x="183" y="555"/>
                  </a:cubicBezTo>
                  <a:cubicBezTo>
                    <a:pt x="305" y="555"/>
                    <a:pt x="335" y="433"/>
                    <a:pt x="396" y="342"/>
                  </a:cubicBezTo>
                  <a:cubicBezTo>
                    <a:pt x="457" y="190"/>
                    <a:pt x="426" y="3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4" name="Google Shape;6724;p8"/>
            <p:cNvSpPr/>
            <p:nvPr/>
          </p:nvSpPr>
          <p:spPr>
            <a:xfrm>
              <a:off x="6410725" y="1298350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6" y="0"/>
                  </a:moveTo>
                  <a:cubicBezTo>
                    <a:pt x="236" y="0"/>
                    <a:pt x="207" y="8"/>
                    <a:pt x="183" y="24"/>
                  </a:cubicBezTo>
                  <a:cubicBezTo>
                    <a:pt x="61" y="55"/>
                    <a:pt x="0" y="176"/>
                    <a:pt x="0" y="298"/>
                  </a:cubicBezTo>
                  <a:cubicBezTo>
                    <a:pt x="31" y="419"/>
                    <a:pt x="122" y="480"/>
                    <a:pt x="274" y="480"/>
                  </a:cubicBezTo>
                  <a:cubicBezTo>
                    <a:pt x="395" y="419"/>
                    <a:pt x="517" y="328"/>
                    <a:pt x="456" y="146"/>
                  </a:cubicBezTo>
                  <a:cubicBezTo>
                    <a:pt x="434" y="57"/>
                    <a:pt x="347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5" name="Google Shape;6725;p8"/>
            <p:cNvSpPr/>
            <p:nvPr/>
          </p:nvSpPr>
          <p:spPr>
            <a:xfrm>
              <a:off x="6675175" y="1344525"/>
              <a:ext cx="12175" cy="10875"/>
            </a:xfrm>
            <a:custGeom>
              <a:avLst/>
              <a:gdLst/>
              <a:ahLst/>
              <a:cxnLst/>
              <a:rect l="l" t="t" r="r" b="b"/>
              <a:pathLst>
                <a:path w="487" h="435" extrusionOk="0">
                  <a:moveTo>
                    <a:pt x="213" y="1"/>
                  </a:moveTo>
                  <a:cubicBezTo>
                    <a:pt x="91" y="1"/>
                    <a:pt x="0" y="122"/>
                    <a:pt x="30" y="244"/>
                  </a:cubicBezTo>
                  <a:cubicBezTo>
                    <a:pt x="30" y="371"/>
                    <a:pt x="94" y="434"/>
                    <a:pt x="203" y="434"/>
                  </a:cubicBezTo>
                  <a:cubicBezTo>
                    <a:pt x="225" y="434"/>
                    <a:pt x="248" y="432"/>
                    <a:pt x="274" y="426"/>
                  </a:cubicBezTo>
                  <a:cubicBezTo>
                    <a:pt x="395" y="396"/>
                    <a:pt x="456" y="305"/>
                    <a:pt x="486" y="183"/>
                  </a:cubicBezTo>
                  <a:cubicBezTo>
                    <a:pt x="456" y="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6" name="Google Shape;6726;p8"/>
            <p:cNvSpPr/>
            <p:nvPr/>
          </p:nvSpPr>
          <p:spPr>
            <a:xfrm>
              <a:off x="5754175" y="145965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274" y="1"/>
                  </a:moveTo>
                  <a:cubicBezTo>
                    <a:pt x="228" y="1"/>
                    <a:pt x="183" y="16"/>
                    <a:pt x="152" y="46"/>
                  </a:cubicBezTo>
                  <a:cubicBezTo>
                    <a:pt x="0" y="229"/>
                    <a:pt x="152" y="381"/>
                    <a:pt x="152" y="563"/>
                  </a:cubicBezTo>
                  <a:lnTo>
                    <a:pt x="152" y="654"/>
                  </a:lnTo>
                  <a:cubicBezTo>
                    <a:pt x="183" y="685"/>
                    <a:pt x="221" y="700"/>
                    <a:pt x="259" y="700"/>
                  </a:cubicBezTo>
                  <a:cubicBezTo>
                    <a:pt x="297" y="700"/>
                    <a:pt x="335" y="685"/>
                    <a:pt x="365" y="654"/>
                  </a:cubicBezTo>
                  <a:cubicBezTo>
                    <a:pt x="608" y="472"/>
                    <a:pt x="578" y="259"/>
                    <a:pt x="396" y="46"/>
                  </a:cubicBezTo>
                  <a:cubicBezTo>
                    <a:pt x="365" y="16"/>
                    <a:pt x="320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7" name="Google Shape;6727;p8"/>
            <p:cNvSpPr/>
            <p:nvPr/>
          </p:nvSpPr>
          <p:spPr>
            <a:xfrm>
              <a:off x="6070300" y="1276150"/>
              <a:ext cx="11400" cy="11425"/>
            </a:xfrm>
            <a:custGeom>
              <a:avLst/>
              <a:gdLst/>
              <a:ahLst/>
              <a:cxnLst/>
              <a:rect l="l" t="t" r="r" b="b"/>
              <a:pathLst>
                <a:path w="456" h="457" extrusionOk="0">
                  <a:moveTo>
                    <a:pt x="243" y="0"/>
                  </a:moveTo>
                  <a:cubicBezTo>
                    <a:pt x="122" y="0"/>
                    <a:pt x="0" y="31"/>
                    <a:pt x="0" y="183"/>
                  </a:cubicBezTo>
                  <a:cubicBezTo>
                    <a:pt x="0" y="335"/>
                    <a:pt x="122" y="456"/>
                    <a:pt x="274" y="456"/>
                  </a:cubicBezTo>
                  <a:cubicBezTo>
                    <a:pt x="426" y="456"/>
                    <a:pt x="456" y="335"/>
                    <a:pt x="456" y="21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8" name="Google Shape;6728;p8"/>
            <p:cNvSpPr/>
            <p:nvPr/>
          </p:nvSpPr>
          <p:spPr>
            <a:xfrm>
              <a:off x="6606850" y="1073150"/>
              <a:ext cx="12875" cy="13050"/>
            </a:xfrm>
            <a:custGeom>
              <a:avLst/>
              <a:gdLst/>
              <a:ahLst/>
              <a:cxnLst/>
              <a:rect l="l" t="t" r="r" b="b"/>
              <a:pathLst>
                <a:path w="515" h="522" extrusionOk="0">
                  <a:moveTo>
                    <a:pt x="255" y="1"/>
                  </a:moveTo>
                  <a:cubicBezTo>
                    <a:pt x="99" y="1"/>
                    <a:pt x="0" y="140"/>
                    <a:pt x="28" y="278"/>
                  </a:cubicBezTo>
                  <a:cubicBezTo>
                    <a:pt x="58" y="400"/>
                    <a:pt x="149" y="491"/>
                    <a:pt x="271" y="521"/>
                  </a:cubicBezTo>
                  <a:cubicBezTo>
                    <a:pt x="393" y="491"/>
                    <a:pt x="484" y="369"/>
                    <a:pt x="484" y="248"/>
                  </a:cubicBezTo>
                  <a:cubicBezTo>
                    <a:pt x="514" y="126"/>
                    <a:pt x="423" y="5"/>
                    <a:pt x="301" y="5"/>
                  </a:cubicBezTo>
                  <a:cubicBezTo>
                    <a:pt x="285" y="2"/>
                    <a:pt x="270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9" name="Google Shape;6729;p8"/>
            <p:cNvSpPr/>
            <p:nvPr/>
          </p:nvSpPr>
          <p:spPr>
            <a:xfrm>
              <a:off x="6752675" y="1062650"/>
              <a:ext cx="12950" cy="11400"/>
            </a:xfrm>
            <a:custGeom>
              <a:avLst/>
              <a:gdLst/>
              <a:ahLst/>
              <a:cxnLst/>
              <a:rect l="l" t="t" r="r" b="b"/>
              <a:pathLst>
                <a:path w="518" h="456" extrusionOk="0">
                  <a:moveTo>
                    <a:pt x="205" y="0"/>
                  </a:moveTo>
                  <a:cubicBezTo>
                    <a:pt x="129" y="0"/>
                    <a:pt x="52" y="47"/>
                    <a:pt x="31" y="151"/>
                  </a:cubicBezTo>
                  <a:cubicBezTo>
                    <a:pt x="0" y="242"/>
                    <a:pt x="61" y="394"/>
                    <a:pt x="152" y="425"/>
                  </a:cubicBezTo>
                  <a:cubicBezTo>
                    <a:pt x="193" y="445"/>
                    <a:pt x="237" y="455"/>
                    <a:pt x="278" y="455"/>
                  </a:cubicBezTo>
                  <a:cubicBezTo>
                    <a:pt x="362" y="455"/>
                    <a:pt x="436" y="415"/>
                    <a:pt x="456" y="334"/>
                  </a:cubicBezTo>
                  <a:cubicBezTo>
                    <a:pt x="517" y="182"/>
                    <a:pt x="426" y="121"/>
                    <a:pt x="304" y="30"/>
                  </a:cubicBezTo>
                  <a:cubicBezTo>
                    <a:pt x="275" y="10"/>
                    <a:pt x="240" y="0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0" name="Google Shape;6730;p8"/>
            <p:cNvSpPr/>
            <p:nvPr/>
          </p:nvSpPr>
          <p:spPr>
            <a:xfrm>
              <a:off x="5530775" y="1308825"/>
              <a:ext cx="11400" cy="11600"/>
            </a:xfrm>
            <a:custGeom>
              <a:avLst/>
              <a:gdLst/>
              <a:ahLst/>
              <a:cxnLst/>
              <a:rect l="l" t="t" r="r" b="b"/>
              <a:pathLst>
                <a:path w="456" h="464" extrusionOk="0">
                  <a:moveTo>
                    <a:pt x="182" y="0"/>
                  </a:moveTo>
                  <a:cubicBezTo>
                    <a:pt x="30" y="31"/>
                    <a:pt x="0" y="152"/>
                    <a:pt x="0" y="243"/>
                  </a:cubicBezTo>
                  <a:cubicBezTo>
                    <a:pt x="0" y="352"/>
                    <a:pt x="97" y="461"/>
                    <a:pt x="205" y="461"/>
                  </a:cubicBezTo>
                  <a:cubicBezTo>
                    <a:pt x="218" y="461"/>
                    <a:pt x="230" y="459"/>
                    <a:pt x="243" y="456"/>
                  </a:cubicBezTo>
                  <a:cubicBezTo>
                    <a:pt x="264" y="461"/>
                    <a:pt x="283" y="464"/>
                    <a:pt x="301" y="464"/>
                  </a:cubicBezTo>
                  <a:cubicBezTo>
                    <a:pt x="393" y="464"/>
                    <a:pt x="456" y="401"/>
                    <a:pt x="456" y="274"/>
                  </a:cubicBezTo>
                  <a:cubicBezTo>
                    <a:pt x="456" y="122"/>
                    <a:pt x="334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1" name="Google Shape;6731;p8"/>
            <p:cNvSpPr/>
            <p:nvPr/>
          </p:nvSpPr>
          <p:spPr>
            <a:xfrm>
              <a:off x="6235950" y="1240800"/>
              <a:ext cx="16250" cy="13525"/>
            </a:xfrm>
            <a:custGeom>
              <a:avLst/>
              <a:gdLst/>
              <a:ahLst/>
              <a:cxnLst/>
              <a:rect l="l" t="t" r="r" b="b"/>
              <a:pathLst>
                <a:path w="650" h="541" extrusionOk="0">
                  <a:moveTo>
                    <a:pt x="413" y="1"/>
                  </a:moveTo>
                  <a:cubicBezTo>
                    <a:pt x="383" y="1"/>
                    <a:pt x="346" y="6"/>
                    <a:pt x="304" y="16"/>
                  </a:cubicBezTo>
                  <a:cubicBezTo>
                    <a:pt x="61" y="77"/>
                    <a:pt x="0" y="290"/>
                    <a:pt x="243" y="472"/>
                  </a:cubicBezTo>
                  <a:cubicBezTo>
                    <a:pt x="289" y="518"/>
                    <a:pt x="350" y="540"/>
                    <a:pt x="414" y="540"/>
                  </a:cubicBezTo>
                  <a:cubicBezTo>
                    <a:pt x="479" y="540"/>
                    <a:pt x="547" y="518"/>
                    <a:pt x="608" y="472"/>
                  </a:cubicBezTo>
                  <a:cubicBezTo>
                    <a:pt x="581" y="284"/>
                    <a:pt x="650" y="1"/>
                    <a:pt x="4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2" name="Google Shape;6732;p8"/>
            <p:cNvSpPr/>
            <p:nvPr/>
          </p:nvSpPr>
          <p:spPr>
            <a:xfrm>
              <a:off x="7112100" y="121752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22" y="0"/>
                  </a:moveTo>
                  <a:cubicBezTo>
                    <a:pt x="209" y="0"/>
                    <a:pt x="196" y="2"/>
                    <a:pt x="183" y="5"/>
                  </a:cubicBezTo>
                  <a:cubicBezTo>
                    <a:pt x="31" y="35"/>
                    <a:pt x="1" y="157"/>
                    <a:pt x="31" y="309"/>
                  </a:cubicBezTo>
                  <a:cubicBezTo>
                    <a:pt x="56" y="410"/>
                    <a:pt x="144" y="469"/>
                    <a:pt x="242" y="469"/>
                  </a:cubicBezTo>
                  <a:cubicBezTo>
                    <a:pt x="263" y="469"/>
                    <a:pt x="284" y="466"/>
                    <a:pt x="304" y="461"/>
                  </a:cubicBezTo>
                  <a:cubicBezTo>
                    <a:pt x="456" y="461"/>
                    <a:pt x="517" y="370"/>
                    <a:pt x="517" y="218"/>
                  </a:cubicBezTo>
                  <a:cubicBezTo>
                    <a:pt x="463" y="109"/>
                    <a:pt x="336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3" name="Google Shape;6733;p8"/>
            <p:cNvSpPr/>
            <p:nvPr/>
          </p:nvSpPr>
          <p:spPr>
            <a:xfrm>
              <a:off x="5887925" y="1307100"/>
              <a:ext cx="16725" cy="9350"/>
            </a:xfrm>
            <a:custGeom>
              <a:avLst/>
              <a:gdLst/>
              <a:ahLst/>
              <a:cxnLst/>
              <a:rect l="l" t="t" r="r" b="b"/>
              <a:pathLst>
                <a:path w="669" h="374" extrusionOk="0">
                  <a:moveTo>
                    <a:pt x="306" y="1"/>
                  </a:moveTo>
                  <a:cubicBezTo>
                    <a:pt x="275" y="1"/>
                    <a:pt x="244" y="3"/>
                    <a:pt x="213" y="9"/>
                  </a:cubicBezTo>
                  <a:cubicBezTo>
                    <a:pt x="91" y="9"/>
                    <a:pt x="0" y="100"/>
                    <a:pt x="30" y="221"/>
                  </a:cubicBezTo>
                  <a:cubicBezTo>
                    <a:pt x="30" y="343"/>
                    <a:pt x="182" y="373"/>
                    <a:pt x="274" y="373"/>
                  </a:cubicBezTo>
                  <a:cubicBezTo>
                    <a:pt x="456" y="373"/>
                    <a:pt x="578" y="312"/>
                    <a:pt x="669" y="161"/>
                  </a:cubicBezTo>
                  <a:cubicBezTo>
                    <a:pt x="593" y="60"/>
                    <a:pt x="45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4" name="Google Shape;6734;p8"/>
            <p:cNvSpPr/>
            <p:nvPr/>
          </p:nvSpPr>
          <p:spPr>
            <a:xfrm>
              <a:off x="5945675" y="154667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74" y="0"/>
                  </a:moveTo>
                  <a:cubicBezTo>
                    <a:pt x="152" y="0"/>
                    <a:pt x="31" y="91"/>
                    <a:pt x="31" y="213"/>
                  </a:cubicBezTo>
                  <a:cubicBezTo>
                    <a:pt x="0" y="365"/>
                    <a:pt x="91" y="517"/>
                    <a:pt x="243" y="547"/>
                  </a:cubicBezTo>
                  <a:cubicBezTo>
                    <a:pt x="365" y="517"/>
                    <a:pt x="486" y="456"/>
                    <a:pt x="486" y="334"/>
                  </a:cubicBezTo>
                  <a:cubicBezTo>
                    <a:pt x="547" y="183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5" name="Google Shape;6735;p8"/>
            <p:cNvSpPr/>
            <p:nvPr/>
          </p:nvSpPr>
          <p:spPr>
            <a:xfrm>
              <a:off x="6894000" y="11310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3" y="1"/>
                    <a:pt x="31" y="92"/>
                    <a:pt x="31" y="214"/>
                  </a:cubicBezTo>
                  <a:cubicBezTo>
                    <a:pt x="1" y="335"/>
                    <a:pt x="92" y="457"/>
                    <a:pt x="21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5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6" name="Google Shape;6736;p8"/>
            <p:cNvSpPr/>
            <p:nvPr/>
          </p:nvSpPr>
          <p:spPr>
            <a:xfrm>
              <a:off x="6663000" y="1368100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74" y="0"/>
                  </a:moveTo>
                  <a:cubicBezTo>
                    <a:pt x="122" y="31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96" y="426"/>
                    <a:pt x="487" y="274"/>
                    <a:pt x="457" y="152"/>
                  </a:cubicBezTo>
                  <a:cubicBezTo>
                    <a:pt x="426" y="61"/>
                    <a:pt x="33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7" name="Google Shape;6737;p8"/>
            <p:cNvSpPr/>
            <p:nvPr/>
          </p:nvSpPr>
          <p:spPr>
            <a:xfrm>
              <a:off x="6243550" y="1270825"/>
              <a:ext cx="11425" cy="13825"/>
            </a:xfrm>
            <a:custGeom>
              <a:avLst/>
              <a:gdLst/>
              <a:ahLst/>
              <a:cxnLst/>
              <a:rect l="l" t="t" r="r" b="b"/>
              <a:pathLst>
                <a:path w="457" h="553" extrusionOk="0">
                  <a:moveTo>
                    <a:pt x="456" y="1"/>
                  </a:moveTo>
                  <a:cubicBezTo>
                    <a:pt x="243" y="1"/>
                    <a:pt x="0" y="61"/>
                    <a:pt x="0" y="304"/>
                  </a:cubicBezTo>
                  <a:cubicBezTo>
                    <a:pt x="0" y="522"/>
                    <a:pt x="140" y="553"/>
                    <a:pt x="286" y="553"/>
                  </a:cubicBezTo>
                  <a:cubicBezTo>
                    <a:pt x="345" y="553"/>
                    <a:pt x="404" y="548"/>
                    <a:pt x="456" y="548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8" name="Google Shape;6738;p8"/>
            <p:cNvSpPr/>
            <p:nvPr/>
          </p:nvSpPr>
          <p:spPr>
            <a:xfrm>
              <a:off x="5740500" y="1481500"/>
              <a:ext cx="13700" cy="11100"/>
            </a:xfrm>
            <a:custGeom>
              <a:avLst/>
              <a:gdLst/>
              <a:ahLst/>
              <a:cxnLst/>
              <a:rect l="l" t="t" r="r" b="b"/>
              <a:pathLst>
                <a:path w="548" h="444" extrusionOk="0">
                  <a:moveTo>
                    <a:pt x="212" y="0"/>
                  </a:moveTo>
                  <a:cubicBezTo>
                    <a:pt x="126" y="0"/>
                    <a:pt x="53" y="63"/>
                    <a:pt x="31" y="175"/>
                  </a:cubicBezTo>
                  <a:cubicBezTo>
                    <a:pt x="0" y="236"/>
                    <a:pt x="31" y="327"/>
                    <a:pt x="91" y="388"/>
                  </a:cubicBezTo>
                  <a:cubicBezTo>
                    <a:pt x="130" y="426"/>
                    <a:pt x="173" y="443"/>
                    <a:pt x="218" y="443"/>
                  </a:cubicBezTo>
                  <a:cubicBezTo>
                    <a:pt x="279" y="443"/>
                    <a:pt x="342" y="411"/>
                    <a:pt x="395" y="358"/>
                  </a:cubicBezTo>
                  <a:cubicBezTo>
                    <a:pt x="456" y="267"/>
                    <a:pt x="487" y="206"/>
                    <a:pt x="517" y="145"/>
                  </a:cubicBezTo>
                  <a:lnTo>
                    <a:pt x="547" y="145"/>
                  </a:lnTo>
                  <a:cubicBezTo>
                    <a:pt x="456" y="115"/>
                    <a:pt x="395" y="54"/>
                    <a:pt x="304" y="24"/>
                  </a:cubicBezTo>
                  <a:cubicBezTo>
                    <a:pt x="273" y="8"/>
                    <a:pt x="241" y="0"/>
                    <a:pt x="2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9" name="Google Shape;6739;p8"/>
            <p:cNvSpPr/>
            <p:nvPr/>
          </p:nvSpPr>
          <p:spPr>
            <a:xfrm>
              <a:off x="6137150" y="1485275"/>
              <a:ext cx="12200" cy="10650"/>
            </a:xfrm>
            <a:custGeom>
              <a:avLst/>
              <a:gdLst/>
              <a:ahLst/>
              <a:cxnLst/>
              <a:rect l="l" t="t" r="r" b="b"/>
              <a:pathLst>
                <a:path w="488" h="426" extrusionOk="0">
                  <a:moveTo>
                    <a:pt x="264" y="1"/>
                  </a:moveTo>
                  <a:cubicBezTo>
                    <a:pt x="171" y="1"/>
                    <a:pt x="84" y="57"/>
                    <a:pt x="62" y="146"/>
                  </a:cubicBezTo>
                  <a:cubicBezTo>
                    <a:pt x="1" y="268"/>
                    <a:pt x="92" y="359"/>
                    <a:pt x="214" y="420"/>
                  </a:cubicBezTo>
                  <a:cubicBezTo>
                    <a:pt x="230" y="424"/>
                    <a:pt x="246" y="426"/>
                    <a:pt x="261" y="426"/>
                  </a:cubicBezTo>
                  <a:cubicBezTo>
                    <a:pt x="366" y="426"/>
                    <a:pt x="461" y="343"/>
                    <a:pt x="487" y="237"/>
                  </a:cubicBezTo>
                  <a:cubicBezTo>
                    <a:pt x="487" y="146"/>
                    <a:pt x="457" y="55"/>
                    <a:pt x="366" y="24"/>
                  </a:cubicBezTo>
                  <a:cubicBezTo>
                    <a:pt x="333" y="8"/>
                    <a:pt x="298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0" name="Google Shape;6740;p8"/>
            <p:cNvSpPr/>
            <p:nvPr/>
          </p:nvSpPr>
          <p:spPr>
            <a:xfrm>
              <a:off x="5809650" y="14919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74" y="1"/>
                  </a:moveTo>
                  <a:cubicBezTo>
                    <a:pt x="152" y="1"/>
                    <a:pt x="31" y="92"/>
                    <a:pt x="31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5" y="426"/>
                    <a:pt x="456" y="426"/>
                    <a:pt x="456" y="274"/>
                  </a:cubicBezTo>
                  <a:cubicBezTo>
                    <a:pt x="456" y="153"/>
                    <a:pt x="395" y="3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1" name="Google Shape;6741;p8"/>
            <p:cNvSpPr/>
            <p:nvPr/>
          </p:nvSpPr>
          <p:spPr>
            <a:xfrm>
              <a:off x="6456325" y="1505800"/>
              <a:ext cx="12925" cy="10775"/>
            </a:xfrm>
            <a:custGeom>
              <a:avLst/>
              <a:gdLst/>
              <a:ahLst/>
              <a:cxnLst/>
              <a:rect l="l" t="t" r="r" b="b"/>
              <a:pathLst>
                <a:path w="517" h="431" extrusionOk="0">
                  <a:moveTo>
                    <a:pt x="274" y="0"/>
                  </a:moveTo>
                  <a:cubicBezTo>
                    <a:pt x="197" y="0"/>
                    <a:pt x="136" y="57"/>
                    <a:pt x="91" y="146"/>
                  </a:cubicBezTo>
                  <a:cubicBezTo>
                    <a:pt x="0" y="267"/>
                    <a:pt x="91" y="359"/>
                    <a:pt x="213" y="419"/>
                  </a:cubicBezTo>
                  <a:cubicBezTo>
                    <a:pt x="236" y="427"/>
                    <a:pt x="260" y="431"/>
                    <a:pt x="285" y="431"/>
                  </a:cubicBezTo>
                  <a:cubicBezTo>
                    <a:pt x="361" y="431"/>
                    <a:pt x="441" y="397"/>
                    <a:pt x="486" y="328"/>
                  </a:cubicBezTo>
                  <a:cubicBezTo>
                    <a:pt x="517" y="207"/>
                    <a:pt x="456" y="85"/>
                    <a:pt x="365" y="24"/>
                  </a:cubicBezTo>
                  <a:cubicBezTo>
                    <a:pt x="332" y="8"/>
                    <a:pt x="302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2" name="Google Shape;6742;p8"/>
            <p:cNvSpPr/>
            <p:nvPr/>
          </p:nvSpPr>
          <p:spPr>
            <a:xfrm>
              <a:off x="5881075" y="156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31"/>
                    <a:pt x="0" y="153"/>
                    <a:pt x="61" y="274"/>
                  </a:cubicBezTo>
                  <a:cubicBezTo>
                    <a:pt x="61" y="365"/>
                    <a:pt x="152" y="426"/>
                    <a:pt x="244" y="426"/>
                  </a:cubicBezTo>
                  <a:cubicBezTo>
                    <a:pt x="365" y="426"/>
                    <a:pt x="456" y="305"/>
                    <a:pt x="456" y="183"/>
                  </a:cubicBezTo>
                  <a:cubicBezTo>
                    <a:pt x="45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3" name="Google Shape;6743;p8"/>
            <p:cNvSpPr/>
            <p:nvPr/>
          </p:nvSpPr>
          <p:spPr>
            <a:xfrm>
              <a:off x="6123475" y="1569625"/>
              <a:ext cx="12950" cy="10775"/>
            </a:xfrm>
            <a:custGeom>
              <a:avLst/>
              <a:gdLst/>
              <a:ahLst/>
              <a:cxnLst/>
              <a:rect l="l" t="t" r="r" b="b"/>
              <a:pathLst>
                <a:path w="518" h="431" extrusionOk="0">
                  <a:moveTo>
                    <a:pt x="274" y="1"/>
                  </a:moveTo>
                  <a:cubicBezTo>
                    <a:pt x="197" y="1"/>
                    <a:pt x="136" y="57"/>
                    <a:pt x="92" y="146"/>
                  </a:cubicBezTo>
                  <a:cubicBezTo>
                    <a:pt x="1" y="268"/>
                    <a:pt x="92" y="359"/>
                    <a:pt x="213" y="420"/>
                  </a:cubicBezTo>
                  <a:cubicBezTo>
                    <a:pt x="235" y="427"/>
                    <a:pt x="258" y="431"/>
                    <a:pt x="282" y="431"/>
                  </a:cubicBezTo>
                  <a:cubicBezTo>
                    <a:pt x="359" y="431"/>
                    <a:pt x="441" y="391"/>
                    <a:pt x="487" y="298"/>
                  </a:cubicBezTo>
                  <a:cubicBezTo>
                    <a:pt x="517" y="207"/>
                    <a:pt x="457" y="85"/>
                    <a:pt x="365" y="24"/>
                  </a:cubicBezTo>
                  <a:cubicBezTo>
                    <a:pt x="333" y="8"/>
                    <a:pt x="302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4" name="Google Shape;6744;p8"/>
            <p:cNvSpPr/>
            <p:nvPr/>
          </p:nvSpPr>
          <p:spPr>
            <a:xfrm>
              <a:off x="5790650" y="16325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44" y="1"/>
                  </a:moveTo>
                  <a:cubicBezTo>
                    <a:pt x="122" y="1"/>
                    <a:pt x="31" y="62"/>
                    <a:pt x="0" y="183"/>
                  </a:cubicBezTo>
                  <a:cubicBezTo>
                    <a:pt x="0" y="305"/>
                    <a:pt x="31" y="426"/>
                    <a:pt x="183" y="426"/>
                  </a:cubicBezTo>
                  <a:cubicBezTo>
                    <a:pt x="199" y="430"/>
                    <a:pt x="214" y="432"/>
                    <a:pt x="229" y="432"/>
                  </a:cubicBezTo>
                  <a:cubicBezTo>
                    <a:pt x="327" y="432"/>
                    <a:pt x="400" y="350"/>
                    <a:pt x="426" y="244"/>
                  </a:cubicBezTo>
                  <a:cubicBezTo>
                    <a:pt x="456" y="12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5" name="Google Shape;6745;p8"/>
            <p:cNvSpPr/>
            <p:nvPr/>
          </p:nvSpPr>
          <p:spPr>
            <a:xfrm>
              <a:off x="5249600" y="16492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92" y="1"/>
                    <a:pt x="1" y="92"/>
                    <a:pt x="1" y="213"/>
                  </a:cubicBezTo>
                  <a:cubicBezTo>
                    <a:pt x="1" y="335"/>
                    <a:pt x="92" y="426"/>
                    <a:pt x="213" y="45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457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6" name="Google Shape;6746;p8"/>
            <p:cNvSpPr/>
            <p:nvPr/>
          </p:nvSpPr>
          <p:spPr>
            <a:xfrm>
              <a:off x="5318750" y="1289825"/>
              <a:ext cx="15975" cy="15800"/>
            </a:xfrm>
            <a:custGeom>
              <a:avLst/>
              <a:gdLst/>
              <a:ahLst/>
              <a:cxnLst/>
              <a:rect l="l" t="t" r="r" b="b"/>
              <a:pathLst>
                <a:path w="639" h="632" extrusionOk="0">
                  <a:moveTo>
                    <a:pt x="244" y="0"/>
                  </a:moveTo>
                  <a:cubicBezTo>
                    <a:pt x="244" y="0"/>
                    <a:pt x="244" y="31"/>
                    <a:pt x="244" y="61"/>
                  </a:cubicBezTo>
                  <a:cubicBezTo>
                    <a:pt x="274" y="244"/>
                    <a:pt x="1" y="426"/>
                    <a:pt x="213" y="608"/>
                  </a:cubicBezTo>
                  <a:cubicBezTo>
                    <a:pt x="229" y="624"/>
                    <a:pt x="259" y="631"/>
                    <a:pt x="289" y="631"/>
                  </a:cubicBezTo>
                  <a:cubicBezTo>
                    <a:pt x="320" y="631"/>
                    <a:pt x="350" y="624"/>
                    <a:pt x="365" y="608"/>
                  </a:cubicBezTo>
                  <a:cubicBezTo>
                    <a:pt x="639" y="456"/>
                    <a:pt x="457" y="244"/>
                    <a:pt x="457" y="61"/>
                  </a:cubicBezTo>
                  <a:cubicBezTo>
                    <a:pt x="457" y="31"/>
                    <a:pt x="457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7" name="Google Shape;6747;p8"/>
            <p:cNvSpPr/>
            <p:nvPr/>
          </p:nvSpPr>
          <p:spPr>
            <a:xfrm>
              <a:off x="5580925" y="1453200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0" y="0"/>
                  </a:moveTo>
                  <a:cubicBezTo>
                    <a:pt x="0" y="31"/>
                    <a:pt x="0" y="92"/>
                    <a:pt x="31" y="152"/>
                  </a:cubicBezTo>
                  <a:cubicBezTo>
                    <a:pt x="56" y="281"/>
                    <a:pt x="104" y="409"/>
                    <a:pt x="228" y="409"/>
                  </a:cubicBezTo>
                  <a:cubicBezTo>
                    <a:pt x="251" y="409"/>
                    <a:pt x="276" y="405"/>
                    <a:pt x="304" y="396"/>
                  </a:cubicBezTo>
                  <a:cubicBezTo>
                    <a:pt x="395" y="365"/>
                    <a:pt x="456" y="304"/>
                    <a:pt x="456" y="213"/>
                  </a:cubicBezTo>
                  <a:cubicBezTo>
                    <a:pt x="487" y="31"/>
                    <a:pt x="335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8" name="Google Shape;6748;p8"/>
            <p:cNvSpPr/>
            <p:nvPr/>
          </p:nvSpPr>
          <p:spPr>
            <a:xfrm>
              <a:off x="5600675" y="1440025"/>
              <a:ext cx="10675" cy="10925"/>
            </a:xfrm>
            <a:custGeom>
              <a:avLst/>
              <a:gdLst/>
              <a:ahLst/>
              <a:cxnLst/>
              <a:rect l="l" t="t" r="r" b="b"/>
              <a:pathLst>
                <a:path w="427" h="437" extrusionOk="0">
                  <a:moveTo>
                    <a:pt x="246" y="0"/>
                  </a:moveTo>
                  <a:cubicBezTo>
                    <a:pt x="218" y="0"/>
                    <a:pt x="187" y="4"/>
                    <a:pt x="152" y="11"/>
                  </a:cubicBezTo>
                  <a:cubicBezTo>
                    <a:pt x="61" y="11"/>
                    <a:pt x="0" y="72"/>
                    <a:pt x="0" y="163"/>
                  </a:cubicBezTo>
                  <a:cubicBezTo>
                    <a:pt x="0" y="315"/>
                    <a:pt x="61" y="436"/>
                    <a:pt x="213" y="436"/>
                  </a:cubicBezTo>
                  <a:cubicBezTo>
                    <a:pt x="335" y="436"/>
                    <a:pt x="426" y="315"/>
                    <a:pt x="426" y="163"/>
                  </a:cubicBezTo>
                  <a:cubicBezTo>
                    <a:pt x="402" y="45"/>
                    <a:pt x="342" y="0"/>
                    <a:pt x="2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9" name="Google Shape;6749;p8"/>
            <p:cNvSpPr/>
            <p:nvPr/>
          </p:nvSpPr>
          <p:spPr>
            <a:xfrm>
              <a:off x="5636400" y="1425850"/>
              <a:ext cx="11400" cy="10800"/>
            </a:xfrm>
            <a:custGeom>
              <a:avLst/>
              <a:gdLst/>
              <a:ahLst/>
              <a:cxnLst/>
              <a:rect l="l" t="t" r="r" b="b"/>
              <a:pathLst>
                <a:path w="456" h="432" extrusionOk="0">
                  <a:moveTo>
                    <a:pt x="243" y="0"/>
                  </a:moveTo>
                  <a:cubicBezTo>
                    <a:pt x="91" y="31"/>
                    <a:pt x="0" y="91"/>
                    <a:pt x="30" y="243"/>
                  </a:cubicBezTo>
                  <a:cubicBezTo>
                    <a:pt x="61" y="304"/>
                    <a:pt x="122" y="395"/>
                    <a:pt x="182" y="426"/>
                  </a:cubicBezTo>
                  <a:cubicBezTo>
                    <a:pt x="198" y="430"/>
                    <a:pt x="215" y="432"/>
                    <a:pt x="232" y="432"/>
                  </a:cubicBezTo>
                  <a:cubicBezTo>
                    <a:pt x="341" y="432"/>
                    <a:pt x="456" y="349"/>
                    <a:pt x="456" y="24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0" name="Google Shape;6750;p8"/>
            <p:cNvSpPr/>
            <p:nvPr/>
          </p:nvSpPr>
          <p:spPr>
            <a:xfrm>
              <a:off x="6725325" y="14212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65" y="1"/>
                  </a:moveTo>
                  <a:cubicBezTo>
                    <a:pt x="274" y="31"/>
                    <a:pt x="213" y="92"/>
                    <a:pt x="152" y="153"/>
                  </a:cubicBezTo>
                  <a:cubicBezTo>
                    <a:pt x="31" y="214"/>
                    <a:pt x="0" y="366"/>
                    <a:pt x="91" y="457"/>
                  </a:cubicBezTo>
                  <a:cubicBezTo>
                    <a:pt x="183" y="518"/>
                    <a:pt x="243" y="518"/>
                    <a:pt x="334" y="518"/>
                  </a:cubicBezTo>
                  <a:cubicBezTo>
                    <a:pt x="456" y="487"/>
                    <a:pt x="547" y="335"/>
                    <a:pt x="456" y="244"/>
                  </a:cubicBezTo>
                  <a:cubicBezTo>
                    <a:pt x="426" y="153"/>
                    <a:pt x="395" y="6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1" name="Google Shape;6751;p8"/>
            <p:cNvSpPr/>
            <p:nvPr/>
          </p:nvSpPr>
          <p:spPr>
            <a:xfrm>
              <a:off x="6558900" y="139470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4"/>
                    <a:pt x="92" y="426"/>
                    <a:pt x="213" y="456"/>
                  </a:cubicBezTo>
                  <a:cubicBezTo>
                    <a:pt x="335" y="456"/>
                    <a:pt x="426" y="334"/>
                    <a:pt x="426" y="213"/>
                  </a:cubicBezTo>
                  <a:cubicBezTo>
                    <a:pt x="456" y="9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2" name="Google Shape;6752;p8"/>
            <p:cNvSpPr/>
            <p:nvPr/>
          </p:nvSpPr>
          <p:spPr>
            <a:xfrm>
              <a:off x="5964675" y="1395250"/>
              <a:ext cx="10650" cy="10850"/>
            </a:xfrm>
            <a:custGeom>
              <a:avLst/>
              <a:gdLst/>
              <a:ahLst/>
              <a:cxnLst/>
              <a:rect l="l" t="t" r="r" b="b"/>
              <a:pathLst>
                <a:path w="426" h="434" extrusionOk="0">
                  <a:moveTo>
                    <a:pt x="195" y="1"/>
                  </a:moveTo>
                  <a:cubicBezTo>
                    <a:pt x="122" y="1"/>
                    <a:pt x="55" y="55"/>
                    <a:pt x="30" y="130"/>
                  </a:cubicBezTo>
                  <a:cubicBezTo>
                    <a:pt x="0" y="312"/>
                    <a:pt x="122" y="373"/>
                    <a:pt x="243" y="434"/>
                  </a:cubicBezTo>
                  <a:cubicBezTo>
                    <a:pt x="365" y="434"/>
                    <a:pt x="426" y="373"/>
                    <a:pt x="426" y="282"/>
                  </a:cubicBezTo>
                  <a:cubicBezTo>
                    <a:pt x="426" y="160"/>
                    <a:pt x="365" y="39"/>
                    <a:pt x="243" y="8"/>
                  </a:cubicBezTo>
                  <a:cubicBezTo>
                    <a:pt x="227" y="3"/>
                    <a:pt x="21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3" name="Google Shape;6753;p8"/>
            <p:cNvSpPr/>
            <p:nvPr/>
          </p:nvSpPr>
          <p:spPr>
            <a:xfrm>
              <a:off x="5572650" y="139090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301" y="0"/>
                  </a:moveTo>
                  <a:cubicBezTo>
                    <a:pt x="149" y="0"/>
                    <a:pt x="27" y="122"/>
                    <a:pt x="27" y="274"/>
                  </a:cubicBezTo>
                  <a:cubicBezTo>
                    <a:pt x="1" y="353"/>
                    <a:pt x="66" y="432"/>
                    <a:pt x="143" y="432"/>
                  </a:cubicBezTo>
                  <a:cubicBezTo>
                    <a:pt x="155" y="432"/>
                    <a:pt x="167" y="430"/>
                    <a:pt x="179" y="426"/>
                  </a:cubicBezTo>
                  <a:cubicBezTo>
                    <a:pt x="301" y="395"/>
                    <a:pt x="392" y="304"/>
                    <a:pt x="422" y="182"/>
                  </a:cubicBezTo>
                  <a:cubicBezTo>
                    <a:pt x="453" y="91"/>
                    <a:pt x="392" y="0"/>
                    <a:pt x="3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4" name="Google Shape;6754;p8"/>
            <p:cNvSpPr/>
            <p:nvPr/>
          </p:nvSpPr>
          <p:spPr>
            <a:xfrm>
              <a:off x="5341550" y="1389375"/>
              <a:ext cx="17500" cy="8600"/>
            </a:xfrm>
            <a:custGeom>
              <a:avLst/>
              <a:gdLst/>
              <a:ahLst/>
              <a:cxnLst/>
              <a:rect l="l" t="t" r="r" b="b"/>
              <a:pathLst>
                <a:path w="700" h="344" extrusionOk="0">
                  <a:moveTo>
                    <a:pt x="313" y="0"/>
                  </a:moveTo>
                  <a:cubicBezTo>
                    <a:pt x="220" y="0"/>
                    <a:pt x="117" y="26"/>
                    <a:pt x="1" y="61"/>
                  </a:cubicBezTo>
                  <a:cubicBezTo>
                    <a:pt x="178" y="194"/>
                    <a:pt x="307" y="343"/>
                    <a:pt x="482" y="343"/>
                  </a:cubicBezTo>
                  <a:cubicBezTo>
                    <a:pt x="547" y="343"/>
                    <a:pt x="618" y="323"/>
                    <a:pt x="700" y="274"/>
                  </a:cubicBezTo>
                  <a:cubicBezTo>
                    <a:pt x="587" y="68"/>
                    <a:pt x="463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5" name="Google Shape;6755;p8"/>
            <p:cNvSpPr/>
            <p:nvPr/>
          </p:nvSpPr>
          <p:spPr>
            <a:xfrm>
              <a:off x="6397800" y="13757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65" y="426"/>
                    <a:pt x="457" y="334"/>
                    <a:pt x="457" y="213"/>
                  </a:cubicBezTo>
                  <a:cubicBezTo>
                    <a:pt x="457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6" name="Google Shape;6756;p8"/>
            <p:cNvSpPr/>
            <p:nvPr/>
          </p:nvSpPr>
          <p:spPr>
            <a:xfrm>
              <a:off x="6597650" y="1371125"/>
              <a:ext cx="22825" cy="9150"/>
            </a:xfrm>
            <a:custGeom>
              <a:avLst/>
              <a:gdLst/>
              <a:ahLst/>
              <a:cxnLst/>
              <a:rect l="l" t="t" r="r" b="b"/>
              <a:pathLst>
                <a:path w="913" h="366" extrusionOk="0">
                  <a:moveTo>
                    <a:pt x="913" y="1"/>
                  </a:moveTo>
                  <a:cubicBezTo>
                    <a:pt x="615" y="1"/>
                    <a:pt x="366" y="193"/>
                    <a:pt x="101" y="193"/>
                  </a:cubicBezTo>
                  <a:cubicBezTo>
                    <a:pt x="68" y="193"/>
                    <a:pt x="34" y="190"/>
                    <a:pt x="1" y="183"/>
                  </a:cubicBezTo>
                  <a:lnTo>
                    <a:pt x="1" y="366"/>
                  </a:lnTo>
                  <a:lnTo>
                    <a:pt x="365" y="366"/>
                  </a:lnTo>
                  <a:cubicBezTo>
                    <a:pt x="609" y="366"/>
                    <a:pt x="913" y="366"/>
                    <a:pt x="9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7" name="Google Shape;6757;p8"/>
            <p:cNvSpPr/>
            <p:nvPr/>
          </p:nvSpPr>
          <p:spPr>
            <a:xfrm>
              <a:off x="6793700" y="1357450"/>
              <a:ext cx="13700" cy="12225"/>
            </a:xfrm>
            <a:custGeom>
              <a:avLst/>
              <a:gdLst/>
              <a:ahLst/>
              <a:cxnLst/>
              <a:rect l="l" t="t" r="r" b="b"/>
              <a:pathLst>
                <a:path w="548" h="489" extrusionOk="0">
                  <a:moveTo>
                    <a:pt x="548" y="1"/>
                  </a:moveTo>
                  <a:cubicBezTo>
                    <a:pt x="426" y="1"/>
                    <a:pt x="305" y="61"/>
                    <a:pt x="214" y="92"/>
                  </a:cubicBezTo>
                  <a:cubicBezTo>
                    <a:pt x="92" y="153"/>
                    <a:pt x="1" y="274"/>
                    <a:pt x="92" y="396"/>
                  </a:cubicBezTo>
                  <a:cubicBezTo>
                    <a:pt x="137" y="463"/>
                    <a:pt x="185" y="489"/>
                    <a:pt x="232" y="489"/>
                  </a:cubicBezTo>
                  <a:cubicBezTo>
                    <a:pt x="313" y="489"/>
                    <a:pt x="388" y="412"/>
                    <a:pt x="426" y="335"/>
                  </a:cubicBezTo>
                  <a:cubicBezTo>
                    <a:pt x="487" y="213"/>
                    <a:pt x="517" y="122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8" name="Google Shape;6758;p8"/>
            <p:cNvSpPr/>
            <p:nvPr/>
          </p:nvSpPr>
          <p:spPr>
            <a:xfrm>
              <a:off x="6802825" y="1344800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26" y="1"/>
                  </a:moveTo>
                  <a:cubicBezTo>
                    <a:pt x="298" y="1"/>
                    <a:pt x="270" y="7"/>
                    <a:pt x="244" y="20"/>
                  </a:cubicBezTo>
                  <a:cubicBezTo>
                    <a:pt x="0" y="142"/>
                    <a:pt x="122" y="324"/>
                    <a:pt x="183" y="507"/>
                  </a:cubicBezTo>
                  <a:cubicBezTo>
                    <a:pt x="365" y="476"/>
                    <a:pt x="548" y="415"/>
                    <a:pt x="517" y="172"/>
                  </a:cubicBezTo>
                  <a:cubicBezTo>
                    <a:pt x="517" y="77"/>
                    <a:pt x="425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9" name="Google Shape;6759;p8"/>
            <p:cNvSpPr/>
            <p:nvPr/>
          </p:nvSpPr>
          <p:spPr>
            <a:xfrm>
              <a:off x="5853725" y="1339225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0" y="0"/>
                  </a:moveTo>
                  <a:cubicBezTo>
                    <a:pt x="0" y="152"/>
                    <a:pt x="61" y="304"/>
                    <a:pt x="183" y="395"/>
                  </a:cubicBezTo>
                  <a:cubicBezTo>
                    <a:pt x="199" y="392"/>
                    <a:pt x="214" y="390"/>
                    <a:pt x="227" y="390"/>
                  </a:cubicBezTo>
                  <a:cubicBezTo>
                    <a:pt x="335" y="390"/>
                    <a:pt x="341" y="493"/>
                    <a:pt x="395" y="547"/>
                  </a:cubicBezTo>
                  <a:lnTo>
                    <a:pt x="578" y="547"/>
                  </a:lnTo>
                  <a:cubicBezTo>
                    <a:pt x="578" y="365"/>
                    <a:pt x="639" y="183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0" name="Google Shape;6760;p8"/>
            <p:cNvSpPr/>
            <p:nvPr/>
          </p:nvSpPr>
          <p:spPr>
            <a:xfrm>
              <a:off x="6646275" y="1327825"/>
              <a:ext cx="12200" cy="14100"/>
            </a:xfrm>
            <a:custGeom>
              <a:avLst/>
              <a:gdLst/>
              <a:ahLst/>
              <a:cxnLst/>
              <a:rect l="l" t="t" r="r" b="b"/>
              <a:pathLst>
                <a:path w="488" h="564" extrusionOk="0">
                  <a:moveTo>
                    <a:pt x="244" y="0"/>
                  </a:moveTo>
                  <a:cubicBezTo>
                    <a:pt x="214" y="0"/>
                    <a:pt x="92" y="61"/>
                    <a:pt x="92" y="91"/>
                  </a:cubicBezTo>
                  <a:cubicBezTo>
                    <a:pt x="62" y="243"/>
                    <a:pt x="1" y="426"/>
                    <a:pt x="183" y="547"/>
                  </a:cubicBezTo>
                  <a:cubicBezTo>
                    <a:pt x="212" y="557"/>
                    <a:pt x="237" y="563"/>
                    <a:pt x="257" y="563"/>
                  </a:cubicBezTo>
                  <a:cubicBezTo>
                    <a:pt x="303" y="563"/>
                    <a:pt x="326" y="531"/>
                    <a:pt x="305" y="426"/>
                  </a:cubicBezTo>
                  <a:cubicBezTo>
                    <a:pt x="275" y="274"/>
                    <a:pt x="487" y="91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1" name="Google Shape;6761;p8"/>
            <p:cNvSpPr/>
            <p:nvPr/>
          </p:nvSpPr>
          <p:spPr>
            <a:xfrm>
              <a:off x="5767850" y="132175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30"/>
                    <a:pt x="1" y="122"/>
                    <a:pt x="1" y="243"/>
                  </a:cubicBezTo>
                  <a:cubicBezTo>
                    <a:pt x="1" y="334"/>
                    <a:pt x="61" y="426"/>
                    <a:pt x="153" y="456"/>
                  </a:cubicBezTo>
                  <a:cubicBezTo>
                    <a:pt x="274" y="456"/>
                    <a:pt x="426" y="395"/>
                    <a:pt x="426" y="243"/>
                  </a:cubicBezTo>
                  <a:cubicBezTo>
                    <a:pt x="456" y="122"/>
                    <a:pt x="335" y="6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2" name="Google Shape;6762;p8"/>
            <p:cNvSpPr/>
            <p:nvPr/>
          </p:nvSpPr>
          <p:spPr>
            <a:xfrm>
              <a:off x="5823325" y="1316425"/>
              <a:ext cx="16750" cy="12850"/>
            </a:xfrm>
            <a:custGeom>
              <a:avLst/>
              <a:gdLst/>
              <a:ahLst/>
              <a:cxnLst/>
              <a:rect l="l" t="t" r="r" b="b"/>
              <a:pathLst>
                <a:path w="670" h="514" extrusionOk="0">
                  <a:moveTo>
                    <a:pt x="335" y="0"/>
                  </a:moveTo>
                  <a:cubicBezTo>
                    <a:pt x="0" y="0"/>
                    <a:pt x="0" y="183"/>
                    <a:pt x="122" y="365"/>
                  </a:cubicBezTo>
                  <a:cubicBezTo>
                    <a:pt x="201" y="460"/>
                    <a:pt x="280" y="513"/>
                    <a:pt x="354" y="513"/>
                  </a:cubicBezTo>
                  <a:cubicBezTo>
                    <a:pt x="424" y="513"/>
                    <a:pt x="489" y="467"/>
                    <a:pt x="548" y="365"/>
                  </a:cubicBezTo>
                  <a:cubicBezTo>
                    <a:pt x="669" y="152"/>
                    <a:pt x="487" y="6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3" name="Google Shape;6763;p8"/>
            <p:cNvSpPr/>
            <p:nvPr/>
          </p:nvSpPr>
          <p:spPr>
            <a:xfrm>
              <a:off x="5678950" y="1130250"/>
              <a:ext cx="10650" cy="11575"/>
            </a:xfrm>
            <a:custGeom>
              <a:avLst/>
              <a:gdLst/>
              <a:ahLst/>
              <a:cxnLst/>
              <a:rect l="l" t="t" r="r" b="b"/>
              <a:pathLst>
                <a:path w="426" h="463" extrusionOk="0">
                  <a:moveTo>
                    <a:pt x="243" y="0"/>
                  </a:moveTo>
                  <a:cubicBezTo>
                    <a:pt x="122" y="0"/>
                    <a:pt x="31" y="92"/>
                    <a:pt x="0" y="213"/>
                  </a:cubicBezTo>
                  <a:cubicBezTo>
                    <a:pt x="0" y="335"/>
                    <a:pt x="61" y="426"/>
                    <a:pt x="213" y="456"/>
                  </a:cubicBezTo>
                  <a:cubicBezTo>
                    <a:pt x="225" y="460"/>
                    <a:pt x="238" y="462"/>
                    <a:pt x="250" y="462"/>
                  </a:cubicBezTo>
                  <a:cubicBezTo>
                    <a:pt x="334" y="462"/>
                    <a:pt x="426" y="380"/>
                    <a:pt x="426" y="274"/>
                  </a:cubicBezTo>
                  <a:cubicBezTo>
                    <a:pt x="426" y="152"/>
                    <a:pt x="426" y="3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4" name="Google Shape;6764;p8"/>
            <p:cNvSpPr/>
            <p:nvPr/>
          </p:nvSpPr>
          <p:spPr>
            <a:xfrm>
              <a:off x="7068775" y="1213250"/>
              <a:ext cx="12950" cy="11100"/>
            </a:xfrm>
            <a:custGeom>
              <a:avLst/>
              <a:gdLst/>
              <a:ahLst/>
              <a:cxnLst/>
              <a:rect l="l" t="t" r="r" b="b"/>
              <a:pathLst>
                <a:path w="518" h="444" extrusionOk="0">
                  <a:moveTo>
                    <a:pt x="249" y="0"/>
                  </a:moveTo>
                  <a:cubicBezTo>
                    <a:pt x="179" y="0"/>
                    <a:pt x="129" y="56"/>
                    <a:pt x="62" y="145"/>
                  </a:cubicBezTo>
                  <a:cubicBezTo>
                    <a:pt x="1" y="297"/>
                    <a:pt x="62" y="358"/>
                    <a:pt x="183" y="419"/>
                  </a:cubicBezTo>
                  <a:cubicBezTo>
                    <a:pt x="217" y="436"/>
                    <a:pt x="249" y="443"/>
                    <a:pt x="278" y="443"/>
                  </a:cubicBezTo>
                  <a:cubicBezTo>
                    <a:pt x="353" y="443"/>
                    <a:pt x="413" y="394"/>
                    <a:pt x="457" y="328"/>
                  </a:cubicBezTo>
                  <a:cubicBezTo>
                    <a:pt x="518" y="206"/>
                    <a:pt x="457" y="85"/>
                    <a:pt x="335" y="24"/>
                  </a:cubicBezTo>
                  <a:cubicBezTo>
                    <a:pt x="303" y="8"/>
                    <a:pt x="275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5" name="Google Shape;6765;p8"/>
            <p:cNvSpPr/>
            <p:nvPr/>
          </p:nvSpPr>
          <p:spPr>
            <a:xfrm>
              <a:off x="5253400" y="1232675"/>
              <a:ext cx="11425" cy="10325"/>
            </a:xfrm>
            <a:custGeom>
              <a:avLst/>
              <a:gdLst/>
              <a:ahLst/>
              <a:cxnLst/>
              <a:rect l="l" t="t" r="r" b="b"/>
              <a:pathLst>
                <a:path w="457" h="413" extrusionOk="0">
                  <a:moveTo>
                    <a:pt x="260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2" y="7"/>
                    <a:pt x="1" y="128"/>
                    <a:pt x="31" y="250"/>
                  </a:cubicBezTo>
                  <a:cubicBezTo>
                    <a:pt x="31" y="368"/>
                    <a:pt x="86" y="412"/>
                    <a:pt x="181" y="412"/>
                  </a:cubicBezTo>
                  <a:cubicBezTo>
                    <a:pt x="209" y="412"/>
                    <a:pt x="240" y="409"/>
                    <a:pt x="274" y="402"/>
                  </a:cubicBezTo>
                  <a:cubicBezTo>
                    <a:pt x="426" y="402"/>
                    <a:pt x="457" y="311"/>
                    <a:pt x="457" y="189"/>
                  </a:cubicBezTo>
                  <a:cubicBezTo>
                    <a:pt x="430" y="84"/>
                    <a:pt x="35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6" name="Google Shape;6766;p8"/>
            <p:cNvSpPr/>
            <p:nvPr/>
          </p:nvSpPr>
          <p:spPr>
            <a:xfrm>
              <a:off x="6219975" y="1162800"/>
              <a:ext cx="10675" cy="10225"/>
            </a:xfrm>
            <a:custGeom>
              <a:avLst/>
              <a:gdLst/>
              <a:ahLst/>
              <a:cxnLst/>
              <a:rect l="l" t="t" r="r" b="b"/>
              <a:pathLst>
                <a:path w="427" h="409" extrusionOk="0">
                  <a:moveTo>
                    <a:pt x="177" y="1"/>
                  </a:moveTo>
                  <a:cubicBezTo>
                    <a:pt x="160" y="1"/>
                    <a:pt x="142" y="2"/>
                    <a:pt x="123" y="5"/>
                  </a:cubicBezTo>
                  <a:cubicBezTo>
                    <a:pt x="31" y="36"/>
                    <a:pt x="1" y="127"/>
                    <a:pt x="31" y="218"/>
                  </a:cubicBezTo>
                  <a:cubicBezTo>
                    <a:pt x="62" y="340"/>
                    <a:pt x="183" y="401"/>
                    <a:pt x="305" y="401"/>
                  </a:cubicBezTo>
                  <a:cubicBezTo>
                    <a:pt x="321" y="406"/>
                    <a:pt x="334" y="408"/>
                    <a:pt x="347" y="408"/>
                  </a:cubicBezTo>
                  <a:cubicBezTo>
                    <a:pt x="406" y="408"/>
                    <a:pt x="427" y="349"/>
                    <a:pt x="427" y="249"/>
                  </a:cubicBezTo>
                  <a:cubicBezTo>
                    <a:pt x="399" y="112"/>
                    <a:pt x="323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7" name="Google Shape;6767;p8"/>
            <p:cNvSpPr/>
            <p:nvPr/>
          </p:nvSpPr>
          <p:spPr>
            <a:xfrm>
              <a:off x="6129550" y="1253775"/>
              <a:ext cx="12200" cy="12525"/>
            </a:xfrm>
            <a:custGeom>
              <a:avLst/>
              <a:gdLst/>
              <a:ahLst/>
              <a:cxnLst/>
              <a:rect l="l" t="t" r="r" b="b"/>
              <a:pathLst>
                <a:path w="488" h="501" extrusionOk="0">
                  <a:moveTo>
                    <a:pt x="258" y="0"/>
                  </a:moveTo>
                  <a:cubicBezTo>
                    <a:pt x="220" y="0"/>
                    <a:pt x="183" y="14"/>
                    <a:pt x="153" y="44"/>
                  </a:cubicBezTo>
                  <a:cubicBezTo>
                    <a:pt x="1" y="105"/>
                    <a:pt x="1" y="318"/>
                    <a:pt x="153" y="379"/>
                  </a:cubicBezTo>
                  <a:cubicBezTo>
                    <a:pt x="236" y="434"/>
                    <a:pt x="346" y="464"/>
                    <a:pt x="457" y="493"/>
                  </a:cubicBezTo>
                  <a:lnTo>
                    <a:pt x="457" y="493"/>
                  </a:lnTo>
                  <a:cubicBezTo>
                    <a:pt x="457" y="374"/>
                    <a:pt x="456" y="254"/>
                    <a:pt x="426" y="135"/>
                  </a:cubicBezTo>
                  <a:cubicBezTo>
                    <a:pt x="406" y="54"/>
                    <a:pt x="332" y="0"/>
                    <a:pt x="258" y="0"/>
                  </a:cubicBezTo>
                  <a:close/>
                  <a:moveTo>
                    <a:pt x="457" y="493"/>
                  </a:moveTo>
                  <a:cubicBezTo>
                    <a:pt x="457" y="495"/>
                    <a:pt x="457" y="498"/>
                    <a:pt x="457" y="500"/>
                  </a:cubicBezTo>
                  <a:lnTo>
                    <a:pt x="487" y="500"/>
                  </a:lnTo>
                  <a:cubicBezTo>
                    <a:pt x="477" y="498"/>
                    <a:pt x="467" y="495"/>
                    <a:pt x="457" y="4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8" name="Google Shape;6768;p8"/>
            <p:cNvSpPr/>
            <p:nvPr/>
          </p:nvSpPr>
          <p:spPr>
            <a:xfrm>
              <a:off x="6242025" y="1252600"/>
              <a:ext cx="19025" cy="12400"/>
            </a:xfrm>
            <a:custGeom>
              <a:avLst/>
              <a:gdLst/>
              <a:ahLst/>
              <a:cxnLst/>
              <a:rect l="l" t="t" r="r" b="b"/>
              <a:pathLst>
                <a:path w="761" h="496" extrusionOk="0">
                  <a:moveTo>
                    <a:pt x="0" y="0"/>
                  </a:moveTo>
                  <a:cubicBezTo>
                    <a:pt x="113" y="248"/>
                    <a:pt x="209" y="496"/>
                    <a:pt x="450" y="496"/>
                  </a:cubicBezTo>
                  <a:cubicBezTo>
                    <a:pt x="533" y="496"/>
                    <a:pt x="635" y="466"/>
                    <a:pt x="760" y="395"/>
                  </a:cubicBezTo>
                  <a:lnTo>
                    <a:pt x="3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9" name="Google Shape;6769;p8"/>
            <p:cNvSpPr/>
            <p:nvPr/>
          </p:nvSpPr>
          <p:spPr>
            <a:xfrm>
              <a:off x="5531525" y="1257900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13" y="1"/>
                  </a:moveTo>
                  <a:cubicBezTo>
                    <a:pt x="61" y="1"/>
                    <a:pt x="0" y="92"/>
                    <a:pt x="31" y="214"/>
                  </a:cubicBezTo>
                  <a:cubicBezTo>
                    <a:pt x="61" y="305"/>
                    <a:pt x="122" y="366"/>
                    <a:pt x="213" y="396"/>
                  </a:cubicBezTo>
                  <a:cubicBezTo>
                    <a:pt x="335" y="396"/>
                    <a:pt x="456" y="305"/>
                    <a:pt x="456" y="183"/>
                  </a:cubicBezTo>
                  <a:cubicBezTo>
                    <a:pt x="45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0" name="Google Shape;6770;p8"/>
            <p:cNvSpPr/>
            <p:nvPr/>
          </p:nvSpPr>
          <p:spPr>
            <a:xfrm>
              <a:off x="6740525" y="1462475"/>
              <a:ext cx="10650" cy="8425"/>
            </a:xfrm>
            <a:custGeom>
              <a:avLst/>
              <a:gdLst/>
              <a:ahLst/>
              <a:cxnLst/>
              <a:rect l="l" t="t" r="r" b="b"/>
              <a:pathLst>
                <a:path w="426" h="337" extrusionOk="0">
                  <a:moveTo>
                    <a:pt x="248" y="1"/>
                  </a:moveTo>
                  <a:cubicBezTo>
                    <a:pt x="217" y="1"/>
                    <a:pt x="185" y="8"/>
                    <a:pt x="152" y="25"/>
                  </a:cubicBezTo>
                  <a:cubicBezTo>
                    <a:pt x="61" y="25"/>
                    <a:pt x="0" y="85"/>
                    <a:pt x="30" y="207"/>
                  </a:cubicBezTo>
                  <a:cubicBezTo>
                    <a:pt x="30" y="282"/>
                    <a:pt x="133" y="336"/>
                    <a:pt x="221" y="336"/>
                  </a:cubicBezTo>
                  <a:cubicBezTo>
                    <a:pt x="239" y="336"/>
                    <a:pt x="257" y="334"/>
                    <a:pt x="274" y="329"/>
                  </a:cubicBezTo>
                  <a:cubicBezTo>
                    <a:pt x="365" y="298"/>
                    <a:pt x="426" y="268"/>
                    <a:pt x="426" y="146"/>
                  </a:cubicBezTo>
                  <a:cubicBezTo>
                    <a:pt x="403" y="57"/>
                    <a:pt x="332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1" name="Google Shape;6771;p8"/>
            <p:cNvSpPr/>
            <p:nvPr/>
          </p:nvSpPr>
          <p:spPr>
            <a:xfrm>
              <a:off x="6713925" y="128222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0"/>
                  </a:moveTo>
                  <a:cubicBezTo>
                    <a:pt x="91" y="0"/>
                    <a:pt x="31" y="0"/>
                    <a:pt x="31" y="152"/>
                  </a:cubicBezTo>
                  <a:cubicBezTo>
                    <a:pt x="0" y="274"/>
                    <a:pt x="61" y="365"/>
                    <a:pt x="213" y="396"/>
                  </a:cubicBezTo>
                  <a:cubicBezTo>
                    <a:pt x="224" y="401"/>
                    <a:pt x="235" y="404"/>
                    <a:pt x="248" y="404"/>
                  </a:cubicBezTo>
                  <a:cubicBezTo>
                    <a:pt x="304" y="404"/>
                    <a:pt x="370" y="349"/>
                    <a:pt x="395" y="274"/>
                  </a:cubicBezTo>
                  <a:cubicBezTo>
                    <a:pt x="395" y="152"/>
                    <a:pt x="335" y="3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2" name="Google Shape;6772;p8"/>
            <p:cNvSpPr/>
            <p:nvPr/>
          </p:nvSpPr>
          <p:spPr>
            <a:xfrm>
              <a:off x="6323325" y="1086175"/>
              <a:ext cx="9900" cy="9750"/>
            </a:xfrm>
            <a:custGeom>
              <a:avLst/>
              <a:gdLst/>
              <a:ahLst/>
              <a:cxnLst/>
              <a:rect l="l" t="t" r="r" b="b"/>
              <a:pathLst>
                <a:path w="396" h="390" extrusionOk="0">
                  <a:moveTo>
                    <a:pt x="214" y="0"/>
                  </a:moveTo>
                  <a:cubicBezTo>
                    <a:pt x="153" y="0"/>
                    <a:pt x="122" y="31"/>
                    <a:pt x="92" y="61"/>
                  </a:cubicBezTo>
                  <a:cubicBezTo>
                    <a:pt x="1" y="152"/>
                    <a:pt x="31" y="304"/>
                    <a:pt x="153" y="365"/>
                  </a:cubicBezTo>
                  <a:cubicBezTo>
                    <a:pt x="170" y="382"/>
                    <a:pt x="189" y="390"/>
                    <a:pt x="209" y="390"/>
                  </a:cubicBezTo>
                  <a:cubicBezTo>
                    <a:pt x="260" y="390"/>
                    <a:pt x="313" y="340"/>
                    <a:pt x="335" y="274"/>
                  </a:cubicBezTo>
                  <a:cubicBezTo>
                    <a:pt x="396" y="152"/>
                    <a:pt x="335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3" name="Google Shape;6773;p8"/>
            <p:cNvSpPr/>
            <p:nvPr/>
          </p:nvSpPr>
          <p:spPr>
            <a:xfrm>
              <a:off x="7095375" y="1330575"/>
              <a:ext cx="11425" cy="8675"/>
            </a:xfrm>
            <a:custGeom>
              <a:avLst/>
              <a:gdLst/>
              <a:ahLst/>
              <a:cxnLst/>
              <a:rect l="l" t="t" r="r" b="b"/>
              <a:pathLst>
                <a:path w="457" h="347" extrusionOk="0">
                  <a:moveTo>
                    <a:pt x="207" y="0"/>
                  </a:moveTo>
                  <a:cubicBezTo>
                    <a:pt x="141" y="0"/>
                    <a:pt x="84" y="35"/>
                    <a:pt x="62" y="103"/>
                  </a:cubicBezTo>
                  <a:cubicBezTo>
                    <a:pt x="1" y="225"/>
                    <a:pt x="92" y="346"/>
                    <a:pt x="214" y="346"/>
                  </a:cubicBezTo>
                  <a:cubicBezTo>
                    <a:pt x="305" y="346"/>
                    <a:pt x="396" y="285"/>
                    <a:pt x="426" y="194"/>
                  </a:cubicBezTo>
                  <a:cubicBezTo>
                    <a:pt x="457" y="73"/>
                    <a:pt x="366" y="42"/>
                    <a:pt x="274" y="12"/>
                  </a:cubicBezTo>
                  <a:cubicBezTo>
                    <a:pt x="252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4" name="Google Shape;6774;p8"/>
            <p:cNvSpPr/>
            <p:nvPr/>
          </p:nvSpPr>
          <p:spPr>
            <a:xfrm>
              <a:off x="6261775" y="11986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83" y="1"/>
                  </a:moveTo>
                  <a:cubicBezTo>
                    <a:pt x="62" y="31"/>
                    <a:pt x="1" y="62"/>
                    <a:pt x="31" y="183"/>
                  </a:cubicBezTo>
                  <a:cubicBezTo>
                    <a:pt x="31" y="244"/>
                    <a:pt x="122" y="305"/>
                    <a:pt x="214" y="305"/>
                  </a:cubicBezTo>
                  <a:cubicBezTo>
                    <a:pt x="335" y="305"/>
                    <a:pt x="426" y="214"/>
                    <a:pt x="396" y="92"/>
                  </a:cubicBezTo>
                  <a:cubicBezTo>
                    <a:pt x="36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5" name="Google Shape;6775;p8"/>
            <p:cNvSpPr/>
            <p:nvPr/>
          </p:nvSpPr>
          <p:spPr>
            <a:xfrm>
              <a:off x="6064200" y="1334650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53" y="426"/>
                    <a:pt x="366" y="366"/>
                    <a:pt x="548" y="366"/>
                  </a:cubicBezTo>
                  <a:cubicBezTo>
                    <a:pt x="639" y="305"/>
                    <a:pt x="670" y="244"/>
                    <a:pt x="761" y="183"/>
                  </a:cubicBezTo>
                  <a:cubicBezTo>
                    <a:pt x="487" y="183"/>
                    <a:pt x="214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6" name="Google Shape;6776;p8"/>
            <p:cNvSpPr/>
            <p:nvPr/>
          </p:nvSpPr>
          <p:spPr>
            <a:xfrm>
              <a:off x="5986700" y="124042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83" y="1"/>
                  </a:moveTo>
                  <a:cubicBezTo>
                    <a:pt x="92" y="1"/>
                    <a:pt x="0" y="92"/>
                    <a:pt x="31" y="183"/>
                  </a:cubicBezTo>
                  <a:cubicBezTo>
                    <a:pt x="31" y="292"/>
                    <a:pt x="55" y="401"/>
                    <a:pt x="169" y="401"/>
                  </a:cubicBezTo>
                  <a:cubicBezTo>
                    <a:pt x="183" y="401"/>
                    <a:pt x="197" y="399"/>
                    <a:pt x="213" y="396"/>
                  </a:cubicBezTo>
                  <a:cubicBezTo>
                    <a:pt x="274" y="365"/>
                    <a:pt x="335" y="274"/>
                    <a:pt x="335" y="244"/>
                  </a:cubicBezTo>
                  <a:cubicBezTo>
                    <a:pt x="335" y="92"/>
                    <a:pt x="27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7" name="Google Shape;6777;p8"/>
            <p:cNvSpPr/>
            <p:nvPr/>
          </p:nvSpPr>
          <p:spPr>
            <a:xfrm>
              <a:off x="6448725" y="1472750"/>
              <a:ext cx="10650" cy="10100"/>
            </a:xfrm>
            <a:custGeom>
              <a:avLst/>
              <a:gdLst/>
              <a:ahLst/>
              <a:cxnLst/>
              <a:rect l="l" t="t" r="r" b="b"/>
              <a:pathLst>
                <a:path w="426" h="404" extrusionOk="0">
                  <a:moveTo>
                    <a:pt x="261" y="1"/>
                  </a:moveTo>
                  <a:cubicBezTo>
                    <a:pt x="245" y="1"/>
                    <a:pt x="229" y="3"/>
                    <a:pt x="213" y="9"/>
                  </a:cubicBezTo>
                  <a:cubicBezTo>
                    <a:pt x="91" y="9"/>
                    <a:pt x="0" y="130"/>
                    <a:pt x="30" y="252"/>
                  </a:cubicBezTo>
                  <a:cubicBezTo>
                    <a:pt x="61" y="343"/>
                    <a:pt x="152" y="404"/>
                    <a:pt x="243" y="404"/>
                  </a:cubicBezTo>
                  <a:cubicBezTo>
                    <a:pt x="365" y="374"/>
                    <a:pt x="426" y="252"/>
                    <a:pt x="426" y="130"/>
                  </a:cubicBezTo>
                  <a:cubicBezTo>
                    <a:pt x="401" y="55"/>
                    <a:pt x="334" y="1"/>
                    <a:pt x="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8" name="Google Shape;6778;p8"/>
            <p:cNvSpPr/>
            <p:nvPr/>
          </p:nvSpPr>
          <p:spPr>
            <a:xfrm>
              <a:off x="6954800" y="1339775"/>
              <a:ext cx="10675" cy="7825"/>
            </a:xfrm>
            <a:custGeom>
              <a:avLst/>
              <a:gdLst/>
              <a:ahLst/>
              <a:cxnLst/>
              <a:rect l="l" t="t" r="r" b="b"/>
              <a:pathLst>
                <a:path w="427" h="313" extrusionOk="0">
                  <a:moveTo>
                    <a:pt x="165" y="1"/>
                  </a:moveTo>
                  <a:cubicBezTo>
                    <a:pt x="93" y="1"/>
                    <a:pt x="31" y="55"/>
                    <a:pt x="31" y="130"/>
                  </a:cubicBezTo>
                  <a:cubicBezTo>
                    <a:pt x="1" y="252"/>
                    <a:pt x="61" y="312"/>
                    <a:pt x="213" y="312"/>
                  </a:cubicBezTo>
                  <a:cubicBezTo>
                    <a:pt x="244" y="282"/>
                    <a:pt x="365" y="282"/>
                    <a:pt x="396" y="221"/>
                  </a:cubicBezTo>
                  <a:cubicBezTo>
                    <a:pt x="426" y="69"/>
                    <a:pt x="335" y="9"/>
                    <a:pt x="213" y="9"/>
                  </a:cubicBezTo>
                  <a:cubicBezTo>
                    <a:pt x="197" y="3"/>
                    <a:pt x="181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9" name="Google Shape;6779;p8"/>
            <p:cNvSpPr/>
            <p:nvPr/>
          </p:nvSpPr>
          <p:spPr>
            <a:xfrm>
              <a:off x="6553575" y="1239525"/>
              <a:ext cx="10675" cy="8525"/>
            </a:xfrm>
            <a:custGeom>
              <a:avLst/>
              <a:gdLst/>
              <a:ahLst/>
              <a:cxnLst/>
              <a:rect l="l" t="t" r="r" b="b"/>
              <a:pathLst>
                <a:path w="427" h="341" extrusionOk="0">
                  <a:moveTo>
                    <a:pt x="176" y="0"/>
                  </a:moveTo>
                  <a:cubicBezTo>
                    <a:pt x="99" y="0"/>
                    <a:pt x="31" y="75"/>
                    <a:pt x="31" y="128"/>
                  </a:cubicBezTo>
                  <a:cubicBezTo>
                    <a:pt x="1" y="248"/>
                    <a:pt x="90" y="309"/>
                    <a:pt x="299" y="340"/>
                  </a:cubicBezTo>
                  <a:lnTo>
                    <a:pt x="299" y="340"/>
                  </a:lnTo>
                  <a:cubicBezTo>
                    <a:pt x="290" y="335"/>
                    <a:pt x="368" y="302"/>
                    <a:pt x="396" y="219"/>
                  </a:cubicBezTo>
                  <a:cubicBezTo>
                    <a:pt x="426" y="67"/>
                    <a:pt x="335" y="6"/>
                    <a:pt x="213" y="6"/>
                  </a:cubicBezTo>
                  <a:cubicBezTo>
                    <a:pt x="201" y="2"/>
                    <a:pt x="189" y="0"/>
                    <a:pt x="176" y="0"/>
                  </a:cubicBezTo>
                  <a:close/>
                  <a:moveTo>
                    <a:pt x="299" y="340"/>
                  </a:moveTo>
                  <a:cubicBezTo>
                    <a:pt x="300" y="340"/>
                    <a:pt x="302" y="341"/>
                    <a:pt x="305" y="341"/>
                  </a:cubicBezTo>
                  <a:cubicBezTo>
                    <a:pt x="303" y="340"/>
                    <a:pt x="301" y="340"/>
                    <a:pt x="299" y="3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0" name="Google Shape;6780;p8"/>
            <p:cNvSpPr/>
            <p:nvPr/>
          </p:nvSpPr>
          <p:spPr>
            <a:xfrm>
              <a:off x="6862850" y="11939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0" y="1"/>
                  </a:moveTo>
                  <a:cubicBezTo>
                    <a:pt x="268" y="1"/>
                    <a:pt x="256" y="3"/>
                    <a:pt x="244" y="7"/>
                  </a:cubicBezTo>
                  <a:cubicBezTo>
                    <a:pt x="183" y="7"/>
                    <a:pt x="62" y="67"/>
                    <a:pt x="62" y="98"/>
                  </a:cubicBezTo>
                  <a:cubicBezTo>
                    <a:pt x="1" y="250"/>
                    <a:pt x="122" y="311"/>
                    <a:pt x="244" y="311"/>
                  </a:cubicBezTo>
                  <a:cubicBezTo>
                    <a:pt x="335" y="311"/>
                    <a:pt x="426" y="250"/>
                    <a:pt x="426" y="159"/>
                  </a:cubicBezTo>
                  <a:cubicBezTo>
                    <a:pt x="426" y="80"/>
                    <a:pt x="358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1" name="Google Shape;6781;p8"/>
            <p:cNvSpPr/>
            <p:nvPr/>
          </p:nvSpPr>
          <p:spPr>
            <a:xfrm>
              <a:off x="5768600" y="13491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74" y="0"/>
                  </a:moveTo>
                  <a:cubicBezTo>
                    <a:pt x="183" y="0"/>
                    <a:pt x="62" y="31"/>
                    <a:pt x="62" y="91"/>
                  </a:cubicBezTo>
                  <a:cubicBezTo>
                    <a:pt x="1" y="243"/>
                    <a:pt x="123" y="304"/>
                    <a:pt x="244" y="304"/>
                  </a:cubicBezTo>
                  <a:cubicBezTo>
                    <a:pt x="335" y="304"/>
                    <a:pt x="396" y="243"/>
                    <a:pt x="426" y="152"/>
                  </a:cubicBezTo>
                  <a:cubicBezTo>
                    <a:pt x="426" y="61"/>
                    <a:pt x="36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2" name="Google Shape;6782;p8"/>
            <p:cNvSpPr/>
            <p:nvPr/>
          </p:nvSpPr>
          <p:spPr>
            <a:xfrm>
              <a:off x="5868150" y="1352900"/>
              <a:ext cx="11425" cy="8550"/>
            </a:xfrm>
            <a:custGeom>
              <a:avLst/>
              <a:gdLst/>
              <a:ahLst/>
              <a:cxnLst/>
              <a:rect l="l" t="t" r="r" b="b"/>
              <a:pathLst>
                <a:path w="457" h="342" extrusionOk="0">
                  <a:moveTo>
                    <a:pt x="1" y="0"/>
                  </a:moveTo>
                  <a:cubicBezTo>
                    <a:pt x="1" y="61"/>
                    <a:pt x="1" y="122"/>
                    <a:pt x="31" y="183"/>
                  </a:cubicBezTo>
                  <a:cubicBezTo>
                    <a:pt x="53" y="270"/>
                    <a:pt x="153" y="341"/>
                    <a:pt x="263" y="341"/>
                  </a:cubicBezTo>
                  <a:cubicBezTo>
                    <a:pt x="307" y="341"/>
                    <a:pt x="353" y="330"/>
                    <a:pt x="396" y="304"/>
                  </a:cubicBezTo>
                  <a:cubicBezTo>
                    <a:pt x="426" y="274"/>
                    <a:pt x="457" y="213"/>
                    <a:pt x="457" y="152"/>
                  </a:cubicBezTo>
                  <a:cubicBezTo>
                    <a:pt x="426" y="0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3" name="Google Shape;6783;p8"/>
            <p:cNvSpPr/>
            <p:nvPr/>
          </p:nvSpPr>
          <p:spPr>
            <a:xfrm>
              <a:off x="5350675" y="1355075"/>
              <a:ext cx="15225" cy="14350"/>
            </a:xfrm>
            <a:custGeom>
              <a:avLst/>
              <a:gdLst/>
              <a:ahLst/>
              <a:cxnLst/>
              <a:rect l="l" t="t" r="r" b="b"/>
              <a:pathLst>
                <a:path w="609" h="574" extrusionOk="0">
                  <a:moveTo>
                    <a:pt x="441" y="0"/>
                  </a:moveTo>
                  <a:cubicBezTo>
                    <a:pt x="367" y="0"/>
                    <a:pt x="292" y="30"/>
                    <a:pt x="243" y="96"/>
                  </a:cubicBezTo>
                  <a:cubicBezTo>
                    <a:pt x="213" y="248"/>
                    <a:pt x="0" y="430"/>
                    <a:pt x="213" y="552"/>
                  </a:cubicBezTo>
                  <a:cubicBezTo>
                    <a:pt x="239" y="567"/>
                    <a:pt x="263" y="574"/>
                    <a:pt x="285" y="574"/>
                  </a:cubicBezTo>
                  <a:cubicBezTo>
                    <a:pt x="395" y="574"/>
                    <a:pt x="466" y="410"/>
                    <a:pt x="517" y="308"/>
                  </a:cubicBezTo>
                  <a:cubicBezTo>
                    <a:pt x="547" y="248"/>
                    <a:pt x="578" y="156"/>
                    <a:pt x="608" y="65"/>
                  </a:cubicBezTo>
                  <a:cubicBezTo>
                    <a:pt x="566" y="23"/>
                    <a:pt x="504" y="0"/>
                    <a:pt x="4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4" name="Google Shape;6784;p8"/>
            <p:cNvSpPr/>
            <p:nvPr/>
          </p:nvSpPr>
          <p:spPr>
            <a:xfrm>
              <a:off x="5590025" y="1362025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183" y="0"/>
                  </a:moveTo>
                  <a:cubicBezTo>
                    <a:pt x="396" y="274"/>
                    <a:pt x="92" y="365"/>
                    <a:pt x="1" y="547"/>
                  </a:cubicBezTo>
                  <a:lnTo>
                    <a:pt x="548" y="547"/>
                  </a:lnTo>
                  <a:cubicBezTo>
                    <a:pt x="670" y="395"/>
                    <a:pt x="670" y="152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5" name="Google Shape;6785;p8"/>
            <p:cNvSpPr/>
            <p:nvPr/>
          </p:nvSpPr>
          <p:spPr>
            <a:xfrm>
              <a:off x="5805850" y="1362025"/>
              <a:ext cx="12175" cy="8525"/>
            </a:xfrm>
            <a:custGeom>
              <a:avLst/>
              <a:gdLst/>
              <a:ahLst/>
              <a:cxnLst/>
              <a:rect l="l" t="t" r="r" b="b"/>
              <a:pathLst>
                <a:path w="487" h="341" extrusionOk="0">
                  <a:moveTo>
                    <a:pt x="304" y="0"/>
                  </a:moveTo>
                  <a:cubicBezTo>
                    <a:pt x="183" y="0"/>
                    <a:pt x="61" y="0"/>
                    <a:pt x="31" y="152"/>
                  </a:cubicBezTo>
                  <a:cubicBezTo>
                    <a:pt x="0" y="213"/>
                    <a:pt x="31" y="274"/>
                    <a:pt x="92" y="304"/>
                  </a:cubicBezTo>
                  <a:cubicBezTo>
                    <a:pt x="125" y="329"/>
                    <a:pt x="163" y="340"/>
                    <a:pt x="201" y="340"/>
                  </a:cubicBezTo>
                  <a:cubicBezTo>
                    <a:pt x="302" y="340"/>
                    <a:pt x="404" y="262"/>
                    <a:pt x="426" y="152"/>
                  </a:cubicBezTo>
                  <a:cubicBezTo>
                    <a:pt x="456" y="122"/>
                    <a:pt x="456" y="6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6" name="Google Shape;6786;p8"/>
            <p:cNvSpPr/>
            <p:nvPr/>
          </p:nvSpPr>
          <p:spPr>
            <a:xfrm>
              <a:off x="6557375" y="1364300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213" y="0"/>
                  </a:moveTo>
                  <a:cubicBezTo>
                    <a:pt x="92" y="0"/>
                    <a:pt x="1" y="122"/>
                    <a:pt x="1" y="243"/>
                  </a:cubicBezTo>
                  <a:cubicBezTo>
                    <a:pt x="1" y="322"/>
                    <a:pt x="69" y="401"/>
                    <a:pt x="147" y="401"/>
                  </a:cubicBezTo>
                  <a:cubicBezTo>
                    <a:pt x="159" y="401"/>
                    <a:pt x="171" y="399"/>
                    <a:pt x="183" y="395"/>
                  </a:cubicBezTo>
                  <a:cubicBezTo>
                    <a:pt x="305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7" name="Google Shape;6787;p8"/>
            <p:cNvSpPr/>
            <p:nvPr/>
          </p:nvSpPr>
          <p:spPr>
            <a:xfrm>
              <a:off x="6716200" y="1364300"/>
              <a:ext cx="8375" cy="9400"/>
            </a:xfrm>
            <a:custGeom>
              <a:avLst/>
              <a:gdLst/>
              <a:ahLst/>
              <a:cxnLst/>
              <a:rect l="l" t="t" r="r" b="b"/>
              <a:pathLst>
                <a:path w="335" h="376" extrusionOk="0">
                  <a:moveTo>
                    <a:pt x="152" y="0"/>
                  </a:moveTo>
                  <a:cubicBezTo>
                    <a:pt x="61" y="0"/>
                    <a:pt x="0" y="61"/>
                    <a:pt x="0" y="213"/>
                  </a:cubicBezTo>
                  <a:cubicBezTo>
                    <a:pt x="61" y="243"/>
                    <a:pt x="31" y="304"/>
                    <a:pt x="122" y="365"/>
                  </a:cubicBezTo>
                  <a:cubicBezTo>
                    <a:pt x="151" y="372"/>
                    <a:pt x="176" y="376"/>
                    <a:pt x="198" y="376"/>
                  </a:cubicBezTo>
                  <a:cubicBezTo>
                    <a:pt x="269" y="376"/>
                    <a:pt x="304" y="336"/>
                    <a:pt x="304" y="243"/>
                  </a:cubicBezTo>
                  <a:cubicBezTo>
                    <a:pt x="335" y="9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8" name="Google Shape;6788;p8"/>
            <p:cNvSpPr/>
            <p:nvPr/>
          </p:nvSpPr>
          <p:spPr>
            <a:xfrm>
              <a:off x="5612825" y="1514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92" y="0"/>
                    <a:pt x="1" y="91"/>
                    <a:pt x="1" y="182"/>
                  </a:cubicBezTo>
                  <a:cubicBezTo>
                    <a:pt x="28" y="291"/>
                    <a:pt x="55" y="400"/>
                    <a:pt x="169" y="400"/>
                  </a:cubicBezTo>
                  <a:cubicBezTo>
                    <a:pt x="183" y="400"/>
                    <a:pt x="198" y="398"/>
                    <a:pt x="214" y="395"/>
                  </a:cubicBezTo>
                  <a:cubicBezTo>
                    <a:pt x="274" y="365"/>
                    <a:pt x="305" y="274"/>
                    <a:pt x="335" y="213"/>
                  </a:cubicBezTo>
                  <a:cubicBezTo>
                    <a:pt x="335" y="91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9" name="Google Shape;6789;p8"/>
            <p:cNvSpPr/>
            <p:nvPr/>
          </p:nvSpPr>
          <p:spPr>
            <a:xfrm>
              <a:off x="6356775" y="111277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52" y="0"/>
                  </a:moveTo>
                  <a:cubicBezTo>
                    <a:pt x="61" y="0"/>
                    <a:pt x="0" y="91"/>
                    <a:pt x="0" y="183"/>
                  </a:cubicBezTo>
                  <a:cubicBezTo>
                    <a:pt x="0" y="291"/>
                    <a:pt x="25" y="400"/>
                    <a:pt x="138" y="400"/>
                  </a:cubicBezTo>
                  <a:cubicBezTo>
                    <a:pt x="152" y="400"/>
                    <a:pt x="167" y="399"/>
                    <a:pt x="183" y="395"/>
                  </a:cubicBezTo>
                  <a:cubicBezTo>
                    <a:pt x="243" y="365"/>
                    <a:pt x="274" y="274"/>
                    <a:pt x="335" y="213"/>
                  </a:cubicBezTo>
                  <a:cubicBezTo>
                    <a:pt x="304" y="91"/>
                    <a:pt x="24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0" name="Google Shape;6790;p8"/>
            <p:cNvSpPr/>
            <p:nvPr/>
          </p:nvSpPr>
          <p:spPr>
            <a:xfrm>
              <a:off x="6621975" y="114392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0"/>
                  </a:moveTo>
                  <a:cubicBezTo>
                    <a:pt x="61" y="31"/>
                    <a:pt x="0" y="61"/>
                    <a:pt x="31" y="183"/>
                  </a:cubicBezTo>
                  <a:cubicBezTo>
                    <a:pt x="31" y="244"/>
                    <a:pt x="122" y="304"/>
                    <a:pt x="213" y="304"/>
                  </a:cubicBezTo>
                  <a:cubicBezTo>
                    <a:pt x="335" y="304"/>
                    <a:pt x="426" y="244"/>
                    <a:pt x="395" y="92"/>
                  </a:cubicBezTo>
                  <a:cubicBezTo>
                    <a:pt x="365" y="3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1" name="Google Shape;6791;p8"/>
            <p:cNvSpPr/>
            <p:nvPr/>
          </p:nvSpPr>
          <p:spPr>
            <a:xfrm>
              <a:off x="6110550" y="12851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1" y="0"/>
                  </a:moveTo>
                  <a:cubicBezTo>
                    <a:pt x="269" y="0"/>
                    <a:pt x="256" y="2"/>
                    <a:pt x="244" y="6"/>
                  </a:cubicBezTo>
                  <a:cubicBezTo>
                    <a:pt x="183" y="6"/>
                    <a:pt x="62" y="67"/>
                    <a:pt x="62" y="97"/>
                  </a:cubicBezTo>
                  <a:cubicBezTo>
                    <a:pt x="1" y="249"/>
                    <a:pt x="123" y="310"/>
                    <a:pt x="244" y="310"/>
                  </a:cubicBezTo>
                  <a:cubicBezTo>
                    <a:pt x="335" y="310"/>
                    <a:pt x="427" y="249"/>
                    <a:pt x="427" y="158"/>
                  </a:cubicBezTo>
                  <a:cubicBezTo>
                    <a:pt x="427" y="79"/>
                    <a:pt x="358" y="0"/>
                    <a:pt x="2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2" name="Google Shape;6792;p8"/>
            <p:cNvSpPr/>
            <p:nvPr/>
          </p:nvSpPr>
          <p:spPr>
            <a:xfrm>
              <a:off x="5823325" y="1389375"/>
              <a:ext cx="10650" cy="8625"/>
            </a:xfrm>
            <a:custGeom>
              <a:avLst/>
              <a:gdLst/>
              <a:ahLst/>
              <a:cxnLst/>
              <a:rect l="l" t="t" r="r" b="b"/>
              <a:pathLst>
                <a:path w="426" h="345" extrusionOk="0">
                  <a:moveTo>
                    <a:pt x="244" y="0"/>
                  </a:moveTo>
                  <a:cubicBezTo>
                    <a:pt x="152" y="0"/>
                    <a:pt x="61" y="61"/>
                    <a:pt x="31" y="152"/>
                  </a:cubicBezTo>
                  <a:cubicBezTo>
                    <a:pt x="0" y="243"/>
                    <a:pt x="31" y="304"/>
                    <a:pt x="183" y="335"/>
                  </a:cubicBezTo>
                  <a:cubicBezTo>
                    <a:pt x="209" y="341"/>
                    <a:pt x="235" y="345"/>
                    <a:pt x="260" y="345"/>
                  </a:cubicBezTo>
                  <a:cubicBezTo>
                    <a:pt x="351" y="345"/>
                    <a:pt x="426" y="29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3" name="Google Shape;6793;p8"/>
            <p:cNvSpPr/>
            <p:nvPr/>
          </p:nvSpPr>
          <p:spPr>
            <a:xfrm>
              <a:off x="6092325" y="1389825"/>
              <a:ext cx="11425" cy="8200"/>
            </a:xfrm>
            <a:custGeom>
              <a:avLst/>
              <a:gdLst/>
              <a:ahLst/>
              <a:cxnLst/>
              <a:rect l="l" t="t" r="r" b="b"/>
              <a:pathLst>
                <a:path w="457" h="328" extrusionOk="0">
                  <a:moveTo>
                    <a:pt x="215" y="1"/>
                  </a:moveTo>
                  <a:cubicBezTo>
                    <a:pt x="155" y="1"/>
                    <a:pt x="84" y="29"/>
                    <a:pt x="61" y="73"/>
                  </a:cubicBezTo>
                  <a:cubicBezTo>
                    <a:pt x="1" y="165"/>
                    <a:pt x="31" y="256"/>
                    <a:pt x="122" y="317"/>
                  </a:cubicBezTo>
                  <a:cubicBezTo>
                    <a:pt x="145" y="324"/>
                    <a:pt x="170" y="328"/>
                    <a:pt x="195" y="328"/>
                  </a:cubicBezTo>
                  <a:cubicBezTo>
                    <a:pt x="270" y="328"/>
                    <a:pt x="350" y="294"/>
                    <a:pt x="396" y="225"/>
                  </a:cubicBezTo>
                  <a:cubicBezTo>
                    <a:pt x="456" y="134"/>
                    <a:pt x="396" y="13"/>
                    <a:pt x="274" y="13"/>
                  </a:cubicBezTo>
                  <a:cubicBezTo>
                    <a:pt x="258" y="5"/>
                    <a:pt x="237" y="1"/>
                    <a:pt x="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4" name="Google Shape;6794;p8"/>
            <p:cNvSpPr/>
            <p:nvPr/>
          </p:nvSpPr>
          <p:spPr>
            <a:xfrm>
              <a:off x="5434250" y="1398825"/>
              <a:ext cx="9900" cy="10150"/>
            </a:xfrm>
            <a:custGeom>
              <a:avLst/>
              <a:gdLst/>
              <a:ahLst/>
              <a:cxnLst/>
              <a:rect l="l" t="t" r="r" b="b"/>
              <a:pathLst>
                <a:path w="396" h="406" extrusionOk="0">
                  <a:moveTo>
                    <a:pt x="95" y="1"/>
                  </a:moveTo>
                  <a:cubicBezTo>
                    <a:pt x="41" y="1"/>
                    <a:pt x="1" y="28"/>
                    <a:pt x="1" y="109"/>
                  </a:cubicBezTo>
                  <a:cubicBezTo>
                    <a:pt x="1" y="230"/>
                    <a:pt x="62" y="321"/>
                    <a:pt x="183" y="382"/>
                  </a:cubicBezTo>
                  <a:cubicBezTo>
                    <a:pt x="208" y="398"/>
                    <a:pt x="230" y="406"/>
                    <a:pt x="250" y="406"/>
                  </a:cubicBezTo>
                  <a:cubicBezTo>
                    <a:pt x="305" y="406"/>
                    <a:pt x="343" y="350"/>
                    <a:pt x="366" y="261"/>
                  </a:cubicBezTo>
                  <a:cubicBezTo>
                    <a:pt x="396" y="139"/>
                    <a:pt x="305" y="17"/>
                    <a:pt x="183" y="17"/>
                  </a:cubicBezTo>
                  <a:cubicBezTo>
                    <a:pt x="153" y="7"/>
                    <a:pt x="122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5" name="Google Shape;6795;p8"/>
            <p:cNvSpPr/>
            <p:nvPr/>
          </p:nvSpPr>
          <p:spPr>
            <a:xfrm>
              <a:off x="5636400" y="1563200"/>
              <a:ext cx="10650" cy="7800"/>
            </a:xfrm>
            <a:custGeom>
              <a:avLst/>
              <a:gdLst/>
              <a:ahLst/>
              <a:cxnLst/>
              <a:rect l="l" t="t" r="r" b="b"/>
              <a:pathLst>
                <a:path w="426" h="312" extrusionOk="0">
                  <a:moveTo>
                    <a:pt x="306" y="0"/>
                  </a:moveTo>
                  <a:cubicBezTo>
                    <a:pt x="295" y="0"/>
                    <a:pt x="284" y="3"/>
                    <a:pt x="274" y="8"/>
                  </a:cubicBezTo>
                  <a:cubicBezTo>
                    <a:pt x="182" y="8"/>
                    <a:pt x="30" y="38"/>
                    <a:pt x="30" y="99"/>
                  </a:cubicBezTo>
                  <a:cubicBezTo>
                    <a:pt x="0" y="221"/>
                    <a:pt x="91" y="312"/>
                    <a:pt x="243" y="312"/>
                  </a:cubicBezTo>
                  <a:cubicBezTo>
                    <a:pt x="304" y="312"/>
                    <a:pt x="395" y="281"/>
                    <a:pt x="426" y="190"/>
                  </a:cubicBezTo>
                  <a:cubicBezTo>
                    <a:pt x="426" y="64"/>
                    <a:pt x="362" y="0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6" name="Google Shape;6796;p8"/>
            <p:cNvSpPr/>
            <p:nvPr/>
          </p:nvSpPr>
          <p:spPr>
            <a:xfrm>
              <a:off x="6160725" y="12320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213" y="0"/>
                  </a:moveTo>
                  <a:cubicBezTo>
                    <a:pt x="91" y="61"/>
                    <a:pt x="0" y="152"/>
                    <a:pt x="61" y="274"/>
                  </a:cubicBezTo>
                  <a:cubicBezTo>
                    <a:pt x="122" y="365"/>
                    <a:pt x="213" y="487"/>
                    <a:pt x="213" y="487"/>
                  </a:cubicBezTo>
                  <a:cubicBezTo>
                    <a:pt x="365" y="426"/>
                    <a:pt x="426" y="274"/>
                    <a:pt x="395" y="152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7" name="Google Shape;6797;p8"/>
            <p:cNvSpPr/>
            <p:nvPr/>
          </p:nvSpPr>
          <p:spPr>
            <a:xfrm>
              <a:off x="6575625" y="1422600"/>
              <a:ext cx="10650" cy="9550"/>
            </a:xfrm>
            <a:custGeom>
              <a:avLst/>
              <a:gdLst/>
              <a:ahLst/>
              <a:cxnLst/>
              <a:rect l="l" t="t" r="r" b="b"/>
              <a:pathLst>
                <a:path w="426" h="382" extrusionOk="0">
                  <a:moveTo>
                    <a:pt x="182" y="1"/>
                  </a:moveTo>
                  <a:cubicBezTo>
                    <a:pt x="92" y="1"/>
                    <a:pt x="31" y="55"/>
                    <a:pt x="31" y="130"/>
                  </a:cubicBezTo>
                  <a:cubicBezTo>
                    <a:pt x="0" y="252"/>
                    <a:pt x="91" y="373"/>
                    <a:pt x="213" y="373"/>
                  </a:cubicBezTo>
                  <a:cubicBezTo>
                    <a:pt x="229" y="379"/>
                    <a:pt x="245" y="381"/>
                    <a:pt x="261" y="381"/>
                  </a:cubicBezTo>
                  <a:cubicBezTo>
                    <a:pt x="334" y="381"/>
                    <a:pt x="395" y="327"/>
                    <a:pt x="395" y="252"/>
                  </a:cubicBezTo>
                  <a:cubicBezTo>
                    <a:pt x="426" y="130"/>
                    <a:pt x="365" y="39"/>
                    <a:pt x="243" y="9"/>
                  </a:cubicBezTo>
                  <a:cubicBezTo>
                    <a:pt x="222" y="3"/>
                    <a:pt x="201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8" name="Google Shape;6798;p8"/>
            <p:cNvSpPr/>
            <p:nvPr/>
          </p:nvSpPr>
          <p:spPr>
            <a:xfrm>
              <a:off x="5270875" y="1445600"/>
              <a:ext cx="8400" cy="10025"/>
            </a:xfrm>
            <a:custGeom>
              <a:avLst/>
              <a:gdLst/>
              <a:ahLst/>
              <a:cxnLst/>
              <a:rect l="l" t="t" r="r" b="b"/>
              <a:pathLst>
                <a:path w="336" h="401" extrusionOk="0">
                  <a:moveTo>
                    <a:pt x="183" y="1"/>
                  </a:moveTo>
                  <a:cubicBezTo>
                    <a:pt x="62" y="1"/>
                    <a:pt x="1" y="92"/>
                    <a:pt x="1" y="183"/>
                  </a:cubicBezTo>
                  <a:cubicBezTo>
                    <a:pt x="1" y="292"/>
                    <a:pt x="49" y="400"/>
                    <a:pt x="168" y="400"/>
                  </a:cubicBezTo>
                  <a:cubicBezTo>
                    <a:pt x="182" y="400"/>
                    <a:pt x="197" y="399"/>
                    <a:pt x="214" y="396"/>
                  </a:cubicBezTo>
                  <a:cubicBezTo>
                    <a:pt x="274" y="365"/>
                    <a:pt x="305" y="244"/>
                    <a:pt x="335" y="213"/>
                  </a:cubicBezTo>
                  <a:cubicBezTo>
                    <a:pt x="335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9" name="Google Shape;6799;p8"/>
            <p:cNvSpPr/>
            <p:nvPr/>
          </p:nvSpPr>
          <p:spPr>
            <a:xfrm>
              <a:off x="6107525" y="1231175"/>
              <a:ext cx="10650" cy="9425"/>
            </a:xfrm>
            <a:custGeom>
              <a:avLst/>
              <a:gdLst/>
              <a:ahLst/>
              <a:cxnLst/>
              <a:rect l="l" t="t" r="r" b="b"/>
              <a:pathLst>
                <a:path w="426" h="377" extrusionOk="0">
                  <a:moveTo>
                    <a:pt x="197" y="0"/>
                  </a:moveTo>
                  <a:cubicBezTo>
                    <a:pt x="99" y="0"/>
                    <a:pt x="27" y="83"/>
                    <a:pt x="0" y="188"/>
                  </a:cubicBezTo>
                  <a:cubicBezTo>
                    <a:pt x="0" y="280"/>
                    <a:pt x="61" y="371"/>
                    <a:pt x="152" y="371"/>
                  </a:cubicBezTo>
                  <a:cubicBezTo>
                    <a:pt x="168" y="375"/>
                    <a:pt x="184" y="377"/>
                    <a:pt x="199" y="377"/>
                  </a:cubicBezTo>
                  <a:cubicBezTo>
                    <a:pt x="297" y="377"/>
                    <a:pt x="369" y="294"/>
                    <a:pt x="396" y="188"/>
                  </a:cubicBezTo>
                  <a:cubicBezTo>
                    <a:pt x="426" y="97"/>
                    <a:pt x="335" y="6"/>
                    <a:pt x="244" y="6"/>
                  </a:cubicBezTo>
                  <a:cubicBezTo>
                    <a:pt x="228" y="2"/>
                    <a:pt x="212" y="0"/>
                    <a:pt x="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0" name="Google Shape;6800;p8"/>
            <p:cNvSpPr/>
            <p:nvPr/>
          </p:nvSpPr>
          <p:spPr>
            <a:xfrm>
              <a:off x="5625750" y="1457000"/>
              <a:ext cx="8375" cy="12175"/>
            </a:xfrm>
            <a:custGeom>
              <a:avLst/>
              <a:gdLst/>
              <a:ahLst/>
              <a:cxnLst/>
              <a:rect l="l" t="t" r="r" b="b"/>
              <a:pathLst>
                <a:path w="335" h="487" extrusionOk="0">
                  <a:moveTo>
                    <a:pt x="122" y="0"/>
                  </a:moveTo>
                  <a:cubicBezTo>
                    <a:pt x="61" y="31"/>
                    <a:pt x="61" y="92"/>
                    <a:pt x="31" y="152"/>
                  </a:cubicBezTo>
                  <a:cubicBezTo>
                    <a:pt x="31" y="274"/>
                    <a:pt x="1" y="456"/>
                    <a:pt x="213" y="487"/>
                  </a:cubicBezTo>
                  <a:cubicBezTo>
                    <a:pt x="244" y="487"/>
                    <a:pt x="274" y="396"/>
                    <a:pt x="335" y="365"/>
                  </a:cubicBezTo>
                  <a:cubicBezTo>
                    <a:pt x="304" y="213"/>
                    <a:pt x="274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1" name="Google Shape;6801;p8"/>
            <p:cNvSpPr/>
            <p:nvPr/>
          </p:nvSpPr>
          <p:spPr>
            <a:xfrm>
              <a:off x="5577125" y="1280700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83" y="31"/>
                    <a:pt x="91" y="31"/>
                    <a:pt x="61" y="122"/>
                  </a:cubicBezTo>
                  <a:cubicBezTo>
                    <a:pt x="0" y="213"/>
                    <a:pt x="61" y="274"/>
                    <a:pt x="183" y="305"/>
                  </a:cubicBezTo>
                  <a:cubicBezTo>
                    <a:pt x="304" y="305"/>
                    <a:pt x="426" y="305"/>
                    <a:pt x="426" y="153"/>
                  </a:cubicBezTo>
                  <a:cubicBezTo>
                    <a:pt x="426" y="3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2" name="Google Shape;6802;p8"/>
            <p:cNvSpPr/>
            <p:nvPr/>
          </p:nvSpPr>
          <p:spPr>
            <a:xfrm>
              <a:off x="6421375" y="1006950"/>
              <a:ext cx="10650" cy="8575"/>
            </a:xfrm>
            <a:custGeom>
              <a:avLst/>
              <a:gdLst/>
              <a:ahLst/>
              <a:cxnLst/>
              <a:rect l="l" t="t" r="r" b="b"/>
              <a:pathLst>
                <a:path w="426" h="343" extrusionOk="0">
                  <a:moveTo>
                    <a:pt x="165" y="0"/>
                  </a:moveTo>
                  <a:cubicBezTo>
                    <a:pt x="92" y="0"/>
                    <a:pt x="30" y="55"/>
                    <a:pt x="30" y="130"/>
                  </a:cubicBezTo>
                  <a:cubicBezTo>
                    <a:pt x="0" y="249"/>
                    <a:pt x="88" y="310"/>
                    <a:pt x="320" y="341"/>
                  </a:cubicBezTo>
                  <a:lnTo>
                    <a:pt x="320" y="341"/>
                  </a:lnTo>
                  <a:cubicBezTo>
                    <a:pt x="291" y="330"/>
                    <a:pt x="368" y="276"/>
                    <a:pt x="395" y="221"/>
                  </a:cubicBezTo>
                  <a:cubicBezTo>
                    <a:pt x="425" y="69"/>
                    <a:pt x="334" y="8"/>
                    <a:pt x="213" y="8"/>
                  </a:cubicBezTo>
                  <a:cubicBezTo>
                    <a:pt x="196" y="3"/>
                    <a:pt x="180" y="0"/>
                    <a:pt x="165" y="0"/>
                  </a:cubicBezTo>
                  <a:close/>
                  <a:moveTo>
                    <a:pt x="320" y="341"/>
                  </a:moveTo>
                  <a:cubicBezTo>
                    <a:pt x="323" y="342"/>
                    <a:pt x="328" y="343"/>
                    <a:pt x="334" y="343"/>
                  </a:cubicBezTo>
                  <a:cubicBezTo>
                    <a:pt x="329" y="342"/>
                    <a:pt x="325" y="341"/>
                    <a:pt x="320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3" name="Google Shape;6803;p8"/>
            <p:cNvSpPr/>
            <p:nvPr/>
          </p:nvSpPr>
          <p:spPr>
            <a:xfrm>
              <a:off x="6368175" y="1224475"/>
              <a:ext cx="12925" cy="8525"/>
            </a:xfrm>
            <a:custGeom>
              <a:avLst/>
              <a:gdLst/>
              <a:ahLst/>
              <a:cxnLst/>
              <a:rect l="l" t="t" r="r" b="b"/>
              <a:pathLst>
                <a:path w="517" h="341" extrusionOk="0">
                  <a:moveTo>
                    <a:pt x="243" y="31"/>
                  </a:moveTo>
                  <a:cubicBezTo>
                    <a:pt x="122" y="31"/>
                    <a:pt x="0" y="61"/>
                    <a:pt x="31" y="152"/>
                  </a:cubicBezTo>
                  <a:cubicBezTo>
                    <a:pt x="31" y="258"/>
                    <a:pt x="122" y="341"/>
                    <a:pt x="226" y="341"/>
                  </a:cubicBezTo>
                  <a:cubicBezTo>
                    <a:pt x="242" y="341"/>
                    <a:pt x="258" y="339"/>
                    <a:pt x="274" y="335"/>
                  </a:cubicBezTo>
                  <a:cubicBezTo>
                    <a:pt x="365" y="335"/>
                    <a:pt x="486" y="244"/>
                    <a:pt x="486" y="183"/>
                  </a:cubicBezTo>
                  <a:cubicBezTo>
                    <a:pt x="517" y="0"/>
                    <a:pt x="334" y="61"/>
                    <a:pt x="243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4" name="Google Shape;6804;p8"/>
            <p:cNvSpPr/>
            <p:nvPr/>
          </p:nvSpPr>
          <p:spPr>
            <a:xfrm>
              <a:off x="5416875" y="1250150"/>
              <a:ext cx="8300" cy="9450"/>
            </a:xfrm>
            <a:custGeom>
              <a:avLst/>
              <a:gdLst/>
              <a:ahLst/>
              <a:cxnLst/>
              <a:rect l="l" t="t" r="r" b="b"/>
              <a:pathLst>
                <a:path w="332" h="378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27" y="220"/>
                    <a:pt x="58" y="372"/>
                    <a:pt x="118" y="372"/>
                  </a:cubicBezTo>
                  <a:cubicBezTo>
                    <a:pt x="134" y="376"/>
                    <a:pt x="150" y="377"/>
                    <a:pt x="165" y="377"/>
                  </a:cubicBezTo>
                  <a:cubicBezTo>
                    <a:pt x="262" y="377"/>
                    <a:pt x="331" y="295"/>
                    <a:pt x="331" y="189"/>
                  </a:cubicBezTo>
                  <a:cubicBezTo>
                    <a:pt x="331" y="98"/>
                    <a:pt x="27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5" name="Google Shape;6805;p8"/>
            <p:cNvSpPr/>
            <p:nvPr/>
          </p:nvSpPr>
          <p:spPr>
            <a:xfrm>
              <a:off x="6917575" y="12165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1" y="1"/>
                  </a:moveTo>
                  <a:cubicBezTo>
                    <a:pt x="166" y="1"/>
                    <a:pt x="106" y="29"/>
                    <a:pt x="61" y="73"/>
                  </a:cubicBezTo>
                  <a:cubicBezTo>
                    <a:pt x="0" y="164"/>
                    <a:pt x="61" y="256"/>
                    <a:pt x="122" y="286"/>
                  </a:cubicBezTo>
                  <a:cubicBezTo>
                    <a:pt x="162" y="306"/>
                    <a:pt x="203" y="316"/>
                    <a:pt x="241" y="316"/>
                  </a:cubicBezTo>
                  <a:cubicBezTo>
                    <a:pt x="318" y="316"/>
                    <a:pt x="385" y="276"/>
                    <a:pt x="426" y="195"/>
                  </a:cubicBezTo>
                  <a:cubicBezTo>
                    <a:pt x="456" y="104"/>
                    <a:pt x="395" y="43"/>
                    <a:pt x="304" y="12"/>
                  </a:cubicBezTo>
                  <a:cubicBezTo>
                    <a:pt x="280" y="4"/>
                    <a:pt x="255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6" name="Google Shape;6806;p8"/>
            <p:cNvSpPr/>
            <p:nvPr/>
          </p:nvSpPr>
          <p:spPr>
            <a:xfrm>
              <a:off x="6367400" y="1207000"/>
              <a:ext cx="11425" cy="8700"/>
            </a:xfrm>
            <a:custGeom>
              <a:avLst/>
              <a:gdLst/>
              <a:ahLst/>
              <a:cxnLst/>
              <a:rect l="l" t="t" r="r" b="b"/>
              <a:pathLst>
                <a:path w="457" h="348" extrusionOk="0">
                  <a:moveTo>
                    <a:pt x="274" y="0"/>
                  </a:moveTo>
                  <a:cubicBezTo>
                    <a:pt x="153" y="0"/>
                    <a:pt x="31" y="0"/>
                    <a:pt x="1" y="152"/>
                  </a:cubicBezTo>
                  <a:cubicBezTo>
                    <a:pt x="1" y="213"/>
                    <a:pt x="1" y="243"/>
                    <a:pt x="62" y="304"/>
                  </a:cubicBezTo>
                  <a:cubicBezTo>
                    <a:pt x="101" y="333"/>
                    <a:pt x="146" y="347"/>
                    <a:pt x="190" y="347"/>
                  </a:cubicBezTo>
                  <a:cubicBezTo>
                    <a:pt x="284" y="347"/>
                    <a:pt x="375" y="286"/>
                    <a:pt x="396" y="183"/>
                  </a:cubicBezTo>
                  <a:cubicBezTo>
                    <a:pt x="426" y="122"/>
                    <a:pt x="426" y="6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7" name="Google Shape;6807;p8"/>
            <p:cNvSpPr/>
            <p:nvPr/>
          </p:nvSpPr>
          <p:spPr>
            <a:xfrm>
              <a:off x="6387925" y="1457750"/>
              <a:ext cx="9900" cy="12975"/>
            </a:xfrm>
            <a:custGeom>
              <a:avLst/>
              <a:gdLst/>
              <a:ahLst/>
              <a:cxnLst/>
              <a:rect l="l" t="t" r="r" b="b"/>
              <a:pathLst>
                <a:path w="396" h="519" extrusionOk="0">
                  <a:moveTo>
                    <a:pt x="0" y="1"/>
                  </a:moveTo>
                  <a:lnTo>
                    <a:pt x="0" y="518"/>
                  </a:lnTo>
                  <a:cubicBezTo>
                    <a:pt x="31" y="518"/>
                    <a:pt x="61" y="519"/>
                    <a:pt x="91" y="519"/>
                  </a:cubicBezTo>
                  <a:cubicBezTo>
                    <a:pt x="208" y="519"/>
                    <a:pt x="310" y="499"/>
                    <a:pt x="335" y="305"/>
                  </a:cubicBezTo>
                  <a:cubicBezTo>
                    <a:pt x="396" y="62"/>
                    <a:pt x="21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8" name="Google Shape;6808;p8"/>
            <p:cNvSpPr/>
            <p:nvPr/>
          </p:nvSpPr>
          <p:spPr>
            <a:xfrm>
              <a:off x="5941100" y="1463650"/>
              <a:ext cx="8400" cy="10100"/>
            </a:xfrm>
            <a:custGeom>
              <a:avLst/>
              <a:gdLst/>
              <a:ahLst/>
              <a:cxnLst/>
              <a:rect l="l" t="t" r="r" b="b"/>
              <a:pathLst>
                <a:path w="336" h="404" extrusionOk="0">
                  <a:moveTo>
                    <a:pt x="159" y="0"/>
                  </a:moveTo>
                  <a:cubicBezTo>
                    <a:pt x="82" y="0"/>
                    <a:pt x="56" y="59"/>
                    <a:pt x="31" y="160"/>
                  </a:cubicBezTo>
                  <a:cubicBezTo>
                    <a:pt x="1" y="282"/>
                    <a:pt x="31" y="403"/>
                    <a:pt x="183" y="403"/>
                  </a:cubicBezTo>
                  <a:cubicBezTo>
                    <a:pt x="274" y="403"/>
                    <a:pt x="335" y="312"/>
                    <a:pt x="335" y="221"/>
                  </a:cubicBezTo>
                  <a:cubicBezTo>
                    <a:pt x="335" y="130"/>
                    <a:pt x="274" y="38"/>
                    <a:pt x="214" y="8"/>
                  </a:cubicBezTo>
                  <a:cubicBezTo>
                    <a:pt x="193" y="3"/>
                    <a:pt x="174" y="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9" name="Google Shape;6809;p8"/>
            <p:cNvSpPr/>
            <p:nvPr/>
          </p:nvSpPr>
          <p:spPr>
            <a:xfrm>
              <a:off x="5442625" y="1330100"/>
              <a:ext cx="9125" cy="7625"/>
            </a:xfrm>
            <a:custGeom>
              <a:avLst/>
              <a:gdLst/>
              <a:ahLst/>
              <a:cxnLst/>
              <a:rect l="l" t="t" r="r" b="b"/>
              <a:pathLst>
                <a:path w="365" h="305" extrusionOk="0">
                  <a:moveTo>
                    <a:pt x="183" y="0"/>
                  </a:moveTo>
                  <a:cubicBezTo>
                    <a:pt x="122" y="0"/>
                    <a:pt x="0" y="31"/>
                    <a:pt x="0" y="122"/>
                  </a:cubicBezTo>
                  <a:cubicBezTo>
                    <a:pt x="31" y="183"/>
                    <a:pt x="91" y="274"/>
                    <a:pt x="183" y="304"/>
                  </a:cubicBezTo>
                  <a:cubicBezTo>
                    <a:pt x="243" y="304"/>
                    <a:pt x="335" y="274"/>
                    <a:pt x="36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0" name="Google Shape;6810;p8"/>
            <p:cNvSpPr/>
            <p:nvPr/>
          </p:nvSpPr>
          <p:spPr>
            <a:xfrm>
              <a:off x="6417550" y="115000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183" y="1"/>
                  </a:moveTo>
                  <a:cubicBezTo>
                    <a:pt x="92" y="31"/>
                    <a:pt x="31" y="92"/>
                    <a:pt x="1" y="183"/>
                  </a:cubicBezTo>
                  <a:cubicBezTo>
                    <a:pt x="1" y="274"/>
                    <a:pt x="92" y="365"/>
                    <a:pt x="183" y="365"/>
                  </a:cubicBezTo>
                  <a:cubicBezTo>
                    <a:pt x="305" y="365"/>
                    <a:pt x="396" y="244"/>
                    <a:pt x="366" y="122"/>
                  </a:cubicBezTo>
                  <a:cubicBezTo>
                    <a:pt x="33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1" name="Google Shape;6811;p8"/>
            <p:cNvSpPr/>
            <p:nvPr/>
          </p:nvSpPr>
          <p:spPr>
            <a:xfrm>
              <a:off x="5745825" y="1351975"/>
              <a:ext cx="7625" cy="7775"/>
            </a:xfrm>
            <a:custGeom>
              <a:avLst/>
              <a:gdLst/>
              <a:ahLst/>
              <a:cxnLst/>
              <a:rect l="l" t="t" r="r" b="b"/>
              <a:pathLst>
                <a:path w="305" h="311" extrusionOk="0">
                  <a:moveTo>
                    <a:pt x="216" y="1"/>
                  </a:moveTo>
                  <a:cubicBezTo>
                    <a:pt x="206" y="1"/>
                    <a:pt x="195" y="3"/>
                    <a:pt x="182" y="7"/>
                  </a:cubicBezTo>
                  <a:cubicBezTo>
                    <a:pt x="91" y="7"/>
                    <a:pt x="61" y="68"/>
                    <a:pt x="30" y="159"/>
                  </a:cubicBezTo>
                  <a:cubicBezTo>
                    <a:pt x="0" y="250"/>
                    <a:pt x="61" y="311"/>
                    <a:pt x="152" y="311"/>
                  </a:cubicBezTo>
                  <a:cubicBezTo>
                    <a:pt x="243" y="311"/>
                    <a:pt x="304" y="250"/>
                    <a:pt x="304" y="159"/>
                  </a:cubicBezTo>
                  <a:cubicBezTo>
                    <a:pt x="304" y="80"/>
                    <a:pt x="281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2" name="Google Shape;6812;p8"/>
            <p:cNvSpPr/>
            <p:nvPr/>
          </p:nvSpPr>
          <p:spPr>
            <a:xfrm>
              <a:off x="6727600" y="1349850"/>
              <a:ext cx="9900" cy="6875"/>
            </a:xfrm>
            <a:custGeom>
              <a:avLst/>
              <a:gdLst/>
              <a:ahLst/>
              <a:cxnLst/>
              <a:rect l="l" t="t" r="r" b="b"/>
              <a:pathLst>
                <a:path w="396" h="275" extrusionOk="0">
                  <a:moveTo>
                    <a:pt x="183" y="1"/>
                  </a:moveTo>
                  <a:cubicBezTo>
                    <a:pt x="152" y="31"/>
                    <a:pt x="92" y="31"/>
                    <a:pt x="61" y="153"/>
                  </a:cubicBezTo>
                  <a:cubicBezTo>
                    <a:pt x="0" y="244"/>
                    <a:pt x="92" y="274"/>
                    <a:pt x="183" y="274"/>
                  </a:cubicBezTo>
                  <a:cubicBezTo>
                    <a:pt x="243" y="244"/>
                    <a:pt x="335" y="213"/>
                    <a:pt x="365" y="153"/>
                  </a:cubicBezTo>
                  <a:cubicBezTo>
                    <a:pt x="395" y="61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3" name="Google Shape;6813;p8"/>
            <p:cNvSpPr/>
            <p:nvPr/>
          </p:nvSpPr>
          <p:spPr>
            <a:xfrm>
              <a:off x="5903875" y="1359725"/>
              <a:ext cx="9150" cy="8450"/>
            </a:xfrm>
            <a:custGeom>
              <a:avLst/>
              <a:gdLst/>
              <a:ahLst/>
              <a:cxnLst/>
              <a:rect l="l" t="t" r="r" b="b"/>
              <a:pathLst>
                <a:path w="366" h="338" extrusionOk="0">
                  <a:moveTo>
                    <a:pt x="152" y="1"/>
                  </a:moveTo>
                  <a:cubicBezTo>
                    <a:pt x="61" y="31"/>
                    <a:pt x="0" y="153"/>
                    <a:pt x="61" y="274"/>
                  </a:cubicBezTo>
                  <a:cubicBezTo>
                    <a:pt x="61" y="312"/>
                    <a:pt x="96" y="338"/>
                    <a:pt x="130" y="338"/>
                  </a:cubicBezTo>
                  <a:cubicBezTo>
                    <a:pt x="151" y="338"/>
                    <a:pt x="171" y="328"/>
                    <a:pt x="183" y="305"/>
                  </a:cubicBezTo>
                  <a:cubicBezTo>
                    <a:pt x="304" y="274"/>
                    <a:pt x="365" y="153"/>
                    <a:pt x="304" y="31"/>
                  </a:cubicBezTo>
                  <a:cubicBezTo>
                    <a:pt x="274" y="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4" name="Google Shape;6814;p8"/>
            <p:cNvSpPr/>
            <p:nvPr/>
          </p:nvSpPr>
          <p:spPr>
            <a:xfrm>
              <a:off x="5476800" y="12404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4" y="1"/>
                  </a:moveTo>
                  <a:cubicBezTo>
                    <a:pt x="123" y="1"/>
                    <a:pt x="31" y="1"/>
                    <a:pt x="31" y="122"/>
                  </a:cubicBezTo>
                  <a:cubicBezTo>
                    <a:pt x="1" y="213"/>
                    <a:pt x="92" y="274"/>
                    <a:pt x="183" y="305"/>
                  </a:cubicBezTo>
                  <a:cubicBezTo>
                    <a:pt x="275" y="305"/>
                    <a:pt x="366" y="274"/>
                    <a:pt x="366" y="183"/>
                  </a:cubicBezTo>
                  <a:cubicBezTo>
                    <a:pt x="36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5" name="Google Shape;6815;p8"/>
            <p:cNvSpPr/>
            <p:nvPr/>
          </p:nvSpPr>
          <p:spPr>
            <a:xfrm>
              <a:off x="5637900" y="1362025"/>
              <a:ext cx="14475" cy="7475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62" y="0"/>
                  </a:moveTo>
                  <a:cubicBezTo>
                    <a:pt x="62" y="0"/>
                    <a:pt x="31" y="30"/>
                    <a:pt x="31" y="61"/>
                  </a:cubicBezTo>
                  <a:cubicBezTo>
                    <a:pt x="1" y="91"/>
                    <a:pt x="31" y="122"/>
                    <a:pt x="62" y="152"/>
                  </a:cubicBezTo>
                  <a:lnTo>
                    <a:pt x="244" y="243"/>
                  </a:lnTo>
                  <a:cubicBezTo>
                    <a:pt x="296" y="261"/>
                    <a:pt x="369" y="298"/>
                    <a:pt x="432" y="298"/>
                  </a:cubicBezTo>
                  <a:cubicBezTo>
                    <a:pt x="480" y="298"/>
                    <a:pt x="522" y="277"/>
                    <a:pt x="548" y="213"/>
                  </a:cubicBezTo>
                  <a:cubicBezTo>
                    <a:pt x="578" y="61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6" name="Google Shape;6816;p8"/>
            <p:cNvSpPr/>
            <p:nvPr/>
          </p:nvSpPr>
          <p:spPr>
            <a:xfrm>
              <a:off x="5493525" y="137492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1"/>
                  </a:moveTo>
                  <a:cubicBezTo>
                    <a:pt x="31" y="1"/>
                    <a:pt x="31" y="214"/>
                    <a:pt x="1" y="396"/>
                  </a:cubicBezTo>
                  <a:lnTo>
                    <a:pt x="396" y="396"/>
                  </a:lnTo>
                  <a:cubicBezTo>
                    <a:pt x="365" y="244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7" name="Google Shape;6817;p8"/>
            <p:cNvSpPr/>
            <p:nvPr/>
          </p:nvSpPr>
          <p:spPr>
            <a:xfrm>
              <a:off x="5884875" y="13711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52" y="1"/>
                  </a:moveTo>
                  <a:cubicBezTo>
                    <a:pt x="61" y="1"/>
                    <a:pt x="0" y="92"/>
                    <a:pt x="0" y="153"/>
                  </a:cubicBezTo>
                  <a:cubicBezTo>
                    <a:pt x="31" y="214"/>
                    <a:pt x="122" y="274"/>
                    <a:pt x="152" y="305"/>
                  </a:cubicBezTo>
                  <a:cubicBezTo>
                    <a:pt x="304" y="305"/>
                    <a:pt x="365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8" name="Google Shape;6818;p8"/>
            <p:cNvSpPr/>
            <p:nvPr/>
          </p:nvSpPr>
          <p:spPr>
            <a:xfrm>
              <a:off x="6949475" y="138917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231" y="0"/>
                  </a:moveTo>
                  <a:cubicBezTo>
                    <a:pt x="216" y="0"/>
                    <a:pt x="199" y="3"/>
                    <a:pt x="183" y="8"/>
                  </a:cubicBezTo>
                  <a:cubicBezTo>
                    <a:pt x="92" y="39"/>
                    <a:pt x="1" y="69"/>
                    <a:pt x="31" y="191"/>
                  </a:cubicBezTo>
                  <a:cubicBezTo>
                    <a:pt x="54" y="259"/>
                    <a:pt x="111" y="293"/>
                    <a:pt x="164" y="293"/>
                  </a:cubicBezTo>
                  <a:cubicBezTo>
                    <a:pt x="181" y="293"/>
                    <a:pt x="198" y="289"/>
                    <a:pt x="214" y="282"/>
                  </a:cubicBezTo>
                  <a:cubicBezTo>
                    <a:pt x="305" y="282"/>
                    <a:pt x="366" y="191"/>
                    <a:pt x="396" y="130"/>
                  </a:cubicBezTo>
                  <a:cubicBezTo>
                    <a:pt x="371" y="55"/>
                    <a:pt x="305" y="0"/>
                    <a:pt x="2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9" name="Google Shape;6819;p8"/>
            <p:cNvSpPr/>
            <p:nvPr/>
          </p:nvSpPr>
          <p:spPr>
            <a:xfrm>
              <a:off x="7071825" y="12579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3" y="1"/>
                  </a:moveTo>
                  <a:cubicBezTo>
                    <a:pt x="122" y="1"/>
                    <a:pt x="61" y="62"/>
                    <a:pt x="31" y="122"/>
                  </a:cubicBezTo>
                  <a:cubicBezTo>
                    <a:pt x="1" y="214"/>
                    <a:pt x="61" y="305"/>
                    <a:pt x="153" y="305"/>
                  </a:cubicBezTo>
                  <a:cubicBezTo>
                    <a:pt x="244" y="305"/>
                    <a:pt x="365" y="274"/>
                    <a:pt x="365" y="244"/>
                  </a:cubicBezTo>
                  <a:cubicBezTo>
                    <a:pt x="426" y="122"/>
                    <a:pt x="335" y="62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0" name="Google Shape;6820;p8"/>
            <p:cNvSpPr/>
            <p:nvPr/>
          </p:nvSpPr>
          <p:spPr>
            <a:xfrm>
              <a:off x="5560400" y="1407950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155" y="0"/>
                  </a:moveTo>
                  <a:cubicBezTo>
                    <a:pt x="98" y="0"/>
                    <a:pt x="51" y="27"/>
                    <a:pt x="31" y="108"/>
                  </a:cubicBezTo>
                  <a:cubicBezTo>
                    <a:pt x="1" y="200"/>
                    <a:pt x="92" y="260"/>
                    <a:pt x="183" y="291"/>
                  </a:cubicBezTo>
                  <a:cubicBezTo>
                    <a:pt x="194" y="296"/>
                    <a:pt x="206" y="299"/>
                    <a:pt x="219" y="299"/>
                  </a:cubicBezTo>
                  <a:cubicBezTo>
                    <a:pt x="275" y="299"/>
                    <a:pt x="340" y="249"/>
                    <a:pt x="365" y="200"/>
                  </a:cubicBezTo>
                  <a:cubicBezTo>
                    <a:pt x="396" y="78"/>
                    <a:pt x="304" y="17"/>
                    <a:pt x="244" y="17"/>
                  </a:cubicBezTo>
                  <a:cubicBezTo>
                    <a:pt x="213" y="7"/>
                    <a:pt x="183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1" name="Google Shape;6821;p8"/>
            <p:cNvSpPr/>
            <p:nvPr/>
          </p:nvSpPr>
          <p:spPr>
            <a:xfrm>
              <a:off x="5558875" y="1263225"/>
              <a:ext cx="8400" cy="9150"/>
            </a:xfrm>
            <a:custGeom>
              <a:avLst/>
              <a:gdLst/>
              <a:ahLst/>
              <a:cxnLst/>
              <a:rect l="l" t="t" r="r" b="b"/>
              <a:pathLst>
                <a:path w="336" h="366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31" y="274"/>
                    <a:pt x="92" y="365"/>
                    <a:pt x="183" y="365"/>
                  </a:cubicBezTo>
                  <a:cubicBezTo>
                    <a:pt x="305" y="365"/>
                    <a:pt x="335" y="244"/>
                    <a:pt x="335" y="183"/>
                  </a:cubicBezTo>
                  <a:cubicBezTo>
                    <a:pt x="30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2" name="Google Shape;6822;p8"/>
            <p:cNvSpPr/>
            <p:nvPr/>
          </p:nvSpPr>
          <p:spPr>
            <a:xfrm>
              <a:off x="6873500" y="1289400"/>
              <a:ext cx="9900" cy="7500"/>
            </a:xfrm>
            <a:custGeom>
              <a:avLst/>
              <a:gdLst/>
              <a:ahLst/>
              <a:cxnLst/>
              <a:rect l="l" t="t" r="r" b="b"/>
              <a:pathLst>
                <a:path w="396" h="300" extrusionOk="0">
                  <a:moveTo>
                    <a:pt x="155" y="1"/>
                  </a:moveTo>
                  <a:cubicBezTo>
                    <a:pt x="98" y="1"/>
                    <a:pt x="51" y="28"/>
                    <a:pt x="31" y="109"/>
                  </a:cubicBezTo>
                  <a:cubicBezTo>
                    <a:pt x="0" y="200"/>
                    <a:pt x="91" y="261"/>
                    <a:pt x="183" y="291"/>
                  </a:cubicBezTo>
                  <a:cubicBezTo>
                    <a:pt x="199" y="297"/>
                    <a:pt x="216" y="299"/>
                    <a:pt x="232" y="299"/>
                  </a:cubicBezTo>
                  <a:cubicBezTo>
                    <a:pt x="305" y="299"/>
                    <a:pt x="371" y="249"/>
                    <a:pt x="395" y="200"/>
                  </a:cubicBezTo>
                  <a:cubicBezTo>
                    <a:pt x="395" y="78"/>
                    <a:pt x="304" y="17"/>
                    <a:pt x="243" y="17"/>
                  </a:cubicBezTo>
                  <a:cubicBezTo>
                    <a:pt x="213" y="7"/>
                    <a:pt x="183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3" name="Google Shape;6823;p8"/>
            <p:cNvSpPr/>
            <p:nvPr/>
          </p:nvSpPr>
          <p:spPr>
            <a:xfrm>
              <a:off x="6119775" y="1430400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331" y="1"/>
                  </a:moveTo>
                  <a:cubicBezTo>
                    <a:pt x="118" y="1"/>
                    <a:pt x="58" y="31"/>
                    <a:pt x="27" y="153"/>
                  </a:cubicBezTo>
                  <a:cubicBezTo>
                    <a:pt x="1" y="232"/>
                    <a:pt x="66" y="311"/>
                    <a:pt x="143" y="311"/>
                  </a:cubicBezTo>
                  <a:cubicBezTo>
                    <a:pt x="155" y="311"/>
                    <a:pt x="167" y="309"/>
                    <a:pt x="179" y="305"/>
                  </a:cubicBezTo>
                  <a:cubicBezTo>
                    <a:pt x="270" y="274"/>
                    <a:pt x="331" y="244"/>
                    <a:pt x="361" y="153"/>
                  </a:cubicBezTo>
                  <a:cubicBezTo>
                    <a:pt x="422" y="61"/>
                    <a:pt x="331" y="1"/>
                    <a:pt x="3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4" name="Google Shape;6824;p8"/>
            <p:cNvSpPr/>
            <p:nvPr/>
          </p:nvSpPr>
          <p:spPr>
            <a:xfrm>
              <a:off x="5919825" y="1194825"/>
              <a:ext cx="8400" cy="7025"/>
            </a:xfrm>
            <a:custGeom>
              <a:avLst/>
              <a:gdLst/>
              <a:ahLst/>
              <a:cxnLst/>
              <a:rect l="l" t="t" r="r" b="b"/>
              <a:pathLst>
                <a:path w="336" h="281" extrusionOk="0">
                  <a:moveTo>
                    <a:pt x="183" y="1"/>
                  </a:moveTo>
                  <a:cubicBezTo>
                    <a:pt x="61" y="1"/>
                    <a:pt x="1" y="31"/>
                    <a:pt x="1" y="123"/>
                  </a:cubicBezTo>
                  <a:cubicBezTo>
                    <a:pt x="1" y="214"/>
                    <a:pt x="92" y="275"/>
                    <a:pt x="183" y="275"/>
                  </a:cubicBezTo>
                  <a:cubicBezTo>
                    <a:pt x="191" y="279"/>
                    <a:pt x="200" y="281"/>
                    <a:pt x="209" y="281"/>
                  </a:cubicBezTo>
                  <a:cubicBezTo>
                    <a:pt x="267" y="281"/>
                    <a:pt x="335" y="205"/>
                    <a:pt x="335" y="153"/>
                  </a:cubicBezTo>
                  <a:cubicBezTo>
                    <a:pt x="305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5" name="Google Shape;6825;p8"/>
            <p:cNvSpPr/>
            <p:nvPr/>
          </p:nvSpPr>
          <p:spPr>
            <a:xfrm>
              <a:off x="6220750" y="1225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1"/>
                  </a:moveTo>
                  <a:cubicBezTo>
                    <a:pt x="92" y="1"/>
                    <a:pt x="31" y="62"/>
                    <a:pt x="0" y="153"/>
                  </a:cubicBezTo>
                  <a:cubicBezTo>
                    <a:pt x="0" y="254"/>
                    <a:pt x="63" y="313"/>
                    <a:pt x="119" y="313"/>
                  </a:cubicBezTo>
                  <a:cubicBezTo>
                    <a:pt x="131" y="313"/>
                    <a:pt x="142" y="310"/>
                    <a:pt x="152" y="305"/>
                  </a:cubicBezTo>
                  <a:cubicBezTo>
                    <a:pt x="244" y="274"/>
                    <a:pt x="304" y="214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6" name="Google Shape;6826;p8"/>
            <p:cNvSpPr/>
            <p:nvPr/>
          </p:nvSpPr>
          <p:spPr>
            <a:xfrm>
              <a:off x="5230700" y="1509275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58" y="220"/>
                    <a:pt x="149" y="250"/>
                    <a:pt x="210" y="311"/>
                  </a:cubicBezTo>
                  <a:cubicBezTo>
                    <a:pt x="301" y="250"/>
                    <a:pt x="422" y="250"/>
                    <a:pt x="362" y="128"/>
                  </a:cubicBezTo>
                  <a:cubicBezTo>
                    <a:pt x="301" y="68"/>
                    <a:pt x="24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7" name="Google Shape;6827;p8"/>
            <p:cNvSpPr/>
            <p:nvPr/>
          </p:nvSpPr>
          <p:spPr>
            <a:xfrm>
              <a:off x="5401575" y="1306550"/>
              <a:ext cx="17500" cy="9900"/>
            </a:xfrm>
            <a:custGeom>
              <a:avLst/>
              <a:gdLst/>
              <a:ahLst/>
              <a:cxnLst/>
              <a:rect l="l" t="t" r="r" b="b"/>
              <a:pathLst>
                <a:path w="700" h="396" extrusionOk="0">
                  <a:moveTo>
                    <a:pt x="244" y="0"/>
                  </a:moveTo>
                  <a:cubicBezTo>
                    <a:pt x="1" y="274"/>
                    <a:pt x="305" y="304"/>
                    <a:pt x="426" y="395"/>
                  </a:cubicBezTo>
                  <a:cubicBezTo>
                    <a:pt x="700" y="122"/>
                    <a:pt x="487" y="61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8" name="Google Shape;6828;p8"/>
            <p:cNvSpPr/>
            <p:nvPr/>
          </p:nvSpPr>
          <p:spPr>
            <a:xfrm>
              <a:off x="6477000" y="1107325"/>
              <a:ext cx="10500" cy="7000"/>
            </a:xfrm>
            <a:custGeom>
              <a:avLst/>
              <a:gdLst/>
              <a:ahLst/>
              <a:cxnLst/>
              <a:rect l="l" t="t" r="r" b="b"/>
              <a:pathLst>
                <a:path w="420" h="280" extrusionOk="0">
                  <a:moveTo>
                    <a:pt x="147" y="1"/>
                  </a:moveTo>
                  <a:cubicBezTo>
                    <a:pt x="67" y="1"/>
                    <a:pt x="0" y="103"/>
                    <a:pt x="55" y="157"/>
                  </a:cubicBezTo>
                  <a:cubicBezTo>
                    <a:pt x="85" y="218"/>
                    <a:pt x="176" y="249"/>
                    <a:pt x="206" y="279"/>
                  </a:cubicBezTo>
                  <a:cubicBezTo>
                    <a:pt x="328" y="279"/>
                    <a:pt x="419" y="218"/>
                    <a:pt x="358" y="97"/>
                  </a:cubicBezTo>
                  <a:cubicBezTo>
                    <a:pt x="328" y="36"/>
                    <a:pt x="237" y="5"/>
                    <a:pt x="176" y="5"/>
                  </a:cubicBezTo>
                  <a:cubicBezTo>
                    <a:pt x="166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9" name="Google Shape;6829;p8"/>
            <p:cNvSpPr/>
            <p:nvPr/>
          </p:nvSpPr>
          <p:spPr>
            <a:xfrm>
              <a:off x="5477575" y="129817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22" y="31"/>
                    <a:pt x="0" y="62"/>
                    <a:pt x="61" y="183"/>
                  </a:cubicBezTo>
                  <a:cubicBezTo>
                    <a:pt x="122" y="244"/>
                    <a:pt x="183" y="274"/>
                    <a:pt x="274" y="305"/>
                  </a:cubicBezTo>
                  <a:cubicBezTo>
                    <a:pt x="365" y="305"/>
                    <a:pt x="426" y="244"/>
                    <a:pt x="396" y="122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0" name="Google Shape;6830;p8"/>
            <p:cNvSpPr/>
            <p:nvPr/>
          </p:nvSpPr>
          <p:spPr>
            <a:xfrm>
              <a:off x="6438075" y="1207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1" y="0"/>
                  </a:moveTo>
                  <a:lnTo>
                    <a:pt x="153" y="547"/>
                  </a:lnTo>
                  <a:cubicBezTo>
                    <a:pt x="487" y="243"/>
                    <a:pt x="365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1" name="Google Shape;6831;p8"/>
            <p:cNvSpPr/>
            <p:nvPr/>
          </p:nvSpPr>
          <p:spPr>
            <a:xfrm>
              <a:off x="6343100" y="1457000"/>
              <a:ext cx="12925" cy="19025"/>
            </a:xfrm>
            <a:custGeom>
              <a:avLst/>
              <a:gdLst/>
              <a:ahLst/>
              <a:cxnLst/>
              <a:rect l="l" t="t" r="r" b="b"/>
              <a:pathLst>
                <a:path w="517" h="761" extrusionOk="0">
                  <a:moveTo>
                    <a:pt x="334" y="0"/>
                  </a:moveTo>
                  <a:cubicBezTo>
                    <a:pt x="0" y="31"/>
                    <a:pt x="0" y="152"/>
                    <a:pt x="152" y="365"/>
                  </a:cubicBezTo>
                  <a:cubicBezTo>
                    <a:pt x="274" y="456"/>
                    <a:pt x="365" y="608"/>
                    <a:pt x="334" y="760"/>
                  </a:cubicBezTo>
                  <a:lnTo>
                    <a:pt x="517" y="730"/>
                  </a:lnTo>
                  <a:lnTo>
                    <a:pt x="517" y="213"/>
                  </a:lnTo>
                  <a:lnTo>
                    <a:pt x="33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2" name="Google Shape;6832;p8"/>
            <p:cNvSpPr/>
            <p:nvPr/>
          </p:nvSpPr>
          <p:spPr>
            <a:xfrm>
              <a:off x="6686550" y="1015500"/>
              <a:ext cx="8400" cy="6875"/>
            </a:xfrm>
            <a:custGeom>
              <a:avLst/>
              <a:gdLst/>
              <a:ahLst/>
              <a:cxnLst/>
              <a:rect l="l" t="t" r="r" b="b"/>
              <a:pathLst>
                <a:path w="336" h="275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62" y="244"/>
                    <a:pt x="123" y="274"/>
                    <a:pt x="183" y="274"/>
                  </a:cubicBezTo>
                  <a:cubicBezTo>
                    <a:pt x="275" y="274"/>
                    <a:pt x="335" y="213"/>
                    <a:pt x="335" y="122"/>
                  </a:cubicBezTo>
                  <a:cubicBezTo>
                    <a:pt x="305" y="1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3" name="Google Shape;6833;p8"/>
            <p:cNvSpPr/>
            <p:nvPr/>
          </p:nvSpPr>
          <p:spPr>
            <a:xfrm>
              <a:off x="6672125" y="106262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22" y="0"/>
                  </a:moveTo>
                  <a:cubicBezTo>
                    <a:pt x="92" y="0"/>
                    <a:pt x="31" y="61"/>
                    <a:pt x="0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01" y="222"/>
                    <a:pt x="112" y="226"/>
                    <a:pt x="125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4" name="Google Shape;6834;p8"/>
            <p:cNvSpPr/>
            <p:nvPr/>
          </p:nvSpPr>
          <p:spPr>
            <a:xfrm>
              <a:off x="5964675" y="1117600"/>
              <a:ext cx="6850" cy="5825"/>
            </a:xfrm>
            <a:custGeom>
              <a:avLst/>
              <a:gdLst/>
              <a:ahLst/>
              <a:cxnLst/>
              <a:rect l="l" t="t" r="r" b="b"/>
              <a:pathLst>
                <a:path w="274" h="233" extrusionOk="0">
                  <a:moveTo>
                    <a:pt x="139" y="0"/>
                  </a:moveTo>
                  <a:cubicBezTo>
                    <a:pt x="107" y="0"/>
                    <a:pt x="79" y="15"/>
                    <a:pt x="61" y="50"/>
                  </a:cubicBezTo>
                  <a:cubicBezTo>
                    <a:pt x="0" y="111"/>
                    <a:pt x="30" y="233"/>
                    <a:pt x="122" y="233"/>
                  </a:cubicBezTo>
                  <a:cubicBezTo>
                    <a:pt x="182" y="233"/>
                    <a:pt x="213" y="172"/>
                    <a:pt x="274" y="142"/>
                  </a:cubicBezTo>
                  <a:cubicBezTo>
                    <a:pt x="243" y="111"/>
                    <a:pt x="243" y="20"/>
                    <a:pt x="213" y="20"/>
                  </a:cubicBezTo>
                  <a:cubicBezTo>
                    <a:pt x="188" y="7"/>
                    <a:pt x="162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5" name="Google Shape;6835;p8"/>
            <p:cNvSpPr/>
            <p:nvPr/>
          </p:nvSpPr>
          <p:spPr>
            <a:xfrm>
              <a:off x="6616650" y="11264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31"/>
                    <a:pt x="61" y="61"/>
                  </a:cubicBezTo>
                  <a:cubicBezTo>
                    <a:pt x="1" y="122"/>
                    <a:pt x="61" y="244"/>
                    <a:pt x="153" y="244"/>
                  </a:cubicBezTo>
                  <a:cubicBezTo>
                    <a:pt x="183" y="244"/>
                    <a:pt x="244" y="183"/>
                    <a:pt x="274" y="122"/>
                  </a:cubicBezTo>
                  <a:cubicBezTo>
                    <a:pt x="244" y="92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6" name="Google Shape;6836;p8"/>
            <p:cNvSpPr/>
            <p:nvPr/>
          </p:nvSpPr>
          <p:spPr>
            <a:xfrm>
              <a:off x="6767875" y="11355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91" y="0"/>
                    <a:pt x="31" y="61"/>
                    <a:pt x="0" y="122"/>
                  </a:cubicBezTo>
                  <a:cubicBezTo>
                    <a:pt x="31" y="152"/>
                    <a:pt x="31" y="213"/>
                    <a:pt x="91" y="243"/>
                  </a:cubicBezTo>
                  <a:cubicBezTo>
                    <a:pt x="122" y="24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7" name="Google Shape;6837;p8"/>
            <p:cNvSpPr/>
            <p:nvPr/>
          </p:nvSpPr>
          <p:spPr>
            <a:xfrm>
              <a:off x="6284575" y="1144675"/>
              <a:ext cx="6875" cy="5675"/>
            </a:xfrm>
            <a:custGeom>
              <a:avLst/>
              <a:gdLst/>
              <a:ahLst/>
              <a:cxnLst/>
              <a:rect l="l" t="t" r="r" b="b"/>
              <a:pathLst>
                <a:path w="275" h="227" extrusionOk="0">
                  <a:moveTo>
                    <a:pt x="92" y="1"/>
                  </a:moveTo>
                  <a:cubicBezTo>
                    <a:pt x="61" y="1"/>
                    <a:pt x="31" y="62"/>
                    <a:pt x="1" y="92"/>
                  </a:cubicBezTo>
                  <a:cubicBezTo>
                    <a:pt x="31" y="153"/>
                    <a:pt x="31" y="214"/>
                    <a:pt x="61" y="214"/>
                  </a:cubicBezTo>
                  <a:cubicBezTo>
                    <a:pt x="79" y="223"/>
                    <a:pt x="97" y="226"/>
                    <a:pt x="114" y="226"/>
                  </a:cubicBezTo>
                  <a:cubicBezTo>
                    <a:pt x="155" y="226"/>
                    <a:pt x="192" y="205"/>
                    <a:pt x="213" y="183"/>
                  </a:cubicBezTo>
                  <a:cubicBezTo>
                    <a:pt x="274" y="92"/>
                    <a:pt x="21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8" name="Google Shape;6838;p8"/>
            <p:cNvSpPr/>
            <p:nvPr/>
          </p:nvSpPr>
          <p:spPr>
            <a:xfrm>
              <a:off x="6576375" y="1185725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52"/>
                    <a:pt x="31" y="183"/>
                    <a:pt x="61" y="213"/>
                  </a:cubicBezTo>
                  <a:cubicBezTo>
                    <a:pt x="83" y="227"/>
                    <a:pt x="104" y="233"/>
                    <a:pt x="123" y="233"/>
                  </a:cubicBezTo>
                  <a:cubicBezTo>
                    <a:pt x="188" y="233"/>
                    <a:pt x="237" y="168"/>
                    <a:pt x="213" y="122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9" name="Google Shape;6839;p8"/>
            <p:cNvSpPr/>
            <p:nvPr/>
          </p:nvSpPr>
          <p:spPr>
            <a:xfrm>
              <a:off x="650277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17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0" name="Google Shape;6840;p8"/>
            <p:cNvSpPr/>
            <p:nvPr/>
          </p:nvSpPr>
          <p:spPr>
            <a:xfrm>
              <a:off x="6011025" y="12136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7" y="197"/>
                    <a:pt x="104" y="200"/>
                    <a:pt x="112" y="200"/>
                  </a:cubicBezTo>
                  <a:cubicBezTo>
                    <a:pt x="145" y="200"/>
                    <a:pt x="194" y="155"/>
                    <a:pt x="243" y="130"/>
                  </a:cubicBezTo>
                  <a:cubicBezTo>
                    <a:pt x="213" y="100"/>
                    <a:pt x="213" y="9"/>
                    <a:pt x="152" y="9"/>
                  </a:cubicBezTo>
                  <a:cubicBezTo>
                    <a:pt x="146" y="3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1" name="Google Shape;6841;p8"/>
            <p:cNvSpPr/>
            <p:nvPr/>
          </p:nvSpPr>
          <p:spPr>
            <a:xfrm>
              <a:off x="5718450" y="1221425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305" y="1"/>
                  </a:moveTo>
                  <a:cubicBezTo>
                    <a:pt x="214" y="1"/>
                    <a:pt x="62" y="1"/>
                    <a:pt x="31" y="122"/>
                  </a:cubicBezTo>
                  <a:cubicBezTo>
                    <a:pt x="1" y="335"/>
                    <a:pt x="183" y="335"/>
                    <a:pt x="305" y="33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2" name="Google Shape;6842;p8"/>
            <p:cNvSpPr/>
            <p:nvPr/>
          </p:nvSpPr>
          <p:spPr>
            <a:xfrm>
              <a:off x="6909200" y="1231300"/>
              <a:ext cx="5900" cy="597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22" y="1"/>
                  </a:moveTo>
                  <a:cubicBezTo>
                    <a:pt x="92" y="31"/>
                    <a:pt x="31" y="62"/>
                    <a:pt x="1" y="92"/>
                  </a:cubicBezTo>
                  <a:cubicBezTo>
                    <a:pt x="1" y="153"/>
                    <a:pt x="31" y="183"/>
                    <a:pt x="62" y="214"/>
                  </a:cubicBezTo>
                  <a:cubicBezTo>
                    <a:pt x="79" y="231"/>
                    <a:pt x="100" y="238"/>
                    <a:pt x="122" y="238"/>
                  </a:cubicBezTo>
                  <a:cubicBezTo>
                    <a:pt x="179" y="238"/>
                    <a:pt x="236" y="188"/>
                    <a:pt x="214" y="123"/>
                  </a:cubicBezTo>
                  <a:cubicBezTo>
                    <a:pt x="214" y="9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3" name="Google Shape;6843;p8"/>
            <p:cNvSpPr/>
            <p:nvPr/>
          </p:nvSpPr>
          <p:spPr>
            <a:xfrm>
              <a:off x="5744300" y="12343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0" y="1"/>
                  </a:moveTo>
                  <a:cubicBezTo>
                    <a:pt x="10" y="3"/>
                    <a:pt x="21" y="4"/>
                    <a:pt x="31" y="6"/>
                  </a:cubicBezTo>
                  <a:lnTo>
                    <a:pt x="31" y="6"/>
                  </a:lnTo>
                  <a:cubicBezTo>
                    <a:pt x="31" y="4"/>
                    <a:pt x="31" y="2"/>
                    <a:pt x="31" y="1"/>
                  </a:cubicBezTo>
                  <a:close/>
                  <a:moveTo>
                    <a:pt x="31" y="6"/>
                  </a:moveTo>
                  <a:cubicBezTo>
                    <a:pt x="31" y="127"/>
                    <a:pt x="34" y="274"/>
                    <a:pt x="243" y="274"/>
                  </a:cubicBezTo>
                  <a:cubicBezTo>
                    <a:pt x="274" y="274"/>
                    <a:pt x="304" y="213"/>
                    <a:pt x="304" y="213"/>
                  </a:cubicBezTo>
                  <a:cubicBezTo>
                    <a:pt x="304" y="15"/>
                    <a:pt x="172" y="28"/>
                    <a:pt x="31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4" name="Google Shape;6844;p8"/>
            <p:cNvSpPr/>
            <p:nvPr/>
          </p:nvSpPr>
          <p:spPr>
            <a:xfrm>
              <a:off x="5941875" y="12404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61" y="244"/>
                    <a:pt x="152" y="244"/>
                  </a:cubicBezTo>
                  <a:cubicBezTo>
                    <a:pt x="183" y="244"/>
                    <a:pt x="213" y="183"/>
                    <a:pt x="274" y="153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5" name="Google Shape;6845;p8"/>
            <p:cNvSpPr/>
            <p:nvPr/>
          </p:nvSpPr>
          <p:spPr>
            <a:xfrm>
              <a:off x="5865125" y="124575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6" name="Google Shape;6846;p8"/>
            <p:cNvSpPr/>
            <p:nvPr/>
          </p:nvSpPr>
          <p:spPr>
            <a:xfrm>
              <a:off x="5645500" y="12495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1" y="213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7" name="Google Shape;6847;p8"/>
            <p:cNvSpPr/>
            <p:nvPr/>
          </p:nvSpPr>
          <p:spPr>
            <a:xfrm>
              <a:off x="6904650" y="12497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1" y="207"/>
                    <a:pt x="92" y="238"/>
                  </a:cubicBezTo>
                  <a:cubicBezTo>
                    <a:pt x="12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8" name="Google Shape;6848;p8"/>
            <p:cNvSpPr/>
            <p:nvPr/>
          </p:nvSpPr>
          <p:spPr>
            <a:xfrm>
              <a:off x="6095375" y="1251825"/>
              <a:ext cx="9900" cy="8750"/>
            </a:xfrm>
            <a:custGeom>
              <a:avLst/>
              <a:gdLst/>
              <a:ahLst/>
              <a:cxnLst/>
              <a:rect l="l" t="t" r="r" b="b"/>
              <a:pathLst>
                <a:path w="396" h="350" extrusionOk="0">
                  <a:moveTo>
                    <a:pt x="243" y="1"/>
                  </a:moveTo>
                  <a:cubicBezTo>
                    <a:pt x="152" y="92"/>
                    <a:pt x="91" y="153"/>
                    <a:pt x="0" y="244"/>
                  </a:cubicBezTo>
                  <a:cubicBezTo>
                    <a:pt x="59" y="303"/>
                    <a:pt x="119" y="350"/>
                    <a:pt x="187" y="350"/>
                  </a:cubicBezTo>
                  <a:cubicBezTo>
                    <a:pt x="223" y="350"/>
                    <a:pt x="262" y="336"/>
                    <a:pt x="304" y="305"/>
                  </a:cubicBezTo>
                  <a:cubicBezTo>
                    <a:pt x="395" y="183"/>
                    <a:pt x="334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9" name="Google Shape;6849;p8"/>
            <p:cNvSpPr/>
            <p:nvPr/>
          </p:nvSpPr>
          <p:spPr>
            <a:xfrm>
              <a:off x="6438825" y="12586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152"/>
                    <a:pt x="31" y="213"/>
                    <a:pt x="153" y="243"/>
                  </a:cubicBezTo>
                  <a:cubicBezTo>
                    <a:pt x="183" y="213"/>
                    <a:pt x="244" y="213"/>
                    <a:pt x="275" y="183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0" name="Google Shape;6850;p8"/>
            <p:cNvSpPr/>
            <p:nvPr/>
          </p:nvSpPr>
          <p:spPr>
            <a:xfrm>
              <a:off x="5517850" y="12632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1"/>
                  </a:moveTo>
                  <a:cubicBezTo>
                    <a:pt x="152" y="1"/>
                    <a:pt x="92" y="1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83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1" name="Google Shape;6851;p8"/>
            <p:cNvSpPr/>
            <p:nvPr/>
          </p:nvSpPr>
          <p:spPr>
            <a:xfrm>
              <a:off x="6037625" y="12677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3"/>
                  </a:cubicBezTo>
                  <a:cubicBezTo>
                    <a:pt x="213" y="62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2" name="Google Shape;6852;p8"/>
            <p:cNvSpPr/>
            <p:nvPr/>
          </p:nvSpPr>
          <p:spPr>
            <a:xfrm>
              <a:off x="6731400" y="12820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2" y="0"/>
                  </a:moveTo>
                  <a:cubicBezTo>
                    <a:pt x="99" y="0"/>
                    <a:pt x="49" y="45"/>
                    <a:pt x="0" y="6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8" y="197"/>
                    <a:pt x="105" y="199"/>
                    <a:pt x="113" y="199"/>
                  </a:cubicBezTo>
                  <a:cubicBezTo>
                    <a:pt x="146" y="199"/>
                    <a:pt x="195" y="160"/>
                    <a:pt x="243" y="160"/>
                  </a:cubicBezTo>
                  <a:cubicBezTo>
                    <a:pt x="213" y="100"/>
                    <a:pt x="213" y="8"/>
                    <a:pt x="152" y="8"/>
                  </a:cubicBezTo>
                  <a:cubicBezTo>
                    <a:pt x="146" y="3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3" name="Google Shape;6853;p8"/>
            <p:cNvSpPr/>
            <p:nvPr/>
          </p:nvSpPr>
          <p:spPr>
            <a:xfrm>
              <a:off x="6024700" y="12915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177"/>
                    <a:pt x="91" y="237"/>
                  </a:cubicBezTo>
                  <a:cubicBezTo>
                    <a:pt x="122" y="177"/>
                    <a:pt x="213" y="177"/>
                    <a:pt x="213" y="146"/>
                  </a:cubicBezTo>
                  <a:cubicBezTo>
                    <a:pt x="213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4" name="Google Shape;6854;p8"/>
            <p:cNvSpPr/>
            <p:nvPr/>
          </p:nvSpPr>
          <p:spPr>
            <a:xfrm>
              <a:off x="5821800" y="1301975"/>
              <a:ext cx="12950" cy="11625"/>
            </a:xfrm>
            <a:custGeom>
              <a:avLst/>
              <a:gdLst/>
              <a:ahLst/>
              <a:cxnLst/>
              <a:rect l="l" t="t" r="r" b="b"/>
              <a:pathLst>
                <a:path w="518" h="465" extrusionOk="0">
                  <a:moveTo>
                    <a:pt x="1" y="1"/>
                  </a:moveTo>
                  <a:lnTo>
                    <a:pt x="1" y="214"/>
                  </a:lnTo>
                  <a:cubicBezTo>
                    <a:pt x="1" y="274"/>
                    <a:pt x="31" y="335"/>
                    <a:pt x="31" y="396"/>
                  </a:cubicBezTo>
                  <a:cubicBezTo>
                    <a:pt x="77" y="441"/>
                    <a:pt x="145" y="464"/>
                    <a:pt x="213" y="464"/>
                  </a:cubicBezTo>
                  <a:cubicBezTo>
                    <a:pt x="282" y="464"/>
                    <a:pt x="350" y="441"/>
                    <a:pt x="396" y="396"/>
                  </a:cubicBezTo>
                  <a:cubicBezTo>
                    <a:pt x="517" y="305"/>
                    <a:pt x="517" y="12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5" name="Google Shape;6855;p8"/>
            <p:cNvSpPr/>
            <p:nvPr/>
          </p:nvSpPr>
          <p:spPr>
            <a:xfrm>
              <a:off x="6547500" y="1308050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1" y="1"/>
                  </a:moveTo>
                  <a:lnTo>
                    <a:pt x="1" y="335"/>
                  </a:lnTo>
                  <a:cubicBezTo>
                    <a:pt x="122" y="335"/>
                    <a:pt x="274" y="335"/>
                    <a:pt x="274" y="214"/>
                  </a:cubicBezTo>
                  <a:cubicBezTo>
                    <a:pt x="304" y="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6" name="Google Shape;6856;p8"/>
            <p:cNvSpPr/>
            <p:nvPr/>
          </p:nvSpPr>
          <p:spPr>
            <a:xfrm>
              <a:off x="6913000" y="13092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67" y="0"/>
                  </a:moveTo>
                  <a:cubicBezTo>
                    <a:pt x="132" y="0"/>
                    <a:pt x="105" y="22"/>
                    <a:pt x="62" y="43"/>
                  </a:cubicBezTo>
                  <a:cubicBezTo>
                    <a:pt x="1" y="104"/>
                    <a:pt x="62" y="19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43"/>
                    <a:pt x="214" y="13"/>
                  </a:cubicBezTo>
                  <a:cubicBezTo>
                    <a:pt x="196" y="4"/>
                    <a:pt x="181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7" name="Google Shape;6857;p8"/>
            <p:cNvSpPr/>
            <p:nvPr/>
          </p:nvSpPr>
          <p:spPr>
            <a:xfrm>
              <a:off x="6963150" y="13088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23" y="0"/>
                    <a:pt x="62" y="31"/>
                    <a:pt x="31" y="61"/>
                  </a:cubicBezTo>
                  <a:cubicBezTo>
                    <a:pt x="1" y="152"/>
                    <a:pt x="62" y="213"/>
                    <a:pt x="153" y="213"/>
                  </a:cubicBezTo>
                  <a:cubicBezTo>
                    <a:pt x="183" y="213"/>
                    <a:pt x="214" y="152"/>
                    <a:pt x="275" y="122"/>
                  </a:cubicBezTo>
                  <a:cubicBezTo>
                    <a:pt x="244" y="92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8" name="Google Shape;6858;p8"/>
            <p:cNvSpPr/>
            <p:nvPr/>
          </p:nvSpPr>
          <p:spPr>
            <a:xfrm>
              <a:off x="5821050" y="1311850"/>
              <a:ext cx="10650" cy="13725"/>
            </a:xfrm>
            <a:custGeom>
              <a:avLst/>
              <a:gdLst/>
              <a:ahLst/>
              <a:cxnLst/>
              <a:rect l="l" t="t" r="r" b="b"/>
              <a:pathLst>
                <a:path w="426" h="549" extrusionOk="0">
                  <a:moveTo>
                    <a:pt x="61" y="1"/>
                  </a:moveTo>
                  <a:cubicBezTo>
                    <a:pt x="61" y="183"/>
                    <a:pt x="0" y="396"/>
                    <a:pt x="213" y="548"/>
                  </a:cubicBezTo>
                  <a:cubicBezTo>
                    <a:pt x="213" y="396"/>
                    <a:pt x="274" y="244"/>
                    <a:pt x="426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9" name="Google Shape;6859;p8"/>
            <p:cNvSpPr/>
            <p:nvPr/>
          </p:nvSpPr>
          <p:spPr>
            <a:xfrm>
              <a:off x="6511775" y="13130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2" y="43"/>
                  </a:cubicBezTo>
                  <a:cubicBezTo>
                    <a:pt x="1" y="134"/>
                    <a:pt x="62" y="22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3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0" name="Google Shape;6860;p8"/>
            <p:cNvSpPr/>
            <p:nvPr/>
          </p:nvSpPr>
          <p:spPr>
            <a:xfrm>
              <a:off x="5481375" y="1318375"/>
              <a:ext cx="6100" cy="5125"/>
            </a:xfrm>
            <a:custGeom>
              <a:avLst/>
              <a:gdLst/>
              <a:ahLst/>
              <a:cxnLst/>
              <a:rect l="l" t="t" r="r" b="b"/>
              <a:pathLst>
                <a:path w="244" h="205" extrusionOk="0">
                  <a:moveTo>
                    <a:pt x="15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196"/>
                  </a:cubicBezTo>
                  <a:cubicBezTo>
                    <a:pt x="128" y="202"/>
                    <a:pt x="135" y="204"/>
                    <a:pt x="142" y="204"/>
                  </a:cubicBezTo>
                  <a:cubicBezTo>
                    <a:pt x="174" y="204"/>
                    <a:pt x="219" y="160"/>
                    <a:pt x="244" y="135"/>
                  </a:cubicBezTo>
                  <a:cubicBezTo>
                    <a:pt x="244" y="105"/>
                    <a:pt x="244" y="13"/>
                    <a:pt x="183" y="13"/>
                  </a:cubicBezTo>
                  <a:cubicBezTo>
                    <a:pt x="174" y="5"/>
                    <a:pt x="162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1" name="Google Shape;6861;p8"/>
            <p:cNvSpPr/>
            <p:nvPr/>
          </p:nvSpPr>
          <p:spPr>
            <a:xfrm>
              <a:off x="5632600" y="1318075"/>
              <a:ext cx="6100" cy="5975"/>
            </a:xfrm>
            <a:custGeom>
              <a:avLst/>
              <a:gdLst/>
              <a:ahLst/>
              <a:cxnLst/>
              <a:rect l="l" t="t" r="r" b="b"/>
              <a:pathLst>
                <a:path w="244" h="239" extrusionOk="0">
                  <a:moveTo>
                    <a:pt x="121" y="1"/>
                  </a:moveTo>
                  <a:cubicBezTo>
                    <a:pt x="63" y="1"/>
                    <a:pt x="0" y="51"/>
                    <a:pt x="0" y="117"/>
                  </a:cubicBezTo>
                  <a:cubicBezTo>
                    <a:pt x="0" y="147"/>
                    <a:pt x="61" y="208"/>
                    <a:pt x="91" y="238"/>
                  </a:cubicBezTo>
                  <a:cubicBezTo>
                    <a:pt x="152" y="208"/>
                    <a:pt x="213" y="208"/>
                    <a:pt x="243" y="177"/>
                  </a:cubicBezTo>
                  <a:cubicBezTo>
                    <a:pt x="243" y="117"/>
                    <a:pt x="213" y="56"/>
                    <a:pt x="182" y="25"/>
                  </a:cubicBezTo>
                  <a:cubicBezTo>
                    <a:pt x="165" y="8"/>
                    <a:pt x="144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2" name="Google Shape;6862;p8"/>
            <p:cNvSpPr/>
            <p:nvPr/>
          </p:nvSpPr>
          <p:spPr>
            <a:xfrm>
              <a:off x="6621300" y="1317950"/>
              <a:ext cx="6025" cy="5475"/>
            </a:xfrm>
            <a:custGeom>
              <a:avLst/>
              <a:gdLst/>
              <a:ahLst/>
              <a:cxnLst/>
              <a:rect l="l" t="t" r="r" b="b"/>
              <a:pathLst>
                <a:path w="241" h="219" extrusionOk="0">
                  <a:moveTo>
                    <a:pt x="179" y="0"/>
                  </a:moveTo>
                  <a:cubicBezTo>
                    <a:pt x="119" y="0"/>
                    <a:pt x="58" y="30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40" y="91"/>
                    <a:pt x="210" y="3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3" name="Google Shape;6863;p8"/>
            <p:cNvSpPr/>
            <p:nvPr/>
          </p:nvSpPr>
          <p:spPr>
            <a:xfrm>
              <a:off x="6033825" y="1322500"/>
              <a:ext cx="5325" cy="5950"/>
            </a:xfrm>
            <a:custGeom>
              <a:avLst/>
              <a:gdLst/>
              <a:ahLst/>
              <a:cxnLst/>
              <a:rect l="l" t="t" r="r" b="b"/>
              <a:pathLst>
                <a:path w="213" h="238" extrusionOk="0">
                  <a:moveTo>
                    <a:pt x="122" y="0"/>
                  </a:moveTo>
                  <a:cubicBezTo>
                    <a:pt x="91" y="31"/>
                    <a:pt x="0" y="61"/>
                    <a:pt x="0" y="92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8" y="230"/>
                    <a:pt x="97" y="238"/>
                    <a:pt x="116" y="238"/>
                  </a:cubicBezTo>
                  <a:cubicBezTo>
                    <a:pt x="165" y="238"/>
                    <a:pt x="213" y="188"/>
                    <a:pt x="213" y="122"/>
                  </a:cubicBezTo>
                  <a:cubicBezTo>
                    <a:pt x="213" y="92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4" name="Google Shape;6864;p8"/>
            <p:cNvSpPr/>
            <p:nvPr/>
          </p:nvSpPr>
          <p:spPr>
            <a:xfrm>
              <a:off x="6634900" y="13270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1"/>
                  </a:moveTo>
                  <a:cubicBezTo>
                    <a:pt x="122" y="1"/>
                    <a:pt x="91" y="1"/>
                    <a:pt x="61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74" y="122"/>
                  </a:cubicBezTo>
                  <a:cubicBezTo>
                    <a:pt x="243" y="9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5" name="Google Shape;6865;p8"/>
            <p:cNvSpPr/>
            <p:nvPr/>
          </p:nvSpPr>
          <p:spPr>
            <a:xfrm>
              <a:off x="6102200" y="1331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92" y="31"/>
                    <a:pt x="1" y="31"/>
                    <a:pt x="1" y="91"/>
                  </a:cubicBezTo>
                  <a:cubicBezTo>
                    <a:pt x="1" y="122"/>
                    <a:pt x="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61"/>
                    <a:pt x="18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6" name="Google Shape;6866;p8"/>
            <p:cNvSpPr/>
            <p:nvPr/>
          </p:nvSpPr>
          <p:spPr>
            <a:xfrm>
              <a:off x="6248100" y="133162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52"/>
                    <a:pt x="1" y="213"/>
                    <a:pt x="61" y="243"/>
                  </a:cubicBezTo>
                  <a:cubicBezTo>
                    <a:pt x="78" y="249"/>
                    <a:pt x="93" y="251"/>
                    <a:pt x="107" y="251"/>
                  </a:cubicBezTo>
                  <a:cubicBezTo>
                    <a:pt x="172" y="251"/>
                    <a:pt x="213" y="197"/>
                    <a:pt x="213" y="122"/>
                  </a:cubicBezTo>
                  <a:cubicBezTo>
                    <a:pt x="213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7" name="Google Shape;6867;p8"/>
            <p:cNvSpPr/>
            <p:nvPr/>
          </p:nvSpPr>
          <p:spPr>
            <a:xfrm>
              <a:off x="5805850" y="13454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63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7"/>
                  </a:cubicBezTo>
                  <a:cubicBezTo>
                    <a:pt x="152" y="207"/>
                    <a:pt x="213" y="207"/>
                    <a:pt x="243" y="177"/>
                  </a:cubicBezTo>
                  <a:cubicBezTo>
                    <a:pt x="243" y="116"/>
                    <a:pt x="213" y="55"/>
                    <a:pt x="183" y="25"/>
                  </a:cubicBezTo>
                  <a:cubicBezTo>
                    <a:pt x="166" y="8"/>
                    <a:pt x="14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8" name="Google Shape;6868;p8"/>
            <p:cNvSpPr/>
            <p:nvPr/>
          </p:nvSpPr>
          <p:spPr>
            <a:xfrm>
              <a:off x="6175150" y="1345300"/>
              <a:ext cx="5925" cy="5825"/>
            </a:xfrm>
            <a:custGeom>
              <a:avLst/>
              <a:gdLst/>
              <a:ahLst/>
              <a:cxnLst/>
              <a:rect l="l" t="t" r="r" b="b"/>
              <a:pathLst>
                <a:path w="237" h="233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22"/>
                    <a:pt x="31" y="213"/>
                    <a:pt x="61" y="213"/>
                  </a:cubicBezTo>
                  <a:cubicBezTo>
                    <a:pt x="82" y="227"/>
                    <a:pt x="103" y="233"/>
                    <a:pt x="122" y="233"/>
                  </a:cubicBezTo>
                  <a:cubicBezTo>
                    <a:pt x="188" y="233"/>
                    <a:pt x="237" y="162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9" name="Google Shape;6869;p8"/>
            <p:cNvSpPr/>
            <p:nvPr/>
          </p:nvSpPr>
          <p:spPr>
            <a:xfrm>
              <a:off x="6274700" y="1344525"/>
              <a:ext cx="7625" cy="6125"/>
            </a:xfrm>
            <a:custGeom>
              <a:avLst/>
              <a:gdLst/>
              <a:ahLst/>
              <a:cxnLst/>
              <a:rect l="l" t="t" r="r" b="b"/>
              <a:pathLst>
                <a:path w="305" h="245" extrusionOk="0">
                  <a:moveTo>
                    <a:pt x="92" y="1"/>
                  </a:moveTo>
                  <a:cubicBezTo>
                    <a:pt x="31" y="62"/>
                    <a:pt x="0" y="122"/>
                    <a:pt x="31" y="183"/>
                  </a:cubicBezTo>
                  <a:cubicBezTo>
                    <a:pt x="61" y="244"/>
                    <a:pt x="122" y="244"/>
                    <a:pt x="152" y="244"/>
                  </a:cubicBezTo>
                  <a:cubicBezTo>
                    <a:pt x="244" y="244"/>
                    <a:pt x="304" y="153"/>
                    <a:pt x="244" y="62"/>
                  </a:cubicBezTo>
                  <a:cubicBezTo>
                    <a:pt x="213" y="31"/>
                    <a:pt x="15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0" name="Google Shape;6870;p8"/>
            <p:cNvSpPr/>
            <p:nvPr/>
          </p:nvSpPr>
          <p:spPr>
            <a:xfrm>
              <a:off x="5356750" y="1349775"/>
              <a:ext cx="9150" cy="6950"/>
            </a:xfrm>
            <a:custGeom>
              <a:avLst/>
              <a:gdLst/>
              <a:ahLst/>
              <a:cxnLst/>
              <a:rect l="l" t="t" r="r" b="b"/>
              <a:pathLst>
                <a:path w="366" h="278" extrusionOk="0">
                  <a:moveTo>
                    <a:pt x="169" y="0"/>
                  </a:moveTo>
                  <a:cubicBezTo>
                    <a:pt x="0" y="0"/>
                    <a:pt x="0" y="165"/>
                    <a:pt x="0" y="277"/>
                  </a:cubicBezTo>
                  <a:lnTo>
                    <a:pt x="365" y="277"/>
                  </a:lnTo>
                  <a:cubicBezTo>
                    <a:pt x="365" y="186"/>
                    <a:pt x="365" y="34"/>
                    <a:pt x="213" y="4"/>
                  </a:cubicBezTo>
                  <a:cubicBezTo>
                    <a:pt x="197" y="1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1" name="Google Shape;6871;p8"/>
            <p:cNvSpPr/>
            <p:nvPr/>
          </p:nvSpPr>
          <p:spPr>
            <a:xfrm>
              <a:off x="6823350" y="1348325"/>
              <a:ext cx="6850" cy="6950"/>
            </a:xfrm>
            <a:custGeom>
              <a:avLst/>
              <a:gdLst/>
              <a:ahLst/>
              <a:cxnLst/>
              <a:rect l="l" t="t" r="r" b="b"/>
              <a:pathLst>
                <a:path w="274" h="278" extrusionOk="0">
                  <a:moveTo>
                    <a:pt x="274" y="1"/>
                  </a:moveTo>
                  <a:cubicBezTo>
                    <a:pt x="152" y="31"/>
                    <a:pt x="0" y="1"/>
                    <a:pt x="0" y="214"/>
                  </a:cubicBezTo>
                  <a:cubicBezTo>
                    <a:pt x="0" y="244"/>
                    <a:pt x="31" y="274"/>
                    <a:pt x="61" y="274"/>
                  </a:cubicBezTo>
                  <a:cubicBezTo>
                    <a:pt x="77" y="277"/>
                    <a:pt x="92" y="278"/>
                    <a:pt x="105" y="278"/>
                  </a:cubicBezTo>
                  <a:cubicBezTo>
                    <a:pt x="270" y="278"/>
                    <a:pt x="246" y="1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2" name="Google Shape;6872;p8"/>
            <p:cNvSpPr/>
            <p:nvPr/>
          </p:nvSpPr>
          <p:spPr>
            <a:xfrm>
              <a:off x="6293700" y="1359450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1" y="0"/>
                  </a:moveTo>
                  <a:cubicBezTo>
                    <a:pt x="124" y="0"/>
                    <a:pt x="107" y="4"/>
                    <a:pt x="92" y="12"/>
                  </a:cubicBezTo>
                  <a:cubicBezTo>
                    <a:pt x="31" y="12"/>
                    <a:pt x="31" y="103"/>
                    <a:pt x="0" y="164"/>
                  </a:cubicBezTo>
                  <a:cubicBezTo>
                    <a:pt x="61" y="225"/>
                    <a:pt x="122" y="255"/>
                    <a:pt x="213" y="285"/>
                  </a:cubicBezTo>
                  <a:cubicBezTo>
                    <a:pt x="396" y="285"/>
                    <a:pt x="274" y="164"/>
                    <a:pt x="274" y="103"/>
                  </a:cubicBezTo>
                  <a:cubicBezTo>
                    <a:pt x="251" y="35"/>
                    <a:pt x="194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3" name="Google Shape;6873;p8"/>
            <p:cNvSpPr/>
            <p:nvPr/>
          </p:nvSpPr>
          <p:spPr>
            <a:xfrm>
              <a:off x="5568750" y="13635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31"/>
                    <a:pt x="1" y="62"/>
                    <a:pt x="1" y="9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4" name="Google Shape;6874;p8"/>
            <p:cNvSpPr/>
            <p:nvPr/>
          </p:nvSpPr>
          <p:spPr>
            <a:xfrm>
              <a:off x="6159200" y="1364600"/>
              <a:ext cx="8375" cy="5875"/>
            </a:xfrm>
            <a:custGeom>
              <a:avLst/>
              <a:gdLst/>
              <a:ahLst/>
              <a:cxnLst/>
              <a:rect l="l" t="t" r="r" b="b"/>
              <a:pathLst>
                <a:path w="335" h="235" extrusionOk="0">
                  <a:moveTo>
                    <a:pt x="261" y="0"/>
                  </a:moveTo>
                  <a:cubicBezTo>
                    <a:pt x="241" y="0"/>
                    <a:pt x="216" y="7"/>
                    <a:pt x="183" y="19"/>
                  </a:cubicBezTo>
                  <a:cubicBezTo>
                    <a:pt x="122" y="49"/>
                    <a:pt x="31" y="49"/>
                    <a:pt x="0" y="140"/>
                  </a:cubicBezTo>
                  <a:cubicBezTo>
                    <a:pt x="0" y="221"/>
                    <a:pt x="41" y="235"/>
                    <a:pt x="95" y="235"/>
                  </a:cubicBezTo>
                  <a:cubicBezTo>
                    <a:pt x="122" y="235"/>
                    <a:pt x="152" y="231"/>
                    <a:pt x="183" y="231"/>
                  </a:cubicBezTo>
                  <a:cubicBezTo>
                    <a:pt x="274" y="231"/>
                    <a:pt x="335" y="140"/>
                    <a:pt x="335" y="79"/>
                  </a:cubicBezTo>
                  <a:cubicBezTo>
                    <a:pt x="315" y="22"/>
                    <a:pt x="296" y="0"/>
                    <a:pt x="2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5" name="Google Shape;6875;p8"/>
            <p:cNvSpPr/>
            <p:nvPr/>
          </p:nvSpPr>
          <p:spPr>
            <a:xfrm>
              <a:off x="6539150" y="13681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152"/>
                    <a:pt x="31" y="213"/>
                    <a:pt x="122" y="243"/>
                  </a:cubicBezTo>
                  <a:cubicBezTo>
                    <a:pt x="183" y="213"/>
                    <a:pt x="243" y="213"/>
                    <a:pt x="274" y="183"/>
                  </a:cubicBezTo>
                  <a:cubicBezTo>
                    <a:pt x="304" y="9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6" name="Google Shape;6876;p8"/>
            <p:cNvSpPr/>
            <p:nvPr/>
          </p:nvSpPr>
          <p:spPr>
            <a:xfrm>
              <a:off x="6821825" y="13685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61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226"/>
                  </a:cubicBezTo>
                  <a:cubicBezTo>
                    <a:pt x="183" y="226"/>
                    <a:pt x="213" y="166"/>
                    <a:pt x="274" y="135"/>
                  </a:cubicBezTo>
                  <a:cubicBezTo>
                    <a:pt x="244" y="105"/>
                    <a:pt x="244" y="44"/>
                    <a:pt x="213" y="14"/>
                  </a:cubicBezTo>
                  <a:cubicBezTo>
                    <a:pt x="195" y="5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7" name="Google Shape;6877;p8"/>
            <p:cNvSpPr/>
            <p:nvPr/>
          </p:nvSpPr>
          <p:spPr>
            <a:xfrm>
              <a:off x="6023925" y="1372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22" y="1"/>
                    <a:pt x="92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44" y="122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8" name="Google Shape;6878;p8"/>
            <p:cNvSpPr/>
            <p:nvPr/>
          </p:nvSpPr>
          <p:spPr>
            <a:xfrm>
              <a:off x="6339300" y="1377200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1"/>
                  </a:moveTo>
                  <a:cubicBezTo>
                    <a:pt x="61" y="31"/>
                    <a:pt x="0" y="31"/>
                    <a:pt x="0" y="92"/>
                  </a:cubicBezTo>
                  <a:cubicBezTo>
                    <a:pt x="0" y="123"/>
                    <a:pt x="30" y="214"/>
                    <a:pt x="61" y="214"/>
                  </a:cubicBezTo>
                  <a:cubicBezTo>
                    <a:pt x="75" y="227"/>
                    <a:pt x="91" y="233"/>
                    <a:pt x="109" y="233"/>
                  </a:cubicBezTo>
                  <a:cubicBezTo>
                    <a:pt x="169" y="233"/>
                    <a:pt x="236" y="163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9" name="Google Shape;6879;p8"/>
            <p:cNvSpPr/>
            <p:nvPr/>
          </p:nvSpPr>
          <p:spPr>
            <a:xfrm>
              <a:off x="6991275" y="1376450"/>
              <a:ext cx="9900" cy="6100"/>
            </a:xfrm>
            <a:custGeom>
              <a:avLst/>
              <a:gdLst/>
              <a:ahLst/>
              <a:cxnLst/>
              <a:rect l="l" t="t" r="r" b="b"/>
              <a:pathLst>
                <a:path w="396" h="244" extrusionOk="0">
                  <a:moveTo>
                    <a:pt x="213" y="1"/>
                  </a:moveTo>
                  <a:cubicBezTo>
                    <a:pt x="153" y="1"/>
                    <a:pt x="61" y="31"/>
                    <a:pt x="1" y="92"/>
                  </a:cubicBezTo>
                  <a:cubicBezTo>
                    <a:pt x="1" y="122"/>
                    <a:pt x="31" y="183"/>
                    <a:pt x="61" y="244"/>
                  </a:cubicBezTo>
                  <a:cubicBezTo>
                    <a:pt x="153" y="213"/>
                    <a:pt x="213" y="183"/>
                    <a:pt x="305" y="153"/>
                  </a:cubicBezTo>
                  <a:cubicBezTo>
                    <a:pt x="396" y="61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0" name="Google Shape;6880;p8"/>
            <p:cNvSpPr/>
            <p:nvPr/>
          </p:nvSpPr>
          <p:spPr>
            <a:xfrm>
              <a:off x="5296725" y="1380250"/>
              <a:ext cx="12925" cy="9150"/>
            </a:xfrm>
            <a:custGeom>
              <a:avLst/>
              <a:gdLst/>
              <a:ahLst/>
              <a:cxnLst/>
              <a:rect l="l" t="t" r="r" b="b"/>
              <a:pathLst>
                <a:path w="517" h="366" extrusionOk="0">
                  <a:moveTo>
                    <a:pt x="31" y="1"/>
                  </a:moveTo>
                  <a:cubicBezTo>
                    <a:pt x="0" y="152"/>
                    <a:pt x="91" y="304"/>
                    <a:pt x="213" y="365"/>
                  </a:cubicBezTo>
                  <a:cubicBezTo>
                    <a:pt x="517" y="92"/>
                    <a:pt x="304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1" name="Google Shape;6881;p8"/>
            <p:cNvSpPr/>
            <p:nvPr/>
          </p:nvSpPr>
          <p:spPr>
            <a:xfrm>
              <a:off x="6694925" y="13817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2" y="0"/>
                  </a:moveTo>
                  <a:cubicBezTo>
                    <a:pt x="91" y="31"/>
                    <a:pt x="0" y="61"/>
                    <a:pt x="0" y="91"/>
                  </a:cubicBezTo>
                  <a:cubicBezTo>
                    <a:pt x="0" y="152"/>
                    <a:pt x="0" y="213"/>
                    <a:pt x="61" y="243"/>
                  </a:cubicBezTo>
                  <a:cubicBezTo>
                    <a:pt x="77" y="249"/>
                    <a:pt x="92" y="251"/>
                    <a:pt x="108" y="251"/>
                  </a:cubicBezTo>
                  <a:cubicBezTo>
                    <a:pt x="181" y="251"/>
                    <a:pt x="243" y="192"/>
                    <a:pt x="24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2" name="Google Shape;6882;p8"/>
            <p:cNvSpPr/>
            <p:nvPr/>
          </p:nvSpPr>
          <p:spPr>
            <a:xfrm>
              <a:off x="5646275" y="13863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26" y="144"/>
                    <a:pt x="30" y="219"/>
                    <a:pt x="50" y="219"/>
                  </a:cubicBezTo>
                  <a:cubicBezTo>
                    <a:pt x="53" y="219"/>
                    <a:pt x="57" y="218"/>
                    <a:pt x="61" y="213"/>
                  </a:cubicBezTo>
                  <a:cubicBezTo>
                    <a:pt x="79" y="222"/>
                    <a:pt x="94" y="226"/>
                    <a:pt x="108" y="226"/>
                  </a:cubicBezTo>
                  <a:cubicBezTo>
                    <a:pt x="142" y="226"/>
                    <a:pt x="170" y="205"/>
                    <a:pt x="213" y="183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3" name="Google Shape;6883;p8"/>
            <p:cNvSpPr/>
            <p:nvPr/>
          </p:nvSpPr>
          <p:spPr>
            <a:xfrm>
              <a:off x="6963925" y="1400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208"/>
                    <a:pt x="92" y="238"/>
                  </a:cubicBezTo>
                  <a:cubicBezTo>
                    <a:pt x="152" y="208"/>
                    <a:pt x="213" y="208"/>
                    <a:pt x="244" y="177"/>
                  </a:cubicBezTo>
                  <a:cubicBezTo>
                    <a:pt x="244" y="116"/>
                    <a:pt x="213" y="56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4" name="Google Shape;6884;p8"/>
            <p:cNvSpPr/>
            <p:nvPr/>
          </p:nvSpPr>
          <p:spPr>
            <a:xfrm>
              <a:off x="6612850" y="14091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13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5" name="Google Shape;6885;p8"/>
            <p:cNvSpPr/>
            <p:nvPr/>
          </p:nvSpPr>
          <p:spPr>
            <a:xfrm>
              <a:off x="6734425" y="1413675"/>
              <a:ext cx="6875" cy="7625"/>
            </a:xfrm>
            <a:custGeom>
              <a:avLst/>
              <a:gdLst/>
              <a:ahLst/>
              <a:cxnLst/>
              <a:rect l="l" t="t" r="r" b="b"/>
              <a:pathLst>
                <a:path w="275" h="305" extrusionOk="0">
                  <a:moveTo>
                    <a:pt x="244" y="1"/>
                  </a:moveTo>
                  <a:cubicBezTo>
                    <a:pt x="1" y="1"/>
                    <a:pt x="31" y="153"/>
                    <a:pt x="1" y="305"/>
                  </a:cubicBezTo>
                  <a:cubicBezTo>
                    <a:pt x="122" y="274"/>
                    <a:pt x="274" y="274"/>
                    <a:pt x="274" y="62"/>
                  </a:cubicBezTo>
                  <a:cubicBezTo>
                    <a:pt x="274" y="62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6" name="Google Shape;6886;p8"/>
            <p:cNvSpPr/>
            <p:nvPr/>
          </p:nvSpPr>
          <p:spPr>
            <a:xfrm>
              <a:off x="6963150" y="1414125"/>
              <a:ext cx="6875" cy="5100"/>
            </a:xfrm>
            <a:custGeom>
              <a:avLst/>
              <a:gdLst/>
              <a:ahLst/>
              <a:cxnLst/>
              <a:rect l="l" t="t" r="r" b="b"/>
              <a:pathLst>
                <a:path w="275" h="204" extrusionOk="0">
                  <a:moveTo>
                    <a:pt x="161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4"/>
                    <a:pt x="62" y="196"/>
                    <a:pt x="153" y="196"/>
                  </a:cubicBezTo>
                  <a:cubicBezTo>
                    <a:pt x="159" y="201"/>
                    <a:pt x="165" y="204"/>
                    <a:pt x="171" y="204"/>
                  </a:cubicBezTo>
                  <a:cubicBezTo>
                    <a:pt x="196" y="204"/>
                    <a:pt x="225" y="159"/>
                    <a:pt x="275" y="135"/>
                  </a:cubicBezTo>
                  <a:cubicBezTo>
                    <a:pt x="244" y="104"/>
                    <a:pt x="244" y="13"/>
                    <a:pt x="214" y="13"/>
                  </a:cubicBezTo>
                  <a:cubicBezTo>
                    <a:pt x="196" y="4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7" name="Google Shape;6887;p8"/>
            <p:cNvSpPr/>
            <p:nvPr/>
          </p:nvSpPr>
          <p:spPr>
            <a:xfrm>
              <a:off x="5696425" y="14229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5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8" name="Google Shape;6888;p8"/>
            <p:cNvSpPr/>
            <p:nvPr/>
          </p:nvSpPr>
          <p:spPr>
            <a:xfrm>
              <a:off x="5325750" y="1431925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207" y="0"/>
                  </a:moveTo>
                  <a:cubicBezTo>
                    <a:pt x="146" y="0"/>
                    <a:pt x="116" y="0"/>
                    <a:pt x="55" y="61"/>
                  </a:cubicBezTo>
                  <a:cubicBezTo>
                    <a:pt x="1" y="115"/>
                    <a:pt x="43" y="218"/>
                    <a:pt x="118" y="218"/>
                  </a:cubicBezTo>
                  <a:cubicBezTo>
                    <a:pt x="127" y="218"/>
                    <a:pt x="136" y="216"/>
                    <a:pt x="146" y="213"/>
                  </a:cubicBezTo>
                  <a:cubicBezTo>
                    <a:pt x="207" y="213"/>
                    <a:pt x="237" y="183"/>
                    <a:pt x="268" y="152"/>
                  </a:cubicBezTo>
                  <a:cubicBezTo>
                    <a:pt x="268" y="92"/>
                    <a:pt x="237" y="31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9" name="Google Shape;6889;p8"/>
            <p:cNvSpPr/>
            <p:nvPr/>
          </p:nvSpPr>
          <p:spPr>
            <a:xfrm>
              <a:off x="6420600" y="14319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0" name="Google Shape;6890;p8"/>
            <p:cNvSpPr/>
            <p:nvPr/>
          </p:nvSpPr>
          <p:spPr>
            <a:xfrm>
              <a:off x="5354475" y="1436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1" y="31"/>
                    <a:pt x="0" y="31"/>
                    <a:pt x="31" y="62"/>
                  </a:cubicBezTo>
                  <a:cubicBezTo>
                    <a:pt x="0" y="122"/>
                    <a:pt x="31" y="183"/>
                    <a:pt x="61" y="214"/>
                  </a:cubicBezTo>
                  <a:cubicBezTo>
                    <a:pt x="78" y="219"/>
                    <a:pt x="95" y="222"/>
                    <a:pt x="111" y="222"/>
                  </a:cubicBezTo>
                  <a:cubicBezTo>
                    <a:pt x="183" y="222"/>
                    <a:pt x="243" y="172"/>
                    <a:pt x="243" y="122"/>
                  </a:cubicBezTo>
                  <a:cubicBezTo>
                    <a:pt x="243" y="6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1" name="Google Shape;6891;p8"/>
            <p:cNvSpPr/>
            <p:nvPr/>
          </p:nvSpPr>
          <p:spPr>
            <a:xfrm>
              <a:off x="600115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2"/>
                  </a:cubicBezTo>
                  <a:cubicBezTo>
                    <a:pt x="243" y="6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2" name="Google Shape;6892;p8"/>
            <p:cNvSpPr/>
            <p:nvPr/>
          </p:nvSpPr>
          <p:spPr>
            <a:xfrm>
              <a:off x="6238325" y="1441050"/>
              <a:ext cx="6775" cy="5475"/>
            </a:xfrm>
            <a:custGeom>
              <a:avLst/>
              <a:gdLst/>
              <a:ahLst/>
              <a:cxnLst/>
              <a:rect l="l" t="t" r="r" b="b"/>
              <a:pathLst>
                <a:path w="271" h="219" extrusionOk="0">
                  <a:moveTo>
                    <a:pt x="179" y="0"/>
                  </a:moveTo>
                  <a:cubicBezTo>
                    <a:pt x="118" y="0"/>
                    <a:pt x="27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40" y="9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3" name="Google Shape;6893;p8"/>
            <p:cNvSpPr/>
            <p:nvPr/>
          </p:nvSpPr>
          <p:spPr>
            <a:xfrm>
              <a:off x="6639450" y="1441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4" name="Google Shape;6894;p8"/>
            <p:cNvSpPr/>
            <p:nvPr/>
          </p:nvSpPr>
          <p:spPr>
            <a:xfrm>
              <a:off x="7014075" y="14410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4" y="122"/>
                  </a:cubicBezTo>
                  <a:cubicBezTo>
                    <a:pt x="213" y="91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5" name="Google Shape;6895;p8"/>
            <p:cNvSpPr/>
            <p:nvPr/>
          </p:nvSpPr>
          <p:spPr>
            <a:xfrm>
              <a:off x="5221500" y="1450150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152" y="1"/>
                  </a:moveTo>
                  <a:cubicBezTo>
                    <a:pt x="91" y="31"/>
                    <a:pt x="30" y="62"/>
                    <a:pt x="30" y="92"/>
                  </a:cubicBezTo>
                  <a:cubicBezTo>
                    <a:pt x="0" y="153"/>
                    <a:pt x="30" y="183"/>
                    <a:pt x="91" y="214"/>
                  </a:cubicBezTo>
                  <a:cubicBezTo>
                    <a:pt x="113" y="221"/>
                    <a:pt x="133" y="225"/>
                    <a:pt x="150" y="225"/>
                  </a:cubicBezTo>
                  <a:cubicBezTo>
                    <a:pt x="208" y="225"/>
                    <a:pt x="243" y="185"/>
                    <a:pt x="243" y="92"/>
                  </a:cubicBezTo>
                  <a:cubicBezTo>
                    <a:pt x="243" y="62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6" name="Google Shape;6896;p8"/>
            <p:cNvSpPr/>
            <p:nvPr/>
          </p:nvSpPr>
          <p:spPr>
            <a:xfrm>
              <a:off x="5554475" y="1450150"/>
              <a:ext cx="6700" cy="5475"/>
            </a:xfrm>
            <a:custGeom>
              <a:avLst/>
              <a:gdLst/>
              <a:ahLst/>
              <a:cxnLst/>
              <a:rect l="l" t="t" r="r" b="b"/>
              <a:pathLst>
                <a:path w="268" h="219" extrusionOk="0">
                  <a:moveTo>
                    <a:pt x="177" y="1"/>
                  </a:moveTo>
                  <a:cubicBezTo>
                    <a:pt x="146" y="1"/>
                    <a:pt x="86" y="1"/>
                    <a:pt x="55" y="62"/>
                  </a:cubicBezTo>
                  <a:cubicBezTo>
                    <a:pt x="1" y="116"/>
                    <a:pt x="43" y="218"/>
                    <a:pt x="118" y="218"/>
                  </a:cubicBezTo>
                  <a:cubicBezTo>
                    <a:pt x="127" y="218"/>
                    <a:pt x="136" y="217"/>
                    <a:pt x="146" y="214"/>
                  </a:cubicBezTo>
                  <a:cubicBezTo>
                    <a:pt x="177" y="214"/>
                    <a:pt x="238" y="153"/>
                    <a:pt x="268" y="122"/>
                  </a:cubicBezTo>
                  <a:cubicBezTo>
                    <a:pt x="238" y="92"/>
                    <a:pt x="207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7" name="Google Shape;6897;p8"/>
            <p:cNvSpPr/>
            <p:nvPr/>
          </p:nvSpPr>
          <p:spPr>
            <a:xfrm>
              <a:off x="6342325" y="1453875"/>
              <a:ext cx="9150" cy="13025"/>
            </a:xfrm>
            <a:custGeom>
              <a:avLst/>
              <a:gdLst/>
              <a:ahLst/>
              <a:cxnLst/>
              <a:rect l="l" t="t" r="r" b="b"/>
              <a:pathLst>
                <a:path w="366" h="521" extrusionOk="0">
                  <a:moveTo>
                    <a:pt x="299" y="0"/>
                  </a:moveTo>
                  <a:cubicBezTo>
                    <a:pt x="77" y="0"/>
                    <a:pt x="1" y="144"/>
                    <a:pt x="1" y="338"/>
                  </a:cubicBezTo>
                  <a:lnTo>
                    <a:pt x="183" y="521"/>
                  </a:lnTo>
                  <a:cubicBezTo>
                    <a:pt x="153" y="369"/>
                    <a:pt x="213" y="217"/>
                    <a:pt x="365" y="156"/>
                  </a:cubicBezTo>
                  <a:cubicBezTo>
                    <a:pt x="365" y="95"/>
                    <a:pt x="365" y="34"/>
                    <a:pt x="365" y="4"/>
                  </a:cubicBezTo>
                  <a:cubicBezTo>
                    <a:pt x="342" y="1"/>
                    <a:pt x="320" y="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8" name="Google Shape;6898;p8"/>
            <p:cNvSpPr/>
            <p:nvPr/>
          </p:nvSpPr>
          <p:spPr>
            <a:xfrm>
              <a:off x="6071800" y="145900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72" y="1"/>
                  </a:moveTo>
                  <a:cubicBezTo>
                    <a:pt x="255" y="1"/>
                    <a:pt x="235" y="4"/>
                    <a:pt x="214" y="12"/>
                  </a:cubicBezTo>
                  <a:cubicBezTo>
                    <a:pt x="1" y="72"/>
                    <a:pt x="92" y="224"/>
                    <a:pt x="214" y="316"/>
                  </a:cubicBezTo>
                  <a:cubicBezTo>
                    <a:pt x="239" y="341"/>
                    <a:pt x="270" y="351"/>
                    <a:pt x="300" y="351"/>
                  </a:cubicBezTo>
                  <a:cubicBezTo>
                    <a:pt x="341" y="351"/>
                    <a:pt x="378" y="333"/>
                    <a:pt x="396" y="316"/>
                  </a:cubicBezTo>
                  <a:cubicBezTo>
                    <a:pt x="396" y="182"/>
                    <a:pt x="396" y="1"/>
                    <a:pt x="2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9" name="Google Shape;6899;p8"/>
            <p:cNvSpPr/>
            <p:nvPr/>
          </p:nvSpPr>
          <p:spPr>
            <a:xfrm>
              <a:off x="5358275" y="147752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3" y="122"/>
                  </a:cubicBezTo>
                  <a:cubicBezTo>
                    <a:pt x="213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0" name="Google Shape;6900;p8"/>
            <p:cNvSpPr/>
            <p:nvPr/>
          </p:nvSpPr>
          <p:spPr>
            <a:xfrm>
              <a:off x="5752650" y="147600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213" y="0"/>
                  </a:moveTo>
                  <a:cubicBezTo>
                    <a:pt x="61" y="61"/>
                    <a:pt x="1" y="213"/>
                    <a:pt x="31" y="365"/>
                  </a:cubicBezTo>
                  <a:cubicBezTo>
                    <a:pt x="305" y="365"/>
                    <a:pt x="426" y="244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1" name="Google Shape;6901;p8"/>
            <p:cNvSpPr/>
            <p:nvPr/>
          </p:nvSpPr>
          <p:spPr>
            <a:xfrm>
              <a:off x="5623475" y="148207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1"/>
                  </a:moveTo>
                  <a:cubicBezTo>
                    <a:pt x="61" y="31"/>
                    <a:pt x="31" y="61"/>
                    <a:pt x="0" y="92"/>
                  </a:cubicBezTo>
                  <a:cubicBezTo>
                    <a:pt x="0" y="152"/>
                    <a:pt x="0" y="213"/>
                    <a:pt x="61" y="244"/>
                  </a:cubicBezTo>
                  <a:cubicBezTo>
                    <a:pt x="77" y="249"/>
                    <a:pt x="92" y="252"/>
                    <a:pt x="107" y="252"/>
                  </a:cubicBezTo>
                  <a:cubicBezTo>
                    <a:pt x="172" y="252"/>
                    <a:pt x="213" y="197"/>
                    <a:pt x="213" y="122"/>
                  </a:cubicBezTo>
                  <a:cubicBezTo>
                    <a:pt x="213" y="92"/>
                    <a:pt x="15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2" name="Google Shape;6902;p8"/>
            <p:cNvSpPr/>
            <p:nvPr/>
          </p:nvSpPr>
          <p:spPr>
            <a:xfrm>
              <a:off x="6293700" y="14822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3" name="Google Shape;6903;p8"/>
            <p:cNvSpPr/>
            <p:nvPr/>
          </p:nvSpPr>
          <p:spPr>
            <a:xfrm>
              <a:off x="5330150" y="15003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153" y="0"/>
                    <a:pt x="92" y="0"/>
                    <a:pt x="61" y="61"/>
                  </a:cubicBezTo>
                  <a:cubicBezTo>
                    <a:pt x="1" y="122"/>
                    <a:pt x="92" y="243"/>
                    <a:pt x="183" y="243"/>
                  </a:cubicBezTo>
                  <a:cubicBezTo>
                    <a:pt x="213" y="243"/>
                    <a:pt x="244" y="152"/>
                    <a:pt x="305" y="122"/>
                  </a:cubicBezTo>
                  <a:cubicBezTo>
                    <a:pt x="274" y="91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4" name="Google Shape;6904;p8"/>
            <p:cNvSpPr/>
            <p:nvPr/>
          </p:nvSpPr>
          <p:spPr>
            <a:xfrm>
              <a:off x="5172100" y="1505625"/>
              <a:ext cx="9150" cy="6400"/>
            </a:xfrm>
            <a:custGeom>
              <a:avLst/>
              <a:gdLst/>
              <a:ahLst/>
              <a:cxnLst/>
              <a:rect l="l" t="t" r="r" b="b"/>
              <a:pathLst>
                <a:path w="366" h="256" extrusionOk="0">
                  <a:moveTo>
                    <a:pt x="213" y="1"/>
                  </a:moveTo>
                  <a:cubicBezTo>
                    <a:pt x="152" y="1"/>
                    <a:pt x="91" y="31"/>
                    <a:pt x="61" y="62"/>
                  </a:cubicBezTo>
                  <a:cubicBezTo>
                    <a:pt x="0" y="183"/>
                    <a:pt x="61" y="244"/>
                    <a:pt x="152" y="244"/>
                  </a:cubicBezTo>
                  <a:cubicBezTo>
                    <a:pt x="175" y="252"/>
                    <a:pt x="198" y="255"/>
                    <a:pt x="220" y="255"/>
                  </a:cubicBezTo>
                  <a:cubicBezTo>
                    <a:pt x="285" y="255"/>
                    <a:pt x="342" y="221"/>
                    <a:pt x="365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5" name="Google Shape;6905;p8"/>
            <p:cNvSpPr/>
            <p:nvPr/>
          </p:nvSpPr>
          <p:spPr>
            <a:xfrm>
              <a:off x="6684450" y="1554725"/>
              <a:ext cx="7450" cy="5775"/>
            </a:xfrm>
            <a:custGeom>
              <a:avLst/>
              <a:gdLst/>
              <a:ahLst/>
              <a:cxnLst/>
              <a:rect l="l" t="t" r="r" b="b"/>
              <a:pathLst>
                <a:path w="298" h="231" extrusionOk="0">
                  <a:moveTo>
                    <a:pt x="158" y="1"/>
                  </a:moveTo>
                  <a:cubicBezTo>
                    <a:pt x="115" y="1"/>
                    <a:pt x="77" y="29"/>
                    <a:pt x="55" y="73"/>
                  </a:cubicBezTo>
                  <a:cubicBezTo>
                    <a:pt x="0" y="127"/>
                    <a:pt x="67" y="230"/>
                    <a:pt x="147" y="230"/>
                  </a:cubicBezTo>
                  <a:cubicBezTo>
                    <a:pt x="156" y="230"/>
                    <a:pt x="166" y="229"/>
                    <a:pt x="176" y="225"/>
                  </a:cubicBezTo>
                  <a:cubicBezTo>
                    <a:pt x="207" y="225"/>
                    <a:pt x="237" y="164"/>
                    <a:pt x="298" y="134"/>
                  </a:cubicBezTo>
                  <a:cubicBezTo>
                    <a:pt x="267" y="104"/>
                    <a:pt x="237" y="12"/>
                    <a:pt x="207" y="12"/>
                  </a:cubicBezTo>
                  <a:cubicBezTo>
                    <a:pt x="190" y="4"/>
                    <a:pt x="174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6" name="Google Shape;6906;p8"/>
            <p:cNvSpPr/>
            <p:nvPr/>
          </p:nvSpPr>
          <p:spPr>
            <a:xfrm>
              <a:off x="5587000" y="156870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2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3"/>
                    <a:pt x="31" y="213"/>
                    <a:pt x="61" y="213"/>
                  </a:cubicBezTo>
                  <a:cubicBezTo>
                    <a:pt x="79" y="222"/>
                    <a:pt x="97" y="226"/>
                    <a:pt x="114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7" name="Google Shape;6907;p8"/>
            <p:cNvSpPr/>
            <p:nvPr/>
          </p:nvSpPr>
          <p:spPr>
            <a:xfrm>
              <a:off x="5463225" y="1577825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0"/>
                  </a:moveTo>
                  <a:cubicBezTo>
                    <a:pt x="118" y="0"/>
                    <a:pt x="88" y="0"/>
                    <a:pt x="27" y="61"/>
                  </a:cubicBezTo>
                  <a:cubicBezTo>
                    <a:pt x="0" y="115"/>
                    <a:pt x="46" y="218"/>
                    <a:pt x="120" y="218"/>
                  </a:cubicBezTo>
                  <a:cubicBezTo>
                    <a:pt x="129" y="218"/>
                    <a:pt x="139" y="216"/>
                    <a:pt x="149" y="213"/>
                  </a:cubicBezTo>
                  <a:cubicBezTo>
                    <a:pt x="153" y="217"/>
                    <a:pt x="157" y="219"/>
                    <a:pt x="162" y="219"/>
                  </a:cubicBezTo>
                  <a:cubicBezTo>
                    <a:pt x="188" y="219"/>
                    <a:pt x="218" y="148"/>
                    <a:pt x="270" y="122"/>
                  </a:cubicBezTo>
                  <a:cubicBezTo>
                    <a:pt x="240" y="92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8" name="Google Shape;6908;p8"/>
            <p:cNvSpPr/>
            <p:nvPr/>
          </p:nvSpPr>
          <p:spPr>
            <a:xfrm>
              <a:off x="5349150" y="1641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9" name="Google Shape;6909;p8"/>
            <p:cNvSpPr/>
            <p:nvPr/>
          </p:nvSpPr>
          <p:spPr>
            <a:xfrm>
              <a:off x="7004950" y="14129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2" y="152"/>
                  </a:cubicBezTo>
                  <a:cubicBezTo>
                    <a:pt x="92" y="183"/>
                    <a:pt x="153" y="183"/>
                    <a:pt x="214" y="213"/>
                  </a:cubicBezTo>
                  <a:cubicBezTo>
                    <a:pt x="214" y="183"/>
                    <a:pt x="244" y="122"/>
                    <a:pt x="244" y="61"/>
                  </a:cubicBezTo>
                  <a:cubicBezTo>
                    <a:pt x="214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0" name="Google Shape;6910;p8"/>
            <p:cNvSpPr/>
            <p:nvPr/>
          </p:nvSpPr>
          <p:spPr>
            <a:xfrm>
              <a:off x="6827150" y="1244775"/>
              <a:ext cx="4575" cy="5625"/>
            </a:xfrm>
            <a:custGeom>
              <a:avLst/>
              <a:gdLst/>
              <a:ahLst/>
              <a:cxnLst/>
              <a:rect l="l" t="t" r="r" b="b"/>
              <a:pathLst>
                <a:path w="183" h="225" extrusionOk="0">
                  <a:moveTo>
                    <a:pt x="82" y="1"/>
                  </a:moveTo>
                  <a:cubicBezTo>
                    <a:pt x="74" y="1"/>
                    <a:pt x="67" y="3"/>
                    <a:pt x="61" y="9"/>
                  </a:cubicBezTo>
                  <a:cubicBezTo>
                    <a:pt x="31" y="39"/>
                    <a:pt x="0" y="100"/>
                    <a:pt x="0" y="161"/>
                  </a:cubicBezTo>
                  <a:cubicBezTo>
                    <a:pt x="0" y="199"/>
                    <a:pt x="23" y="225"/>
                    <a:pt x="55" y="225"/>
                  </a:cubicBezTo>
                  <a:cubicBezTo>
                    <a:pt x="75" y="225"/>
                    <a:pt x="99" y="215"/>
                    <a:pt x="122" y="191"/>
                  </a:cubicBezTo>
                  <a:cubicBezTo>
                    <a:pt x="152" y="161"/>
                    <a:pt x="183" y="100"/>
                    <a:pt x="183" y="39"/>
                  </a:cubicBezTo>
                  <a:cubicBezTo>
                    <a:pt x="158" y="39"/>
                    <a:pt x="114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1" name="Google Shape;6911;p8"/>
            <p:cNvSpPr/>
            <p:nvPr/>
          </p:nvSpPr>
          <p:spPr>
            <a:xfrm>
              <a:off x="5802050" y="1418025"/>
              <a:ext cx="5350" cy="5250"/>
            </a:xfrm>
            <a:custGeom>
              <a:avLst/>
              <a:gdLst/>
              <a:ahLst/>
              <a:cxnLst/>
              <a:rect l="l" t="t" r="r" b="b"/>
              <a:pathLst>
                <a:path w="214" h="210" extrusionOk="0">
                  <a:moveTo>
                    <a:pt x="131" y="1"/>
                  </a:moveTo>
                  <a:cubicBezTo>
                    <a:pt x="98" y="1"/>
                    <a:pt x="49" y="40"/>
                    <a:pt x="0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4" y="203"/>
                    <a:pt x="132" y="210"/>
                    <a:pt x="148" y="210"/>
                  </a:cubicBezTo>
                  <a:cubicBezTo>
                    <a:pt x="175" y="210"/>
                    <a:pt x="194" y="189"/>
                    <a:pt x="213" y="131"/>
                  </a:cubicBezTo>
                  <a:cubicBezTo>
                    <a:pt x="213" y="100"/>
                    <a:pt x="183" y="9"/>
                    <a:pt x="152" y="9"/>
                  </a:cubicBezTo>
                  <a:cubicBezTo>
                    <a:pt x="146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2" name="Google Shape;6912;p8"/>
            <p:cNvSpPr/>
            <p:nvPr/>
          </p:nvSpPr>
          <p:spPr>
            <a:xfrm>
              <a:off x="5970750" y="1418925"/>
              <a:ext cx="5325" cy="4975"/>
            </a:xfrm>
            <a:custGeom>
              <a:avLst/>
              <a:gdLst/>
              <a:ahLst/>
              <a:cxnLst/>
              <a:rect l="l" t="t" r="r" b="b"/>
              <a:pathLst>
                <a:path w="213" h="199" extrusionOk="0">
                  <a:moveTo>
                    <a:pt x="149" y="1"/>
                  </a:moveTo>
                  <a:cubicBezTo>
                    <a:pt x="133" y="1"/>
                    <a:pt x="115" y="11"/>
                    <a:pt x="91" y="34"/>
                  </a:cubicBezTo>
                  <a:cubicBezTo>
                    <a:pt x="61" y="64"/>
                    <a:pt x="31" y="95"/>
                    <a:pt x="0" y="156"/>
                  </a:cubicBezTo>
                  <a:cubicBezTo>
                    <a:pt x="43" y="177"/>
                    <a:pt x="86" y="199"/>
                    <a:pt x="118" y="199"/>
                  </a:cubicBezTo>
                  <a:cubicBezTo>
                    <a:pt x="132" y="199"/>
                    <a:pt x="143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75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3" name="Google Shape;6913;p8"/>
            <p:cNvSpPr/>
            <p:nvPr/>
          </p:nvSpPr>
          <p:spPr>
            <a:xfrm>
              <a:off x="6812700" y="1253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31"/>
                    <a:pt x="31" y="61"/>
                    <a:pt x="31" y="92"/>
                  </a:cubicBezTo>
                  <a:cubicBezTo>
                    <a:pt x="1" y="122"/>
                    <a:pt x="61" y="183"/>
                    <a:pt x="61" y="213"/>
                  </a:cubicBezTo>
                  <a:cubicBezTo>
                    <a:pt x="122" y="213"/>
                    <a:pt x="153" y="183"/>
                    <a:pt x="213" y="152"/>
                  </a:cubicBezTo>
                  <a:cubicBezTo>
                    <a:pt x="244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4" name="Google Shape;6914;p8"/>
            <p:cNvSpPr/>
            <p:nvPr/>
          </p:nvSpPr>
          <p:spPr>
            <a:xfrm>
              <a:off x="6337000" y="1431575"/>
              <a:ext cx="9925" cy="7975"/>
            </a:xfrm>
            <a:custGeom>
              <a:avLst/>
              <a:gdLst/>
              <a:ahLst/>
              <a:cxnLst/>
              <a:rect l="l" t="t" r="r" b="b"/>
              <a:pathLst>
                <a:path w="397" h="319" extrusionOk="0">
                  <a:moveTo>
                    <a:pt x="239" y="1"/>
                  </a:moveTo>
                  <a:cubicBezTo>
                    <a:pt x="183" y="1"/>
                    <a:pt x="107" y="41"/>
                    <a:pt x="1" y="136"/>
                  </a:cubicBezTo>
                  <a:lnTo>
                    <a:pt x="396" y="318"/>
                  </a:lnTo>
                  <a:cubicBezTo>
                    <a:pt x="376" y="140"/>
                    <a:pt x="344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5" name="Google Shape;6915;p8"/>
            <p:cNvSpPr/>
            <p:nvPr/>
          </p:nvSpPr>
          <p:spPr>
            <a:xfrm>
              <a:off x="6016325" y="1313175"/>
              <a:ext cx="5350" cy="4850"/>
            </a:xfrm>
            <a:custGeom>
              <a:avLst/>
              <a:gdLst/>
              <a:ahLst/>
              <a:cxnLst/>
              <a:rect l="l" t="t" r="r" b="b"/>
              <a:pathLst>
                <a:path w="214" h="194" extrusionOk="0">
                  <a:moveTo>
                    <a:pt x="131" y="0"/>
                  </a:moveTo>
                  <a:cubicBezTo>
                    <a:pt x="98" y="0"/>
                    <a:pt x="50" y="39"/>
                    <a:pt x="1" y="39"/>
                  </a:cubicBezTo>
                  <a:cubicBezTo>
                    <a:pt x="31" y="69"/>
                    <a:pt x="62" y="130"/>
                    <a:pt x="92" y="161"/>
                  </a:cubicBezTo>
                  <a:cubicBezTo>
                    <a:pt x="104" y="184"/>
                    <a:pt x="120" y="194"/>
                    <a:pt x="137" y="194"/>
                  </a:cubicBezTo>
                  <a:cubicBezTo>
                    <a:pt x="165" y="194"/>
                    <a:pt x="195" y="168"/>
                    <a:pt x="214" y="130"/>
                  </a:cubicBezTo>
                  <a:cubicBezTo>
                    <a:pt x="214" y="100"/>
                    <a:pt x="183" y="9"/>
                    <a:pt x="153" y="9"/>
                  </a:cubicBezTo>
                  <a:cubicBezTo>
                    <a:pt x="147" y="3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6" name="Google Shape;6916;p8"/>
            <p:cNvSpPr/>
            <p:nvPr/>
          </p:nvSpPr>
          <p:spPr>
            <a:xfrm>
              <a:off x="5773175" y="1268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0"/>
                  </a:moveTo>
                  <a:cubicBezTo>
                    <a:pt x="31" y="61"/>
                    <a:pt x="0" y="122"/>
                    <a:pt x="31" y="152"/>
                  </a:cubicBezTo>
                  <a:cubicBezTo>
                    <a:pt x="31" y="183"/>
                    <a:pt x="91" y="213"/>
                    <a:pt x="152" y="213"/>
                  </a:cubicBezTo>
                  <a:cubicBezTo>
                    <a:pt x="213" y="213"/>
                    <a:pt x="243" y="152"/>
                    <a:pt x="183" y="92"/>
                  </a:cubicBezTo>
                  <a:cubicBezTo>
                    <a:pt x="152" y="6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7" name="Google Shape;6917;p8"/>
            <p:cNvSpPr/>
            <p:nvPr/>
          </p:nvSpPr>
          <p:spPr>
            <a:xfrm>
              <a:off x="5662975" y="1307300"/>
              <a:ext cx="13725" cy="4300"/>
            </a:xfrm>
            <a:custGeom>
              <a:avLst/>
              <a:gdLst/>
              <a:ahLst/>
              <a:cxnLst/>
              <a:rect l="l" t="t" r="r" b="b"/>
              <a:pathLst>
                <a:path w="549" h="172" extrusionOk="0">
                  <a:moveTo>
                    <a:pt x="1" y="1"/>
                  </a:moveTo>
                  <a:cubicBezTo>
                    <a:pt x="74" y="118"/>
                    <a:pt x="155" y="172"/>
                    <a:pt x="243" y="172"/>
                  </a:cubicBezTo>
                  <a:cubicBezTo>
                    <a:pt x="336" y="172"/>
                    <a:pt x="438" y="110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8" name="Google Shape;6918;p8"/>
            <p:cNvSpPr/>
            <p:nvPr/>
          </p:nvSpPr>
          <p:spPr>
            <a:xfrm>
              <a:off x="6798275" y="1229800"/>
              <a:ext cx="9125" cy="9900"/>
            </a:xfrm>
            <a:custGeom>
              <a:avLst/>
              <a:gdLst/>
              <a:ahLst/>
              <a:cxnLst/>
              <a:rect l="l" t="t" r="r" b="b"/>
              <a:pathLst>
                <a:path w="365" h="396" extrusionOk="0">
                  <a:moveTo>
                    <a:pt x="0" y="0"/>
                  </a:moveTo>
                  <a:lnTo>
                    <a:pt x="0" y="395"/>
                  </a:lnTo>
                  <a:lnTo>
                    <a:pt x="365" y="395"/>
                  </a:lnTo>
                  <a:cubicBezTo>
                    <a:pt x="304" y="183"/>
                    <a:pt x="182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9" name="Google Shape;6919;p8"/>
            <p:cNvSpPr/>
            <p:nvPr/>
          </p:nvSpPr>
          <p:spPr>
            <a:xfrm>
              <a:off x="6320300" y="1144675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152" y="1"/>
                  </a:moveTo>
                  <a:cubicBezTo>
                    <a:pt x="122" y="31"/>
                    <a:pt x="31" y="31"/>
                    <a:pt x="31" y="62"/>
                  </a:cubicBezTo>
                  <a:cubicBezTo>
                    <a:pt x="0" y="92"/>
                    <a:pt x="61" y="153"/>
                    <a:pt x="61" y="183"/>
                  </a:cubicBezTo>
                  <a:cubicBezTo>
                    <a:pt x="91" y="183"/>
                    <a:pt x="152" y="153"/>
                    <a:pt x="183" y="122"/>
                  </a:cubicBezTo>
                  <a:cubicBezTo>
                    <a:pt x="243" y="62"/>
                    <a:pt x="21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0" name="Google Shape;6920;p8"/>
            <p:cNvSpPr/>
            <p:nvPr/>
          </p:nvSpPr>
          <p:spPr>
            <a:xfrm>
              <a:off x="5831675" y="1300275"/>
              <a:ext cx="9150" cy="11600"/>
            </a:xfrm>
            <a:custGeom>
              <a:avLst/>
              <a:gdLst/>
              <a:ahLst/>
              <a:cxnLst/>
              <a:rect l="l" t="t" r="r" b="b"/>
              <a:pathLst>
                <a:path w="366" h="464" extrusionOk="0">
                  <a:moveTo>
                    <a:pt x="183" y="0"/>
                  </a:moveTo>
                  <a:cubicBezTo>
                    <a:pt x="115" y="0"/>
                    <a:pt x="46" y="23"/>
                    <a:pt x="1" y="69"/>
                  </a:cubicBezTo>
                  <a:lnTo>
                    <a:pt x="1" y="464"/>
                  </a:lnTo>
                  <a:cubicBezTo>
                    <a:pt x="153" y="403"/>
                    <a:pt x="305" y="251"/>
                    <a:pt x="366" y="69"/>
                  </a:cubicBezTo>
                  <a:cubicBezTo>
                    <a:pt x="320" y="23"/>
                    <a:pt x="252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1" name="Google Shape;6921;p8"/>
            <p:cNvSpPr/>
            <p:nvPr/>
          </p:nvSpPr>
          <p:spPr>
            <a:xfrm>
              <a:off x="6584725" y="1299375"/>
              <a:ext cx="5350" cy="5200"/>
            </a:xfrm>
            <a:custGeom>
              <a:avLst/>
              <a:gdLst/>
              <a:ahLst/>
              <a:cxnLst/>
              <a:rect l="l" t="t" r="r" b="b"/>
              <a:pathLst>
                <a:path w="214" h="208" extrusionOk="0">
                  <a:moveTo>
                    <a:pt x="114" y="1"/>
                  </a:moveTo>
                  <a:cubicBezTo>
                    <a:pt x="97" y="1"/>
                    <a:pt x="80" y="5"/>
                    <a:pt x="62" y="14"/>
                  </a:cubicBezTo>
                  <a:cubicBezTo>
                    <a:pt x="31" y="44"/>
                    <a:pt x="1" y="74"/>
                    <a:pt x="1" y="135"/>
                  </a:cubicBezTo>
                  <a:cubicBezTo>
                    <a:pt x="1" y="180"/>
                    <a:pt x="50" y="208"/>
                    <a:pt x="100" y="208"/>
                  </a:cubicBezTo>
                  <a:cubicBezTo>
                    <a:pt x="118" y="208"/>
                    <a:pt x="137" y="204"/>
                    <a:pt x="153" y="196"/>
                  </a:cubicBezTo>
                  <a:cubicBezTo>
                    <a:pt x="183" y="135"/>
                    <a:pt x="214" y="105"/>
                    <a:pt x="214" y="44"/>
                  </a:cubicBezTo>
                  <a:cubicBezTo>
                    <a:pt x="192" y="22"/>
                    <a:pt x="156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2" name="Google Shape;6922;p8"/>
            <p:cNvSpPr/>
            <p:nvPr/>
          </p:nvSpPr>
          <p:spPr>
            <a:xfrm>
              <a:off x="6597650" y="1401725"/>
              <a:ext cx="8375" cy="7425"/>
            </a:xfrm>
            <a:custGeom>
              <a:avLst/>
              <a:gdLst/>
              <a:ahLst/>
              <a:cxnLst/>
              <a:rect l="l" t="t" r="r" b="b"/>
              <a:pathLst>
                <a:path w="335" h="297" extrusionOk="0">
                  <a:moveTo>
                    <a:pt x="80" y="0"/>
                  </a:moveTo>
                  <a:cubicBezTo>
                    <a:pt x="46" y="0"/>
                    <a:pt x="16" y="8"/>
                    <a:pt x="1" y="23"/>
                  </a:cubicBezTo>
                  <a:cubicBezTo>
                    <a:pt x="1" y="145"/>
                    <a:pt x="1" y="297"/>
                    <a:pt x="153" y="297"/>
                  </a:cubicBezTo>
                  <a:cubicBezTo>
                    <a:pt x="274" y="266"/>
                    <a:pt x="335" y="145"/>
                    <a:pt x="183" y="23"/>
                  </a:cubicBezTo>
                  <a:cubicBezTo>
                    <a:pt x="153" y="8"/>
                    <a:pt x="115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3" name="Google Shape;6923;p8"/>
            <p:cNvSpPr/>
            <p:nvPr/>
          </p:nvSpPr>
          <p:spPr>
            <a:xfrm>
              <a:off x="6479875" y="14790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1"/>
                  </a:moveTo>
                  <a:cubicBezTo>
                    <a:pt x="61" y="31"/>
                    <a:pt x="0" y="92"/>
                    <a:pt x="31" y="123"/>
                  </a:cubicBezTo>
                  <a:cubicBezTo>
                    <a:pt x="31" y="183"/>
                    <a:pt x="91" y="183"/>
                    <a:pt x="152" y="214"/>
                  </a:cubicBezTo>
                  <a:cubicBezTo>
                    <a:pt x="213" y="183"/>
                    <a:pt x="243" y="123"/>
                    <a:pt x="213" y="62"/>
                  </a:cubicBezTo>
                  <a:cubicBezTo>
                    <a:pt x="15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4" name="Google Shape;6924;p8"/>
            <p:cNvSpPr/>
            <p:nvPr/>
          </p:nvSpPr>
          <p:spPr>
            <a:xfrm>
              <a:off x="6895525" y="1287100"/>
              <a:ext cx="4600" cy="5025"/>
            </a:xfrm>
            <a:custGeom>
              <a:avLst/>
              <a:gdLst/>
              <a:ahLst/>
              <a:cxnLst/>
              <a:rect l="l" t="t" r="r" b="b"/>
              <a:pathLst>
                <a:path w="184" h="201" extrusionOk="0">
                  <a:moveTo>
                    <a:pt x="59" y="0"/>
                  </a:moveTo>
                  <a:cubicBezTo>
                    <a:pt x="25" y="0"/>
                    <a:pt x="1" y="21"/>
                    <a:pt x="1" y="79"/>
                  </a:cubicBezTo>
                  <a:cubicBezTo>
                    <a:pt x="1" y="109"/>
                    <a:pt x="1" y="170"/>
                    <a:pt x="62" y="201"/>
                  </a:cubicBezTo>
                  <a:cubicBezTo>
                    <a:pt x="92" y="201"/>
                    <a:pt x="153" y="170"/>
                    <a:pt x="183" y="170"/>
                  </a:cubicBezTo>
                  <a:cubicBezTo>
                    <a:pt x="183" y="109"/>
                    <a:pt x="153" y="79"/>
                    <a:pt x="122" y="18"/>
                  </a:cubicBezTo>
                  <a:cubicBezTo>
                    <a:pt x="100" y="7"/>
                    <a:pt x="78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5" name="Google Shape;6925;p8"/>
            <p:cNvSpPr/>
            <p:nvPr/>
          </p:nvSpPr>
          <p:spPr>
            <a:xfrm>
              <a:off x="5357500" y="1283750"/>
              <a:ext cx="13700" cy="8175"/>
            </a:xfrm>
            <a:custGeom>
              <a:avLst/>
              <a:gdLst/>
              <a:ahLst/>
              <a:cxnLst/>
              <a:rect l="l" t="t" r="r" b="b"/>
              <a:pathLst>
                <a:path w="548" h="327" extrusionOk="0">
                  <a:moveTo>
                    <a:pt x="31" y="0"/>
                  </a:moveTo>
                  <a:lnTo>
                    <a:pt x="1" y="31"/>
                  </a:lnTo>
                  <a:cubicBezTo>
                    <a:pt x="37" y="250"/>
                    <a:pt x="129" y="326"/>
                    <a:pt x="248" y="326"/>
                  </a:cubicBezTo>
                  <a:cubicBezTo>
                    <a:pt x="328" y="326"/>
                    <a:pt x="420" y="292"/>
                    <a:pt x="518" y="243"/>
                  </a:cubicBezTo>
                  <a:lnTo>
                    <a:pt x="548" y="213"/>
                  </a:lnTo>
                  <a:cubicBezTo>
                    <a:pt x="426" y="0"/>
                    <a:pt x="214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6" name="Google Shape;6926;p8"/>
            <p:cNvSpPr/>
            <p:nvPr/>
          </p:nvSpPr>
          <p:spPr>
            <a:xfrm>
              <a:off x="5952500" y="14964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58" y="0"/>
                  </a:moveTo>
                  <a:cubicBezTo>
                    <a:pt x="138" y="0"/>
                    <a:pt x="115" y="10"/>
                    <a:pt x="92" y="33"/>
                  </a:cubicBezTo>
                  <a:cubicBezTo>
                    <a:pt x="61" y="64"/>
                    <a:pt x="31" y="125"/>
                    <a:pt x="1" y="185"/>
                  </a:cubicBezTo>
                  <a:cubicBezTo>
                    <a:pt x="49" y="185"/>
                    <a:pt x="98" y="224"/>
                    <a:pt x="131" y="224"/>
                  </a:cubicBezTo>
                  <a:cubicBezTo>
                    <a:pt x="139" y="224"/>
                    <a:pt x="147" y="222"/>
                    <a:pt x="153" y="216"/>
                  </a:cubicBezTo>
                  <a:cubicBezTo>
                    <a:pt x="183" y="185"/>
                    <a:pt x="213" y="125"/>
                    <a:pt x="213" y="64"/>
                  </a:cubicBezTo>
                  <a:cubicBezTo>
                    <a:pt x="213" y="26"/>
                    <a:pt x="190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7" name="Google Shape;6927;p8"/>
            <p:cNvSpPr/>
            <p:nvPr/>
          </p:nvSpPr>
          <p:spPr>
            <a:xfrm>
              <a:off x="5559650" y="1385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0"/>
                  </a:moveTo>
                  <a:cubicBezTo>
                    <a:pt x="31" y="31"/>
                    <a:pt x="0" y="91"/>
                    <a:pt x="61" y="152"/>
                  </a:cubicBezTo>
                  <a:cubicBezTo>
                    <a:pt x="91" y="183"/>
                    <a:pt x="152" y="213"/>
                    <a:pt x="182" y="213"/>
                  </a:cubicBezTo>
                  <a:cubicBezTo>
                    <a:pt x="213" y="183"/>
                    <a:pt x="243" y="122"/>
                    <a:pt x="243" y="61"/>
                  </a:cubicBezTo>
                  <a:cubicBezTo>
                    <a:pt x="213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8" name="Google Shape;6928;p8"/>
            <p:cNvSpPr/>
            <p:nvPr/>
          </p:nvSpPr>
          <p:spPr>
            <a:xfrm>
              <a:off x="5809650" y="1510125"/>
              <a:ext cx="5350" cy="5400"/>
            </a:xfrm>
            <a:custGeom>
              <a:avLst/>
              <a:gdLst/>
              <a:ahLst/>
              <a:cxnLst/>
              <a:rect l="l" t="t" r="r" b="b"/>
              <a:pathLst>
                <a:path w="214" h="216" extrusionOk="0">
                  <a:moveTo>
                    <a:pt x="76" y="0"/>
                  </a:moveTo>
                  <a:cubicBezTo>
                    <a:pt x="35" y="0"/>
                    <a:pt x="0" y="26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55"/>
                    <a:pt x="213" y="155"/>
                  </a:cubicBezTo>
                  <a:cubicBezTo>
                    <a:pt x="183" y="125"/>
                    <a:pt x="183" y="64"/>
                    <a:pt x="152" y="34"/>
                  </a:cubicBezTo>
                  <a:cubicBezTo>
                    <a:pt x="129" y="10"/>
                    <a:pt x="101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9" name="Google Shape;6929;p8"/>
            <p:cNvSpPr/>
            <p:nvPr/>
          </p:nvSpPr>
          <p:spPr>
            <a:xfrm>
              <a:off x="5868925" y="1523850"/>
              <a:ext cx="5325" cy="5575"/>
            </a:xfrm>
            <a:custGeom>
              <a:avLst/>
              <a:gdLst/>
              <a:ahLst/>
              <a:cxnLst/>
              <a:rect l="l" t="t" r="r" b="b"/>
              <a:pathLst>
                <a:path w="213" h="223" extrusionOk="0">
                  <a:moveTo>
                    <a:pt x="73" y="0"/>
                  </a:moveTo>
                  <a:cubicBezTo>
                    <a:pt x="38" y="0"/>
                    <a:pt x="0" y="34"/>
                    <a:pt x="0" y="92"/>
                  </a:cubicBezTo>
                  <a:cubicBezTo>
                    <a:pt x="0" y="123"/>
                    <a:pt x="31" y="184"/>
                    <a:pt x="61" y="214"/>
                  </a:cubicBezTo>
                  <a:cubicBezTo>
                    <a:pt x="73" y="220"/>
                    <a:pt x="84" y="223"/>
                    <a:pt x="94" y="223"/>
                  </a:cubicBezTo>
                  <a:cubicBezTo>
                    <a:pt x="135" y="223"/>
                    <a:pt x="164" y="184"/>
                    <a:pt x="213" y="184"/>
                  </a:cubicBezTo>
                  <a:cubicBezTo>
                    <a:pt x="183" y="123"/>
                    <a:pt x="183" y="62"/>
                    <a:pt x="122" y="32"/>
                  </a:cubicBezTo>
                  <a:cubicBezTo>
                    <a:pt x="111" y="10"/>
                    <a:pt x="93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0" name="Google Shape;6930;p8"/>
            <p:cNvSpPr/>
            <p:nvPr/>
          </p:nvSpPr>
          <p:spPr>
            <a:xfrm>
              <a:off x="5603725" y="1362025"/>
              <a:ext cx="5325" cy="13700"/>
            </a:xfrm>
            <a:custGeom>
              <a:avLst/>
              <a:gdLst/>
              <a:ahLst/>
              <a:cxnLst/>
              <a:rect l="l" t="t" r="r" b="b"/>
              <a:pathLst>
                <a:path w="213" h="548" extrusionOk="0">
                  <a:moveTo>
                    <a:pt x="0" y="0"/>
                  </a:moveTo>
                  <a:lnTo>
                    <a:pt x="0" y="547"/>
                  </a:lnTo>
                  <a:lnTo>
                    <a:pt x="182" y="547"/>
                  </a:lnTo>
                  <a:cubicBezTo>
                    <a:pt x="152" y="334"/>
                    <a:pt x="213" y="1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1" name="Google Shape;6931;p8"/>
            <p:cNvSpPr/>
            <p:nvPr/>
          </p:nvSpPr>
          <p:spPr>
            <a:xfrm>
              <a:off x="6830175" y="1344700"/>
              <a:ext cx="7625" cy="5400"/>
            </a:xfrm>
            <a:custGeom>
              <a:avLst/>
              <a:gdLst/>
              <a:ahLst/>
              <a:cxnLst/>
              <a:rect l="l" t="t" r="r" b="b"/>
              <a:pathLst>
                <a:path w="305" h="216" extrusionOk="0">
                  <a:moveTo>
                    <a:pt x="183" y="0"/>
                  </a:moveTo>
                  <a:cubicBezTo>
                    <a:pt x="106" y="0"/>
                    <a:pt x="45" y="57"/>
                    <a:pt x="1" y="146"/>
                  </a:cubicBezTo>
                  <a:cubicBezTo>
                    <a:pt x="63" y="167"/>
                    <a:pt x="125" y="216"/>
                    <a:pt x="197" y="216"/>
                  </a:cubicBezTo>
                  <a:cubicBezTo>
                    <a:pt x="231" y="216"/>
                    <a:pt x="266" y="205"/>
                    <a:pt x="305" y="176"/>
                  </a:cubicBezTo>
                  <a:cubicBezTo>
                    <a:pt x="305" y="115"/>
                    <a:pt x="305" y="55"/>
                    <a:pt x="274" y="24"/>
                  </a:cubicBezTo>
                  <a:cubicBezTo>
                    <a:pt x="242" y="8"/>
                    <a:pt x="21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2" name="Google Shape;6932;p8"/>
            <p:cNvSpPr/>
            <p:nvPr/>
          </p:nvSpPr>
          <p:spPr>
            <a:xfrm>
              <a:off x="5541400" y="13399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1" y="153"/>
                  </a:cubicBezTo>
                  <a:cubicBezTo>
                    <a:pt x="92" y="183"/>
                    <a:pt x="153" y="183"/>
                    <a:pt x="183" y="213"/>
                  </a:cubicBezTo>
                  <a:cubicBezTo>
                    <a:pt x="213" y="183"/>
                    <a:pt x="244" y="122"/>
                    <a:pt x="244" y="92"/>
                  </a:cubicBezTo>
                  <a:cubicBezTo>
                    <a:pt x="213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3" name="Google Shape;6933;p8"/>
            <p:cNvSpPr/>
            <p:nvPr/>
          </p:nvSpPr>
          <p:spPr>
            <a:xfrm>
              <a:off x="5455525" y="1279950"/>
              <a:ext cx="6875" cy="9150"/>
            </a:xfrm>
            <a:custGeom>
              <a:avLst/>
              <a:gdLst/>
              <a:ahLst/>
              <a:cxnLst/>
              <a:rect l="l" t="t" r="r" b="b"/>
              <a:pathLst>
                <a:path w="275" h="366" extrusionOk="0">
                  <a:moveTo>
                    <a:pt x="274" y="0"/>
                  </a:moveTo>
                  <a:cubicBezTo>
                    <a:pt x="183" y="31"/>
                    <a:pt x="31" y="31"/>
                    <a:pt x="31" y="91"/>
                  </a:cubicBezTo>
                  <a:cubicBezTo>
                    <a:pt x="1" y="274"/>
                    <a:pt x="153" y="304"/>
                    <a:pt x="274" y="365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4" name="Google Shape;6934;p8"/>
            <p:cNvSpPr/>
            <p:nvPr/>
          </p:nvSpPr>
          <p:spPr>
            <a:xfrm>
              <a:off x="5731375" y="1561875"/>
              <a:ext cx="13700" cy="4850"/>
            </a:xfrm>
            <a:custGeom>
              <a:avLst/>
              <a:gdLst/>
              <a:ahLst/>
              <a:cxnLst/>
              <a:rect l="l" t="t" r="r" b="b"/>
              <a:pathLst>
                <a:path w="548" h="194" extrusionOk="0">
                  <a:moveTo>
                    <a:pt x="1" y="0"/>
                  </a:moveTo>
                  <a:cubicBezTo>
                    <a:pt x="89" y="133"/>
                    <a:pt x="178" y="194"/>
                    <a:pt x="266" y="194"/>
                  </a:cubicBezTo>
                  <a:cubicBezTo>
                    <a:pt x="360" y="194"/>
                    <a:pt x="454" y="125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5" name="Google Shape;6935;p8"/>
            <p:cNvSpPr/>
            <p:nvPr/>
          </p:nvSpPr>
          <p:spPr>
            <a:xfrm>
              <a:off x="6280775" y="1185500"/>
              <a:ext cx="6100" cy="5600"/>
            </a:xfrm>
            <a:custGeom>
              <a:avLst/>
              <a:gdLst/>
              <a:ahLst/>
              <a:cxnLst/>
              <a:rect l="l" t="t" r="r" b="b"/>
              <a:pathLst>
                <a:path w="244" h="224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3" y="213"/>
                    <a:pt x="131" y="223"/>
                    <a:pt x="148" y="223"/>
                  </a:cubicBezTo>
                  <a:cubicBezTo>
                    <a:pt x="178" y="223"/>
                    <a:pt x="205" y="190"/>
                    <a:pt x="244" y="131"/>
                  </a:cubicBezTo>
                  <a:cubicBezTo>
                    <a:pt x="213" y="100"/>
                    <a:pt x="183" y="9"/>
                    <a:pt x="153" y="9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6" name="Google Shape;6936;p8"/>
            <p:cNvSpPr/>
            <p:nvPr/>
          </p:nvSpPr>
          <p:spPr>
            <a:xfrm>
              <a:off x="5592325" y="13219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2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61" y="84"/>
                    <a:pt x="91" y="84"/>
                  </a:cubicBezTo>
                  <a:cubicBezTo>
                    <a:pt x="91" y="84"/>
                    <a:pt x="152" y="54"/>
                    <a:pt x="152" y="54"/>
                  </a:cubicBezTo>
                  <a:cubicBezTo>
                    <a:pt x="122" y="54"/>
                    <a:pt x="91" y="23"/>
                    <a:pt x="91" y="23"/>
                  </a:cubicBezTo>
                  <a:cubicBezTo>
                    <a:pt x="91" y="8"/>
                    <a:pt x="84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7" name="Google Shape;6937;p8"/>
            <p:cNvSpPr/>
            <p:nvPr/>
          </p:nvSpPr>
          <p:spPr>
            <a:xfrm>
              <a:off x="6748875" y="1428675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55" y="0"/>
                  </a:moveTo>
                  <a:cubicBezTo>
                    <a:pt x="39" y="0"/>
                    <a:pt x="0" y="39"/>
                    <a:pt x="0" y="39"/>
                  </a:cubicBezTo>
                  <a:lnTo>
                    <a:pt x="61" y="130"/>
                  </a:lnTo>
                  <a:lnTo>
                    <a:pt x="92" y="70"/>
                  </a:lnTo>
                  <a:cubicBezTo>
                    <a:pt x="92" y="70"/>
                    <a:pt x="92" y="9"/>
                    <a:pt x="61" y="9"/>
                  </a:cubicBezTo>
                  <a:cubicBezTo>
                    <a:pt x="61" y="3"/>
                    <a:pt x="59" y="0"/>
                    <a:pt x="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8" name="Google Shape;6938;p8"/>
            <p:cNvSpPr/>
            <p:nvPr/>
          </p:nvSpPr>
          <p:spPr>
            <a:xfrm>
              <a:off x="5704025" y="1325550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0" y="0"/>
                  </a:moveTo>
                  <a:lnTo>
                    <a:pt x="0" y="395"/>
                  </a:lnTo>
                  <a:cubicBezTo>
                    <a:pt x="183" y="243"/>
                    <a:pt x="183" y="1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9" name="Google Shape;6939;p8"/>
            <p:cNvSpPr/>
            <p:nvPr/>
          </p:nvSpPr>
          <p:spPr>
            <a:xfrm>
              <a:off x="5438050" y="1435725"/>
              <a:ext cx="3075" cy="2875"/>
            </a:xfrm>
            <a:custGeom>
              <a:avLst/>
              <a:gdLst/>
              <a:ahLst/>
              <a:cxnLst/>
              <a:rect l="l" t="t" r="r" b="b"/>
              <a:pathLst>
                <a:path w="123" h="115" extrusionOk="0">
                  <a:moveTo>
                    <a:pt x="62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61"/>
                    <a:pt x="1" y="92"/>
                    <a:pt x="1" y="92"/>
                  </a:cubicBezTo>
                  <a:cubicBezTo>
                    <a:pt x="1" y="107"/>
                    <a:pt x="8" y="114"/>
                    <a:pt x="20" y="114"/>
                  </a:cubicBezTo>
                  <a:cubicBezTo>
                    <a:pt x="31" y="114"/>
                    <a:pt x="46" y="107"/>
                    <a:pt x="62" y="92"/>
                  </a:cubicBezTo>
                  <a:cubicBezTo>
                    <a:pt x="122" y="61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0" name="Google Shape;6940;p8"/>
            <p:cNvSpPr/>
            <p:nvPr/>
          </p:nvSpPr>
          <p:spPr>
            <a:xfrm>
              <a:off x="5581675" y="1437625"/>
              <a:ext cx="2675" cy="2675"/>
            </a:xfrm>
            <a:custGeom>
              <a:avLst/>
              <a:gdLst/>
              <a:ahLst/>
              <a:cxnLst/>
              <a:rect l="l" t="t" r="r" b="b"/>
              <a:pathLst>
                <a:path w="107" h="107" extrusionOk="0">
                  <a:moveTo>
                    <a:pt x="35" y="0"/>
                  </a:moveTo>
                  <a:cubicBezTo>
                    <a:pt x="16" y="0"/>
                    <a:pt x="1" y="16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8" y="97"/>
                    <a:pt x="101" y="99"/>
                    <a:pt x="103" y="99"/>
                  </a:cubicBezTo>
                  <a:cubicBezTo>
                    <a:pt x="107" y="99"/>
                    <a:pt x="107" y="92"/>
                    <a:pt x="92" y="46"/>
                  </a:cubicBezTo>
                  <a:cubicBezTo>
                    <a:pt x="77" y="16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1" name="Google Shape;6941;p8"/>
            <p:cNvSpPr/>
            <p:nvPr/>
          </p:nvSpPr>
          <p:spPr>
            <a:xfrm>
              <a:off x="5619675" y="1435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0" y="61"/>
                    <a:pt x="61" y="92"/>
                    <a:pt x="92" y="92"/>
                  </a:cubicBezTo>
                  <a:cubicBezTo>
                    <a:pt x="92" y="92"/>
                    <a:pt x="122" y="61"/>
                    <a:pt x="15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2" name="Google Shape;6942;p8"/>
            <p:cNvSpPr/>
            <p:nvPr/>
          </p:nvSpPr>
          <p:spPr>
            <a:xfrm>
              <a:off x="6369675" y="1339025"/>
              <a:ext cx="9150" cy="4925"/>
            </a:xfrm>
            <a:custGeom>
              <a:avLst/>
              <a:gdLst/>
              <a:ahLst/>
              <a:cxnLst/>
              <a:rect l="l" t="t" r="r" b="b"/>
              <a:pathLst>
                <a:path w="366" h="197" extrusionOk="0">
                  <a:moveTo>
                    <a:pt x="76" y="1"/>
                  </a:moveTo>
                  <a:cubicBezTo>
                    <a:pt x="52" y="1"/>
                    <a:pt x="26" y="3"/>
                    <a:pt x="1" y="8"/>
                  </a:cubicBezTo>
                  <a:cubicBezTo>
                    <a:pt x="54" y="114"/>
                    <a:pt x="175" y="196"/>
                    <a:pt x="306" y="196"/>
                  </a:cubicBezTo>
                  <a:cubicBezTo>
                    <a:pt x="326" y="196"/>
                    <a:pt x="346" y="195"/>
                    <a:pt x="366" y="191"/>
                  </a:cubicBezTo>
                  <a:cubicBezTo>
                    <a:pt x="315" y="64"/>
                    <a:pt x="20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3" name="Google Shape;6943;p8"/>
            <p:cNvSpPr/>
            <p:nvPr/>
          </p:nvSpPr>
          <p:spPr>
            <a:xfrm>
              <a:off x="5651575" y="134452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2" y="1"/>
                  </a:moveTo>
                  <a:cubicBezTo>
                    <a:pt x="62" y="31"/>
                    <a:pt x="31" y="31"/>
                    <a:pt x="31" y="31"/>
                  </a:cubicBezTo>
                  <a:cubicBezTo>
                    <a:pt x="1" y="62"/>
                    <a:pt x="62" y="92"/>
                    <a:pt x="62" y="92"/>
                  </a:cubicBezTo>
                  <a:lnTo>
                    <a:pt x="123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4" name="Google Shape;6944;p8"/>
            <p:cNvSpPr/>
            <p:nvPr/>
          </p:nvSpPr>
          <p:spPr>
            <a:xfrm>
              <a:off x="6051300" y="1451550"/>
              <a:ext cx="3050" cy="3500"/>
            </a:xfrm>
            <a:custGeom>
              <a:avLst/>
              <a:gdLst/>
              <a:ahLst/>
              <a:cxnLst/>
              <a:rect l="l" t="t" r="r" b="b"/>
              <a:pathLst>
                <a:path w="122" h="140" extrusionOk="0">
                  <a:moveTo>
                    <a:pt x="26" y="1"/>
                  </a:moveTo>
                  <a:cubicBezTo>
                    <a:pt x="11" y="1"/>
                    <a:pt x="0" y="12"/>
                    <a:pt x="0" y="66"/>
                  </a:cubicBezTo>
                  <a:cubicBezTo>
                    <a:pt x="0" y="111"/>
                    <a:pt x="33" y="139"/>
                    <a:pt x="62" y="139"/>
                  </a:cubicBezTo>
                  <a:cubicBezTo>
                    <a:pt x="73" y="139"/>
                    <a:pt x="83" y="135"/>
                    <a:pt x="91" y="127"/>
                  </a:cubicBezTo>
                  <a:cubicBezTo>
                    <a:pt x="122" y="127"/>
                    <a:pt x="122" y="97"/>
                    <a:pt x="122" y="66"/>
                  </a:cubicBezTo>
                  <a:lnTo>
                    <a:pt x="61" y="6"/>
                  </a:lnTo>
                  <a:cubicBezTo>
                    <a:pt x="49" y="6"/>
                    <a:pt x="37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5" name="Google Shape;6945;p8"/>
            <p:cNvSpPr/>
            <p:nvPr/>
          </p:nvSpPr>
          <p:spPr>
            <a:xfrm>
              <a:off x="5858275" y="1346800"/>
              <a:ext cx="6100" cy="6125"/>
            </a:xfrm>
            <a:custGeom>
              <a:avLst/>
              <a:gdLst/>
              <a:ahLst/>
              <a:cxnLst/>
              <a:rect l="l" t="t" r="r" b="b"/>
              <a:pathLst>
                <a:path w="244" h="245" extrusionOk="0">
                  <a:moveTo>
                    <a:pt x="150" y="1"/>
                  </a:moveTo>
                  <a:cubicBezTo>
                    <a:pt x="120" y="1"/>
                    <a:pt x="74" y="18"/>
                    <a:pt x="1" y="62"/>
                  </a:cubicBezTo>
                  <a:lnTo>
                    <a:pt x="213" y="244"/>
                  </a:lnTo>
                  <a:cubicBezTo>
                    <a:pt x="167" y="175"/>
                    <a:pt x="244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6" name="Google Shape;6946;p8"/>
            <p:cNvSpPr/>
            <p:nvPr/>
          </p:nvSpPr>
          <p:spPr>
            <a:xfrm>
              <a:off x="6086250" y="1349000"/>
              <a:ext cx="10650" cy="3150"/>
            </a:xfrm>
            <a:custGeom>
              <a:avLst/>
              <a:gdLst/>
              <a:ahLst/>
              <a:cxnLst/>
              <a:rect l="l" t="t" r="r" b="b"/>
              <a:pathLst>
                <a:path w="426" h="126" extrusionOk="0">
                  <a:moveTo>
                    <a:pt x="204" y="0"/>
                  </a:moveTo>
                  <a:cubicBezTo>
                    <a:pt x="139" y="0"/>
                    <a:pt x="73" y="39"/>
                    <a:pt x="0" y="126"/>
                  </a:cubicBezTo>
                  <a:lnTo>
                    <a:pt x="426" y="126"/>
                  </a:lnTo>
                  <a:cubicBezTo>
                    <a:pt x="346" y="46"/>
                    <a:pt x="275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7" name="Google Shape;6947;p8"/>
            <p:cNvSpPr/>
            <p:nvPr/>
          </p:nvSpPr>
          <p:spPr>
            <a:xfrm>
              <a:off x="6877300" y="1351175"/>
              <a:ext cx="3050" cy="3275"/>
            </a:xfrm>
            <a:custGeom>
              <a:avLst/>
              <a:gdLst/>
              <a:ahLst/>
              <a:cxnLst/>
              <a:rect l="l" t="t" r="r" b="b"/>
              <a:pathLst>
                <a:path w="122" h="131" extrusionOk="0">
                  <a:moveTo>
                    <a:pt x="34" y="1"/>
                  </a:moveTo>
                  <a:cubicBezTo>
                    <a:pt x="15" y="1"/>
                    <a:pt x="0" y="24"/>
                    <a:pt x="0" y="69"/>
                  </a:cubicBezTo>
                  <a:cubicBezTo>
                    <a:pt x="0" y="69"/>
                    <a:pt x="0" y="100"/>
                    <a:pt x="31" y="130"/>
                  </a:cubicBezTo>
                  <a:lnTo>
                    <a:pt x="61" y="130"/>
                  </a:lnTo>
                  <a:cubicBezTo>
                    <a:pt x="61" y="100"/>
                    <a:pt x="122" y="130"/>
                    <a:pt x="91" y="69"/>
                  </a:cubicBezTo>
                  <a:cubicBezTo>
                    <a:pt x="76" y="24"/>
                    <a:pt x="53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8" name="Google Shape;6948;p8"/>
            <p:cNvSpPr/>
            <p:nvPr/>
          </p:nvSpPr>
          <p:spPr>
            <a:xfrm>
              <a:off x="5838525" y="146762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92" y="1"/>
                  </a:moveTo>
                  <a:cubicBezTo>
                    <a:pt x="0" y="31"/>
                    <a:pt x="61" y="92"/>
                    <a:pt x="92" y="92"/>
                  </a:cubicBezTo>
                  <a:cubicBezTo>
                    <a:pt x="102" y="102"/>
                    <a:pt x="108" y="106"/>
                    <a:pt x="114" y="106"/>
                  </a:cubicBezTo>
                  <a:cubicBezTo>
                    <a:pt x="125" y="106"/>
                    <a:pt x="13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9" name="Google Shape;6949;p8"/>
            <p:cNvSpPr/>
            <p:nvPr/>
          </p:nvSpPr>
          <p:spPr>
            <a:xfrm>
              <a:off x="5286850" y="13582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1" y="0"/>
                  </a:moveTo>
                  <a:cubicBezTo>
                    <a:pt x="0" y="30"/>
                    <a:pt x="61" y="91"/>
                    <a:pt x="61" y="91"/>
                  </a:cubicBezTo>
                  <a:cubicBezTo>
                    <a:pt x="71" y="101"/>
                    <a:pt x="84" y="105"/>
                    <a:pt x="98" y="105"/>
                  </a:cubicBezTo>
                  <a:cubicBezTo>
                    <a:pt x="125" y="105"/>
                    <a:pt x="152" y="91"/>
                    <a:pt x="152" y="91"/>
                  </a:cubicBezTo>
                  <a:cubicBezTo>
                    <a:pt x="12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0" name="Google Shape;6950;p8"/>
            <p:cNvSpPr/>
            <p:nvPr/>
          </p:nvSpPr>
          <p:spPr>
            <a:xfrm>
              <a:off x="5571800" y="1485725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166" y="1"/>
                  </a:moveTo>
                  <a:cubicBezTo>
                    <a:pt x="121" y="1"/>
                    <a:pt x="27" y="79"/>
                    <a:pt x="0" y="158"/>
                  </a:cubicBezTo>
                  <a:cubicBezTo>
                    <a:pt x="17" y="142"/>
                    <a:pt x="44" y="139"/>
                    <a:pt x="74" y="139"/>
                  </a:cubicBezTo>
                  <a:cubicBezTo>
                    <a:pt x="92" y="139"/>
                    <a:pt x="111" y="140"/>
                    <a:pt x="129" y="140"/>
                  </a:cubicBezTo>
                  <a:cubicBezTo>
                    <a:pt x="189" y="140"/>
                    <a:pt x="234" y="126"/>
                    <a:pt x="183" y="6"/>
                  </a:cubicBezTo>
                  <a:cubicBezTo>
                    <a:pt x="179" y="2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1" name="Google Shape;6951;p8"/>
            <p:cNvSpPr/>
            <p:nvPr/>
          </p:nvSpPr>
          <p:spPr>
            <a:xfrm>
              <a:off x="5672100" y="1488150"/>
              <a:ext cx="3075" cy="3450"/>
            </a:xfrm>
            <a:custGeom>
              <a:avLst/>
              <a:gdLst/>
              <a:ahLst/>
              <a:cxnLst/>
              <a:rect l="l" t="t" r="r" b="b"/>
              <a:pathLst>
                <a:path w="123" h="138" extrusionOk="0">
                  <a:moveTo>
                    <a:pt x="61" y="1"/>
                  </a:moveTo>
                  <a:cubicBezTo>
                    <a:pt x="31" y="31"/>
                    <a:pt x="31" y="61"/>
                    <a:pt x="1" y="92"/>
                  </a:cubicBezTo>
                  <a:cubicBezTo>
                    <a:pt x="16" y="122"/>
                    <a:pt x="31" y="137"/>
                    <a:pt x="50" y="137"/>
                  </a:cubicBezTo>
                  <a:cubicBezTo>
                    <a:pt x="69" y="137"/>
                    <a:pt x="92" y="122"/>
                    <a:pt x="122" y="92"/>
                  </a:cubicBezTo>
                  <a:cubicBezTo>
                    <a:pt x="122" y="61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2" name="Google Shape;6952;p8"/>
            <p:cNvSpPr/>
            <p:nvPr/>
          </p:nvSpPr>
          <p:spPr>
            <a:xfrm>
              <a:off x="5566100" y="1489475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4"/>
                    <a:pt x="46" y="130"/>
                  </a:cubicBezTo>
                  <a:cubicBezTo>
                    <a:pt x="46" y="142"/>
                    <a:pt x="51" y="147"/>
                    <a:pt x="58" y="147"/>
                  </a:cubicBezTo>
                  <a:cubicBezTo>
                    <a:pt x="90" y="147"/>
                    <a:pt x="179" y="58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4"/>
                    <a:pt x="199" y="14"/>
                  </a:cubicBezTo>
                  <a:cubicBezTo>
                    <a:pt x="165" y="14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3" name="Google Shape;6953;p8"/>
            <p:cNvSpPr/>
            <p:nvPr/>
          </p:nvSpPr>
          <p:spPr>
            <a:xfrm>
              <a:off x="5634100" y="13612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214" y="31"/>
                  </a:moveTo>
                  <a:cubicBezTo>
                    <a:pt x="153" y="61"/>
                    <a:pt x="1" y="1"/>
                    <a:pt x="31" y="153"/>
                  </a:cubicBezTo>
                  <a:cubicBezTo>
                    <a:pt x="31" y="153"/>
                    <a:pt x="153" y="183"/>
                    <a:pt x="214" y="183"/>
                  </a:cubicBezTo>
                  <a:lnTo>
                    <a:pt x="214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4" name="Google Shape;6954;p8"/>
            <p:cNvSpPr/>
            <p:nvPr/>
          </p:nvSpPr>
          <p:spPr>
            <a:xfrm>
              <a:off x="5487450" y="1499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61" y="1"/>
                  </a:moveTo>
                  <a:cubicBezTo>
                    <a:pt x="61" y="31"/>
                    <a:pt x="1" y="61"/>
                    <a:pt x="1" y="61"/>
                  </a:cubicBezTo>
                  <a:cubicBezTo>
                    <a:pt x="31" y="61"/>
                    <a:pt x="3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5" name="Google Shape;6955;p8"/>
            <p:cNvSpPr/>
            <p:nvPr/>
          </p:nvSpPr>
          <p:spPr>
            <a:xfrm>
              <a:off x="6416050" y="136485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71" y="0"/>
                  </a:moveTo>
                  <a:cubicBezTo>
                    <a:pt x="40" y="0"/>
                    <a:pt x="0" y="45"/>
                    <a:pt x="0" y="69"/>
                  </a:cubicBezTo>
                  <a:cubicBezTo>
                    <a:pt x="0" y="100"/>
                    <a:pt x="30" y="130"/>
                    <a:pt x="30" y="130"/>
                  </a:cubicBezTo>
                  <a:cubicBezTo>
                    <a:pt x="61" y="130"/>
                    <a:pt x="91" y="100"/>
                    <a:pt x="91" y="100"/>
                  </a:cubicBezTo>
                  <a:cubicBezTo>
                    <a:pt x="91" y="69"/>
                    <a:pt x="91" y="39"/>
                    <a:pt x="91" y="9"/>
                  </a:cubicBezTo>
                  <a:cubicBezTo>
                    <a:pt x="85" y="3"/>
                    <a:pt x="79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6" name="Google Shape;6956;p8"/>
            <p:cNvSpPr/>
            <p:nvPr/>
          </p:nvSpPr>
          <p:spPr>
            <a:xfrm>
              <a:off x="5727575" y="1528425"/>
              <a:ext cx="2300" cy="3450"/>
            </a:xfrm>
            <a:custGeom>
              <a:avLst/>
              <a:gdLst/>
              <a:ahLst/>
              <a:cxnLst/>
              <a:rect l="l" t="t" r="r" b="b"/>
              <a:pathLst>
                <a:path w="92" h="138" extrusionOk="0">
                  <a:moveTo>
                    <a:pt x="31" y="1"/>
                  </a:moveTo>
                  <a:cubicBezTo>
                    <a:pt x="31" y="31"/>
                    <a:pt x="1" y="61"/>
                    <a:pt x="1" y="92"/>
                  </a:cubicBezTo>
                  <a:cubicBezTo>
                    <a:pt x="1" y="122"/>
                    <a:pt x="16" y="137"/>
                    <a:pt x="35" y="137"/>
                  </a:cubicBezTo>
                  <a:cubicBezTo>
                    <a:pt x="54" y="137"/>
                    <a:pt x="77" y="122"/>
                    <a:pt x="92" y="92"/>
                  </a:cubicBezTo>
                  <a:cubicBezTo>
                    <a:pt x="92" y="6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7" name="Google Shape;6957;p8"/>
            <p:cNvSpPr/>
            <p:nvPr/>
          </p:nvSpPr>
          <p:spPr>
            <a:xfrm>
              <a:off x="6049000" y="153147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16" y="107"/>
                    <a:pt x="31" y="114"/>
                    <a:pt x="47" y="114"/>
                  </a:cubicBezTo>
                  <a:cubicBezTo>
                    <a:pt x="62" y="114"/>
                    <a:pt x="77" y="107"/>
                    <a:pt x="9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8" name="Google Shape;6958;p8"/>
            <p:cNvSpPr/>
            <p:nvPr/>
          </p:nvSpPr>
          <p:spPr>
            <a:xfrm>
              <a:off x="6300650" y="1366275"/>
              <a:ext cx="6750" cy="3350"/>
            </a:xfrm>
            <a:custGeom>
              <a:avLst/>
              <a:gdLst/>
              <a:ahLst/>
              <a:cxnLst/>
              <a:rect l="l" t="t" r="r" b="b"/>
              <a:pathLst>
                <a:path w="270" h="134" extrusionOk="0">
                  <a:moveTo>
                    <a:pt x="45" y="0"/>
                  </a:moveTo>
                  <a:cubicBezTo>
                    <a:pt x="0" y="0"/>
                    <a:pt x="12" y="29"/>
                    <a:pt x="57" y="73"/>
                  </a:cubicBezTo>
                  <a:cubicBezTo>
                    <a:pt x="118" y="104"/>
                    <a:pt x="148" y="134"/>
                    <a:pt x="209" y="134"/>
                  </a:cubicBezTo>
                  <a:cubicBezTo>
                    <a:pt x="239" y="134"/>
                    <a:pt x="269" y="104"/>
                    <a:pt x="269" y="73"/>
                  </a:cubicBezTo>
                  <a:cubicBezTo>
                    <a:pt x="209" y="43"/>
                    <a:pt x="148" y="12"/>
                    <a:pt x="118" y="12"/>
                  </a:cubicBezTo>
                  <a:cubicBezTo>
                    <a:pt x="85" y="4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9" name="Google Shape;6959;p8"/>
            <p:cNvSpPr/>
            <p:nvPr/>
          </p:nvSpPr>
          <p:spPr>
            <a:xfrm>
              <a:off x="5745050" y="1553500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31" y="61"/>
                    <a:pt x="1" y="213"/>
                    <a:pt x="1" y="365"/>
                  </a:cubicBezTo>
                  <a:cubicBezTo>
                    <a:pt x="122" y="274"/>
                    <a:pt x="213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0" name="Google Shape;6960;p8"/>
            <p:cNvSpPr/>
            <p:nvPr/>
          </p:nvSpPr>
          <p:spPr>
            <a:xfrm>
              <a:off x="6194900" y="13764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1"/>
                    <a:pt x="1" y="61"/>
                    <a:pt x="1" y="92"/>
                  </a:cubicBezTo>
                  <a:lnTo>
                    <a:pt x="62" y="92"/>
                  </a:lnTo>
                  <a:lnTo>
                    <a:pt x="123" y="61"/>
                  </a:lnTo>
                  <a:cubicBezTo>
                    <a:pt x="123" y="31"/>
                    <a:pt x="153" y="3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1" name="Google Shape;6961;p8"/>
            <p:cNvSpPr/>
            <p:nvPr/>
          </p:nvSpPr>
          <p:spPr>
            <a:xfrm>
              <a:off x="6583975" y="13757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" y="0"/>
                  </a:moveTo>
                  <a:cubicBezTo>
                    <a:pt x="61" y="91"/>
                    <a:pt x="122" y="137"/>
                    <a:pt x="183" y="137"/>
                  </a:cubicBezTo>
                  <a:cubicBezTo>
                    <a:pt x="244" y="137"/>
                    <a:pt x="304" y="91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2" name="Google Shape;6962;p8"/>
            <p:cNvSpPr/>
            <p:nvPr/>
          </p:nvSpPr>
          <p:spPr>
            <a:xfrm>
              <a:off x="5162225" y="138252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31" y="31"/>
                    <a:pt x="0" y="1"/>
                    <a:pt x="0" y="61"/>
                  </a:cubicBezTo>
                  <a:cubicBezTo>
                    <a:pt x="0" y="106"/>
                    <a:pt x="33" y="134"/>
                    <a:pt x="50" y="134"/>
                  </a:cubicBezTo>
                  <a:cubicBezTo>
                    <a:pt x="57" y="134"/>
                    <a:pt x="61" y="130"/>
                    <a:pt x="61" y="122"/>
                  </a:cubicBezTo>
                  <a:cubicBezTo>
                    <a:pt x="91" y="122"/>
                    <a:pt x="91" y="92"/>
                    <a:pt x="91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3" name="Google Shape;6963;p8"/>
            <p:cNvSpPr/>
            <p:nvPr/>
          </p:nvSpPr>
          <p:spPr>
            <a:xfrm>
              <a:off x="5545200" y="1387475"/>
              <a:ext cx="2875" cy="2675"/>
            </a:xfrm>
            <a:custGeom>
              <a:avLst/>
              <a:gdLst/>
              <a:ahLst/>
              <a:cxnLst/>
              <a:rect l="l" t="t" r="r" b="b"/>
              <a:pathLst>
                <a:path w="115" h="107" extrusionOk="0">
                  <a:moveTo>
                    <a:pt x="35" y="0"/>
                  </a:moveTo>
                  <a:cubicBezTo>
                    <a:pt x="16" y="0"/>
                    <a:pt x="1" y="15"/>
                    <a:pt x="1" y="46"/>
                  </a:cubicBezTo>
                  <a:cubicBezTo>
                    <a:pt x="1" y="76"/>
                    <a:pt x="1" y="107"/>
                    <a:pt x="31" y="107"/>
                  </a:cubicBezTo>
                  <a:lnTo>
                    <a:pt x="92" y="107"/>
                  </a:lnTo>
                  <a:cubicBezTo>
                    <a:pt x="99" y="99"/>
                    <a:pt x="105" y="97"/>
                    <a:pt x="109" y="97"/>
                  </a:cubicBezTo>
                  <a:cubicBezTo>
                    <a:pt x="113" y="97"/>
                    <a:pt x="115" y="99"/>
                    <a:pt x="115" y="99"/>
                  </a:cubicBezTo>
                  <a:cubicBezTo>
                    <a:pt x="115" y="99"/>
                    <a:pt x="107" y="91"/>
                    <a:pt x="92" y="46"/>
                  </a:cubicBezTo>
                  <a:cubicBezTo>
                    <a:pt x="77" y="15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4" name="Google Shape;6964;p8"/>
            <p:cNvSpPr/>
            <p:nvPr/>
          </p:nvSpPr>
          <p:spPr>
            <a:xfrm>
              <a:off x="7060425" y="1390125"/>
              <a:ext cx="4575" cy="3075"/>
            </a:xfrm>
            <a:custGeom>
              <a:avLst/>
              <a:gdLst/>
              <a:ahLst/>
              <a:cxnLst/>
              <a:rect l="l" t="t" r="r" b="b"/>
              <a:pathLst>
                <a:path w="183" h="123" extrusionOk="0">
                  <a:moveTo>
                    <a:pt x="92" y="1"/>
                  </a:moveTo>
                  <a:cubicBezTo>
                    <a:pt x="31" y="1"/>
                    <a:pt x="1" y="61"/>
                    <a:pt x="31" y="92"/>
                  </a:cubicBezTo>
                  <a:cubicBezTo>
                    <a:pt x="31" y="122"/>
                    <a:pt x="61" y="122"/>
                    <a:pt x="92" y="122"/>
                  </a:cubicBezTo>
                  <a:lnTo>
                    <a:pt x="153" y="61"/>
                  </a:lnTo>
                  <a:cubicBezTo>
                    <a:pt x="153" y="31"/>
                    <a:pt x="18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5" name="Google Shape;6965;p8"/>
            <p:cNvSpPr/>
            <p:nvPr/>
          </p:nvSpPr>
          <p:spPr>
            <a:xfrm>
              <a:off x="6668325" y="13994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6" y="1"/>
                  </a:moveTo>
                  <a:cubicBezTo>
                    <a:pt x="61" y="1"/>
                    <a:pt x="46" y="9"/>
                    <a:pt x="31" y="24"/>
                  </a:cubicBezTo>
                  <a:cubicBezTo>
                    <a:pt x="0" y="54"/>
                    <a:pt x="61" y="85"/>
                    <a:pt x="92" y="85"/>
                  </a:cubicBezTo>
                  <a:cubicBezTo>
                    <a:pt x="122" y="85"/>
                    <a:pt x="122" y="54"/>
                    <a:pt x="152" y="54"/>
                  </a:cubicBezTo>
                  <a:cubicBezTo>
                    <a:pt x="152" y="24"/>
                    <a:pt x="122" y="24"/>
                    <a:pt x="122" y="24"/>
                  </a:cubicBezTo>
                  <a:cubicBezTo>
                    <a:pt x="107" y="9"/>
                    <a:pt x="92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6" name="Google Shape;6966;p8"/>
            <p:cNvSpPr/>
            <p:nvPr/>
          </p:nvSpPr>
          <p:spPr>
            <a:xfrm>
              <a:off x="6440350" y="1121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31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7" name="Google Shape;6967;p8"/>
            <p:cNvSpPr/>
            <p:nvPr/>
          </p:nvSpPr>
          <p:spPr>
            <a:xfrm>
              <a:off x="5610550" y="121210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119" y="1"/>
                  </a:moveTo>
                  <a:cubicBezTo>
                    <a:pt x="112" y="1"/>
                    <a:pt x="104" y="3"/>
                    <a:pt x="92" y="9"/>
                  </a:cubicBezTo>
                  <a:cubicBezTo>
                    <a:pt x="31" y="39"/>
                    <a:pt x="1" y="70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8" y="39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8" name="Google Shape;6968;p8"/>
            <p:cNvSpPr/>
            <p:nvPr/>
          </p:nvSpPr>
          <p:spPr>
            <a:xfrm>
              <a:off x="6121950" y="121232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1" y="122"/>
                    <a:pt x="1" y="122"/>
                  </a:cubicBezTo>
                  <a:lnTo>
                    <a:pt x="62" y="122"/>
                  </a:lnTo>
                  <a:cubicBezTo>
                    <a:pt x="153" y="61"/>
                    <a:pt x="92" y="3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9" name="Google Shape;6969;p8"/>
            <p:cNvSpPr/>
            <p:nvPr/>
          </p:nvSpPr>
          <p:spPr>
            <a:xfrm>
              <a:off x="6657675" y="1255325"/>
              <a:ext cx="3825" cy="3375"/>
            </a:xfrm>
            <a:custGeom>
              <a:avLst/>
              <a:gdLst/>
              <a:ahLst/>
              <a:cxnLst/>
              <a:rect l="l" t="t" r="r" b="b"/>
              <a:pathLst>
                <a:path w="153" h="135" extrusionOk="0">
                  <a:moveTo>
                    <a:pt x="46" y="1"/>
                  </a:moveTo>
                  <a:cubicBezTo>
                    <a:pt x="19" y="1"/>
                    <a:pt x="1" y="23"/>
                    <a:pt x="1" y="73"/>
                  </a:cubicBezTo>
                  <a:cubicBezTo>
                    <a:pt x="1" y="73"/>
                    <a:pt x="1" y="104"/>
                    <a:pt x="31" y="134"/>
                  </a:cubicBezTo>
                  <a:lnTo>
                    <a:pt x="92" y="134"/>
                  </a:lnTo>
                  <a:cubicBezTo>
                    <a:pt x="92" y="104"/>
                    <a:pt x="153" y="104"/>
                    <a:pt x="122" y="43"/>
                  </a:cubicBezTo>
                  <a:cubicBezTo>
                    <a:pt x="95" y="16"/>
                    <a:pt x="68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0" name="Google Shape;6970;p8"/>
            <p:cNvSpPr/>
            <p:nvPr/>
          </p:nvSpPr>
          <p:spPr>
            <a:xfrm>
              <a:off x="7001150" y="12535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7" y="0"/>
                  </a:moveTo>
                  <a:cubicBezTo>
                    <a:pt x="62" y="0"/>
                    <a:pt x="46" y="8"/>
                    <a:pt x="31" y="23"/>
                  </a:cubicBezTo>
                  <a:cubicBezTo>
                    <a:pt x="1" y="53"/>
                    <a:pt x="31" y="114"/>
                    <a:pt x="92" y="114"/>
                  </a:cubicBezTo>
                  <a:cubicBezTo>
                    <a:pt x="122" y="114"/>
                    <a:pt x="153" y="53"/>
                    <a:pt x="153" y="53"/>
                  </a:cubicBezTo>
                  <a:cubicBezTo>
                    <a:pt x="153" y="53"/>
                    <a:pt x="122" y="23"/>
                    <a:pt x="122" y="23"/>
                  </a:cubicBezTo>
                  <a:cubicBezTo>
                    <a:pt x="107" y="8"/>
                    <a:pt x="92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1" name="Google Shape;6971;p8"/>
            <p:cNvSpPr/>
            <p:nvPr/>
          </p:nvSpPr>
          <p:spPr>
            <a:xfrm>
              <a:off x="5581675" y="1251075"/>
              <a:ext cx="2300" cy="3050"/>
            </a:xfrm>
            <a:custGeom>
              <a:avLst/>
              <a:gdLst/>
              <a:ahLst/>
              <a:cxnLst/>
              <a:rect l="l" t="t" r="r" b="b"/>
              <a:pathLst>
                <a:path w="92" h="122" extrusionOk="0">
                  <a:moveTo>
                    <a:pt x="61" y="0"/>
                  </a:moveTo>
                  <a:cubicBezTo>
                    <a:pt x="31" y="0"/>
                    <a:pt x="1" y="0"/>
                    <a:pt x="1" y="31"/>
                  </a:cubicBezTo>
                  <a:cubicBezTo>
                    <a:pt x="1" y="122"/>
                    <a:pt x="31" y="122"/>
                    <a:pt x="61" y="122"/>
                  </a:cubicBezTo>
                  <a:cubicBezTo>
                    <a:pt x="92" y="91"/>
                    <a:pt x="92" y="61"/>
                    <a:pt x="92" y="61"/>
                  </a:cubicBezTo>
                  <a:cubicBezTo>
                    <a:pt x="92" y="3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2" name="Google Shape;6972;p8"/>
            <p:cNvSpPr/>
            <p:nvPr/>
          </p:nvSpPr>
          <p:spPr>
            <a:xfrm>
              <a:off x="6837025" y="1294375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91" y="1"/>
                    <a:pt x="61" y="31"/>
                    <a:pt x="31" y="31"/>
                  </a:cubicBezTo>
                  <a:cubicBezTo>
                    <a:pt x="31" y="62"/>
                    <a:pt x="0" y="92"/>
                    <a:pt x="31" y="92"/>
                  </a:cubicBezTo>
                  <a:cubicBezTo>
                    <a:pt x="31" y="92"/>
                    <a:pt x="31" y="106"/>
                    <a:pt x="49" y="106"/>
                  </a:cubicBezTo>
                  <a:cubicBezTo>
                    <a:pt x="58" y="106"/>
                    <a:pt x="71" y="102"/>
                    <a:pt x="91" y="92"/>
                  </a:cubicBezTo>
                  <a:cubicBezTo>
                    <a:pt x="183" y="62"/>
                    <a:pt x="12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3" name="Google Shape;6973;p8"/>
            <p:cNvSpPr/>
            <p:nvPr/>
          </p:nvSpPr>
          <p:spPr>
            <a:xfrm>
              <a:off x="5830925" y="1298750"/>
              <a:ext cx="9150" cy="4025"/>
            </a:xfrm>
            <a:custGeom>
              <a:avLst/>
              <a:gdLst/>
              <a:ahLst/>
              <a:cxnLst/>
              <a:rect l="l" t="t" r="r" b="b"/>
              <a:pathLst>
                <a:path w="366" h="161" extrusionOk="0">
                  <a:moveTo>
                    <a:pt x="183" y="1"/>
                  </a:moveTo>
                  <a:cubicBezTo>
                    <a:pt x="122" y="1"/>
                    <a:pt x="61" y="54"/>
                    <a:pt x="0" y="160"/>
                  </a:cubicBezTo>
                  <a:lnTo>
                    <a:pt x="365" y="160"/>
                  </a:lnTo>
                  <a:cubicBezTo>
                    <a:pt x="304" y="54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4" name="Google Shape;6974;p8"/>
            <p:cNvSpPr/>
            <p:nvPr/>
          </p:nvSpPr>
          <p:spPr>
            <a:xfrm>
              <a:off x="5499600" y="13202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92" y="0"/>
                  </a:moveTo>
                  <a:lnTo>
                    <a:pt x="1" y="61"/>
                  </a:lnTo>
                  <a:lnTo>
                    <a:pt x="153" y="213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5" name="Google Shape;6975;p8"/>
            <p:cNvSpPr/>
            <p:nvPr/>
          </p:nvSpPr>
          <p:spPr>
            <a:xfrm>
              <a:off x="5325600" y="14167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6" name="Google Shape;6976;p8"/>
            <p:cNvSpPr/>
            <p:nvPr/>
          </p:nvSpPr>
          <p:spPr>
            <a:xfrm>
              <a:off x="5578650" y="14509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0" y="0"/>
                  </a:moveTo>
                  <a:lnTo>
                    <a:pt x="91" y="91"/>
                  </a:lnTo>
                  <a:lnTo>
                    <a:pt x="91" y="61"/>
                  </a:lnTo>
                  <a:cubicBezTo>
                    <a:pt x="61" y="6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7" name="Google Shape;6977;p8"/>
            <p:cNvSpPr/>
            <p:nvPr/>
          </p:nvSpPr>
          <p:spPr>
            <a:xfrm>
              <a:off x="6374250" y="14532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8" name="Google Shape;6978;p8"/>
            <p:cNvSpPr/>
            <p:nvPr/>
          </p:nvSpPr>
          <p:spPr>
            <a:xfrm>
              <a:off x="6077125" y="1466875"/>
              <a:ext cx="4575" cy="1725"/>
            </a:xfrm>
            <a:custGeom>
              <a:avLst/>
              <a:gdLst/>
              <a:ahLst/>
              <a:cxnLst/>
              <a:rect l="l" t="t" r="r" b="b"/>
              <a:pathLst>
                <a:path w="183" h="69" extrusionOk="0">
                  <a:moveTo>
                    <a:pt x="1" y="1"/>
                  </a:moveTo>
                  <a:cubicBezTo>
                    <a:pt x="31" y="46"/>
                    <a:pt x="69" y="69"/>
                    <a:pt x="103" y="69"/>
                  </a:cubicBezTo>
                  <a:cubicBezTo>
                    <a:pt x="137" y="69"/>
                    <a:pt x="168" y="4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9" name="Google Shape;6979;p8"/>
            <p:cNvSpPr/>
            <p:nvPr/>
          </p:nvSpPr>
          <p:spPr>
            <a:xfrm>
              <a:off x="6378800" y="1204725"/>
              <a:ext cx="1550" cy="2300"/>
            </a:xfrm>
            <a:custGeom>
              <a:avLst/>
              <a:gdLst/>
              <a:ahLst/>
              <a:cxnLst/>
              <a:rect l="l" t="t" r="r" b="b"/>
              <a:pathLst>
                <a:path w="62" h="92" extrusionOk="0">
                  <a:moveTo>
                    <a:pt x="61" y="0"/>
                  </a:moveTo>
                  <a:lnTo>
                    <a:pt x="1" y="91"/>
                  </a:lnTo>
                  <a:cubicBezTo>
                    <a:pt x="31" y="61"/>
                    <a:pt x="61" y="61"/>
                    <a:pt x="61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0" name="Google Shape;6980;p8"/>
            <p:cNvSpPr/>
            <p:nvPr/>
          </p:nvSpPr>
          <p:spPr>
            <a:xfrm>
              <a:off x="5362075" y="13202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0"/>
                  </a:moveTo>
                  <a:lnTo>
                    <a:pt x="0" y="213"/>
                  </a:lnTo>
                  <a:cubicBezTo>
                    <a:pt x="122" y="152"/>
                    <a:pt x="12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1" name="Google Shape;6981;p8"/>
            <p:cNvSpPr/>
            <p:nvPr/>
          </p:nvSpPr>
          <p:spPr>
            <a:xfrm>
              <a:off x="5681225" y="12890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18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2" name="Google Shape;6982;p8"/>
            <p:cNvSpPr/>
            <p:nvPr/>
          </p:nvSpPr>
          <p:spPr>
            <a:xfrm>
              <a:off x="7185050" y="12883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83" y="1"/>
                  </a:moveTo>
                  <a:cubicBezTo>
                    <a:pt x="61" y="1"/>
                    <a:pt x="1" y="31"/>
                    <a:pt x="1" y="183"/>
                  </a:cubicBezTo>
                  <a:lnTo>
                    <a:pt x="31" y="213"/>
                  </a:lnTo>
                  <a:lnTo>
                    <a:pt x="213" y="31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3" name="Google Shape;6983;p8"/>
            <p:cNvSpPr/>
            <p:nvPr/>
          </p:nvSpPr>
          <p:spPr>
            <a:xfrm>
              <a:off x="5818000" y="13574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83" y="1"/>
                  </a:moveTo>
                  <a:cubicBezTo>
                    <a:pt x="122" y="61"/>
                    <a:pt x="61" y="122"/>
                    <a:pt x="1" y="183"/>
                  </a:cubicBez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4" name="Google Shape;6984;p8"/>
            <p:cNvSpPr/>
            <p:nvPr/>
          </p:nvSpPr>
          <p:spPr>
            <a:xfrm>
              <a:off x="5681225" y="12974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0" y="21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5" name="Google Shape;6985;p8"/>
            <p:cNvSpPr/>
            <p:nvPr/>
          </p:nvSpPr>
          <p:spPr>
            <a:xfrm>
              <a:off x="5358275" y="127082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6" name="Google Shape;6986;p8"/>
            <p:cNvSpPr/>
            <p:nvPr/>
          </p:nvSpPr>
          <p:spPr>
            <a:xfrm>
              <a:off x="5676675" y="1302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183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7" name="Google Shape;6987;p8"/>
            <p:cNvSpPr/>
            <p:nvPr/>
          </p:nvSpPr>
          <p:spPr>
            <a:xfrm>
              <a:off x="6597650" y="13984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cubicBezTo>
                    <a:pt x="183" y="123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8" name="Google Shape;6988;p8"/>
            <p:cNvSpPr/>
            <p:nvPr/>
          </p:nvSpPr>
          <p:spPr>
            <a:xfrm>
              <a:off x="5356750" y="131185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cubicBezTo>
                    <a:pt x="183" y="92"/>
                    <a:pt x="92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9" name="Google Shape;6989;p8"/>
            <p:cNvSpPr/>
            <p:nvPr/>
          </p:nvSpPr>
          <p:spPr>
            <a:xfrm>
              <a:off x="6314975" y="1462325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0" y="0"/>
                  </a:moveTo>
                  <a:cubicBezTo>
                    <a:pt x="31" y="61"/>
                    <a:pt x="61" y="91"/>
                    <a:pt x="92" y="91"/>
                  </a:cubicBezTo>
                  <a:cubicBezTo>
                    <a:pt x="122" y="91"/>
                    <a:pt x="152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0" name="Google Shape;6990;p8"/>
            <p:cNvSpPr/>
            <p:nvPr/>
          </p:nvSpPr>
          <p:spPr>
            <a:xfrm>
              <a:off x="5703250" y="1290000"/>
              <a:ext cx="33475" cy="37575"/>
            </a:xfrm>
            <a:custGeom>
              <a:avLst/>
              <a:gdLst/>
              <a:ahLst/>
              <a:cxnLst/>
              <a:rect l="l" t="t" r="r" b="b"/>
              <a:pathLst>
                <a:path w="1339" h="1503" extrusionOk="0">
                  <a:moveTo>
                    <a:pt x="389" y="0"/>
                  </a:moveTo>
                  <a:cubicBezTo>
                    <a:pt x="278" y="0"/>
                    <a:pt x="158" y="45"/>
                    <a:pt x="31" y="115"/>
                  </a:cubicBezTo>
                  <a:cubicBezTo>
                    <a:pt x="1" y="541"/>
                    <a:pt x="62" y="845"/>
                    <a:pt x="548" y="875"/>
                  </a:cubicBezTo>
                  <a:cubicBezTo>
                    <a:pt x="761" y="966"/>
                    <a:pt x="700" y="1148"/>
                    <a:pt x="791" y="1300"/>
                  </a:cubicBezTo>
                  <a:cubicBezTo>
                    <a:pt x="856" y="1409"/>
                    <a:pt x="952" y="1502"/>
                    <a:pt x="1057" y="1502"/>
                  </a:cubicBezTo>
                  <a:cubicBezTo>
                    <a:pt x="1099" y="1502"/>
                    <a:pt x="1143" y="1487"/>
                    <a:pt x="1186" y="1452"/>
                  </a:cubicBezTo>
                  <a:cubicBezTo>
                    <a:pt x="1308" y="1361"/>
                    <a:pt x="1338" y="1179"/>
                    <a:pt x="1247" y="1057"/>
                  </a:cubicBezTo>
                  <a:cubicBezTo>
                    <a:pt x="1095" y="753"/>
                    <a:pt x="913" y="480"/>
                    <a:pt x="730" y="206"/>
                  </a:cubicBezTo>
                  <a:cubicBezTo>
                    <a:pt x="633" y="59"/>
                    <a:pt x="517" y="0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1" name="Google Shape;6991;p8"/>
            <p:cNvSpPr/>
            <p:nvPr/>
          </p:nvSpPr>
          <p:spPr>
            <a:xfrm>
              <a:off x="7169100" y="1279250"/>
              <a:ext cx="20525" cy="13650"/>
            </a:xfrm>
            <a:custGeom>
              <a:avLst/>
              <a:gdLst/>
              <a:ahLst/>
              <a:cxnLst/>
              <a:rect l="l" t="t" r="r" b="b"/>
              <a:pathLst>
                <a:path w="821" h="546" extrusionOk="0">
                  <a:moveTo>
                    <a:pt x="458" y="0"/>
                  </a:moveTo>
                  <a:cubicBezTo>
                    <a:pt x="342" y="0"/>
                    <a:pt x="209" y="31"/>
                    <a:pt x="69" y="31"/>
                  </a:cubicBezTo>
                  <a:cubicBezTo>
                    <a:pt x="46" y="31"/>
                    <a:pt x="23" y="30"/>
                    <a:pt x="0" y="28"/>
                  </a:cubicBezTo>
                  <a:lnTo>
                    <a:pt x="0" y="28"/>
                  </a:lnTo>
                  <a:cubicBezTo>
                    <a:pt x="122" y="271"/>
                    <a:pt x="365" y="454"/>
                    <a:pt x="639" y="545"/>
                  </a:cubicBezTo>
                  <a:lnTo>
                    <a:pt x="821" y="363"/>
                  </a:lnTo>
                  <a:cubicBezTo>
                    <a:pt x="754" y="62"/>
                    <a:pt x="623" y="0"/>
                    <a:pt x="4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2" name="Google Shape;6992;p8"/>
            <p:cNvSpPr/>
            <p:nvPr/>
          </p:nvSpPr>
          <p:spPr>
            <a:xfrm>
              <a:off x="5972250" y="146212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411" y="1"/>
                  </a:moveTo>
                  <a:cubicBezTo>
                    <a:pt x="386" y="1"/>
                    <a:pt x="361" y="3"/>
                    <a:pt x="335" y="8"/>
                  </a:cubicBezTo>
                  <a:cubicBezTo>
                    <a:pt x="1" y="39"/>
                    <a:pt x="31" y="312"/>
                    <a:pt x="31" y="525"/>
                  </a:cubicBezTo>
                  <a:cubicBezTo>
                    <a:pt x="134" y="525"/>
                    <a:pt x="215" y="353"/>
                    <a:pt x="310" y="353"/>
                  </a:cubicBezTo>
                  <a:cubicBezTo>
                    <a:pt x="328" y="353"/>
                    <a:pt x="347" y="359"/>
                    <a:pt x="366" y="373"/>
                  </a:cubicBezTo>
                  <a:cubicBezTo>
                    <a:pt x="441" y="410"/>
                    <a:pt x="516" y="483"/>
                    <a:pt x="583" y="483"/>
                  </a:cubicBezTo>
                  <a:cubicBezTo>
                    <a:pt x="626" y="483"/>
                    <a:pt x="665" y="455"/>
                    <a:pt x="700" y="373"/>
                  </a:cubicBezTo>
                  <a:cubicBezTo>
                    <a:pt x="730" y="312"/>
                    <a:pt x="730" y="251"/>
                    <a:pt x="700" y="191"/>
                  </a:cubicBezTo>
                  <a:cubicBezTo>
                    <a:pt x="649" y="64"/>
                    <a:pt x="535" y="1"/>
                    <a:pt x="4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3" name="Google Shape;6993;p8"/>
            <p:cNvSpPr/>
            <p:nvPr/>
          </p:nvSpPr>
          <p:spPr>
            <a:xfrm>
              <a:off x="5343825" y="1284500"/>
              <a:ext cx="27900" cy="18025"/>
            </a:xfrm>
            <a:custGeom>
              <a:avLst/>
              <a:gdLst/>
              <a:ahLst/>
              <a:cxnLst/>
              <a:rect l="l" t="t" r="r" b="b"/>
              <a:pathLst>
                <a:path w="1116" h="721" extrusionOk="0">
                  <a:moveTo>
                    <a:pt x="517" y="1"/>
                  </a:moveTo>
                  <a:cubicBezTo>
                    <a:pt x="183" y="31"/>
                    <a:pt x="1" y="183"/>
                    <a:pt x="1" y="517"/>
                  </a:cubicBezTo>
                  <a:cubicBezTo>
                    <a:pt x="214" y="578"/>
                    <a:pt x="396" y="639"/>
                    <a:pt x="578" y="700"/>
                  </a:cubicBezTo>
                  <a:cubicBezTo>
                    <a:pt x="645" y="714"/>
                    <a:pt x="704" y="721"/>
                    <a:pt x="756" y="721"/>
                  </a:cubicBezTo>
                  <a:cubicBezTo>
                    <a:pt x="1037" y="721"/>
                    <a:pt x="1116" y="521"/>
                    <a:pt x="1065" y="213"/>
                  </a:cubicBezTo>
                  <a:cubicBezTo>
                    <a:pt x="852" y="183"/>
                    <a:pt x="669" y="21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94" name="Google Shape;6994;p8"/>
          <p:cNvGrpSpPr/>
          <p:nvPr/>
        </p:nvGrpSpPr>
        <p:grpSpPr>
          <a:xfrm rot="7094317">
            <a:off x="-660118" y="-836264"/>
            <a:ext cx="3633247" cy="3948280"/>
            <a:chOff x="6472300" y="2976775"/>
            <a:chExt cx="683900" cy="743200"/>
          </a:xfrm>
        </p:grpSpPr>
        <p:sp>
          <p:nvSpPr>
            <p:cNvPr id="6995" name="Google Shape;6995;p8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6" name="Google Shape;6996;p8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7" name="Google Shape;6997;p8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8" name="Google Shape;6998;p8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9" name="Google Shape;6999;p8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0" name="Google Shape;7000;p8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1" name="Google Shape;7001;p8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2" name="Google Shape;7002;p8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3" name="Google Shape;7003;p8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4" name="Google Shape;7004;p8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5" name="Google Shape;7005;p8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6" name="Google Shape;7006;p8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7" name="Google Shape;7007;p8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8" name="Google Shape;7008;p8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9" name="Google Shape;7009;p8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0" name="Google Shape;7010;p8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1" name="Google Shape;7011;p8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2" name="Google Shape;7012;p8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3" name="Google Shape;7013;p8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4" name="Google Shape;7014;p8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5" name="Google Shape;7015;p8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6" name="Google Shape;7016;p8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7" name="Google Shape;7017;p8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8" name="Google Shape;7018;p8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9" name="Google Shape;7019;p8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0" name="Google Shape;7020;p8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1" name="Google Shape;7021;p8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2" name="Google Shape;7022;p8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3" name="Google Shape;7023;p8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4" name="Google Shape;7024;p8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5" name="Google Shape;7025;p8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6" name="Google Shape;7026;p8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7" name="Google Shape;7027;p8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8" name="Google Shape;7028;p8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9" name="Google Shape;7029;p8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0" name="Google Shape;7030;p8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1" name="Google Shape;7031;p8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2" name="Google Shape;7032;p8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3" name="Google Shape;7033;p8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4" name="Google Shape;7034;p8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5" name="Google Shape;7035;p8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6" name="Google Shape;7036;p8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7" name="Google Shape;7037;p8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8" name="Google Shape;7038;p8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9" name="Google Shape;7039;p8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0" name="Google Shape;7040;p8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1" name="Google Shape;7041;p8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2" name="Google Shape;7042;p8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3" name="Google Shape;7043;p8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4" name="Google Shape;7044;p8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5" name="Google Shape;7045;p8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6" name="Google Shape;7046;p8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7" name="Google Shape;7047;p8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8" name="Google Shape;7048;p8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9" name="Google Shape;7049;p8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0" name="Google Shape;7050;p8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1" name="Google Shape;7051;p8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2" name="Google Shape;7052;p8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3" name="Google Shape;7053;p8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4" name="Google Shape;7054;p8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5" name="Google Shape;7055;p8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6" name="Google Shape;7056;p8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7" name="Google Shape;7057;p8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8" name="Google Shape;7058;p8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9" name="Google Shape;7059;p8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0" name="Google Shape;7060;p8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1" name="Google Shape;7061;p8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2" name="Google Shape;7062;p8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3" name="Google Shape;7063;p8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4" name="Google Shape;7064;p8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5" name="Google Shape;7065;p8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6" name="Google Shape;7066;p8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7" name="Google Shape;7067;p8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8" name="Google Shape;7068;p8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9" name="Google Shape;7069;p8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0" name="Google Shape;7070;p8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1" name="Google Shape;7071;p8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2" name="Google Shape;7072;p8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3" name="Google Shape;7073;p8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4" name="Google Shape;7074;p8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5" name="Google Shape;7075;p8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6" name="Google Shape;7076;p8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7" name="Google Shape;7077;p8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8" name="Google Shape;7078;p8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9" name="Google Shape;7079;p8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0" name="Google Shape;7080;p8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1" name="Google Shape;7081;p8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2" name="Google Shape;7082;p8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3" name="Google Shape;7083;p8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4" name="Google Shape;7084;p8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5" name="Google Shape;7085;p8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6" name="Google Shape;7086;p8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7" name="Google Shape;7087;p8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8" name="Google Shape;7088;p8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9" name="Google Shape;7089;p8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0" name="Google Shape;7090;p8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1" name="Google Shape;7091;p8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2" name="Google Shape;7092;p8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3" name="Google Shape;7093;p8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4" name="Google Shape;7094;p8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5" name="Google Shape;7095;p8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6" name="Google Shape;7096;p8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7" name="Google Shape;7097;p8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8" name="Google Shape;7098;p8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9" name="Google Shape;7099;p8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0" name="Google Shape;7100;p8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1" name="Google Shape;7101;p8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2" name="Google Shape;7102;p8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3" name="Google Shape;7103;p8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4" name="Google Shape;7104;p8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5" name="Google Shape;7105;p8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6" name="Google Shape;7106;p8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7" name="Google Shape;7107;p8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8" name="Google Shape;7108;p8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9" name="Google Shape;7109;p8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0" name="Google Shape;7110;p8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1" name="Google Shape;7111;p8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2" name="Google Shape;7112;p8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3" name="Google Shape;7113;p8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4" name="Google Shape;7114;p8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5" name="Google Shape;7115;p8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6" name="Google Shape;7116;p8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7" name="Google Shape;7117;p8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8" name="Google Shape;7118;p8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9" name="Google Shape;7119;p8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0" name="Google Shape;7120;p8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1" name="Google Shape;7121;p8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2" name="Google Shape;7122;p8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3" name="Google Shape;7123;p8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4" name="Google Shape;7124;p8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5" name="Google Shape;7125;p8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6" name="Google Shape;7126;p8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7" name="Google Shape;7127;p8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8" name="Google Shape;7128;p8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9" name="Google Shape;7129;p8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0" name="Google Shape;7130;p8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1" name="Google Shape;7131;p8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2" name="Google Shape;7132;p8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3" name="Google Shape;7133;p8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4" name="Google Shape;7134;p8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5" name="Google Shape;7135;p8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6" name="Google Shape;7136;p8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7" name="Google Shape;7137;p8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8" name="Google Shape;7138;p8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9" name="Google Shape;7139;p8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0" name="Google Shape;7140;p8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1" name="Google Shape;7141;p8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2" name="Google Shape;7142;p8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3" name="Google Shape;7143;p8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4" name="Google Shape;7144;p8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5" name="Google Shape;7145;p8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6" name="Google Shape;7146;p8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7" name="Google Shape;7147;p8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8" name="Google Shape;7148;p8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9" name="Google Shape;7149;p8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0" name="Google Shape;7150;p8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1" name="Google Shape;7151;p8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2" name="Google Shape;7152;p8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3" name="Google Shape;7153;p8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4" name="Google Shape;7154;p8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5" name="Google Shape;7155;p8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6" name="Google Shape;7156;p8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7" name="Google Shape;7157;p8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8" name="Google Shape;7158;p8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9" name="Google Shape;7159;p8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0" name="Google Shape;7160;p8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1" name="Google Shape;7161;p8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2" name="Google Shape;7162;p8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3" name="Google Shape;7163;p8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4" name="Google Shape;7164;p8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5" name="Google Shape;7165;p8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6" name="Google Shape;7166;p8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7" name="Google Shape;7167;p8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8" name="Google Shape;7168;p8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9" name="Google Shape;7169;p8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0" name="Google Shape;7170;p8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1" name="Google Shape;7171;p8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2" name="Google Shape;7172;p8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3" name="Google Shape;7173;p8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4" name="Google Shape;7174;p8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5" name="Google Shape;7175;p8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6" name="Google Shape;7176;p8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7" name="Google Shape;7177;p8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8" name="Google Shape;7178;p8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9" name="Google Shape;7179;p8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0" name="Google Shape;7180;p8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1" name="Google Shape;7181;p8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2" name="Google Shape;7182;p8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3" name="Google Shape;7183;p8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4" name="Google Shape;7184;p8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5" name="Google Shape;7185;p8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6" name="Google Shape;7186;p8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7" name="Google Shape;7187;p8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8" name="Google Shape;7188;p8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9" name="Google Shape;7189;p8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0" name="Google Shape;7190;p8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1" name="Google Shape;7191;p8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2" name="Google Shape;7192;p8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3" name="Google Shape;7193;p8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4" name="Google Shape;7194;p8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5" name="Google Shape;7195;p8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6" name="Google Shape;7196;p8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7" name="Google Shape;7197;p8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8" name="Google Shape;7198;p8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9" name="Google Shape;7199;p8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0" name="Google Shape;7200;p8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1" name="Google Shape;7201;p8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2" name="Google Shape;7202;p8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3" name="Google Shape;7203;p8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4" name="Google Shape;7204;p8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5" name="Google Shape;7205;p8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6" name="Google Shape;7206;p8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7" name="Google Shape;7207;p8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8" name="Google Shape;7208;p8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9" name="Google Shape;7209;p8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0" name="Google Shape;7210;p8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1" name="Google Shape;7211;p8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2" name="Google Shape;7212;p8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3" name="Google Shape;7213;p8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4" name="Google Shape;7214;p8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5" name="Google Shape;7215;p8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6" name="Google Shape;7216;p8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7" name="Google Shape;7217;p8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8" name="Google Shape;7218;p8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9" name="Google Shape;7219;p8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0" name="Google Shape;7220;p8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1" name="Google Shape;7221;p8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2" name="Google Shape;7222;p8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309968415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7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24" name="Google Shape;7224;p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71367" y="-695134"/>
            <a:ext cx="12734731" cy="9005035"/>
          </a:xfrm>
          <a:prstGeom prst="rect">
            <a:avLst/>
          </a:prstGeom>
          <a:noFill/>
          <a:ln>
            <a:noFill/>
          </a:ln>
        </p:spPr>
      </p:pic>
      <p:sp>
        <p:nvSpPr>
          <p:cNvPr id="7225" name="Google Shape;7225;p9"/>
          <p:cNvSpPr txBox="1">
            <a:spLocks noGrp="1"/>
          </p:cNvSpPr>
          <p:nvPr>
            <p:ph type="title"/>
          </p:nvPr>
        </p:nvSpPr>
        <p:spPr>
          <a:xfrm>
            <a:off x="2988600" y="2779867"/>
            <a:ext cx="6214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226" name="Google Shape;7226;p9"/>
          <p:cNvSpPr txBox="1">
            <a:spLocks noGrp="1"/>
          </p:cNvSpPr>
          <p:nvPr>
            <p:ph type="subTitle" idx="1"/>
          </p:nvPr>
        </p:nvSpPr>
        <p:spPr>
          <a:xfrm>
            <a:off x="2988600" y="3902267"/>
            <a:ext cx="6214800" cy="224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227" name="Google Shape;7227;p9"/>
          <p:cNvGrpSpPr/>
          <p:nvPr/>
        </p:nvGrpSpPr>
        <p:grpSpPr>
          <a:xfrm rot="-1275606">
            <a:off x="8044336" y="-448014"/>
            <a:ext cx="8140664" cy="2627489"/>
            <a:chOff x="5098375" y="984100"/>
            <a:chExt cx="2098850" cy="728250"/>
          </a:xfrm>
        </p:grpSpPr>
        <p:sp>
          <p:nvSpPr>
            <p:cNvPr id="7228" name="Google Shape;7228;p9"/>
            <p:cNvSpPr/>
            <p:nvPr/>
          </p:nvSpPr>
          <p:spPr>
            <a:xfrm>
              <a:off x="5282275" y="1229700"/>
              <a:ext cx="86650" cy="61300"/>
            </a:xfrm>
            <a:custGeom>
              <a:avLst/>
              <a:gdLst/>
              <a:ahLst/>
              <a:cxnLst/>
              <a:rect l="l" t="t" r="r" b="b"/>
              <a:pathLst>
                <a:path w="3466" h="2452" extrusionOk="0">
                  <a:moveTo>
                    <a:pt x="857" y="1"/>
                  </a:moveTo>
                  <a:cubicBezTo>
                    <a:pt x="713" y="1"/>
                    <a:pt x="564" y="41"/>
                    <a:pt x="426" y="126"/>
                  </a:cubicBezTo>
                  <a:cubicBezTo>
                    <a:pt x="1" y="460"/>
                    <a:pt x="31" y="1098"/>
                    <a:pt x="487" y="1372"/>
                  </a:cubicBezTo>
                  <a:cubicBezTo>
                    <a:pt x="973" y="1646"/>
                    <a:pt x="1247" y="2132"/>
                    <a:pt x="1703" y="2405"/>
                  </a:cubicBezTo>
                  <a:cubicBezTo>
                    <a:pt x="1733" y="2436"/>
                    <a:pt x="1771" y="2451"/>
                    <a:pt x="1809" y="2451"/>
                  </a:cubicBezTo>
                  <a:cubicBezTo>
                    <a:pt x="1847" y="2451"/>
                    <a:pt x="1885" y="2436"/>
                    <a:pt x="1916" y="2405"/>
                  </a:cubicBezTo>
                  <a:lnTo>
                    <a:pt x="2098" y="2375"/>
                  </a:lnTo>
                  <a:cubicBezTo>
                    <a:pt x="2372" y="2193"/>
                    <a:pt x="2736" y="2223"/>
                    <a:pt x="2979" y="2010"/>
                  </a:cubicBezTo>
                  <a:cubicBezTo>
                    <a:pt x="3010" y="1949"/>
                    <a:pt x="3010" y="1919"/>
                    <a:pt x="3010" y="1858"/>
                  </a:cubicBezTo>
                  <a:cubicBezTo>
                    <a:pt x="3040" y="1767"/>
                    <a:pt x="3101" y="1706"/>
                    <a:pt x="3192" y="1646"/>
                  </a:cubicBezTo>
                  <a:cubicBezTo>
                    <a:pt x="3283" y="1402"/>
                    <a:pt x="3466" y="1129"/>
                    <a:pt x="3223" y="886"/>
                  </a:cubicBezTo>
                  <a:cubicBezTo>
                    <a:pt x="3118" y="781"/>
                    <a:pt x="3013" y="738"/>
                    <a:pt x="2910" y="738"/>
                  </a:cubicBezTo>
                  <a:cubicBezTo>
                    <a:pt x="2775" y="738"/>
                    <a:pt x="2645" y="812"/>
                    <a:pt x="2524" y="916"/>
                  </a:cubicBezTo>
                  <a:cubicBezTo>
                    <a:pt x="2453" y="969"/>
                    <a:pt x="2378" y="988"/>
                    <a:pt x="2304" y="988"/>
                  </a:cubicBezTo>
                  <a:cubicBezTo>
                    <a:pt x="2120" y="988"/>
                    <a:pt x="1941" y="868"/>
                    <a:pt x="1855" y="825"/>
                  </a:cubicBezTo>
                  <a:cubicBezTo>
                    <a:pt x="1703" y="734"/>
                    <a:pt x="1642" y="521"/>
                    <a:pt x="1520" y="399"/>
                  </a:cubicBezTo>
                  <a:cubicBezTo>
                    <a:pt x="1382" y="142"/>
                    <a:pt x="1127" y="1"/>
                    <a:pt x="8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9" name="Google Shape;7229;p9"/>
            <p:cNvSpPr/>
            <p:nvPr/>
          </p:nvSpPr>
          <p:spPr>
            <a:xfrm>
              <a:off x="6257975" y="1256750"/>
              <a:ext cx="50175" cy="64250"/>
            </a:xfrm>
            <a:custGeom>
              <a:avLst/>
              <a:gdLst/>
              <a:ahLst/>
              <a:cxnLst/>
              <a:rect l="l" t="t" r="r" b="b"/>
              <a:pathLst>
                <a:path w="2007" h="2570" extrusionOk="0">
                  <a:moveTo>
                    <a:pt x="675" y="1"/>
                  </a:moveTo>
                  <a:cubicBezTo>
                    <a:pt x="542" y="1"/>
                    <a:pt x="389" y="82"/>
                    <a:pt x="244" y="199"/>
                  </a:cubicBezTo>
                  <a:cubicBezTo>
                    <a:pt x="1" y="594"/>
                    <a:pt x="335" y="1080"/>
                    <a:pt x="122" y="1475"/>
                  </a:cubicBezTo>
                  <a:cubicBezTo>
                    <a:pt x="305" y="1810"/>
                    <a:pt x="305" y="2235"/>
                    <a:pt x="122" y="2570"/>
                  </a:cubicBezTo>
                  <a:cubicBezTo>
                    <a:pt x="487" y="2509"/>
                    <a:pt x="852" y="2448"/>
                    <a:pt x="1217" y="2326"/>
                  </a:cubicBezTo>
                  <a:cubicBezTo>
                    <a:pt x="1885" y="2114"/>
                    <a:pt x="2007" y="1475"/>
                    <a:pt x="1490" y="959"/>
                  </a:cubicBezTo>
                  <a:cubicBezTo>
                    <a:pt x="1308" y="776"/>
                    <a:pt x="1065" y="685"/>
                    <a:pt x="1004" y="351"/>
                  </a:cubicBezTo>
                  <a:cubicBezTo>
                    <a:pt x="940" y="97"/>
                    <a:pt x="819" y="1"/>
                    <a:pt x="6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0" name="Google Shape;7230;p9"/>
            <p:cNvSpPr/>
            <p:nvPr/>
          </p:nvSpPr>
          <p:spPr>
            <a:xfrm>
              <a:off x="6181225" y="1221375"/>
              <a:ext cx="45625" cy="58700"/>
            </a:xfrm>
            <a:custGeom>
              <a:avLst/>
              <a:gdLst/>
              <a:ahLst/>
              <a:cxnLst/>
              <a:rect l="l" t="t" r="r" b="b"/>
              <a:pathLst>
                <a:path w="1825" h="2348" extrusionOk="0">
                  <a:moveTo>
                    <a:pt x="382" y="0"/>
                  </a:moveTo>
                  <a:cubicBezTo>
                    <a:pt x="342" y="0"/>
                    <a:pt x="296" y="10"/>
                    <a:pt x="244" y="33"/>
                  </a:cubicBezTo>
                  <a:cubicBezTo>
                    <a:pt x="1" y="124"/>
                    <a:pt x="62" y="368"/>
                    <a:pt x="62" y="550"/>
                  </a:cubicBezTo>
                  <a:cubicBezTo>
                    <a:pt x="92" y="1097"/>
                    <a:pt x="274" y="1614"/>
                    <a:pt x="578" y="2070"/>
                  </a:cubicBezTo>
                  <a:cubicBezTo>
                    <a:pt x="706" y="2253"/>
                    <a:pt x="901" y="2348"/>
                    <a:pt x="1102" y="2348"/>
                  </a:cubicBezTo>
                  <a:cubicBezTo>
                    <a:pt x="1234" y="2348"/>
                    <a:pt x="1369" y="2306"/>
                    <a:pt x="1490" y="2222"/>
                  </a:cubicBezTo>
                  <a:cubicBezTo>
                    <a:pt x="1794" y="2009"/>
                    <a:pt x="1825" y="1583"/>
                    <a:pt x="1581" y="1340"/>
                  </a:cubicBezTo>
                  <a:cubicBezTo>
                    <a:pt x="1308" y="975"/>
                    <a:pt x="1156" y="550"/>
                    <a:pt x="761" y="276"/>
                  </a:cubicBezTo>
                  <a:cubicBezTo>
                    <a:pt x="638" y="178"/>
                    <a:pt x="555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1" name="Google Shape;7231;p9"/>
            <p:cNvSpPr/>
            <p:nvPr/>
          </p:nvSpPr>
          <p:spPr>
            <a:xfrm>
              <a:off x="5700975" y="1276400"/>
              <a:ext cx="59300" cy="67125"/>
            </a:xfrm>
            <a:custGeom>
              <a:avLst/>
              <a:gdLst/>
              <a:ahLst/>
              <a:cxnLst/>
              <a:rect l="l" t="t" r="r" b="b"/>
              <a:pathLst>
                <a:path w="2372" h="2685" extrusionOk="0">
                  <a:moveTo>
                    <a:pt x="733" y="1"/>
                  </a:moveTo>
                  <a:cubicBezTo>
                    <a:pt x="599" y="1"/>
                    <a:pt x="426" y="106"/>
                    <a:pt x="122" y="294"/>
                  </a:cubicBezTo>
                  <a:cubicBezTo>
                    <a:pt x="31" y="416"/>
                    <a:pt x="1" y="537"/>
                    <a:pt x="62" y="659"/>
                  </a:cubicBezTo>
                  <a:cubicBezTo>
                    <a:pt x="365" y="841"/>
                    <a:pt x="730" y="933"/>
                    <a:pt x="882" y="1297"/>
                  </a:cubicBezTo>
                  <a:cubicBezTo>
                    <a:pt x="913" y="1358"/>
                    <a:pt x="1034" y="1419"/>
                    <a:pt x="973" y="1510"/>
                  </a:cubicBezTo>
                  <a:cubicBezTo>
                    <a:pt x="913" y="1419"/>
                    <a:pt x="791" y="1358"/>
                    <a:pt x="669" y="1358"/>
                  </a:cubicBezTo>
                  <a:cubicBezTo>
                    <a:pt x="609" y="1419"/>
                    <a:pt x="578" y="1540"/>
                    <a:pt x="639" y="1601"/>
                  </a:cubicBezTo>
                  <a:cubicBezTo>
                    <a:pt x="732" y="2324"/>
                    <a:pt x="971" y="2685"/>
                    <a:pt x="1378" y="2685"/>
                  </a:cubicBezTo>
                  <a:cubicBezTo>
                    <a:pt x="1638" y="2685"/>
                    <a:pt x="1968" y="2536"/>
                    <a:pt x="2372" y="2240"/>
                  </a:cubicBezTo>
                  <a:lnTo>
                    <a:pt x="2128" y="1601"/>
                  </a:lnTo>
                  <a:cubicBezTo>
                    <a:pt x="2098" y="1510"/>
                    <a:pt x="2007" y="1449"/>
                    <a:pt x="1946" y="1419"/>
                  </a:cubicBezTo>
                  <a:cubicBezTo>
                    <a:pt x="1794" y="993"/>
                    <a:pt x="1399" y="781"/>
                    <a:pt x="1156" y="416"/>
                  </a:cubicBezTo>
                  <a:cubicBezTo>
                    <a:pt x="980" y="129"/>
                    <a:pt x="880" y="1"/>
                    <a:pt x="7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2" name="Google Shape;7232;p9"/>
            <p:cNvSpPr/>
            <p:nvPr/>
          </p:nvSpPr>
          <p:spPr>
            <a:xfrm>
              <a:off x="6638700" y="1189075"/>
              <a:ext cx="53975" cy="50225"/>
            </a:xfrm>
            <a:custGeom>
              <a:avLst/>
              <a:gdLst/>
              <a:ahLst/>
              <a:cxnLst/>
              <a:rect l="l" t="t" r="r" b="b"/>
              <a:pathLst>
                <a:path w="2159" h="2009" extrusionOk="0">
                  <a:moveTo>
                    <a:pt x="664" y="0"/>
                  </a:moveTo>
                  <a:cubicBezTo>
                    <a:pt x="605" y="0"/>
                    <a:pt x="545" y="15"/>
                    <a:pt x="486" y="49"/>
                  </a:cubicBezTo>
                  <a:cubicBezTo>
                    <a:pt x="213" y="109"/>
                    <a:pt x="30" y="353"/>
                    <a:pt x="30" y="626"/>
                  </a:cubicBezTo>
                  <a:cubicBezTo>
                    <a:pt x="0" y="869"/>
                    <a:pt x="182" y="1052"/>
                    <a:pt x="395" y="1082"/>
                  </a:cubicBezTo>
                  <a:cubicBezTo>
                    <a:pt x="699" y="1112"/>
                    <a:pt x="912" y="1173"/>
                    <a:pt x="912" y="1568"/>
                  </a:cubicBezTo>
                  <a:cubicBezTo>
                    <a:pt x="912" y="1937"/>
                    <a:pt x="1104" y="2009"/>
                    <a:pt x="1355" y="2009"/>
                  </a:cubicBezTo>
                  <a:cubicBezTo>
                    <a:pt x="1436" y="2009"/>
                    <a:pt x="1523" y="2001"/>
                    <a:pt x="1611" y="1994"/>
                  </a:cubicBezTo>
                  <a:cubicBezTo>
                    <a:pt x="2006" y="1964"/>
                    <a:pt x="2067" y="1660"/>
                    <a:pt x="2158" y="1356"/>
                  </a:cubicBezTo>
                  <a:cubicBezTo>
                    <a:pt x="2128" y="1082"/>
                    <a:pt x="1945" y="839"/>
                    <a:pt x="1672" y="778"/>
                  </a:cubicBezTo>
                  <a:cubicBezTo>
                    <a:pt x="1368" y="687"/>
                    <a:pt x="1125" y="596"/>
                    <a:pt x="1033" y="261"/>
                  </a:cubicBezTo>
                  <a:cubicBezTo>
                    <a:pt x="967" y="107"/>
                    <a:pt x="821" y="0"/>
                    <a:pt x="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3" name="Google Shape;7233;p9"/>
            <p:cNvSpPr/>
            <p:nvPr/>
          </p:nvSpPr>
          <p:spPr>
            <a:xfrm>
              <a:off x="6208600" y="1385575"/>
              <a:ext cx="49400" cy="40525"/>
            </a:xfrm>
            <a:custGeom>
              <a:avLst/>
              <a:gdLst/>
              <a:ahLst/>
              <a:cxnLst/>
              <a:rect l="l" t="t" r="r" b="b"/>
              <a:pathLst>
                <a:path w="1976" h="1621" extrusionOk="0">
                  <a:moveTo>
                    <a:pt x="362" y="27"/>
                  </a:moveTo>
                  <a:cubicBezTo>
                    <a:pt x="221" y="27"/>
                    <a:pt x="89" y="198"/>
                    <a:pt x="61" y="395"/>
                  </a:cubicBezTo>
                  <a:cubicBezTo>
                    <a:pt x="0" y="730"/>
                    <a:pt x="578" y="1550"/>
                    <a:pt x="912" y="1611"/>
                  </a:cubicBezTo>
                  <a:cubicBezTo>
                    <a:pt x="965" y="1617"/>
                    <a:pt x="1016" y="1620"/>
                    <a:pt x="1064" y="1620"/>
                  </a:cubicBezTo>
                  <a:cubicBezTo>
                    <a:pt x="1511" y="1620"/>
                    <a:pt x="1747" y="1361"/>
                    <a:pt x="1885" y="730"/>
                  </a:cubicBezTo>
                  <a:cubicBezTo>
                    <a:pt x="1976" y="608"/>
                    <a:pt x="1976" y="426"/>
                    <a:pt x="1854" y="365"/>
                  </a:cubicBezTo>
                  <a:cubicBezTo>
                    <a:pt x="1429" y="0"/>
                    <a:pt x="882" y="183"/>
                    <a:pt x="395" y="31"/>
                  </a:cubicBezTo>
                  <a:cubicBezTo>
                    <a:pt x="384" y="28"/>
                    <a:pt x="373" y="27"/>
                    <a:pt x="362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4" name="Google Shape;7234;p9"/>
            <p:cNvSpPr/>
            <p:nvPr/>
          </p:nvSpPr>
          <p:spPr>
            <a:xfrm>
              <a:off x="6468475" y="1266275"/>
              <a:ext cx="43325" cy="45925"/>
            </a:xfrm>
            <a:custGeom>
              <a:avLst/>
              <a:gdLst/>
              <a:ahLst/>
              <a:cxnLst/>
              <a:rect l="l" t="t" r="r" b="b"/>
              <a:pathLst>
                <a:path w="1733" h="1837" extrusionOk="0">
                  <a:moveTo>
                    <a:pt x="0" y="0"/>
                  </a:moveTo>
                  <a:cubicBezTo>
                    <a:pt x="426" y="456"/>
                    <a:pt x="92" y="730"/>
                    <a:pt x="61" y="1034"/>
                  </a:cubicBezTo>
                  <a:cubicBezTo>
                    <a:pt x="31" y="1459"/>
                    <a:pt x="335" y="1611"/>
                    <a:pt x="639" y="1763"/>
                  </a:cubicBezTo>
                  <a:cubicBezTo>
                    <a:pt x="728" y="1813"/>
                    <a:pt x="827" y="1836"/>
                    <a:pt x="925" y="1836"/>
                  </a:cubicBezTo>
                  <a:cubicBezTo>
                    <a:pt x="1127" y="1836"/>
                    <a:pt x="1327" y="1735"/>
                    <a:pt x="1429" y="1550"/>
                  </a:cubicBezTo>
                  <a:cubicBezTo>
                    <a:pt x="1733" y="1034"/>
                    <a:pt x="1642" y="335"/>
                    <a:pt x="943" y="213"/>
                  </a:cubicBezTo>
                  <a:cubicBezTo>
                    <a:pt x="730" y="152"/>
                    <a:pt x="487" y="9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5" name="Google Shape;7235;p9"/>
            <p:cNvSpPr/>
            <p:nvPr/>
          </p:nvSpPr>
          <p:spPr>
            <a:xfrm>
              <a:off x="5505700" y="1170200"/>
              <a:ext cx="44275" cy="47725"/>
            </a:xfrm>
            <a:custGeom>
              <a:avLst/>
              <a:gdLst/>
              <a:ahLst/>
              <a:cxnLst/>
              <a:rect l="l" t="t" r="r" b="b"/>
              <a:pathLst>
                <a:path w="1771" h="1909" extrusionOk="0">
                  <a:moveTo>
                    <a:pt x="829" y="0"/>
                  </a:moveTo>
                  <a:cubicBezTo>
                    <a:pt x="553" y="0"/>
                    <a:pt x="312" y="149"/>
                    <a:pt x="182" y="408"/>
                  </a:cubicBezTo>
                  <a:cubicBezTo>
                    <a:pt x="0" y="621"/>
                    <a:pt x="30" y="956"/>
                    <a:pt x="243" y="1168"/>
                  </a:cubicBezTo>
                  <a:cubicBezTo>
                    <a:pt x="517" y="1412"/>
                    <a:pt x="821" y="1655"/>
                    <a:pt x="1155" y="1867"/>
                  </a:cubicBezTo>
                  <a:cubicBezTo>
                    <a:pt x="1200" y="1896"/>
                    <a:pt x="1251" y="1908"/>
                    <a:pt x="1302" y="1908"/>
                  </a:cubicBezTo>
                  <a:cubicBezTo>
                    <a:pt x="1528" y="1908"/>
                    <a:pt x="1771" y="1670"/>
                    <a:pt x="1672" y="1472"/>
                  </a:cubicBezTo>
                  <a:cubicBezTo>
                    <a:pt x="1550" y="1199"/>
                    <a:pt x="1489" y="864"/>
                    <a:pt x="1489" y="560"/>
                  </a:cubicBezTo>
                  <a:cubicBezTo>
                    <a:pt x="1429" y="287"/>
                    <a:pt x="1246" y="74"/>
                    <a:pt x="973" y="13"/>
                  </a:cubicBezTo>
                  <a:cubicBezTo>
                    <a:pt x="924" y="4"/>
                    <a:pt x="876" y="0"/>
                    <a:pt x="8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6" name="Google Shape;7236;p9"/>
            <p:cNvSpPr/>
            <p:nvPr/>
          </p:nvSpPr>
          <p:spPr>
            <a:xfrm>
              <a:off x="5773925" y="1544375"/>
              <a:ext cx="39550" cy="44925"/>
            </a:xfrm>
            <a:custGeom>
              <a:avLst/>
              <a:gdLst/>
              <a:ahLst/>
              <a:cxnLst/>
              <a:rect l="l" t="t" r="r" b="b"/>
              <a:pathLst>
                <a:path w="1582" h="1797" extrusionOk="0">
                  <a:moveTo>
                    <a:pt x="882" y="1"/>
                  </a:moveTo>
                  <a:cubicBezTo>
                    <a:pt x="548" y="1"/>
                    <a:pt x="1" y="761"/>
                    <a:pt x="31" y="1156"/>
                  </a:cubicBezTo>
                  <a:cubicBezTo>
                    <a:pt x="118" y="1531"/>
                    <a:pt x="451" y="1797"/>
                    <a:pt x="822" y="1797"/>
                  </a:cubicBezTo>
                  <a:cubicBezTo>
                    <a:pt x="842" y="1797"/>
                    <a:pt x="862" y="1796"/>
                    <a:pt x="882" y="1794"/>
                  </a:cubicBezTo>
                  <a:cubicBezTo>
                    <a:pt x="1308" y="1673"/>
                    <a:pt x="1581" y="1278"/>
                    <a:pt x="1551" y="852"/>
                  </a:cubicBezTo>
                  <a:cubicBezTo>
                    <a:pt x="1551" y="518"/>
                    <a:pt x="1095" y="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7" name="Google Shape;7237;p9"/>
            <p:cNvSpPr/>
            <p:nvPr/>
          </p:nvSpPr>
          <p:spPr>
            <a:xfrm>
              <a:off x="6015600" y="1166700"/>
              <a:ext cx="41000" cy="44925"/>
            </a:xfrm>
            <a:custGeom>
              <a:avLst/>
              <a:gdLst/>
              <a:ahLst/>
              <a:cxnLst/>
              <a:rect l="l" t="t" r="r" b="b"/>
              <a:pathLst>
                <a:path w="1640" h="1797" extrusionOk="0">
                  <a:moveTo>
                    <a:pt x="1003" y="0"/>
                  </a:moveTo>
                  <a:cubicBezTo>
                    <a:pt x="609" y="0"/>
                    <a:pt x="60" y="561"/>
                    <a:pt x="30" y="1035"/>
                  </a:cubicBezTo>
                  <a:cubicBezTo>
                    <a:pt x="1" y="1444"/>
                    <a:pt x="308" y="1796"/>
                    <a:pt x="683" y="1796"/>
                  </a:cubicBezTo>
                  <a:cubicBezTo>
                    <a:pt x="698" y="1796"/>
                    <a:pt x="714" y="1796"/>
                    <a:pt x="729" y="1795"/>
                  </a:cubicBezTo>
                  <a:cubicBezTo>
                    <a:pt x="740" y="1796"/>
                    <a:pt x="752" y="1796"/>
                    <a:pt x="764" y="1796"/>
                  </a:cubicBezTo>
                  <a:cubicBezTo>
                    <a:pt x="1102" y="1796"/>
                    <a:pt x="1640" y="1388"/>
                    <a:pt x="1611" y="1065"/>
                  </a:cubicBezTo>
                  <a:cubicBezTo>
                    <a:pt x="1580" y="731"/>
                    <a:pt x="1215" y="1"/>
                    <a:pt x="1033" y="1"/>
                  </a:cubicBezTo>
                  <a:cubicBezTo>
                    <a:pt x="1023" y="1"/>
                    <a:pt x="1013" y="0"/>
                    <a:pt x="10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8" name="Google Shape;7238;p9"/>
            <p:cNvSpPr/>
            <p:nvPr/>
          </p:nvSpPr>
          <p:spPr>
            <a:xfrm>
              <a:off x="5381825" y="1089200"/>
              <a:ext cx="40300" cy="41075"/>
            </a:xfrm>
            <a:custGeom>
              <a:avLst/>
              <a:gdLst/>
              <a:ahLst/>
              <a:cxnLst/>
              <a:rect l="l" t="t" r="r" b="b"/>
              <a:pathLst>
                <a:path w="1612" h="1643" extrusionOk="0">
                  <a:moveTo>
                    <a:pt x="791" y="1"/>
                  </a:moveTo>
                  <a:cubicBezTo>
                    <a:pt x="365" y="62"/>
                    <a:pt x="61" y="427"/>
                    <a:pt x="31" y="852"/>
                  </a:cubicBezTo>
                  <a:cubicBezTo>
                    <a:pt x="1" y="1278"/>
                    <a:pt x="335" y="1642"/>
                    <a:pt x="760" y="1642"/>
                  </a:cubicBezTo>
                  <a:cubicBezTo>
                    <a:pt x="1216" y="1642"/>
                    <a:pt x="1611" y="1217"/>
                    <a:pt x="1551" y="761"/>
                  </a:cubicBezTo>
                  <a:cubicBezTo>
                    <a:pt x="1520" y="335"/>
                    <a:pt x="1186" y="31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9" name="Google Shape;7239;p9"/>
            <p:cNvSpPr/>
            <p:nvPr/>
          </p:nvSpPr>
          <p:spPr>
            <a:xfrm>
              <a:off x="6387175" y="1227600"/>
              <a:ext cx="44075" cy="53425"/>
            </a:xfrm>
            <a:custGeom>
              <a:avLst/>
              <a:gdLst/>
              <a:ahLst/>
              <a:cxnLst/>
              <a:rect l="l" t="t" r="r" b="b"/>
              <a:pathLst>
                <a:path w="1763" h="2137" extrusionOk="0">
                  <a:moveTo>
                    <a:pt x="1101" y="0"/>
                  </a:moveTo>
                  <a:cubicBezTo>
                    <a:pt x="832" y="0"/>
                    <a:pt x="665" y="193"/>
                    <a:pt x="578" y="544"/>
                  </a:cubicBezTo>
                  <a:cubicBezTo>
                    <a:pt x="517" y="787"/>
                    <a:pt x="486" y="1061"/>
                    <a:pt x="182" y="1182"/>
                  </a:cubicBezTo>
                  <a:cubicBezTo>
                    <a:pt x="0" y="1790"/>
                    <a:pt x="30" y="2003"/>
                    <a:pt x="426" y="2094"/>
                  </a:cubicBezTo>
                  <a:cubicBezTo>
                    <a:pt x="501" y="2123"/>
                    <a:pt x="577" y="2137"/>
                    <a:pt x="650" y="2137"/>
                  </a:cubicBezTo>
                  <a:cubicBezTo>
                    <a:pt x="960" y="2137"/>
                    <a:pt x="1228" y="1897"/>
                    <a:pt x="1277" y="1578"/>
                  </a:cubicBezTo>
                  <a:cubicBezTo>
                    <a:pt x="1368" y="1304"/>
                    <a:pt x="1459" y="1061"/>
                    <a:pt x="1581" y="818"/>
                  </a:cubicBezTo>
                  <a:cubicBezTo>
                    <a:pt x="1672" y="575"/>
                    <a:pt x="1763" y="301"/>
                    <a:pt x="1459" y="88"/>
                  </a:cubicBezTo>
                  <a:cubicBezTo>
                    <a:pt x="1324" y="29"/>
                    <a:pt x="1205" y="0"/>
                    <a:pt x="1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0" name="Google Shape;7240;p9"/>
            <p:cNvSpPr/>
            <p:nvPr/>
          </p:nvSpPr>
          <p:spPr>
            <a:xfrm>
              <a:off x="5413750" y="1449625"/>
              <a:ext cx="51100" cy="39700"/>
            </a:xfrm>
            <a:custGeom>
              <a:avLst/>
              <a:gdLst/>
              <a:ahLst/>
              <a:cxnLst/>
              <a:rect l="l" t="t" r="r" b="b"/>
              <a:pathLst>
                <a:path w="2044" h="1588" extrusionOk="0">
                  <a:moveTo>
                    <a:pt x="1591" y="0"/>
                  </a:moveTo>
                  <a:cubicBezTo>
                    <a:pt x="1558" y="0"/>
                    <a:pt x="1524" y="7"/>
                    <a:pt x="1490" y="22"/>
                  </a:cubicBezTo>
                  <a:cubicBezTo>
                    <a:pt x="1307" y="113"/>
                    <a:pt x="821" y="83"/>
                    <a:pt x="1094" y="569"/>
                  </a:cubicBezTo>
                  <a:cubicBezTo>
                    <a:pt x="1186" y="691"/>
                    <a:pt x="1125" y="873"/>
                    <a:pt x="973" y="934"/>
                  </a:cubicBezTo>
                  <a:cubicBezTo>
                    <a:pt x="913" y="968"/>
                    <a:pt x="868" y="983"/>
                    <a:pt x="833" y="983"/>
                  </a:cubicBezTo>
                  <a:cubicBezTo>
                    <a:pt x="741" y="983"/>
                    <a:pt x="713" y="883"/>
                    <a:pt x="669" y="751"/>
                  </a:cubicBezTo>
                  <a:cubicBezTo>
                    <a:pt x="596" y="582"/>
                    <a:pt x="523" y="373"/>
                    <a:pt x="373" y="373"/>
                  </a:cubicBezTo>
                  <a:cubicBezTo>
                    <a:pt x="335" y="373"/>
                    <a:pt x="292" y="386"/>
                    <a:pt x="243" y="417"/>
                  </a:cubicBezTo>
                  <a:cubicBezTo>
                    <a:pt x="0" y="569"/>
                    <a:pt x="183" y="782"/>
                    <a:pt x="274" y="964"/>
                  </a:cubicBezTo>
                  <a:cubicBezTo>
                    <a:pt x="334" y="1055"/>
                    <a:pt x="365" y="1116"/>
                    <a:pt x="365" y="1207"/>
                  </a:cubicBezTo>
                  <a:cubicBezTo>
                    <a:pt x="406" y="1473"/>
                    <a:pt x="516" y="1588"/>
                    <a:pt x="676" y="1588"/>
                  </a:cubicBezTo>
                  <a:cubicBezTo>
                    <a:pt x="754" y="1588"/>
                    <a:pt x="843" y="1561"/>
                    <a:pt x="942" y="1511"/>
                  </a:cubicBezTo>
                  <a:cubicBezTo>
                    <a:pt x="1034" y="1450"/>
                    <a:pt x="1094" y="1390"/>
                    <a:pt x="1155" y="1359"/>
                  </a:cubicBezTo>
                  <a:cubicBezTo>
                    <a:pt x="1216" y="1390"/>
                    <a:pt x="1277" y="1420"/>
                    <a:pt x="1338" y="1420"/>
                  </a:cubicBezTo>
                  <a:cubicBezTo>
                    <a:pt x="1543" y="1465"/>
                    <a:pt x="1691" y="1494"/>
                    <a:pt x="1795" y="1494"/>
                  </a:cubicBezTo>
                  <a:cubicBezTo>
                    <a:pt x="2044" y="1494"/>
                    <a:pt x="2040" y="1327"/>
                    <a:pt x="1976" y="812"/>
                  </a:cubicBezTo>
                  <a:cubicBezTo>
                    <a:pt x="1915" y="660"/>
                    <a:pt x="1945" y="508"/>
                    <a:pt x="1915" y="356"/>
                  </a:cubicBezTo>
                  <a:cubicBezTo>
                    <a:pt x="1890" y="178"/>
                    <a:pt x="1758" y="0"/>
                    <a:pt x="15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1" name="Google Shape;7241;p9"/>
            <p:cNvSpPr/>
            <p:nvPr/>
          </p:nvSpPr>
          <p:spPr>
            <a:xfrm>
              <a:off x="6314225" y="1261975"/>
              <a:ext cx="51675" cy="39275"/>
            </a:xfrm>
            <a:custGeom>
              <a:avLst/>
              <a:gdLst/>
              <a:ahLst/>
              <a:cxnLst/>
              <a:rect l="l" t="t" r="r" b="b"/>
              <a:pathLst>
                <a:path w="2067" h="1571" extrusionOk="0">
                  <a:moveTo>
                    <a:pt x="259" y="1"/>
                  </a:moveTo>
                  <a:cubicBezTo>
                    <a:pt x="174" y="1"/>
                    <a:pt x="108" y="77"/>
                    <a:pt x="61" y="172"/>
                  </a:cubicBezTo>
                  <a:cubicBezTo>
                    <a:pt x="0" y="294"/>
                    <a:pt x="61" y="446"/>
                    <a:pt x="182" y="476"/>
                  </a:cubicBezTo>
                  <a:cubicBezTo>
                    <a:pt x="730" y="628"/>
                    <a:pt x="699" y="1145"/>
                    <a:pt x="851" y="1570"/>
                  </a:cubicBezTo>
                  <a:cubicBezTo>
                    <a:pt x="1277" y="1510"/>
                    <a:pt x="1368" y="1206"/>
                    <a:pt x="1611" y="1114"/>
                  </a:cubicBezTo>
                  <a:cubicBezTo>
                    <a:pt x="1854" y="993"/>
                    <a:pt x="2067" y="902"/>
                    <a:pt x="1945" y="567"/>
                  </a:cubicBezTo>
                  <a:cubicBezTo>
                    <a:pt x="1812" y="274"/>
                    <a:pt x="1655" y="4"/>
                    <a:pt x="1352" y="4"/>
                  </a:cubicBezTo>
                  <a:cubicBezTo>
                    <a:pt x="1309" y="4"/>
                    <a:pt x="1264" y="9"/>
                    <a:pt x="1216" y="20"/>
                  </a:cubicBezTo>
                  <a:cubicBezTo>
                    <a:pt x="1079" y="51"/>
                    <a:pt x="935" y="66"/>
                    <a:pt x="787" y="66"/>
                  </a:cubicBezTo>
                  <a:cubicBezTo>
                    <a:pt x="638" y="66"/>
                    <a:pt x="486" y="51"/>
                    <a:pt x="334" y="20"/>
                  </a:cubicBezTo>
                  <a:cubicBezTo>
                    <a:pt x="308" y="7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2" name="Google Shape;7242;p9"/>
            <p:cNvSpPr/>
            <p:nvPr/>
          </p:nvSpPr>
          <p:spPr>
            <a:xfrm>
              <a:off x="6610575" y="1020025"/>
              <a:ext cx="38725" cy="36575"/>
            </a:xfrm>
            <a:custGeom>
              <a:avLst/>
              <a:gdLst/>
              <a:ahLst/>
              <a:cxnLst/>
              <a:rect l="l" t="t" r="r" b="b"/>
              <a:pathLst>
                <a:path w="1549" h="1463" extrusionOk="0">
                  <a:moveTo>
                    <a:pt x="798" y="0"/>
                  </a:moveTo>
                  <a:cubicBezTo>
                    <a:pt x="393" y="0"/>
                    <a:pt x="31" y="325"/>
                    <a:pt x="31" y="762"/>
                  </a:cubicBezTo>
                  <a:cubicBezTo>
                    <a:pt x="0" y="1218"/>
                    <a:pt x="213" y="1461"/>
                    <a:pt x="639" y="1461"/>
                  </a:cubicBezTo>
                  <a:cubicBezTo>
                    <a:pt x="658" y="1462"/>
                    <a:pt x="677" y="1463"/>
                    <a:pt x="696" y="1463"/>
                  </a:cubicBezTo>
                  <a:cubicBezTo>
                    <a:pt x="1125" y="1463"/>
                    <a:pt x="1461" y="1138"/>
                    <a:pt x="1490" y="701"/>
                  </a:cubicBezTo>
                  <a:cubicBezTo>
                    <a:pt x="1548" y="351"/>
                    <a:pt x="1270" y="0"/>
                    <a:pt x="898" y="0"/>
                  </a:cubicBezTo>
                  <a:cubicBezTo>
                    <a:pt x="882" y="0"/>
                    <a:pt x="867" y="1"/>
                    <a:pt x="851" y="2"/>
                  </a:cubicBezTo>
                  <a:cubicBezTo>
                    <a:pt x="833" y="1"/>
                    <a:pt x="816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3" name="Google Shape;7243;p9"/>
            <p:cNvSpPr/>
            <p:nvPr/>
          </p:nvSpPr>
          <p:spPr>
            <a:xfrm>
              <a:off x="6757225" y="1402775"/>
              <a:ext cx="47900" cy="40625"/>
            </a:xfrm>
            <a:custGeom>
              <a:avLst/>
              <a:gdLst/>
              <a:ahLst/>
              <a:cxnLst/>
              <a:rect l="l" t="t" r="r" b="b"/>
              <a:pathLst>
                <a:path w="1916" h="1625" extrusionOk="0">
                  <a:moveTo>
                    <a:pt x="1528" y="1"/>
                  </a:moveTo>
                  <a:cubicBezTo>
                    <a:pt x="1343" y="1"/>
                    <a:pt x="1184" y="325"/>
                    <a:pt x="951" y="325"/>
                  </a:cubicBezTo>
                  <a:cubicBezTo>
                    <a:pt x="929" y="325"/>
                    <a:pt x="906" y="322"/>
                    <a:pt x="882" y="315"/>
                  </a:cubicBezTo>
                  <a:cubicBezTo>
                    <a:pt x="730" y="315"/>
                    <a:pt x="578" y="346"/>
                    <a:pt x="426" y="437"/>
                  </a:cubicBezTo>
                  <a:cubicBezTo>
                    <a:pt x="244" y="558"/>
                    <a:pt x="1" y="710"/>
                    <a:pt x="122" y="984"/>
                  </a:cubicBezTo>
                  <a:cubicBezTo>
                    <a:pt x="268" y="1276"/>
                    <a:pt x="330" y="1624"/>
                    <a:pt x="739" y="1624"/>
                  </a:cubicBezTo>
                  <a:cubicBezTo>
                    <a:pt x="756" y="1624"/>
                    <a:pt x="773" y="1624"/>
                    <a:pt x="791" y="1622"/>
                  </a:cubicBezTo>
                  <a:cubicBezTo>
                    <a:pt x="1156" y="1622"/>
                    <a:pt x="1460" y="1410"/>
                    <a:pt x="1521" y="1075"/>
                  </a:cubicBezTo>
                  <a:cubicBezTo>
                    <a:pt x="1612" y="741"/>
                    <a:pt x="1916" y="346"/>
                    <a:pt x="1673" y="72"/>
                  </a:cubicBezTo>
                  <a:cubicBezTo>
                    <a:pt x="1622" y="21"/>
                    <a:pt x="1574" y="1"/>
                    <a:pt x="1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4" name="Google Shape;7244;p9"/>
            <p:cNvSpPr/>
            <p:nvPr/>
          </p:nvSpPr>
          <p:spPr>
            <a:xfrm>
              <a:off x="6681250" y="1453950"/>
              <a:ext cx="37250" cy="39550"/>
            </a:xfrm>
            <a:custGeom>
              <a:avLst/>
              <a:gdLst/>
              <a:ahLst/>
              <a:cxnLst/>
              <a:rect l="l" t="t" r="r" b="b"/>
              <a:pathLst>
                <a:path w="1490" h="1582" extrusionOk="0">
                  <a:moveTo>
                    <a:pt x="851" y="1"/>
                  </a:moveTo>
                  <a:cubicBezTo>
                    <a:pt x="426" y="92"/>
                    <a:pt x="91" y="426"/>
                    <a:pt x="0" y="852"/>
                  </a:cubicBezTo>
                  <a:cubicBezTo>
                    <a:pt x="61" y="1247"/>
                    <a:pt x="365" y="1551"/>
                    <a:pt x="760" y="1581"/>
                  </a:cubicBezTo>
                  <a:cubicBezTo>
                    <a:pt x="1155" y="1490"/>
                    <a:pt x="1429" y="1156"/>
                    <a:pt x="1490" y="761"/>
                  </a:cubicBezTo>
                  <a:cubicBezTo>
                    <a:pt x="1490" y="366"/>
                    <a:pt x="1216" y="62"/>
                    <a:pt x="8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5" name="Google Shape;7245;p9"/>
            <p:cNvSpPr/>
            <p:nvPr/>
          </p:nvSpPr>
          <p:spPr>
            <a:xfrm>
              <a:off x="6063925" y="1188350"/>
              <a:ext cx="41350" cy="35775"/>
            </a:xfrm>
            <a:custGeom>
              <a:avLst/>
              <a:gdLst/>
              <a:ahLst/>
              <a:cxnLst/>
              <a:rect l="l" t="t" r="r" b="b"/>
              <a:pathLst>
                <a:path w="1654" h="1431" extrusionOk="0">
                  <a:moveTo>
                    <a:pt x="384" y="0"/>
                  </a:moveTo>
                  <a:cubicBezTo>
                    <a:pt x="174" y="0"/>
                    <a:pt x="1" y="197"/>
                    <a:pt x="73" y="412"/>
                  </a:cubicBezTo>
                  <a:cubicBezTo>
                    <a:pt x="133" y="746"/>
                    <a:pt x="285" y="1050"/>
                    <a:pt x="529" y="1293"/>
                  </a:cubicBezTo>
                  <a:cubicBezTo>
                    <a:pt x="635" y="1385"/>
                    <a:pt x="772" y="1430"/>
                    <a:pt x="909" y="1430"/>
                  </a:cubicBezTo>
                  <a:cubicBezTo>
                    <a:pt x="1045" y="1430"/>
                    <a:pt x="1182" y="1385"/>
                    <a:pt x="1288" y="1293"/>
                  </a:cubicBezTo>
                  <a:cubicBezTo>
                    <a:pt x="1532" y="1202"/>
                    <a:pt x="1653" y="929"/>
                    <a:pt x="1592" y="686"/>
                  </a:cubicBezTo>
                  <a:cubicBezTo>
                    <a:pt x="1562" y="503"/>
                    <a:pt x="1532" y="290"/>
                    <a:pt x="1471" y="47"/>
                  </a:cubicBezTo>
                  <a:cubicBezTo>
                    <a:pt x="1334" y="123"/>
                    <a:pt x="1174" y="161"/>
                    <a:pt x="1015" y="161"/>
                  </a:cubicBezTo>
                  <a:cubicBezTo>
                    <a:pt x="855" y="161"/>
                    <a:pt x="696" y="123"/>
                    <a:pt x="559" y="47"/>
                  </a:cubicBezTo>
                  <a:cubicBezTo>
                    <a:pt x="501" y="15"/>
                    <a:pt x="441" y="0"/>
                    <a:pt x="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6" name="Google Shape;7246;p9"/>
            <p:cNvSpPr/>
            <p:nvPr/>
          </p:nvSpPr>
          <p:spPr>
            <a:xfrm>
              <a:off x="7088550" y="116215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821" y="1"/>
                  </a:moveTo>
                  <a:cubicBezTo>
                    <a:pt x="365" y="1"/>
                    <a:pt x="0" y="396"/>
                    <a:pt x="61" y="822"/>
                  </a:cubicBezTo>
                  <a:cubicBezTo>
                    <a:pt x="34" y="1169"/>
                    <a:pt x="313" y="1446"/>
                    <a:pt x="628" y="1446"/>
                  </a:cubicBezTo>
                  <a:cubicBezTo>
                    <a:pt x="672" y="1446"/>
                    <a:pt x="716" y="1441"/>
                    <a:pt x="760" y="1430"/>
                  </a:cubicBezTo>
                  <a:cubicBezTo>
                    <a:pt x="1186" y="1399"/>
                    <a:pt x="1490" y="1065"/>
                    <a:pt x="1490" y="670"/>
                  </a:cubicBezTo>
                  <a:cubicBezTo>
                    <a:pt x="1490" y="30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7" name="Google Shape;7247;p9"/>
            <p:cNvSpPr/>
            <p:nvPr/>
          </p:nvSpPr>
          <p:spPr>
            <a:xfrm>
              <a:off x="5534575" y="1544325"/>
              <a:ext cx="44350" cy="35800"/>
            </a:xfrm>
            <a:custGeom>
              <a:avLst/>
              <a:gdLst/>
              <a:ahLst/>
              <a:cxnLst/>
              <a:rect l="l" t="t" r="r" b="b"/>
              <a:pathLst>
                <a:path w="1774" h="1432" extrusionOk="0">
                  <a:moveTo>
                    <a:pt x="700" y="1"/>
                  </a:moveTo>
                  <a:cubicBezTo>
                    <a:pt x="332" y="1"/>
                    <a:pt x="29" y="266"/>
                    <a:pt x="0" y="641"/>
                  </a:cubicBezTo>
                  <a:cubicBezTo>
                    <a:pt x="30" y="1067"/>
                    <a:pt x="395" y="1432"/>
                    <a:pt x="821" y="1432"/>
                  </a:cubicBezTo>
                  <a:cubicBezTo>
                    <a:pt x="1773" y="1372"/>
                    <a:pt x="1706" y="1"/>
                    <a:pt x="818" y="1"/>
                  </a:cubicBezTo>
                  <a:cubicBezTo>
                    <a:pt x="799" y="1"/>
                    <a:pt x="780" y="2"/>
                    <a:pt x="760" y="3"/>
                  </a:cubicBezTo>
                  <a:cubicBezTo>
                    <a:pt x="740" y="1"/>
                    <a:pt x="720" y="1"/>
                    <a:pt x="7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8" name="Google Shape;7248;p9"/>
            <p:cNvSpPr/>
            <p:nvPr/>
          </p:nvSpPr>
          <p:spPr>
            <a:xfrm>
              <a:off x="5359025" y="1373950"/>
              <a:ext cx="53975" cy="55050"/>
            </a:xfrm>
            <a:custGeom>
              <a:avLst/>
              <a:gdLst/>
              <a:ahLst/>
              <a:cxnLst/>
              <a:rect l="l" t="t" r="r" b="b"/>
              <a:pathLst>
                <a:path w="2159" h="2202" extrusionOk="0">
                  <a:moveTo>
                    <a:pt x="1876" y="0"/>
                  </a:moveTo>
                  <a:cubicBezTo>
                    <a:pt x="1835" y="0"/>
                    <a:pt x="1788" y="12"/>
                    <a:pt x="1733" y="40"/>
                  </a:cubicBezTo>
                  <a:cubicBezTo>
                    <a:pt x="1125" y="404"/>
                    <a:pt x="639" y="860"/>
                    <a:pt x="213" y="1408"/>
                  </a:cubicBezTo>
                  <a:cubicBezTo>
                    <a:pt x="1" y="1620"/>
                    <a:pt x="61" y="1985"/>
                    <a:pt x="305" y="2137"/>
                  </a:cubicBezTo>
                  <a:cubicBezTo>
                    <a:pt x="381" y="2183"/>
                    <a:pt x="443" y="2202"/>
                    <a:pt x="498" y="2202"/>
                  </a:cubicBezTo>
                  <a:cubicBezTo>
                    <a:pt x="662" y="2202"/>
                    <a:pt x="753" y="2031"/>
                    <a:pt x="913" y="1894"/>
                  </a:cubicBezTo>
                  <a:cubicBezTo>
                    <a:pt x="1095" y="1681"/>
                    <a:pt x="913" y="1316"/>
                    <a:pt x="1216" y="1164"/>
                  </a:cubicBezTo>
                  <a:cubicBezTo>
                    <a:pt x="1291" y="1077"/>
                    <a:pt x="1366" y="1046"/>
                    <a:pt x="1441" y="1046"/>
                  </a:cubicBezTo>
                  <a:cubicBezTo>
                    <a:pt x="1548" y="1046"/>
                    <a:pt x="1656" y="1111"/>
                    <a:pt x="1764" y="1164"/>
                  </a:cubicBezTo>
                  <a:cubicBezTo>
                    <a:pt x="2037" y="952"/>
                    <a:pt x="2159" y="617"/>
                    <a:pt x="2098" y="283"/>
                  </a:cubicBezTo>
                  <a:cubicBezTo>
                    <a:pt x="2074" y="142"/>
                    <a:pt x="2014" y="0"/>
                    <a:pt x="1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9" name="Google Shape;7249;p9"/>
            <p:cNvSpPr/>
            <p:nvPr/>
          </p:nvSpPr>
          <p:spPr>
            <a:xfrm>
              <a:off x="6200225" y="1291475"/>
              <a:ext cx="44875" cy="33325"/>
            </a:xfrm>
            <a:custGeom>
              <a:avLst/>
              <a:gdLst/>
              <a:ahLst/>
              <a:cxnLst/>
              <a:rect l="l" t="t" r="r" b="b"/>
              <a:pathLst>
                <a:path w="1795" h="1333" extrusionOk="0">
                  <a:moveTo>
                    <a:pt x="856" y="1"/>
                  </a:moveTo>
                  <a:cubicBezTo>
                    <a:pt x="737" y="1"/>
                    <a:pt x="619" y="38"/>
                    <a:pt x="517" y="117"/>
                  </a:cubicBezTo>
                  <a:cubicBezTo>
                    <a:pt x="274" y="238"/>
                    <a:pt x="1" y="421"/>
                    <a:pt x="122" y="725"/>
                  </a:cubicBezTo>
                  <a:cubicBezTo>
                    <a:pt x="213" y="1089"/>
                    <a:pt x="578" y="1333"/>
                    <a:pt x="943" y="1333"/>
                  </a:cubicBezTo>
                  <a:cubicBezTo>
                    <a:pt x="1095" y="1333"/>
                    <a:pt x="1247" y="1302"/>
                    <a:pt x="1368" y="1272"/>
                  </a:cubicBezTo>
                  <a:cubicBezTo>
                    <a:pt x="1733" y="1181"/>
                    <a:pt x="1794" y="937"/>
                    <a:pt x="1581" y="603"/>
                  </a:cubicBezTo>
                  <a:cubicBezTo>
                    <a:pt x="1520" y="512"/>
                    <a:pt x="1460" y="390"/>
                    <a:pt x="1399" y="299"/>
                  </a:cubicBezTo>
                  <a:cubicBezTo>
                    <a:pt x="1265" y="108"/>
                    <a:pt x="1059" y="1"/>
                    <a:pt x="8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0" name="Google Shape;7250;p9"/>
            <p:cNvSpPr/>
            <p:nvPr/>
          </p:nvSpPr>
          <p:spPr>
            <a:xfrm>
              <a:off x="5625750" y="1138600"/>
              <a:ext cx="38025" cy="35750"/>
            </a:xfrm>
            <a:custGeom>
              <a:avLst/>
              <a:gdLst/>
              <a:ahLst/>
              <a:cxnLst/>
              <a:rect l="l" t="t" r="r" b="b"/>
              <a:pathLst>
                <a:path w="1521" h="1430" extrusionOk="0">
                  <a:moveTo>
                    <a:pt x="730" y="1"/>
                  </a:moveTo>
                  <a:cubicBezTo>
                    <a:pt x="396" y="1"/>
                    <a:pt x="92" y="244"/>
                    <a:pt x="61" y="609"/>
                  </a:cubicBezTo>
                  <a:cubicBezTo>
                    <a:pt x="1" y="913"/>
                    <a:pt x="517" y="1429"/>
                    <a:pt x="852" y="1429"/>
                  </a:cubicBezTo>
                  <a:cubicBezTo>
                    <a:pt x="1186" y="1429"/>
                    <a:pt x="1490" y="1156"/>
                    <a:pt x="1490" y="821"/>
                  </a:cubicBezTo>
                  <a:cubicBezTo>
                    <a:pt x="1520" y="396"/>
                    <a:pt x="1186" y="1"/>
                    <a:pt x="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1" name="Google Shape;7251;p9"/>
            <p:cNvSpPr/>
            <p:nvPr/>
          </p:nvSpPr>
          <p:spPr>
            <a:xfrm>
              <a:off x="7152375" y="1261050"/>
              <a:ext cx="44850" cy="37650"/>
            </a:xfrm>
            <a:custGeom>
              <a:avLst/>
              <a:gdLst/>
              <a:ahLst/>
              <a:cxnLst/>
              <a:rect l="l" t="t" r="r" b="b"/>
              <a:pathLst>
                <a:path w="1794" h="1506" extrusionOk="0">
                  <a:moveTo>
                    <a:pt x="893" y="0"/>
                  </a:moveTo>
                  <a:cubicBezTo>
                    <a:pt x="719" y="0"/>
                    <a:pt x="543" y="61"/>
                    <a:pt x="396" y="179"/>
                  </a:cubicBezTo>
                  <a:cubicBezTo>
                    <a:pt x="122" y="331"/>
                    <a:pt x="1" y="665"/>
                    <a:pt x="92" y="969"/>
                  </a:cubicBezTo>
                  <a:cubicBezTo>
                    <a:pt x="222" y="1282"/>
                    <a:pt x="531" y="1505"/>
                    <a:pt x="865" y="1505"/>
                  </a:cubicBezTo>
                  <a:cubicBezTo>
                    <a:pt x="921" y="1505"/>
                    <a:pt x="978" y="1499"/>
                    <a:pt x="1034" y="1486"/>
                  </a:cubicBezTo>
                  <a:cubicBezTo>
                    <a:pt x="1156" y="1455"/>
                    <a:pt x="1277" y="1395"/>
                    <a:pt x="1338" y="1303"/>
                  </a:cubicBezTo>
                  <a:lnTo>
                    <a:pt x="1338" y="1212"/>
                  </a:lnTo>
                  <a:cubicBezTo>
                    <a:pt x="1308" y="1151"/>
                    <a:pt x="1186" y="1091"/>
                    <a:pt x="1277" y="1030"/>
                  </a:cubicBezTo>
                  <a:cubicBezTo>
                    <a:pt x="1283" y="1024"/>
                    <a:pt x="1290" y="1022"/>
                    <a:pt x="1298" y="1022"/>
                  </a:cubicBezTo>
                  <a:cubicBezTo>
                    <a:pt x="1331" y="1022"/>
                    <a:pt x="1380" y="1066"/>
                    <a:pt x="1429" y="1091"/>
                  </a:cubicBezTo>
                  <a:lnTo>
                    <a:pt x="1520" y="1121"/>
                  </a:lnTo>
                  <a:cubicBezTo>
                    <a:pt x="1794" y="847"/>
                    <a:pt x="1733" y="392"/>
                    <a:pt x="1399" y="209"/>
                  </a:cubicBezTo>
                  <a:cubicBezTo>
                    <a:pt x="1258" y="68"/>
                    <a:pt x="1077" y="0"/>
                    <a:pt x="8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2" name="Google Shape;7252;p9"/>
            <p:cNvSpPr/>
            <p:nvPr/>
          </p:nvSpPr>
          <p:spPr>
            <a:xfrm>
              <a:off x="5144750" y="1576300"/>
              <a:ext cx="34975" cy="35750"/>
            </a:xfrm>
            <a:custGeom>
              <a:avLst/>
              <a:gdLst/>
              <a:ahLst/>
              <a:cxnLst/>
              <a:rect l="l" t="t" r="r" b="b"/>
              <a:pathLst>
                <a:path w="1399" h="1430" extrusionOk="0">
                  <a:moveTo>
                    <a:pt x="882" y="1"/>
                  </a:moveTo>
                  <a:cubicBezTo>
                    <a:pt x="456" y="31"/>
                    <a:pt x="91" y="335"/>
                    <a:pt x="0" y="730"/>
                  </a:cubicBezTo>
                  <a:cubicBezTo>
                    <a:pt x="0" y="1064"/>
                    <a:pt x="243" y="1368"/>
                    <a:pt x="578" y="1429"/>
                  </a:cubicBezTo>
                  <a:cubicBezTo>
                    <a:pt x="1034" y="1399"/>
                    <a:pt x="1368" y="1064"/>
                    <a:pt x="1398" y="639"/>
                  </a:cubicBezTo>
                  <a:cubicBezTo>
                    <a:pt x="1368" y="274"/>
                    <a:pt x="1277" y="3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3" name="Google Shape;7253;p9"/>
            <p:cNvSpPr/>
            <p:nvPr/>
          </p:nvSpPr>
          <p:spPr>
            <a:xfrm>
              <a:off x="5432750" y="1194725"/>
              <a:ext cx="38775" cy="39125"/>
            </a:xfrm>
            <a:custGeom>
              <a:avLst/>
              <a:gdLst/>
              <a:ahLst/>
              <a:cxnLst/>
              <a:rect l="l" t="t" r="r" b="b"/>
              <a:pathLst>
                <a:path w="1551" h="1565" extrusionOk="0">
                  <a:moveTo>
                    <a:pt x="251" y="1"/>
                  </a:moveTo>
                  <a:cubicBezTo>
                    <a:pt x="173" y="1"/>
                    <a:pt x="90" y="2"/>
                    <a:pt x="0" y="5"/>
                  </a:cubicBezTo>
                  <a:cubicBezTo>
                    <a:pt x="304" y="218"/>
                    <a:pt x="456" y="583"/>
                    <a:pt x="365" y="947"/>
                  </a:cubicBezTo>
                  <a:cubicBezTo>
                    <a:pt x="334" y="1221"/>
                    <a:pt x="486" y="1434"/>
                    <a:pt x="730" y="1525"/>
                  </a:cubicBezTo>
                  <a:cubicBezTo>
                    <a:pt x="791" y="1552"/>
                    <a:pt x="848" y="1564"/>
                    <a:pt x="902" y="1564"/>
                  </a:cubicBezTo>
                  <a:cubicBezTo>
                    <a:pt x="1085" y="1564"/>
                    <a:pt x="1227" y="1423"/>
                    <a:pt x="1368" y="1282"/>
                  </a:cubicBezTo>
                  <a:cubicBezTo>
                    <a:pt x="1520" y="1130"/>
                    <a:pt x="1550" y="856"/>
                    <a:pt x="1429" y="643"/>
                  </a:cubicBezTo>
                  <a:cubicBezTo>
                    <a:pt x="1208" y="147"/>
                    <a:pt x="1012" y="1"/>
                    <a:pt x="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4" name="Google Shape;7254;p9"/>
            <p:cNvSpPr/>
            <p:nvPr/>
          </p:nvSpPr>
          <p:spPr>
            <a:xfrm>
              <a:off x="5871950" y="1444075"/>
              <a:ext cx="41825" cy="50475"/>
            </a:xfrm>
            <a:custGeom>
              <a:avLst/>
              <a:gdLst/>
              <a:ahLst/>
              <a:cxnLst/>
              <a:rect l="l" t="t" r="r" b="b"/>
              <a:pathLst>
                <a:path w="1673" h="2019" extrusionOk="0">
                  <a:moveTo>
                    <a:pt x="214" y="1"/>
                  </a:moveTo>
                  <a:cubicBezTo>
                    <a:pt x="1" y="274"/>
                    <a:pt x="1" y="639"/>
                    <a:pt x="214" y="913"/>
                  </a:cubicBezTo>
                  <a:cubicBezTo>
                    <a:pt x="274" y="1277"/>
                    <a:pt x="457" y="1581"/>
                    <a:pt x="730" y="1824"/>
                  </a:cubicBezTo>
                  <a:cubicBezTo>
                    <a:pt x="888" y="1958"/>
                    <a:pt x="1031" y="2019"/>
                    <a:pt x="1161" y="2019"/>
                  </a:cubicBezTo>
                  <a:cubicBezTo>
                    <a:pt x="1358" y="2019"/>
                    <a:pt x="1526" y="1880"/>
                    <a:pt x="1673" y="1642"/>
                  </a:cubicBezTo>
                  <a:cubicBezTo>
                    <a:pt x="1581" y="1308"/>
                    <a:pt x="1521" y="943"/>
                    <a:pt x="1490" y="578"/>
                  </a:cubicBezTo>
                  <a:cubicBezTo>
                    <a:pt x="1004" y="548"/>
                    <a:pt x="457" y="639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5" name="Google Shape;7255;p9"/>
            <p:cNvSpPr/>
            <p:nvPr/>
          </p:nvSpPr>
          <p:spPr>
            <a:xfrm>
              <a:off x="6096125" y="1498800"/>
              <a:ext cx="34225" cy="34375"/>
            </a:xfrm>
            <a:custGeom>
              <a:avLst/>
              <a:gdLst/>
              <a:ahLst/>
              <a:cxnLst/>
              <a:rect l="l" t="t" r="r" b="b"/>
              <a:pathLst>
                <a:path w="1369" h="1375" extrusionOk="0">
                  <a:moveTo>
                    <a:pt x="760" y="0"/>
                  </a:moveTo>
                  <a:cubicBezTo>
                    <a:pt x="365" y="0"/>
                    <a:pt x="0" y="304"/>
                    <a:pt x="0" y="730"/>
                  </a:cubicBezTo>
                  <a:cubicBezTo>
                    <a:pt x="0" y="1034"/>
                    <a:pt x="213" y="1307"/>
                    <a:pt x="517" y="1368"/>
                  </a:cubicBezTo>
                  <a:cubicBezTo>
                    <a:pt x="540" y="1372"/>
                    <a:pt x="564" y="1374"/>
                    <a:pt x="588" y="1374"/>
                  </a:cubicBezTo>
                  <a:cubicBezTo>
                    <a:pt x="913" y="1374"/>
                    <a:pt x="1310" y="1008"/>
                    <a:pt x="1338" y="669"/>
                  </a:cubicBezTo>
                  <a:cubicBezTo>
                    <a:pt x="1368" y="335"/>
                    <a:pt x="1125" y="31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6" name="Google Shape;7256;p9"/>
            <p:cNvSpPr/>
            <p:nvPr/>
          </p:nvSpPr>
          <p:spPr>
            <a:xfrm>
              <a:off x="5971500" y="1558075"/>
              <a:ext cx="32700" cy="35725"/>
            </a:xfrm>
            <a:custGeom>
              <a:avLst/>
              <a:gdLst/>
              <a:ahLst/>
              <a:cxnLst/>
              <a:rect l="l" t="t" r="r" b="b"/>
              <a:pathLst>
                <a:path w="1308" h="1429" extrusionOk="0">
                  <a:moveTo>
                    <a:pt x="608" y="0"/>
                  </a:moveTo>
                  <a:cubicBezTo>
                    <a:pt x="244" y="91"/>
                    <a:pt x="1" y="426"/>
                    <a:pt x="31" y="790"/>
                  </a:cubicBezTo>
                  <a:cubicBezTo>
                    <a:pt x="61" y="1155"/>
                    <a:pt x="335" y="1429"/>
                    <a:pt x="669" y="1429"/>
                  </a:cubicBezTo>
                  <a:cubicBezTo>
                    <a:pt x="1034" y="1368"/>
                    <a:pt x="1308" y="1064"/>
                    <a:pt x="1308" y="669"/>
                  </a:cubicBezTo>
                  <a:cubicBezTo>
                    <a:pt x="1277" y="304"/>
                    <a:pt x="973" y="30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7" name="Google Shape;7257;p9"/>
            <p:cNvSpPr/>
            <p:nvPr/>
          </p:nvSpPr>
          <p:spPr>
            <a:xfrm>
              <a:off x="6132600" y="1284500"/>
              <a:ext cx="35750" cy="31950"/>
            </a:xfrm>
            <a:custGeom>
              <a:avLst/>
              <a:gdLst/>
              <a:ahLst/>
              <a:cxnLst/>
              <a:rect l="l" t="t" r="r" b="b"/>
              <a:pathLst>
                <a:path w="1430" h="1278" extrusionOk="0">
                  <a:moveTo>
                    <a:pt x="669" y="1"/>
                  </a:moveTo>
                  <a:cubicBezTo>
                    <a:pt x="335" y="31"/>
                    <a:pt x="61" y="305"/>
                    <a:pt x="0" y="639"/>
                  </a:cubicBezTo>
                  <a:cubicBezTo>
                    <a:pt x="61" y="1004"/>
                    <a:pt x="396" y="1277"/>
                    <a:pt x="760" y="1277"/>
                  </a:cubicBezTo>
                  <a:cubicBezTo>
                    <a:pt x="1095" y="1277"/>
                    <a:pt x="1368" y="1216"/>
                    <a:pt x="1429" y="821"/>
                  </a:cubicBezTo>
                  <a:cubicBezTo>
                    <a:pt x="1368" y="426"/>
                    <a:pt x="1064" y="92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8" name="Google Shape;7258;p9"/>
            <p:cNvSpPr/>
            <p:nvPr/>
          </p:nvSpPr>
          <p:spPr>
            <a:xfrm>
              <a:off x="6862100" y="1238575"/>
              <a:ext cx="33450" cy="40625"/>
            </a:xfrm>
            <a:custGeom>
              <a:avLst/>
              <a:gdLst/>
              <a:ahLst/>
              <a:cxnLst/>
              <a:rect l="l" t="t" r="r" b="b"/>
              <a:pathLst>
                <a:path w="1338" h="1625" extrusionOk="0">
                  <a:moveTo>
                    <a:pt x="785" y="0"/>
                  </a:moveTo>
                  <a:cubicBezTo>
                    <a:pt x="598" y="0"/>
                    <a:pt x="416" y="136"/>
                    <a:pt x="274" y="379"/>
                  </a:cubicBezTo>
                  <a:cubicBezTo>
                    <a:pt x="0" y="774"/>
                    <a:pt x="31" y="1260"/>
                    <a:pt x="335" y="1625"/>
                  </a:cubicBezTo>
                  <a:lnTo>
                    <a:pt x="973" y="1139"/>
                  </a:lnTo>
                  <a:cubicBezTo>
                    <a:pt x="1003" y="1108"/>
                    <a:pt x="1034" y="1047"/>
                    <a:pt x="1095" y="1017"/>
                  </a:cubicBezTo>
                  <a:cubicBezTo>
                    <a:pt x="1338" y="743"/>
                    <a:pt x="1307" y="348"/>
                    <a:pt x="1064" y="105"/>
                  </a:cubicBezTo>
                  <a:cubicBezTo>
                    <a:pt x="973" y="34"/>
                    <a:pt x="878" y="0"/>
                    <a:pt x="7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9" name="Google Shape;7259;p9"/>
            <p:cNvSpPr/>
            <p:nvPr/>
          </p:nvSpPr>
          <p:spPr>
            <a:xfrm>
              <a:off x="6439600" y="1539675"/>
              <a:ext cx="37250" cy="33800"/>
            </a:xfrm>
            <a:custGeom>
              <a:avLst/>
              <a:gdLst/>
              <a:ahLst/>
              <a:cxnLst/>
              <a:rect l="l" t="t" r="r" b="b"/>
              <a:pathLst>
                <a:path w="1490" h="1352" extrusionOk="0">
                  <a:moveTo>
                    <a:pt x="791" y="0"/>
                  </a:moveTo>
                  <a:cubicBezTo>
                    <a:pt x="675" y="0"/>
                    <a:pt x="555" y="41"/>
                    <a:pt x="456" y="128"/>
                  </a:cubicBezTo>
                  <a:cubicBezTo>
                    <a:pt x="31" y="402"/>
                    <a:pt x="0" y="766"/>
                    <a:pt x="395" y="1222"/>
                  </a:cubicBezTo>
                  <a:cubicBezTo>
                    <a:pt x="395" y="1253"/>
                    <a:pt x="456" y="1283"/>
                    <a:pt x="487" y="1283"/>
                  </a:cubicBezTo>
                  <a:cubicBezTo>
                    <a:pt x="532" y="1329"/>
                    <a:pt x="593" y="1352"/>
                    <a:pt x="658" y="1352"/>
                  </a:cubicBezTo>
                  <a:cubicBezTo>
                    <a:pt x="722" y="1352"/>
                    <a:pt x="791" y="1329"/>
                    <a:pt x="851" y="1283"/>
                  </a:cubicBezTo>
                  <a:cubicBezTo>
                    <a:pt x="1399" y="949"/>
                    <a:pt x="1490" y="675"/>
                    <a:pt x="1216" y="250"/>
                  </a:cubicBezTo>
                  <a:cubicBezTo>
                    <a:pt x="1126" y="88"/>
                    <a:pt x="961" y="0"/>
                    <a:pt x="7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0" name="Google Shape;7260;p9"/>
            <p:cNvSpPr/>
            <p:nvPr/>
          </p:nvSpPr>
          <p:spPr>
            <a:xfrm>
              <a:off x="5792175" y="1276375"/>
              <a:ext cx="36500" cy="35175"/>
            </a:xfrm>
            <a:custGeom>
              <a:avLst/>
              <a:gdLst/>
              <a:ahLst/>
              <a:cxnLst/>
              <a:rect l="l" t="t" r="r" b="b"/>
              <a:pathLst>
                <a:path w="1460" h="1407" extrusionOk="0">
                  <a:moveTo>
                    <a:pt x="754" y="1"/>
                  </a:moveTo>
                  <a:cubicBezTo>
                    <a:pt x="557" y="1"/>
                    <a:pt x="383" y="163"/>
                    <a:pt x="243" y="326"/>
                  </a:cubicBezTo>
                  <a:cubicBezTo>
                    <a:pt x="0" y="630"/>
                    <a:pt x="122" y="934"/>
                    <a:pt x="304" y="1238"/>
                  </a:cubicBezTo>
                  <a:cubicBezTo>
                    <a:pt x="392" y="1364"/>
                    <a:pt x="486" y="1407"/>
                    <a:pt x="582" y="1407"/>
                  </a:cubicBezTo>
                  <a:cubicBezTo>
                    <a:pt x="775" y="1407"/>
                    <a:pt x="978" y="1236"/>
                    <a:pt x="1157" y="1236"/>
                  </a:cubicBezTo>
                  <a:cubicBezTo>
                    <a:pt x="1166" y="1236"/>
                    <a:pt x="1176" y="1236"/>
                    <a:pt x="1186" y="1238"/>
                  </a:cubicBezTo>
                  <a:cubicBezTo>
                    <a:pt x="1216" y="1238"/>
                    <a:pt x="1246" y="1238"/>
                    <a:pt x="1246" y="1177"/>
                  </a:cubicBezTo>
                  <a:cubicBezTo>
                    <a:pt x="1277" y="1116"/>
                    <a:pt x="1246" y="1086"/>
                    <a:pt x="1216" y="1025"/>
                  </a:cubicBezTo>
                  <a:cubicBezTo>
                    <a:pt x="1459" y="690"/>
                    <a:pt x="1338" y="234"/>
                    <a:pt x="942" y="52"/>
                  </a:cubicBezTo>
                  <a:cubicBezTo>
                    <a:pt x="878" y="16"/>
                    <a:pt x="815" y="1"/>
                    <a:pt x="7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1" name="Google Shape;7261;p9"/>
            <p:cNvSpPr/>
            <p:nvPr/>
          </p:nvSpPr>
          <p:spPr>
            <a:xfrm>
              <a:off x="6769400" y="1463850"/>
              <a:ext cx="30400" cy="33675"/>
            </a:xfrm>
            <a:custGeom>
              <a:avLst/>
              <a:gdLst/>
              <a:ahLst/>
              <a:cxnLst/>
              <a:rect l="l" t="t" r="r" b="b"/>
              <a:pathLst>
                <a:path w="1216" h="1347" extrusionOk="0">
                  <a:moveTo>
                    <a:pt x="578" y="0"/>
                  </a:moveTo>
                  <a:cubicBezTo>
                    <a:pt x="274" y="0"/>
                    <a:pt x="30" y="243"/>
                    <a:pt x="30" y="547"/>
                  </a:cubicBezTo>
                  <a:cubicBezTo>
                    <a:pt x="0" y="1003"/>
                    <a:pt x="182" y="1307"/>
                    <a:pt x="578" y="1337"/>
                  </a:cubicBezTo>
                  <a:cubicBezTo>
                    <a:pt x="619" y="1344"/>
                    <a:pt x="657" y="1347"/>
                    <a:pt x="693" y="1347"/>
                  </a:cubicBezTo>
                  <a:cubicBezTo>
                    <a:pt x="1003" y="1347"/>
                    <a:pt x="1128" y="1120"/>
                    <a:pt x="1155" y="821"/>
                  </a:cubicBezTo>
                  <a:cubicBezTo>
                    <a:pt x="1216" y="426"/>
                    <a:pt x="942" y="61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2" name="Google Shape;7262;p9"/>
            <p:cNvSpPr/>
            <p:nvPr/>
          </p:nvSpPr>
          <p:spPr>
            <a:xfrm>
              <a:off x="5297475" y="1367025"/>
              <a:ext cx="33325" cy="47875"/>
            </a:xfrm>
            <a:custGeom>
              <a:avLst/>
              <a:gdLst/>
              <a:ahLst/>
              <a:cxnLst/>
              <a:rect l="l" t="t" r="r" b="b"/>
              <a:pathLst>
                <a:path w="1333" h="1915" extrusionOk="0">
                  <a:moveTo>
                    <a:pt x="630" y="1"/>
                  </a:moveTo>
                  <a:cubicBezTo>
                    <a:pt x="566" y="1"/>
                    <a:pt x="507" y="23"/>
                    <a:pt x="457" y="74"/>
                  </a:cubicBezTo>
                  <a:lnTo>
                    <a:pt x="1" y="530"/>
                  </a:lnTo>
                  <a:cubicBezTo>
                    <a:pt x="122" y="590"/>
                    <a:pt x="213" y="742"/>
                    <a:pt x="213" y="894"/>
                  </a:cubicBezTo>
                  <a:lnTo>
                    <a:pt x="213" y="1259"/>
                  </a:lnTo>
                  <a:cubicBezTo>
                    <a:pt x="234" y="1734"/>
                    <a:pt x="297" y="1914"/>
                    <a:pt x="573" y="1914"/>
                  </a:cubicBezTo>
                  <a:cubicBezTo>
                    <a:pt x="704" y="1914"/>
                    <a:pt x="882" y="1874"/>
                    <a:pt x="1125" y="1806"/>
                  </a:cubicBezTo>
                  <a:cubicBezTo>
                    <a:pt x="1156" y="1811"/>
                    <a:pt x="1182" y="1814"/>
                    <a:pt x="1204" y="1814"/>
                  </a:cubicBezTo>
                  <a:cubicBezTo>
                    <a:pt x="1316" y="1814"/>
                    <a:pt x="1333" y="1750"/>
                    <a:pt x="1308" y="1624"/>
                  </a:cubicBezTo>
                  <a:cubicBezTo>
                    <a:pt x="1034" y="1381"/>
                    <a:pt x="1064" y="1016"/>
                    <a:pt x="760" y="803"/>
                  </a:cubicBezTo>
                  <a:cubicBezTo>
                    <a:pt x="578" y="712"/>
                    <a:pt x="578" y="469"/>
                    <a:pt x="730" y="347"/>
                  </a:cubicBezTo>
                  <a:cubicBezTo>
                    <a:pt x="821" y="256"/>
                    <a:pt x="912" y="165"/>
                    <a:pt x="791" y="43"/>
                  </a:cubicBezTo>
                  <a:cubicBezTo>
                    <a:pt x="736" y="16"/>
                    <a:pt x="682" y="1"/>
                    <a:pt x="6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3" name="Google Shape;7263;p9"/>
            <p:cNvSpPr/>
            <p:nvPr/>
          </p:nvSpPr>
          <p:spPr>
            <a:xfrm>
              <a:off x="5909200" y="1563375"/>
              <a:ext cx="31175" cy="31200"/>
            </a:xfrm>
            <a:custGeom>
              <a:avLst/>
              <a:gdLst/>
              <a:ahLst/>
              <a:cxnLst/>
              <a:rect l="l" t="t" r="r" b="b"/>
              <a:pathLst>
                <a:path w="1247" h="1248" extrusionOk="0">
                  <a:moveTo>
                    <a:pt x="578" y="1"/>
                  </a:moveTo>
                  <a:cubicBezTo>
                    <a:pt x="274" y="31"/>
                    <a:pt x="31" y="305"/>
                    <a:pt x="31" y="609"/>
                  </a:cubicBezTo>
                  <a:cubicBezTo>
                    <a:pt x="0" y="943"/>
                    <a:pt x="304" y="1247"/>
                    <a:pt x="638" y="1247"/>
                  </a:cubicBezTo>
                  <a:cubicBezTo>
                    <a:pt x="973" y="1217"/>
                    <a:pt x="1246" y="943"/>
                    <a:pt x="1246" y="609"/>
                  </a:cubicBezTo>
                  <a:cubicBezTo>
                    <a:pt x="1216" y="244"/>
                    <a:pt x="912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4" name="Google Shape;7264;p9"/>
            <p:cNvSpPr/>
            <p:nvPr/>
          </p:nvSpPr>
          <p:spPr>
            <a:xfrm>
              <a:off x="6583225" y="1338250"/>
              <a:ext cx="42575" cy="38525"/>
            </a:xfrm>
            <a:custGeom>
              <a:avLst/>
              <a:gdLst/>
              <a:ahLst/>
              <a:cxnLst/>
              <a:rect l="l" t="t" r="r" b="b"/>
              <a:pathLst>
                <a:path w="1703" h="1541" extrusionOk="0">
                  <a:moveTo>
                    <a:pt x="1548" y="0"/>
                  </a:moveTo>
                  <a:cubicBezTo>
                    <a:pt x="1272" y="0"/>
                    <a:pt x="1104" y="239"/>
                    <a:pt x="912" y="404"/>
                  </a:cubicBezTo>
                  <a:cubicBezTo>
                    <a:pt x="670" y="356"/>
                    <a:pt x="506" y="323"/>
                    <a:pt x="389" y="323"/>
                  </a:cubicBezTo>
                  <a:cubicBezTo>
                    <a:pt x="140" y="323"/>
                    <a:pt x="113" y="474"/>
                    <a:pt x="31" y="951"/>
                  </a:cubicBezTo>
                  <a:cubicBezTo>
                    <a:pt x="0" y="1133"/>
                    <a:pt x="0" y="1316"/>
                    <a:pt x="31" y="1498"/>
                  </a:cubicBezTo>
                  <a:cubicBezTo>
                    <a:pt x="72" y="1525"/>
                    <a:pt x="125" y="1540"/>
                    <a:pt x="179" y="1540"/>
                  </a:cubicBezTo>
                  <a:cubicBezTo>
                    <a:pt x="246" y="1540"/>
                    <a:pt x="315" y="1518"/>
                    <a:pt x="365" y="1468"/>
                  </a:cubicBezTo>
                  <a:lnTo>
                    <a:pt x="547" y="1468"/>
                  </a:lnTo>
                  <a:cubicBezTo>
                    <a:pt x="638" y="951"/>
                    <a:pt x="1338" y="1407"/>
                    <a:pt x="1459" y="921"/>
                  </a:cubicBezTo>
                  <a:cubicBezTo>
                    <a:pt x="1611" y="647"/>
                    <a:pt x="1702" y="343"/>
                    <a:pt x="1642" y="9"/>
                  </a:cubicBezTo>
                  <a:cubicBezTo>
                    <a:pt x="1609" y="3"/>
                    <a:pt x="1578" y="0"/>
                    <a:pt x="1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5" name="Google Shape;7265;p9"/>
            <p:cNvSpPr/>
            <p:nvPr/>
          </p:nvSpPr>
          <p:spPr>
            <a:xfrm>
              <a:off x="5656900" y="1353650"/>
              <a:ext cx="44875" cy="41075"/>
            </a:xfrm>
            <a:custGeom>
              <a:avLst/>
              <a:gdLst/>
              <a:ahLst/>
              <a:cxnLst/>
              <a:rect l="l" t="t" r="r" b="b"/>
              <a:pathLst>
                <a:path w="1795" h="1643" extrusionOk="0">
                  <a:moveTo>
                    <a:pt x="214" y="1"/>
                  </a:moveTo>
                  <a:cubicBezTo>
                    <a:pt x="31" y="213"/>
                    <a:pt x="1" y="517"/>
                    <a:pt x="122" y="791"/>
                  </a:cubicBezTo>
                  <a:cubicBezTo>
                    <a:pt x="335" y="1065"/>
                    <a:pt x="548" y="1338"/>
                    <a:pt x="821" y="1551"/>
                  </a:cubicBezTo>
                  <a:cubicBezTo>
                    <a:pt x="913" y="1612"/>
                    <a:pt x="1019" y="1642"/>
                    <a:pt x="1125" y="1642"/>
                  </a:cubicBezTo>
                  <a:cubicBezTo>
                    <a:pt x="1232" y="1642"/>
                    <a:pt x="1338" y="1612"/>
                    <a:pt x="1429" y="1551"/>
                  </a:cubicBezTo>
                  <a:cubicBezTo>
                    <a:pt x="1642" y="1429"/>
                    <a:pt x="1794" y="1216"/>
                    <a:pt x="1460" y="1095"/>
                  </a:cubicBezTo>
                  <a:cubicBezTo>
                    <a:pt x="913" y="882"/>
                    <a:pt x="669" y="365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6" name="Google Shape;7266;p9"/>
            <p:cNvSpPr/>
            <p:nvPr/>
          </p:nvSpPr>
          <p:spPr>
            <a:xfrm>
              <a:off x="6761800" y="1234350"/>
              <a:ext cx="36500" cy="35800"/>
            </a:xfrm>
            <a:custGeom>
              <a:avLst/>
              <a:gdLst/>
              <a:ahLst/>
              <a:cxnLst/>
              <a:rect l="l" t="t" r="r" b="b"/>
              <a:pathLst>
                <a:path w="1460" h="1432" extrusionOk="0">
                  <a:moveTo>
                    <a:pt x="912" y="1"/>
                  </a:moveTo>
                  <a:cubicBezTo>
                    <a:pt x="669" y="244"/>
                    <a:pt x="365" y="456"/>
                    <a:pt x="0" y="548"/>
                  </a:cubicBezTo>
                  <a:cubicBezTo>
                    <a:pt x="202" y="1154"/>
                    <a:pt x="459" y="1431"/>
                    <a:pt x="797" y="1431"/>
                  </a:cubicBezTo>
                  <a:cubicBezTo>
                    <a:pt x="815" y="1431"/>
                    <a:pt x="833" y="1431"/>
                    <a:pt x="851" y="1429"/>
                  </a:cubicBezTo>
                  <a:cubicBezTo>
                    <a:pt x="1246" y="1399"/>
                    <a:pt x="1429" y="1034"/>
                    <a:pt x="1459" y="365"/>
                  </a:cubicBezTo>
                  <a:lnTo>
                    <a:pt x="1459" y="183"/>
                  </a:lnTo>
                  <a:lnTo>
                    <a:pt x="9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7" name="Google Shape;7267;p9"/>
            <p:cNvSpPr/>
            <p:nvPr/>
          </p:nvSpPr>
          <p:spPr>
            <a:xfrm>
              <a:off x="5963150" y="1452725"/>
              <a:ext cx="47900" cy="28400"/>
            </a:xfrm>
            <a:custGeom>
              <a:avLst/>
              <a:gdLst/>
              <a:ahLst/>
              <a:cxnLst/>
              <a:rect l="l" t="t" r="r" b="b"/>
              <a:pathLst>
                <a:path w="1916" h="1136" extrusionOk="0">
                  <a:moveTo>
                    <a:pt x="1316" y="0"/>
                  </a:moveTo>
                  <a:cubicBezTo>
                    <a:pt x="1210" y="0"/>
                    <a:pt x="1102" y="20"/>
                    <a:pt x="1003" y="50"/>
                  </a:cubicBezTo>
                  <a:cubicBezTo>
                    <a:pt x="787" y="109"/>
                    <a:pt x="571" y="142"/>
                    <a:pt x="356" y="142"/>
                  </a:cubicBezTo>
                  <a:cubicBezTo>
                    <a:pt x="237" y="142"/>
                    <a:pt x="119" y="132"/>
                    <a:pt x="0" y="111"/>
                  </a:cubicBezTo>
                  <a:lnTo>
                    <a:pt x="0" y="111"/>
                  </a:lnTo>
                  <a:cubicBezTo>
                    <a:pt x="183" y="445"/>
                    <a:pt x="122" y="749"/>
                    <a:pt x="395" y="901"/>
                  </a:cubicBezTo>
                  <a:cubicBezTo>
                    <a:pt x="517" y="810"/>
                    <a:pt x="426" y="567"/>
                    <a:pt x="699" y="506"/>
                  </a:cubicBezTo>
                  <a:lnTo>
                    <a:pt x="699" y="506"/>
                  </a:lnTo>
                  <a:cubicBezTo>
                    <a:pt x="487" y="597"/>
                    <a:pt x="517" y="810"/>
                    <a:pt x="426" y="901"/>
                  </a:cubicBezTo>
                  <a:cubicBezTo>
                    <a:pt x="541" y="1055"/>
                    <a:pt x="730" y="1136"/>
                    <a:pt x="922" y="1136"/>
                  </a:cubicBezTo>
                  <a:cubicBezTo>
                    <a:pt x="1034" y="1136"/>
                    <a:pt x="1146" y="1109"/>
                    <a:pt x="1246" y="1053"/>
                  </a:cubicBezTo>
                  <a:cubicBezTo>
                    <a:pt x="1520" y="931"/>
                    <a:pt x="1915" y="779"/>
                    <a:pt x="1824" y="354"/>
                  </a:cubicBezTo>
                  <a:cubicBezTo>
                    <a:pt x="1742" y="87"/>
                    <a:pt x="1535" y="0"/>
                    <a:pt x="13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8" name="Google Shape;7268;p9"/>
            <p:cNvSpPr/>
            <p:nvPr/>
          </p:nvSpPr>
          <p:spPr>
            <a:xfrm>
              <a:off x="5602950" y="1397675"/>
              <a:ext cx="31850" cy="29000"/>
            </a:xfrm>
            <a:custGeom>
              <a:avLst/>
              <a:gdLst/>
              <a:ahLst/>
              <a:cxnLst/>
              <a:rect l="l" t="t" r="r" b="b"/>
              <a:pathLst>
                <a:path w="1274" h="1160" extrusionOk="0">
                  <a:moveTo>
                    <a:pt x="557" y="0"/>
                  </a:moveTo>
                  <a:cubicBezTo>
                    <a:pt x="275" y="0"/>
                    <a:pt x="31" y="234"/>
                    <a:pt x="31" y="550"/>
                  </a:cubicBezTo>
                  <a:cubicBezTo>
                    <a:pt x="1" y="945"/>
                    <a:pt x="305" y="1158"/>
                    <a:pt x="821" y="1158"/>
                  </a:cubicBezTo>
                  <a:cubicBezTo>
                    <a:pt x="838" y="1159"/>
                    <a:pt x="854" y="1160"/>
                    <a:pt x="870" y="1160"/>
                  </a:cubicBezTo>
                  <a:cubicBezTo>
                    <a:pt x="1211" y="1160"/>
                    <a:pt x="1157" y="846"/>
                    <a:pt x="1186" y="671"/>
                  </a:cubicBezTo>
                  <a:cubicBezTo>
                    <a:pt x="1273" y="322"/>
                    <a:pt x="998" y="1"/>
                    <a:pt x="655" y="1"/>
                  </a:cubicBezTo>
                  <a:cubicBezTo>
                    <a:pt x="639" y="1"/>
                    <a:pt x="624" y="1"/>
                    <a:pt x="609" y="3"/>
                  </a:cubicBezTo>
                  <a:cubicBezTo>
                    <a:pt x="591" y="1"/>
                    <a:pt x="574" y="0"/>
                    <a:pt x="5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9" name="Google Shape;7269;p9"/>
            <p:cNvSpPr/>
            <p:nvPr/>
          </p:nvSpPr>
          <p:spPr>
            <a:xfrm>
              <a:off x="5467700" y="1517350"/>
              <a:ext cx="41050" cy="31625"/>
            </a:xfrm>
            <a:custGeom>
              <a:avLst/>
              <a:gdLst/>
              <a:ahLst/>
              <a:cxnLst/>
              <a:rect l="l" t="t" r="r" b="b"/>
              <a:pathLst>
                <a:path w="1642" h="1265" extrusionOk="0">
                  <a:moveTo>
                    <a:pt x="798" y="1"/>
                  </a:moveTo>
                  <a:cubicBezTo>
                    <a:pt x="605" y="1"/>
                    <a:pt x="415" y="107"/>
                    <a:pt x="304" y="292"/>
                  </a:cubicBezTo>
                  <a:cubicBezTo>
                    <a:pt x="0" y="596"/>
                    <a:pt x="91" y="1082"/>
                    <a:pt x="487" y="1264"/>
                  </a:cubicBezTo>
                  <a:cubicBezTo>
                    <a:pt x="669" y="1210"/>
                    <a:pt x="851" y="1133"/>
                    <a:pt x="1040" y="1133"/>
                  </a:cubicBezTo>
                  <a:cubicBezTo>
                    <a:pt x="1166" y="1133"/>
                    <a:pt x="1295" y="1167"/>
                    <a:pt x="1429" y="1264"/>
                  </a:cubicBezTo>
                  <a:cubicBezTo>
                    <a:pt x="1642" y="656"/>
                    <a:pt x="1550" y="352"/>
                    <a:pt x="1155" y="140"/>
                  </a:cubicBezTo>
                  <a:cubicBezTo>
                    <a:pt x="1048" y="44"/>
                    <a:pt x="922" y="1"/>
                    <a:pt x="7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0" name="Google Shape;7270;p9"/>
            <p:cNvSpPr/>
            <p:nvPr/>
          </p:nvSpPr>
          <p:spPr>
            <a:xfrm>
              <a:off x="5887925" y="1311100"/>
              <a:ext cx="28125" cy="40775"/>
            </a:xfrm>
            <a:custGeom>
              <a:avLst/>
              <a:gdLst/>
              <a:ahLst/>
              <a:cxnLst/>
              <a:rect l="l" t="t" r="r" b="b"/>
              <a:pathLst>
                <a:path w="1125" h="1631" extrusionOk="0">
                  <a:moveTo>
                    <a:pt x="669" y="1"/>
                  </a:moveTo>
                  <a:cubicBezTo>
                    <a:pt x="517" y="31"/>
                    <a:pt x="365" y="61"/>
                    <a:pt x="274" y="213"/>
                  </a:cubicBezTo>
                  <a:cubicBezTo>
                    <a:pt x="365" y="365"/>
                    <a:pt x="790" y="487"/>
                    <a:pt x="365" y="730"/>
                  </a:cubicBezTo>
                  <a:cubicBezTo>
                    <a:pt x="91" y="852"/>
                    <a:pt x="0" y="1186"/>
                    <a:pt x="182" y="1429"/>
                  </a:cubicBezTo>
                  <a:cubicBezTo>
                    <a:pt x="254" y="1549"/>
                    <a:pt x="401" y="1631"/>
                    <a:pt x="549" y="1631"/>
                  </a:cubicBezTo>
                  <a:cubicBezTo>
                    <a:pt x="589" y="1631"/>
                    <a:pt x="630" y="1624"/>
                    <a:pt x="669" y="1611"/>
                  </a:cubicBezTo>
                  <a:cubicBezTo>
                    <a:pt x="942" y="1551"/>
                    <a:pt x="1125" y="1247"/>
                    <a:pt x="1094" y="973"/>
                  </a:cubicBezTo>
                  <a:cubicBezTo>
                    <a:pt x="1125" y="578"/>
                    <a:pt x="973" y="213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1" name="Google Shape;7271;p9"/>
            <p:cNvSpPr/>
            <p:nvPr/>
          </p:nvSpPr>
          <p:spPr>
            <a:xfrm>
              <a:off x="5586225" y="1333325"/>
              <a:ext cx="38800" cy="30150"/>
            </a:xfrm>
            <a:custGeom>
              <a:avLst/>
              <a:gdLst/>
              <a:ahLst/>
              <a:cxnLst/>
              <a:rect l="l" t="t" r="r" b="b"/>
              <a:pathLst>
                <a:path w="1552" h="1206" extrusionOk="0">
                  <a:moveTo>
                    <a:pt x="761" y="1"/>
                  </a:moveTo>
                  <a:cubicBezTo>
                    <a:pt x="594" y="1"/>
                    <a:pt x="427" y="39"/>
                    <a:pt x="275" y="115"/>
                  </a:cubicBezTo>
                  <a:cubicBezTo>
                    <a:pt x="1" y="267"/>
                    <a:pt x="31" y="540"/>
                    <a:pt x="153" y="814"/>
                  </a:cubicBezTo>
                  <a:cubicBezTo>
                    <a:pt x="214" y="935"/>
                    <a:pt x="275" y="1057"/>
                    <a:pt x="335" y="1148"/>
                  </a:cubicBezTo>
                  <a:cubicBezTo>
                    <a:pt x="385" y="1181"/>
                    <a:pt x="445" y="1206"/>
                    <a:pt x="508" y="1206"/>
                  </a:cubicBezTo>
                  <a:cubicBezTo>
                    <a:pt x="560" y="1206"/>
                    <a:pt x="615" y="1189"/>
                    <a:pt x="670" y="1148"/>
                  </a:cubicBezTo>
                  <a:cubicBezTo>
                    <a:pt x="877" y="1122"/>
                    <a:pt x="841" y="744"/>
                    <a:pt x="1070" y="744"/>
                  </a:cubicBezTo>
                  <a:cubicBezTo>
                    <a:pt x="1110" y="744"/>
                    <a:pt x="1158" y="756"/>
                    <a:pt x="1217" y="783"/>
                  </a:cubicBezTo>
                  <a:cubicBezTo>
                    <a:pt x="1261" y="849"/>
                    <a:pt x="1352" y="899"/>
                    <a:pt x="1399" y="899"/>
                  </a:cubicBezTo>
                  <a:cubicBezTo>
                    <a:pt x="1418" y="899"/>
                    <a:pt x="1430" y="891"/>
                    <a:pt x="1430" y="874"/>
                  </a:cubicBezTo>
                  <a:cubicBezTo>
                    <a:pt x="1551" y="601"/>
                    <a:pt x="1490" y="297"/>
                    <a:pt x="1247" y="115"/>
                  </a:cubicBezTo>
                  <a:cubicBezTo>
                    <a:pt x="1095" y="39"/>
                    <a:pt x="928" y="1"/>
                    <a:pt x="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2" name="Google Shape;7272;p9"/>
            <p:cNvSpPr/>
            <p:nvPr/>
          </p:nvSpPr>
          <p:spPr>
            <a:xfrm>
              <a:off x="5461625" y="1252025"/>
              <a:ext cx="37250" cy="37825"/>
            </a:xfrm>
            <a:custGeom>
              <a:avLst/>
              <a:gdLst/>
              <a:ahLst/>
              <a:cxnLst/>
              <a:rect l="l" t="t" r="r" b="b"/>
              <a:pathLst>
                <a:path w="1490" h="1513" extrusionOk="0">
                  <a:moveTo>
                    <a:pt x="532" y="0"/>
                  </a:moveTo>
                  <a:cubicBezTo>
                    <a:pt x="263" y="0"/>
                    <a:pt x="83" y="257"/>
                    <a:pt x="0" y="753"/>
                  </a:cubicBezTo>
                  <a:cubicBezTo>
                    <a:pt x="578" y="753"/>
                    <a:pt x="304" y="1330"/>
                    <a:pt x="578" y="1512"/>
                  </a:cubicBezTo>
                  <a:cubicBezTo>
                    <a:pt x="851" y="1208"/>
                    <a:pt x="973" y="753"/>
                    <a:pt x="1489" y="753"/>
                  </a:cubicBezTo>
                  <a:cubicBezTo>
                    <a:pt x="1489" y="418"/>
                    <a:pt x="1185" y="327"/>
                    <a:pt x="973" y="175"/>
                  </a:cubicBezTo>
                  <a:cubicBezTo>
                    <a:pt x="807" y="58"/>
                    <a:pt x="660" y="0"/>
                    <a:pt x="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3" name="Google Shape;7273;p9"/>
            <p:cNvSpPr/>
            <p:nvPr/>
          </p:nvSpPr>
          <p:spPr>
            <a:xfrm>
              <a:off x="6353725" y="1293825"/>
              <a:ext cx="40300" cy="32500"/>
            </a:xfrm>
            <a:custGeom>
              <a:avLst/>
              <a:gdLst/>
              <a:ahLst/>
              <a:cxnLst/>
              <a:rect l="l" t="t" r="r" b="b"/>
              <a:pathLst>
                <a:path w="1612" h="1300" extrusionOk="0">
                  <a:moveTo>
                    <a:pt x="903" y="0"/>
                  </a:moveTo>
                  <a:cubicBezTo>
                    <a:pt x="867" y="0"/>
                    <a:pt x="829" y="8"/>
                    <a:pt x="791" y="23"/>
                  </a:cubicBezTo>
                  <a:cubicBezTo>
                    <a:pt x="274" y="205"/>
                    <a:pt x="1" y="783"/>
                    <a:pt x="244" y="1299"/>
                  </a:cubicBezTo>
                  <a:cubicBezTo>
                    <a:pt x="334" y="1272"/>
                    <a:pt x="423" y="1264"/>
                    <a:pt x="513" y="1264"/>
                  </a:cubicBezTo>
                  <a:cubicBezTo>
                    <a:pt x="661" y="1264"/>
                    <a:pt x="809" y="1287"/>
                    <a:pt x="957" y="1287"/>
                  </a:cubicBezTo>
                  <a:cubicBezTo>
                    <a:pt x="1023" y="1287"/>
                    <a:pt x="1089" y="1282"/>
                    <a:pt x="1156" y="1269"/>
                  </a:cubicBezTo>
                  <a:cubicBezTo>
                    <a:pt x="1186" y="1056"/>
                    <a:pt x="1186" y="843"/>
                    <a:pt x="1399" y="722"/>
                  </a:cubicBezTo>
                  <a:cubicBezTo>
                    <a:pt x="1612" y="631"/>
                    <a:pt x="1581" y="509"/>
                    <a:pt x="1308" y="479"/>
                  </a:cubicBezTo>
                  <a:cubicBezTo>
                    <a:pt x="1034" y="448"/>
                    <a:pt x="1156" y="357"/>
                    <a:pt x="1125" y="205"/>
                  </a:cubicBezTo>
                  <a:cubicBezTo>
                    <a:pt x="1102" y="68"/>
                    <a:pt x="1011" y="0"/>
                    <a:pt x="9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4" name="Google Shape;7274;p9"/>
            <p:cNvSpPr/>
            <p:nvPr/>
          </p:nvSpPr>
          <p:spPr>
            <a:xfrm>
              <a:off x="5703250" y="1175025"/>
              <a:ext cx="28150" cy="27850"/>
            </a:xfrm>
            <a:custGeom>
              <a:avLst/>
              <a:gdLst/>
              <a:ahLst/>
              <a:cxnLst/>
              <a:rect l="l" t="t" r="r" b="b"/>
              <a:pathLst>
                <a:path w="1126" h="1114" extrusionOk="0">
                  <a:moveTo>
                    <a:pt x="589" y="1"/>
                  </a:moveTo>
                  <a:cubicBezTo>
                    <a:pt x="250" y="1"/>
                    <a:pt x="2" y="292"/>
                    <a:pt x="31" y="611"/>
                  </a:cubicBezTo>
                  <a:cubicBezTo>
                    <a:pt x="1" y="884"/>
                    <a:pt x="92" y="1067"/>
                    <a:pt x="396" y="1097"/>
                  </a:cubicBezTo>
                  <a:cubicBezTo>
                    <a:pt x="440" y="1108"/>
                    <a:pt x="485" y="1113"/>
                    <a:pt x="528" y="1113"/>
                  </a:cubicBezTo>
                  <a:cubicBezTo>
                    <a:pt x="844" y="1113"/>
                    <a:pt x="1122" y="840"/>
                    <a:pt x="1095" y="519"/>
                  </a:cubicBezTo>
                  <a:cubicBezTo>
                    <a:pt x="1126" y="246"/>
                    <a:pt x="913" y="3"/>
                    <a:pt x="639" y="3"/>
                  </a:cubicBezTo>
                  <a:cubicBezTo>
                    <a:pt x="622" y="1"/>
                    <a:pt x="606" y="1"/>
                    <a:pt x="5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5" name="Google Shape;7275;p9"/>
            <p:cNvSpPr/>
            <p:nvPr/>
          </p:nvSpPr>
          <p:spPr>
            <a:xfrm>
              <a:off x="5657675" y="1436300"/>
              <a:ext cx="32700" cy="35150"/>
            </a:xfrm>
            <a:custGeom>
              <a:avLst/>
              <a:gdLst/>
              <a:ahLst/>
              <a:cxnLst/>
              <a:rect l="l" t="t" r="r" b="b"/>
              <a:pathLst>
                <a:path w="1308" h="1406" extrusionOk="0">
                  <a:moveTo>
                    <a:pt x="929" y="0"/>
                  </a:moveTo>
                  <a:cubicBezTo>
                    <a:pt x="840" y="0"/>
                    <a:pt x="735" y="64"/>
                    <a:pt x="608" y="190"/>
                  </a:cubicBezTo>
                  <a:cubicBezTo>
                    <a:pt x="395" y="373"/>
                    <a:pt x="183" y="616"/>
                    <a:pt x="0" y="828"/>
                  </a:cubicBezTo>
                  <a:cubicBezTo>
                    <a:pt x="61" y="1072"/>
                    <a:pt x="213" y="1254"/>
                    <a:pt x="395" y="1406"/>
                  </a:cubicBezTo>
                  <a:cubicBezTo>
                    <a:pt x="510" y="1360"/>
                    <a:pt x="573" y="1090"/>
                    <a:pt x="740" y="1090"/>
                  </a:cubicBezTo>
                  <a:cubicBezTo>
                    <a:pt x="794" y="1090"/>
                    <a:pt x="860" y="1118"/>
                    <a:pt x="942" y="1193"/>
                  </a:cubicBezTo>
                  <a:cubicBezTo>
                    <a:pt x="1002" y="1253"/>
                    <a:pt x="1052" y="1277"/>
                    <a:pt x="1093" y="1277"/>
                  </a:cubicBezTo>
                  <a:cubicBezTo>
                    <a:pt x="1178" y="1277"/>
                    <a:pt x="1226" y="1174"/>
                    <a:pt x="1246" y="1072"/>
                  </a:cubicBezTo>
                  <a:cubicBezTo>
                    <a:pt x="1307" y="828"/>
                    <a:pt x="1307" y="585"/>
                    <a:pt x="1216" y="373"/>
                  </a:cubicBezTo>
                  <a:cubicBezTo>
                    <a:pt x="1145" y="124"/>
                    <a:pt x="1053" y="0"/>
                    <a:pt x="9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6" name="Google Shape;7276;p9"/>
            <p:cNvSpPr/>
            <p:nvPr/>
          </p:nvSpPr>
          <p:spPr>
            <a:xfrm>
              <a:off x="6116650" y="1362025"/>
              <a:ext cx="31550" cy="39600"/>
            </a:xfrm>
            <a:custGeom>
              <a:avLst/>
              <a:gdLst/>
              <a:ahLst/>
              <a:cxnLst/>
              <a:rect l="l" t="t" r="r" b="b"/>
              <a:pathLst>
                <a:path w="1262" h="1584" extrusionOk="0">
                  <a:moveTo>
                    <a:pt x="638" y="0"/>
                  </a:moveTo>
                  <a:cubicBezTo>
                    <a:pt x="663" y="315"/>
                    <a:pt x="668" y="610"/>
                    <a:pt x="377" y="610"/>
                  </a:cubicBezTo>
                  <a:cubicBezTo>
                    <a:pt x="303" y="610"/>
                    <a:pt x="209" y="591"/>
                    <a:pt x="91" y="547"/>
                  </a:cubicBezTo>
                  <a:cubicBezTo>
                    <a:pt x="61" y="881"/>
                    <a:pt x="31" y="1216"/>
                    <a:pt x="0" y="1550"/>
                  </a:cubicBezTo>
                  <a:cubicBezTo>
                    <a:pt x="194" y="1571"/>
                    <a:pt x="358" y="1583"/>
                    <a:pt x="498" y="1583"/>
                  </a:cubicBezTo>
                  <a:cubicBezTo>
                    <a:pt x="1170" y="1583"/>
                    <a:pt x="1261" y="1306"/>
                    <a:pt x="1186" y="426"/>
                  </a:cubicBezTo>
                  <a:cubicBezTo>
                    <a:pt x="1125" y="30"/>
                    <a:pt x="912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7" name="Google Shape;7277;p9"/>
            <p:cNvSpPr/>
            <p:nvPr/>
          </p:nvSpPr>
          <p:spPr>
            <a:xfrm>
              <a:off x="5849925" y="1466875"/>
              <a:ext cx="43325" cy="38975"/>
            </a:xfrm>
            <a:custGeom>
              <a:avLst/>
              <a:gdLst/>
              <a:ahLst/>
              <a:cxnLst/>
              <a:rect l="l" t="t" r="r" b="b"/>
              <a:pathLst>
                <a:path w="1733" h="1559" extrusionOk="0">
                  <a:moveTo>
                    <a:pt x="1095" y="1"/>
                  </a:moveTo>
                  <a:cubicBezTo>
                    <a:pt x="1095" y="244"/>
                    <a:pt x="1064" y="487"/>
                    <a:pt x="791" y="548"/>
                  </a:cubicBezTo>
                  <a:cubicBezTo>
                    <a:pt x="517" y="609"/>
                    <a:pt x="365" y="852"/>
                    <a:pt x="152" y="1034"/>
                  </a:cubicBezTo>
                  <a:cubicBezTo>
                    <a:pt x="0" y="1125"/>
                    <a:pt x="0" y="1368"/>
                    <a:pt x="152" y="1490"/>
                  </a:cubicBezTo>
                  <a:cubicBezTo>
                    <a:pt x="213" y="1539"/>
                    <a:pt x="264" y="1558"/>
                    <a:pt x="313" y="1558"/>
                  </a:cubicBezTo>
                  <a:cubicBezTo>
                    <a:pt x="387" y="1558"/>
                    <a:pt x="456" y="1514"/>
                    <a:pt x="547" y="1460"/>
                  </a:cubicBezTo>
                  <a:cubicBezTo>
                    <a:pt x="821" y="1241"/>
                    <a:pt x="1070" y="899"/>
                    <a:pt x="1471" y="899"/>
                  </a:cubicBezTo>
                  <a:cubicBezTo>
                    <a:pt x="1516" y="899"/>
                    <a:pt x="1562" y="903"/>
                    <a:pt x="1611" y="912"/>
                  </a:cubicBezTo>
                  <a:cubicBezTo>
                    <a:pt x="1672" y="821"/>
                    <a:pt x="1733" y="609"/>
                    <a:pt x="1672" y="609"/>
                  </a:cubicBezTo>
                  <a:cubicBezTo>
                    <a:pt x="1307" y="548"/>
                    <a:pt x="1307" y="183"/>
                    <a:pt x="10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8" name="Google Shape;7278;p9"/>
            <p:cNvSpPr/>
            <p:nvPr/>
          </p:nvSpPr>
          <p:spPr>
            <a:xfrm>
              <a:off x="6378800" y="1394650"/>
              <a:ext cx="26625" cy="29750"/>
            </a:xfrm>
            <a:custGeom>
              <a:avLst/>
              <a:gdLst/>
              <a:ahLst/>
              <a:cxnLst/>
              <a:rect l="l" t="t" r="r" b="b"/>
              <a:pathLst>
                <a:path w="1065" h="1190" extrusionOk="0">
                  <a:moveTo>
                    <a:pt x="573" y="0"/>
                  </a:moveTo>
                  <a:cubicBezTo>
                    <a:pt x="307" y="0"/>
                    <a:pt x="1" y="321"/>
                    <a:pt x="1" y="671"/>
                  </a:cubicBezTo>
                  <a:cubicBezTo>
                    <a:pt x="1" y="1005"/>
                    <a:pt x="244" y="1157"/>
                    <a:pt x="517" y="1187"/>
                  </a:cubicBezTo>
                  <a:cubicBezTo>
                    <a:pt x="529" y="1189"/>
                    <a:pt x="541" y="1189"/>
                    <a:pt x="552" y="1189"/>
                  </a:cubicBezTo>
                  <a:cubicBezTo>
                    <a:pt x="814" y="1189"/>
                    <a:pt x="1065" y="871"/>
                    <a:pt x="1065" y="580"/>
                  </a:cubicBezTo>
                  <a:cubicBezTo>
                    <a:pt x="1004" y="306"/>
                    <a:pt x="882" y="32"/>
                    <a:pt x="609" y="2"/>
                  </a:cubicBezTo>
                  <a:cubicBezTo>
                    <a:pt x="597" y="1"/>
                    <a:pt x="585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9" name="Google Shape;7279;p9"/>
            <p:cNvSpPr/>
            <p:nvPr/>
          </p:nvSpPr>
          <p:spPr>
            <a:xfrm>
              <a:off x="6265575" y="1415925"/>
              <a:ext cx="29675" cy="31225"/>
            </a:xfrm>
            <a:custGeom>
              <a:avLst/>
              <a:gdLst/>
              <a:ahLst/>
              <a:cxnLst/>
              <a:rect l="l" t="t" r="r" b="b"/>
              <a:pathLst>
                <a:path w="1187" h="1249" extrusionOk="0">
                  <a:moveTo>
                    <a:pt x="679" y="1"/>
                  </a:moveTo>
                  <a:cubicBezTo>
                    <a:pt x="526" y="1"/>
                    <a:pt x="374" y="75"/>
                    <a:pt x="274" y="215"/>
                  </a:cubicBezTo>
                  <a:cubicBezTo>
                    <a:pt x="62" y="458"/>
                    <a:pt x="1" y="823"/>
                    <a:pt x="92" y="1127"/>
                  </a:cubicBezTo>
                  <a:cubicBezTo>
                    <a:pt x="153" y="1188"/>
                    <a:pt x="244" y="1218"/>
                    <a:pt x="305" y="1248"/>
                  </a:cubicBezTo>
                  <a:cubicBezTo>
                    <a:pt x="700" y="1096"/>
                    <a:pt x="1004" y="792"/>
                    <a:pt x="1186" y="397"/>
                  </a:cubicBezTo>
                  <a:cubicBezTo>
                    <a:pt x="1186" y="245"/>
                    <a:pt x="1065" y="124"/>
                    <a:pt x="913" y="63"/>
                  </a:cubicBezTo>
                  <a:cubicBezTo>
                    <a:pt x="840" y="21"/>
                    <a:pt x="759" y="1"/>
                    <a:pt x="6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0" name="Google Shape;7280;p9"/>
            <p:cNvSpPr/>
            <p:nvPr/>
          </p:nvSpPr>
          <p:spPr>
            <a:xfrm>
              <a:off x="6441125" y="1571750"/>
              <a:ext cx="25100" cy="35775"/>
            </a:xfrm>
            <a:custGeom>
              <a:avLst/>
              <a:gdLst/>
              <a:ahLst/>
              <a:cxnLst/>
              <a:rect l="l" t="t" r="r" b="b"/>
              <a:pathLst>
                <a:path w="1004" h="1431" extrusionOk="0">
                  <a:moveTo>
                    <a:pt x="426" y="0"/>
                  </a:moveTo>
                  <a:cubicBezTo>
                    <a:pt x="274" y="304"/>
                    <a:pt x="0" y="517"/>
                    <a:pt x="31" y="912"/>
                  </a:cubicBezTo>
                  <a:cubicBezTo>
                    <a:pt x="61" y="1125"/>
                    <a:pt x="122" y="1307"/>
                    <a:pt x="365" y="1398"/>
                  </a:cubicBezTo>
                  <a:cubicBezTo>
                    <a:pt x="408" y="1420"/>
                    <a:pt x="459" y="1430"/>
                    <a:pt x="512" y="1430"/>
                  </a:cubicBezTo>
                  <a:cubicBezTo>
                    <a:pt x="608" y="1430"/>
                    <a:pt x="712" y="1396"/>
                    <a:pt x="790" y="1338"/>
                  </a:cubicBezTo>
                  <a:cubicBezTo>
                    <a:pt x="942" y="1186"/>
                    <a:pt x="1003" y="942"/>
                    <a:pt x="882" y="760"/>
                  </a:cubicBezTo>
                  <a:cubicBezTo>
                    <a:pt x="790" y="517"/>
                    <a:pt x="578" y="274"/>
                    <a:pt x="7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1" name="Google Shape;7281;p9"/>
            <p:cNvSpPr/>
            <p:nvPr/>
          </p:nvSpPr>
          <p:spPr>
            <a:xfrm>
              <a:off x="5269350" y="1198625"/>
              <a:ext cx="28150" cy="26350"/>
            </a:xfrm>
            <a:custGeom>
              <a:avLst/>
              <a:gdLst/>
              <a:ahLst/>
              <a:cxnLst/>
              <a:rect l="l" t="t" r="r" b="b"/>
              <a:pathLst>
                <a:path w="1126" h="1054" extrusionOk="0">
                  <a:moveTo>
                    <a:pt x="518" y="1"/>
                  </a:moveTo>
                  <a:cubicBezTo>
                    <a:pt x="214" y="1"/>
                    <a:pt x="1" y="275"/>
                    <a:pt x="62" y="548"/>
                  </a:cubicBezTo>
                  <a:cubicBezTo>
                    <a:pt x="62" y="834"/>
                    <a:pt x="285" y="1054"/>
                    <a:pt x="539" y="1054"/>
                  </a:cubicBezTo>
                  <a:cubicBezTo>
                    <a:pt x="582" y="1054"/>
                    <a:pt x="626" y="1048"/>
                    <a:pt x="670" y="1034"/>
                  </a:cubicBezTo>
                  <a:cubicBezTo>
                    <a:pt x="913" y="1034"/>
                    <a:pt x="1126" y="822"/>
                    <a:pt x="1126" y="578"/>
                  </a:cubicBezTo>
                  <a:cubicBezTo>
                    <a:pt x="1065" y="275"/>
                    <a:pt x="822" y="31"/>
                    <a:pt x="5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2" name="Google Shape;7282;p9"/>
            <p:cNvSpPr/>
            <p:nvPr/>
          </p:nvSpPr>
          <p:spPr>
            <a:xfrm>
              <a:off x="5955550" y="1314025"/>
              <a:ext cx="25850" cy="37100"/>
            </a:xfrm>
            <a:custGeom>
              <a:avLst/>
              <a:gdLst/>
              <a:ahLst/>
              <a:cxnLst/>
              <a:rect l="l" t="t" r="r" b="b"/>
              <a:pathLst>
                <a:path w="1034" h="1484" extrusionOk="0">
                  <a:moveTo>
                    <a:pt x="487" y="1"/>
                  </a:moveTo>
                  <a:cubicBezTo>
                    <a:pt x="424" y="1"/>
                    <a:pt x="361" y="24"/>
                    <a:pt x="304" y="66"/>
                  </a:cubicBezTo>
                  <a:lnTo>
                    <a:pt x="122" y="218"/>
                  </a:lnTo>
                  <a:cubicBezTo>
                    <a:pt x="0" y="400"/>
                    <a:pt x="0" y="643"/>
                    <a:pt x="122" y="826"/>
                  </a:cubicBezTo>
                  <a:cubicBezTo>
                    <a:pt x="304" y="947"/>
                    <a:pt x="456" y="1160"/>
                    <a:pt x="487" y="1403"/>
                  </a:cubicBezTo>
                  <a:cubicBezTo>
                    <a:pt x="519" y="1452"/>
                    <a:pt x="595" y="1483"/>
                    <a:pt x="664" y="1483"/>
                  </a:cubicBezTo>
                  <a:cubicBezTo>
                    <a:pt x="723" y="1483"/>
                    <a:pt x="776" y="1460"/>
                    <a:pt x="791" y="1403"/>
                  </a:cubicBezTo>
                  <a:cubicBezTo>
                    <a:pt x="912" y="1099"/>
                    <a:pt x="973" y="795"/>
                    <a:pt x="1003" y="461"/>
                  </a:cubicBezTo>
                  <a:cubicBezTo>
                    <a:pt x="1034" y="279"/>
                    <a:pt x="851" y="157"/>
                    <a:pt x="699" y="96"/>
                  </a:cubicBezTo>
                  <a:cubicBezTo>
                    <a:pt x="634" y="31"/>
                    <a:pt x="560" y="1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3" name="Google Shape;7283;p9"/>
            <p:cNvSpPr/>
            <p:nvPr/>
          </p:nvSpPr>
          <p:spPr>
            <a:xfrm>
              <a:off x="6488225" y="1325100"/>
              <a:ext cx="41825" cy="26775"/>
            </a:xfrm>
            <a:custGeom>
              <a:avLst/>
              <a:gdLst/>
              <a:ahLst/>
              <a:cxnLst/>
              <a:rect l="l" t="t" r="r" b="b"/>
              <a:pathLst>
                <a:path w="1673" h="1071" extrusionOk="0">
                  <a:moveTo>
                    <a:pt x="452" y="1"/>
                  </a:moveTo>
                  <a:cubicBezTo>
                    <a:pt x="293" y="1"/>
                    <a:pt x="263" y="264"/>
                    <a:pt x="153" y="352"/>
                  </a:cubicBezTo>
                  <a:cubicBezTo>
                    <a:pt x="1" y="626"/>
                    <a:pt x="122" y="808"/>
                    <a:pt x="365" y="930"/>
                  </a:cubicBezTo>
                  <a:cubicBezTo>
                    <a:pt x="494" y="1033"/>
                    <a:pt x="614" y="1071"/>
                    <a:pt x="730" y="1071"/>
                  </a:cubicBezTo>
                  <a:cubicBezTo>
                    <a:pt x="1025" y="1071"/>
                    <a:pt x="1302" y="830"/>
                    <a:pt x="1672" y="808"/>
                  </a:cubicBezTo>
                  <a:cubicBezTo>
                    <a:pt x="1338" y="444"/>
                    <a:pt x="943" y="383"/>
                    <a:pt x="700" y="140"/>
                  </a:cubicBezTo>
                  <a:cubicBezTo>
                    <a:pt x="591" y="39"/>
                    <a:pt x="512" y="1"/>
                    <a:pt x="4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4" name="Google Shape;7284;p9"/>
            <p:cNvSpPr/>
            <p:nvPr/>
          </p:nvSpPr>
          <p:spPr>
            <a:xfrm>
              <a:off x="6840200" y="1299550"/>
              <a:ext cx="30275" cy="29900"/>
            </a:xfrm>
            <a:custGeom>
              <a:avLst/>
              <a:gdLst/>
              <a:ahLst/>
              <a:cxnLst/>
              <a:rect l="l" t="t" r="r" b="b"/>
              <a:pathLst>
                <a:path w="1211" h="1196" extrusionOk="0">
                  <a:moveTo>
                    <a:pt x="924" y="1"/>
                  </a:moveTo>
                  <a:cubicBezTo>
                    <a:pt x="908" y="1"/>
                    <a:pt x="892" y="3"/>
                    <a:pt x="876" y="7"/>
                  </a:cubicBezTo>
                  <a:cubicBezTo>
                    <a:pt x="451" y="98"/>
                    <a:pt x="116" y="250"/>
                    <a:pt x="147" y="766"/>
                  </a:cubicBezTo>
                  <a:cubicBezTo>
                    <a:pt x="147" y="797"/>
                    <a:pt x="147" y="827"/>
                    <a:pt x="147" y="858"/>
                  </a:cubicBezTo>
                  <a:cubicBezTo>
                    <a:pt x="36" y="1052"/>
                    <a:pt x="1" y="1196"/>
                    <a:pt x="251" y="1196"/>
                  </a:cubicBezTo>
                  <a:cubicBezTo>
                    <a:pt x="275" y="1196"/>
                    <a:pt x="301" y="1195"/>
                    <a:pt x="329" y="1192"/>
                  </a:cubicBezTo>
                  <a:cubicBezTo>
                    <a:pt x="420" y="1162"/>
                    <a:pt x="542" y="1101"/>
                    <a:pt x="633" y="1040"/>
                  </a:cubicBezTo>
                  <a:cubicBezTo>
                    <a:pt x="998" y="918"/>
                    <a:pt x="1211" y="554"/>
                    <a:pt x="1150" y="189"/>
                  </a:cubicBezTo>
                  <a:cubicBezTo>
                    <a:pt x="1124" y="83"/>
                    <a:pt x="1028" y="1"/>
                    <a:pt x="9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5" name="Google Shape;7285;p9"/>
            <p:cNvSpPr/>
            <p:nvPr/>
          </p:nvSpPr>
          <p:spPr>
            <a:xfrm>
              <a:off x="6141725" y="1405250"/>
              <a:ext cx="28125" cy="28225"/>
            </a:xfrm>
            <a:custGeom>
              <a:avLst/>
              <a:gdLst/>
              <a:ahLst/>
              <a:cxnLst/>
              <a:rect l="l" t="t" r="r" b="b"/>
              <a:pathLst>
                <a:path w="1125" h="1129" extrusionOk="0">
                  <a:moveTo>
                    <a:pt x="609" y="0"/>
                  </a:moveTo>
                  <a:cubicBezTo>
                    <a:pt x="357" y="0"/>
                    <a:pt x="117" y="175"/>
                    <a:pt x="61" y="429"/>
                  </a:cubicBezTo>
                  <a:cubicBezTo>
                    <a:pt x="0" y="642"/>
                    <a:pt x="426" y="1128"/>
                    <a:pt x="669" y="1128"/>
                  </a:cubicBezTo>
                  <a:cubicBezTo>
                    <a:pt x="1034" y="1128"/>
                    <a:pt x="1064" y="855"/>
                    <a:pt x="1094" y="611"/>
                  </a:cubicBezTo>
                  <a:cubicBezTo>
                    <a:pt x="1125" y="247"/>
                    <a:pt x="942" y="4"/>
                    <a:pt x="669" y="4"/>
                  </a:cubicBezTo>
                  <a:cubicBezTo>
                    <a:pt x="649" y="1"/>
                    <a:pt x="629" y="0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6" name="Google Shape;7286;p9"/>
            <p:cNvSpPr/>
            <p:nvPr/>
          </p:nvSpPr>
          <p:spPr>
            <a:xfrm>
              <a:off x="5497325" y="1325550"/>
              <a:ext cx="33375" cy="25375"/>
            </a:xfrm>
            <a:custGeom>
              <a:avLst/>
              <a:gdLst/>
              <a:ahLst/>
              <a:cxnLst/>
              <a:rect l="l" t="t" r="r" b="b"/>
              <a:pathLst>
                <a:path w="1335" h="1015" extrusionOk="0">
                  <a:moveTo>
                    <a:pt x="244" y="0"/>
                  </a:moveTo>
                  <a:cubicBezTo>
                    <a:pt x="213" y="122"/>
                    <a:pt x="153" y="213"/>
                    <a:pt x="153" y="334"/>
                  </a:cubicBezTo>
                  <a:cubicBezTo>
                    <a:pt x="1" y="881"/>
                    <a:pt x="1" y="881"/>
                    <a:pt x="609" y="942"/>
                  </a:cubicBezTo>
                  <a:cubicBezTo>
                    <a:pt x="700" y="973"/>
                    <a:pt x="791" y="1003"/>
                    <a:pt x="882" y="1003"/>
                  </a:cubicBezTo>
                  <a:cubicBezTo>
                    <a:pt x="910" y="1011"/>
                    <a:pt x="939" y="1015"/>
                    <a:pt x="966" y="1015"/>
                  </a:cubicBezTo>
                  <a:cubicBezTo>
                    <a:pt x="1148" y="1015"/>
                    <a:pt x="1308" y="853"/>
                    <a:pt x="1308" y="669"/>
                  </a:cubicBezTo>
                  <a:cubicBezTo>
                    <a:pt x="1335" y="451"/>
                    <a:pt x="1216" y="234"/>
                    <a:pt x="1039" y="234"/>
                  </a:cubicBezTo>
                  <a:cubicBezTo>
                    <a:pt x="1018" y="234"/>
                    <a:pt x="996" y="237"/>
                    <a:pt x="973" y="243"/>
                  </a:cubicBezTo>
                  <a:cubicBezTo>
                    <a:pt x="914" y="263"/>
                    <a:pt x="860" y="272"/>
                    <a:pt x="812" y="272"/>
                  </a:cubicBezTo>
                  <a:cubicBezTo>
                    <a:pt x="565" y="272"/>
                    <a:pt x="447" y="5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7" name="Google Shape;7287;p9"/>
            <p:cNvSpPr/>
            <p:nvPr/>
          </p:nvSpPr>
          <p:spPr>
            <a:xfrm>
              <a:off x="6056625" y="1315950"/>
              <a:ext cx="38000" cy="26200"/>
            </a:xfrm>
            <a:custGeom>
              <a:avLst/>
              <a:gdLst/>
              <a:ahLst/>
              <a:cxnLst/>
              <a:rect l="l" t="t" r="r" b="b"/>
              <a:pathLst>
                <a:path w="1520" h="1048" extrusionOk="0">
                  <a:moveTo>
                    <a:pt x="490" y="0"/>
                  </a:moveTo>
                  <a:cubicBezTo>
                    <a:pt x="1" y="0"/>
                    <a:pt x="246" y="423"/>
                    <a:pt x="273" y="749"/>
                  </a:cubicBezTo>
                  <a:cubicBezTo>
                    <a:pt x="350" y="940"/>
                    <a:pt x="535" y="1047"/>
                    <a:pt x="722" y="1047"/>
                  </a:cubicBezTo>
                  <a:cubicBezTo>
                    <a:pt x="832" y="1047"/>
                    <a:pt x="943" y="1010"/>
                    <a:pt x="1033" y="931"/>
                  </a:cubicBezTo>
                  <a:cubicBezTo>
                    <a:pt x="1337" y="931"/>
                    <a:pt x="1520" y="718"/>
                    <a:pt x="1459" y="475"/>
                  </a:cubicBezTo>
                  <a:cubicBezTo>
                    <a:pt x="1377" y="146"/>
                    <a:pt x="1121" y="15"/>
                    <a:pt x="803" y="15"/>
                  </a:cubicBezTo>
                  <a:cubicBezTo>
                    <a:pt x="769" y="15"/>
                    <a:pt x="734" y="16"/>
                    <a:pt x="699" y="19"/>
                  </a:cubicBezTo>
                  <a:cubicBezTo>
                    <a:pt x="618" y="6"/>
                    <a:pt x="549" y="0"/>
                    <a:pt x="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8" name="Google Shape;7288;p9"/>
            <p:cNvSpPr/>
            <p:nvPr/>
          </p:nvSpPr>
          <p:spPr>
            <a:xfrm>
              <a:off x="5928200" y="138820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175" y="0"/>
                  </a:moveTo>
                  <a:cubicBezTo>
                    <a:pt x="120" y="0"/>
                    <a:pt x="62" y="6"/>
                    <a:pt x="0" y="17"/>
                  </a:cubicBezTo>
                  <a:cubicBezTo>
                    <a:pt x="243" y="473"/>
                    <a:pt x="486" y="929"/>
                    <a:pt x="730" y="1354"/>
                  </a:cubicBezTo>
                  <a:cubicBezTo>
                    <a:pt x="760" y="1385"/>
                    <a:pt x="821" y="1415"/>
                    <a:pt x="912" y="1445"/>
                  </a:cubicBezTo>
                  <a:cubicBezTo>
                    <a:pt x="1094" y="1233"/>
                    <a:pt x="1489" y="990"/>
                    <a:pt x="1246" y="777"/>
                  </a:cubicBezTo>
                  <a:cubicBezTo>
                    <a:pt x="915" y="501"/>
                    <a:pt x="710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9" name="Google Shape;7289;p9"/>
            <p:cNvSpPr/>
            <p:nvPr/>
          </p:nvSpPr>
          <p:spPr>
            <a:xfrm>
              <a:off x="5679700" y="1248600"/>
              <a:ext cx="28150" cy="27075"/>
            </a:xfrm>
            <a:custGeom>
              <a:avLst/>
              <a:gdLst/>
              <a:ahLst/>
              <a:cxnLst/>
              <a:rect l="l" t="t" r="r" b="b"/>
              <a:pathLst>
                <a:path w="1126" h="1083" extrusionOk="0">
                  <a:moveTo>
                    <a:pt x="303" y="0"/>
                  </a:moveTo>
                  <a:cubicBezTo>
                    <a:pt x="205" y="0"/>
                    <a:pt x="117" y="59"/>
                    <a:pt x="92" y="160"/>
                  </a:cubicBezTo>
                  <a:cubicBezTo>
                    <a:pt x="1" y="403"/>
                    <a:pt x="31" y="646"/>
                    <a:pt x="153" y="859"/>
                  </a:cubicBezTo>
                  <a:cubicBezTo>
                    <a:pt x="280" y="1008"/>
                    <a:pt x="468" y="1083"/>
                    <a:pt x="652" y="1083"/>
                  </a:cubicBezTo>
                  <a:cubicBezTo>
                    <a:pt x="731" y="1083"/>
                    <a:pt x="809" y="1069"/>
                    <a:pt x="882" y="1042"/>
                  </a:cubicBezTo>
                  <a:cubicBezTo>
                    <a:pt x="1004" y="1011"/>
                    <a:pt x="1095" y="920"/>
                    <a:pt x="1095" y="798"/>
                  </a:cubicBezTo>
                  <a:cubicBezTo>
                    <a:pt x="1125" y="555"/>
                    <a:pt x="639" y="38"/>
                    <a:pt x="365" y="8"/>
                  </a:cubicBezTo>
                  <a:cubicBezTo>
                    <a:pt x="345" y="3"/>
                    <a:pt x="324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0" name="Google Shape;7290;p9"/>
            <p:cNvSpPr/>
            <p:nvPr/>
          </p:nvSpPr>
          <p:spPr>
            <a:xfrm>
              <a:off x="6052125" y="1467375"/>
              <a:ext cx="32625" cy="26875"/>
            </a:xfrm>
            <a:custGeom>
              <a:avLst/>
              <a:gdLst/>
              <a:ahLst/>
              <a:cxnLst/>
              <a:rect l="l" t="t" r="r" b="b"/>
              <a:pathLst>
                <a:path w="1305" h="1075" extrusionOk="0">
                  <a:moveTo>
                    <a:pt x="403" y="0"/>
                  </a:moveTo>
                  <a:cubicBezTo>
                    <a:pt x="370" y="0"/>
                    <a:pt x="336" y="4"/>
                    <a:pt x="301" y="11"/>
                  </a:cubicBezTo>
                  <a:cubicBezTo>
                    <a:pt x="119" y="72"/>
                    <a:pt x="28" y="254"/>
                    <a:pt x="28" y="437"/>
                  </a:cubicBezTo>
                  <a:cubicBezTo>
                    <a:pt x="1" y="819"/>
                    <a:pt x="194" y="1054"/>
                    <a:pt x="564" y="1054"/>
                  </a:cubicBezTo>
                  <a:cubicBezTo>
                    <a:pt x="606" y="1054"/>
                    <a:pt x="650" y="1051"/>
                    <a:pt x="697" y="1044"/>
                  </a:cubicBezTo>
                  <a:cubicBezTo>
                    <a:pt x="765" y="1017"/>
                    <a:pt x="839" y="1002"/>
                    <a:pt x="917" y="1002"/>
                  </a:cubicBezTo>
                  <a:cubicBezTo>
                    <a:pt x="1013" y="1002"/>
                    <a:pt x="1113" y="1025"/>
                    <a:pt x="1213" y="1075"/>
                  </a:cubicBezTo>
                  <a:cubicBezTo>
                    <a:pt x="1305" y="953"/>
                    <a:pt x="1305" y="771"/>
                    <a:pt x="1183" y="680"/>
                  </a:cubicBezTo>
                  <a:cubicBezTo>
                    <a:pt x="909" y="589"/>
                    <a:pt x="879" y="315"/>
                    <a:pt x="697" y="163"/>
                  </a:cubicBezTo>
                  <a:cubicBezTo>
                    <a:pt x="626" y="45"/>
                    <a:pt x="519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1" name="Google Shape;7291;p9"/>
            <p:cNvSpPr/>
            <p:nvPr/>
          </p:nvSpPr>
          <p:spPr>
            <a:xfrm>
              <a:off x="6483675" y="1231150"/>
              <a:ext cx="25850" cy="27550"/>
            </a:xfrm>
            <a:custGeom>
              <a:avLst/>
              <a:gdLst/>
              <a:ahLst/>
              <a:cxnLst/>
              <a:rect l="l" t="t" r="r" b="b"/>
              <a:pathLst>
                <a:path w="1034" h="1102" extrusionOk="0">
                  <a:moveTo>
                    <a:pt x="546" y="0"/>
                  </a:moveTo>
                  <a:cubicBezTo>
                    <a:pt x="287" y="0"/>
                    <a:pt x="0" y="338"/>
                    <a:pt x="0" y="676"/>
                  </a:cubicBezTo>
                  <a:cubicBezTo>
                    <a:pt x="0" y="888"/>
                    <a:pt x="31" y="1101"/>
                    <a:pt x="304" y="1101"/>
                  </a:cubicBezTo>
                  <a:cubicBezTo>
                    <a:pt x="639" y="1071"/>
                    <a:pt x="943" y="828"/>
                    <a:pt x="1034" y="493"/>
                  </a:cubicBezTo>
                  <a:cubicBezTo>
                    <a:pt x="1003" y="250"/>
                    <a:pt x="821" y="68"/>
                    <a:pt x="608" y="7"/>
                  </a:cubicBezTo>
                  <a:cubicBezTo>
                    <a:pt x="588" y="2"/>
                    <a:pt x="567" y="0"/>
                    <a:pt x="5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2" name="Google Shape;7292;p9"/>
            <p:cNvSpPr/>
            <p:nvPr/>
          </p:nvSpPr>
          <p:spPr>
            <a:xfrm>
              <a:off x="5225300" y="1377200"/>
              <a:ext cx="27375" cy="25875"/>
            </a:xfrm>
            <a:custGeom>
              <a:avLst/>
              <a:gdLst/>
              <a:ahLst/>
              <a:cxnLst/>
              <a:rect l="l" t="t" r="r" b="b"/>
              <a:pathLst>
                <a:path w="1095" h="1035" extrusionOk="0">
                  <a:moveTo>
                    <a:pt x="517" y="1"/>
                  </a:moveTo>
                  <a:cubicBezTo>
                    <a:pt x="213" y="31"/>
                    <a:pt x="0" y="274"/>
                    <a:pt x="30" y="548"/>
                  </a:cubicBezTo>
                  <a:cubicBezTo>
                    <a:pt x="30" y="882"/>
                    <a:pt x="274" y="1034"/>
                    <a:pt x="547" y="1034"/>
                  </a:cubicBezTo>
                  <a:cubicBezTo>
                    <a:pt x="881" y="1004"/>
                    <a:pt x="1094" y="852"/>
                    <a:pt x="1033" y="518"/>
                  </a:cubicBezTo>
                  <a:cubicBezTo>
                    <a:pt x="1033" y="214"/>
                    <a:pt x="790" y="1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3" name="Google Shape;7293;p9"/>
            <p:cNvSpPr/>
            <p:nvPr/>
          </p:nvSpPr>
          <p:spPr>
            <a:xfrm>
              <a:off x="6314975" y="1432150"/>
              <a:ext cx="31175" cy="30775"/>
            </a:xfrm>
            <a:custGeom>
              <a:avLst/>
              <a:gdLst/>
              <a:ahLst/>
              <a:cxnLst/>
              <a:rect l="l" t="t" r="r" b="b"/>
              <a:pathLst>
                <a:path w="1247" h="1231" extrusionOk="0">
                  <a:moveTo>
                    <a:pt x="402" y="0"/>
                  </a:moveTo>
                  <a:cubicBezTo>
                    <a:pt x="90" y="0"/>
                    <a:pt x="22" y="184"/>
                    <a:pt x="0" y="660"/>
                  </a:cubicBezTo>
                  <a:lnTo>
                    <a:pt x="0" y="1207"/>
                  </a:lnTo>
                  <a:cubicBezTo>
                    <a:pt x="16" y="1222"/>
                    <a:pt x="46" y="1230"/>
                    <a:pt x="80" y="1230"/>
                  </a:cubicBezTo>
                  <a:cubicBezTo>
                    <a:pt x="114" y="1230"/>
                    <a:pt x="152" y="1222"/>
                    <a:pt x="183" y="1207"/>
                  </a:cubicBezTo>
                  <a:cubicBezTo>
                    <a:pt x="912" y="1146"/>
                    <a:pt x="1247" y="842"/>
                    <a:pt x="912" y="83"/>
                  </a:cubicBezTo>
                  <a:cubicBezTo>
                    <a:pt x="694" y="30"/>
                    <a:pt x="528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4" name="Google Shape;7294;p9"/>
            <p:cNvSpPr/>
            <p:nvPr/>
          </p:nvSpPr>
          <p:spPr>
            <a:xfrm>
              <a:off x="5900075" y="1458025"/>
              <a:ext cx="28900" cy="27125"/>
            </a:xfrm>
            <a:custGeom>
              <a:avLst/>
              <a:gdLst/>
              <a:ahLst/>
              <a:cxnLst/>
              <a:rect l="l" t="t" r="r" b="b"/>
              <a:pathLst>
                <a:path w="1156" h="1085" extrusionOk="0">
                  <a:moveTo>
                    <a:pt x="567" y="0"/>
                  </a:moveTo>
                  <a:cubicBezTo>
                    <a:pt x="502" y="0"/>
                    <a:pt x="434" y="8"/>
                    <a:pt x="365" y="20"/>
                  </a:cubicBezTo>
                  <a:cubicBezTo>
                    <a:pt x="0" y="567"/>
                    <a:pt x="0" y="598"/>
                    <a:pt x="548" y="1084"/>
                  </a:cubicBezTo>
                  <a:cubicBezTo>
                    <a:pt x="943" y="1023"/>
                    <a:pt x="1155" y="871"/>
                    <a:pt x="1064" y="446"/>
                  </a:cubicBezTo>
                  <a:cubicBezTo>
                    <a:pt x="1016" y="108"/>
                    <a:pt x="815" y="0"/>
                    <a:pt x="5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5" name="Google Shape;7295;p9"/>
            <p:cNvSpPr/>
            <p:nvPr/>
          </p:nvSpPr>
          <p:spPr>
            <a:xfrm>
              <a:off x="7004200" y="1292875"/>
              <a:ext cx="31925" cy="24100"/>
            </a:xfrm>
            <a:custGeom>
              <a:avLst/>
              <a:gdLst/>
              <a:ahLst/>
              <a:cxnLst/>
              <a:rect l="l" t="t" r="r" b="b"/>
              <a:pathLst>
                <a:path w="1277" h="964" extrusionOk="0">
                  <a:moveTo>
                    <a:pt x="1277" y="0"/>
                  </a:moveTo>
                  <a:lnTo>
                    <a:pt x="1277" y="0"/>
                  </a:lnTo>
                  <a:cubicBezTo>
                    <a:pt x="912" y="152"/>
                    <a:pt x="456" y="0"/>
                    <a:pt x="152" y="395"/>
                  </a:cubicBezTo>
                  <a:cubicBezTo>
                    <a:pt x="0" y="547"/>
                    <a:pt x="0" y="790"/>
                    <a:pt x="152" y="942"/>
                  </a:cubicBezTo>
                  <a:cubicBezTo>
                    <a:pt x="248" y="956"/>
                    <a:pt x="335" y="964"/>
                    <a:pt x="413" y="964"/>
                  </a:cubicBezTo>
                  <a:cubicBezTo>
                    <a:pt x="856" y="964"/>
                    <a:pt x="1045" y="723"/>
                    <a:pt x="1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6" name="Google Shape;7296;p9"/>
            <p:cNvSpPr/>
            <p:nvPr/>
          </p:nvSpPr>
          <p:spPr>
            <a:xfrm>
              <a:off x="6754200" y="1226225"/>
              <a:ext cx="30400" cy="24050"/>
            </a:xfrm>
            <a:custGeom>
              <a:avLst/>
              <a:gdLst/>
              <a:ahLst/>
              <a:cxnLst/>
              <a:rect l="l" t="t" r="r" b="b"/>
              <a:pathLst>
                <a:path w="1216" h="962" extrusionOk="0">
                  <a:moveTo>
                    <a:pt x="671" y="0"/>
                  </a:moveTo>
                  <a:cubicBezTo>
                    <a:pt x="558" y="0"/>
                    <a:pt x="437" y="44"/>
                    <a:pt x="304" y="143"/>
                  </a:cubicBezTo>
                  <a:cubicBezTo>
                    <a:pt x="0" y="386"/>
                    <a:pt x="213" y="630"/>
                    <a:pt x="304" y="873"/>
                  </a:cubicBezTo>
                  <a:cubicBezTo>
                    <a:pt x="499" y="928"/>
                    <a:pt x="646" y="961"/>
                    <a:pt x="760" y="961"/>
                  </a:cubicBezTo>
                  <a:cubicBezTo>
                    <a:pt x="1019" y="961"/>
                    <a:pt x="1110" y="790"/>
                    <a:pt x="1216" y="326"/>
                  </a:cubicBezTo>
                  <a:cubicBezTo>
                    <a:pt x="1042" y="132"/>
                    <a:pt x="868" y="0"/>
                    <a:pt x="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7" name="Google Shape;7297;p9"/>
            <p:cNvSpPr/>
            <p:nvPr/>
          </p:nvSpPr>
          <p:spPr>
            <a:xfrm>
              <a:off x="5331675" y="1311850"/>
              <a:ext cx="31950" cy="26700"/>
            </a:xfrm>
            <a:custGeom>
              <a:avLst/>
              <a:gdLst/>
              <a:ahLst/>
              <a:cxnLst/>
              <a:rect l="l" t="t" r="r" b="b"/>
              <a:pathLst>
                <a:path w="1278" h="1068" extrusionOk="0">
                  <a:moveTo>
                    <a:pt x="1003" y="1"/>
                  </a:moveTo>
                  <a:cubicBezTo>
                    <a:pt x="851" y="1"/>
                    <a:pt x="700" y="1"/>
                    <a:pt x="578" y="62"/>
                  </a:cubicBezTo>
                  <a:cubicBezTo>
                    <a:pt x="244" y="244"/>
                    <a:pt x="0" y="791"/>
                    <a:pt x="183" y="943"/>
                  </a:cubicBezTo>
                  <a:cubicBezTo>
                    <a:pt x="273" y="1033"/>
                    <a:pt x="358" y="1067"/>
                    <a:pt x="439" y="1067"/>
                  </a:cubicBezTo>
                  <a:cubicBezTo>
                    <a:pt x="631" y="1067"/>
                    <a:pt x="802" y="877"/>
                    <a:pt x="973" y="791"/>
                  </a:cubicBezTo>
                  <a:cubicBezTo>
                    <a:pt x="1095" y="761"/>
                    <a:pt x="1155" y="639"/>
                    <a:pt x="1216" y="548"/>
                  </a:cubicBezTo>
                  <a:cubicBezTo>
                    <a:pt x="1277" y="487"/>
                    <a:pt x="1277" y="396"/>
                    <a:pt x="1216" y="335"/>
                  </a:cubicBezTo>
                  <a:cubicBezTo>
                    <a:pt x="1216" y="274"/>
                    <a:pt x="1216" y="214"/>
                    <a:pt x="1186" y="183"/>
                  </a:cubicBezTo>
                  <a:cubicBezTo>
                    <a:pt x="1125" y="92"/>
                    <a:pt x="1064" y="62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8" name="Google Shape;7298;p9"/>
            <p:cNvSpPr/>
            <p:nvPr/>
          </p:nvSpPr>
          <p:spPr>
            <a:xfrm>
              <a:off x="5834725" y="1252600"/>
              <a:ext cx="36500" cy="18150"/>
            </a:xfrm>
            <a:custGeom>
              <a:avLst/>
              <a:gdLst/>
              <a:ahLst/>
              <a:cxnLst/>
              <a:rect l="l" t="t" r="r" b="b"/>
              <a:pathLst>
                <a:path w="1460" h="726" extrusionOk="0">
                  <a:moveTo>
                    <a:pt x="532" y="0"/>
                  </a:moveTo>
                  <a:cubicBezTo>
                    <a:pt x="403" y="0"/>
                    <a:pt x="274" y="30"/>
                    <a:pt x="152" y="91"/>
                  </a:cubicBezTo>
                  <a:cubicBezTo>
                    <a:pt x="31" y="182"/>
                    <a:pt x="0" y="365"/>
                    <a:pt x="61" y="517"/>
                  </a:cubicBezTo>
                  <a:cubicBezTo>
                    <a:pt x="149" y="678"/>
                    <a:pt x="265" y="726"/>
                    <a:pt x="392" y="726"/>
                  </a:cubicBezTo>
                  <a:cubicBezTo>
                    <a:pt x="529" y="726"/>
                    <a:pt x="679" y="670"/>
                    <a:pt x="821" y="638"/>
                  </a:cubicBezTo>
                  <a:lnTo>
                    <a:pt x="1003" y="699"/>
                  </a:lnTo>
                  <a:cubicBezTo>
                    <a:pt x="1056" y="708"/>
                    <a:pt x="1107" y="714"/>
                    <a:pt x="1153" y="714"/>
                  </a:cubicBezTo>
                  <a:cubicBezTo>
                    <a:pt x="1266" y="714"/>
                    <a:pt x="1355" y="677"/>
                    <a:pt x="1399" y="547"/>
                  </a:cubicBezTo>
                  <a:cubicBezTo>
                    <a:pt x="1459" y="365"/>
                    <a:pt x="1247" y="243"/>
                    <a:pt x="1155" y="213"/>
                  </a:cubicBezTo>
                  <a:cubicBezTo>
                    <a:pt x="1095" y="152"/>
                    <a:pt x="1003" y="122"/>
                    <a:pt x="912" y="91"/>
                  </a:cubicBezTo>
                  <a:cubicBezTo>
                    <a:pt x="791" y="30"/>
                    <a:pt x="661" y="0"/>
                    <a:pt x="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9" name="Google Shape;7299;p9"/>
            <p:cNvSpPr/>
            <p:nvPr/>
          </p:nvSpPr>
          <p:spPr>
            <a:xfrm>
              <a:off x="6496600" y="1485125"/>
              <a:ext cx="27375" cy="22800"/>
            </a:xfrm>
            <a:custGeom>
              <a:avLst/>
              <a:gdLst/>
              <a:ahLst/>
              <a:cxnLst/>
              <a:rect l="l" t="t" r="r" b="b"/>
              <a:pathLst>
                <a:path w="1095" h="912" extrusionOk="0">
                  <a:moveTo>
                    <a:pt x="730" y="0"/>
                  </a:moveTo>
                  <a:cubicBezTo>
                    <a:pt x="243" y="0"/>
                    <a:pt x="0" y="61"/>
                    <a:pt x="61" y="365"/>
                  </a:cubicBezTo>
                  <a:cubicBezTo>
                    <a:pt x="30" y="669"/>
                    <a:pt x="274" y="912"/>
                    <a:pt x="578" y="912"/>
                  </a:cubicBezTo>
                  <a:cubicBezTo>
                    <a:pt x="881" y="912"/>
                    <a:pt x="1094" y="760"/>
                    <a:pt x="1094" y="426"/>
                  </a:cubicBezTo>
                  <a:cubicBezTo>
                    <a:pt x="1094" y="213"/>
                    <a:pt x="942" y="30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0" name="Google Shape;7300;p9"/>
            <p:cNvSpPr/>
            <p:nvPr/>
          </p:nvSpPr>
          <p:spPr>
            <a:xfrm>
              <a:off x="5844600" y="1316700"/>
              <a:ext cx="38025" cy="25950"/>
            </a:xfrm>
            <a:custGeom>
              <a:avLst/>
              <a:gdLst/>
              <a:ahLst/>
              <a:cxnLst/>
              <a:rect l="l" t="t" r="r" b="b"/>
              <a:pathLst>
                <a:path w="1521" h="1038" extrusionOk="0">
                  <a:moveTo>
                    <a:pt x="862" y="0"/>
                  </a:moveTo>
                  <a:cubicBezTo>
                    <a:pt x="749" y="0"/>
                    <a:pt x="635" y="38"/>
                    <a:pt x="548" y="111"/>
                  </a:cubicBezTo>
                  <a:cubicBezTo>
                    <a:pt x="304" y="324"/>
                    <a:pt x="1" y="567"/>
                    <a:pt x="365" y="901"/>
                  </a:cubicBezTo>
                  <a:cubicBezTo>
                    <a:pt x="472" y="992"/>
                    <a:pt x="608" y="1038"/>
                    <a:pt x="745" y="1038"/>
                  </a:cubicBezTo>
                  <a:cubicBezTo>
                    <a:pt x="882" y="1038"/>
                    <a:pt x="1019" y="992"/>
                    <a:pt x="1125" y="901"/>
                  </a:cubicBezTo>
                  <a:cubicBezTo>
                    <a:pt x="1368" y="688"/>
                    <a:pt x="1520" y="445"/>
                    <a:pt x="1186" y="141"/>
                  </a:cubicBezTo>
                  <a:cubicBezTo>
                    <a:pt x="1106" y="46"/>
                    <a:pt x="985" y="0"/>
                    <a:pt x="8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1" name="Google Shape;7301;p9"/>
            <p:cNvSpPr/>
            <p:nvPr/>
          </p:nvSpPr>
          <p:spPr>
            <a:xfrm>
              <a:off x="5798325" y="1444025"/>
              <a:ext cx="24275" cy="26675"/>
            </a:xfrm>
            <a:custGeom>
              <a:avLst/>
              <a:gdLst/>
              <a:ahLst/>
              <a:cxnLst/>
              <a:rect l="l" t="t" r="r" b="b"/>
              <a:pathLst>
                <a:path w="971" h="1067" extrusionOk="0">
                  <a:moveTo>
                    <a:pt x="529" y="1"/>
                  </a:moveTo>
                  <a:cubicBezTo>
                    <a:pt x="219" y="1"/>
                    <a:pt x="0" y="292"/>
                    <a:pt x="58" y="611"/>
                  </a:cubicBezTo>
                  <a:cubicBezTo>
                    <a:pt x="58" y="823"/>
                    <a:pt x="58" y="1067"/>
                    <a:pt x="362" y="1067"/>
                  </a:cubicBezTo>
                  <a:cubicBezTo>
                    <a:pt x="696" y="1036"/>
                    <a:pt x="970" y="732"/>
                    <a:pt x="940" y="398"/>
                  </a:cubicBezTo>
                  <a:cubicBezTo>
                    <a:pt x="940" y="155"/>
                    <a:pt x="848" y="3"/>
                    <a:pt x="575" y="3"/>
                  </a:cubicBezTo>
                  <a:cubicBezTo>
                    <a:pt x="559" y="1"/>
                    <a:pt x="544" y="1"/>
                    <a:pt x="5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2" name="Google Shape;7302;p9"/>
            <p:cNvSpPr/>
            <p:nvPr/>
          </p:nvSpPr>
          <p:spPr>
            <a:xfrm>
              <a:off x="6436550" y="1417475"/>
              <a:ext cx="25100" cy="33875"/>
            </a:xfrm>
            <a:custGeom>
              <a:avLst/>
              <a:gdLst/>
              <a:ahLst/>
              <a:cxnLst/>
              <a:rect l="l" t="t" r="r" b="b"/>
              <a:pathLst>
                <a:path w="1004" h="1355" extrusionOk="0">
                  <a:moveTo>
                    <a:pt x="882" y="1"/>
                  </a:moveTo>
                  <a:cubicBezTo>
                    <a:pt x="517" y="122"/>
                    <a:pt x="578" y="518"/>
                    <a:pt x="244" y="578"/>
                  </a:cubicBezTo>
                  <a:cubicBezTo>
                    <a:pt x="1" y="609"/>
                    <a:pt x="1" y="913"/>
                    <a:pt x="122" y="1095"/>
                  </a:cubicBezTo>
                  <a:cubicBezTo>
                    <a:pt x="222" y="1245"/>
                    <a:pt x="384" y="1354"/>
                    <a:pt x="557" y="1354"/>
                  </a:cubicBezTo>
                  <a:cubicBezTo>
                    <a:pt x="594" y="1354"/>
                    <a:pt x="632" y="1349"/>
                    <a:pt x="669" y="1338"/>
                  </a:cubicBezTo>
                  <a:cubicBezTo>
                    <a:pt x="852" y="1338"/>
                    <a:pt x="973" y="1126"/>
                    <a:pt x="943" y="943"/>
                  </a:cubicBezTo>
                  <a:cubicBezTo>
                    <a:pt x="852" y="670"/>
                    <a:pt x="1004" y="366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3" name="Google Shape;7303;p9"/>
            <p:cNvSpPr/>
            <p:nvPr/>
          </p:nvSpPr>
          <p:spPr>
            <a:xfrm>
              <a:off x="5482900" y="1382350"/>
              <a:ext cx="34975" cy="24200"/>
            </a:xfrm>
            <a:custGeom>
              <a:avLst/>
              <a:gdLst/>
              <a:ahLst/>
              <a:cxnLst/>
              <a:rect l="l" t="t" r="r" b="b"/>
              <a:pathLst>
                <a:path w="1399" h="968" extrusionOk="0">
                  <a:moveTo>
                    <a:pt x="623" y="0"/>
                  </a:moveTo>
                  <a:cubicBezTo>
                    <a:pt x="555" y="0"/>
                    <a:pt x="486" y="23"/>
                    <a:pt x="426" y="68"/>
                  </a:cubicBezTo>
                  <a:lnTo>
                    <a:pt x="91" y="281"/>
                  </a:lnTo>
                  <a:cubicBezTo>
                    <a:pt x="0" y="372"/>
                    <a:pt x="0" y="524"/>
                    <a:pt x="61" y="616"/>
                  </a:cubicBezTo>
                  <a:cubicBezTo>
                    <a:pt x="91" y="676"/>
                    <a:pt x="152" y="707"/>
                    <a:pt x="183" y="737"/>
                  </a:cubicBezTo>
                  <a:cubicBezTo>
                    <a:pt x="375" y="853"/>
                    <a:pt x="616" y="968"/>
                    <a:pt x="828" y="968"/>
                  </a:cubicBezTo>
                  <a:cubicBezTo>
                    <a:pt x="952" y="968"/>
                    <a:pt x="1066" y="929"/>
                    <a:pt x="1155" y="828"/>
                  </a:cubicBezTo>
                  <a:cubicBezTo>
                    <a:pt x="1398" y="555"/>
                    <a:pt x="973" y="312"/>
                    <a:pt x="821" y="68"/>
                  </a:cubicBezTo>
                  <a:cubicBezTo>
                    <a:pt x="760" y="23"/>
                    <a:pt x="692" y="0"/>
                    <a:pt x="6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4" name="Google Shape;7304;p9"/>
            <p:cNvSpPr/>
            <p:nvPr/>
          </p:nvSpPr>
          <p:spPr>
            <a:xfrm>
              <a:off x="6826425" y="1413675"/>
              <a:ext cx="26575" cy="25150"/>
            </a:xfrm>
            <a:custGeom>
              <a:avLst/>
              <a:gdLst/>
              <a:ahLst/>
              <a:cxnLst/>
              <a:rect l="l" t="t" r="r" b="b"/>
              <a:pathLst>
                <a:path w="1063" h="1006" extrusionOk="0">
                  <a:moveTo>
                    <a:pt x="485" y="1"/>
                  </a:moveTo>
                  <a:cubicBezTo>
                    <a:pt x="242" y="31"/>
                    <a:pt x="60" y="214"/>
                    <a:pt x="29" y="457"/>
                  </a:cubicBezTo>
                  <a:cubicBezTo>
                    <a:pt x="0" y="690"/>
                    <a:pt x="361" y="1006"/>
                    <a:pt x="605" y="1006"/>
                  </a:cubicBezTo>
                  <a:cubicBezTo>
                    <a:pt x="616" y="1006"/>
                    <a:pt x="627" y="1005"/>
                    <a:pt x="637" y="1004"/>
                  </a:cubicBezTo>
                  <a:cubicBezTo>
                    <a:pt x="880" y="1004"/>
                    <a:pt x="1063" y="761"/>
                    <a:pt x="1032" y="518"/>
                  </a:cubicBezTo>
                  <a:cubicBezTo>
                    <a:pt x="971" y="244"/>
                    <a:pt x="759" y="31"/>
                    <a:pt x="4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5" name="Google Shape;7305;p9"/>
            <p:cNvSpPr/>
            <p:nvPr/>
          </p:nvSpPr>
          <p:spPr>
            <a:xfrm>
              <a:off x="6567250" y="1444775"/>
              <a:ext cx="29625" cy="22175"/>
            </a:xfrm>
            <a:custGeom>
              <a:avLst/>
              <a:gdLst/>
              <a:ahLst/>
              <a:cxnLst/>
              <a:rect l="l" t="t" r="r" b="b"/>
              <a:pathLst>
                <a:path w="1185" h="887" extrusionOk="0">
                  <a:moveTo>
                    <a:pt x="592" y="1"/>
                  </a:moveTo>
                  <a:cubicBezTo>
                    <a:pt x="302" y="1"/>
                    <a:pt x="1" y="259"/>
                    <a:pt x="1" y="489"/>
                  </a:cubicBezTo>
                  <a:cubicBezTo>
                    <a:pt x="1" y="763"/>
                    <a:pt x="183" y="854"/>
                    <a:pt x="426" y="885"/>
                  </a:cubicBezTo>
                  <a:cubicBezTo>
                    <a:pt x="441" y="886"/>
                    <a:pt x="455" y="887"/>
                    <a:pt x="470" y="887"/>
                  </a:cubicBezTo>
                  <a:cubicBezTo>
                    <a:pt x="772" y="887"/>
                    <a:pt x="1185" y="600"/>
                    <a:pt x="1156" y="368"/>
                  </a:cubicBezTo>
                  <a:cubicBezTo>
                    <a:pt x="1125" y="94"/>
                    <a:pt x="822" y="94"/>
                    <a:pt x="639" y="3"/>
                  </a:cubicBezTo>
                  <a:cubicBezTo>
                    <a:pt x="623" y="2"/>
                    <a:pt x="608" y="1"/>
                    <a:pt x="5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6" name="Google Shape;7306;p9"/>
            <p:cNvSpPr/>
            <p:nvPr/>
          </p:nvSpPr>
          <p:spPr>
            <a:xfrm>
              <a:off x="5881825" y="1266950"/>
              <a:ext cx="22075" cy="26000"/>
            </a:xfrm>
            <a:custGeom>
              <a:avLst/>
              <a:gdLst/>
              <a:ahLst/>
              <a:cxnLst/>
              <a:rect l="l" t="t" r="r" b="b"/>
              <a:pathLst>
                <a:path w="883" h="1040" extrusionOk="0">
                  <a:moveTo>
                    <a:pt x="402" y="1"/>
                  </a:moveTo>
                  <a:cubicBezTo>
                    <a:pt x="109" y="1"/>
                    <a:pt x="1" y="234"/>
                    <a:pt x="1" y="520"/>
                  </a:cubicBezTo>
                  <a:cubicBezTo>
                    <a:pt x="1" y="807"/>
                    <a:pt x="109" y="1040"/>
                    <a:pt x="402" y="1040"/>
                  </a:cubicBezTo>
                  <a:cubicBezTo>
                    <a:pt x="420" y="1040"/>
                    <a:pt x="438" y="1039"/>
                    <a:pt x="457" y="1037"/>
                  </a:cubicBezTo>
                  <a:cubicBezTo>
                    <a:pt x="791" y="1007"/>
                    <a:pt x="882" y="763"/>
                    <a:pt x="882" y="459"/>
                  </a:cubicBezTo>
                  <a:cubicBezTo>
                    <a:pt x="882" y="186"/>
                    <a:pt x="791" y="4"/>
                    <a:pt x="457" y="4"/>
                  </a:cubicBezTo>
                  <a:cubicBezTo>
                    <a:pt x="438" y="2"/>
                    <a:pt x="420" y="1"/>
                    <a:pt x="4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7" name="Google Shape;7307;p9"/>
            <p:cNvSpPr/>
            <p:nvPr/>
          </p:nvSpPr>
          <p:spPr>
            <a:xfrm>
              <a:off x="6660875" y="984100"/>
              <a:ext cx="23425" cy="26100"/>
            </a:xfrm>
            <a:custGeom>
              <a:avLst/>
              <a:gdLst/>
              <a:ahLst/>
              <a:cxnLst/>
              <a:rect l="l" t="t" r="r" b="b"/>
              <a:pathLst>
                <a:path w="937" h="1044" extrusionOk="0">
                  <a:moveTo>
                    <a:pt x="426" y="1"/>
                  </a:moveTo>
                  <a:cubicBezTo>
                    <a:pt x="190" y="1"/>
                    <a:pt x="1" y="218"/>
                    <a:pt x="55" y="436"/>
                  </a:cubicBezTo>
                  <a:cubicBezTo>
                    <a:pt x="55" y="770"/>
                    <a:pt x="298" y="1013"/>
                    <a:pt x="633" y="1044"/>
                  </a:cubicBezTo>
                  <a:cubicBezTo>
                    <a:pt x="937" y="1044"/>
                    <a:pt x="937" y="801"/>
                    <a:pt x="937" y="588"/>
                  </a:cubicBezTo>
                  <a:cubicBezTo>
                    <a:pt x="937" y="284"/>
                    <a:pt x="846" y="41"/>
                    <a:pt x="511" y="10"/>
                  </a:cubicBezTo>
                  <a:cubicBezTo>
                    <a:pt x="482" y="4"/>
                    <a:pt x="454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8" name="Google Shape;7308;p9"/>
            <p:cNvSpPr/>
            <p:nvPr/>
          </p:nvSpPr>
          <p:spPr>
            <a:xfrm>
              <a:off x="6617400" y="1248025"/>
              <a:ext cx="28900" cy="24225"/>
            </a:xfrm>
            <a:custGeom>
              <a:avLst/>
              <a:gdLst/>
              <a:ahLst/>
              <a:cxnLst/>
              <a:rect l="l" t="t" r="r" b="b"/>
              <a:pathLst>
                <a:path w="1156" h="969" extrusionOk="0">
                  <a:moveTo>
                    <a:pt x="305" y="1"/>
                  </a:moveTo>
                  <a:cubicBezTo>
                    <a:pt x="153" y="1"/>
                    <a:pt x="1" y="31"/>
                    <a:pt x="1" y="244"/>
                  </a:cubicBezTo>
                  <a:cubicBezTo>
                    <a:pt x="53" y="662"/>
                    <a:pt x="420" y="968"/>
                    <a:pt x="812" y="968"/>
                  </a:cubicBezTo>
                  <a:cubicBezTo>
                    <a:pt x="876" y="968"/>
                    <a:pt x="940" y="960"/>
                    <a:pt x="1004" y="943"/>
                  </a:cubicBezTo>
                  <a:cubicBezTo>
                    <a:pt x="1095" y="913"/>
                    <a:pt x="1126" y="821"/>
                    <a:pt x="1156" y="761"/>
                  </a:cubicBezTo>
                  <a:cubicBezTo>
                    <a:pt x="943" y="457"/>
                    <a:pt x="639" y="183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9" name="Google Shape;7309;p9"/>
            <p:cNvSpPr/>
            <p:nvPr/>
          </p:nvSpPr>
          <p:spPr>
            <a:xfrm>
              <a:off x="6622725" y="1290650"/>
              <a:ext cx="28900" cy="27325"/>
            </a:xfrm>
            <a:custGeom>
              <a:avLst/>
              <a:gdLst/>
              <a:ahLst/>
              <a:cxnLst/>
              <a:rect l="l" t="t" r="r" b="b"/>
              <a:pathLst>
                <a:path w="1156" h="1093" extrusionOk="0">
                  <a:moveTo>
                    <a:pt x="728" y="0"/>
                  </a:moveTo>
                  <a:cubicBezTo>
                    <a:pt x="593" y="0"/>
                    <a:pt x="396" y="107"/>
                    <a:pt x="92" y="302"/>
                  </a:cubicBezTo>
                  <a:cubicBezTo>
                    <a:pt x="1" y="393"/>
                    <a:pt x="1" y="545"/>
                    <a:pt x="92" y="636"/>
                  </a:cubicBezTo>
                  <a:cubicBezTo>
                    <a:pt x="426" y="849"/>
                    <a:pt x="791" y="1001"/>
                    <a:pt x="1156" y="1092"/>
                  </a:cubicBezTo>
                  <a:cubicBezTo>
                    <a:pt x="1125" y="1001"/>
                    <a:pt x="1095" y="879"/>
                    <a:pt x="1065" y="788"/>
                  </a:cubicBezTo>
                  <a:cubicBezTo>
                    <a:pt x="992" y="241"/>
                    <a:pt x="930" y="0"/>
                    <a:pt x="7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0" name="Google Shape;7310;p9"/>
            <p:cNvSpPr/>
            <p:nvPr/>
          </p:nvSpPr>
          <p:spPr>
            <a:xfrm>
              <a:off x="6322575" y="1203250"/>
              <a:ext cx="31950" cy="22000"/>
            </a:xfrm>
            <a:custGeom>
              <a:avLst/>
              <a:gdLst/>
              <a:ahLst/>
              <a:cxnLst/>
              <a:rect l="l" t="t" r="r" b="b"/>
              <a:pathLst>
                <a:path w="1278" h="880" extrusionOk="0">
                  <a:moveTo>
                    <a:pt x="499" y="0"/>
                  </a:moveTo>
                  <a:cubicBezTo>
                    <a:pt x="316" y="0"/>
                    <a:pt x="154" y="95"/>
                    <a:pt x="92" y="302"/>
                  </a:cubicBezTo>
                  <a:cubicBezTo>
                    <a:pt x="0" y="728"/>
                    <a:pt x="304" y="728"/>
                    <a:pt x="578" y="728"/>
                  </a:cubicBezTo>
                  <a:cubicBezTo>
                    <a:pt x="639" y="789"/>
                    <a:pt x="699" y="849"/>
                    <a:pt x="791" y="880"/>
                  </a:cubicBezTo>
                  <a:cubicBezTo>
                    <a:pt x="1034" y="880"/>
                    <a:pt x="1277" y="789"/>
                    <a:pt x="1247" y="515"/>
                  </a:cubicBezTo>
                  <a:cubicBezTo>
                    <a:pt x="1247" y="211"/>
                    <a:pt x="973" y="150"/>
                    <a:pt x="760" y="59"/>
                  </a:cubicBezTo>
                  <a:cubicBezTo>
                    <a:pt x="674" y="21"/>
                    <a:pt x="584" y="0"/>
                    <a:pt x="4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1" name="Google Shape;7311;p9"/>
            <p:cNvSpPr/>
            <p:nvPr/>
          </p:nvSpPr>
          <p:spPr>
            <a:xfrm>
              <a:off x="5200975" y="1349025"/>
              <a:ext cx="24325" cy="25175"/>
            </a:xfrm>
            <a:custGeom>
              <a:avLst/>
              <a:gdLst/>
              <a:ahLst/>
              <a:cxnLst/>
              <a:rect l="l" t="t" r="r" b="b"/>
              <a:pathLst>
                <a:path w="973" h="1007" extrusionOk="0">
                  <a:moveTo>
                    <a:pt x="488" y="0"/>
                  </a:moveTo>
                  <a:cubicBezTo>
                    <a:pt x="468" y="0"/>
                    <a:pt x="447" y="1"/>
                    <a:pt x="426" y="3"/>
                  </a:cubicBezTo>
                  <a:cubicBezTo>
                    <a:pt x="183" y="34"/>
                    <a:pt x="0" y="277"/>
                    <a:pt x="61" y="520"/>
                  </a:cubicBezTo>
                  <a:cubicBezTo>
                    <a:pt x="61" y="854"/>
                    <a:pt x="304" y="946"/>
                    <a:pt x="578" y="1006"/>
                  </a:cubicBezTo>
                  <a:cubicBezTo>
                    <a:pt x="821" y="976"/>
                    <a:pt x="973" y="733"/>
                    <a:pt x="943" y="490"/>
                  </a:cubicBezTo>
                  <a:cubicBezTo>
                    <a:pt x="914" y="205"/>
                    <a:pt x="779" y="0"/>
                    <a:pt x="4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2" name="Google Shape;7312;p9"/>
            <p:cNvSpPr/>
            <p:nvPr/>
          </p:nvSpPr>
          <p:spPr>
            <a:xfrm>
              <a:off x="6792950" y="1219150"/>
              <a:ext cx="34975" cy="23175"/>
            </a:xfrm>
            <a:custGeom>
              <a:avLst/>
              <a:gdLst/>
              <a:ahLst/>
              <a:cxnLst/>
              <a:rect l="l" t="t" r="r" b="b"/>
              <a:pathLst>
                <a:path w="1399" h="927" extrusionOk="0">
                  <a:moveTo>
                    <a:pt x="629" y="1"/>
                  </a:moveTo>
                  <a:cubicBezTo>
                    <a:pt x="487" y="1"/>
                    <a:pt x="345" y="31"/>
                    <a:pt x="213" y="92"/>
                  </a:cubicBezTo>
                  <a:cubicBezTo>
                    <a:pt x="0" y="183"/>
                    <a:pt x="61" y="305"/>
                    <a:pt x="213" y="426"/>
                  </a:cubicBezTo>
                  <a:cubicBezTo>
                    <a:pt x="304" y="578"/>
                    <a:pt x="426" y="700"/>
                    <a:pt x="578" y="791"/>
                  </a:cubicBezTo>
                  <a:cubicBezTo>
                    <a:pt x="613" y="879"/>
                    <a:pt x="700" y="927"/>
                    <a:pt x="785" y="927"/>
                  </a:cubicBezTo>
                  <a:cubicBezTo>
                    <a:pt x="845" y="927"/>
                    <a:pt x="905" y="902"/>
                    <a:pt x="943" y="852"/>
                  </a:cubicBezTo>
                  <a:cubicBezTo>
                    <a:pt x="1125" y="700"/>
                    <a:pt x="1247" y="517"/>
                    <a:pt x="1399" y="365"/>
                  </a:cubicBezTo>
                  <a:cubicBezTo>
                    <a:pt x="1196" y="122"/>
                    <a:pt x="912" y="1"/>
                    <a:pt x="6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3" name="Google Shape;7313;p9"/>
            <p:cNvSpPr/>
            <p:nvPr/>
          </p:nvSpPr>
          <p:spPr>
            <a:xfrm>
              <a:off x="6469225" y="1057225"/>
              <a:ext cx="23600" cy="25175"/>
            </a:xfrm>
            <a:custGeom>
              <a:avLst/>
              <a:gdLst/>
              <a:ahLst/>
              <a:cxnLst/>
              <a:rect l="l" t="t" r="r" b="b"/>
              <a:pathLst>
                <a:path w="944" h="1007" extrusionOk="0">
                  <a:moveTo>
                    <a:pt x="513" y="0"/>
                  </a:moveTo>
                  <a:cubicBezTo>
                    <a:pt x="495" y="0"/>
                    <a:pt x="476" y="1"/>
                    <a:pt x="457" y="3"/>
                  </a:cubicBezTo>
                  <a:cubicBezTo>
                    <a:pt x="183" y="3"/>
                    <a:pt x="1" y="247"/>
                    <a:pt x="31" y="490"/>
                  </a:cubicBezTo>
                  <a:cubicBezTo>
                    <a:pt x="31" y="794"/>
                    <a:pt x="274" y="1006"/>
                    <a:pt x="548" y="1006"/>
                  </a:cubicBezTo>
                  <a:cubicBezTo>
                    <a:pt x="852" y="1006"/>
                    <a:pt x="943" y="763"/>
                    <a:pt x="943" y="490"/>
                  </a:cubicBezTo>
                  <a:cubicBezTo>
                    <a:pt x="915" y="205"/>
                    <a:pt x="780" y="0"/>
                    <a:pt x="5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4" name="Google Shape;7314;p9"/>
            <p:cNvSpPr/>
            <p:nvPr/>
          </p:nvSpPr>
          <p:spPr>
            <a:xfrm>
              <a:off x="5223000" y="1528425"/>
              <a:ext cx="23600" cy="25200"/>
            </a:xfrm>
            <a:custGeom>
              <a:avLst/>
              <a:gdLst/>
              <a:ahLst/>
              <a:cxnLst/>
              <a:rect l="l" t="t" r="r" b="b"/>
              <a:pathLst>
                <a:path w="944" h="1008" extrusionOk="0">
                  <a:moveTo>
                    <a:pt x="487" y="1"/>
                  </a:moveTo>
                  <a:cubicBezTo>
                    <a:pt x="274" y="1"/>
                    <a:pt x="1" y="396"/>
                    <a:pt x="1" y="669"/>
                  </a:cubicBezTo>
                  <a:cubicBezTo>
                    <a:pt x="31" y="943"/>
                    <a:pt x="214" y="1004"/>
                    <a:pt x="426" y="1004"/>
                  </a:cubicBezTo>
                  <a:cubicBezTo>
                    <a:pt x="447" y="1006"/>
                    <a:pt x="468" y="1008"/>
                    <a:pt x="488" y="1008"/>
                  </a:cubicBezTo>
                  <a:cubicBezTo>
                    <a:pt x="709" y="1008"/>
                    <a:pt x="915" y="861"/>
                    <a:pt x="943" y="639"/>
                  </a:cubicBezTo>
                  <a:cubicBezTo>
                    <a:pt x="943" y="365"/>
                    <a:pt x="730" y="31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5" name="Google Shape;7315;p9"/>
            <p:cNvSpPr/>
            <p:nvPr/>
          </p:nvSpPr>
          <p:spPr>
            <a:xfrm>
              <a:off x="5466925" y="1423575"/>
              <a:ext cx="24350" cy="23575"/>
            </a:xfrm>
            <a:custGeom>
              <a:avLst/>
              <a:gdLst/>
              <a:ahLst/>
              <a:cxnLst/>
              <a:rect l="l" t="t" r="r" b="b"/>
              <a:pathLst>
                <a:path w="974" h="943" extrusionOk="0">
                  <a:moveTo>
                    <a:pt x="487" y="0"/>
                  </a:moveTo>
                  <a:cubicBezTo>
                    <a:pt x="244" y="30"/>
                    <a:pt x="31" y="243"/>
                    <a:pt x="31" y="517"/>
                  </a:cubicBezTo>
                  <a:cubicBezTo>
                    <a:pt x="1" y="730"/>
                    <a:pt x="183" y="942"/>
                    <a:pt x="396" y="942"/>
                  </a:cubicBezTo>
                  <a:cubicBezTo>
                    <a:pt x="700" y="942"/>
                    <a:pt x="973" y="699"/>
                    <a:pt x="973" y="395"/>
                  </a:cubicBezTo>
                  <a:cubicBezTo>
                    <a:pt x="943" y="122"/>
                    <a:pt x="730" y="91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6" name="Google Shape;7316;p9"/>
            <p:cNvSpPr/>
            <p:nvPr/>
          </p:nvSpPr>
          <p:spPr>
            <a:xfrm>
              <a:off x="6264050" y="1158025"/>
              <a:ext cx="26625" cy="21875"/>
            </a:xfrm>
            <a:custGeom>
              <a:avLst/>
              <a:gdLst/>
              <a:ahLst/>
              <a:cxnLst/>
              <a:rect l="l" t="t" r="r" b="b"/>
              <a:pathLst>
                <a:path w="1065" h="875" extrusionOk="0">
                  <a:moveTo>
                    <a:pt x="394" y="1"/>
                  </a:moveTo>
                  <a:cubicBezTo>
                    <a:pt x="172" y="1"/>
                    <a:pt x="57" y="150"/>
                    <a:pt x="31" y="409"/>
                  </a:cubicBezTo>
                  <a:cubicBezTo>
                    <a:pt x="1" y="683"/>
                    <a:pt x="123" y="865"/>
                    <a:pt x="396" y="865"/>
                  </a:cubicBezTo>
                  <a:cubicBezTo>
                    <a:pt x="446" y="871"/>
                    <a:pt x="496" y="874"/>
                    <a:pt x="545" y="874"/>
                  </a:cubicBezTo>
                  <a:cubicBezTo>
                    <a:pt x="765" y="874"/>
                    <a:pt x="965" y="804"/>
                    <a:pt x="1065" y="531"/>
                  </a:cubicBezTo>
                  <a:cubicBezTo>
                    <a:pt x="1065" y="196"/>
                    <a:pt x="822" y="75"/>
                    <a:pt x="518" y="14"/>
                  </a:cubicBezTo>
                  <a:cubicBezTo>
                    <a:pt x="473" y="5"/>
                    <a:pt x="432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7" name="Google Shape;7317;p9"/>
            <p:cNvSpPr/>
            <p:nvPr/>
          </p:nvSpPr>
          <p:spPr>
            <a:xfrm>
              <a:off x="5407650" y="1275875"/>
              <a:ext cx="24350" cy="22325"/>
            </a:xfrm>
            <a:custGeom>
              <a:avLst/>
              <a:gdLst/>
              <a:ahLst/>
              <a:cxnLst/>
              <a:rect l="l" t="t" r="r" b="b"/>
              <a:pathLst>
                <a:path w="974" h="893" extrusionOk="0">
                  <a:moveTo>
                    <a:pt x="374" y="1"/>
                  </a:moveTo>
                  <a:cubicBezTo>
                    <a:pt x="167" y="1"/>
                    <a:pt x="1" y="195"/>
                    <a:pt x="1" y="437"/>
                  </a:cubicBezTo>
                  <a:cubicBezTo>
                    <a:pt x="1" y="771"/>
                    <a:pt x="244" y="893"/>
                    <a:pt x="548" y="893"/>
                  </a:cubicBezTo>
                  <a:cubicBezTo>
                    <a:pt x="761" y="893"/>
                    <a:pt x="974" y="802"/>
                    <a:pt x="974" y="558"/>
                  </a:cubicBezTo>
                  <a:cubicBezTo>
                    <a:pt x="913" y="285"/>
                    <a:pt x="791" y="11"/>
                    <a:pt x="457" y="11"/>
                  </a:cubicBezTo>
                  <a:cubicBezTo>
                    <a:pt x="429" y="4"/>
                    <a:pt x="401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8" name="Google Shape;7318;p9"/>
            <p:cNvSpPr/>
            <p:nvPr/>
          </p:nvSpPr>
          <p:spPr>
            <a:xfrm>
              <a:off x="7039250" y="1179550"/>
              <a:ext cx="25000" cy="22975"/>
            </a:xfrm>
            <a:custGeom>
              <a:avLst/>
              <a:gdLst/>
              <a:ahLst/>
              <a:cxnLst/>
              <a:rect l="l" t="t" r="r" b="b"/>
              <a:pathLst>
                <a:path w="1000" h="919" extrusionOk="0">
                  <a:moveTo>
                    <a:pt x="577" y="1"/>
                  </a:moveTo>
                  <a:cubicBezTo>
                    <a:pt x="557" y="1"/>
                    <a:pt x="535" y="2"/>
                    <a:pt x="513" y="4"/>
                  </a:cubicBezTo>
                  <a:cubicBezTo>
                    <a:pt x="270" y="4"/>
                    <a:pt x="57" y="186"/>
                    <a:pt x="57" y="430"/>
                  </a:cubicBezTo>
                  <a:cubicBezTo>
                    <a:pt x="0" y="688"/>
                    <a:pt x="186" y="919"/>
                    <a:pt x="437" y="919"/>
                  </a:cubicBezTo>
                  <a:cubicBezTo>
                    <a:pt x="452" y="919"/>
                    <a:pt x="467" y="918"/>
                    <a:pt x="483" y="916"/>
                  </a:cubicBezTo>
                  <a:cubicBezTo>
                    <a:pt x="756" y="916"/>
                    <a:pt x="1000" y="703"/>
                    <a:pt x="1000" y="430"/>
                  </a:cubicBezTo>
                  <a:cubicBezTo>
                    <a:pt x="971" y="176"/>
                    <a:pt x="839" y="1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9" name="Google Shape;7319;p9"/>
            <p:cNvSpPr/>
            <p:nvPr/>
          </p:nvSpPr>
          <p:spPr>
            <a:xfrm>
              <a:off x="5730625" y="1535025"/>
              <a:ext cx="32700" cy="29900"/>
            </a:xfrm>
            <a:custGeom>
              <a:avLst/>
              <a:gdLst/>
              <a:ahLst/>
              <a:cxnLst/>
              <a:rect l="l" t="t" r="r" b="b"/>
              <a:pathLst>
                <a:path w="1308" h="1196" extrusionOk="0">
                  <a:moveTo>
                    <a:pt x="873" y="0"/>
                  </a:moveTo>
                  <a:cubicBezTo>
                    <a:pt x="769" y="0"/>
                    <a:pt x="655" y="54"/>
                    <a:pt x="547" y="162"/>
                  </a:cubicBezTo>
                  <a:cubicBezTo>
                    <a:pt x="304" y="375"/>
                    <a:pt x="0" y="527"/>
                    <a:pt x="0" y="922"/>
                  </a:cubicBezTo>
                  <a:cubicBezTo>
                    <a:pt x="0" y="983"/>
                    <a:pt x="31" y="1044"/>
                    <a:pt x="31" y="1104"/>
                  </a:cubicBezTo>
                  <a:cubicBezTo>
                    <a:pt x="107" y="1165"/>
                    <a:pt x="205" y="1196"/>
                    <a:pt x="304" y="1196"/>
                  </a:cubicBezTo>
                  <a:cubicBezTo>
                    <a:pt x="403" y="1196"/>
                    <a:pt x="502" y="1165"/>
                    <a:pt x="578" y="1104"/>
                  </a:cubicBezTo>
                  <a:cubicBezTo>
                    <a:pt x="669" y="1013"/>
                    <a:pt x="638" y="831"/>
                    <a:pt x="790" y="740"/>
                  </a:cubicBezTo>
                  <a:cubicBezTo>
                    <a:pt x="1064" y="679"/>
                    <a:pt x="1307" y="527"/>
                    <a:pt x="1186" y="253"/>
                  </a:cubicBezTo>
                  <a:cubicBezTo>
                    <a:pt x="1118" y="85"/>
                    <a:pt x="1004" y="0"/>
                    <a:pt x="8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0" name="Google Shape;7320;p9"/>
            <p:cNvSpPr/>
            <p:nvPr/>
          </p:nvSpPr>
          <p:spPr>
            <a:xfrm>
              <a:off x="5557350" y="1498800"/>
              <a:ext cx="19800" cy="36400"/>
            </a:xfrm>
            <a:custGeom>
              <a:avLst/>
              <a:gdLst/>
              <a:ahLst/>
              <a:cxnLst/>
              <a:rect l="l" t="t" r="r" b="b"/>
              <a:pathLst>
                <a:path w="792" h="1456" extrusionOk="0">
                  <a:moveTo>
                    <a:pt x="305" y="0"/>
                  </a:moveTo>
                  <a:cubicBezTo>
                    <a:pt x="214" y="395"/>
                    <a:pt x="153" y="669"/>
                    <a:pt x="92" y="973"/>
                  </a:cubicBezTo>
                  <a:cubicBezTo>
                    <a:pt x="31" y="1186"/>
                    <a:pt x="1" y="1368"/>
                    <a:pt x="244" y="1429"/>
                  </a:cubicBezTo>
                  <a:cubicBezTo>
                    <a:pt x="287" y="1447"/>
                    <a:pt x="330" y="1456"/>
                    <a:pt x="373" y="1456"/>
                  </a:cubicBezTo>
                  <a:cubicBezTo>
                    <a:pt x="544" y="1456"/>
                    <a:pt x="700" y="1319"/>
                    <a:pt x="700" y="1125"/>
                  </a:cubicBezTo>
                  <a:cubicBezTo>
                    <a:pt x="670" y="760"/>
                    <a:pt x="791" y="335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1" name="Google Shape;7321;p9"/>
            <p:cNvSpPr/>
            <p:nvPr/>
          </p:nvSpPr>
          <p:spPr>
            <a:xfrm>
              <a:off x="6793700" y="1102050"/>
              <a:ext cx="22775" cy="22225"/>
            </a:xfrm>
            <a:custGeom>
              <a:avLst/>
              <a:gdLst/>
              <a:ahLst/>
              <a:cxnLst/>
              <a:rect l="l" t="t" r="r" b="b"/>
              <a:pathLst>
                <a:path w="911" h="889" extrusionOk="0">
                  <a:moveTo>
                    <a:pt x="442" y="1"/>
                  </a:moveTo>
                  <a:cubicBezTo>
                    <a:pt x="427" y="1"/>
                    <a:pt x="412" y="2"/>
                    <a:pt x="396" y="4"/>
                  </a:cubicBezTo>
                  <a:cubicBezTo>
                    <a:pt x="122" y="4"/>
                    <a:pt x="1" y="125"/>
                    <a:pt x="1" y="399"/>
                  </a:cubicBezTo>
                  <a:cubicBezTo>
                    <a:pt x="1" y="672"/>
                    <a:pt x="153" y="885"/>
                    <a:pt x="426" y="885"/>
                  </a:cubicBezTo>
                  <a:cubicBezTo>
                    <a:pt x="444" y="887"/>
                    <a:pt x="461" y="888"/>
                    <a:pt x="478" y="888"/>
                  </a:cubicBezTo>
                  <a:cubicBezTo>
                    <a:pt x="726" y="888"/>
                    <a:pt x="911" y="685"/>
                    <a:pt x="882" y="429"/>
                  </a:cubicBezTo>
                  <a:cubicBezTo>
                    <a:pt x="854" y="202"/>
                    <a:pt x="666" y="1"/>
                    <a:pt x="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2" name="Google Shape;7322;p9"/>
            <p:cNvSpPr/>
            <p:nvPr/>
          </p:nvSpPr>
          <p:spPr>
            <a:xfrm>
              <a:off x="5658425" y="12843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289" y="0"/>
                  </a:moveTo>
                  <a:cubicBezTo>
                    <a:pt x="244" y="0"/>
                    <a:pt x="198" y="3"/>
                    <a:pt x="153" y="8"/>
                  </a:cubicBezTo>
                  <a:lnTo>
                    <a:pt x="183" y="8"/>
                  </a:lnTo>
                  <a:cubicBezTo>
                    <a:pt x="1" y="281"/>
                    <a:pt x="1" y="646"/>
                    <a:pt x="183" y="920"/>
                  </a:cubicBezTo>
                  <a:cubicBezTo>
                    <a:pt x="274" y="980"/>
                    <a:pt x="373" y="1011"/>
                    <a:pt x="468" y="1011"/>
                  </a:cubicBezTo>
                  <a:cubicBezTo>
                    <a:pt x="563" y="1011"/>
                    <a:pt x="654" y="980"/>
                    <a:pt x="730" y="920"/>
                  </a:cubicBezTo>
                  <a:cubicBezTo>
                    <a:pt x="791" y="859"/>
                    <a:pt x="852" y="798"/>
                    <a:pt x="912" y="737"/>
                  </a:cubicBezTo>
                  <a:cubicBezTo>
                    <a:pt x="973" y="676"/>
                    <a:pt x="1034" y="616"/>
                    <a:pt x="1095" y="524"/>
                  </a:cubicBezTo>
                  <a:cubicBezTo>
                    <a:pt x="1095" y="494"/>
                    <a:pt x="1095" y="433"/>
                    <a:pt x="1095" y="372"/>
                  </a:cubicBezTo>
                  <a:cubicBezTo>
                    <a:pt x="1034" y="312"/>
                    <a:pt x="973" y="251"/>
                    <a:pt x="912" y="190"/>
                  </a:cubicBezTo>
                  <a:cubicBezTo>
                    <a:pt x="735" y="63"/>
                    <a:pt x="516" y="0"/>
                    <a:pt x="2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3" name="Google Shape;7323;p9"/>
            <p:cNvSpPr/>
            <p:nvPr/>
          </p:nvSpPr>
          <p:spPr>
            <a:xfrm>
              <a:off x="6118925" y="1362025"/>
              <a:ext cx="25100" cy="25800"/>
            </a:xfrm>
            <a:custGeom>
              <a:avLst/>
              <a:gdLst/>
              <a:ahLst/>
              <a:cxnLst/>
              <a:rect l="l" t="t" r="r" b="b"/>
              <a:pathLst>
                <a:path w="1004" h="1032" extrusionOk="0">
                  <a:moveTo>
                    <a:pt x="547" y="0"/>
                  </a:moveTo>
                  <a:cubicBezTo>
                    <a:pt x="152" y="0"/>
                    <a:pt x="0" y="182"/>
                    <a:pt x="0" y="547"/>
                  </a:cubicBezTo>
                  <a:cubicBezTo>
                    <a:pt x="202" y="623"/>
                    <a:pt x="153" y="1032"/>
                    <a:pt x="389" y="1032"/>
                  </a:cubicBezTo>
                  <a:cubicBezTo>
                    <a:pt x="438" y="1032"/>
                    <a:pt x="500" y="1014"/>
                    <a:pt x="578" y="973"/>
                  </a:cubicBezTo>
                  <a:cubicBezTo>
                    <a:pt x="912" y="881"/>
                    <a:pt x="1003" y="486"/>
                    <a:pt x="791" y="243"/>
                  </a:cubicBezTo>
                  <a:cubicBezTo>
                    <a:pt x="699" y="152"/>
                    <a:pt x="639" y="61"/>
                    <a:pt x="5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4" name="Google Shape;7324;p9"/>
            <p:cNvSpPr/>
            <p:nvPr/>
          </p:nvSpPr>
          <p:spPr>
            <a:xfrm>
              <a:off x="6321825" y="1221425"/>
              <a:ext cx="30400" cy="30200"/>
            </a:xfrm>
            <a:custGeom>
              <a:avLst/>
              <a:gdLst/>
              <a:ahLst/>
              <a:cxnLst/>
              <a:rect l="l" t="t" r="r" b="b"/>
              <a:pathLst>
                <a:path w="1216" h="1208" extrusionOk="0">
                  <a:moveTo>
                    <a:pt x="608" y="1"/>
                  </a:moveTo>
                  <a:cubicBezTo>
                    <a:pt x="547" y="62"/>
                    <a:pt x="486" y="122"/>
                    <a:pt x="426" y="183"/>
                  </a:cubicBezTo>
                  <a:cubicBezTo>
                    <a:pt x="122" y="396"/>
                    <a:pt x="0" y="578"/>
                    <a:pt x="456" y="761"/>
                  </a:cubicBezTo>
                  <a:cubicBezTo>
                    <a:pt x="547" y="822"/>
                    <a:pt x="608" y="882"/>
                    <a:pt x="638" y="973"/>
                  </a:cubicBezTo>
                  <a:cubicBezTo>
                    <a:pt x="680" y="1098"/>
                    <a:pt x="735" y="1208"/>
                    <a:pt x="834" y="1208"/>
                  </a:cubicBezTo>
                  <a:cubicBezTo>
                    <a:pt x="880" y="1208"/>
                    <a:pt x="935" y="1184"/>
                    <a:pt x="1003" y="1125"/>
                  </a:cubicBezTo>
                  <a:cubicBezTo>
                    <a:pt x="1155" y="1034"/>
                    <a:pt x="1216" y="822"/>
                    <a:pt x="1125" y="639"/>
                  </a:cubicBezTo>
                  <a:cubicBezTo>
                    <a:pt x="1003" y="487"/>
                    <a:pt x="790" y="396"/>
                    <a:pt x="821" y="15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5" name="Google Shape;7325;p9"/>
            <p:cNvSpPr/>
            <p:nvPr/>
          </p:nvSpPr>
          <p:spPr>
            <a:xfrm>
              <a:off x="6951775" y="1157600"/>
              <a:ext cx="24325" cy="22400"/>
            </a:xfrm>
            <a:custGeom>
              <a:avLst/>
              <a:gdLst/>
              <a:ahLst/>
              <a:cxnLst/>
              <a:rect l="l" t="t" r="r" b="b"/>
              <a:pathLst>
                <a:path w="973" h="896" extrusionOk="0">
                  <a:moveTo>
                    <a:pt x="517" y="1"/>
                  </a:moveTo>
                  <a:cubicBezTo>
                    <a:pt x="213" y="1"/>
                    <a:pt x="0" y="274"/>
                    <a:pt x="61" y="548"/>
                  </a:cubicBezTo>
                  <a:cubicBezTo>
                    <a:pt x="87" y="755"/>
                    <a:pt x="245" y="895"/>
                    <a:pt x="422" y="895"/>
                  </a:cubicBezTo>
                  <a:cubicBezTo>
                    <a:pt x="453" y="895"/>
                    <a:pt x="485" y="891"/>
                    <a:pt x="517" y="882"/>
                  </a:cubicBezTo>
                  <a:cubicBezTo>
                    <a:pt x="760" y="852"/>
                    <a:pt x="973" y="639"/>
                    <a:pt x="942" y="365"/>
                  </a:cubicBezTo>
                  <a:cubicBezTo>
                    <a:pt x="912" y="153"/>
                    <a:pt x="730" y="1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6" name="Google Shape;7326;p9"/>
            <p:cNvSpPr/>
            <p:nvPr/>
          </p:nvSpPr>
          <p:spPr>
            <a:xfrm>
              <a:off x="5995050" y="1373400"/>
              <a:ext cx="17500" cy="32525"/>
            </a:xfrm>
            <a:custGeom>
              <a:avLst/>
              <a:gdLst/>
              <a:ahLst/>
              <a:cxnLst/>
              <a:rect l="l" t="t" r="r" b="b"/>
              <a:pathLst>
                <a:path w="700" h="1301" extrusionOk="0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1" y="366"/>
                    <a:pt x="31" y="487"/>
                  </a:cubicBezTo>
                  <a:cubicBezTo>
                    <a:pt x="31" y="730"/>
                    <a:pt x="1" y="943"/>
                    <a:pt x="92" y="1126"/>
                  </a:cubicBezTo>
                  <a:cubicBezTo>
                    <a:pt x="137" y="1238"/>
                    <a:pt x="249" y="1301"/>
                    <a:pt x="366" y="1301"/>
                  </a:cubicBezTo>
                  <a:cubicBezTo>
                    <a:pt x="407" y="1301"/>
                    <a:pt x="448" y="1293"/>
                    <a:pt x="487" y="1278"/>
                  </a:cubicBezTo>
                  <a:cubicBezTo>
                    <a:pt x="578" y="1217"/>
                    <a:pt x="700" y="1126"/>
                    <a:pt x="670" y="1004"/>
                  </a:cubicBezTo>
                  <a:cubicBezTo>
                    <a:pt x="578" y="700"/>
                    <a:pt x="457" y="396"/>
                    <a:pt x="335" y="92"/>
                  </a:cubicBezTo>
                  <a:cubicBezTo>
                    <a:pt x="30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7" name="Google Shape;7327;p9"/>
            <p:cNvSpPr/>
            <p:nvPr/>
          </p:nvSpPr>
          <p:spPr>
            <a:xfrm>
              <a:off x="6081675" y="1472550"/>
              <a:ext cx="22075" cy="26675"/>
            </a:xfrm>
            <a:custGeom>
              <a:avLst/>
              <a:gdLst/>
              <a:ahLst/>
              <a:cxnLst/>
              <a:rect l="l" t="t" r="r" b="b"/>
              <a:pathLst>
                <a:path w="883" h="1067" extrusionOk="0">
                  <a:moveTo>
                    <a:pt x="448" y="1"/>
                  </a:moveTo>
                  <a:cubicBezTo>
                    <a:pt x="260" y="1"/>
                    <a:pt x="173" y="270"/>
                    <a:pt x="31" y="412"/>
                  </a:cubicBezTo>
                  <a:cubicBezTo>
                    <a:pt x="31" y="442"/>
                    <a:pt x="1" y="442"/>
                    <a:pt x="1" y="473"/>
                  </a:cubicBezTo>
                  <a:lnTo>
                    <a:pt x="31" y="868"/>
                  </a:lnTo>
                  <a:cubicBezTo>
                    <a:pt x="144" y="997"/>
                    <a:pt x="275" y="1066"/>
                    <a:pt x="399" y="1066"/>
                  </a:cubicBezTo>
                  <a:cubicBezTo>
                    <a:pt x="509" y="1066"/>
                    <a:pt x="615" y="1012"/>
                    <a:pt x="700" y="898"/>
                  </a:cubicBezTo>
                  <a:cubicBezTo>
                    <a:pt x="882" y="625"/>
                    <a:pt x="852" y="290"/>
                    <a:pt x="639" y="78"/>
                  </a:cubicBezTo>
                  <a:cubicBezTo>
                    <a:pt x="564" y="23"/>
                    <a:pt x="502" y="1"/>
                    <a:pt x="4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8" name="Google Shape;7328;p9"/>
            <p:cNvSpPr/>
            <p:nvPr/>
          </p:nvSpPr>
          <p:spPr>
            <a:xfrm>
              <a:off x="6175150" y="1416925"/>
              <a:ext cx="27375" cy="20150"/>
            </a:xfrm>
            <a:custGeom>
              <a:avLst/>
              <a:gdLst/>
              <a:ahLst/>
              <a:cxnLst/>
              <a:rect l="l" t="t" r="r" b="b"/>
              <a:pathLst>
                <a:path w="1095" h="806" extrusionOk="0">
                  <a:moveTo>
                    <a:pt x="685" y="0"/>
                  </a:moveTo>
                  <a:cubicBezTo>
                    <a:pt x="548" y="0"/>
                    <a:pt x="411" y="8"/>
                    <a:pt x="274" y="23"/>
                  </a:cubicBezTo>
                  <a:cubicBezTo>
                    <a:pt x="122" y="53"/>
                    <a:pt x="31" y="175"/>
                    <a:pt x="1" y="327"/>
                  </a:cubicBezTo>
                  <a:cubicBezTo>
                    <a:pt x="1" y="509"/>
                    <a:pt x="92" y="661"/>
                    <a:pt x="274" y="752"/>
                  </a:cubicBezTo>
                  <a:cubicBezTo>
                    <a:pt x="322" y="788"/>
                    <a:pt x="380" y="805"/>
                    <a:pt x="437" y="805"/>
                  </a:cubicBezTo>
                  <a:cubicBezTo>
                    <a:pt x="525" y="805"/>
                    <a:pt x="614" y="765"/>
                    <a:pt x="669" y="692"/>
                  </a:cubicBezTo>
                  <a:cubicBezTo>
                    <a:pt x="821" y="479"/>
                    <a:pt x="973" y="236"/>
                    <a:pt x="1095" y="23"/>
                  </a:cubicBezTo>
                  <a:cubicBezTo>
                    <a:pt x="958" y="8"/>
                    <a:pt x="821" y="0"/>
                    <a:pt x="6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9" name="Google Shape;7329;p9"/>
            <p:cNvSpPr/>
            <p:nvPr/>
          </p:nvSpPr>
          <p:spPr>
            <a:xfrm>
              <a:off x="5289125" y="1419775"/>
              <a:ext cx="24325" cy="19775"/>
            </a:xfrm>
            <a:custGeom>
              <a:avLst/>
              <a:gdLst/>
              <a:ahLst/>
              <a:cxnLst/>
              <a:rect l="l" t="t" r="r" b="b"/>
              <a:pathLst>
                <a:path w="973" h="791" extrusionOk="0">
                  <a:moveTo>
                    <a:pt x="274" y="0"/>
                  </a:moveTo>
                  <a:cubicBezTo>
                    <a:pt x="0" y="0"/>
                    <a:pt x="0" y="243"/>
                    <a:pt x="0" y="456"/>
                  </a:cubicBezTo>
                  <a:cubicBezTo>
                    <a:pt x="26" y="769"/>
                    <a:pt x="253" y="791"/>
                    <a:pt x="490" y="791"/>
                  </a:cubicBezTo>
                  <a:cubicBezTo>
                    <a:pt x="529" y="791"/>
                    <a:pt x="569" y="790"/>
                    <a:pt x="608" y="790"/>
                  </a:cubicBezTo>
                  <a:cubicBezTo>
                    <a:pt x="791" y="760"/>
                    <a:pt x="973" y="699"/>
                    <a:pt x="973" y="486"/>
                  </a:cubicBezTo>
                  <a:cubicBezTo>
                    <a:pt x="851" y="182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0" name="Google Shape;7330;p9"/>
            <p:cNvSpPr/>
            <p:nvPr/>
          </p:nvSpPr>
          <p:spPr>
            <a:xfrm>
              <a:off x="6903125" y="1430325"/>
              <a:ext cx="22075" cy="22225"/>
            </a:xfrm>
            <a:custGeom>
              <a:avLst/>
              <a:gdLst/>
              <a:ahLst/>
              <a:cxnLst/>
              <a:rect l="l" t="t" r="r" b="b"/>
              <a:pathLst>
                <a:path w="883" h="889" extrusionOk="0">
                  <a:moveTo>
                    <a:pt x="405" y="1"/>
                  </a:moveTo>
                  <a:cubicBezTo>
                    <a:pt x="160" y="1"/>
                    <a:pt x="1" y="204"/>
                    <a:pt x="1" y="460"/>
                  </a:cubicBezTo>
                  <a:cubicBezTo>
                    <a:pt x="1" y="672"/>
                    <a:pt x="153" y="885"/>
                    <a:pt x="396" y="885"/>
                  </a:cubicBezTo>
                  <a:cubicBezTo>
                    <a:pt x="416" y="887"/>
                    <a:pt x="435" y="888"/>
                    <a:pt x="454" y="888"/>
                  </a:cubicBezTo>
                  <a:cubicBezTo>
                    <a:pt x="691" y="888"/>
                    <a:pt x="826" y="713"/>
                    <a:pt x="882" y="460"/>
                  </a:cubicBezTo>
                  <a:cubicBezTo>
                    <a:pt x="852" y="216"/>
                    <a:pt x="730" y="4"/>
                    <a:pt x="457" y="4"/>
                  </a:cubicBezTo>
                  <a:cubicBezTo>
                    <a:pt x="439" y="2"/>
                    <a:pt x="422" y="1"/>
                    <a:pt x="4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1" name="Google Shape;7331;p9"/>
            <p:cNvSpPr/>
            <p:nvPr/>
          </p:nvSpPr>
          <p:spPr>
            <a:xfrm>
              <a:off x="6359800" y="1318225"/>
              <a:ext cx="22825" cy="26725"/>
            </a:xfrm>
            <a:custGeom>
              <a:avLst/>
              <a:gdLst/>
              <a:ahLst/>
              <a:cxnLst/>
              <a:rect l="l" t="t" r="r" b="b"/>
              <a:pathLst>
                <a:path w="913" h="1069" extrusionOk="0">
                  <a:moveTo>
                    <a:pt x="395" y="0"/>
                  </a:moveTo>
                  <a:cubicBezTo>
                    <a:pt x="278" y="0"/>
                    <a:pt x="187" y="107"/>
                    <a:pt x="1" y="323"/>
                  </a:cubicBezTo>
                  <a:cubicBezTo>
                    <a:pt x="1" y="536"/>
                    <a:pt x="153" y="749"/>
                    <a:pt x="366" y="840"/>
                  </a:cubicBezTo>
                  <a:cubicBezTo>
                    <a:pt x="457" y="931"/>
                    <a:pt x="639" y="901"/>
                    <a:pt x="730" y="1023"/>
                  </a:cubicBezTo>
                  <a:cubicBezTo>
                    <a:pt x="761" y="1053"/>
                    <a:pt x="791" y="1068"/>
                    <a:pt x="821" y="1068"/>
                  </a:cubicBezTo>
                  <a:cubicBezTo>
                    <a:pt x="852" y="1068"/>
                    <a:pt x="882" y="1053"/>
                    <a:pt x="913" y="1023"/>
                  </a:cubicBezTo>
                  <a:lnTo>
                    <a:pt x="913" y="293"/>
                  </a:lnTo>
                  <a:cubicBezTo>
                    <a:pt x="644" y="99"/>
                    <a:pt x="507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2" name="Google Shape;7332;p9"/>
            <p:cNvSpPr/>
            <p:nvPr/>
          </p:nvSpPr>
          <p:spPr>
            <a:xfrm>
              <a:off x="6014400" y="1412825"/>
              <a:ext cx="22425" cy="20725"/>
            </a:xfrm>
            <a:custGeom>
              <a:avLst/>
              <a:gdLst/>
              <a:ahLst/>
              <a:cxnLst/>
              <a:rect l="l" t="t" r="r" b="b"/>
              <a:pathLst>
                <a:path w="897" h="829" extrusionOk="0">
                  <a:moveTo>
                    <a:pt x="382" y="1"/>
                  </a:moveTo>
                  <a:cubicBezTo>
                    <a:pt x="170" y="1"/>
                    <a:pt x="17" y="147"/>
                    <a:pt x="17" y="369"/>
                  </a:cubicBezTo>
                  <a:cubicBezTo>
                    <a:pt x="1" y="665"/>
                    <a:pt x="225" y="828"/>
                    <a:pt x="448" y="828"/>
                  </a:cubicBezTo>
                  <a:cubicBezTo>
                    <a:pt x="638" y="828"/>
                    <a:pt x="826" y="711"/>
                    <a:pt x="868" y="460"/>
                  </a:cubicBezTo>
                  <a:cubicBezTo>
                    <a:pt x="897" y="231"/>
                    <a:pt x="709" y="2"/>
                    <a:pt x="484" y="2"/>
                  </a:cubicBezTo>
                  <a:cubicBezTo>
                    <a:pt x="470" y="2"/>
                    <a:pt x="457" y="3"/>
                    <a:pt x="443" y="5"/>
                  </a:cubicBezTo>
                  <a:cubicBezTo>
                    <a:pt x="422" y="2"/>
                    <a:pt x="402" y="1"/>
                    <a:pt x="3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3" name="Google Shape;7333;p9"/>
            <p:cNvSpPr/>
            <p:nvPr/>
          </p:nvSpPr>
          <p:spPr>
            <a:xfrm>
              <a:off x="6631100" y="1356700"/>
              <a:ext cx="25100" cy="26625"/>
            </a:xfrm>
            <a:custGeom>
              <a:avLst/>
              <a:gdLst/>
              <a:ahLst/>
              <a:cxnLst/>
              <a:rect l="l" t="t" r="r" b="b"/>
              <a:pathLst>
                <a:path w="1004" h="1065" extrusionOk="0">
                  <a:moveTo>
                    <a:pt x="426" y="0"/>
                  </a:moveTo>
                  <a:cubicBezTo>
                    <a:pt x="274" y="0"/>
                    <a:pt x="122" y="91"/>
                    <a:pt x="61" y="243"/>
                  </a:cubicBezTo>
                  <a:cubicBezTo>
                    <a:pt x="0" y="395"/>
                    <a:pt x="91" y="608"/>
                    <a:pt x="274" y="669"/>
                  </a:cubicBezTo>
                  <a:cubicBezTo>
                    <a:pt x="486" y="760"/>
                    <a:pt x="638" y="973"/>
                    <a:pt x="912" y="1064"/>
                  </a:cubicBezTo>
                  <a:cubicBezTo>
                    <a:pt x="1003" y="730"/>
                    <a:pt x="851" y="487"/>
                    <a:pt x="821" y="274"/>
                  </a:cubicBezTo>
                  <a:cubicBezTo>
                    <a:pt x="821" y="91"/>
                    <a:pt x="638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4" name="Google Shape;7334;p9"/>
            <p:cNvSpPr/>
            <p:nvPr/>
          </p:nvSpPr>
          <p:spPr>
            <a:xfrm>
              <a:off x="6301300" y="1328500"/>
              <a:ext cx="21300" cy="23750"/>
            </a:xfrm>
            <a:custGeom>
              <a:avLst/>
              <a:gdLst/>
              <a:ahLst/>
              <a:cxnLst/>
              <a:rect l="l" t="t" r="r" b="b"/>
              <a:pathLst>
                <a:path w="852" h="950" extrusionOk="0">
                  <a:moveTo>
                    <a:pt x="497" y="1"/>
                  </a:moveTo>
                  <a:cubicBezTo>
                    <a:pt x="483" y="1"/>
                    <a:pt x="470" y="2"/>
                    <a:pt x="456" y="4"/>
                  </a:cubicBezTo>
                  <a:cubicBezTo>
                    <a:pt x="152" y="34"/>
                    <a:pt x="0" y="277"/>
                    <a:pt x="0" y="581"/>
                  </a:cubicBezTo>
                  <a:cubicBezTo>
                    <a:pt x="0" y="778"/>
                    <a:pt x="52" y="949"/>
                    <a:pt x="253" y="949"/>
                  </a:cubicBezTo>
                  <a:cubicBezTo>
                    <a:pt x="269" y="949"/>
                    <a:pt x="286" y="948"/>
                    <a:pt x="304" y="946"/>
                  </a:cubicBezTo>
                  <a:cubicBezTo>
                    <a:pt x="578" y="885"/>
                    <a:pt x="791" y="703"/>
                    <a:pt x="851" y="429"/>
                  </a:cubicBezTo>
                  <a:cubicBezTo>
                    <a:pt x="823" y="202"/>
                    <a:pt x="688" y="1"/>
                    <a:pt x="4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5" name="Google Shape;7335;p9"/>
            <p:cNvSpPr/>
            <p:nvPr/>
          </p:nvSpPr>
          <p:spPr>
            <a:xfrm>
              <a:off x="5325600" y="1406150"/>
              <a:ext cx="25850" cy="19650"/>
            </a:xfrm>
            <a:custGeom>
              <a:avLst/>
              <a:gdLst/>
              <a:ahLst/>
              <a:cxnLst/>
              <a:rect l="l" t="t" r="r" b="b"/>
              <a:pathLst>
                <a:path w="1034" h="786" extrusionOk="0">
                  <a:moveTo>
                    <a:pt x="503" y="0"/>
                  </a:moveTo>
                  <a:cubicBezTo>
                    <a:pt x="402" y="0"/>
                    <a:pt x="293" y="19"/>
                    <a:pt x="183" y="59"/>
                  </a:cubicBezTo>
                  <a:lnTo>
                    <a:pt x="0" y="241"/>
                  </a:lnTo>
                  <a:lnTo>
                    <a:pt x="0" y="423"/>
                  </a:lnTo>
                  <a:cubicBezTo>
                    <a:pt x="61" y="484"/>
                    <a:pt x="122" y="545"/>
                    <a:pt x="183" y="606"/>
                  </a:cubicBezTo>
                  <a:cubicBezTo>
                    <a:pt x="325" y="677"/>
                    <a:pt x="468" y="786"/>
                    <a:pt x="626" y="786"/>
                  </a:cubicBezTo>
                  <a:cubicBezTo>
                    <a:pt x="669" y="786"/>
                    <a:pt x="714" y="778"/>
                    <a:pt x="760" y="758"/>
                  </a:cubicBezTo>
                  <a:cubicBezTo>
                    <a:pt x="912" y="727"/>
                    <a:pt x="1034" y="575"/>
                    <a:pt x="1034" y="423"/>
                  </a:cubicBezTo>
                  <a:cubicBezTo>
                    <a:pt x="1011" y="154"/>
                    <a:pt x="789" y="0"/>
                    <a:pt x="5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6" name="Google Shape;7336;p9"/>
            <p:cNvSpPr/>
            <p:nvPr/>
          </p:nvSpPr>
          <p:spPr>
            <a:xfrm>
              <a:off x="5648550" y="1457000"/>
              <a:ext cx="19025" cy="26100"/>
            </a:xfrm>
            <a:custGeom>
              <a:avLst/>
              <a:gdLst/>
              <a:ahLst/>
              <a:cxnLst/>
              <a:rect l="l" t="t" r="r" b="b"/>
              <a:pathLst>
                <a:path w="761" h="1044" extrusionOk="0">
                  <a:moveTo>
                    <a:pt x="365" y="0"/>
                  </a:moveTo>
                  <a:cubicBezTo>
                    <a:pt x="183" y="61"/>
                    <a:pt x="61" y="213"/>
                    <a:pt x="31" y="396"/>
                  </a:cubicBezTo>
                  <a:cubicBezTo>
                    <a:pt x="0" y="669"/>
                    <a:pt x="31" y="973"/>
                    <a:pt x="335" y="1034"/>
                  </a:cubicBezTo>
                  <a:cubicBezTo>
                    <a:pt x="367" y="1040"/>
                    <a:pt x="397" y="1043"/>
                    <a:pt x="425" y="1043"/>
                  </a:cubicBezTo>
                  <a:cubicBezTo>
                    <a:pt x="663" y="1043"/>
                    <a:pt x="760" y="823"/>
                    <a:pt x="760" y="578"/>
                  </a:cubicBezTo>
                  <a:cubicBezTo>
                    <a:pt x="760" y="304"/>
                    <a:pt x="730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7" name="Google Shape;7337;p9"/>
            <p:cNvSpPr/>
            <p:nvPr/>
          </p:nvSpPr>
          <p:spPr>
            <a:xfrm>
              <a:off x="5293675" y="1562525"/>
              <a:ext cx="19775" cy="22150"/>
            </a:xfrm>
            <a:custGeom>
              <a:avLst/>
              <a:gdLst/>
              <a:ahLst/>
              <a:cxnLst/>
              <a:rect l="l" t="t" r="r" b="b"/>
              <a:pathLst>
                <a:path w="791" h="886" extrusionOk="0">
                  <a:moveTo>
                    <a:pt x="300" y="1"/>
                  </a:moveTo>
                  <a:cubicBezTo>
                    <a:pt x="77" y="1"/>
                    <a:pt x="1" y="149"/>
                    <a:pt x="1" y="400"/>
                  </a:cubicBezTo>
                  <a:cubicBezTo>
                    <a:pt x="1" y="673"/>
                    <a:pt x="31" y="886"/>
                    <a:pt x="365" y="886"/>
                  </a:cubicBezTo>
                  <a:cubicBezTo>
                    <a:pt x="609" y="886"/>
                    <a:pt x="730" y="734"/>
                    <a:pt x="791" y="491"/>
                  </a:cubicBezTo>
                  <a:cubicBezTo>
                    <a:pt x="791" y="248"/>
                    <a:pt x="609" y="35"/>
                    <a:pt x="365" y="4"/>
                  </a:cubicBezTo>
                  <a:cubicBezTo>
                    <a:pt x="342" y="2"/>
                    <a:pt x="320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8" name="Google Shape;7338;p9"/>
            <p:cNvSpPr/>
            <p:nvPr/>
          </p:nvSpPr>
          <p:spPr>
            <a:xfrm>
              <a:off x="5479850" y="1536125"/>
              <a:ext cx="23575" cy="24150"/>
            </a:xfrm>
            <a:custGeom>
              <a:avLst/>
              <a:gdLst/>
              <a:ahLst/>
              <a:cxnLst/>
              <a:rect l="l" t="t" r="r" b="b"/>
              <a:pathLst>
                <a:path w="943" h="966" extrusionOk="0">
                  <a:moveTo>
                    <a:pt x="579" y="0"/>
                  </a:moveTo>
                  <a:cubicBezTo>
                    <a:pt x="490" y="0"/>
                    <a:pt x="382" y="84"/>
                    <a:pt x="213" y="240"/>
                  </a:cubicBezTo>
                  <a:cubicBezTo>
                    <a:pt x="122" y="331"/>
                    <a:pt x="61" y="422"/>
                    <a:pt x="1" y="513"/>
                  </a:cubicBezTo>
                  <a:cubicBezTo>
                    <a:pt x="241" y="814"/>
                    <a:pt x="362" y="966"/>
                    <a:pt x="479" y="966"/>
                  </a:cubicBezTo>
                  <a:cubicBezTo>
                    <a:pt x="598" y="966"/>
                    <a:pt x="712" y="806"/>
                    <a:pt x="943" y="483"/>
                  </a:cubicBezTo>
                  <a:cubicBezTo>
                    <a:pt x="786" y="152"/>
                    <a:pt x="699" y="0"/>
                    <a:pt x="5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9" name="Google Shape;7339;p9"/>
            <p:cNvSpPr/>
            <p:nvPr/>
          </p:nvSpPr>
          <p:spPr>
            <a:xfrm>
              <a:off x="6076375" y="1350425"/>
              <a:ext cx="31175" cy="23250"/>
            </a:xfrm>
            <a:custGeom>
              <a:avLst/>
              <a:gdLst/>
              <a:ahLst/>
              <a:cxnLst/>
              <a:rect l="l" t="t" r="r" b="b"/>
              <a:pathLst>
                <a:path w="1247" h="930" extrusionOk="0">
                  <a:moveTo>
                    <a:pt x="608" y="0"/>
                  </a:moveTo>
                  <a:cubicBezTo>
                    <a:pt x="532" y="0"/>
                    <a:pt x="456" y="23"/>
                    <a:pt x="395" y="69"/>
                  </a:cubicBezTo>
                  <a:cubicBezTo>
                    <a:pt x="243" y="251"/>
                    <a:pt x="0" y="342"/>
                    <a:pt x="243" y="616"/>
                  </a:cubicBezTo>
                  <a:cubicBezTo>
                    <a:pt x="304" y="738"/>
                    <a:pt x="395" y="798"/>
                    <a:pt x="517" y="829"/>
                  </a:cubicBezTo>
                  <a:cubicBezTo>
                    <a:pt x="625" y="847"/>
                    <a:pt x="755" y="929"/>
                    <a:pt x="869" y="929"/>
                  </a:cubicBezTo>
                  <a:cubicBezTo>
                    <a:pt x="946" y="929"/>
                    <a:pt x="1015" y="891"/>
                    <a:pt x="1064" y="768"/>
                  </a:cubicBezTo>
                  <a:cubicBezTo>
                    <a:pt x="1186" y="464"/>
                    <a:pt x="1246" y="190"/>
                    <a:pt x="821" y="69"/>
                  </a:cubicBezTo>
                  <a:cubicBezTo>
                    <a:pt x="760" y="23"/>
                    <a:pt x="684" y="0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0" name="Google Shape;7340;p9"/>
            <p:cNvSpPr/>
            <p:nvPr/>
          </p:nvSpPr>
          <p:spPr>
            <a:xfrm>
              <a:off x="6568775" y="1500325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426" y="0"/>
                  </a:moveTo>
                  <a:cubicBezTo>
                    <a:pt x="183" y="0"/>
                    <a:pt x="1" y="213"/>
                    <a:pt x="31" y="456"/>
                  </a:cubicBezTo>
                  <a:cubicBezTo>
                    <a:pt x="31" y="669"/>
                    <a:pt x="153" y="851"/>
                    <a:pt x="426" y="851"/>
                  </a:cubicBezTo>
                  <a:cubicBezTo>
                    <a:pt x="700" y="821"/>
                    <a:pt x="912" y="729"/>
                    <a:pt x="882" y="426"/>
                  </a:cubicBezTo>
                  <a:cubicBezTo>
                    <a:pt x="852" y="182"/>
                    <a:pt x="669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1" name="Google Shape;7341;p9"/>
            <p:cNvSpPr/>
            <p:nvPr/>
          </p:nvSpPr>
          <p:spPr>
            <a:xfrm>
              <a:off x="5706300" y="1402850"/>
              <a:ext cx="30425" cy="23025"/>
            </a:xfrm>
            <a:custGeom>
              <a:avLst/>
              <a:gdLst/>
              <a:ahLst/>
              <a:cxnLst/>
              <a:rect l="l" t="t" r="r" b="b"/>
              <a:pathLst>
                <a:path w="1217" h="921" extrusionOk="0">
                  <a:moveTo>
                    <a:pt x="369" y="1"/>
                  </a:moveTo>
                  <a:cubicBezTo>
                    <a:pt x="274" y="1"/>
                    <a:pt x="183" y="54"/>
                    <a:pt x="122" y="191"/>
                  </a:cubicBezTo>
                  <a:cubicBezTo>
                    <a:pt x="0" y="373"/>
                    <a:pt x="122" y="616"/>
                    <a:pt x="365" y="677"/>
                  </a:cubicBezTo>
                  <a:cubicBezTo>
                    <a:pt x="639" y="738"/>
                    <a:pt x="912" y="859"/>
                    <a:pt x="1216" y="920"/>
                  </a:cubicBezTo>
                  <a:cubicBezTo>
                    <a:pt x="1125" y="586"/>
                    <a:pt x="912" y="343"/>
                    <a:pt x="639" y="130"/>
                  </a:cubicBezTo>
                  <a:cubicBezTo>
                    <a:pt x="563" y="54"/>
                    <a:pt x="464" y="1"/>
                    <a:pt x="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2" name="Google Shape;7342;p9"/>
            <p:cNvSpPr/>
            <p:nvPr/>
          </p:nvSpPr>
          <p:spPr>
            <a:xfrm>
              <a:off x="6236700" y="1481950"/>
              <a:ext cx="21300" cy="21425"/>
            </a:xfrm>
            <a:custGeom>
              <a:avLst/>
              <a:gdLst/>
              <a:ahLst/>
              <a:cxnLst/>
              <a:rect l="l" t="t" r="r" b="b"/>
              <a:pathLst>
                <a:path w="852" h="857" extrusionOk="0">
                  <a:moveTo>
                    <a:pt x="366" y="1"/>
                  </a:moveTo>
                  <a:cubicBezTo>
                    <a:pt x="190" y="1"/>
                    <a:pt x="86" y="127"/>
                    <a:pt x="31" y="401"/>
                  </a:cubicBezTo>
                  <a:cubicBezTo>
                    <a:pt x="1" y="674"/>
                    <a:pt x="122" y="857"/>
                    <a:pt x="426" y="857"/>
                  </a:cubicBezTo>
                  <a:cubicBezTo>
                    <a:pt x="639" y="857"/>
                    <a:pt x="852" y="705"/>
                    <a:pt x="852" y="492"/>
                  </a:cubicBezTo>
                  <a:cubicBezTo>
                    <a:pt x="852" y="249"/>
                    <a:pt x="669" y="36"/>
                    <a:pt x="426" y="6"/>
                  </a:cubicBezTo>
                  <a:cubicBezTo>
                    <a:pt x="405" y="3"/>
                    <a:pt x="385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3" name="Google Shape;7343;p9"/>
            <p:cNvSpPr/>
            <p:nvPr/>
          </p:nvSpPr>
          <p:spPr>
            <a:xfrm>
              <a:off x="6352200" y="1459850"/>
              <a:ext cx="27975" cy="23725"/>
            </a:xfrm>
            <a:custGeom>
              <a:avLst/>
              <a:gdLst/>
              <a:ahLst/>
              <a:cxnLst/>
              <a:rect l="l" t="t" r="r" b="b"/>
              <a:pathLst>
                <a:path w="1119" h="949" extrusionOk="0">
                  <a:moveTo>
                    <a:pt x="719" y="1"/>
                  </a:moveTo>
                  <a:cubicBezTo>
                    <a:pt x="554" y="1"/>
                    <a:pt x="351" y="68"/>
                    <a:pt x="153" y="130"/>
                  </a:cubicBezTo>
                  <a:cubicBezTo>
                    <a:pt x="1" y="251"/>
                    <a:pt x="1" y="494"/>
                    <a:pt x="153" y="646"/>
                  </a:cubicBezTo>
                  <a:cubicBezTo>
                    <a:pt x="338" y="758"/>
                    <a:pt x="524" y="949"/>
                    <a:pt x="710" y="949"/>
                  </a:cubicBezTo>
                  <a:cubicBezTo>
                    <a:pt x="828" y="949"/>
                    <a:pt x="946" y="871"/>
                    <a:pt x="1065" y="646"/>
                  </a:cubicBezTo>
                  <a:cubicBezTo>
                    <a:pt x="1119" y="142"/>
                    <a:pt x="959" y="1"/>
                    <a:pt x="7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4" name="Google Shape;7344;p9"/>
            <p:cNvSpPr/>
            <p:nvPr/>
          </p:nvSpPr>
          <p:spPr>
            <a:xfrm>
              <a:off x="5820275" y="1352600"/>
              <a:ext cx="25100" cy="22300"/>
            </a:xfrm>
            <a:custGeom>
              <a:avLst/>
              <a:gdLst/>
              <a:ahLst/>
              <a:cxnLst/>
              <a:rect l="l" t="t" r="r" b="b"/>
              <a:pathLst>
                <a:path w="1004" h="892" extrusionOk="0">
                  <a:moveTo>
                    <a:pt x="444" y="1"/>
                  </a:moveTo>
                  <a:cubicBezTo>
                    <a:pt x="303" y="1"/>
                    <a:pt x="176" y="69"/>
                    <a:pt x="92" y="195"/>
                  </a:cubicBezTo>
                  <a:cubicBezTo>
                    <a:pt x="62" y="195"/>
                    <a:pt x="31" y="225"/>
                    <a:pt x="31" y="255"/>
                  </a:cubicBezTo>
                  <a:cubicBezTo>
                    <a:pt x="1" y="286"/>
                    <a:pt x="31" y="347"/>
                    <a:pt x="62" y="377"/>
                  </a:cubicBezTo>
                  <a:cubicBezTo>
                    <a:pt x="122" y="499"/>
                    <a:pt x="214" y="590"/>
                    <a:pt x="274" y="681"/>
                  </a:cubicBezTo>
                  <a:cubicBezTo>
                    <a:pt x="370" y="777"/>
                    <a:pt x="485" y="891"/>
                    <a:pt x="618" y="891"/>
                  </a:cubicBezTo>
                  <a:cubicBezTo>
                    <a:pt x="654" y="891"/>
                    <a:pt x="691" y="883"/>
                    <a:pt x="730" y="863"/>
                  </a:cubicBezTo>
                  <a:cubicBezTo>
                    <a:pt x="913" y="772"/>
                    <a:pt x="1004" y="590"/>
                    <a:pt x="974" y="407"/>
                  </a:cubicBezTo>
                  <a:cubicBezTo>
                    <a:pt x="943" y="225"/>
                    <a:pt x="822" y="73"/>
                    <a:pt x="639" y="43"/>
                  </a:cubicBezTo>
                  <a:cubicBezTo>
                    <a:pt x="573" y="14"/>
                    <a:pt x="507" y="1"/>
                    <a:pt x="4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5" name="Google Shape;7345;p9"/>
            <p:cNvSpPr/>
            <p:nvPr/>
          </p:nvSpPr>
          <p:spPr>
            <a:xfrm>
              <a:off x="6178975" y="1390075"/>
              <a:ext cx="22800" cy="21350"/>
            </a:xfrm>
            <a:custGeom>
              <a:avLst/>
              <a:gdLst/>
              <a:ahLst/>
              <a:cxnLst/>
              <a:rect l="l" t="t" r="r" b="b"/>
              <a:pathLst>
                <a:path w="912" h="854" extrusionOk="0">
                  <a:moveTo>
                    <a:pt x="602" y="1"/>
                  </a:moveTo>
                  <a:cubicBezTo>
                    <a:pt x="334" y="1"/>
                    <a:pt x="1" y="317"/>
                    <a:pt x="30" y="550"/>
                  </a:cubicBezTo>
                  <a:cubicBezTo>
                    <a:pt x="60" y="732"/>
                    <a:pt x="212" y="854"/>
                    <a:pt x="425" y="854"/>
                  </a:cubicBezTo>
                  <a:cubicBezTo>
                    <a:pt x="699" y="854"/>
                    <a:pt x="911" y="611"/>
                    <a:pt x="881" y="307"/>
                  </a:cubicBezTo>
                  <a:cubicBezTo>
                    <a:pt x="881" y="155"/>
                    <a:pt x="790" y="33"/>
                    <a:pt x="638" y="3"/>
                  </a:cubicBezTo>
                  <a:cubicBezTo>
                    <a:pt x="626" y="1"/>
                    <a:pt x="614" y="1"/>
                    <a:pt x="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6" name="Google Shape;7346;p9"/>
            <p:cNvSpPr/>
            <p:nvPr/>
          </p:nvSpPr>
          <p:spPr>
            <a:xfrm>
              <a:off x="6059650" y="1341400"/>
              <a:ext cx="27375" cy="24425"/>
            </a:xfrm>
            <a:custGeom>
              <a:avLst/>
              <a:gdLst/>
              <a:ahLst/>
              <a:cxnLst/>
              <a:rect l="l" t="t" r="r" b="b"/>
              <a:pathLst>
                <a:path w="1095" h="977" extrusionOk="0">
                  <a:moveTo>
                    <a:pt x="505" y="1"/>
                  </a:moveTo>
                  <a:cubicBezTo>
                    <a:pt x="364" y="1"/>
                    <a:pt x="266" y="132"/>
                    <a:pt x="183" y="278"/>
                  </a:cubicBezTo>
                  <a:cubicBezTo>
                    <a:pt x="0" y="977"/>
                    <a:pt x="31" y="977"/>
                    <a:pt x="912" y="977"/>
                  </a:cubicBezTo>
                  <a:lnTo>
                    <a:pt x="1095" y="430"/>
                  </a:lnTo>
                  <a:lnTo>
                    <a:pt x="1095" y="430"/>
                  </a:lnTo>
                  <a:cubicBezTo>
                    <a:pt x="1070" y="433"/>
                    <a:pt x="1047" y="434"/>
                    <a:pt x="1025" y="434"/>
                  </a:cubicBezTo>
                  <a:cubicBezTo>
                    <a:pt x="828" y="434"/>
                    <a:pt x="730" y="314"/>
                    <a:pt x="730" y="96"/>
                  </a:cubicBezTo>
                  <a:cubicBezTo>
                    <a:pt x="644" y="28"/>
                    <a:pt x="570" y="1"/>
                    <a:pt x="5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7" name="Google Shape;7347;p9"/>
            <p:cNvSpPr/>
            <p:nvPr/>
          </p:nvSpPr>
          <p:spPr>
            <a:xfrm>
              <a:off x="5440325" y="1348900"/>
              <a:ext cx="26625" cy="27000"/>
            </a:xfrm>
            <a:custGeom>
              <a:avLst/>
              <a:gdLst/>
              <a:ahLst/>
              <a:cxnLst/>
              <a:rect l="l" t="t" r="r" b="b"/>
              <a:pathLst>
                <a:path w="1065" h="1080" extrusionOk="0">
                  <a:moveTo>
                    <a:pt x="236" y="0"/>
                  </a:moveTo>
                  <a:cubicBezTo>
                    <a:pt x="210" y="0"/>
                    <a:pt x="183" y="3"/>
                    <a:pt x="153" y="8"/>
                  </a:cubicBezTo>
                  <a:cubicBezTo>
                    <a:pt x="31" y="160"/>
                    <a:pt x="1" y="373"/>
                    <a:pt x="123" y="525"/>
                  </a:cubicBezTo>
                  <a:lnTo>
                    <a:pt x="123" y="616"/>
                  </a:lnTo>
                  <a:cubicBezTo>
                    <a:pt x="153" y="859"/>
                    <a:pt x="183" y="1042"/>
                    <a:pt x="457" y="1072"/>
                  </a:cubicBezTo>
                  <a:cubicBezTo>
                    <a:pt x="483" y="1077"/>
                    <a:pt x="509" y="1080"/>
                    <a:pt x="535" y="1080"/>
                  </a:cubicBezTo>
                  <a:cubicBezTo>
                    <a:pt x="660" y="1080"/>
                    <a:pt x="782" y="1021"/>
                    <a:pt x="882" y="920"/>
                  </a:cubicBezTo>
                  <a:cubicBezTo>
                    <a:pt x="1065" y="677"/>
                    <a:pt x="822" y="586"/>
                    <a:pt x="670" y="403"/>
                  </a:cubicBezTo>
                  <a:cubicBezTo>
                    <a:pt x="559" y="265"/>
                    <a:pt x="499" y="0"/>
                    <a:pt x="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8" name="Google Shape;7348;p9"/>
            <p:cNvSpPr/>
            <p:nvPr/>
          </p:nvSpPr>
          <p:spPr>
            <a:xfrm>
              <a:off x="5330150" y="1536750"/>
              <a:ext cx="24300" cy="22700"/>
            </a:xfrm>
            <a:custGeom>
              <a:avLst/>
              <a:gdLst/>
              <a:ahLst/>
              <a:cxnLst/>
              <a:rect l="l" t="t" r="r" b="b"/>
              <a:pathLst>
                <a:path w="972" h="908" extrusionOk="0">
                  <a:moveTo>
                    <a:pt x="426" y="1"/>
                  </a:moveTo>
                  <a:cubicBezTo>
                    <a:pt x="416" y="1"/>
                    <a:pt x="406" y="1"/>
                    <a:pt x="396" y="2"/>
                  </a:cubicBezTo>
                  <a:cubicBezTo>
                    <a:pt x="31" y="32"/>
                    <a:pt x="1" y="306"/>
                    <a:pt x="1" y="580"/>
                  </a:cubicBezTo>
                  <a:lnTo>
                    <a:pt x="1" y="853"/>
                  </a:lnTo>
                  <a:cubicBezTo>
                    <a:pt x="102" y="894"/>
                    <a:pt x="203" y="907"/>
                    <a:pt x="305" y="907"/>
                  </a:cubicBezTo>
                  <a:cubicBezTo>
                    <a:pt x="507" y="907"/>
                    <a:pt x="710" y="853"/>
                    <a:pt x="912" y="853"/>
                  </a:cubicBezTo>
                  <a:cubicBezTo>
                    <a:pt x="971" y="470"/>
                    <a:pt x="744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9" name="Google Shape;7349;p9"/>
            <p:cNvSpPr/>
            <p:nvPr/>
          </p:nvSpPr>
          <p:spPr>
            <a:xfrm>
              <a:off x="6881100" y="1304150"/>
              <a:ext cx="23575" cy="23025"/>
            </a:xfrm>
            <a:custGeom>
              <a:avLst/>
              <a:gdLst/>
              <a:ahLst/>
              <a:cxnLst/>
              <a:rect l="l" t="t" r="r" b="b"/>
              <a:pathLst>
                <a:path w="943" h="921" extrusionOk="0">
                  <a:moveTo>
                    <a:pt x="470" y="0"/>
                  </a:moveTo>
                  <a:cubicBezTo>
                    <a:pt x="335" y="0"/>
                    <a:pt x="210" y="112"/>
                    <a:pt x="183" y="248"/>
                  </a:cubicBezTo>
                  <a:cubicBezTo>
                    <a:pt x="152" y="430"/>
                    <a:pt x="0" y="643"/>
                    <a:pt x="122" y="886"/>
                  </a:cubicBezTo>
                  <a:cubicBezTo>
                    <a:pt x="170" y="910"/>
                    <a:pt x="213" y="920"/>
                    <a:pt x="253" y="920"/>
                  </a:cubicBezTo>
                  <a:cubicBezTo>
                    <a:pt x="415" y="920"/>
                    <a:pt x="523" y="759"/>
                    <a:pt x="669" y="734"/>
                  </a:cubicBezTo>
                  <a:cubicBezTo>
                    <a:pt x="943" y="734"/>
                    <a:pt x="882" y="522"/>
                    <a:pt x="882" y="370"/>
                  </a:cubicBezTo>
                  <a:cubicBezTo>
                    <a:pt x="882" y="157"/>
                    <a:pt x="730" y="5"/>
                    <a:pt x="517" y="5"/>
                  </a:cubicBezTo>
                  <a:cubicBezTo>
                    <a:pt x="501" y="2"/>
                    <a:pt x="485" y="0"/>
                    <a:pt x="4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0" name="Google Shape;7350;p9"/>
            <p:cNvSpPr/>
            <p:nvPr/>
          </p:nvSpPr>
          <p:spPr>
            <a:xfrm>
              <a:off x="5678950" y="1311850"/>
              <a:ext cx="28125" cy="27550"/>
            </a:xfrm>
            <a:custGeom>
              <a:avLst/>
              <a:gdLst/>
              <a:ahLst/>
              <a:cxnLst/>
              <a:rect l="l" t="t" r="r" b="b"/>
              <a:pathLst>
                <a:path w="1125" h="1102" extrusionOk="0">
                  <a:moveTo>
                    <a:pt x="639" y="1"/>
                  </a:moveTo>
                  <a:cubicBezTo>
                    <a:pt x="274" y="214"/>
                    <a:pt x="0" y="457"/>
                    <a:pt x="274" y="913"/>
                  </a:cubicBezTo>
                  <a:cubicBezTo>
                    <a:pt x="416" y="1002"/>
                    <a:pt x="559" y="1101"/>
                    <a:pt x="701" y="1101"/>
                  </a:cubicBezTo>
                  <a:cubicBezTo>
                    <a:pt x="802" y="1101"/>
                    <a:pt x="903" y="1051"/>
                    <a:pt x="1003" y="913"/>
                  </a:cubicBezTo>
                  <a:cubicBezTo>
                    <a:pt x="1094" y="822"/>
                    <a:pt x="1094" y="639"/>
                    <a:pt x="1003" y="548"/>
                  </a:cubicBezTo>
                  <a:cubicBezTo>
                    <a:pt x="1003" y="487"/>
                    <a:pt x="1003" y="426"/>
                    <a:pt x="1003" y="366"/>
                  </a:cubicBezTo>
                  <a:cubicBezTo>
                    <a:pt x="1094" y="153"/>
                    <a:pt x="1125" y="1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1" name="Google Shape;7351;p9"/>
            <p:cNvSpPr/>
            <p:nvPr/>
          </p:nvSpPr>
          <p:spPr>
            <a:xfrm>
              <a:off x="6637925" y="1456150"/>
              <a:ext cx="19025" cy="22225"/>
            </a:xfrm>
            <a:custGeom>
              <a:avLst/>
              <a:gdLst/>
              <a:ahLst/>
              <a:cxnLst/>
              <a:rect l="l" t="t" r="r" b="b"/>
              <a:pathLst>
                <a:path w="761" h="889" extrusionOk="0">
                  <a:moveTo>
                    <a:pt x="404" y="1"/>
                  </a:moveTo>
                  <a:cubicBezTo>
                    <a:pt x="187" y="1"/>
                    <a:pt x="31" y="172"/>
                    <a:pt x="31" y="369"/>
                  </a:cubicBezTo>
                  <a:cubicBezTo>
                    <a:pt x="1" y="642"/>
                    <a:pt x="92" y="886"/>
                    <a:pt x="365" y="886"/>
                  </a:cubicBezTo>
                  <a:cubicBezTo>
                    <a:pt x="383" y="887"/>
                    <a:pt x="400" y="888"/>
                    <a:pt x="416" y="888"/>
                  </a:cubicBezTo>
                  <a:cubicBezTo>
                    <a:pt x="650" y="888"/>
                    <a:pt x="732" y="689"/>
                    <a:pt x="761" y="490"/>
                  </a:cubicBezTo>
                  <a:cubicBezTo>
                    <a:pt x="761" y="247"/>
                    <a:pt x="730" y="4"/>
                    <a:pt x="457" y="4"/>
                  </a:cubicBezTo>
                  <a:cubicBezTo>
                    <a:pt x="439" y="2"/>
                    <a:pt x="421" y="1"/>
                    <a:pt x="4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2" name="Google Shape;7352;p9"/>
            <p:cNvSpPr/>
            <p:nvPr/>
          </p:nvSpPr>
          <p:spPr>
            <a:xfrm>
              <a:off x="5644000" y="1403050"/>
              <a:ext cx="22800" cy="19925"/>
            </a:xfrm>
            <a:custGeom>
              <a:avLst/>
              <a:gdLst/>
              <a:ahLst/>
              <a:cxnLst/>
              <a:rect l="l" t="t" r="r" b="b"/>
              <a:pathLst>
                <a:path w="912" h="797" extrusionOk="0">
                  <a:moveTo>
                    <a:pt x="486" y="0"/>
                  </a:moveTo>
                  <a:cubicBezTo>
                    <a:pt x="243" y="0"/>
                    <a:pt x="61" y="152"/>
                    <a:pt x="30" y="365"/>
                  </a:cubicBezTo>
                  <a:cubicBezTo>
                    <a:pt x="0" y="639"/>
                    <a:pt x="152" y="760"/>
                    <a:pt x="426" y="791"/>
                  </a:cubicBezTo>
                  <a:cubicBezTo>
                    <a:pt x="455" y="794"/>
                    <a:pt x="484" y="796"/>
                    <a:pt x="512" y="796"/>
                  </a:cubicBezTo>
                  <a:cubicBezTo>
                    <a:pt x="723" y="796"/>
                    <a:pt x="912" y="694"/>
                    <a:pt x="912" y="426"/>
                  </a:cubicBezTo>
                  <a:cubicBezTo>
                    <a:pt x="912" y="183"/>
                    <a:pt x="730" y="61"/>
                    <a:pt x="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3" name="Google Shape;7353;p9"/>
            <p:cNvSpPr/>
            <p:nvPr/>
          </p:nvSpPr>
          <p:spPr>
            <a:xfrm>
              <a:off x="6720000" y="1252600"/>
              <a:ext cx="25850" cy="21425"/>
            </a:xfrm>
            <a:custGeom>
              <a:avLst/>
              <a:gdLst/>
              <a:ahLst/>
              <a:cxnLst/>
              <a:rect l="l" t="t" r="r" b="b"/>
              <a:pathLst>
                <a:path w="1034" h="857" extrusionOk="0">
                  <a:moveTo>
                    <a:pt x="791" y="0"/>
                  </a:moveTo>
                  <a:cubicBezTo>
                    <a:pt x="396" y="30"/>
                    <a:pt x="244" y="304"/>
                    <a:pt x="61" y="578"/>
                  </a:cubicBezTo>
                  <a:cubicBezTo>
                    <a:pt x="0" y="699"/>
                    <a:pt x="92" y="821"/>
                    <a:pt x="213" y="851"/>
                  </a:cubicBezTo>
                  <a:cubicBezTo>
                    <a:pt x="223" y="854"/>
                    <a:pt x="235" y="856"/>
                    <a:pt x="247" y="856"/>
                  </a:cubicBezTo>
                  <a:cubicBezTo>
                    <a:pt x="464" y="856"/>
                    <a:pt x="1034" y="385"/>
                    <a:pt x="1034" y="213"/>
                  </a:cubicBezTo>
                  <a:cubicBezTo>
                    <a:pt x="1034" y="30"/>
                    <a:pt x="912" y="0"/>
                    <a:pt x="7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4" name="Google Shape;7354;p9"/>
            <p:cNvSpPr/>
            <p:nvPr/>
          </p:nvSpPr>
          <p:spPr>
            <a:xfrm>
              <a:off x="6118925" y="1159125"/>
              <a:ext cx="22050" cy="19100"/>
            </a:xfrm>
            <a:custGeom>
              <a:avLst/>
              <a:gdLst/>
              <a:ahLst/>
              <a:cxnLst/>
              <a:rect l="l" t="t" r="r" b="b"/>
              <a:pathLst>
                <a:path w="882" h="764" extrusionOk="0">
                  <a:moveTo>
                    <a:pt x="274" y="0"/>
                  </a:moveTo>
                  <a:cubicBezTo>
                    <a:pt x="92" y="61"/>
                    <a:pt x="0" y="213"/>
                    <a:pt x="31" y="396"/>
                  </a:cubicBezTo>
                  <a:cubicBezTo>
                    <a:pt x="31" y="593"/>
                    <a:pt x="187" y="764"/>
                    <a:pt x="404" y="764"/>
                  </a:cubicBezTo>
                  <a:cubicBezTo>
                    <a:pt x="421" y="764"/>
                    <a:pt x="438" y="763"/>
                    <a:pt x="456" y="760"/>
                  </a:cubicBezTo>
                  <a:cubicBezTo>
                    <a:pt x="669" y="760"/>
                    <a:pt x="882" y="639"/>
                    <a:pt x="821" y="396"/>
                  </a:cubicBezTo>
                  <a:cubicBezTo>
                    <a:pt x="791" y="122"/>
                    <a:pt x="517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5" name="Google Shape;7355;p9"/>
            <p:cNvSpPr/>
            <p:nvPr/>
          </p:nvSpPr>
          <p:spPr>
            <a:xfrm>
              <a:off x="5958000" y="1154500"/>
              <a:ext cx="19600" cy="20100"/>
            </a:xfrm>
            <a:custGeom>
              <a:avLst/>
              <a:gdLst/>
              <a:ahLst/>
              <a:cxnLst/>
              <a:rect l="l" t="t" r="r" b="b"/>
              <a:pathLst>
                <a:path w="784" h="804" extrusionOk="0">
                  <a:moveTo>
                    <a:pt x="434" y="0"/>
                  </a:moveTo>
                  <a:cubicBezTo>
                    <a:pt x="420" y="0"/>
                    <a:pt x="404" y="1"/>
                    <a:pt x="389" y="3"/>
                  </a:cubicBezTo>
                  <a:cubicBezTo>
                    <a:pt x="145" y="3"/>
                    <a:pt x="54" y="216"/>
                    <a:pt x="54" y="429"/>
                  </a:cubicBezTo>
                  <a:cubicBezTo>
                    <a:pt x="1" y="616"/>
                    <a:pt x="160" y="804"/>
                    <a:pt x="344" y="804"/>
                  </a:cubicBezTo>
                  <a:cubicBezTo>
                    <a:pt x="369" y="804"/>
                    <a:pt x="394" y="800"/>
                    <a:pt x="419" y="793"/>
                  </a:cubicBezTo>
                  <a:cubicBezTo>
                    <a:pt x="693" y="793"/>
                    <a:pt x="784" y="641"/>
                    <a:pt x="784" y="398"/>
                  </a:cubicBezTo>
                  <a:cubicBezTo>
                    <a:pt x="755" y="199"/>
                    <a:pt x="647" y="0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6" name="Google Shape;7356;p9"/>
            <p:cNvSpPr/>
            <p:nvPr/>
          </p:nvSpPr>
          <p:spPr>
            <a:xfrm>
              <a:off x="5343075" y="1289075"/>
              <a:ext cx="37250" cy="30475"/>
            </a:xfrm>
            <a:custGeom>
              <a:avLst/>
              <a:gdLst/>
              <a:ahLst/>
              <a:cxnLst/>
              <a:rect l="l" t="t" r="r" b="b"/>
              <a:pathLst>
                <a:path w="1490" h="1219" extrusionOk="0">
                  <a:moveTo>
                    <a:pt x="1125" y="0"/>
                  </a:moveTo>
                  <a:lnTo>
                    <a:pt x="1003" y="61"/>
                  </a:lnTo>
                  <a:cubicBezTo>
                    <a:pt x="897" y="228"/>
                    <a:pt x="745" y="258"/>
                    <a:pt x="585" y="258"/>
                  </a:cubicBezTo>
                  <a:cubicBezTo>
                    <a:pt x="494" y="258"/>
                    <a:pt x="401" y="248"/>
                    <a:pt x="312" y="248"/>
                  </a:cubicBezTo>
                  <a:cubicBezTo>
                    <a:pt x="245" y="248"/>
                    <a:pt x="181" y="254"/>
                    <a:pt x="122" y="274"/>
                  </a:cubicBezTo>
                  <a:lnTo>
                    <a:pt x="0" y="365"/>
                  </a:lnTo>
                  <a:cubicBezTo>
                    <a:pt x="61" y="517"/>
                    <a:pt x="183" y="608"/>
                    <a:pt x="304" y="669"/>
                  </a:cubicBezTo>
                  <a:cubicBezTo>
                    <a:pt x="608" y="790"/>
                    <a:pt x="1064" y="608"/>
                    <a:pt x="1125" y="1155"/>
                  </a:cubicBezTo>
                  <a:cubicBezTo>
                    <a:pt x="1125" y="1193"/>
                    <a:pt x="1183" y="1219"/>
                    <a:pt x="1242" y="1219"/>
                  </a:cubicBezTo>
                  <a:cubicBezTo>
                    <a:pt x="1278" y="1219"/>
                    <a:pt x="1315" y="1209"/>
                    <a:pt x="1338" y="1185"/>
                  </a:cubicBezTo>
                  <a:cubicBezTo>
                    <a:pt x="1399" y="1125"/>
                    <a:pt x="1490" y="1003"/>
                    <a:pt x="1459" y="973"/>
                  </a:cubicBezTo>
                  <a:cubicBezTo>
                    <a:pt x="1277" y="669"/>
                    <a:pt x="1399" y="243"/>
                    <a:pt x="1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7" name="Google Shape;7357;p9"/>
            <p:cNvSpPr/>
            <p:nvPr/>
          </p:nvSpPr>
          <p:spPr>
            <a:xfrm>
              <a:off x="6360575" y="1343775"/>
              <a:ext cx="34200" cy="21950"/>
            </a:xfrm>
            <a:custGeom>
              <a:avLst/>
              <a:gdLst/>
              <a:ahLst/>
              <a:cxnLst/>
              <a:rect l="l" t="t" r="r" b="b"/>
              <a:pathLst>
                <a:path w="1368" h="878" extrusionOk="0">
                  <a:moveTo>
                    <a:pt x="699" y="1"/>
                  </a:moveTo>
                  <a:cubicBezTo>
                    <a:pt x="638" y="244"/>
                    <a:pt x="0" y="244"/>
                    <a:pt x="426" y="639"/>
                  </a:cubicBezTo>
                  <a:cubicBezTo>
                    <a:pt x="525" y="758"/>
                    <a:pt x="690" y="878"/>
                    <a:pt x="860" y="878"/>
                  </a:cubicBezTo>
                  <a:cubicBezTo>
                    <a:pt x="950" y="878"/>
                    <a:pt x="1041" y="844"/>
                    <a:pt x="1125" y="760"/>
                  </a:cubicBezTo>
                  <a:cubicBezTo>
                    <a:pt x="1368" y="487"/>
                    <a:pt x="1094" y="335"/>
                    <a:pt x="973" y="152"/>
                  </a:cubicBezTo>
                  <a:cubicBezTo>
                    <a:pt x="942" y="92"/>
                    <a:pt x="912" y="6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8" name="Google Shape;7358;p9"/>
            <p:cNvSpPr/>
            <p:nvPr/>
          </p:nvSpPr>
          <p:spPr>
            <a:xfrm>
              <a:off x="6473025" y="1331175"/>
              <a:ext cx="24350" cy="20700"/>
            </a:xfrm>
            <a:custGeom>
              <a:avLst/>
              <a:gdLst/>
              <a:ahLst/>
              <a:cxnLst/>
              <a:rect l="l" t="t" r="r" b="b"/>
              <a:pathLst>
                <a:path w="974" h="828" extrusionOk="0">
                  <a:moveTo>
                    <a:pt x="299" y="0"/>
                  </a:moveTo>
                  <a:cubicBezTo>
                    <a:pt x="237" y="0"/>
                    <a:pt x="177" y="28"/>
                    <a:pt x="122" y="109"/>
                  </a:cubicBezTo>
                  <a:cubicBezTo>
                    <a:pt x="1" y="261"/>
                    <a:pt x="122" y="444"/>
                    <a:pt x="214" y="596"/>
                  </a:cubicBezTo>
                  <a:cubicBezTo>
                    <a:pt x="292" y="769"/>
                    <a:pt x="403" y="828"/>
                    <a:pt x="526" y="828"/>
                  </a:cubicBezTo>
                  <a:cubicBezTo>
                    <a:pt x="640" y="828"/>
                    <a:pt x="765" y="776"/>
                    <a:pt x="882" y="717"/>
                  </a:cubicBezTo>
                  <a:lnTo>
                    <a:pt x="973" y="687"/>
                  </a:lnTo>
                  <a:cubicBezTo>
                    <a:pt x="913" y="505"/>
                    <a:pt x="821" y="322"/>
                    <a:pt x="761" y="109"/>
                  </a:cubicBezTo>
                  <a:cubicBezTo>
                    <a:pt x="742" y="115"/>
                    <a:pt x="724" y="117"/>
                    <a:pt x="705" y="117"/>
                  </a:cubicBezTo>
                  <a:cubicBezTo>
                    <a:pt x="571" y="117"/>
                    <a:pt x="429" y="0"/>
                    <a:pt x="2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9" name="Google Shape;7359;p9"/>
            <p:cNvSpPr/>
            <p:nvPr/>
          </p:nvSpPr>
          <p:spPr>
            <a:xfrm>
              <a:off x="5325525" y="1512275"/>
              <a:ext cx="21375" cy="17900"/>
            </a:xfrm>
            <a:custGeom>
              <a:avLst/>
              <a:gdLst/>
              <a:ahLst/>
              <a:cxnLst/>
              <a:rect l="l" t="t" r="r" b="b"/>
              <a:pathLst>
                <a:path w="855" h="716" extrusionOk="0">
                  <a:moveTo>
                    <a:pt x="331" y="1"/>
                  </a:moveTo>
                  <a:cubicBezTo>
                    <a:pt x="163" y="1"/>
                    <a:pt x="34" y="72"/>
                    <a:pt x="34" y="251"/>
                  </a:cubicBezTo>
                  <a:cubicBezTo>
                    <a:pt x="0" y="552"/>
                    <a:pt x="224" y="715"/>
                    <a:pt x="447" y="715"/>
                  </a:cubicBezTo>
                  <a:cubicBezTo>
                    <a:pt x="630" y="715"/>
                    <a:pt x="813" y="606"/>
                    <a:pt x="854" y="373"/>
                  </a:cubicBezTo>
                  <a:cubicBezTo>
                    <a:pt x="826" y="176"/>
                    <a:pt x="668" y="5"/>
                    <a:pt x="475" y="5"/>
                  </a:cubicBezTo>
                  <a:cubicBezTo>
                    <a:pt x="460" y="5"/>
                    <a:pt x="444" y="6"/>
                    <a:pt x="429" y="8"/>
                  </a:cubicBezTo>
                  <a:cubicBezTo>
                    <a:pt x="395" y="4"/>
                    <a:pt x="362" y="1"/>
                    <a:pt x="3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0" name="Google Shape;7360;p9"/>
            <p:cNvSpPr/>
            <p:nvPr/>
          </p:nvSpPr>
          <p:spPr>
            <a:xfrm>
              <a:off x="6323325" y="1458525"/>
              <a:ext cx="31950" cy="22125"/>
            </a:xfrm>
            <a:custGeom>
              <a:avLst/>
              <a:gdLst/>
              <a:ahLst/>
              <a:cxnLst/>
              <a:rect l="l" t="t" r="r" b="b"/>
              <a:pathLst>
                <a:path w="1278" h="885" extrusionOk="0">
                  <a:moveTo>
                    <a:pt x="639" y="0"/>
                  </a:moveTo>
                  <a:cubicBezTo>
                    <a:pt x="366" y="61"/>
                    <a:pt x="1" y="31"/>
                    <a:pt x="183" y="517"/>
                  </a:cubicBezTo>
                  <a:cubicBezTo>
                    <a:pt x="351" y="741"/>
                    <a:pt x="531" y="885"/>
                    <a:pt x="729" y="885"/>
                  </a:cubicBezTo>
                  <a:cubicBezTo>
                    <a:pt x="853" y="885"/>
                    <a:pt x="985" y="828"/>
                    <a:pt x="1125" y="699"/>
                  </a:cubicBezTo>
                  <a:cubicBezTo>
                    <a:pt x="1277" y="487"/>
                    <a:pt x="1156" y="335"/>
                    <a:pt x="1004" y="213"/>
                  </a:cubicBezTo>
                  <a:cubicBezTo>
                    <a:pt x="913" y="91"/>
                    <a:pt x="791" y="31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1" name="Google Shape;7361;p9"/>
            <p:cNvSpPr/>
            <p:nvPr/>
          </p:nvSpPr>
          <p:spPr>
            <a:xfrm>
              <a:off x="5644000" y="1264825"/>
              <a:ext cx="24325" cy="19750"/>
            </a:xfrm>
            <a:custGeom>
              <a:avLst/>
              <a:gdLst/>
              <a:ahLst/>
              <a:cxnLst/>
              <a:rect l="l" t="t" r="r" b="b"/>
              <a:pathLst>
                <a:path w="973" h="790" extrusionOk="0">
                  <a:moveTo>
                    <a:pt x="458" y="1"/>
                  </a:moveTo>
                  <a:cubicBezTo>
                    <a:pt x="396" y="1"/>
                    <a:pt x="335" y="27"/>
                    <a:pt x="274" y="89"/>
                  </a:cubicBezTo>
                  <a:cubicBezTo>
                    <a:pt x="122" y="241"/>
                    <a:pt x="0" y="453"/>
                    <a:pt x="182" y="636"/>
                  </a:cubicBezTo>
                  <a:cubicBezTo>
                    <a:pt x="296" y="772"/>
                    <a:pt x="445" y="790"/>
                    <a:pt x="601" y="790"/>
                  </a:cubicBezTo>
                  <a:cubicBezTo>
                    <a:pt x="654" y="790"/>
                    <a:pt x="707" y="788"/>
                    <a:pt x="760" y="788"/>
                  </a:cubicBezTo>
                  <a:lnTo>
                    <a:pt x="730" y="788"/>
                  </a:lnTo>
                  <a:cubicBezTo>
                    <a:pt x="851" y="575"/>
                    <a:pt x="973" y="362"/>
                    <a:pt x="730" y="149"/>
                  </a:cubicBezTo>
                  <a:cubicBezTo>
                    <a:pt x="639" y="59"/>
                    <a:pt x="548" y="1"/>
                    <a:pt x="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2" name="Google Shape;7362;p9"/>
            <p:cNvSpPr/>
            <p:nvPr/>
          </p:nvSpPr>
          <p:spPr>
            <a:xfrm>
              <a:off x="6507225" y="1259000"/>
              <a:ext cx="22075" cy="20400"/>
            </a:xfrm>
            <a:custGeom>
              <a:avLst/>
              <a:gdLst/>
              <a:ahLst/>
              <a:cxnLst/>
              <a:rect l="l" t="t" r="r" b="b"/>
              <a:pathLst>
                <a:path w="883" h="816" extrusionOk="0">
                  <a:moveTo>
                    <a:pt x="411" y="1"/>
                  </a:moveTo>
                  <a:cubicBezTo>
                    <a:pt x="284" y="1"/>
                    <a:pt x="142" y="18"/>
                    <a:pt x="1" y="18"/>
                  </a:cubicBezTo>
                  <a:cubicBezTo>
                    <a:pt x="153" y="261"/>
                    <a:pt x="244" y="474"/>
                    <a:pt x="365" y="656"/>
                  </a:cubicBezTo>
                  <a:cubicBezTo>
                    <a:pt x="416" y="757"/>
                    <a:pt x="508" y="816"/>
                    <a:pt x="607" y="816"/>
                  </a:cubicBezTo>
                  <a:cubicBezTo>
                    <a:pt x="628" y="816"/>
                    <a:pt x="648" y="813"/>
                    <a:pt x="669" y="808"/>
                  </a:cubicBezTo>
                  <a:cubicBezTo>
                    <a:pt x="852" y="747"/>
                    <a:pt x="882" y="626"/>
                    <a:pt x="882" y="474"/>
                  </a:cubicBezTo>
                  <a:cubicBezTo>
                    <a:pt x="862" y="68"/>
                    <a:pt x="666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3" name="Google Shape;7363;p9"/>
            <p:cNvSpPr/>
            <p:nvPr/>
          </p:nvSpPr>
          <p:spPr>
            <a:xfrm>
              <a:off x="6391725" y="1225225"/>
              <a:ext cx="32700" cy="31950"/>
            </a:xfrm>
            <a:custGeom>
              <a:avLst/>
              <a:gdLst/>
              <a:ahLst/>
              <a:cxnLst/>
              <a:rect l="l" t="t" r="r" b="b"/>
              <a:pathLst>
                <a:path w="1308" h="1278" extrusionOk="0">
                  <a:moveTo>
                    <a:pt x="1307" y="1"/>
                  </a:moveTo>
                  <a:cubicBezTo>
                    <a:pt x="365" y="1"/>
                    <a:pt x="365" y="1"/>
                    <a:pt x="183" y="882"/>
                  </a:cubicBezTo>
                  <a:cubicBezTo>
                    <a:pt x="152" y="1034"/>
                    <a:pt x="92" y="1156"/>
                    <a:pt x="0" y="1277"/>
                  </a:cubicBezTo>
                  <a:cubicBezTo>
                    <a:pt x="304" y="1277"/>
                    <a:pt x="456" y="1156"/>
                    <a:pt x="487" y="791"/>
                  </a:cubicBezTo>
                  <a:cubicBezTo>
                    <a:pt x="487" y="444"/>
                    <a:pt x="792" y="167"/>
                    <a:pt x="1134" y="167"/>
                  </a:cubicBezTo>
                  <a:cubicBezTo>
                    <a:pt x="1181" y="167"/>
                    <a:pt x="1229" y="172"/>
                    <a:pt x="1277" y="183"/>
                  </a:cubicBezTo>
                  <a:lnTo>
                    <a:pt x="13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4" name="Google Shape;7364;p9"/>
            <p:cNvSpPr/>
            <p:nvPr/>
          </p:nvSpPr>
          <p:spPr>
            <a:xfrm>
              <a:off x="6529275" y="1208700"/>
              <a:ext cx="25850" cy="23400"/>
            </a:xfrm>
            <a:custGeom>
              <a:avLst/>
              <a:gdLst/>
              <a:ahLst/>
              <a:cxnLst/>
              <a:rect l="l" t="t" r="r" b="b"/>
              <a:pathLst>
                <a:path w="1034" h="936" extrusionOk="0">
                  <a:moveTo>
                    <a:pt x="556" y="1"/>
                  </a:moveTo>
                  <a:cubicBezTo>
                    <a:pt x="501" y="1"/>
                    <a:pt x="443" y="18"/>
                    <a:pt x="395" y="54"/>
                  </a:cubicBezTo>
                  <a:cubicBezTo>
                    <a:pt x="0" y="327"/>
                    <a:pt x="243" y="601"/>
                    <a:pt x="456" y="935"/>
                  </a:cubicBezTo>
                  <a:cubicBezTo>
                    <a:pt x="790" y="692"/>
                    <a:pt x="1033" y="510"/>
                    <a:pt x="760" y="115"/>
                  </a:cubicBezTo>
                  <a:cubicBezTo>
                    <a:pt x="723" y="41"/>
                    <a:pt x="642" y="1"/>
                    <a:pt x="5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5" name="Google Shape;7365;p9"/>
            <p:cNvSpPr/>
            <p:nvPr/>
          </p:nvSpPr>
          <p:spPr>
            <a:xfrm>
              <a:off x="6139450" y="1323925"/>
              <a:ext cx="28125" cy="16950"/>
            </a:xfrm>
            <a:custGeom>
              <a:avLst/>
              <a:gdLst/>
              <a:ahLst/>
              <a:cxnLst/>
              <a:rect l="l" t="t" r="r" b="b"/>
              <a:pathLst>
                <a:path w="1125" h="678" extrusionOk="0">
                  <a:moveTo>
                    <a:pt x="300" y="1"/>
                  </a:moveTo>
                  <a:cubicBezTo>
                    <a:pt x="156" y="1"/>
                    <a:pt x="0" y="170"/>
                    <a:pt x="0" y="339"/>
                  </a:cubicBezTo>
                  <a:cubicBezTo>
                    <a:pt x="0" y="471"/>
                    <a:pt x="92" y="557"/>
                    <a:pt x="196" y="557"/>
                  </a:cubicBezTo>
                  <a:cubicBezTo>
                    <a:pt x="212" y="557"/>
                    <a:pt x="227" y="555"/>
                    <a:pt x="243" y="551"/>
                  </a:cubicBezTo>
                  <a:cubicBezTo>
                    <a:pt x="293" y="544"/>
                    <a:pt x="345" y="540"/>
                    <a:pt x="398" y="540"/>
                  </a:cubicBezTo>
                  <a:cubicBezTo>
                    <a:pt x="569" y="540"/>
                    <a:pt x="749" y="580"/>
                    <a:pt x="912" y="673"/>
                  </a:cubicBezTo>
                  <a:cubicBezTo>
                    <a:pt x="915" y="676"/>
                    <a:pt x="919" y="678"/>
                    <a:pt x="924" y="678"/>
                  </a:cubicBezTo>
                  <a:cubicBezTo>
                    <a:pt x="962" y="678"/>
                    <a:pt x="1040" y="578"/>
                    <a:pt x="1094" y="551"/>
                  </a:cubicBezTo>
                  <a:cubicBezTo>
                    <a:pt x="1094" y="491"/>
                    <a:pt x="1125" y="399"/>
                    <a:pt x="1094" y="369"/>
                  </a:cubicBezTo>
                  <a:cubicBezTo>
                    <a:pt x="851" y="217"/>
                    <a:pt x="578" y="95"/>
                    <a:pt x="334" y="4"/>
                  </a:cubicBezTo>
                  <a:cubicBezTo>
                    <a:pt x="323" y="2"/>
                    <a:pt x="312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6" name="Google Shape;7366;p9"/>
            <p:cNvSpPr/>
            <p:nvPr/>
          </p:nvSpPr>
          <p:spPr>
            <a:xfrm>
              <a:off x="6416800" y="1203175"/>
              <a:ext cx="28150" cy="22075"/>
            </a:xfrm>
            <a:custGeom>
              <a:avLst/>
              <a:gdLst/>
              <a:ahLst/>
              <a:cxnLst/>
              <a:rect l="l" t="t" r="r" b="b"/>
              <a:pathLst>
                <a:path w="1126" h="883" extrusionOk="0">
                  <a:moveTo>
                    <a:pt x="477" y="0"/>
                  </a:moveTo>
                  <a:cubicBezTo>
                    <a:pt x="389" y="0"/>
                    <a:pt x="301" y="40"/>
                    <a:pt x="213" y="153"/>
                  </a:cubicBezTo>
                  <a:cubicBezTo>
                    <a:pt x="0" y="427"/>
                    <a:pt x="183" y="640"/>
                    <a:pt x="304" y="883"/>
                  </a:cubicBezTo>
                  <a:lnTo>
                    <a:pt x="1004" y="700"/>
                  </a:lnTo>
                  <a:cubicBezTo>
                    <a:pt x="1125" y="457"/>
                    <a:pt x="973" y="305"/>
                    <a:pt x="852" y="153"/>
                  </a:cubicBezTo>
                  <a:cubicBezTo>
                    <a:pt x="727" y="82"/>
                    <a:pt x="602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7" name="Google Shape;7367;p9"/>
            <p:cNvSpPr/>
            <p:nvPr/>
          </p:nvSpPr>
          <p:spPr>
            <a:xfrm>
              <a:off x="6432750" y="1089125"/>
              <a:ext cx="19025" cy="20625"/>
            </a:xfrm>
            <a:custGeom>
              <a:avLst/>
              <a:gdLst/>
              <a:ahLst/>
              <a:cxnLst/>
              <a:rect l="l" t="t" r="r" b="b"/>
              <a:pathLst>
                <a:path w="761" h="825" extrusionOk="0">
                  <a:moveTo>
                    <a:pt x="426" y="0"/>
                  </a:moveTo>
                  <a:cubicBezTo>
                    <a:pt x="214" y="0"/>
                    <a:pt x="62" y="146"/>
                    <a:pt x="62" y="369"/>
                  </a:cubicBezTo>
                  <a:cubicBezTo>
                    <a:pt x="1" y="582"/>
                    <a:pt x="153" y="794"/>
                    <a:pt x="396" y="825"/>
                  </a:cubicBezTo>
                  <a:cubicBezTo>
                    <a:pt x="639" y="794"/>
                    <a:pt x="730" y="551"/>
                    <a:pt x="730" y="369"/>
                  </a:cubicBezTo>
                  <a:cubicBezTo>
                    <a:pt x="761" y="186"/>
                    <a:pt x="730" y="4"/>
                    <a:pt x="487" y="4"/>
                  </a:cubicBezTo>
                  <a:cubicBezTo>
                    <a:pt x="466" y="1"/>
                    <a:pt x="446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8" name="Google Shape;7368;p9"/>
            <p:cNvSpPr/>
            <p:nvPr/>
          </p:nvSpPr>
          <p:spPr>
            <a:xfrm>
              <a:off x="6586350" y="1311675"/>
              <a:ext cx="21975" cy="18525"/>
            </a:xfrm>
            <a:custGeom>
              <a:avLst/>
              <a:gdLst/>
              <a:ahLst/>
              <a:cxnLst/>
              <a:rect l="l" t="t" r="r" b="b"/>
              <a:pathLst>
                <a:path w="879" h="741" extrusionOk="0">
                  <a:moveTo>
                    <a:pt x="419" y="0"/>
                  </a:moveTo>
                  <a:cubicBezTo>
                    <a:pt x="390" y="0"/>
                    <a:pt x="361" y="3"/>
                    <a:pt x="331" y="8"/>
                  </a:cubicBezTo>
                  <a:cubicBezTo>
                    <a:pt x="179" y="38"/>
                    <a:pt x="58" y="160"/>
                    <a:pt x="58" y="312"/>
                  </a:cubicBezTo>
                  <a:cubicBezTo>
                    <a:pt x="1" y="539"/>
                    <a:pt x="183" y="740"/>
                    <a:pt x="406" y="740"/>
                  </a:cubicBezTo>
                  <a:cubicBezTo>
                    <a:pt x="422" y="740"/>
                    <a:pt x="437" y="739"/>
                    <a:pt x="453" y="737"/>
                  </a:cubicBezTo>
                  <a:lnTo>
                    <a:pt x="787" y="737"/>
                  </a:lnTo>
                  <a:cubicBezTo>
                    <a:pt x="878" y="555"/>
                    <a:pt x="878" y="373"/>
                    <a:pt x="787" y="221"/>
                  </a:cubicBezTo>
                  <a:cubicBezTo>
                    <a:pt x="711" y="68"/>
                    <a:pt x="570" y="0"/>
                    <a:pt x="4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9" name="Google Shape;7369;p9"/>
            <p:cNvSpPr/>
            <p:nvPr/>
          </p:nvSpPr>
          <p:spPr>
            <a:xfrm>
              <a:off x="7101475" y="1421950"/>
              <a:ext cx="19000" cy="19950"/>
            </a:xfrm>
            <a:custGeom>
              <a:avLst/>
              <a:gdLst/>
              <a:ahLst/>
              <a:cxnLst/>
              <a:rect l="l" t="t" r="r" b="b"/>
              <a:pathLst>
                <a:path w="760" h="798" extrusionOk="0">
                  <a:moveTo>
                    <a:pt x="394" y="0"/>
                  </a:moveTo>
                  <a:cubicBezTo>
                    <a:pt x="375" y="0"/>
                    <a:pt x="355" y="2"/>
                    <a:pt x="334" y="4"/>
                  </a:cubicBezTo>
                  <a:cubicBezTo>
                    <a:pt x="122" y="35"/>
                    <a:pt x="0" y="217"/>
                    <a:pt x="0" y="399"/>
                  </a:cubicBezTo>
                  <a:cubicBezTo>
                    <a:pt x="0" y="598"/>
                    <a:pt x="160" y="797"/>
                    <a:pt x="379" y="797"/>
                  </a:cubicBezTo>
                  <a:cubicBezTo>
                    <a:pt x="394" y="797"/>
                    <a:pt x="410" y="797"/>
                    <a:pt x="426" y="795"/>
                  </a:cubicBezTo>
                  <a:cubicBezTo>
                    <a:pt x="669" y="795"/>
                    <a:pt x="729" y="551"/>
                    <a:pt x="760" y="339"/>
                  </a:cubicBezTo>
                  <a:cubicBezTo>
                    <a:pt x="704" y="144"/>
                    <a:pt x="598" y="0"/>
                    <a:pt x="3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0" name="Google Shape;7370;p9"/>
            <p:cNvSpPr/>
            <p:nvPr/>
          </p:nvSpPr>
          <p:spPr>
            <a:xfrm>
              <a:off x="6509500" y="1378600"/>
              <a:ext cx="28150" cy="14700"/>
            </a:xfrm>
            <a:custGeom>
              <a:avLst/>
              <a:gdLst/>
              <a:ahLst/>
              <a:cxnLst/>
              <a:rect l="l" t="t" r="r" b="b"/>
              <a:pathLst>
                <a:path w="1126" h="588" extrusionOk="0">
                  <a:moveTo>
                    <a:pt x="787" y="0"/>
                  </a:moveTo>
                  <a:cubicBezTo>
                    <a:pt x="496" y="0"/>
                    <a:pt x="214" y="93"/>
                    <a:pt x="1" y="279"/>
                  </a:cubicBezTo>
                  <a:cubicBezTo>
                    <a:pt x="274" y="401"/>
                    <a:pt x="548" y="492"/>
                    <a:pt x="821" y="583"/>
                  </a:cubicBezTo>
                  <a:cubicBezTo>
                    <a:pt x="837" y="586"/>
                    <a:pt x="853" y="588"/>
                    <a:pt x="869" y="588"/>
                  </a:cubicBezTo>
                  <a:cubicBezTo>
                    <a:pt x="1003" y="588"/>
                    <a:pt x="1125" y="476"/>
                    <a:pt x="1125" y="340"/>
                  </a:cubicBezTo>
                  <a:cubicBezTo>
                    <a:pt x="1125" y="158"/>
                    <a:pt x="1065" y="6"/>
                    <a:pt x="913" y="6"/>
                  </a:cubicBezTo>
                  <a:cubicBezTo>
                    <a:pt x="871" y="2"/>
                    <a:pt x="829" y="0"/>
                    <a:pt x="7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1" name="Google Shape;7371;p9"/>
            <p:cNvSpPr/>
            <p:nvPr/>
          </p:nvSpPr>
          <p:spPr>
            <a:xfrm>
              <a:off x="5459325" y="1270250"/>
              <a:ext cx="16750" cy="23500"/>
            </a:xfrm>
            <a:custGeom>
              <a:avLst/>
              <a:gdLst/>
              <a:ahLst/>
              <a:cxnLst/>
              <a:rect l="l" t="t" r="r" b="b"/>
              <a:pathLst>
                <a:path w="670" h="940" extrusionOk="0">
                  <a:moveTo>
                    <a:pt x="374" y="0"/>
                  </a:moveTo>
                  <a:cubicBezTo>
                    <a:pt x="301" y="0"/>
                    <a:pt x="209" y="11"/>
                    <a:pt x="92" y="24"/>
                  </a:cubicBezTo>
                  <a:lnTo>
                    <a:pt x="122" y="388"/>
                  </a:lnTo>
                  <a:cubicBezTo>
                    <a:pt x="1" y="479"/>
                    <a:pt x="1" y="662"/>
                    <a:pt x="122" y="753"/>
                  </a:cubicBezTo>
                  <a:cubicBezTo>
                    <a:pt x="217" y="879"/>
                    <a:pt x="311" y="939"/>
                    <a:pt x="405" y="939"/>
                  </a:cubicBezTo>
                  <a:cubicBezTo>
                    <a:pt x="493" y="939"/>
                    <a:pt x="581" y="886"/>
                    <a:pt x="670" y="783"/>
                  </a:cubicBezTo>
                  <a:cubicBezTo>
                    <a:pt x="646" y="138"/>
                    <a:pt x="641" y="0"/>
                    <a:pt x="3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2" name="Google Shape;7372;p9"/>
            <p:cNvSpPr/>
            <p:nvPr/>
          </p:nvSpPr>
          <p:spPr>
            <a:xfrm>
              <a:off x="6852975" y="1368700"/>
              <a:ext cx="23575" cy="19925"/>
            </a:xfrm>
            <a:custGeom>
              <a:avLst/>
              <a:gdLst/>
              <a:ahLst/>
              <a:cxnLst/>
              <a:rect l="l" t="t" r="r" b="b"/>
              <a:pathLst>
                <a:path w="943" h="797" extrusionOk="0">
                  <a:moveTo>
                    <a:pt x="330" y="0"/>
                  </a:moveTo>
                  <a:cubicBezTo>
                    <a:pt x="185" y="0"/>
                    <a:pt x="85" y="111"/>
                    <a:pt x="1" y="280"/>
                  </a:cubicBezTo>
                  <a:cubicBezTo>
                    <a:pt x="31" y="584"/>
                    <a:pt x="153" y="797"/>
                    <a:pt x="487" y="797"/>
                  </a:cubicBezTo>
                  <a:cubicBezTo>
                    <a:pt x="639" y="797"/>
                    <a:pt x="791" y="706"/>
                    <a:pt x="821" y="554"/>
                  </a:cubicBezTo>
                  <a:cubicBezTo>
                    <a:pt x="943" y="311"/>
                    <a:pt x="730" y="189"/>
                    <a:pt x="548" y="67"/>
                  </a:cubicBezTo>
                  <a:cubicBezTo>
                    <a:pt x="465" y="21"/>
                    <a:pt x="393" y="0"/>
                    <a:pt x="3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3" name="Google Shape;7373;p9"/>
            <p:cNvSpPr/>
            <p:nvPr/>
          </p:nvSpPr>
          <p:spPr>
            <a:xfrm>
              <a:off x="6053575" y="1299225"/>
              <a:ext cx="20525" cy="36225"/>
            </a:xfrm>
            <a:custGeom>
              <a:avLst/>
              <a:gdLst/>
              <a:ahLst/>
              <a:cxnLst/>
              <a:rect l="l" t="t" r="r" b="b"/>
              <a:pathLst>
                <a:path w="821" h="1449" extrusionOk="0">
                  <a:moveTo>
                    <a:pt x="349" y="1"/>
                  </a:moveTo>
                  <a:cubicBezTo>
                    <a:pt x="317" y="1"/>
                    <a:pt x="282" y="7"/>
                    <a:pt x="243" y="20"/>
                  </a:cubicBezTo>
                  <a:cubicBezTo>
                    <a:pt x="92" y="50"/>
                    <a:pt x="0" y="202"/>
                    <a:pt x="92" y="354"/>
                  </a:cubicBezTo>
                  <a:cubicBezTo>
                    <a:pt x="304" y="688"/>
                    <a:pt x="61" y="1144"/>
                    <a:pt x="426" y="1448"/>
                  </a:cubicBezTo>
                  <a:cubicBezTo>
                    <a:pt x="426" y="1114"/>
                    <a:pt x="335" y="719"/>
                    <a:pt x="821" y="688"/>
                  </a:cubicBezTo>
                  <a:cubicBezTo>
                    <a:pt x="730" y="506"/>
                    <a:pt x="669" y="354"/>
                    <a:pt x="608" y="202"/>
                  </a:cubicBezTo>
                  <a:cubicBezTo>
                    <a:pt x="537" y="82"/>
                    <a:pt x="465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4" name="Google Shape;7374;p9"/>
            <p:cNvSpPr/>
            <p:nvPr/>
          </p:nvSpPr>
          <p:spPr>
            <a:xfrm>
              <a:off x="6261775" y="1225225"/>
              <a:ext cx="20500" cy="17650"/>
            </a:xfrm>
            <a:custGeom>
              <a:avLst/>
              <a:gdLst/>
              <a:ahLst/>
              <a:cxnLst/>
              <a:rect l="l" t="t" r="r" b="b"/>
              <a:pathLst>
                <a:path w="820" h="706" extrusionOk="0">
                  <a:moveTo>
                    <a:pt x="457" y="1"/>
                  </a:moveTo>
                  <a:cubicBezTo>
                    <a:pt x="214" y="1"/>
                    <a:pt x="1" y="214"/>
                    <a:pt x="31" y="487"/>
                  </a:cubicBezTo>
                  <a:cubicBezTo>
                    <a:pt x="58" y="619"/>
                    <a:pt x="176" y="706"/>
                    <a:pt x="307" y="706"/>
                  </a:cubicBezTo>
                  <a:cubicBezTo>
                    <a:pt x="326" y="706"/>
                    <a:pt x="346" y="704"/>
                    <a:pt x="365" y="700"/>
                  </a:cubicBezTo>
                  <a:cubicBezTo>
                    <a:pt x="381" y="702"/>
                    <a:pt x="396" y="702"/>
                    <a:pt x="412" y="702"/>
                  </a:cubicBezTo>
                  <a:cubicBezTo>
                    <a:pt x="659" y="702"/>
                    <a:pt x="820" y="473"/>
                    <a:pt x="791" y="244"/>
                  </a:cubicBezTo>
                  <a:cubicBezTo>
                    <a:pt x="791" y="62"/>
                    <a:pt x="639" y="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5" name="Google Shape;7375;p9"/>
            <p:cNvSpPr/>
            <p:nvPr/>
          </p:nvSpPr>
          <p:spPr>
            <a:xfrm>
              <a:off x="5935775" y="1320225"/>
              <a:ext cx="22825" cy="22100"/>
            </a:xfrm>
            <a:custGeom>
              <a:avLst/>
              <a:gdLst/>
              <a:ahLst/>
              <a:cxnLst/>
              <a:rect l="l" t="t" r="r" b="b"/>
              <a:pathLst>
                <a:path w="913" h="884" extrusionOk="0">
                  <a:moveTo>
                    <a:pt x="913" y="0"/>
                  </a:moveTo>
                  <a:cubicBezTo>
                    <a:pt x="730" y="122"/>
                    <a:pt x="548" y="213"/>
                    <a:pt x="335" y="243"/>
                  </a:cubicBezTo>
                  <a:cubicBezTo>
                    <a:pt x="153" y="274"/>
                    <a:pt x="1" y="426"/>
                    <a:pt x="92" y="669"/>
                  </a:cubicBezTo>
                  <a:cubicBezTo>
                    <a:pt x="165" y="814"/>
                    <a:pt x="259" y="883"/>
                    <a:pt x="368" y="883"/>
                  </a:cubicBezTo>
                  <a:cubicBezTo>
                    <a:pt x="442" y="883"/>
                    <a:pt x="523" y="852"/>
                    <a:pt x="609" y="791"/>
                  </a:cubicBezTo>
                  <a:cubicBezTo>
                    <a:pt x="700" y="730"/>
                    <a:pt x="822" y="669"/>
                    <a:pt x="913" y="608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6" name="Google Shape;7376;p9"/>
            <p:cNvSpPr/>
            <p:nvPr/>
          </p:nvSpPr>
          <p:spPr>
            <a:xfrm>
              <a:off x="5330150" y="1553350"/>
              <a:ext cx="22825" cy="17925"/>
            </a:xfrm>
            <a:custGeom>
              <a:avLst/>
              <a:gdLst/>
              <a:ahLst/>
              <a:cxnLst/>
              <a:rect l="l" t="t" r="r" b="b"/>
              <a:pathLst>
                <a:path w="913" h="717" extrusionOk="0">
                  <a:moveTo>
                    <a:pt x="535" y="1"/>
                  </a:moveTo>
                  <a:cubicBezTo>
                    <a:pt x="357" y="1"/>
                    <a:pt x="179" y="100"/>
                    <a:pt x="1" y="189"/>
                  </a:cubicBezTo>
                  <a:cubicBezTo>
                    <a:pt x="76" y="546"/>
                    <a:pt x="151" y="717"/>
                    <a:pt x="290" y="717"/>
                  </a:cubicBezTo>
                  <a:cubicBezTo>
                    <a:pt x="377" y="717"/>
                    <a:pt x="488" y="651"/>
                    <a:pt x="639" y="523"/>
                  </a:cubicBezTo>
                  <a:cubicBezTo>
                    <a:pt x="730" y="432"/>
                    <a:pt x="821" y="311"/>
                    <a:pt x="912" y="189"/>
                  </a:cubicBezTo>
                  <a:cubicBezTo>
                    <a:pt x="786" y="50"/>
                    <a:pt x="661" y="1"/>
                    <a:pt x="5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7" name="Google Shape;7377;p9"/>
            <p:cNvSpPr/>
            <p:nvPr/>
          </p:nvSpPr>
          <p:spPr>
            <a:xfrm>
              <a:off x="6319525" y="1433300"/>
              <a:ext cx="31950" cy="38150"/>
            </a:xfrm>
            <a:custGeom>
              <a:avLst/>
              <a:gdLst/>
              <a:ahLst/>
              <a:cxnLst/>
              <a:rect l="l" t="t" r="r" b="b"/>
              <a:pathLst>
                <a:path w="1278" h="1526" extrusionOk="0">
                  <a:moveTo>
                    <a:pt x="844" y="0"/>
                  </a:moveTo>
                  <a:cubicBezTo>
                    <a:pt x="813" y="0"/>
                    <a:pt x="776" y="11"/>
                    <a:pt x="730" y="37"/>
                  </a:cubicBezTo>
                  <a:cubicBezTo>
                    <a:pt x="913" y="705"/>
                    <a:pt x="396" y="888"/>
                    <a:pt x="1" y="1161"/>
                  </a:cubicBezTo>
                  <a:cubicBezTo>
                    <a:pt x="122" y="1283"/>
                    <a:pt x="244" y="1404"/>
                    <a:pt x="335" y="1526"/>
                  </a:cubicBezTo>
                  <a:cubicBezTo>
                    <a:pt x="366" y="1161"/>
                    <a:pt x="639" y="1161"/>
                    <a:pt x="913" y="1161"/>
                  </a:cubicBezTo>
                  <a:cubicBezTo>
                    <a:pt x="1065" y="1070"/>
                    <a:pt x="1125" y="918"/>
                    <a:pt x="1277" y="796"/>
                  </a:cubicBezTo>
                  <a:cubicBezTo>
                    <a:pt x="1186" y="614"/>
                    <a:pt x="882" y="493"/>
                    <a:pt x="1095" y="219"/>
                  </a:cubicBezTo>
                  <a:cubicBezTo>
                    <a:pt x="999" y="147"/>
                    <a:pt x="960" y="0"/>
                    <a:pt x="8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8" name="Google Shape;7378;p9"/>
            <p:cNvSpPr/>
            <p:nvPr/>
          </p:nvSpPr>
          <p:spPr>
            <a:xfrm>
              <a:off x="5526200" y="1399875"/>
              <a:ext cx="21300" cy="22950"/>
            </a:xfrm>
            <a:custGeom>
              <a:avLst/>
              <a:gdLst/>
              <a:ahLst/>
              <a:cxnLst/>
              <a:rect l="l" t="t" r="r" b="b"/>
              <a:pathLst>
                <a:path w="852" h="918" extrusionOk="0">
                  <a:moveTo>
                    <a:pt x="536" y="0"/>
                  </a:moveTo>
                  <a:cubicBezTo>
                    <a:pt x="482" y="0"/>
                    <a:pt x="424" y="20"/>
                    <a:pt x="365" y="67"/>
                  </a:cubicBezTo>
                  <a:cubicBezTo>
                    <a:pt x="122" y="279"/>
                    <a:pt x="1" y="614"/>
                    <a:pt x="31" y="918"/>
                  </a:cubicBezTo>
                  <a:cubicBezTo>
                    <a:pt x="335" y="826"/>
                    <a:pt x="457" y="523"/>
                    <a:pt x="761" y="492"/>
                  </a:cubicBezTo>
                  <a:cubicBezTo>
                    <a:pt x="852" y="492"/>
                    <a:pt x="852" y="219"/>
                    <a:pt x="761" y="127"/>
                  </a:cubicBezTo>
                  <a:cubicBezTo>
                    <a:pt x="704" y="52"/>
                    <a:pt x="625" y="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9" name="Google Shape;7379;p9"/>
            <p:cNvSpPr/>
            <p:nvPr/>
          </p:nvSpPr>
          <p:spPr>
            <a:xfrm>
              <a:off x="5265550" y="1367325"/>
              <a:ext cx="18275" cy="19875"/>
            </a:xfrm>
            <a:custGeom>
              <a:avLst/>
              <a:gdLst/>
              <a:ahLst/>
              <a:cxnLst/>
              <a:rect l="l" t="t" r="r" b="b"/>
              <a:pathLst>
                <a:path w="731" h="795" extrusionOk="0">
                  <a:moveTo>
                    <a:pt x="366" y="1"/>
                  </a:moveTo>
                  <a:cubicBezTo>
                    <a:pt x="183" y="1"/>
                    <a:pt x="31" y="183"/>
                    <a:pt x="31" y="366"/>
                  </a:cubicBezTo>
                  <a:cubicBezTo>
                    <a:pt x="1" y="578"/>
                    <a:pt x="153" y="761"/>
                    <a:pt x="396" y="791"/>
                  </a:cubicBezTo>
                  <a:cubicBezTo>
                    <a:pt x="414" y="794"/>
                    <a:pt x="431" y="795"/>
                    <a:pt x="448" y="795"/>
                  </a:cubicBezTo>
                  <a:cubicBezTo>
                    <a:pt x="624" y="795"/>
                    <a:pt x="703" y="649"/>
                    <a:pt x="730" y="426"/>
                  </a:cubicBezTo>
                  <a:cubicBezTo>
                    <a:pt x="700" y="244"/>
                    <a:pt x="670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0" name="Google Shape;7380;p9"/>
            <p:cNvSpPr/>
            <p:nvPr/>
          </p:nvSpPr>
          <p:spPr>
            <a:xfrm>
              <a:off x="5761775" y="1292175"/>
              <a:ext cx="28900" cy="18000"/>
            </a:xfrm>
            <a:custGeom>
              <a:avLst/>
              <a:gdLst/>
              <a:ahLst/>
              <a:cxnLst/>
              <a:rect l="l" t="t" r="r" b="b"/>
              <a:pathLst>
                <a:path w="1156" h="720" extrusionOk="0">
                  <a:moveTo>
                    <a:pt x="423" y="1"/>
                  </a:moveTo>
                  <a:cubicBezTo>
                    <a:pt x="266" y="1"/>
                    <a:pt x="133" y="122"/>
                    <a:pt x="0" y="210"/>
                  </a:cubicBezTo>
                  <a:lnTo>
                    <a:pt x="0" y="302"/>
                  </a:lnTo>
                  <a:cubicBezTo>
                    <a:pt x="0" y="362"/>
                    <a:pt x="31" y="423"/>
                    <a:pt x="92" y="454"/>
                  </a:cubicBezTo>
                  <a:cubicBezTo>
                    <a:pt x="125" y="444"/>
                    <a:pt x="157" y="440"/>
                    <a:pt x="188" y="440"/>
                  </a:cubicBezTo>
                  <a:cubicBezTo>
                    <a:pt x="353" y="440"/>
                    <a:pt x="485" y="564"/>
                    <a:pt x="639" y="666"/>
                  </a:cubicBezTo>
                  <a:cubicBezTo>
                    <a:pt x="687" y="702"/>
                    <a:pt x="739" y="719"/>
                    <a:pt x="791" y="719"/>
                  </a:cubicBezTo>
                  <a:cubicBezTo>
                    <a:pt x="871" y="719"/>
                    <a:pt x="948" y="679"/>
                    <a:pt x="1003" y="606"/>
                  </a:cubicBezTo>
                  <a:cubicBezTo>
                    <a:pt x="1155" y="484"/>
                    <a:pt x="1095" y="241"/>
                    <a:pt x="943" y="150"/>
                  </a:cubicBezTo>
                  <a:cubicBezTo>
                    <a:pt x="821" y="119"/>
                    <a:pt x="730" y="89"/>
                    <a:pt x="608" y="58"/>
                  </a:cubicBezTo>
                  <a:cubicBezTo>
                    <a:pt x="543" y="17"/>
                    <a:pt x="481" y="1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1" name="Google Shape;7381;p9"/>
            <p:cNvSpPr/>
            <p:nvPr/>
          </p:nvSpPr>
          <p:spPr>
            <a:xfrm>
              <a:off x="6046725" y="1371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379" y="1"/>
                  </a:moveTo>
                  <a:cubicBezTo>
                    <a:pt x="183" y="1"/>
                    <a:pt x="1" y="172"/>
                    <a:pt x="1" y="369"/>
                  </a:cubicBezTo>
                  <a:cubicBezTo>
                    <a:pt x="1" y="582"/>
                    <a:pt x="92" y="642"/>
                    <a:pt x="274" y="673"/>
                  </a:cubicBezTo>
                  <a:cubicBezTo>
                    <a:pt x="517" y="673"/>
                    <a:pt x="700" y="582"/>
                    <a:pt x="700" y="308"/>
                  </a:cubicBezTo>
                  <a:cubicBezTo>
                    <a:pt x="700" y="126"/>
                    <a:pt x="609" y="4"/>
                    <a:pt x="426" y="4"/>
                  </a:cubicBezTo>
                  <a:cubicBezTo>
                    <a:pt x="411" y="2"/>
                    <a:pt x="395" y="1"/>
                    <a:pt x="3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2" name="Google Shape;7382;p9"/>
            <p:cNvSpPr/>
            <p:nvPr/>
          </p:nvSpPr>
          <p:spPr>
            <a:xfrm>
              <a:off x="5493525" y="1270075"/>
              <a:ext cx="19025" cy="18975"/>
            </a:xfrm>
            <a:custGeom>
              <a:avLst/>
              <a:gdLst/>
              <a:ahLst/>
              <a:cxnLst/>
              <a:rect l="l" t="t" r="r" b="b"/>
              <a:pathLst>
                <a:path w="761" h="759" extrusionOk="0">
                  <a:moveTo>
                    <a:pt x="213" y="0"/>
                  </a:moveTo>
                  <a:lnTo>
                    <a:pt x="183" y="31"/>
                  </a:lnTo>
                  <a:cubicBezTo>
                    <a:pt x="188" y="31"/>
                    <a:pt x="193" y="31"/>
                    <a:pt x="198" y="30"/>
                  </a:cubicBezTo>
                  <a:lnTo>
                    <a:pt x="198" y="30"/>
                  </a:lnTo>
                  <a:cubicBezTo>
                    <a:pt x="203" y="21"/>
                    <a:pt x="208" y="10"/>
                    <a:pt x="213" y="0"/>
                  </a:cubicBezTo>
                  <a:close/>
                  <a:moveTo>
                    <a:pt x="323" y="29"/>
                  </a:moveTo>
                  <a:cubicBezTo>
                    <a:pt x="281" y="29"/>
                    <a:pt x="239" y="30"/>
                    <a:pt x="198" y="30"/>
                  </a:cubicBezTo>
                  <a:lnTo>
                    <a:pt x="198" y="30"/>
                  </a:lnTo>
                  <a:cubicBezTo>
                    <a:pt x="143" y="137"/>
                    <a:pt x="89" y="223"/>
                    <a:pt x="61" y="334"/>
                  </a:cubicBezTo>
                  <a:cubicBezTo>
                    <a:pt x="1" y="486"/>
                    <a:pt x="61" y="669"/>
                    <a:pt x="213" y="730"/>
                  </a:cubicBezTo>
                  <a:cubicBezTo>
                    <a:pt x="262" y="749"/>
                    <a:pt x="316" y="759"/>
                    <a:pt x="370" y="759"/>
                  </a:cubicBezTo>
                  <a:cubicBezTo>
                    <a:pt x="488" y="759"/>
                    <a:pt x="607" y="712"/>
                    <a:pt x="669" y="608"/>
                  </a:cubicBezTo>
                  <a:cubicBezTo>
                    <a:pt x="761" y="456"/>
                    <a:pt x="761" y="304"/>
                    <a:pt x="669" y="183"/>
                  </a:cubicBezTo>
                  <a:cubicBezTo>
                    <a:pt x="601" y="46"/>
                    <a:pt x="464" y="29"/>
                    <a:pt x="323" y="2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3" name="Google Shape;7383;p9"/>
            <p:cNvSpPr/>
            <p:nvPr/>
          </p:nvSpPr>
          <p:spPr>
            <a:xfrm>
              <a:off x="5849925" y="1207650"/>
              <a:ext cx="16725" cy="17600"/>
            </a:xfrm>
            <a:custGeom>
              <a:avLst/>
              <a:gdLst/>
              <a:ahLst/>
              <a:cxnLst/>
              <a:rect l="l" t="t" r="r" b="b"/>
              <a:pathLst>
                <a:path w="669" h="704" extrusionOk="0">
                  <a:moveTo>
                    <a:pt x="265" y="0"/>
                  </a:moveTo>
                  <a:cubicBezTo>
                    <a:pt x="74" y="0"/>
                    <a:pt x="0" y="118"/>
                    <a:pt x="0" y="309"/>
                  </a:cubicBezTo>
                  <a:cubicBezTo>
                    <a:pt x="0" y="521"/>
                    <a:pt x="61" y="704"/>
                    <a:pt x="274" y="704"/>
                  </a:cubicBezTo>
                  <a:cubicBezTo>
                    <a:pt x="487" y="704"/>
                    <a:pt x="639" y="552"/>
                    <a:pt x="639" y="369"/>
                  </a:cubicBezTo>
                  <a:cubicBezTo>
                    <a:pt x="669" y="157"/>
                    <a:pt x="517" y="66"/>
                    <a:pt x="335" y="5"/>
                  </a:cubicBezTo>
                  <a:cubicBezTo>
                    <a:pt x="310" y="2"/>
                    <a:pt x="287" y="0"/>
                    <a:pt x="2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4" name="Google Shape;7384;p9"/>
            <p:cNvSpPr/>
            <p:nvPr/>
          </p:nvSpPr>
          <p:spPr>
            <a:xfrm>
              <a:off x="6254950" y="1393600"/>
              <a:ext cx="25850" cy="13425"/>
            </a:xfrm>
            <a:custGeom>
              <a:avLst/>
              <a:gdLst/>
              <a:ahLst/>
              <a:cxnLst/>
              <a:rect l="l" t="t" r="r" b="b"/>
              <a:pathLst>
                <a:path w="1034" h="537" extrusionOk="0">
                  <a:moveTo>
                    <a:pt x="487" y="0"/>
                  </a:moveTo>
                  <a:cubicBezTo>
                    <a:pt x="324" y="0"/>
                    <a:pt x="162" y="14"/>
                    <a:pt x="0" y="14"/>
                  </a:cubicBezTo>
                  <a:cubicBezTo>
                    <a:pt x="31" y="166"/>
                    <a:pt x="31" y="287"/>
                    <a:pt x="31" y="409"/>
                  </a:cubicBezTo>
                  <a:cubicBezTo>
                    <a:pt x="243" y="439"/>
                    <a:pt x="426" y="500"/>
                    <a:pt x="638" y="530"/>
                  </a:cubicBezTo>
                  <a:cubicBezTo>
                    <a:pt x="658" y="534"/>
                    <a:pt x="678" y="536"/>
                    <a:pt x="697" y="536"/>
                  </a:cubicBezTo>
                  <a:cubicBezTo>
                    <a:pt x="828" y="536"/>
                    <a:pt x="946" y="450"/>
                    <a:pt x="973" y="318"/>
                  </a:cubicBezTo>
                  <a:cubicBezTo>
                    <a:pt x="1034" y="105"/>
                    <a:pt x="882" y="14"/>
                    <a:pt x="730" y="14"/>
                  </a:cubicBezTo>
                  <a:cubicBezTo>
                    <a:pt x="649" y="3"/>
                    <a:pt x="568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5" name="Google Shape;7385;p9"/>
            <p:cNvSpPr/>
            <p:nvPr/>
          </p:nvSpPr>
          <p:spPr>
            <a:xfrm>
              <a:off x="6140425" y="1263100"/>
              <a:ext cx="19550" cy="16600"/>
            </a:xfrm>
            <a:custGeom>
              <a:avLst/>
              <a:gdLst/>
              <a:ahLst/>
              <a:cxnLst/>
              <a:rect l="l" t="t" r="r" b="b"/>
              <a:pathLst>
                <a:path w="782" h="664" extrusionOk="0">
                  <a:moveTo>
                    <a:pt x="428" y="0"/>
                  </a:moveTo>
                  <a:cubicBezTo>
                    <a:pt x="310" y="0"/>
                    <a:pt x="178" y="57"/>
                    <a:pt x="52" y="127"/>
                  </a:cubicBezTo>
                  <a:cubicBezTo>
                    <a:pt x="0" y="440"/>
                    <a:pt x="60" y="663"/>
                    <a:pt x="365" y="663"/>
                  </a:cubicBezTo>
                  <a:cubicBezTo>
                    <a:pt x="416" y="663"/>
                    <a:pt x="473" y="657"/>
                    <a:pt x="539" y="644"/>
                  </a:cubicBezTo>
                  <a:cubicBezTo>
                    <a:pt x="691" y="644"/>
                    <a:pt x="782" y="462"/>
                    <a:pt x="751" y="310"/>
                  </a:cubicBezTo>
                  <a:cubicBezTo>
                    <a:pt x="686" y="79"/>
                    <a:pt x="566" y="0"/>
                    <a:pt x="4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6" name="Google Shape;7386;p9"/>
            <p:cNvSpPr/>
            <p:nvPr/>
          </p:nvSpPr>
          <p:spPr>
            <a:xfrm>
              <a:off x="5590800" y="1162075"/>
              <a:ext cx="17500" cy="17675"/>
            </a:xfrm>
            <a:custGeom>
              <a:avLst/>
              <a:gdLst/>
              <a:ahLst/>
              <a:cxnLst/>
              <a:rect l="l" t="t" r="r" b="b"/>
              <a:pathLst>
                <a:path w="700" h="707" extrusionOk="0">
                  <a:moveTo>
                    <a:pt x="349" y="0"/>
                  </a:moveTo>
                  <a:cubicBezTo>
                    <a:pt x="183" y="0"/>
                    <a:pt x="28" y="144"/>
                    <a:pt x="0" y="338"/>
                  </a:cubicBezTo>
                  <a:cubicBezTo>
                    <a:pt x="0" y="521"/>
                    <a:pt x="152" y="673"/>
                    <a:pt x="335" y="703"/>
                  </a:cubicBezTo>
                  <a:cubicBezTo>
                    <a:pt x="356" y="706"/>
                    <a:pt x="376" y="707"/>
                    <a:pt x="395" y="707"/>
                  </a:cubicBezTo>
                  <a:cubicBezTo>
                    <a:pt x="598" y="707"/>
                    <a:pt x="699" y="563"/>
                    <a:pt x="699" y="369"/>
                  </a:cubicBezTo>
                  <a:cubicBezTo>
                    <a:pt x="699" y="156"/>
                    <a:pt x="639" y="4"/>
                    <a:pt x="395" y="4"/>
                  </a:cubicBezTo>
                  <a:cubicBezTo>
                    <a:pt x="380" y="1"/>
                    <a:pt x="364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7" name="Google Shape;7387;p9"/>
            <p:cNvSpPr/>
            <p:nvPr/>
          </p:nvSpPr>
          <p:spPr>
            <a:xfrm>
              <a:off x="6356000" y="1453200"/>
              <a:ext cx="35750" cy="22825"/>
            </a:xfrm>
            <a:custGeom>
              <a:avLst/>
              <a:gdLst/>
              <a:ahLst/>
              <a:cxnLst/>
              <a:rect l="l" t="t" r="r" b="b"/>
              <a:pathLst>
                <a:path w="1430" h="913" extrusionOk="0">
                  <a:moveTo>
                    <a:pt x="913" y="0"/>
                  </a:moveTo>
                  <a:cubicBezTo>
                    <a:pt x="852" y="61"/>
                    <a:pt x="791" y="122"/>
                    <a:pt x="730" y="183"/>
                  </a:cubicBezTo>
                  <a:cubicBezTo>
                    <a:pt x="699" y="187"/>
                    <a:pt x="666" y="188"/>
                    <a:pt x="632" y="188"/>
                  </a:cubicBezTo>
                  <a:cubicBezTo>
                    <a:pt x="557" y="188"/>
                    <a:pt x="479" y="181"/>
                    <a:pt x="402" y="181"/>
                  </a:cubicBezTo>
                  <a:cubicBezTo>
                    <a:pt x="251" y="181"/>
                    <a:pt x="106" y="208"/>
                    <a:pt x="1" y="365"/>
                  </a:cubicBezTo>
                  <a:cubicBezTo>
                    <a:pt x="94" y="359"/>
                    <a:pt x="187" y="352"/>
                    <a:pt x="276" y="352"/>
                  </a:cubicBezTo>
                  <a:cubicBezTo>
                    <a:pt x="595" y="352"/>
                    <a:pt x="865" y="437"/>
                    <a:pt x="913" y="912"/>
                  </a:cubicBezTo>
                  <a:lnTo>
                    <a:pt x="1277" y="700"/>
                  </a:lnTo>
                  <a:cubicBezTo>
                    <a:pt x="1429" y="578"/>
                    <a:pt x="1429" y="335"/>
                    <a:pt x="1277" y="183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8" name="Google Shape;7388;p9"/>
            <p:cNvSpPr/>
            <p:nvPr/>
          </p:nvSpPr>
          <p:spPr>
            <a:xfrm>
              <a:off x="5430450" y="1662600"/>
              <a:ext cx="17500" cy="16300"/>
            </a:xfrm>
            <a:custGeom>
              <a:avLst/>
              <a:gdLst/>
              <a:ahLst/>
              <a:cxnLst/>
              <a:rect l="l" t="t" r="r" b="b"/>
              <a:pathLst>
                <a:path w="700" h="652" extrusionOk="0">
                  <a:moveTo>
                    <a:pt x="416" y="0"/>
                  </a:moveTo>
                  <a:cubicBezTo>
                    <a:pt x="390" y="0"/>
                    <a:pt x="363" y="4"/>
                    <a:pt x="335" y="14"/>
                  </a:cubicBezTo>
                  <a:cubicBezTo>
                    <a:pt x="122" y="14"/>
                    <a:pt x="1" y="135"/>
                    <a:pt x="31" y="348"/>
                  </a:cubicBezTo>
                  <a:cubicBezTo>
                    <a:pt x="31" y="530"/>
                    <a:pt x="183" y="652"/>
                    <a:pt x="366" y="652"/>
                  </a:cubicBezTo>
                  <a:cubicBezTo>
                    <a:pt x="578" y="652"/>
                    <a:pt x="670" y="500"/>
                    <a:pt x="700" y="287"/>
                  </a:cubicBezTo>
                  <a:cubicBezTo>
                    <a:pt x="674" y="133"/>
                    <a:pt x="561" y="0"/>
                    <a:pt x="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9" name="Google Shape;7389;p9"/>
            <p:cNvSpPr/>
            <p:nvPr/>
          </p:nvSpPr>
          <p:spPr>
            <a:xfrm>
              <a:off x="6884125" y="1368100"/>
              <a:ext cx="19800" cy="19250"/>
            </a:xfrm>
            <a:custGeom>
              <a:avLst/>
              <a:gdLst/>
              <a:ahLst/>
              <a:cxnLst/>
              <a:rect l="l" t="t" r="r" b="b"/>
              <a:pathLst>
                <a:path w="792" h="770" extrusionOk="0">
                  <a:moveTo>
                    <a:pt x="548" y="0"/>
                  </a:moveTo>
                  <a:cubicBezTo>
                    <a:pt x="31" y="0"/>
                    <a:pt x="1" y="760"/>
                    <a:pt x="487" y="760"/>
                  </a:cubicBezTo>
                  <a:cubicBezTo>
                    <a:pt x="516" y="767"/>
                    <a:pt x="542" y="770"/>
                    <a:pt x="565" y="770"/>
                  </a:cubicBezTo>
                  <a:cubicBezTo>
                    <a:pt x="755" y="770"/>
                    <a:pt x="734" y="558"/>
                    <a:pt x="761" y="395"/>
                  </a:cubicBezTo>
                  <a:cubicBezTo>
                    <a:pt x="730" y="243"/>
                    <a:pt x="791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0" name="Google Shape;7390;p9"/>
            <p:cNvSpPr/>
            <p:nvPr/>
          </p:nvSpPr>
          <p:spPr>
            <a:xfrm>
              <a:off x="6093075" y="1417300"/>
              <a:ext cx="20550" cy="17125"/>
            </a:xfrm>
            <a:custGeom>
              <a:avLst/>
              <a:gdLst/>
              <a:ahLst/>
              <a:cxnLst/>
              <a:rect l="l" t="t" r="r" b="b"/>
              <a:pathLst>
                <a:path w="822" h="685" extrusionOk="0">
                  <a:moveTo>
                    <a:pt x="400" y="0"/>
                  </a:moveTo>
                  <a:cubicBezTo>
                    <a:pt x="290" y="0"/>
                    <a:pt x="183" y="53"/>
                    <a:pt x="122" y="160"/>
                  </a:cubicBezTo>
                  <a:cubicBezTo>
                    <a:pt x="1" y="251"/>
                    <a:pt x="1" y="433"/>
                    <a:pt x="122" y="525"/>
                  </a:cubicBezTo>
                  <a:cubicBezTo>
                    <a:pt x="183" y="631"/>
                    <a:pt x="297" y="684"/>
                    <a:pt x="411" y="684"/>
                  </a:cubicBezTo>
                  <a:cubicBezTo>
                    <a:pt x="525" y="684"/>
                    <a:pt x="639" y="631"/>
                    <a:pt x="700" y="525"/>
                  </a:cubicBezTo>
                  <a:cubicBezTo>
                    <a:pt x="822" y="433"/>
                    <a:pt x="822" y="251"/>
                    <a:pt x="700" y="160"/>
                  </a:cubicBezTo>
                  <a:cubicBezTo>
                    <a:pt x="624" y="53"/>
                    <a:pt x="510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1" name="Google Shape;7391;p9"/>
            <p:cNvSpPr/>
            <p:nvPr/>
          </p:nvSpPr>
          <p:spPr>
            <a:xfrm>
              <a:off x="6525475" y="1300550"/>
              <a:ext cx="25100" cy="15900"/>
            </a:xfrm>
            <a:custGeom>
              <a:avLst/>
              <a:gdLst/>
              <a:ahLst/>
              <a:cxnLst/>
              <a:rect l="l" t="t" r="r" b="b"/>
              <a:pathLst>
                <a:path w="1004" h="636" extrusionOk="0">
                  <a:moveTo>
                    <a:pt x="392" y="0"/>
                  </a:moveTo>
                  <a:cubicBezTo>
                    <a:pt x="309" y="0"/>
                    <a:pt x="224" y="31"/>
                    <a:pt x="152" y="88"/>
                  </a:cubicBezTo>
                  <a:cubicBezTo>
                    <a:pt x="30" y="119"/>
                    <a:pt x="0" y="271"/>
                    <a:pt x="61" y="392"/>
                  </a:cubicBezTo>
                  <a:cubicBezTo>
                    <a:pt x="122" y="544"/>
                    <a:pt x="304" y="635"/>
                    <a:pt x="486" y="635"/>
                  </a:cubicBezTo>
                  <a:lnTo>
                    <a:pt x="882" y="635"/>
                  </a:lnTo>
                  <a:cubicBezTo>
                    <a:pt x="1003" y="544"/>
                    <a:pt x="973" y="362"/>
                    <a:pt x="851" y="271"/>
                  </a:cubicBezTo>
                  <a:cubicBezTo>
                    <a:pt x="790" y="240"/>
                    <a:pt x="699" y="179"/>
                    <a:pt x="638" y="119"/>
                  </a:cubicBezTo>
                  <a:cubicBezTo>
                    <a:pt x="574" y="38"/>
                    <a:pt x="485" y="0"/>
                    <a:pt x="3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2" name="Google Shape;7392;p9"/>
            <p:cNvSpPr/>
            <p:nvPr/>
          </p:nvSpPr>
          <p:spPr>
            <a:xfrm>
              <a:off x="6544450" y="1254875"/>
              <a:ext cx="19800" cy="22125"/>
            </a:xfrm>
            <a:custGeom>
              <a:avLst/>
              <a:gdLst/>
              <a:ahLst/>
              <a:cxnLst/>
              <a:rect l="l" t="t" r="r" b="b"/>
              <a:pathLst>
                <a:path w="792" h="885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23" y="304"/>
                    <a:pt x="1" y="578"/>
                    <a:pt x="305" y="851"/>
                  </a:cubicBezTo>
                  <a:cubicBezTo>
                    <a:pt x="340" y="875"/>
                    <a:pt x="375" y="884"/>
                    <a:pt x="408" y="884"/>
                  </a:cubicBezTo>
                  <a:cubicBezTo>
                    <a:pt x="461" y="884"/>
                    <a:pt x="511" y="858"/>
                    <a:pt x="548" y="821"/>
                  </a:cubicBezTo>
                  <a:cubicBezTo>
                    <a:pt x="791" y="456"/>
                    <a:pt x="518" y="213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3" name="Google Shape;7393;p9"/>
            <p:cNvSpPr/>
            <p:nvPr/>
          </p:nvSpPr>
          <p:spPr>
            <a:xfrm>
              <a:off x="6692650" y="1190475"/>
              <a:ext cx="18250" cy="27325"/>
            </a:xfrm>
            <a:custGeom>
              <a:avLst/>
              <a:gdLst/>
              <a:ahLst/>
              <a:cxnLst/>
              <a:rect l="l" t="t" r="r" b="b"/>
              <a:pathLst>
                <a:path w="730" h="1093" extrusionOk="0">
                  <a:moveTo>
                    <a:pt x="277" y="0"/>
                  </a:moveTo>
                  <a:cubicBezTo>
                    <a:pt x="175" y="0"/>
                    <a:pt x="76" y="38"/>
                    <a:pt x="0" y="114"/>
                  </a:cubicBezTo>
                  <a:cubicBezTo>
                    <a:pt x="122" y="357"/>
                    <a:pt x="213" y="631"/>
                    <a:pt x="243" y="874"/>
                  </a:cubicBezTo>
                  <a:cubicBezTo>
                    <a:pt x="270" y="1006"/>
                    <a:pt x="342" y="1093"/>
                    <a:pt x="461" y="1093"/>
                  </a:cubicBezTo>
                  <a:cubicBezTo>
                    <a:pt x="479" y="1093"/>
                    <a:pt x="497" y="1091"/>
                    <a:pt x="517" y="1087"/>
                  </a:cubicBezTo>
                  <a:cubicBezTo>
                    <a:pt x="638" y="1056"/>
                    <a:pt x="730" y="935"/>
                    <a:pt x="699" y="813"/>
                  </a:cubicBezTo>
                  <a:cubicBezTo>
                    <a:pt x="608" y="601"/>
                    <a:pt x="578" y="357"/>
                    <a:pt x="578" y="114"/>
                  </a:cubicBezTo>
                  <a:cubicBezTo>
                    <a:pt x="486" y="38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4" name="Google Shape;7394;p9"/>
            <p:cNvSpPr/>
            <p:nvPr/>
          </p:nvSpPr>
          <p:spPr>
            <a:xfrm>
              <a:off x="5780775" y="1086075"/>
              <a:ext cx="15975" cy="18350"/>
            </a:xfrm>
            <a:custGeom>
              <a:avLst/>
              <a:gdLst/>
              <a:ahLst/>
              <a:cxnLst/>
              <a:rect l="l" t="t" r="r" b="b"/>
              <a:pathLst>
                <a:path w="639" h="734" extrusionOk="0">
                  <a:moveTo>
                    <a:pt x="313" y="1"/>
                  </a:moveTo>
                  <a:cubicBezTo>
                    <a:pt x="137" y="1"/>
                    <a:pt x="58" y="144"/>
                    <a:pt x="31" y="339"/>
                  </a:cubicBezTo>
                  <a:cubicBezTo>
                    <a:pt x="0" y="521"/>
                    <a:pt x="122" y="704"/>
                    <a:pt x="335" y="734"/>
                  </a:cubicBezTo>
                  <a:cubicBezTo>
                    <a:pt x="456" y="643"/>
                    <a:pt x="639" y="552"/>
                    <a:pt x="639" y="369"/>
                  </a:cubicBezTo>
                  <a:cubicBezTo>
                    <a:pt x="639" y="187"/>
                    <a:pt x="578" y="4"/>
                    <a:pt x="365" y="4"/>
                  </a:cubicBezTo>
                  <a:cubicBezTo>
                    <a:pt x="347" y="2"/>
                    <a:pt x="329" y="1"/>
                    <a:pt x="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5" name="Google Shape;7395;p9"/>
            <p:cNvSpPr/>
            <p:nvPr/>
          </p:nvSpPr>
          <p:spPr>
            <a:xfrm>
              <a:off x="5098375" y="1444075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05" y="1"/>
                  </a:moveTo>
                  <a:cubicBezTo>
                    <a:pt x="123" y="1"/>
                    <a:pt x="1" y="92"/>
                    <a:pt x="1" y="274"/>
                  </a:cubicBezTo>
                  <a:cubicBezTo>
                    <a:pt x="1" y="517"/>
                    <a:pt x="214" y="609"/>
                    <a:pt x="426" y="609"/>
                  </a:cubicBezTo>
                  <a:cubicBezTo>
                    <a:pt x="578" y="609"/>
                    <a:pt x="670" y="457"/>
                    <a:pt x="670" y="274"/>
                  </a:cubicBezTo>
                  <a:cubicBezTo>
                    <a:pt x="639" y="31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6" name="Google Shape;7396;p9"/>
            <p:cNvSpPr/>
            <p:nvPr/>
          </p:nvSpPr>
          <p:spPr>
            <a:xfrm>
              <a:off x="6369675" y="1430275"/>
              <a:ext cx="18275" cy="16875"/>
            </a:xfrm>
            <a:custGeom>
              <a:avLst/>
              <a:gdLst/>
              <a:ahLst/>
              <a:cxnLst/>
              <a:rect l="l" t="t" r="r" b="b"/>
              <a:pathLst>
                <a:path w="731" h="675" extrusionOk="0">
                  <a:moveTo>
                    <a:pt x="401" y="1"/>
                  </a:moveTo>
                  <a:cubicBezTo>
                    <a:pt x="238" y="1"/>
                    <a:pt x="89" y="116"/>
                    <a:pt x="62" y="279"/>
                  </a:cubicBezTo>
                  <a:cubicBezTo>
                    <a:pt x="1" y="462"/>
                    <a:pt x="153" y="674"/>
                    <a:pt x="335" y="674"/>
                  </a:cubicBezTo>
                  <a:cubicBezTo>
                    <a:pt x="548" y="674"/>
                    <a:pt x="670" y="522"/>
                    <a:pt x="700" y="340"/>
                  </a:cubicBezTo>
                  <a:cubicBezTo>
                    <a:pt x="730" y="188"/>
                    <a:pt x="639" y="36"/>
                    <a:pt x="457" y="6"/>
                  </a:cubicBezTo>
                  <a:cubicBezTo>
                    <a:pt x="438" y="2"/>
                    <a:pt x="419" y="1"/>
                    <a:pt x="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7" name="Google Shape;7397;p9"/>
            <p:cNvSpPr/>
            <p:nvPr/>
          </p:nvSpPr>
          <p:spPr>
            <a:xfrm>
              <a:off x="5459325" y="1389000"/>
              <a:ext cx="25875" cy="12350"/>
            </a:xfrm>
            <a:custGeom>
              <a:avLst/>
              <a:gdLst/>
              <a:ahLst/>
              <a:cxnLst/>
              <a:rect l="l" t="t" r="r" b="b"/>
              <a:pathLst>
                <a:path w="1035" h="494" extrusionOk="0">
                  <a:moveTo>
                    <a:pt x="518" y="0"/>
                  </a:moveTo>
                  <a:cubicBezTo>
                    <a:pt x="343" y="0"/>
                    <a:pt x="168" y="30"/>
                    <a:pt x="1" y="167"/>
                  </a:cubicBezTo>
                  <a:cubicBezTo>
                    <a:pt x="246" y="351"/>
                    <a:pt x="450" y="494"/>
                    <a:pt x="677" y="494"/>
                  </a:cubicBezTo>
                  <a:cubicBezTo>
                    <a:pt x="788" y="494"/>
                    <a:pt x="905" y="460"/>
                    <a:pt x="1034" y="380"/>
                  </a:cubicBezTo>
                  <a:lnTo>
                    <a:pt x="1034" y="15"/>
                  </a:lnTo>
                  <a:cubicBezTo>
                    <a:pt x="1001" y="18"/>
                    <a:pt x="967" y="20"/>
                    <a:pt x="933" y="20"/>
                  </a:cubicBezTo>
                  <a:cubicBezTo>
                    <a:pt x="797" y="20"/>
                    <a:pt x="657" y="0"/>
                    <a:pt x="5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8" name="Google Shape;7398;p9"/>
            <p:cNvSpPr/>
            <p:nvPr/>
          </p:nvSpPr>
          <p:spPr>
            <a:xfrm>
              <a:off x="6606775" y="1330075"/>
              <a:ext cx="17500" cy="18550"/>
            </a:xfrm>
            <a:custGeom>
              <a:avLst/>
              <a:gdLst/>
              <a:ahLst/>
              <a:cxnLst/>
              <a:rect l="l" t="t" r="r" b="b"/>
              <a:pathLst>
                <a:path w="700" h="742" extrusionOk="0">
                  <a:moveTo>
                    <a:pt x="121" y="1"/>
                  </a:moveTo>
                  <a:cubicBezTo>
                    <a:pt x="81" y="1"/>
                    <a:pt x="41" y="1"/>
                    <a:pt x="0" y="1"/>
                  </a:cubicBezTo>
                  <a:lnTo>
                    <a:pt x="0" y="731"/>
                  </a:lnTo>
                  <a:cubicBezTo>
                    <a:pt x="40" y="738"/>
                    <a:pt x="77" y="741"/>
                    <a:pt x="113" y="741"/>
                  </a:cubicBezTo>
                  <a:cubicBezTo>
                    <a:pt x="378" y="741"/>
                    <a:pt x="539" y="554"/>
                    <a:pt x="700" y="366"/>
                  </a:cubicBezTo>
                  <a:cubicBezTo>
                    <a:pt x="620" y="24"/>
                    <a:pt x="382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9" name="Google Shape;7399;p9"/>
            <p:cNvSpPr/>
            <p:nvPr/>
          </p:nvSpPr>
          <p:spPr>
            <a:xfrm>
              <a:off x="6214725" y="1353550"/>
              <a:ext cx="16675" cy="15650"/>
            </a:xfrm>
            <a:custGeom>
              <a:avLst/>
              <a:gdLst/>
              <a:ahLst/>
              <a:cxnLst/>
              <a:rect l="l" t="t" r="r" b="b"/>
              <a:pathLst>
                <a:path w="667" h="626" extrusionOk="0">
                  <a:moveTo>
                    <a:pt x="263" y="1"/>
                  </a:moveTo>
                  <a:cubicBezTo>
                    <a:pt x="125" y="1"/>
                    <a:pt x="1" y="139"/>
                    <a:pt x="29" y="278"/>
                  </a:cubicBezTo>
                  <a:cubicBezTo>
                    <a:pt x="29" y="485"/>
                    <a:pt x="117" y="626"/>
                    <a:pt x="293" y="626"/>
                  </a:cubicBezTo>
                  <a:cubicBezTo>
                    <a:pt x="323" y="626"/>
                    <a:pt x="357" y="622"/>
                    <a:pt x="393" y="613"/>
                  </a:cubicBezTo>
                  <a:cubicBezTo>
                    <a:pt x="545" y="613"/>
                    <a:pt x="667" y="461"/>
                    <a:pt x="637" y="309"/>
                  </a:cubicBezTo>
                  <a:cubicBezTo>
                    <a:pt x="606" y="126"/>
                    <a:pt x="485" y="5"/>
                    <a:pt x="302" y="5"/>
                  </a:cubicBezTo>
                  <a:cubicBezTo>
                    <a:pt x="289" y="2"/>
                    <a:pt x="276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0" name="Google Shape;7400;p9"/>
            <p:cNvSpPr/>
            <p:nvPr/>
          </p:nvSpPr>
          <p:spPr>
            <a:xfrm>
              <a:off x="7122750" y="1327050"/>
              <a:ext cx="17500" cy="16125"/>
            </a:xfrm>
            <a:custGeom>
              <a:avLst/>
              <a:gdLst/>
              <a:ahLst/>
              <a:cxnLst/>
              <a:rect l="l" t="t" r="r" b="b"/>
              <a:pathLst>
                <a:path w="700" h="645" extrusionOk="0">
                  <a:moveTo>
                    <a:pt x="304" y="1"/>
                  </a:moveTo>
                  <a:cubicBezTo>
                    <a:pt x="152" y="1"/>
                    <a:pt x="30" y="122"/>
                    <a:pt x="0" y="274"/>
                  </a:cubicBezTo>
                  <a:cubicBezTo>
                    <a:pt x="0" y="518"/>
                    <a:pt x="152" y="639"/>
                    <a:pt x="395" y="639"/>
                  </a:cubicBezTo>
                  <a:cubicBezTo>
                    <a:pt x="414" y="643"/>
                    <a:pt x="433" y="645"/>
                    <a:pt x="451" y="645"/>
                  </a:cubicBezTo>
                  <a:cubicBezTo>
                    <a:pt x="576" y="645"/>
                    <a:pt x="673" y="552"/>
                    <a:pt x="699" y="366"/>
                  </a:cubicBezTo>
                  <a:cubicBezTo>
                    <a:pt x="669" y="183"/>
                    <a:pt x="578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1" name="Google Shape;7401;p9"/>
            <p:cNvSpPr/>
            <p:nvPr/>
          </p:nvSpPr>
          <p:spPr>
            <a:xfrm>
              <a:off x="5562675" y="1326250"/>
              <a:ext cx="20050" cy="25275"/>
            </a:xfrm>
            <a:custGeom>
              <a:avLst/>
              <a:gdLst/>
              <a:ahLst/>
              <a:cxnLst/>
              <a:rect l="l" t="t" r="r" b="b"/>
              <a:pathLst>
                <a:path w="802" h="1011" extrusionOk="0">
                  <a:moveTo>
                    <a:pt x="440" y="1"/>
                  </a:moveTo>
                  <a:cubicBezTo>
                    <a:pt x="426" y="1"/>
                    <a:pt x="411" y="1"/>
                    <a:pt x="396" y="2"/>
                  </a:cubicBezTo>
                  <a:cubicBezTo>
                    <a:pt x="1" y="63"/>
                    <a:pt x="365" y="398"/>
                    <a:pt x="305" y="580"/>
                  </a:cubicBezTo>
                  <a:cubicBezTo>
                    <a:pt x="274" y="671"/>
                    <a:pt x="274" y="762"/>
                    <a:pt x="305" y="853"/>
                  </a:cubicBezTo>
                  <a:cubicBezTo>
                    <a:pt x="335" y="914"/>
                    <a:pt x="396" y="975"/>
                    <a:pt x="487" y="1005"/>
                  </a:cubicBezTo>
                  <a:cubicBezTo>
                    <a:pt x="503" y="1009"/>
                    <a:pt x="518" y="1010"/>
                    <a:pt x="532" y="1010"/>
                  </a:cubicBezTo>
                  <a:cubicBezTo>
                    <a:pt x="651" y="1010"/>
                    <a:pt x="697" y="901"/>
                    <a:pt x="669" y="793"/>
                  </a:cubicBezTo>
                  <a:cubicBezTo>
                    <a:pt x="639" y="702"/>
                    <a:pt x="609" y="610"/>
                    <a:pt x="578" y="550"/>
                  </a:cubicBezTo>
                  <a:cubicBezTo>
                    <a:pt x="549" y="374"/>
                    <a:pt x="802" y="1"/>
                    <a:pt x="4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2" name="Google Shape;7402;p9"/>
            <p:cNvSpPr/>
            <p:nvPr/>
          </p:nvSpPr>
          <p:spPr>
            <a:xfrm>
              <a:off x="5391700" y="1299550"/>
              <a:ext cx="20550" cy="22925"/>
            </a:xfrm>
            <a:custGeom>
              <a:avLst/>
              <a:gdLst/>
              <a:ahLst/>
              <a:cxnLst/>
              <a:rect l="l" t="t" r="r" b="b"/>
              <a:pathLst>
                <a:path w="822" h="917" extrusionOk="0">
                  <a:moveTo>
                    <a:pt x="440" y="1"/>
                  </a:moveTo>
                  <a:cubicBezTo>
                    <a:pt x="416" y="1"/>
                    <a:pt x="391" y="12"/>
                    <a:pt x="365" y="37"/>
                  </a:cubicBezTo>
                  <a:cubicBezTo>
                    <a:pt x="213" y="250"/>
                    <a:pt x="1" y="614"/>
                    <a:pt x="213" y="827"/>
                  </a:cubicBezTo>
                  <a:cubicBezTo>
                    <a:pt x="287" y="892"/>
                    <a:pt x="355" y="917"/>
                    <a:pt x="419" y="917"/>
                  </a:cubicBezTo>
                  <a:cubicBezTo>
                    <a:pt x="567" y="917"/>
                    <a:pt x="694" y="781"/>
                    <a:pt x="821" y="675"/>
                  </a:cubicBezTo>
                  <a:cubicBezTo>
                    <a:pt x="791" y="523"/>
                    <a:pt x="700" y="402"/>
                    <a:pt x="639" y="280"/>
                  </a:cubicBezTo>
                  <a:cubicBezTo>
                    <a:pt x="615" y="160"/>
                    <a:pt x="533" y="1"/>
                    <a:pt x="4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3" name="Google Shape;7403;p9"/>
            <p:cNvSpPr/>
            <p:nvPr/>
          </p:nvSpPr>
          <p:spPr>
            <a:xfrm>
              <a:off x="5611325" y="1272775"/>
              <a:ext cx="22050" cy="14700"/>
            </a:xfrm>
            <a:custGeom>
              <a:avLst/>
              <a:gdLst/>
              <a:ahLst/>
              <a:cxnLst/>
              <a:rect l="l" t="t" r="r" b="b"/>
              <a:pathLst>
                <a:path w="882" h="588" extrusionOk="0">
                  <a:moveTo>
                    <a:pt x="589" y="0"/>
                  </a:moveTo>
                  <a:cubicBezTo>
                    <a:pt x="284" y="0"/>
                    <a:pt x="191" y="342"/>
                    <a:pt x="0" y="561"/>
                  </a:cubicBezTo>
                  <a:cubicBezTo>
                    <a:pt x="65" y="579"/>
                    <a:pt x="130" y="587"/>
                    <a:pt x="194" y="587"/>
                  </a:cubicBezTo>
                  <a:cubicBezTo>
                    <a:pt x="459" y="587"/>
                    <a:pt x="704" y="441"/>
                    <a:pt x="851" y="196"/>
                  </a:cubicBezTo>
                  <a:cubicBezTo>
                    <a:pt x="881" y="166"/>
                    <a:pt x="760" y="14"/>
                    <a:pt x="699" y="14"/>
                  </a:cubicBezTo>
                  <a:cubicBezTo>
                    <a:pt x="659" y="5"/>
                    <a:pt x="623" y="0"/>
                    <a:pt x="5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4" name="Google Shape;7404;p9"/>
            <p:cNvSpPr/>
            <p:nvPr/>
          </p:nvSpPr>
          <p:spPr>
            <a:xfrm>
              <a:off x="5409175" y="1408775"/>
              <a:ext cx="25750" cy="18200"/>
            </a:xfrm>
            <a:custGeom>
              <a:avLst/>
              <a:gdLst/>
              <a:ahLst/>
              <a:cxnLst/>
              <a:rect l="l" t="t" r="r" b="b"/>
              <a:pathLst>
                <a:path w="1030" h="728" extrusionOk="0">
                  <a:moveTo>
                    <a:pt x="524" y="1"/>
                  </a:moveTo>
                  <a:cubicBezTo>
                    <a:pt x="474" y="1"/>
                    <a:pt x="421" y="14"/>
                    <a:pt x="366" y="45"/>
                  </a:cubicBezTo>
                  <a:cubicBezTo>
                    <a:pt x="1" y="227"/>
                    <a:pt x="366" y="410"/>
                    <a:pt x="426" y="592"/>
                  </a:cubicBezTo>
                  <a:cubicBezTo>
                    <a:pt x="456" y="621"/>
                    <a:pt x="457" y="651"/>
                    <a:pt x="484" y="680"/>
                  </a:cubicBezTo>
                  <a:lnTo>
                    <a:pt x="484" y="680"/>
                  </a:lnTo>
                  <a:cubicBezTo>
                    <a:pt x="699" y="660"/>
                    <a:pt x="1029" y="728"/>
                    <a:pt x="913" y="349"/>
                  </a:cubicBezTo>
                  <a:cubicBezTo>
                    <a:pt x="864" y="204"/>
                    <a:pt x="719" y="1"/>
                    <a:pt x="524" y="1"/>
                  </a:cubicBezTo>
                  <a:close/>
                  <a:moveTo>
                    <a:pt x="484" y="680"/>
                  </a:moveTo>
                  <a:cubicBezTo>
                    <a:pt x="475" y="681"/>
                    <a:pt x="466" y="682"/>
                    <a:pt x="457" y="683"/>
                  </a:cubicBezTo>
                  <a:lnTo>
                    <a:pt x="487" y="683"/>
                  </a:lnTo>
                  <a:cubicBezTo>
                    <a:pt x="486" y="682"/>
                    <a:pt x="485" y="681"/>
                    <a:pt x="484" y="6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5" name="Google Shape;7405;p9"/>
            <p:cNvSpPr/>
            <p:nvPr/>
          </p:nvSpPr>
          <p:spPr>
            <a:xfrm>
              <a:off x="6451750" y="12342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235" y="1"/>
                  </a:moveTo>
                  <a:cubicBezTo>
                    <a:pt x="102" y="1"/>
                    <a:pt x="1" y="139"/>
                    <a:pt x="1" y="278"/>
                  </a:cubicBezTo>
                  <a:cubicBezTo>
                    <a:pt x="28" y="529"/>
                    <a:pt x="133" y="677"/>
                    <a:pt x="360" y="677"/>
                  </a:cubicBezTo>
                  <a:cubicBezTo>
                    <a:pt x="381" y="677"/>
                    <a:pt x="403" y="676"/>
                    <a:pt x="426" y="673"/>
                  </a:cubicBezTo>
                  <a:cubicBezTo>
                    <a:pt x="578" y="643"/>
                    <a:pt x="700" y="491"/>
                    <a:pt x="669" y="339"/>
                  </a:cubicBezTo>
                  <a:cubicBezTo>
                    <a:pt x="639" y="126"/>
                    <a:pt x="487" y="5"/>
                    <a:pt x="274" y="5"/>
                  </a:cubicBezTo>
                  <a:cubicBezTo>
                    <a:pt x="261" y="2"/>
                    <a:pt x="248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6" name="Google Shape;7406;p9"/>
            <p:cNvSpPr/>
            <p:nvPr/>
          </p:nvSpPr>
          <p:spPr>
            <a:xfrm>
              <a:off x="6305200" y="1171975"/>
              <a:ext cx="17400" cy="16450"/>
            </a:xfrm>
            <a:custGeom>
              <a:avLst/>
              <a:gdLst/>
              <a:ahLst/>
              <a:cxnLst/>
              <a:rect l="l" t="t" r="r" b="b"/>
              <a:pathLst>
                <a:path w="696" h="658" extrusionOk="0">
                  <a:moveTo>
                    <a:pt x="351" y="0"/>
                  </a:moveTo>
                  <a:cubicBezTo>
                    <a:pt x="156" y="0"/>
                    <a:pt x="0" y="201"/>
                    <a:pt x="57" y="429"/>
                  </a:cubicBezTo>
                  <a:cubicBezTo>
                    <a:pt x="57" y="553"/>
                    <a:pt x="159" y="657"/>
                    <a:pt x="280" y="657"/>
                  </a:cubicBezTo>
                  <a:cubicBezTo>
                    <a:pt x="306" y="657"/>
                    <a:pt x="334" y="652"/>
                    <a:pt x="361" y="641"/>
                  </a:cubicBezTo>
                  <a:cubicBezTo>
                    <a:pt x="543" y="611"/>
                    <a:pt x="695" y="459"/>
                    <a:pt x="695" y="277"/>
                  </a:cubicBezTo>
                  <a:cubicBezTo>
                    <a:pt x="665" y="125"/>
                    <a:pt x="574" y="3"/>
                    <a:pt x="391" y="3"/>
                  </a:cubicBezTo>
                  <a:cubicBezTo>
                    <a:pt x="378" y="1"/>
                    <a:pt x="364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7" name="Google Shape;7407;p9"/>
            <p:cNvSpPr/>
            <p:nvPr/>
          </p:nvSpPr>
          <p:spPr>
            <a:xfrm>
              <a:off x="6596125" y="1358975"/>
              <a:ext cx="24350" cy="19300"/>
            </a:xfrm>
            <a:custGeom>
              <a:avLst/>
              <a:gdLst/>
              <a:ahLst/>
              <a:cxnLst/>
              <a:rect l="l" t="t" r="r" b="b"/>
              <a:pathLst>
                <a:path w="974" h="772" extrusionOk="0">
                  <a:moveTo>
                    <a:pt x="1" y="0"/>
                  </a:moveTo>
                  <a:lnTo>
                    <a:pt x="62" y="669"/>
                  </a:lnTo>
                  <a:cubicBezTo>
                    <a:pt x="171" y="742"/>
                    <a:pt x="270" y="771"/>
                    <a:pt x="363" y="771"/>
                  </a:cubicBezTo>
                  <a:cubicBezTo>
                    <a:pt x="578" y="771"/>
                    <a:pt x="761" y="614"/>
                    <a:pt x="974" y="487"/>
                  </a:cubicBezTo>
                  <a:lnTo>
                    <a:pt x="974" y="122"/>
                  </a:lnTo>
                  <a:cubicBezTo>
                    <a:pt x="874" y="221"/>
                    <a:pt x="781" y="258"/>
                    <a:pt x="692" y="258"/>
                  </a:cubicBezTo>
                  <a:cubicBezTo>
                    <a:pt x="455" y="258"/>
                    <a:pt x="244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8" name="Google Shape;7408;p9"/>
            <p:cNvSpPr/>
            <p:nvPr/>
          </p:nvSpPr>
          <p:spPr>
            <a:xfrm>
              <a:off x="6661475" y="1486500"/>
              <a:ext cx="17500" cy="15350"/>
            </a:xfrm>
            <a:custGeom>
              <a:avLst/>
              <a:gdLst/>
              <a:ahLst/>
              <a:cxnLst/>
              <a:rect l="l" t="t" r="r" b="b"/>
              <a:pathLst>
                <a:path w="700" h="614" extrusionOk="0">
                  <a:moveTo>
                    <a:pt x="394" y="0"/>
                  </a:moveTo>
                  <a:cubicBezTo>
                    <a:pt x="375" y="0"/>
                    <a:pt x="355" y="2"/>
                    <a:pt x="335" y="6"/>
                  </a:cubicBezTo>
                  <a:cubicBezTo>
                    <a:pt x="122" y="6"/>
                    <a:pt x="1" y="188"/>
                    <a:pt x="62" y="371"/>
                  </a:cubicBezTo>
                  <a:cubicBezTo>
                    <a:pt x="92" y="523"/>
                    <a:pt x="244" y="614"/>
                    <a:pt x="396" y="614"/>
                  </a:cubicBezTo>
                  <a:cubicBezTo>
                    <a:pt x="578" y="553"/>
                    <a:pt x="700" y="431"/>
                    <a:pt x="670" y="219"/>
                  </a:cubicBezTo>
                  <a:cubicBezTo>
                    <a:pt x="643" y="86"/>
                    <a:pt x="524" y="0"/>
                    <a:pt x="3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9" name="Google Shape;7409;p9"/>
            <p:cNvSpPr/>
            <p:nvPr/>
          </p:nvSpPr>
          <p:spPr>
            <a:xfrm>
              <a:off x="5960100" y="1296650"/>
              <a:ext cx="19775" cy="19800"/>
            </a:xfrm>
            <a:custGeom>
              <a:avLst/>
              <a:gdLst/>
              <a:ahLst/>
              <a:cxnLst/>
              <a:rect l="l" t="t" r="r" b="b"/>
              <a:pathLst>
                <a:path w="791" h="792" extrusionOk="0">
                  <a:moveTo>
                    <a:pt x="396" y="1"/>
                  </a:moveTo>
                  <a:cubicBezTo>
                    <a:pt x="153" y="1"/>
                    <a:pt x="1" y="214"/>
                    <a:pt x="92" y="518"/>
                  </a:cubicBezTo>
                  <a:cubicBezTo>
                    <a:pt x="122" y="609"/>
                    <a:pt x="122" y="700"/>
                    <a:pt x="122" y="791"/>
                  </a:cubicBezTo>
                  <a:lnTo>
                    <a:pt x="517" y="791"/>
                  </a:lnTo>
                  <a:cubicBezTo>
                    <a:pt x="517" y="700"/>
                    <a:pt x="548" y="609"/>
                    <a:pt x="548" y="518"/>
                  </a:cubicBezTo>
                  <a:cubicBezTo>
                    <a:pt x="669" y="305"/>
                    <a:pt x="791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0" name="Google Shape;7410;p9"/>
            <p:cNvSpPr/>
            <p:nvPr/>
          </p:nvSpPr>
          <p:spPr>
            <a:xfrm>
              <a:off x="5674375" y="1309450"/>
              <a:ext cx="20550" cy="25225"/>
            </a:xfrm>
            <a:custGeom>
              <a:avLst/>
              <a:gdLst/>
              <a:ahLst/>
              <a:cxnLst/>
              <a:rect l="l" t="t" r="r" b="b"/>
              <a:pathLst>
                <a:path w="822" h="1009" extrusionOk="0">
                  <a:moveTo>
                    <a:pt x="582" y="1"/>
                  </a:moveTo>
                  <a:cubicBezTo>
                    <a:pt x="429" y="1"/>
                    <a:pt x="272" y="94"/>
                    <a:pt x="214" y="249"/>
                  </a:cubicBezTo>
                  <a:cubicBezTo>
                    <a:pt x="1" y="583"/>
                    <a:pt x="214" y="796"/>
                    <a:pt x="457" y="1009"/>
                  </a:cubicBezTo>
                  <a:cubicBezTo>
                    <a:pt x="335" y="614"/>
                    <a:pt x="791" y="431"/>
                    <a:pt x="822" y="97"/>
                  </a:cubicBezTo>
                  <a:cubicBezTo>
                    <a:pt x="755" y="31"/>
                    <a:pt x="669" y="1"/>
                    <a:pt x="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1" name="Google Shape;7411;p9"/>
            <p:cNvSpPr/>
            <p:nvPr/>
          </p:nvSpPr>
          <p:spPr>
            <a:xfrm>
              <a:off x="6701000" y="1231400"/>
              <a:ext cx="18250" cy="15975"/>
            </a:xfrm>
            <a:custGeom>
              <a:avLst/>
              <a:gdLst/>
              <a:ahLst/>
              <a:cxnLst/>
              <a:rect l="l" t="t" r="r" b="b"/>
              <a:pathLst>
                <a:path w="730" h="639" extrusionOk="0">
                  <a:moveTo>
                    <a:pt x="399" y="0"/>
                  </a:moveTo>
                  <a:cubicBezTo>
                    <a:pt x="227" y="0"/>
                    <a:pt x="140" y="131"/>
                    <a:pt x="92" y="301"/>
                  </a:cubicBezTo>
                  <a:cubicBezTo>
                    <a:pt x="0" y="453"/>
                    <a:pt x="122" y="635"/>
                    <a:pt x="274" y="635"/>
                  </a:cubicBezTo>
                  <a:cubicBezTo>
                    <a:pt x="292" y="638"/>
                    <a:pt x="309" y="639"/>
                    <a:pt x="326" y="639"/>
                  </a:cubicBezTo>
                  <a:cubicBezTo>
                    <a:pt x="531" y="639"/>
                    <a:pt x="613" y="472"/>
                    <a:pt x="669" y="331"/>
                  </a:cubicBezTo>
                  <a:cubicBezTo>
                    <a:pt x="730" y="210"/>
                    <a:pt x="669" y="58"/>
                    <a:pt x="548" y="27"/>
                  </a:cubicBezTo>
                  <a:cubicBezTo>
                    <a:pt x="492" y="9"/>
                    <a:pt x="443" y="0"/>
                    <a:pt x="3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2" name="Google Shape;7412;p9"/>
            <p:cNvSpPr/>
            <p:nvPr/>
          </p:nvSpPr>
          <p:spPr>
            <a:xfrm>
              <a:off x="6752675" y="1272225"/>
              <a:ext cx="15225" cy="16100"/>
            </a:xfrm>
            <a:custGeom>
              <a:avLst/>
              <a:gdLst/>
              <a:ahLst/>
              <a:cxnLst/>
              <a:rect l="l" t="t" r="r" b="b"/>
              <a:pathLst>
                <a:path w="609" h="644" extrusionOk="0">
                  <a:moveTo>
                    <a:pt x="191" y="1"/>
                  </a:moveTo>
                  <a:cubicBezTo>
                    <a:pt x="49" y="1"/>
                    <a:pt x="0" y="118"/>
                    <a:pt x="0" y="309"/>
                  </a:cubicBezTo>
                  <a:cubicBezTo>
                    <a:pt x="0" y="492"/>
                    <a:pt x="61" y="644"/>
                    <a:pt x="304" y="644"/>
                  </a:cubicBezTo>
                  <a:cubicBezTo>
                    <a:pt x="456" y="644"/>
                    <a:pt x="608" y="522"/>
                    <a:pt x="608" y="370"/>
                  </a:cubicBezTo>
                  <a:cubicBezTo>
                    <a:pt x="578" y="188"/>
                    <a:pt x="426" y="36"/>
                    <a:pt x="244" y="5"/>
                  </a:cubicBezTo>
                  <a:cubicBezTo>
                    <a:pt x="225" y="2"/>
                    <a:pt x="208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3" name="Google Shape;7413;p9"/>
            <p:cNvSpPr/>
            <p:nvPr/>
          </p:nvSpPr>
          <p:spPr>
            <a:xfrm>
              <a:off x="6039125" y="1217225"/>
              <a:ext cx="22825" cy="16400"/>
            </a:xfrm>
            <a:custGeom>
              <a:avLst/>
              <a:gdLst/>
              <a:ahLst/>
              <a:cxnLst/>
              <a:rect l="l" t="t" r="r" b="b"/>
              <a:pathLst>
                <a:path w="913" h="656" extrusionOk="0">
                  <a:moveTo>
                    <a:pt x="283" y="1"/>
                  </a:moveTo>
                  <a:cubicBezTo>
                    <a:pt x="244" y="1"/>
                    <a:pt x="200" y="6"/>
                    <a:pt x="153" y="17"/>
                  </a:cubicBezTo>
                  <a:cubicBezTo>
                    <a:pt x="92" y="47"/>
                    <a:pt x="1" y="169"/>
                    <a:pt x="1" y="230"/>
                  </a:cubicBezTo>
                  <a:cubicBezTo>
                    <a:pt x="153" y="534"/>
                    <a:pt x="396" y="594"/>
                    <a:pt x="913" y="655"/>
                  </a:cubicBezTo>
                  <a:cubicBezTo>
                    <a:pt x="672" y="281"/>
                    <a:pt x="573" y="1"/>
                    <a:pt x="2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4" name="Google Shape;7414;p9"/>
            <p:cNvSpPr/>
            <p:nvPr/>
          </p:nvSpPr>
          <p:spPr>
            <a:xfrm>
              <a:off x="6242775" y="1363200"/>
              <a:ext cx="16000" cy="15650"/>
            </a:xfrm>
            <a:custGeom>
              <a:avLst/>
              <a:gdLst/>
              <a:ahLst/>
              <a:cxnLst/>
              <a:rect l="l" t="t" r="r" b="b"/>
              <a:pathLst>
                <a:path w="640" h="626" extrusionOk="0">
                  <a:moveTo>
                    <a:pt x="283" y="0"/>
                  </a:moveTo>
                  <a:cubicBezTo>
                    <a:pt x="132" y="0"/>
                    <a:pt x="5" y="133"/>
                    <a:pt x="31" y="287"/>
                  </a:cubicBezTo>
                  <a:cubicBezTo>
                    <a:pt x="1" y="439"/>
                    <a:pt x="122" y="591"/>
                    <a:pt x="274" y="622"/>
                  </a:cubicBezTo>
                  <a:cubicBezTo>
                    <a:pt x="290" y="624"/>
                    <a:pt x="306" y="626"/>
                    <a:pt x="322" y="626"/>
                  </a:cubicBezTo>
                  <a:cubicBezTo>
                    <a:pt x="487" y="626"/>
                    <a:pt x="639" y="484"/>
                    <a:pt x="639" y="318"/>
                  </a:cubicBezTo>
                  <a:cubicBezTo>
                    <a:pt x="639" y="166"/>
                    <a:pt x="518" y="14"/>
                    <a:pt x="366" y="14"/>
                  </a:cubicBezTo>
                  <a:cubicBezTo>
                    <a:pt x="338" y="5"/>
                    <a:pt x="310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5" name="Google Shape;7415;p9"/>
            <p:cNvSpPr/>
            <p:nvPr/>
          </p:nvSpPr>
          <p:spPr>
            <a:xfrm>
              <a:off x="5868775" y="1398375"/>
              <a:ext cx="16875" cy="16325"/>
            </a:xfrm>
            <a:custGeom>
              <a:avLst/>
              <a:gdLst/>
              <a:ahLst/>
              <a:cxnLst/>
              <a:rect l="l" t="t" r="r" b="b"/>
              <a:pathLst>
                <a:path w="675" h="653" extrusionOk="0">
                  <a:moveTo>
                    <a:pt x="432" y="0"/>
                  </a:moveTo>
                  <a:cubicBezTo>
                    <a:pt x="413" y="0"/>
                    <a:pt x="393" y="2"/>
                    <a:pt x="371" y="5"/>
                  </a:cubicBezTo>
                  <a:cubicBezTo>
                    <a:pt x="189" y="35"/>
                    <a:pt x="37" y="127"/>
                    <a:pt x="67" y="339"/>
                  </a:cubicBezTo>
                  <a:cubicBezTo>
                    <a:pt x="94" y="448"/>
                    <a:pt x="0" y="653"/>
                    <a:pt x="174" y="653"/>
                  </a:cubicBezTo>
                  <a:cubicBezTo>
                    <a:pt x="195" y="653"/>
                    <a:pt x="220" y="650"/>
                    <a:pt x="249" y="643"/>
                  </a:cubicBezTo>
                  <a:cubicBezTo>
                    <a:pt x="462" y="643"/>
                    <a:pt x="644" y="491"/>
                    <a:pt x="675" y="279"/>
                  </a:cubicBezTo>
                  <a:cubicBezTo>
                    <a:pt x="648" y="115"/>
                    <a:pt x="596" y="0"/>
                    <a:pt x="4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6" name="Google Shape;7416;p9"/>
            <p:cNvSpPr/>
            <p:nvPr/>
          </p:nvSpPr>
          <p:spPr>
            <a:xfrm>
              <a:off x="6648575" y="1413575"/>
              <a:ext cx="16725" cy="15450"/>
            </a:xfrm>
            <a:custGeom>
              <a:avLst/>
              <a:gdLst/>
              <a:ahLst/>
              <a:cxnLst/>
              <a:rect l="l" t="t" r="r" b="b"/>
              <a:pathLst>
                <a:path w="669" h="618" extrusionOk="0">
                  <a:moveTo>
                    <a:pt x="388" y="0"/>
                  </a:moveTo>
                  <a:cubicBezTo>
                    <a:pt x="371" y="0"/>
                    <a:pt x="353" y="2"/>
                    <a:pt x="335" y="5"/>
                  </a:cubicBezTo>
                  <a:cubicBezTo>
                    <a:pt x="152" y="5"/>
                    <a:pt x="0" y="157"/>
                    <a:pt x="31" y="370"/>
                  </a:cubicBezTo>
                  <a:cubicBezTo>
                    <a:pt x="31" y="506"/>
                    <a:pt x="152" y="618"/>
                    <a:pt x="287" y="618"/>
                  </a:cubicBezTo>
                  <a:cubicBezTo>
                    <a:pt x="303" y="618"/>
                    <a:pt x="319" y="616"/>
                    <a:pt x="335" y="613"/>
                  </a:cubicBezTo>
                  <a:cubicBezTo>
                    <a:pt x="517" y="613"/>
                    <a:pt x="669" y="461"/>
                    <a:pt x="638" y="278"/>
                  </a:cubicBezTo>
                  <a:cubicBezTo>
                    <a:pt x="611" y="115"/>
                    <a:pt x="535" y="0"/>
                    <a:pt x="3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7" name="Google Shape;7417;p9"/>
            <p:cNvSpPr/>
            <p:nvPr/>
          </p:nvSpPr>
          <p:spPr>
            <a:xfrm>
              <a:off x="6251900" y="126170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335" y="1"/>
                  </a:moveTo>
                  <a:cubicBezTo>
                    <a:pt x="365" y="153"/>
                    <a:pt x="274" y="305"/>
                    <a:pt x="153" y="366"/>
                  </a:cubicBezTo>
                  <a:cubicBezTo>
                    <a:pt x="1" y="518"/>
                    <a:pt x="1" y="761"/>
                    <a:pt x="153" y="913"/>
                  </a:cubicBezTo>
                  <a:cubicBezTo>
                    <a:pt x="274" y="1004"/>
                    <a:pt x="335" y="1125"/>
                    <a:pt x="335" y="1277"/>
                  </a:cubicBezTo>
                  <a:cubicBezTo>
                    <a:pt x="821" y="913"/>
                    <a:pt x="517" y="426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8" name="Google Shape;7418;p9"/>
            <p:cNvSpPr/>
            <p:nvPr/>
          </p:nvSpPr>
          <p:spPr>
            <a:xfrm>
              <a:off x="6687325" y="1179225"/>
              <a:ext cx="20450" cy="14125"/>
            </a:xfrm>
            <a:custGeom>
              <a:avLst/>
              <a:gdLst/>
              <a:ahLst/>
              <a:cxnLst/>
              <a:rect l="l" t="t" r="r" b="b"/>
              <a:pathLst>
                <a:path w="818" h="565" extrusionOk="0">
                  <a:moveTo>
                    <a:pt x="454" y="1"/>
                  </a:moveTo>
                  <a:cubicBezTo>
                    <a:pt x="410" y="1"/>
                    <a:pt x="360" y="6"/>
                    <a:pt x="304" y="17"/>
                  </a:cubicBezTo>
                  <a:cubicBezTo>
                    <a:pt x="0" y="108"/>
                    <a:pt x="0" y="351"/>
                    <a:pt x="213" y="564"/>
                  </a:cubicBezTo>
                  <a:lnTo>
                    <a:pt x="791" y="564"/>
                  </a:lnTo>
                  <a:cubicBezTo>
                    <a:pt x="817" y="271"/>
                    <a:pt x="774" y="1"/>
                    <a:pt x="4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9" name="Google Shape;7419;p9"/>
            <p:cNvSpPr/>
            <p:nvPr/>
          </p:nvSpPr>
          <p:spPr>
            <a:xfrm>
              <a:off x="5433500" y="1126450"/>
              <a:ext cx="18250" cy="15225"/>
            </a:xfrm>
            <a:custGeom>
              <a:avLst/>
              <a:gdLst/>
              <a:ahLst/>
              <a:cxnLst/>
              <a:rect l="l" t="t" r="r" b="b"/>
              <a:pathLst>
                <a:path w="730" h="609" extrusionOk="0">
                  <a:moveTo>
                    <a:pt x="426" y="0"/>
                  </a:moveTo>
                  <a:cubicBezTo>
                    <a:pt x="0" y="0"/>
                    <a:pt x="0" y="608"/>
                    <a:pt x="426" y="608"/>
                  </a:cubicBezTo>
                  <a:cubicBezTo>
                    <a:pt x="578" y="608"/>
                    <a:pt x="669" y="487"/>
                    <a:pt x="730" y="335"/>
                  </a:cubicBezTo>
                  <a:cubicBezTo>
                    <a:pt x="730" y="152"/>
                    <a:pt x="608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0" name="Google Shape;7420;p9"/>
            <p:cNvSpPr/>
            <p:nvPr/>
          </p:nvSpPr>
          <p:spPr>
            <a:xfrm>
              <a:off x="6548375" y="1540500"/>
              <a:ext cx="15875" cy="15650"/>
            </a:xfrm>
            <a:custGeom>
              <a:avLst/>
              <a:gdLst/>
              <a:ahLst/>
              <a:cxnLst/>
              <a:rect l="l" t="t" r="r" b="b"/>
              <a:pathLst>
                <a:path w="635" h="626" extrusionOk="0">
                  <a:moveTo>
                    <a:pt x="346" y="0"/>
                  </a:moveTo>
                  <a:cubicBezTo>
                    <a:pt x="331" y="0"/>
                    <a:pt x="316" y="1"/>
                    <a:pt x="300" y="4"/>
                  </a:cubicBezTo>
                  <a:cubicBezTo>
                    <a:pt x="148" y="34"/>
                    <a:pt x="26" y="156"/>
                    <a:pt x="26" y="308"/>
                  </a:cubicBezTo>
                  <a:cubicBezTo>
                    <a:pt x="1" y="489"/>
                    <a:pt x="128" y="625"/>
                    <a:pt x="279" y="625"/>
                  </a:cubicBezTo>
                  <a:cubicBezTo>
                    <a:pt x="306" y="625"/>
                    <a:pt x="333" y="621"/>
                    <a:pt x="361" y="612"/>
                  </a:cubicBezTo>
                  <a:cubicBezTo>
                    <a:pt x="513" y="612"/>
                    <a:pt x="634" y="460"/>
                    <a:pt x="634" y="308"/>
                  </a:cubicBezTo>
                  <a:cubicBezTo>
                    <a:pt x="634" y="141"/>
                    <a:pt x="507" y="0"/>
                    <a:pt x="3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1" name="Google Shape;7421;p9"/>
            <p:cNvSpPr/>
            <p:nvPr/>
          </p:nvSpPr>
          <p:spPr>
            <a:xfrm>
              <a:off x="6644775" y="1071650"/>
              <a:ext cx="15225" cy="15400"/>
            </a:xfrm>
            <a:custGeom>
              <a:avLst/>
              <a:gdLst/>
              <a:ahLst/>
              <a:cxnLst/>
              <a:rect l="l" t="t" r="r" b="b"/>
              <a:pathLst>
                <a:path w="609" h="616" extrusionOk="0">
                  <a:moveTo>
                    <a:pt x="320" y="0"/>
                  </a:moveTo>
                  <a:cubicBezTo>
                    <a:pt x="305" y="0"/>
                    <a:pt x="290" y="1"/>
                    <a:pt x="274" y="4"/>
                  </a:cubicBezTo>
                  <a:cubicBezTo>
                    <a:pt x="122" y="4"/>
                    <a:pt x="0" y="156"/>
                    <a:pt x="0" y="308"/>
                  </a:cubicBezTo>
                  <a:cubicBezTo>
                    <a:pt x="0" y="474"/>
                    <a:pt x="127" y="616"/>
                    <a:pt x="288" y="616"/>
                  </a:cubicBezTo>
                  <a:cubicBezTo>
                    <a:pt x="303" y="616"/>
                    <a:pt x="319" y="614"/>
                    <a:pt x="335" y="612"/>
                  </a:cubicBezTo>
                  <a:cubicBezTo>
                    <a:pt x="487" y="551"/>
                    <a:pt x="608" y="490"/>
                    <a:pt x="608" y="308"/>
                  </a:cubicBezTo>
                  <a:cubicBezTo>
                    <a:pt x="608" y="141"/>
                    <a:pt x="48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2" name="Google Shape;7422;p9"/>
            <p:cNvSpPr/>
            <p:nvPr/>
          </p:nvSpPr>
          <p:spPr>
            <a:xfrm>
              <a:off x="6212400" y="1458175"/>
              <a:ext cx="15975" cy="16325"/>
            </a:xfrm>
            <a:custGeom>
              <a:avLst/>
              <a:gdLst/>
              <a:ahLst/>
              <a:cxnLst/>
              <a:rect l="l" t="t" r="r" b="b"/>
              <a:pathLst>
                <a:path w="639" h="653" extrusionOk="0">
                  <a:moveTo>
                    <a:pt x="326" y="1"/>
                  </a:moveTo>
                  <a:cubicBezTo>
                    <a:pt x="299" y="1"/>
                    <a:pt x="271" y="5"/>
                    <a:pt x="243" y="14"/>
                  </a:cubicBezTo>
                  <a:cubicBezTo>
                    <a:pt x="122" y="45"/>
                    <a:pt x="0" y="136"/>
                    <a:pt x="0" y="257"/>
                  </a:cubicBezTo>
                  <a:cubicBezTo>
                    <a:pt x="61" y="470"/>
                    <a:pt x="213" y="622"/>
                    <a:pt x="456" y="653"/>
                  </a:cubicBezTo>
                  <a:cubicBezTo>
                    <a:pt x="638" y="592"/>
                    <a:pt x="638" y="440"/>
                    <a:pt x="608" y="288"/>
                  </a:cubicBezTo>
                  <a:cubicBezTo>
                    <a:pt x="608" y="133"/>
                    <a:pt x="477" y="1"/>
                    <a:pt x="3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3" name="Google Shape;7423;p9"/>
            <p:cNvSpPr/>
            <p:nvPr/>
          </p:nvSpPr>
          <p:spPr>
            <a:xfrm>
              <a:off x="5376500" y="1258325"/>
              <a:ext cx="16750" cy="15675"/>
            </a:xfrm>
            <a:custGeom>
              <a:avLst/>
              <a:gdLst/>
              <a:ahLst/>
              <a:cxnLst/>
              <a:rect l="l" t="t" r="r" b="b"/>
              <a:pathLst>
                <a:path w="670" h="627" extrusionOk="0">
                  <a:moveTo>
                    <a:pt x="356" y="1"/>
                  </a:moveTo>
                  <a:cubicBezTo>
                    <a:pt x="329" y="1"/>
                    <a:pt x="302" y="5"/>
                    <a:pt x="274" y="14"/>
                  </a:cubicBezTo>
                  <a:cubicBezTo>
                    <a:pt x="122" y="45"/>
                    <a:pt x="1" y="197"/>
                    <a:pt x="31" y="349"/>
                  </a:cubicBezTo>
                  <a:cubicBezTo>
                    <a:pt x="58" y="512"/>
                    <a:pt x="159" y="627"/>
                    <a:pt x="333" y="627"/>
                  </a:cubicBezTo>
                  <a:cubicBezTo>
                    <a:pt x="353" y="627"/>
                    <a:pt x="374" y="625"/>
                    <a:pt x="396" y="622"/>
                  </a:cubicBezTo>
                  <a:cubicBezTo>
                    <a:pt x="548" y="592"/>
                    <a:pt x="669" y="470"/>
                    <a:pt x="639" y="318"/>
                  </a:cubicBezTo>
                  <a:cubicBezTo>
                    <a:pt x="639" y="138"/>
                    <a:pt x="508" y="1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4" name="Google Shape;7424;p9"/>
            <p:cNvSpPr/>
            <p:nvPr/>
          </p:nvSpPr>
          <p:spPr>
            <a:xfrm>
              <a:off x="6147800" y="1170500"/>
              <a:ext cx="20550" cy="11775"/>
            </a:xfrm>
            <a:custGeom>
              <a:avLst/>
              <a:gdLst/>
              <a:ahLst/>
              <a:cxnLst/>
              <a:rect l="l" t="t" r="r" b="b"/>
              <a:pathLst>
                <a:path w="822" h="471" extrusionOk="0">
                  <a:moveTo>
                    <a:pt x="440" y="0"/>
                  </a:moveTo>
                  <a:cubicBezTo>
                    <a:pt x="314" y="0"/>
                    <a:pt x="167" y="34"/>
                    <a:pt x="0" y="62"/>
                  </a:cubicBezTo>
                  <a:cubicBezTo>
                    <a:pt x="208" y="322"/>
                    <a:pt x="371" y="470"/>
                    <a:pt x="604" y="470"/>
                  </a:cubicBezTo>
                  <a:cubicBezTo>
                    <a:pt x="644" y="470"/>
                    <a:pt x="686" y="466"/>
                    <a:pt x="730" y="457"/>
                  </a:cubicBezTo>
                  <a:cubicBezTo>
                    <a:pt x="760" y="427"/>
                    <a:pt x="821" y="275"/>
                    <a:pt x="791" y="214"/>
                  </a:cubicBezTo>
                  <a:cubicBezTo>
                    <a:pt x="708" y="49"/>
                    <a:pt x="589" y="0"/>
                    <a:pt x="4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5" name="Google Shape;7425;p9"/>
            <p:cNvSpPr/>
            <p:nvPr/>
          </p:nvSpPr>
          <p:spPr>
            <a:xfrm>
              <a:off x="5618150" y="1377750"/>
              <a:ext cx="20550" cy="14675"/>
            </a:xfrm>
            <a:custGeom>
              <a:avLst/>
              <a:gdLst/>
              <a:ahLst/>
              <a:cxnLst/>
              <a:rect l="l" t="t" r="r" b="b"/>
              <a:pathLst>
                <a:path w="822" h="587" extrusionOk="0">
                  <a:moveTo>
                    <a:pt x="551" y="1"/>
                  </a:moveTo>
                  <a:cubicBezTo>
                    <a:pt x="286" y="1"/>
                    <a:pt x="193" y="256"/>
                    <a:pt x="1" y="587"/>
                  </a:cubicBezTo>
                  <a:cubicBezTo>
                    <a:pt x="396" y="496"/>
                    <a:pt x="669" y="587"/>
                    <a:pt x="791" y="252"/>
                  </a:cubicBezTo>
                  <a:cubicBezTo>
                    <a:pt x="821" y="131"/>
                    <a:pt x="760" y="9"/>
                    <a:pt x="639" y="9"/>
                  </a:cubicBezTo>
                  <a:cubicBezTo>
                    <a:pt x="607" y="4"/>
                    <a:pt x="578" y="1"/>
                    <a:pt x="5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6" name="Google Shape;7426;p9"/>
            <p:cNvSpPr/>
            <p:nvPr/>
          </p:nvSpPr>
          <p:spPr>
            <a:xfrm>
              <a:off x="6913775" y="1331300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328" y="1"/>
                  </a:moveTo>
                  <a:cubicBezTo>
                    <a:pt x="211" y="1"/>
                    <a:pt x="93" y="62"/>
                    <a:pt x="31" y="165"/>
                  </a:cubicBezTo>
                  <a:cubicBezTo>
                    <a:pt x="0" y="226"/>
                    <a:pt x="0" y="287"/>
                    <a:pt x="31" y="348"/>
                  </a:cubicBezTo>
                  <a:cubicBezTo>
                    <a:pt x="76" y="439"/>
                    <a:pt x="145" y="469"/>
                    <a:pt x="224" y="469"/>
                  </a:cubicBezTo>
                  <a:cubicBezTo>
                    <a:pt x="304" y="469"/>
                    <a:pt x="395" y="439"/>
                    <a:pt x="487" y="408"/>
                  </a:cubicBezTo>
                  <a:lnTo>
                    <a:pt x="882" y="256"/>
                  </a:lnTo>
                  <a:cubicBezTo>
                    <a:pt x="791" y="104"/>
                    <a:pt x="608" y="104"/>
                    <a:pt x="487" y="44"/>
                  </a:cubicBezTo>
                  <a:cubicBezTo>
                    <a:pt x="438" y="14"/>
                    <a:pt x="383" y="1"/>
                    <a:pt x="3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7" name="Google Shape;7427;p9"/>
            <p:cNvSpPr/>
            <p:nvPr/>
          </p:nvSpPr>
          <p:spPr>
            <a:xfrm>
              <a:off x="5589275" y="1372850"/>
              <a:ext cx="17500" cy="18825"/>
            </a:xfrm>
            <a:custGeom>
              <a:avLst/>
              <a:gdLst/>
              <a:ahLst/>
              <a:cxnLst/>
              <a:rect l="l" t="t" r="r" b="b"/>
              <a:pathLst>
                <a:path w="700" h="753" extrusionOk="0">
                  <a:moveTo>
                    <a:pt x="305" y="0"/>
                  </a:moveTo>
                  <a:cubicBezTo>
                    <a:pt x="206" y="0"/>
                    <a:pt x="107" y="38"/>
                    <a:pt x="31" y="114"/>
                  </a:cubicBezTo>
                  <a:cubicBezTo>
                    <a:pt x="1" y="388"/>
                    <a:pt x="1" y="752"/>
                    <a:pt x="335" y="752"/>
                  </a:cubicBezTo>
                  <a:cubicBezTo>
                    <a:pt x="700" y="752"/>
                    <a:pt x="517" y="357"/>
                    <a:pt x="578" y="114"/>
                  </a:cubicBezTo>
                  <a:cubicBezTo>
                    <a:pt x="502" y="38"/>
                    <a:pt x="403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8" name="Google Shape;7428;p9"/>
            <p:cNvSpPr/>
            <p:nvPr/>
          </p:nvSpPr>
          <p:spPr>
            <a:xfrm>
              <a:off x="6521675" y="1403050"/>
              <a:ext cx="15975" cy="12950"/>
            </a:xfrm>
            <a:custGeom>
              <a:avLst/>
              <a:gdLst/>
              <a:ahLst/>
              <a:cxnLst/>
              <a:rect l="l" t="t" r="r" b="b"/>
              <a:pathLst>
                <a:path w="639" h="518" extrusionOk="0">
                  <a:moveTo>
                    <a:pt x="304" y="0"/>
                  </a:moveTo>
                  <a:cubicBezTo>
                    <a:pt x="182" y="0"/>
                    <a:pt x="30" y="31"/>
                    <a:pt x="30" y="152"/>
                  </a:cubicBezTo>
                  <a:cubicBezTo>
                    <a:pt x="0" y="335"/>
                    <a:pt x="122" y="487"/>
                    <a:pt x="304" y="517"/>
                  </a:cubicBezTo>
                  <a:cubicBezTo>
                    <a:pt x="547" y="517"/>
                    <a:pt x="638" y="426"/>
                    <a:pt x="638" y="244"/>
                  </a:cubicBezTo>
                  <a:cubicBezTo>
                    <a:pt x="608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9" name="Google Shape;7429;p9"/>
            <p:cNvSpPr/>
            <p:nvPr/>
          </p:nvSpPr>
          <p:spPr>
            <a:xfrm>
              <a:off x="6173625" y="1271575"/>
              <a:ext cx="16000" cy="13125"/>
            </a:xfrm>
            <a:custGeom>
              <a:avLst/>
              <a:gdLst/>
              <a:ahLst/>
              <a:cxnLst/>
              <a:rect l="l" t="t" r="r" b="b"/>
              <a:pathLst>
                <a:path w="640" h="525" extrusionOk="0">
                  <a:moveTo>
                    <a:pt x="305" y="1"/>
                  </a:moveTo>
                  <a:cubicBezTo>
                    <a:pt x="122" y="1"/>
                    <a:pt x="31" y="92"/>
                    <a:pt x="1" y="274"/>
                  </a:cubicBezTo>
                  <a:cubicBezTo>
                    <a:pt x="52" y="454"/>
                    <a:pt x="168" y="525"/>
                    <a:pt x="312" y="525"/>
                  </a:cubicBezTo>
                  <a:cubicBezTo>
                    <a:pt x="339" y="525"/>
                    <a:pt x="367" y="522"/>
                    <a:pt x="396" y="518"/>
                  </a:cubicBezTo>
                  <a:cubicBezTo>
                    <a:pt x="518" y="487"/>
                    <a:pt x="639" y="487"/>
                    <a:pt x="639" y="335"/>
                  </a:cubicBezTo>
                  <a:cubicBezTo>
                    <a:pt x="639" y="123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0" name="Google Shape;7430;p9"/>
            <p:cNvSpPr/>
            <p:nvPr/>
          </p:nvSpPr>
          <p:spPr>
            <a:xfrm>
              <a:off x="6847650" y="1357725"/>
              <a:ext cx="19025" cy="18000"/>
            </a:xfrm>
            <a:custGeom>
              <a:avLst/>
              <a:gdLst/>
              <a:ahLst/>
              <a:cxnLst/>
              <a:rect l="l" t="t" r="r" b="b"/>
              <a:pathLst>
                <a:path w="761" h="720" extrusionOk="0">
                  <a:moveTo>
                    <a:pt x="322" y="1"/>
                  </a:moveTo>
                  <a:cubicBezTo>
                    <a:pt x="289" y="1"/>
                    <a:pt x="253" y="7"/>
                    <a:pt x="214" y="20"/>
                  </a:cubicBezTo>
                  <a:cubicBezTo>
                    <a:pt x="1" y="111"/>
                    <a:pt x="31" y="294"/>
                    <a:pt x="92" y="476"/>
                  </a:cubicBezTo>
                  <a:cubicBezTo>
                    <a:pt x="122" y="567"/>
                    <a:pt x="183" y="628"/>
                    <a:pt x="214" y="719"/>
                  </a:cubicBezTo>
                  <a:lnTo>
                    <a:pt x="761" y="506"/>
                  </a:lnTo>
                  <a:lnTo>
                    <a:pt x="609" y="202"/>
                  </a:lnTo>
                  <a:cubicBezTo>
                    <a:pt x="537" y="83"/>
                    <a:pt x="447" y="1"/>
                    <a:pt x="3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1" name="Google Shape;7431;p9"/>
            <p:cNvSpPr/>
            <p:nvPr/>
          </p:nvSpPr>
          <p:spPr>
            <a:xfrm>
              <a:off x="6387925" y="1186475"/>
              <a:ext cx="15225" cy="15225"/>
            </a:xfrm>
            <a:custGeom>
              <a:avLst/>
              <a:gdLst/>
              <a:ahLst/>
              <a:cxnLst/>
              <a:rect l="l" t="t" r="r" b="b"/>
              <a:pathLst>
                <a:path w="609" h="609" extrusionOk="0">
                  <a:moveTo>
                    <a:pt x="304" y="1"/>
                  </a:moveTo>
                  <a:cubicBezTo>
                    <a:pt x="61" y="31"/>
                    <a:pt x="0" y="183"/>
                    <a:pt x="0" y="396"/>
                  </a:cubicBezTo>
                  <a:cubicBezTo>
                    <a:pt x="0" y="517"/>
                    <a:pt x="122" y="609"/>
                    <a:pt x="244" y="609"/>
                  </a:cubicBezTo>
                  <a:cubicBezTo>
                    <a:pt x="426" y="609"/>
                    <a:pt x="608" y="457"/>
                    <a:pt x="608" y="274"/>
                  </a:cubicBezTo>
                  <a:cubicBezTo>
                    <a:pt x="608" y="92"/>
                    <a:pt x="456" y="6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2" name="Google Shape;7432;p9"/>
            <p:cNvSpPr/>
            <p:nvPr/>
          </p:nvSpPr>
          <p:spPr>
            <a:xfrm>
              <a:off x="5602950" y="1348925"/>
              <a:ext cx="13700" cy="26800"/>
            </a:xfrm>
            <a:custGeom>
              <a:avLst/>
              <a:gdLst/>
              <a:ahLst/>
              <a:cxnLst/>
              <a:rect l="l" t="t" r="r" b="b"/>
              <a:pathLst>
                <a:path w="548" h="1072" extrusionOk="0">
                  <a:moveTo>
                    <a:pt x="214" y="1"/>
                  </a:moveTo>
                  <a:cubicBezTo>
                    <a:pt x="104" y="1"/>
                    <a:pt x="68" y="158"/>
                    <a:pt x="31" y="524"/>
                  </a:cubicBezTo>
                  <a:cubicBezTo>
                    <a:pt x="31" y="554"/>
                    <a:pt x="31" y="585"/>
                    <a:pt x="31" y="646"/>
                  </a:cubicBezTo>
                  <a:cubicBezTo>
                    <a:pt x="1" y="798"/>
                    <a:pt x="92" y="950"/>
                    <a:pt x="183" y="1071"/>
                  </a:cubicBezTo>
                  <a:cubicBezTo>
                    <a:pt x="335" y="1041"/>
                    <a:pt x="487" y="1041"/>
                    <a:pt x="426" y="798"/>
                  </a:cubicBezTo>
                  <a:cubicBezTo>
                    <a:pt x="365" y="585"/>
                    <a:pt x="305" y="342"/>
                    <a:pt x="548" y="190"/>
                  </a:cubicBezTo>
                  <a:cubicBezTo>
                    <a:pt x="391" y="69"/>
                    <a:pt x="287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3" name="Google Shape;7433;p9"/>
            <p:cNvSpPr/>
            <p:nvPr/>
          </p:nvSpPr>
          <p:spPr>
            <a:xfrm>
              <a:off x="7000400" y="1353175"/>
              <a:ext cx="16750" cy="13425"/>
            </a:xfrm>
            <a:custGeom>
              <a:avLst/>
              <a:gdLst/>
              <a:ahLst/>
              <a:cxnLst/>
              <a:rect l="l" t="t" r="r" b="b"/>
              <a:pathLst>
                <a:path w="670" h="537" extrusionOk="0">
                  <a:moveTo>
                    <a:pt x="397" y="1"/>
                  </a:moveTo>
                  <a:cubicBezTo>
                    <a:pt x="368" y="1"/>
                    <a:pt x="337" y="7"/>
                    <a:pt x="304" y="20"/>
                  </a:cubicBezTo>
                  <a:cubicBezTo>
                    <a:pt x="122" y="50"/>
                    <a:pt x="0" y="202"/>
                    <a:pt x="31" y="354"/>
                  </a:cubicBezTo>
                  <a:cubicBezTo>
                    <a:pt x="61" y="536"/>
                    <a:pt x="244" y="536"/>
                    <a:pt x="365" y="536"/>
                  </a:cubicBezTo>
                  <a:cubicBezTo>
                    <a:pt x="547" y="506"/>
                    <a:pt x="669" y="354"/>
                    <a:pt x="608" y="202"/>
                  </a:cubicBezTo>
                  <a:cubicBezTo>
                    <a:pt x="584" y="83"/>
                    <a:pt x="504" y="1"/>
                    <a:pt x="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4" name="Google Shape;7434;p9"/>
            <p:cNvSpPr/>
            <p:nvPr/>
          </p:nvSpPr>
          <p:spPr>
            <a:xfrm>
              <a:off x="5695650" y="1284500"/>
              <a:ext cx="21325" cy="36500"/>
            </a:xfrm>
            <a:custGeom>
              <a:avLst/>
              <a:gdLst/>
              <a:ahLst/>
              <a:cxnLst/>
              <a:rect l="l" t="t" r="r" b="b"/>
              <a:pathLst>
                <a:path w="853" h="1460" extrusionOk="0">
                  <a:moveTo>
                    <a:pt x="335" y="1"/>
                  </a:moveTo>
                  <a:cubicBezTo>
                    <a:pt x="1" y="305"/>
                    <a:pt x="214" y="700"/>
                    <a:pt x="123" y="1065"/>
                  </a:cubicBezTo>
                  <a:cubicBezTo>
                    <a:pt x="275" y="1156"/>
                    <a:pt x="335" y="1308"/>
                    <a:pt x="335" y="1460"/>
                  </a:cubicBezTo>
                  <a:cubicBezTo>
                    <a:pt x="487" y="1368"/>
                    <a:pt x="670" y="1308"/>
                    <a:pt x="852" y="1308"/>
                  </a:cubicBezTo>
                  <a:cubicBezTo>
                    <a:pt x="852" y="1247"/>
                    <a:pt x="852" y="1186"/>
                    <a:pt x="852" y="1125"/>
                  </a:cubicBezTo>
                  <a:cubicBezTo>
                    <a:pt x="700" y="852"/>
                    <a:pt x="518" y="609"/>
                    <a:pt x="335" y="36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5" name="Google Shape;7435;p9"/>
            <p:cNvSpPr/>
            <p:nvPr/>
          </p:nvSpPr>
          <p:spPr>
            <a:xfrm>
              <a:off x="6606775" y="1292600"/>
              <a:ext cx="18250" cy="18200"/>
            </a:xfrm>
            <a:custGeom>
              <a:avLst/>
              <a:gdLst/>
              <a:ahLst/>
              <a:cxnLst/>
              <a:rect l="l" t="t" r="r" b="b"/>
              <a:pathLst>
                <a:path w="730" h="728" extrusionOk="0">
                  <a:moveTo>
                    <a:pt x="419" y="1"/>
                  </a:moveTo>
                  <a:cubicBezTo>
                    <a:pt x="303" y="1"/>
                    <a:pt x="245" y="124"/>
                    <a:pt x="152" y="193"/>
                  </a:cubicBezTo>
                  <a:cubicBezTo>
                    <a:pt x="0" y="285"/>
                    <a:pt x="0" y="528"/>
                    <a:pt x="152" y="649"/>
                  </a:cubicBezTo>
                  <a:cubicBezTo>
                    <a:pt x="218" y="706"/>
                    <a:pt x="281" y="727"/>
                    <a:pt x="342" y="727"/>
                  </a:cubicBezTo>
                  <a:cubicBezTo>
                    <a:pt x="478" y="727"/>
                    <a:pt x="604" y="621"/>
                    <a:pt x="730" y="558"/>
                  </a:cubicBezTo>
                  <a:lnTo>
                    <a:pt x="730" y="224"/>
                  </a:lnTo>
                  <a:lnTo>
                    <a:pt x="548" y="41"/>
                  </a:lnTo>
                  <a:cubicBezTo>
                    <a:pt x="497" y="13"/>
                    <a:pt x="455" y="1"/>
                    <a:pt x="4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6" name="Google Shape;7436;p9"/>
            <p:cNvSpPr/>
            <p:nvPr/>
          </p:nvSpPr>
          <p:spPr>
            <a:xfrm>
              <a:off x="6097650" y="1299625"/>
              <a:ext cx="16725" cy="16550"/>
            </a:xfrm>
            <a:custGeom>
              <a:avLst/>
              <a:gdLst/>
              <a:ahLst/>
              <a:cxnLst/>
              <a:rect l="l" t="t" r="r" b="b"/>
              <a:pathLst>
                <a:path w="669" h="662" extrusionOk="0">
                  <a:moveTo>
                    <a:pt x="288" y="1"/>
                  </a:moveTo>
                  <a:cubicBezTo>
                    <a:pt x="274" y="1"/>
                    <a:pt x="259" y="2"/>
                    <a:pt x="243" y="4"/>
                  </a:cubicBezTo>
                  <a:cubicBezTo>
                    <a:pt x="91" y="64"/>
                    <a:pt x="0" y="156"/>
                    <a:pt x="61" y="277"/>
                  </a:cubicBezTo>
                  <a:cubicBezTo>
                    <a:pt x="87" y="458"/>
                    <a:pt x="157" y="662"/>
                    <a:pt x="365" y="662"/>
                  </a:cubicBezTo>
                  <a:cubicBezTo>
                    <a:pt x="401" y="662"/>
                    <a:pt x="442" y="655"/>
                    <a:pt x="487" y="642"/>
                  </a:cubicBezTo>
                  <a:cubicBezTo>
                    <a:pt x="608" y="581"/>
                    <a:pt x="669" y="429"/>
                    <a:pt x="578" y="338"/>
                  </a:cubicBezTo>
                  <a:cubicBezTo>
                    <a:pt x="493" y="196"/>
                    <a:pt x="487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7" name="Google Shape;7437;p9"/>
            <p:cNvSpPr/>
            <p:nvPr/>
          </p:nvSpPr>
          <p:spPr>
            <a:xfrm>
              <a:off x="6993550" y="1302750"/>
              <a:ext cx="14475" cy="27375"/>
            </a:xfrm>
            <a:custGeom>
              <a:avLst/>
              <a:gdLst/>
              <a:ahLst/>
              <a:cxnLst/>
              <a:rect l="l" t="t" r="r" b="b"/>
              <a:pathLst>
                <a:path w="579" h="1095" extrusionOk="0">
                  <a:moveTo>
                    <a:pt x="578" y="0"/>
                  </a:moveTo>
                  <a:cubicBezTo>
                    <a:pt x="305" y="0"/>
                    <a:pt x="62" y="0"/>
                    <a:pt x="1" y="335"/>
                  </a:cubicBezTo>
                  <a:cubicBezTo>
                    <a:pt x="1" y="608"/>
                    <a:pt x="62" y="851"/>
                    <a:pt x="183" y="1094"/>
                  </a:cubicBezTo>
                  <a:cubicBezTo>
                    <a:pt x="457" y="973"/>
                    <a:pt x="335" y="669"/>
                    <a:pt x="578" y="547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8" name="Google Shape;7438;p9"/>
            <p:cNvSpPr/>
            <p:nvPr/>
          </p:nvSpPr>
          <p:spPr>
            <a:xfrm>
              <a:off x="6687325" y="1310275"/>
              <a:ext cx="19775" cy="16800"/>
            </a:xfrm>
            <a:custGeom>
              <a:avLst/>
              <a:gdLst/>
              <a:ahLst/>
              <a:cxnLst/>
              <a:rect l="l" t="t" r="r" b="b"/>
              <a:pathLst>
                <a:path w="791" h="672" extrusionOk="0">
                  <a:moveTo>
                    <a:pt x="325" y="0"/>
                  </a:moveTo>
                  <a:cubicBezTo>
                    <a:pt x="309" y="0"/>
                    <a:pt x="292" y="1"/>
                    <a:pt x="274" y="3"/>
                  </a:cubicBezTo>
                  <a:cubicBezTo>
                    <a:pt x="213" y="3"/>
                    <a:pt x="183" y="64"/>
                    <a:pt x="152" y="94"/>
                  </a:cubicBezTo>
                  <a:cubicBezTo>
                    <a:pt x="0" y="398"/>
                    <a:pt x="304" y="429"/>
                    <a:pt x="456" y="550"/>
                  </a:cubicBezTo>
                  <a:cubicBezTo>
                    <a:pt x="517" y="611"/>
                    <a:pt x="578" y="641"/>
                    <a:pt x="669" y="672"/>
                  </a:cubicBezTo>
                  <a:cubicBezTo>
                    <a:pt x="791" y="611"/>
                    <a:pt x="791" y="459"/>
                    <a:pt x="730" y="337"/>
                  </a:cubicBezTo>
                  <a:cubicBezTo>
                    <a:pt x="645" y="195"/>
                    <a:pt x="559" y="0"/>
                    <a:pt x="3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9" name="Google Shape;7439;p9"/>
            <p:cNvSpPr/>
            <p:nvPr/>
          </p:nvSpPr>
          <p:spPr>
            <a:xfrm>
              <a:off x="5407650" y="1641650"/>
              <a:ext cx="13725" cy="14575"/>
            </a:xfrm>
            <a:custGeom>
              <a:avLst/>
              <a:gdLst/>
              <a:ahLst/>
              <a:cxnLst/>
              <a:rect l="l" t="t" r="r" b="b"/>
              <a:pathLst>
                <a:path w="549" h="583" extrusionOk="0">
                  <a:moveTo>
                    <a:pt x="305" y="1"/>
                  </a:moveTo>
                  <a:cubicBezTo>
                    <a:pt x="123" y="61"/>
                    <a:pt x="1" y="153"/>
                    <a:pt x="62" y="335"/>
                  </a:cubicBezTo>
                  <a:cubicBezTo>
                    <a:pt x="62" y="471"/>
                    <a:pt x="184" y="583"/>
                    <a:pt x="318" y="583"/>
                  </a:cubicBezTo>
                  <a:cubicBezTo>
                    <a:pt x="334" y="583"/>
                    <a:pt x="350" y="581"/>
                    <a:pt x="366" y="578"/>
                  </a:cubicBezTo>
                  <a:cubicBezTo>
                    <a:pt x="518" y="548"/>
                    <a:pt x="518" y="457"/>
                    <a:pt x="548" y="305"/>
                  </a:cubicBezTo>
                  <a:cubicBezTo>
                    <a:pt x="548" y="122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0" name="Google Shape;7440;p9"/>
            <p:cNvSpPr/>
            <p:nvPr/>
          </p:nvSpPr>
          <p:spPr>
            <a:xfrm>
              <a:off x="5334700" y="1277400"/>
              <a:ext cx="22825" cy="20050"/>
            </a:xfrm>
            <a:custGeom>
              <a:avLst/>
              <a:gdLst/>
              <a:ahLst/>
              <a:cxnLst/>
              <a:rect l="l" t="t" r="r" b="b"/>
              <a:pathLst>
                <a:path w="913" h="802" extrusionOk="0">
                  <a:moveTo>
                    <a:pt x="601" y="1"/>
                  </a:moveTo>
                  <a:cubicBezTo>
                    <a:pt x="332" y="1"/>
                    <a:pt x="68" y="176"/>
                    <a:pt x="1" y="467"/>
                  </a:cubicBezTo>
                  <a:lnTo>
                    <a:pt x="335" y="801"/>
                  </a:lnTo>
                  <a:lnTo>
                    <a:pt x="366" y="771"/>
                  </a:lnTo>
                  <a:cubicBezTo>
                    <a:pt x="518" y="619"/>
                    <a:pt x="730" y="528"/>
                    <a:pt x="882" y="345"/>
                  </a:cubicBezTo>
                  <a:cubicBezTo>
                    <a:pt x="882" y="315"/>
                    <a:pt x="913" y="315"/>
                    <a:pt x="913" y="254"/>
                  </a:cubicBezTo>
                  <a:cubicBezTo>
                    <a:pt x="913" y="193"/>
                    <a:pt x="882" y="133"/>
                    <a:pt x="882" y="72"/>
                  </a:cubicBezTo>
                  <a:cubicBezTo>
                    <a:pt x="794" y="24"/>
                    <a:pt x="697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1" name="Google Shape;7441;p9"/>
            <p:cNvSpPr/>
            <p:nvPr/>
          </p:nvSpPr>
          <p:spPr>
            <a:xfrm>
              <a:off x="5548250" y="1426500"/>
              <a:ext cx="13700" cy="14575"/>
            </a:xfrm>
            <a:custGeom>
              <a:avLst/>
              <a:gdLst/>
              <a:ahLst/>
              <a:cxnLst/>
              <a:rect l="l" t="t" r="r" b="b"/>
              <a:pathLst>
                <a:path w="548" h="583" extrusionOk="0">
                  <a:moveTo>
                    <a:pt x="273" y="0"/>
                  </a:moveTo>
                  <a:cubicBezTo>
                    <a:pt x="104" y="0"/>
                    <a:pt x="31" y="118"/>
                    <a:pt x="31" y="309"/>
                  </a:cubicBezTo>
                  <a:cubicBezTo>
                    <a:pt x="31" y="430"/>
                    <a:pt x="0" y="552"/>
                    <a:pt x="183" y="582"/>
                  </a:cubicBezTo>
                  <a:cubicBezTo>
                    <a:pt x="365" y="521"/>
                    <a:pt x="517" y="491"/>
                    <a:pt x="547" y="248"/>
                  </a:cubicBezTo>
                  <a:cubicBezTo>
                    <a:pt x="547" y="126"/>
                    <a:pt x="456" y="35"/>
                    <a:pt x="335" y="5"/>
                  </a:cubicBezTo>
                  <a:cubicBezTo>
                    <a:pt x="313" y="2"/>
                    <a:pt x="292" y="0"/>
                    <a:pt x="2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2" name="Google Shape;7442;p9"/>
            <p:cNvSpPr/>
            <p:nvPr/>
          </p:nvSpPr>
          <p:spPr>
            <a:xfrm>
              <a:off x="6079400" y="1239350"/>
              <a:ext cx="21300" cy="18575"/>
            </a:xfrm>
            <a:custGeom>
              <a:avLst/>
              <a:gdLst/>
              <a:ahLst/>
              <a:cxnLst/>
              <a:rect l="l" t="t" r="r" b="b"/>
              <a:pathLst>
                <a:path w="852" h="743" extrusionOk="0">
                  <a:moveTo>
                    <a:pt x="344" y="0"/>
                  </a:moveTo>
                  <a:cubicBezTo>
                    <a:pt x="293" y="0"/>
                    <a:pt x="240" y="29"/>
                    <a:pt x="183" y="105"/>
                  </a:cubicBezTo>
                  <a:cubicBezTo>
                    <a:pt x="1" y="378"/>
                    <a:pt x="214" y="469"/>
                    <a:pt x="426" y="591"/>
                  </a:cubicBezTo>
                  <a:cubicBezTo>
                    <a:pt x="487" y="621"/>
                    <a:pt x="578" y="682"/>
                    <a:pt x="639" y="743"/>
                  </a:cubicBezTo>
                  <a:cubicBezTo>
                    <a:pt x="761" y="712"/>
                    <a:pt x="852" y="621"/>
                    <a:pt x="852" y="500"/>
                  </a:cubicBezTo>
                  <a:cubicBezTo>
                    <a:pt x="791" y="408"/>
                    <a:pt x="700" y="317"/>
                    <a:pt x="639" y="226"/>
                  </a:cubicBezTo>
                  <a:cubicBezTo>
                    <a:pt x="555" y="142"/>
                    <a:pt x="457" y="0"/>
                    <a:pt x="3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3" name="Google Shape;7443;p9"/>
            <p:cNvSpPr/>
            <p:nvPr/>
          </p:nvSpPr>
          <p:spPr>
            <a:xfrm>
              <a:off x="6684275" y="1126450"/>
              <a:ext cx="14475" cy="14450"/>
            </a:xfrm>
            <a:custGeom>
              <a:avLst/>
              <a:gdLst/>
              <a:ahLst/>
              <a:cxnLst/>
              <a:rect l="l" t="t" r="r" b="b"/>
              <a:pathLst>
                <a:path w="579" h="578" extrusionOk="0">
                  <a:moveTo>
                    <a:pt x="214" y="0"/>
                  </a:moveTo>
                  <a:cubicBezTo>
                    <a:pt x="31" y="0"/>
                    <a:pt x="1" y="213"/>
                    <a:pt x="31" y="335"/>
                  </a:cubicBezTo>
                  <a:cubicBezTo>
                    <a:pt x="62" y="456"/>
                    <a:pt x="153" y="578"/>
                    <a:pt x="274" y="578"/>
                  </a:cubicBezTo>
                  <a:cubicBezTo>
                    <a:pt x="457" y="548"/>
                    <a:pt x="578" y="335"/>
                    <a:pt x="517" y="152"/>
                  </a:cubicBezTo>
                  <a:cubicBezTo>
                    <a:pt x="457" y="31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4" name="Google Shape;7444;p9"/>
            <p:cNvSpPr/>
            <p:nvPr/>
          </p:nvSpPr>
          <p:spPr>
            <a:xfrm>
              <a:off x="6077875" y="1421075"/>
              <a:ext cx="18275" cy="13575"/>
            </a:xfrm>
            <a:custGeom>
              <a:avLst/>
              <a:gdLst/>
              <a:ahLst/>
              <a:cxnLst/>
              <a:rect l="l" t="t" r="r" b="b"/>
              <a:pathLst>
                <a:path w="731" h="543" extrusionOk="0">
                  <a:moveTo>
                    <a:pt x="634" y="1"/>
                  </a:moveTo>
                  <a:cubicBezTo>
                    <a:pt x="484" y="1"/>
                    <a:pt x="339" y="55"/>
                    <a:pt x="214" y="130"/>
                  </a:cubicBezTo>
                  <a:cubicBezTo>
                    <a:pt x="92" y="191"/>
                    <a:pt x="1" y="282"/>
                    <a:pt x="62" y="434"/>
                  </a:cubicBezTo>
                  <a:cubicBezTo>
                    <a:pt x="102" y="515"/>
                    <a:pt x="183" y="542"/>
                    <a:pt x="269" y="542"/>
                  </a:cubicBezTo>
                  <a:cubicBezTo>
                    <a:pt x="312" y="542"/>
                    <a:pt x="356" y="536"/>
                    <a:pt x="396" y="526"/>
                  </a:cubicBezTo>
                  <a:cubicBezTo>
                    <a:pt x="487" y="495"/>
                    <a:pt x="609" y="434"/>
                    <a:pt x="730" y="374"/>
                  </a:cubicBezTo>
                  <a:lnTo>
                    <a:pt x="730" y="9"/>
                  </a:lnTo>
                  <a:cubicBezTo>
                    <a:pt x="698" y="3"/>
                    <a:pt x="666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5" name="Google Shape;7445;p9"/>
            <p:cNvSpPr/>
            <p:nvPr/>
          </p:nvSpPr>
          <p:spPr>
            <a:xfrm>
              <a:off x="6506475" y="1162925"/>
              <a:ext cx="12925" cy="15350"/>
            </a:xfrm>
            <a:custGeom>
              <a:avLst/>
              <a:gdLst/>
              <a:ahLst/>
              <a:cxnLst/>
              <a:rect l="l" t="t" r="r" b="b"/>
              <a:pathLst>
                <a:path w="517" h="614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0" y="396"/>
                    <a:pt x="122" y="578"/>
                    <a:pt x="304" y="608"/>
                  </a:cubicBezTo>
                  <a:cubicBezTo>
                    <a:pt x="320" y="611"/>
                    <a:pt x="335" y="613"/>
                    <a:pt x="349" y="613"/>
                  </a:cubicBezTo>
                  <a:cubicBezTo>
                    <a:pt x="468" y="613"/>
                    <a:pt x="517" y="504"/>
                    <a:pt x="517" y="396"/>
                  </a:cubicBezTo>
                  <a:cubicBezTo>
                    <a:pt x="517" y="213"/>
                    <a:pt x="395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6" name="Google Shape;7446;p9"/>
            <p:cNvSpPr/>
            <p:nvPr/>
          </p:nvSpPr>
          <p:spPr>
            <a:xfrm>
              <a:off x="5425900" y="1345400"/>
              <a:ext cx="18250" cy="16650"/>
            </a:xfrm>
            <a:custGeom>
              <a:avLst/>
              <a:gdLst/>
              <a:ahLst/>
              <a:cxnLst/>
              <a:rect l="l" t="t" r="r" b="b"/>
              <a:pathLst>
                <a:path w="730" h="666" extrusionOk="0">
                  <a:moveTo>
                    <a:pt x="196" y="1"/>
                  </a:moveTo>
                  <a:cubicBezTo>
                    <a:pt x="97" y="1"/>
                    <a:pt x="19" y="58"/>
                    <a:pt x="0" y="209"/>
                  </a:cubicBezTo>
                  <a:cubicBezTo>
                    <a:pt x="0" y="362"/>
                    <a:pt x="86" y="429"/>
                    <a:pt x="221" y="429"/>
                  </a:cubicBezTo>
                  <a:cubicBezTo>
                    <a:pt x="247" y="429"/>
                    <a:pt x="275" y="427"/>
                    <a:pt x="304" y="422"/>
                  </a:cubicBezTo>
                  <a:cubicBezTo>
                    <a:pt x="328" y="415"/>
                    <a:pt x="349" y="412"/>
                    <a:pt x="368" y="412"/>
                  </a:cubicBezTo>
                  <a:cubicBezTo>
                    <a:pt x="525" y="412"/>
                    <a:pt x="564" y="611"/>
                    <a:pt x="700" y="665"/>
                  </a:cubicBezTo>
                  <a:lnTo>
                    <a:pt x="730" y="148"/>
                  </a:lnTo>
                  <a:cubicBezTo>
                    <a:pt x="608" y="118"/>
                    <a:pt x="517" y="87"/>
                    <a:pt x="396" y="57"/>
                  </a:cubicBezTo>
                  <a:cubicBezTo>
                    <a:pt x="326" y="22"/>
                    <a:pt x="257" y="1"/>
                    <a:pt x="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7" name="Google Shape;7447;p9"/>
            <p:cNvSpPr/>
            <p:nvPr/>
          </p:nvSpPr>
          <p:spPr>
            <a:xfrm>
              <a:off x="5516325" y="1588450"/>
              <a:ext cx="14475" cy="14475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305" y="1"/>
                  </a:moveTo>
                  <a:cubicBezTo>
                    <a:pt x="153" y="1"/>
                    <a:pt x="31" y="122"/>
                    <a:pt x="31" y="274"/>
                  </a:cubicBezTo>
                  <a:cubicBezTo>
                    <a:pt x="1" y="426"/>
                    <a:pt x="122" y="578"/>
                    <a:pt x="305" y="578"/>
                  </a:cubicBezTo>
                  <a:cubicBezTo>
                    <a:pt x="456" y="578"/>
                    <a:pt x="578" y="426"/>
                    <a:pt x="548" y="274"/>
                  </a:cubicBezTo>
                  <a:cubicBezTo>
                    <a:pt x="578" y="122"/>
                    <a:pt x="456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8" name="Google Shape;7448;p9"/>
            <p:cNvSpPr/>
            <p:nvPr/>
          </p:nvSpPr>
          <p:spPr>
            <a:xfrm>
              <a:off x="6545225" y="1132175"/>
              <a:ext cx="15225" cy="14175"/>
            </a:xfrm>
            <a:custGeom>
              <a:avLst/>
              <a:gdLst/>
              <a:ahLst/>
              <a:cxnLst/>
              <a:rect l="l" t="t" r="r" b="b"/>
              <a:pathLst>
                <a:path w="609" h="567" extrusionOk="0">
                  <a:moveTo>
                    <a:pt x="316" y="1"/>
                  </a:moveTo>
                  <a:cubicBezTo>
                    <a:pt x="177" y="1"/>
                    <a:pt x="82" y="134"/>
                    <a:pt x="31" y="288"/>
                  </a:cubicBezTo>
                  <a:cubicBezTo>
                    <a:pt x="0" y="410"/>
                    <a:pt x="61" y="531"/>
                    <a:pt x="213" y="562"/>
                  </a:cubicBezTo>
                  <a:cubicBezTo>
                    <a:pt x="232" y="565"/>
                    <a:pt x="250" y="566"/>
                    <a:pt x="268" y="566"/>
                  </a:cubicBezTo>
                  <a:cubicBezTo>
                    <a:pt x="420" y="566"/>
                    <a:pt x="523" y="452"/>
                    <a:pt x="578" y="288"/>
                  </a:cubicBezTo>
                  <a:cubicBezTo>
                    <a:pt x="608" y="167"/>
                    <a:pt x="517" y="45"/>
                    <a:pt x="395" y="15"/>
                  </a:cubicBezTo>
                  <a:cubicBezTo>
                    <a:pt x="368" y="5"/>
                    <a:pt x="341" y="1"/>
                    <a:pt x="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9" name="Google Shape;7449;p9"/>
            <p:cNvSpPr/>
            <p:nvPr/>
          </p:nvSpPr>
          <p:spPr>
            <a:xfrm>
              <a:off x="6779275" y="1326150"/>
              <a:ext cx="14450" cy="14725"/>
            </a:xfrm>
            <a:custGeom>
              <a:avLst/>
              <a:gdLst/>
              <a:ahLst/>
              <a:cxnLst/>
              <a:rect l="l" t="t" r="r" b="b"/>
              <a:pathLst>
                <a:path w="578" h="589" extrusionOk="0">
                  <a:moveTo>
                    <a:pt x="290" y="1"/>
                  </a:moveTo>
                  <a:cubicBezTo>
                    <a:pt x="130" y="1"/>
                    <a:pt x="57" y="90"/>
                    <a:pt x="31" y="250"/>
                  </a:cubicBezTo>
                  <a:cubicBezTo>
                    <a:pt x="0" y="402"/>
                    <a:pt x="122" y="554"/>
                    <a:pt x="274" y="584"/>
                  </a:cubicBezTo>
                  <a:cubicBezTo>
                    <a:pt x="290" y="587"/>
                    <a:pt x="305" y="589"/>
                    <a:pt x="319" y="589"/>
                  </a:cubicBezTo>
                  <a:cubicBezTo>
                    <a:pt x="444" y="589"/>
                    <a:pt x="520" y="477"/>
                    <a:pt x="547" y="341"/>
                  </a:cubicBezTo>
                  <a:cubicBezTo>
                    <a:pt x="578" y="189"/>
                    <a:pt x="517" y="37"/>
                    <a:pt x="365" y="6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0" name="Google Shape;7450;p9"/>
            <p:cNvSpPr/>
            <p:nvPr/>
          </p:nvSpPr>
          <p:spPr>
            <a:xfrm>
              <a:off x="6410725" y="1399800"/>
              <a:ext cx="19775" cy="14375"/>
            </a:xfrm>
            <a:custGeom>
              <a:avLst/>
              <a:gdLst/>
              <a:ahLst/>
              <a:cxnLst/>
              <a:rect l="l" t="t" r="r" b="b"/>
              <a:pathLst>
                <a:path w="791" h="575" extrusionOk="0">
                  <a:moveTo>
                    <a:pt x="361" y="0"/>
                  </a:moveTo>
                  <a:cubicBezTo>
                    <a:pt x="253" y="0"/>
                    <a:pt x="159" y="43"/>
                    <a:pt x="91" y="161"/>
                  </a:cubicBezTo>
                  <a:cubicBezTo>
                    <a:pt x="0" y="282"/>
                    <a:pt x="31" y="404"/>
                    <a:pt x="122" y="495"/>
                  </a:cubicBezTo>
                  <a:cubicBezTo>
                    <a:pt x="187" y="552"/>
                    <a:pt x="244" y="574"/>
                    <a:pt x="294" y="574"/>
                  </a:cubicBezTo>
                  <a:cubicBezTo>
                    <a:pt x="432" y="574"/>
                    <a:pt x="527" y="410"/>
                    <a:pt x="639" y="343"/>
                  </a:cubicBezTo>
                  <a:cubicBezTo>
                    <a:pt x="669" y="313"/>
                    <a:pt x="699" y="313"/>
                    <a:pt x="730" y="282"/>
                  </a:cubicBezTo>
                  <a:cubicBezTo>
                    <a:pt x="730" y="282"/>
                    <a:pt x="760" y="252"/>
                    <a:pt x="760" y="222"/>
                  </a:cubicBezTo>
                  <a:cubicBezTo>
                    <a:pt x="791" y="191"/>
                    <a:pt x="760" y="161"/>
                    <a:pt x="730" y="100"/>
                  </a:cubicBezTo>
                  <a:cubicBezTo>
                    <a:pt x="699" y="100"/>
                    <a:pt x="669" y="100"/>
                    <a:pt x="639" y="70"/>
                  </a:cubicBezTo>
                  <a:cubicBezTo>
                    <a:pt x="543" y="29"/>
                    <a:pt x="448" y="0"/>
                    <a:pt x="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1" name="Google Shape;7451;p9"/>
            <p:cNvSpPr/>
            <p:nvPr/>
          </p:nvSpPr>
          <p:spPr>
            <a:xfrm>
              <a:off x="5460100" y="1326150"/>
              <a:ext cx="15225" cy="13275"/>
            </a:xfrm>
            <a:custGeom>
              <a:avLst/>
              <a:gdLst/>
              <a:ahLst/>
              <a:cxnLst/>
              <a:rect l="l" t="t" r="r" b="b"/>
              <a:pathLst>
                <a:path w="609" h="531" extrusionOk="0">
                  <a:moveTo>
                    <a:pt x="28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402"/>
                    <a:pt x="122" y="493"/>
                    <a:pt x="274" y="523"/>
                  </a:cubicBezTo>
                  <a:cubicBezTo>
                    <a:pt x="300" y="528"/>
                    <a:pt x="325" y="531"/>
                    <a:pt x="349" y="531"/>
                  </a:cubicBezTo>
                  <a:cubicBezTo>
                    <a:pt x="465" y="531"/>
                    <a:pt x="553" y="472"/>
                    <a:pt x="578" y="371"/>
                  </a:cubicBezTo>
                  <a:cubicBezTo>
                    <a:pt x="608" y="98"/>
                    <a:pt x="517" y="6"/>
                    <a:pt x="335" y="6"/>
                  </a:cubicBezTo>
                  <a:cubicBezTo>
                    <a:pt x="319" y="2"/>
                    <a:pt x="303" y="1"/>
                    <a:pt x="2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2" name="Google Shape;7452;p9"/>
            <p:cNvSpPr/>
            <p:nvPr/>
          </p:nvSpPr>
          <p:spPr>
            <a:xfrm>
              <a:off x="5748100" y="1292875"/>
              <a:ext cx="15975" cy="23575"/>
            </a:xfrm>
            <a:custGeom>
              <a:avLst/>
              <a:gdLst/>
              <a:ahLst/>
              <a:cxnLst/>
              <a:rect l="l" t="t" r="r" b="b"/>
              <a:pathLst>
                <a:path w="639" h="943" extrusionOk="0">
                  <a:moveTo>
                    <a:pt x="578" y="0"/>
                  </a:moveTo>
                  <a:cubicBezTo>
                    <a:pt x="243" y="91"/>
                    <a:pt x="0" y="426"/>
                    <a:pt x="31" y="790"/>
                  </a:cubicBezTo>
                  <a:lnTo>
                    <a:pt x="213" y="942"/>
                  </a:lnTo>
                  <a:cubicBezTo>
                    <a:pt x="365" y="790"/>
                    <a:pt x="517" y="608"/>
                    <a:pt x="608" y="426"/>
                  </a:cubicBezTo>
                  <a:lnTo>
                    <a:pt x="608" y="213"/>
                  </a:lnTo>
                  <a:cubicBezTo>
                    <a:pt x="608" y="213"/>
                    <a:pt x="639" y="182"/>
                    <a:pt x="608" y="122"/>
                  </a:cubicBezTo>
                  <a:cubicBezTo>
                    <a:pt x="639" y="91"/>
                    <a:pt x="608" y="30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3" name="Google Shape;7453;p9"/>
            <p:cNvSpPr/>
            <p:nvPr/>
          </p:nvSpPr>
          <p:spPr>
            <a:xfrm>
              <a:off x="5901600" y="1394100"/>
              <a:ext cx="15975" cy="12775"/>
            </a:xfrm>
            <a:custGeom>
              <a:avLst/>
              <a:gdLst/>
              <a:ahLst/>
              <a:cxnLst/>
              <a:rect l="l" t="t" r="r" b="b"/>
              <a:pathLst>
                <a:path w="639" h="511" extrusionOk="0">
                  <a:moveTo>
                    <a:pt x="397" y="1"/>
                  </a:moveTo>
                  <a:cubicBezTo>
                    <a:pt x="367" y="1"/>
                    <a:pt x="336" y="8"/>
                    <a:pt x="304" y="24"/>
                  </a:cubicBezTo>
                  <a:cubicBezTo>
                    <a:pt x="152" y="24"/>
                    <a:pt x="31" y="176"/>
                    <a:pt x="0" y="328"/>
                  </a:cubicBezTo>
                  <a:cubicBezTo>
                    <a:pt x="0" y="480"/>
                    <a:pt x="122" y="510"/>
                    <a:pt x="243" y="510"/>
                  </a:cubicBezTo>
                  <a:cubicBezTo>
                    <a:pt x="456" y="480"/>
                    <a:pt x="638" y="298"/>
                    <a:pt x="578" y="176"/>
                  </a:cubicBezTo>
                  <a:cubicBezTo>
                    <a:pt x="555" y="63"/>
                    <a:pt x="482" y="1"/>
                    <a:pt x="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4" name="Google Shape;7454;p9"/>
            <p:cNvSpPr/>
            <p:nvPr/>
          </p:nvSpPr>
          <p:spPr>
            <a:xfrm>
              <a:off x="5387150" y="1390900"/>
              <a:ext cx="15975" cy="15575"/>
            </a:xfrm>
            <a:custGeom>
              <a:avLst/>
              <a:gdLst/>
              <a:ahLst/>
              <a:cxnLst/>
              <a:rect l="l" t="t" r="r" b="b"/>
              <a:pathLst>
                <a:path w="639" h="623" extrusionOk="0">
                  <a:moveTo>
                    <a:pt x="304" y="0"/>
                  </a:moveTo>
                  <a:cubicBezTo>
                    <a:pt x="0" y="0"/>
                    <a:pt x="91" y="304"/>
                    <a:pt x="91" y="486"/>
                  </a:cubicBezTo>
                  <a:cubicBezTo>
                    <a:pt x="206" y="525"/>
                    <a:pt x="320" y="623"/>
                    <a:pt x="435" y="623"/>
                  </a:cubicBezTo>
                  <a:cubicBezTo>
                    <a:pt x="503" y="623"/>
                    <a:pt x="571" y="588"/>
                    <a:pt x="639" y="486"/>
                  </a:cubicBezTo>
                  <a:cubicBezTo>
                    <a:pt x="608" y="274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5" name="Google Shape;7455;p9"/>
            <p:cNvSpPr/>
            <p:nvPr/>
          </p:nvSpPr>
          <p:spPr>
            <a:xfrm>
              <a:off x="5298225" y="1528275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257" y="1"/>
                  </a:moveTo>
                  <a:cubicBezTo>
                    <a:pt x="153" y="1"/>
                    <a:pt x="62" y="83"/>
                    <a:pt x="62" y="189"/>
                  </a:cubicBezTo>
                  <a:cubicBezTo>
                    <a:pt x="1" y="402"/>
                    <a:pt x="153" y="584"/>
                    <a:pt x="335" y="584"/>
                  </a:cubicBezTo>
                  <a:cubicBezTo>
                    <a:pt x="457" y="584"/>
                    <a:pt x="579" y="523"/>
                    <a:pt x="609" y="402"/>
                  </a:cubicBezTo>
                  <a:cubicBezTo>
                    <a:pt x="609" y="189"/>
                    <a:pt x="487" y="37"/>
                    <a:pt x="305" y="7"/>
                  </a:cubicBezTo>
                  <a:cubicBezTo>
                    <a:pt x="289" y="3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6" name="Google Shape;7456;p9"/>
            <p:cNvSpPr/>
            <p:nvPr/>
          </p:nvSpPr>
          <p:spPr>
            <a:xfrm>
              <a:off x="5521850" y="1380900"/>
              <a:ext cx="15025" cy="12325"/>
            </a:xfrm>
            <a:custGeom>
              <a:avLst/>
              <a:gdLst/>
              <a:ahLst/>
              <a:cxnLst/>
              <a:rect l="l" t="t" r="r" b="b"/>
              <a:pathLst>
                <a:path w="601" h="493" extrusionOk="0">
                  <a:moveTo>
                    <a:pt x="253" y="0"/>
                  </a:moveTo>
                  <a:cubicBezTo>
                    <a:pt x="0" y="0"/>
                    <a:pt x="7" y="492"/>
                    <a:pt x="273" y="492"/>
                  </a:cubicBezTo>
                  <a:cubicBezTo>
                    <a:pt x="281" y="492"/>
                    <a:pt x="288" y="492"/>
                    <a:pt x="296" y="491"/>
                  </a:cubicBezTo>
                  <a:cubicBezTo>
                    <a:pt x="448" y="491"/>
                    <a:pt x="570" y="400"/>
                    <a:pt x="600" y="248"/>
                  </a:cubicBezTo>
                  <a:cubicBezTo>
                    <a:pt x="570" y="96"/>
                    <a:pt x="448" y="5"/>
                    <a:pt x="296" y="5"/>
                  </a:cubicBez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7" name="Google Shape;7457;p9"/>
            <p:cNvSpPr/>
            <p:nvPr/>
          </p:nvSpPr>
          <p:spPr>
            <a:xfrm>
              <a:off x="7032300" y="1349750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351" y="0"/>
                  </a:moveTo>
                  <a:cubicBezTo>
                    <a:pt x="336" y="0"/>
                    <a:pt x="321" y="2"/>
                    <a:pt x="305" y="5"/>
                  </a:cubicBezTo>
                  <a:cubicBezTo>
                    <a:pt x="123" y="5"/>
                    <a:pt x="1" y="96"/>
                    <a:pt x="1" y="278"/>
                  </a:cubicBezTo>
                  <a:cubicBezTo>
                    <a:pt x="31" y="491"/>
                    <a:pt x="214" y="491"/>
                    <a:pt x="366" y="491"/>
                  </a:cubicBezTo>
                  <a:cubicBezTo>
                    <a:pt x="487" y="461"/>
                    <a:pt x="579" y="400"/>
                    <a:pt x="579" y="278"/>
                  </a:cubicBezTo>
                  <a:cubicBezTo>
                    <a:pt x="579" y="115"/>
                    <a:pt x="481" y="0"/>
                    <a:pt x="3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8" name="Google Shape;7458;p9"/>
            <p:cNvSpPr/>
            <p:nvPr/>
          </p:nvSpPr>
          <p:spPr>
            <a:xfrm>
              <a:off x="5723775" y="1220950"/>
              <a:ext cx="21300" cy="13625"/>
            </a:xfrm>
            <a:custGeom>
              <a:avLst/>
              <a:gdLst/>
              <a:ahLst/>
              <a:cxnLst/>
              <a:rect l="l" t="t" r="r" b="b"/>
              <a:pathLst>
                <a:path w="852" h="545" extrusionOk="0">
                  <a:moveTo>
                    <a:pt x="332" y="1"/>
                  </a:moveTo>
                  <a:cubicBezTo>
                    <a:pt x="265" y="1"/>
                    <a:pt x="194" y="8"/>
                    <a:pt x="122" y="20"/>
                  </a:cubicBezTo>
                  <a:cubicBezTo>
                    <a:pt x="1" y="81"/>
                    <a:pt x="1" y="263"/>
                    <a:pt x="122" y="354"/>
                  </a:cubicBezTo>
                  <a:cubicBezTo>
                    <a:pt x="299" y="481"/>
                    <a:pt x="498" y="544"/>
                    <a:pt x="717" y="544"/>
                  </a:cubicBezTo>
                  <a:cubicBezTo>
                    <a:pt x="761" y="544"/>
                    <a:pt x="806" y="542"/>
                    <a:pt x="852" y="537"/>
                  </a:cubicBezTo>
                  <a:cubicBezTo>
                    <a:pt x="827" y="122"/>
                    <a:pt x="607" y="1"/>
                    <a:pt x="3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9" name="Google Shape;7459;p9"/>
            <p:cNvSpPr/>
            <p:nvPr/>
          </p:nvSpPr>
          <p:spPr>
            <a:xfrm>
              <a:off x="6449475" y="118345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244" y="0"/>
                  </a:moveTo>
                  <a:cubicBezTo>
                    <a:pt x="31" y="395"/>
                    <a:pt x="0" y="638"/>
                    <a:pt x="304" y="882"/>
                  </a:cubicBezTo>
                  <a:cubicBezTo>
                    <a:pt x="517" y="608"/>
                    <a:pt x="487" y="243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0" name="Google Shape;7460;p9"/>
            <p:cNvSpPr/>
            <p:nvPr/>
          </p:nvSpPr>
          <p:spPr>
            <a:xfrm>
              <a:off x="7153125" y="1317025"/>
              <a:ext cx="14475" cy="14725"/>
            </a:xfrm>
            <a:custGeom>
              <a:avLst/>
              <a:gdLst/>
              <a:ahLst/>
              <a:cxnLst/>
              <a:rect l="l" t="t" r="r" b="b"/>
              <a:pathLst>
                <a:path w="579" h="589" extrusionOk="0">
                  <a:moveTo>
                    <a:pt x="311" y="1"/>
                  </a:moveTo>
                  <a:cubicBezTo>
                    <a:pt x="131" y="1"/>
                    <a:pt x="58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6" y="589"/>
                    <a:pt x="320" y="589"/>
                  </a:cubicBezTo>
                  <a:cubicBezTo>
                    <a:pt x="445" y="589"/>
                    <a:pt x="521" y="477"/>
                    <a:pt x="548" y="341"/>
                  </a:cubicBezTo>
                  <a:cubicBezTo>
                    <a:pt x="578" y="189"/>
                    <a:pt x="518" y="37"/>
                    <a:pt x="396" y="7"/>
                  </a:cubicBezTo>
                  <a:cubicBezTo>
                    <a:pt x="365" y="3"/>
                    <a:pt x="337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1" name="Google Shape;7461;p9"/>
            <p:cNvSpPr/>
            <p:nvPr/>
          </p:nvSpPr>
          <p:spPr>
            <a:xfrm>
              <a:off x="6763300" y="130730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274" y="1"/>
                  </a:moveTo>
                  <a:cubicBezTo>
                    <a:pt x="153" y="1"/>
                    <a:pt x="1" y="31"/>
                    <a:pt x="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457" y="487"/>
                    <a:pt x="548" y="365"/>
                    <a:pt x="609" y="213"/>
                  </a:cubicBezTo>
                  <a:cubicBezTo>
                    <a:pt x="57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2" name="Google Shape;7462;p9"/>
            <p:cNvSpPr/>
            <p:nvPr/>
          </p:nvSpPr>
          <p:spPr>
            <a:xfrm>
              <a:off x="5991250" y="1335100"/>
              <a:ext cx="17325" cy="13375"/>
            </a:xfrm>
            <a:custGeom>
              <a:avLst/>
              <a:gdLst/>
              <a:ahLst/>
              <a:cxnLst/>
              <a:rect l="l" t="t" r="r" b="b"/>
              <a:pathLst>
                <a:path w="693" h="535" extrusionOk="0">
                  <a:moveTo>
                    <a:pt x="415" y="0"/>
                  </a:moveTo>
                  <a:cubicBezTo>
                    <a:pt x="368" y="0"/>
                    <a:pt x="319" y="14"/>
                    <a:pt x="274" y="44"/>
                  </a:cubicBezTo>
                  <a:cubicBezTo>
                    <a:pt x="1" y="135"/>
                    <a:pt x="92" y="348"/>
                    <a:pt x="183" y="530"/>
                  </a:cubicBezTo>
                  <a:cubicBezTo>
                    <a:pt x="244" y="530"/>
                    <a:pt x="310" y="535"/>
                    <a:pt x="373" y="535"/>
                  </a:cubicBezTo>
                  <a:cubicBezTo>
                    <a:pt x="530" y="535"/>
                    <a:pt x="670" y="504"/>
                    <a:pt x="670" y="287"/>
                  </a:cubicBezTo>
                  <a:cubicBezTo>
                    <a:pt x="693" y="126"/>
                    <a:pt x="560" y="0"/>
                    <a:pt x="4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3" name="Google Shape;7463;p9"/>
            <p:cNvSpPr/>
            <p:nvPr/>
          </p:nvSpPr>
          <p:spPr>
            <a:xfrm>
              <a:off x="6492800" y="1699400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74" y="1"/>
                  </a:moveTo>
                  <a:cubicBezTo>
                    <a:pt x="122" y="1"/>
                    <a:pt x="0" y="153"/>
                    <a:pt x="30" y="305"/>
                  </a:cubicBezTo>
                  <a:cubicBezTo>
                    <a:pt x="30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486" y="92"/>
                  </a:cubicBezTo>
                  <a:cubicBezTo>
                    <a:pt x="426" y="31"/>
                    <a:pt x="334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4" name="Google Shape;7464;p9"/>
            <p:cNvSpPr/>
            <p:nvPr/>
          </p:nvSpPr>
          <p:spPr>
            <a:xfrm>
              <a:off x="6793700" y="1276000"/>
              <a:ext cx="13700" cy="12325"/>
            </a:xfrm>
            <a:custGeom>
              <a:avLst/>
              <a:gdLst/>
              <a:ahLst/>
              <a:cxnLst/>
              <a:rect l="l" t="t" r="r" b="b"/>
              <a:pathLst>
                <a:path w="548" h="493" extrusionOk="0">
                  <a:moveTo>
                    <a:pt x="321" y="0"/>
                  </a:moveTo>
                  <a:cubicBezTo>
                    <a:pt x="306" y="0"/>
                    <a:pt x="290" y="2"/>
                    <a:pt x="274" y="6"/>
                  </a:cubicBezTo>
                  <a:cubicBezTo>
                    <a:pt x="92" y="6"/>
                    <a:pt x="1" y="97"/>
                    <a:pt x="1" y="158"/>
                  </a:cubicBezTo>
                  <a:cubicBezTo>
                    <a:pt x="31" y="432"/>
                    <a:pt x="153" y="493"/>
                    <a:pt x="274" y="493"/>
                  </a:cubicBezTo>
                  <a:cubicBezTo>
                    <a:pt x="426" y="493"/>
                    <a:pt x="548" y="341"/>
                    <a:pt x="517" y="189"/>
                  </a:cubicBezTo>
                  <a:cubicBezTo>
                    <a:pt x="491" y="83"/>
                    <a:pt x="419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5" name="Google Shape;7465;p9"/>
            <p:cNvSpPr/>
            <p:nvPr/>
          </p:nvSpPr>
          <p:spPr>
            <a:xfrm>
              <a:off x="5558125" y="1203075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0" y="1"/>
                  </a:moveTo>
                  <a:cubicBezTo>
                    <a:pt x="245" y="1"/>
                    <a:pt x="229" y="2"/>
                    <a:pt x="213" y="5"/>
                  </a:cubicBezTo>
                  <a:cubicBezTo>
                    <a:pt x="92" y="5"/>
                    <a:pt x="0" y="127"/>
                    <a:pt x="0" y="249"/>
                  </a:cubicBezTo>
                  <a:cubicBezTo>
                    <a:pt x="0" y="393"/>
                    <a:pt x="76" y="480"/>
                    <a:pt x="274" y="480"/>
                  </a:cubicBezTo>
                  <a:cubicBezTo>
                    <a:pt x="326" y="480"/>
                    <a:pt x="386" y="474"/>
                    <a:pt x="456" y="461"/>
                  </a:cubicBezTo>
                  <a:cubicBezTo>
                    <a:pt x="456" y="464"/>
                    <a:pt x="457" y="466"/>
                    <a:pt x="458" y="466"/>
                  </a:cubicBezTo>
                  <a:cubicBezTo>
                    <a:pt x="468" y="466"/>
                    <a:pt x="517" y="357"/>
                    <a:pt x="517" y="249"/>
                  </a:cubicBezTo>
                  <a:cubicBezTo>
                    <a:pt x="517" y="112"/>
                    <a:pt x="395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6" name="Google Shape;7466;p9"/>
            <p:cNvSpPr/>
            <p:nvPr/>
          </p:nvSpPr>
          <p:spPr>
            <a:xfrm>
              <a:off x="6447950" y="1126300"/>
              <a:ext cx="15225" cy="11575"/>
            </a:xfrm>
            <a:custGeom>
              <a:avLst/>
              <a:gdLst/>
              <a:ahLst/>
              <a:cxnLst/>
              <a:rect l="l" t="t" r="r" b="b"/>
              <a:pathLst>
                <a:path w="609" h="463" extrusionOk="0">
                  <a:moveTo>
                    <a:pt x="327" y="1"/>
                  </a:moveTo>
                  <a:cubicBezTo>
                    <a:pt x="176" y="1"/>
                    <a:pt x="58" y="87"/>
                    <a:pt x="31" y="219"/>
                  </a:cubicBezTo>
                  <a:cubicBezTo>
                    <a:pt x="1" y="371"/>
                    <a:pt x="92" y="462"/>
                    <a:pt x="213" y="462"/>
                  </a:cubicBezTo>
                  <a:cubicBezTo>
                    <a:pt x="396" y="462"/>
                    <a:pt x="548" y="432"/>
                    <a:pt x="578" y="250"/>
                  </a:cubicBezTo>
                  <a:cubicBezTo>
                    <a:pt x="609" y="128"/>
                    <a:pt x="517" y="6"/>
                    <a:pt x="396" y="6"/>
                  </a:cubicBezTo>
                  <a:cubicBezTo>
                    <a:pt x="372" y="2"/>
                    <a:pt x="349" y="1"/>
                    <a:pt x="3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7" name="Google Shape;7467;p9"/>
            <p:cNvSpPr/>
            <p:nvPr/>
          </p:nvSpPr>
          <p:spPr>
            <a:xfrm>
              <a:off x="5726050" y="1539075"/>
              <a:ext cx="18275" cy="19025"/>
            </a:xfrm>
            <a:custGeom>
              <a:avLst/>
              <a:gdLst/>
              <a:ahLst/>
              <a:cxnLst/>
              <a:rect l="l" t="t" r="r" b="b"/>
              <a:pathLst>
                <a:path w="731" h="761" extrusionOk="0">
                  <a:moveTo>
                    <a:pt x="730" y="0"/>
                  </a:moveTo>
                  <a:lnTo>
                    <a:pt x="730" y="0"/>
                  </a:lnTo>
                  <a:cubicBezTo>
                    <a:pt x="31" y="152"/>
                    <a:pt x="1" y="213"/>
                    <a:pt x="183" y="760"/>
                  </a:cubicBezTo>
                  <a:lnTo>
                    <a:pt x="73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8" name="Google Shape;7468;p9"/>
            <p:cNvSpPr/>
            <p:nvPr/>
          </p:nvSpPr>
          <p:spPr>
            <a:xfrm>
              <a:off x="6620450" y="151322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274" y="1"/>
                  </a:moveTo>
                  <a:cubicBezTo>
                    <a:pt x="153" y="31"/>
                    <a:pt x="31" y="6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517" y="396"/>
                    <a:pt x="517" y="274"/>
                  </a:cubicBezTo>
                  <a:cubicBezTo>
                    <a:pt x="548" y="12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9" name="Google Shape;7469;p9"/>
            <p:cNvSpPr/>
            <p:nvPr/>
          </p:nvSpPr>
          <p:spPr>
            <a:xfrm>
              <a:off x="6980650" y="1207750"/>
              <a:ext cx="13050" cy="11550"/>
            </a:xfrm>
            <a:custGeom>
              <a:avLst/>
              <a:gdLst/>
              <a:ahLst/>
              <a:cxnLst/>
              <a:rect l="l" t="t" r="r" b="b"/>
              <a:pathLst>
                <a:path w="522" h="462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56" y="404"/>
                    <a:pt x="154" y="462"/>
                    <a:pt x="253" y="462"/>
                  </a:cubicBezTo>
                  <a:cubicBezTo>
                    <a:pt x="386" y="462"/>
                    <a:pt x="521" y="357"/>
                    <a:pt x="486" y="183"/>
                  </a:cubicBezTo>
                  <a:cubicBezTo>
                    <a:pt x="456" y="3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0" name="Google Shape;7470;p9"/>
            <p:cNvSpPr/>
            <p:nvPr/>
          </p:nvSpPr>
          <p:spPr>
            <a:xfrm>
              <a:off x="6926000" y="1248700"/>
              <a:ext cx="12875" cy="12275"/>
            </a:xfrm>
            <a:custGeom>
              <a:avLst/>
              <a:gdLst/>
              <a:ahLst/>
              <a:cxnLst/>
              <a:rect l="l" t="t" r="r" b="b"/>
              <a:pathLst>
                <a:path w="515" h="491" extrusionOk="0">
                  <a:moveTo>
                    <a:pt x="255" y="0"/>
                  </a:moveTo>
                  <a:cubicBezTo>
                    <a:pt x="99" y="0"/>
                    <a:pt x="0" y="139"/>
                    <a:pt x="28" y="278"/>
                  </a:cubicBezTo>
                  <a:cubicBezTo>
                    <a:pt x="58" y="430"/>
                    <a:pt x="150" y="490"/>
                    <a:pt x="302" y="490"/>
                  </a:cubicBezTo>
                  <a:cubicBezTo>
                    <a:pt x="423" y="460"/>
                    <a:pt x="514" y="369"/>
                    <a:pt x="514" y="247"/>
                  </a:cubicBezTo>
                  <a:cubicBezTo>
                    <a:pt x="514" y="126"/>
                    <a:pt x="423" y="4"/>
                    <a:pt x="302" y="4"/>
                  </a:cubicBezTo>
                  <a:cubicBezTo>
                    <a:pt x="286" y="1"/>
                    <a:pt x="270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1" name="Google Shape;7471;p9"/>
            <p:cNvSpPr/>
            <p:nvPr/>
          </p:nvSpPr>
          <p:spPr>
            <a:xfrm>
              <a:off x="6102975" y="1453825"/>
              <a:ext cx="15200" cy="12450"/>
            </a:xfrm>
            <a:custGeom>
              <a:avLst/>
              <a:gdLst/>
              <a:ahLst/>
              <a:cxnLst/>
              <a:rect l="l" t="t" r="r" b="b"/>
              <a:pathLst>
                <a:path w="608" h="498" extrusionOk="0">
                  <a:moveTo>
                    <a:pt x="271" y="0"/>
                  </a:moveTo>
                  <a:cubicBezTo>
                    <a:pt x="252" y="0"/>
                    <a:pt x="232" y="2"/>
                    <a:pt x="213" y="6"/>
                  </a:cubicBezTo>
                  <a:cubicBezTo>
                    <a:pt x="91" y="36"/>
                    <a:pt x="0" y="127"/>
                    <a:pt x="30" y="249"/>
                  </a:cubicBezTo>
                  <a:cubicBezTo>
                    <a:pt x="30" y="408"/>
                    <a:pt x="169" y="498"/>
                    <a:pt x="326" y="498"/>
                  </a:cubicBezTo>
                  <a:cubicBezTo>
                    <a:pt x="349" y="498"/>
                    <a:pt x="372" y="496"/>
                    <a:pt x="395" y="492"/>
                  </a:cubicBezTo>
                  <a:cubicBezTo>
                    <a:pt x="517" y="462"/>
                    <a:pt x="608" y="340"/>
                    <a:pt x="547" y="219"/>
                  </a:cubicBezTo>
                  <a:cubicBezTo>
                    <a:pt x="521" y="86"/>
                    <a:pt x="402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2" name="Google Shape;7472;p9"/>
            <p:cNvSpPr/>
            <p:nvPr/>
          </p:nvSpPr>
          <p:spPr>
            <a:xfrm>
              <a:off x="6666050" y="1431050"/>
              <a:ext cx="12925" cy="12425"/>
            </a:xfrm>
            <a:custGeom>
              <a:avLst/>
              <a:gdLst/>
              <a:ahLst/>
              <a:cxnLst/>
              <a:rect l="l" t="t" r="r" b="b"/>
              <a:pathLst>
                <a:path w="517" h="497" extrusionOk="0">
                  <a:moveTo>
                    <a:pt x="267" y="0"/>
                  </a:moveTo>
                  <a:cubicBezTo>
                    <a:pt x="250" y="0"/>
                    <a:pt x="232" y="2"/>
                    <a:pt x="213" y="5"/>
                  </a:cubicBezTo>
                  <a:cubicBezTo>
                    <a:pt x="91" y="5"/>
                    <a:pt x="0" y="127"/>
                    <a:pt x="31" y="248"/>
                  </a:cubicBezTo>
                  <a:cubicBezTo>
                    <a:pt x="3" y="384"/>
                    <a:pt x="123" y="496"/>
                    <a:pt x="257" y="496"/>
                  </a:cubicBezTo>
                  <a:cubicBezTo>
                    <a:pt x="273" y="496"/>
                    <a:pt x="288" y="495"/>
                    <a:pt x="304" y="491"/>
                  </a:cubicBezTo>
                  <a:cubicBezTo>
                    <a:pt x="456" y="461"/>
                    <a:pt x="487" y="370"/>
                    <a:pt x="517" y="248"/>
                  </a:cubicBezTo>
                  <a:cubicBezTo>
                    <a:pt x="490" y="112"/>
                    <a:pt x="414" y="0"/>
                    <a:pt x="2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3" name="Google Shape;7473;p9"/>
            <p:cNvSpPr/>
            <p:nvPr/>
          </p:nvSpPr>
          <p:spPr>
            <a:xfrm>
              <a:off x="6314975" y="1298800"/>
              <a:ext cx="12950" cy="11975"/>
            </a:xfrm>
            <a:custGeom>
              <a:avLst/>
              <a:gdLst/>
              <a:ahLst/>
              <a:cxnLst/>
              <a:rect l="l" t="t" r="r" b="b"/>
              <a:pathLst>
                <a:path w="518" h="479" extrusionOk="0">
                  <a:moveTo>
                    <a:pt x="291" y="0"/>
                  </a:moveTo>
                  <a:cubicBezTo>
                    <a:pt x="276" y="0"/>
                    <a:pt x="260" y="2"/>
                    <a:pt x="244" y="6"/>
                  </a:cubicBezTo>
                  <a:cubicBezTo>
                    <a:pt x="122" y="6"/>
                    <a:pt x="0" y="128"/>
                    <a:pt x="31" y="249"/>
                  </a:cubicBezTo>
                  <a:cubicBezTo>
                    <a:pt x="6" y="374"/>
                    <a:pt x="124" y="478"/>
                    <a:pt x="251" y="478"/>
                  </a:cubicBezTo>
                  <a:cubicBezTo>
                    <a:pt x="279" y="478"/>
                    <a:pt x="307" y="473"/>
                    <a:pt x="335" y="462"/>
                  </a:cubicBezTo>
                  <a:cubicBezTo>
                    <a:pt x="456" y="432"/>
                    <a:pt x="517" y="310"/>
                    <a:pt x="487" y="189"/>
                  </a:cubicBezTo>
                  <a:cubicBezTo>
                    <a:pt x="487" y="83"/>
                    <a:pt x="395" y="0"/>
                    <a:pt x="2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4" name="Google Shape;7474;p9"/>
            <p:cNvSpPr/>
            <p:nvPr/>
          </p:nvSpPr>
          <p:spPr>
            <a:xfrm>
              <a:off x="6428950" y="1394600"/>
              <a:ext cx="14475" cy="13250"/>
            </a:xfrm>
            <a:custGeom>
              <a:avLst/>
              <a:gdLst/>
              <a:ahLst/>
              <a:cxnLst/>
              <a:rect l="l" t="t" r="r" b="b"/>
              <a:pathLst>
                <a:path w="579" h="530" extrusionOk="0">
                  <a:moveTo>
                    <a:pt x="276" y="0"/>
                  </a:moveTo>
                  <a:cubicBezTo>
                    <a:pt x="82" y="0"/>
                    <a:pt x="29" y="141"/>
                    <a:pt x="1" y="308"/>
                  </a:cubicBezTo>
                  <a:lnTo>
                    <a:pt x="1" y="490"/>
                  </a:lnTo>
                  <a:cubicBezTo>
                    <a:pt x="82" y="504"/>
                    <a:pt x="176" y="530"/>
                    <a:pt x="262" y="530"/>
                  </a:cubicBezTo>
                  <a:cubicBezTo>
                    <a:pt x="370" y="530"/>
                    <a:pt x="467" y="490"/>
                    <a:pt x="518" y="338"/>
                  </a:cubicBezTo>
                  <a:cubicBezTo>
                    <a:pt x="578" y="186"/>
                    <a:pt x="487" y="4"/>
                    <a:pt x="335" y="4"/>
                  </a:cubicBezTo>
                  <a:cubicBezTo>
                    <a:pt x="314" y="1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5" name="Google Shape;7475;p9"/>
            <p:cNvSpPr/>
            <p:nvPr/>
          </p:nvSpPr>
          <p:spPr>
            <a:xfrm>
              <a:off x="6596900" y="1378250"/>
              <a:ext cx="15225" cy="20250"/>
            </a:xfrm>
            <a:custGeom>
              <a:avLst/>
              <a:gdLst/>
              <a:ahLst/>
              <a:cxnLst/>
              <a:rect l="l" t="t" r="r" b="b"/>
              <a:pathLst>
                <a:path w="609" h="810" extrusionOk="0">
                  <a:moveTo>
                    <a:pt x="199" y="0"/>
                  </a:moveTo>
                  <a:cubicBezTo>
                    <a:pt x="135" y="0"/>
                    <a:pt x="73" y="24"/>
                    <a:pt x="31" y="81"/>
                  </a:cubicBezTo>
                  <a:cubicBezTo>
                    <a:pt x="0" y="324"/>
                    <a:pt x="61" y="597"/>
                    <a:pt x="213" y="810"/>
                  </a:cubicBezTo>
                  <a:cubicBezTo>
                    <a:pt x="578" y="658"/>
                    <a:pt x="608" y="415"/>
                    <a:pt x="395" y="81"/>
                  </a:cubicBezTo>
                  <a:cubicBezTo>
                    <a:pt x="347" y="32"/>
                    <a:pt x="272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6" name="Google Shape;7476;p9"/>
            <p:cNvSpPr/>
            <p:nvPr/>
          </p:nvSpPr>
          <p:spPr>
            <a:xfrm>
              <a:off x="6351525" y="1371775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79" y="0"/>
                  </a:moveTo>
                  <a:cubicBezTo>
                    <a:pt x="266" y="0"/>
                    <a:pt x="253" y="2"/>
                    <a:pt x="241" y="5"/>
                  </a:cubicBezTo>
                  <a:cubicBezTo>
                    <a:pt x="119" y="5"/>
                    <a:pt x="28" y="96"/>
                    <a:pt x="28" y="248"/>
                  </a:cubicBezTo>
                  <a:cubicBezTo>
                    <a:pt x="1" y="384"/>
                    <a:pt x="120" y="496"/>
                    <a:pt x="276" y="496"/>
                  </a:cubicBezTo>
                  <a:cubicBezTo>
                    <a:pt x="294" y="496"/>
                    <a:pt x="313" y="495"/>
                    <a:pt x="332" y="491"/>
                  </a:cubicBezTo>
                  <a:cubicBezTo>
                    <a:pt x="453" y="461"/>
                    <a:pt x="514" y="340"/>
                    <a:pt x="514" y="218"/>
                  </a:cubicBezTo>
                  <a:cubicBezTo>
                    <a:pt x="487" y="109"/>
                    <a:pt x="387" y="0"/>
                    <a:pt x="2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7" name="Google Shape;7477;p9"/>
            <p:cNvSpPr/>
            <p:nvPr/>
          </p:nvSpPr>
          <p:spPr>
            <a:xfrm>
              <a:off x="5416775" y="1367950"/>
              <a:ext cx="12950" cy="13850"/>
            </a:xfrm>
            <a:custGeom>
              <a:avLst/>
              <a:gdLst/>
              <a:ahLst/>
              <a:cxnLst/>
              <a:rect l="l" t="t" r="r" b="b"/>
              <a:pathLst>
                <a:path w="518" h="554" extrusionOk="0">
                  <a:moveTo>
                    <a:pt x="196" y="0"/>
                  </a:moveTo>
                  <a:cubicBezTo>
                    <a:pt x="92" y="0"/>
                    <a:pt x="1" y="83"/>
                    <a:pt x="1" y="189"/>
                  </a:cubicBezTo>
                  <a:cubicBezTo>
                    <a:pt x="1" y="371"/>
                    <a:pt x="62" y="553"/>
                    <a:pt x="274" y="553"/>
                  </a:cubicBezTo>
                  <a:cubicBezTo>
                    <a:pt x="426" y="553"/>
                    <a:pt x="487" y="432"/>
                    <a:pt x="517" y="280"/>
                  </a:cubicBezTo>
                  <a:cubicBezTo>
                    <a:pt x="487" y="158"/>
                    <a:pt x="396" y="37"/>
                    <a:pt x="244" y="6"/>
                  </a:cubicBezTo>
                  <a:cubicBezTo>
                    <a:pt x="228" y="2"/>
                    <a:pt x="212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8" name="Google Shape;7478;p9"/>
            <p:cNvSpPr/>
            <p:nvPr/>
          </p:nvSpPr>
          <p:spPr>
            <a:xfrm>
              <a:off x="6940375" y="1360375"/>
              <a:ext cx="12925" cy="13825"/>
            </a:xfrm>
            <a:custGeom>
              <a:avLst/>
              <a:gdLst/>
              <a:ahLst/>
              <a:cxnLst/>
              <a:rect l="l" t="t" r="r" b="b"/>
              <a:pathLst>
                <a:path w="517" h="553" extrusionOk="0">
                  <a:moveTo>
                    <a:pt x="205" y="0"/>
                  </a:moveTo>
                  <a:cubicBezTo>
                    <a:pt x="97" y="0"/>
                    <a:pt x="0" y="109"/>
                    <a:pt x="0" y="218"/>
                  </a:cubicBezTo>
                  <a:cubicBezTo>
                    <a:pt x="0" y="400"/>
                    <a:pt x="122" y="522"/>
                    <a:pt x="274" y="552"/>
                  </a:cubicBezTo>
                  <a:cubicBezTo>
                    <a:pt x="426" y="552"/>
                    <a:pt x="486" y="431"/>
                    <a:pt x="486" y="309"/>
                  </a:cubicBezTo>
                  <a:cubicBezTo>
                    <a:pt x="517" y="157"/>
                    <a:pt x="395" y="5"/>
                    <a:pt x="243" y="5"/>
                  </a:cubicBezTo>
                  <a:cubicBezTo>
                    <a:pt x="230" y="2"/>
                    <a:pt x="218" y="0"/>
                    <a:pt x="2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9" name="Google Shape;7479;p9"/>
            <p:cNvSpPr/>
            <p:nvPr/>
          </p:nvSpPr>
          <p:spPr>
            <a:xfrm>
              <a:off x="6921425" y="13535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18" y="1"/>
                  </a:moveTo>
                  <a:cubicBezTo>
                    <a:pt x="303" y="1"/>
                    <a:pt x="288" y="3"/>
                    <a:pt x="272" y="7"/>
                  </a:cubicBezTo>
                  <a:cubicBezTo>
                    <a:pt x="259" y="4"/>
                    <a:pt x="246" y="3"/>
                    <a:pt x="233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29" y="432"/>
                    <a:pt x="150" y="463"/>
                    <a:pt x="272" y="493"/>
                  </a:cubicBezTo>
                  <a:cubicBezTo>
                    <a:pt x="424" y="463"/>
                    <a:pt x="545" y="371"/>
                    <a:pt x="515" y="189"/>
                  </a:cubicBezTo>
                  <a:cubicBezTo>
                    <a:pt x="489" y="83"/>
                    <a:pt x="416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0" name="Google Shape;7480;p9"/>
            <p:cNvSpPr/>
            <p:nvPr/>
          </p:nvSpPr>
          <p:spPr>
            <a:xfrm>
              <a:off x="5982900" y="13483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92" y="31"/>
                    <a:pt x="1" y="122"/>
                    <a:pt x="1" y="305"/>
                  </a:cubicBezTo>
                  <a:cubicBezTo>
                    <a:pt x="1" y="426"/>
                    <a:pt x="92" y="518"/>
                    <a:pt x="213" y="518"/>
                  </a:cubicBezTo>
                  <a:cubicBezTo>
                    <a:pt x="365" y="518"/>
                    <a:pt x="517" y="396"/>
                    <a:pt x="517" y="244"/>
                  </a:cubicBezTo>
                  <a:cubicBezTo>
                    <a:pt x="517" y="183"/>
                    <a:pt x="517" y="92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1" name="Google Shape;7481;p9"/>
            <p:cNvSpPr/>
            <p:nvPr/>
          </p:nvSpPr>
          <p:spPr>
            <a:xfrm>
              <a:off x="6425150" y="15185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0"/>
                  </a:moveTo>
                  <a:cubicBezTo>
                    <a:pt x="153" y="0"/>
                    <a:pt x="62" y="92"/>
                    <a:pt x="62" y="213"/>
                  </a:cubicBezTo>
                  <a:cubicBezTo>
                    <a:pt x="1" y="335"/>
                    <a:pt x="92" y="426"/>
                    <a:pt x="214" y="456"/>
                  </a:cubicBezTo>
                  <a:cubicBezTo>
                    <a:pt x="237" y="460"/>
                    <a:pt x="258" y="462"/>
                    <a:pt x="279" y="462"/>
                  </a:cubicBezTo>
                  <a:cubicBezTo>
                    <a:pt x="418" y="462"/>
                    <a:pt x="487" y="372"/>
                    <a:pt x="487" y="213"/>
                  </a:cubicBezTo>
                  <a:cubicBezTo>
                    <a:pt x="518" y="9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2" name="Google Shape;7482;p9"/>
            <p:cNvSpPr/>
            <p:nvPr/>
          </p:nvSpPr>
          <p:spPr>
            <a:xfrm>
              <a:off x="5763300" y="1285175"/>
              <a:ext cx="13700" cy="13025"/>
            </a:xfrm>
            <a:custGeom>
              <a:avLst/>
              <a:gdLst/>
              <a:ahLst/>
              <a:cxnLst/>
              <a:rect l="l" t="t" r="r" b="b"/>
              <a:pathLst>
                <a:path w="548" h="521" extrusionOk="0">
                  <a:moveTo>
                    <a:pt x="282" y="1"/>
                  </a:moveTo>
                  <a:cubicBezTo>
                    <a:pt x="270" y="1"/>
                    <a:pt x="257" y="2"/>
                    <a:pt x="243" y="4"/>
                  </a:cubicBezTo>
                  <a:cubicBezTo>
                    <a:pt x="61" y="4"/>
                    <a:pt x="31" y="156"/>
                    <a:pt x="0" y="308"/>
                  </a:cubicBezTo>
                  <a:lnTo>
                    <a:pt x="0" y="521"/>
                  </a:lnTo>
                  <a:cubicBezTo>
                    <a:pt x="183" y="490"/>
                    <a:pt x="395" y="430"/>
                    <a:pt x="547" y="338"/>
                  </a:cubicBezTo>
                  <a:cubicBezTo>
                    <a:pt x="519" y="170"/>
                    <a:pt x="439" y="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3" name="Google Shape;7483;p9"/>
            <p:cNvSpPr/>
            <p:nvPr/>
          </p:nvSpPr>
          <p:spPr>
            <a:xfrm>
              <a:off x="6763300" y="1380600"/>
              <a:ext cx="11425" cy="11200"/>
            </a:xfrm>
            <a:custGeom>
              <a:avLst/>
              <a:gdLst/>
              <a:ahLst/>
              <a:cxnLst/>
              <a:rect l="l" t="t" r="r" b="b"/>
              <a:pathLst>
                <a:path w="457" h="448" extrusionOk="0">
                  <a:moveTo>
                    <a:pt x="234" y="1"/>
                  </a:moveTo>
                  <a:cubicBezTo>
                    <a:pt x="208" y="1"/>
                    <a:pt x="180" y="6"/>
                    <a:pt x="153" y="17"/>
                  </a:cubicBezTo>
                  <a:cubicBezTo>
                    <a:pt x="62" y="17"/>
                    <a:pt x="1" y="78"/>
                    <a:pt x="1" y="169"/>
                  </a:cubicBezTo>
                  <a:cubicBezTo>
                    <a:pt x="1" y="321"/>
                    <a:pt x="122" y="442"/>
                    <a:pt x="274" y="442"/>
                  </a:cubicBezTo>
                  <a:cubicBezTo>
                    <a:pt x="291" y="446"/>
                    <a:pt x="305" y="447"/>
                    <a:pt x="319" y="447"/>
                  </a:cubicBezTo>
                  <a:cubicBezTo>
                    <a:pt x="433" y="447"/>
                    <a:pt x="457" y="338"/>
                    <a:pt x="457" y="230"/>
                  </a:cubicBezTo>
                  <a:cubicBezTo>
                    <a:pt x="457" y="105"/>
                    <a:pt x="355" y="1"/>
                    <a:pt x="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4" name="Google Shape;7484;p9"/>
            <p:cNvSpPr/>
            <p:nvPr/>
          </p:nvSpPr>
          <p:spPr>
            <a:xfrm>
              <a:off x="5862075" y="1153800"/>
              <a:ext cx="13700" cy="11800"/>
            </a:xfrm>
            <a:custGeom>
              <a:avLst/>
              <a:gdLst/>
              <a:ahLst/>
              <a:cxnLst/>
              <a:rect l="l" t="t" r="r" b="b"/>
              <a:pathLst>
                <a:path w="548" h="472" extrusionOk="0">
                  <a:moveTo>
                    <a:pt x="274" y="1"/>
                  </a:moveTo>
                  <a:cubicBezTo>
                    <a:pt x="31" y="31"/>
                    <a:pt x="1" y="396"/>
                    <a:pt x="274" y="457"/>
                  </a:cubicBezTo>
                  <a:cubicBezTo>
                    <a:pt x="309" y="465"/>
                    <a:pt x="342" y="472"/>
                    <a:pt x="371" y="472"/>
                  </a:cubicBezTo>
                  <a:cubicBezTo>
                    <a:pt x="444" y="472"/>
                    <a:pt x="496" y="434"/>
                    <a:pt x="517" y="305"/>
                  </a:cubicBezTo>
                  <a:cubicBezTo>
                    <a:pt x="548" y="122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5" name="Google Shape;7485;p9"/>
            <p:cNvSpPr/>
            <p:nvPr/>
          </p:nvSpPr>
          <p:spPr>
            <a:xfrm>
              <a:off x="6987475" y="1311100"/>
              <a:ext cx="13700" cy="19025"/>
            </a:xfrm>
            <a:custGeom>
              <a:avLst/>
              <a:gdLst/>
              <a:ahLst/>
              <a:cxnLst/>
              <a:rect l="l" t="t" r="r" b="b"/>
              <a:pathLst>
                <a:path w="548" h="761" extrusionOk="0">
                  <a:moveTo>
                    <a:pt x="274" y="1"/>
                  </a:moveTo>
                  <a:lnTo>
                    <a:pt x="274" y="1"/>
                  </a:lnTo>
                  <a:cubicBezTo>
                    <a:pt x="1" y="700"/>
                    <a:pt x="1" y="700"/>
                    <a:pt x="457" y="760"/>
                  </a:cubicBezTo>
                  <a:cubicBezTo>
                    <a:pt x="426" y="48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6" name="Google Shape;7486;p9"/>
            <p:cNvSpPr/>
            <p:nvPr/>
          </p:nvSpPr>
          <p:spPr>
            <a:xfrm>
              <a:off x="5576350" y="12267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65"/>
                    <a:pt x="92" y="457"/>
                    <a:pt x="24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7" name="Google Shape;7487;p9"/>
            <p:cNvSpPr/>
            <p:nvPr/>
          </p:nvSpPr>
          <p:spPr>
            <a:xfrm>
              <a:off x="5580925" y="1418250"/>
              <a:ext cx="13700" cy="11575"/>
            </a:xfrm>
            <a:custGeom>
              <a:avLst/>
              <a:gdLst/>
              <a:ahLst/>
              <a:cxnLst/>
              <a:rect l="l" t="t" r="r" b="b"/>
              <a:pathLst>
                <a:path w="548" h="463" extrusionOk="0">
                  <a:moveTo>
                    <a:pt x="365" y="0"/>
                  </a:moveTo>
                  <a:cubicBezTo>
                    <a:pt x="243" y="0"/>
                    <a:pt x="122" y="61"/>
                    <a:pt x="91" y="183"/>
                  </a:cubicBezTo>
                  <a:cubicBezTo>
                    <a:pt x="0" y="304"/>
                    <a:pt x="91" y="426"/>
                    <a:pt x="213" y="456"/>
                  </a:cubicBezTo>
                  <a:cubicBezTo>
                    <a:pt x="229" y="460"/>
                    <a:pt x="245" y="462"/>
                    <a:pt x="261" y="462"/>
                  </a:cubicBezTo>
                  <a:cubicBezTo>
                    <a:pt x="365" y="462"/>
                    <a:pt x="460" y="379"/>
                    <a:pt x="487" y="274"/>
                  </a:cubicBezTo>
                  <a:cubicBezTo>
                    <a:pt x="547" y="152"/>
                    <a:pt x="517" y="3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8" name="Google Shape;7488;p9"/>
            <p:cNvSpPr/>
            <p:nvPr/>
          </p:nvSpPr>
          <p:spPr>
            <a:xfrm>
              <a:off x="5212375" y="1422725"/>
              <a:ext cx="12175" cy="11500"/>
            </a:xfrm>
            <a:custGeom>
              <a:avLst/>
              <a:gdLst/>
              <a:ahLst/>
              <a:cxnLst/>
              <a:rect l="l" t="t" r="r" b="b"/>
              <a:pathLst>
                <a:path w="487" h="460" extrusionOk="0">
                  <a:moveTo>
                    <a:pt x="295" y="0"/>
                  </a:moveTo>
                  <a:cubicBezTo>
                    <a:pt x="139" y="0"/>
                    <a:pt x="59" y="165"/>
                    <a:pt x="31" y="277"/>
                  </a:cubicBezTo>
                  <a:cubicBezTo>
                    <a:pt x="0" y="368"/>
                    <a:pt x="91" y="460"/>
                    <a:pt x="183" y="460"/>
                  </a:cubicBezTo>
                  <a:cubicBezTo>
                    <a:pt x="365" y="460"/>
                    <a:pt x="487" y="368"/>
                    <a:pt x="487" y="186"/>
                  </a:cubicBezTo>
                  <a:cubicBezTo>
                    <a:pt x="487" y="95"/>
                    <a:pt x="426" y="4"/>
                    <a:pt x="335" y="4"/>
                  </a:cubicBezTo>
                  <a:cubicBezTo>
                    <a:pt x="321" y="1"/>
                    <a:pt x="308" y="0"/>
                    <a:pt x="2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9" name="Google Shape;7489;p9"/>
            <p:cNvSpPr/>
            <p:nvPr/>
          </p:nvSpPr>
          <p:spPr>
            <a:xfrm>
              <a:off x="6832450" y="1320975"/>
              <a:ext cx="16000" cy="17175"/>
            </a:xfrm>
            <a:custGeom>
              <a:avLst/>
              <a:gdLst/>
              <a:ahLst/>
              <a:cxnLst/>
              <a:rect l="l" t="t" r="r" b="b"/>
              <a:pathLst>
                <a:path w="640" h="687" extrusionOk="0">
                  <a:moveTo>
                    <a:pt x="457" y="1"/>
                  </a:moveTo>
                  <a:lnTo>
                    <a:pt x="457" y="1"/>
                  </a:lnTo>
                  <a:cubicBezTo>
                    <a:pt x="214" y="122"/>
                    <a:pt x="1" y="396"/>
                    <a:pt x="183" y="609"/>
                  </a:cubicBezTo>
                  <a:cubicBezTo>
                    <a:pt x="238" y="664"/>
                    <a:pt x="287" y="686"/>
                    <a:pt x="332" y="686"/>
                  </a:cubicBezTo>
                  <a:cubicBezTo>
                    <a:pt x="459" y="686"/>
                    <a:pt x="549" y="501"/>
                    <a:pt x="639" y="365"/>
                  </a:cubicBezTo>
                  <a:cubicBezTo>
                    <a:pt x="487" y="305"/>
                    <a:pt x="426" y="153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0" name="Google Shape;7490;p9"/>
            <p:cNvSpPr/>
            <p:nvPr/>
          </p:nvSpPr>
          <p:spPr>
            <a:xfrm>
              <a:off x="5444125" y="1420525"/>
              <a:ext cx="14475" cy="18250"/>
            </a:xfrm>
            <a:custGeom>
              <a:avLst/>
              <a:gdLst/>
              <a:ahLst/>
              <a:cxnLst/>
              <a:rect l="l" t="t" r="r" b="b"/>
              <a:pathLst>
                <a:path w="579" h="730" extrusionOk="0">
                  <a:moveTo>
                    <a:pt x="123" y="0"/>
                  </a:moveTo>
                  <a:cubicBezTo>
                    <a:pt x="1" y="396"/>
                    <a:pt x="123" y="578"/>
                    <a:pt x="396" y="730"/>
                  </a:cubicBezTo>
                  <a:cubicBezTo>
                    <a:pt x="578" y="426"/>
                    <a:pt x="366" y="274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1" name="Google Shape;7491;p9"/>
            <p:cNvSpPr/>
            <p:nvPr/>
          </p:nvSpPr>
          <p:spPr>
            <a:xfrm>
              <a:off x="5138650" y="15489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35"/>
                    <a:pt x="31" y="456"/>
                    <a:pt x="183" y="487"/>
                  </a:cubicBezTo>
                  <a:cubicBezTo>
                    <a:pt x="335" y="487"/>
                    <a:pt x="457" y="365"/>
                    <a:pt x="457" y="213"/>
                  </a:cubicBezTo>
                  <a:cubicBezTo>
                    <a:pt x="487" y="92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2" name="Google Shape;7492;p9"/>
            <p:cNvSpPr/>
            <p:nvPr/>
          </p:nvSpPr>
          <p:spPr>
            <a:xfrm>
              <a:off x="5180450" y="14281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13" y="0"/>
                  </a:moveTo>
                  <a:cubicBezTo>
                    <a:pt x="92" y="31"/>
                    <a:pt x="1" y="152"/>
                    <a:pt x="1" y="274"/>
                  </a:cubicBezTo>
                  <a:cubicBezTo>
                    <a:pt x="1" y="396"/>
                    <a:pt x="92" y="517"/>
                    <a:pt x="213" y="517"/>
                  </a:cubicBezTo>
                  <a:cubicBezTo>
                    <a:pt x="365" y="517"/>
                    <a:pt x="517" y="365"/>
                    <a:pt x="457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3" name="Google Shape;7493;p9"/>
            <p:cNvSpPr/>
            <p:nvPr/>
          </p:nvSpPr>
          <p:spPr>
            <a:xfrm>
              <a:off x="5409175" y="1425850"/>
              <a:ext cx="12200" cy="11525"/>
            </a:xfrm>
            <a:custGeom>
              <a:avLst/>
              <a:gdLst/>
              <a:ahLst/>
              <a:cxnLst/>
              <a:rect l="l" t="t" r="r" b="b"/>
              <a:pathLst>
                <a:path w="488" h="461" extrusionOk="0">
                  <a:moveTo>
                    <a:pt x="214" y="0"/>
                  </a:moveTo>
                  <a:cubicBezTo>
                    <a:pt x="92" y="31"/>
                    <a:pt x="1" y="91"/>
                    <a:pt x="1" y="243"/>
                  </a:cubicBezTo>
                  <a:cubicBezTo>
                    <a:pt x="31" y="365"/>
                    <a:pt x="122" y="456"/>
                    <a:pt x="244" y="456"/>
                  </a:cubicBezTo>
                  <a:cubicBezTo>
                    <a:pt x="257" y="459"/>
                    <a:pt x="270" y="460"/>
                    <a:pt x="283" y="460"/>
                  </a:cubicBezTo>
                  <a:cubicBezTo>
                    <a:pt x="411" y="460"/>
                    <a:pt x="487" y="327"/>
                    <a:pt x="487" y="243"/>
                  </a:cubicBezTo>
                  <a:lnTo>
                    <a:pt x="48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4" name="Google Shape;7494;p9"/>
            <p:cNvSpPr/>
            <p:nvPr/>
          </p:nvSpPr>
          <p:spPr>
            <a:xfrm>
              <a:off x="6548250" y="143572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44" y="0"/>
                  </a:moveTo>
                  <a:cubicBezTo>
                    <a:pt x="92" y="0"/>
                    <a:pt x="1" y="92"/>
                    <a:pt x="31" y="213"/>
                  </a:cubicBezTo>
                  <a:cubicBezTo>
                    <a:pt x="31" y="345"/>
                    <a:pt x="147" y="432"/>
                    <a:pt x="277" y="432"/>
                  </a:cubicBezTo>
                  <a:cubicBezTo>
                    <a:pt x="296" y="432"/>
                    <a:pt x="316" y="430"/>
                    <a:pt x="335" y="426"/>
                  </a:cubicBezTo>
                  <a:cubicBezTo>
                    <a:pt x="426" y="426"/>
                    <a:pt x="487" y="365"/>
                    <a:pt x="487" y="274"/>
                  </a:cubicBezTo>
                  <a:cubicBezTo>
                    <a:pt x="487" y="9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5" name="Google Shape;7495;p9"/>
            <p:cNvSpPr/>
            <p:nvPr/>
          </p:nvSpPr>
          <p:spPr>
            <a:xfrm>
              <a:off x="6141725" y="1440750"/>
              <a:ext cx="12175" cy="11900"/>
            </a:xfrm>
            <a:custGeom>
              <a:avLst/>
              <a:gdLst/>
              <a:ahLst/>
              <a:cxnLst/>
              <a:rect l="l" t="t" r="r" b="b"/>
              <a:pathLst>
                <a:path w="487" h="476" extrusionOk="0">
                  <a:moveTo>
                    <a:pt x="189" y="1"/>
                  </a:moveTo>
                  <a:cubicBezTo>
                    <a:pt x="128" y="1"/>
                    <a:pt x="53" y="35"/>
                    <a:pt x="31" y="103"/>
                  </a:cubicBezTo>
                  <a:cubicBezTo>
                    <a:pt x="0" y="255"/>
                    <a:pt x="0" y="407"/>
                    <a:pt x="183" y="468"/>
                  </a:cubicBezTo>
                  <a:cubicBezTo>
                    <a:pt x="204" y="473"/>
                    <a:pt x="226" y="476"/>
                    <a:pt x="247" y="476"/>
                  </a:cubicBezTo>
                  <a:cubicBezTo>
                    <a:pt x="344" y="476"/>
                    <a:pt x="431" y="422"/>
                    <a:pt x="456" y="347"/>
                  </a:cubicBezTo>
                  <a:cubicBezTo>
                    <a:pt x="487" y="195"/>
                    <a:pt x="395" y="43"/>
                    <a:pt x="243" y="12"/>
                  </a:cubicBezTo>
                  <a:cubicBezTo>
                    <a:pt x="228" y="5"/>
                    <a:pt x="209" y="1"/>
                    <a:pt x="1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6" name="Google Shape;7496;p9"/>
            <p:cNvSpPr/>
            <p:nvPr/>
          </p:nvSpPr>
          <p:spPr>
            <a:xfrm>
              <a:off x="5286075" y="12769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2" y="31"/>
                    <a:pt x="31" y="122"/>
                    <a:pt x="1" y="244"/>
                  </a:cubicBezTo>
                  <a:cubicBezTo>
                    <a:pt x="1" y="396"/>
                    <a:pt x="92" y="457"/>
                    <a:pt x="213" y="457"/>
                  </a:cubicBezTo>
                  <a:cubicBezTo>
                    <a:pt x="335" y="457"/>
                    <a:pt x="457" y="365"/>
                    <a:pt x="457" y="213"/>
                  </a:cubicBezTo>
                  <a:cubicBezTo>
                    <a:pt x="45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7" name="Google Shape;7497;p9"/>
            <p:cNvSpPr/>
            <p:nvPr/>
          </p:nvSpPr>
          <p:spPr>
            <a:xfrm>
              <a:off x="5404625" y="1500175"/>
              <a:ext cx="10650" cy="11550"/>
            </a:xfrm>
            <a:custGeom>
              <a:avLst/>
              <a:gdLst/>
              <a:ahLst/>
              <a:cxnLst/>
              <a:rect l="l" t="t" r="r" b="b"/>
              <a:pathLst>
                <a:path w="426" h="462" extrusionOk="0">
                  <a:moveTo>
                    <a:pt x="327" y="0"/>
                  </a:moveTo>
                  <a:cubicBezTo>
                    <a:pt x="312" y="0"/>
                    <a:pt x="294" y="2"/>
                    <a:pt x="274" y="6"/>
                  </a:cubicBezTo>
                  <a:cubicBezTo>
                    <a:pt x="92" y="36"/>
                    <a:pt x="0" y="128"/>
                    <a:pt x="0" y="310"/>
                  </a:cubicBezTo>
                  <a:cubicBezTo>
                    <a:pt x="0" y="401"/>
                    <a:pt x="92" y="462"/>
                    <a:pt x="183" y="462"/>
                  </a:cubicBezTo>
                  <a:cubicBezTo>
                    <a:pt x="365" y="432"/>
                    <a:pt x="426" y="340"/>
                    <a:pt x="426" y="158"/>
                  </a:cubicBezTo>
                  <a:cubicBezTo>
                    <a:pt x="426" y="79"/>
                    <a:pt x="426" y="0"/>
                    <a:pt x="3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8" name="Google Shape;7498;p9"/>
            <p:cNvSpPr/>
            <p:nvPr/>
          </p:nvSpPr>
          <p:spPr>
            <a:xfrm>
              <a:off x="5475300" y="1565175"/>
              <a:ext cx="13700" cy="12800"/>
            </a:xfrm>
            <a:custGeom>
              <a:avLst/>
              <a:gdLst/>
              <a:ahLst/>
              <a:cxnLst/>
              <a:rect l="l" t="t" r="r" b="b"/>
              <a:pathLst>
                <a:path w="548" h="512" extrusionOk="0">
                  <a:moveTo>
                    <a:pt x="283" y="1"/>
                  </a:moveTo>
                  <a:cubicBezTo>
                    <a:pt x="184" y="1"/>
                    <a:pt x="91" y="77"/>
                    <a:pt x="91" y="172"/>
                  </a:cubicBezTo>
                  <a:cubicBezTo>
                    <a:pt x="0" y="324"/>
                    <a:pt x="122" y="506"/>
                    <a:pt x="274" y="506"/>
                  </a:cubicBezTo>
                  <a:cubicBezTo>
                    <a:pt x="287" y="510"/>
                    <a:pt x="299" y="511"/>
                    <a:pt x="311" y="511"/>
                  </a:cubicBezTo>
                  <a:cubicBezTo>
                    <a:pt x="414" y="511"/>
                    <a:pt x="490" y="402"/>
                    <a:pt x="517" y="294"/>
                  </a:cubicBezTo>
                  <a:cubicBezTo>
                    <a:pt x="547" y="172"/>
                    <a:pt x="487" y="50"/>
                    <a:pt x="365" y="20"/>
                  </a:cubicBezTo>
                  <a:cubicBezTo>
                    <a:pt x="338" y="7"/>
                    <a:pt x="310" y="1"/>
                    <a:pt x="2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9" name="Google Shape;7499;p9"/>
            <p:cNvSpPr/>
            <p:nvPr/>
          </p:nvSpPr>
          <p:spPr>
            <a:xfrm>
              <a:off x="6607525" y="1281475"/>
              <a:ext cx="14475" cy="16725"/>
            </a:xfrm>
            <a:custGeom>
              <a:avLst/>
              <a:gdLst/>
              <a:ahLst/>
              <a:cxnLst/>
              <a:rect l="l" t="t" r="r" b="b"/>
              <a:pathLst>
                <a:path w="579" h="669" extrusionOk="0">
                  <a:moveTo>
                    <a:pt x="305" y="0"/>
                  </a:moveTo>
                  <a:cubicBezTo>
                    <a:pt x="1" y="30"/>
                    <a:pt x="62" y="274"/>
                    <a:pt x="122" y="486"/>
                  </a:cubicBezTo>
                  <a:cubicBezTo>
                    <a:pt x="122" y="547"/>
                    <a:pt x="122" y="608"/>
                    <a:pt x="122" y="669"/>
                  </a:cubicBezTo>
                  <a:lnTo>
                    <a:pt x="487" y="486"/>
                  </a:lnTo>
                  <a:cubicBezTo>
                    <a:pt x="487" y="304"/>
                    <a:pt x="578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0" name="Google Shape;7500;p9"/>
            <p:cNvSpPr/>
            <p:nvPr/>
          </p:nvSpPr>
          <p:spPr>
            <a:xfrm>
              <a:off x="5441100" y="154135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274" y="0"/>
                  </a:moveTo>
                  <a:cubicBezTo>
                    <a:pt x="92" y="0"/>
                    <a:pt x="31" y="92"/>
                    <a:pt x="0" y="274"/>
                  </a:cubicBezTo>
                  <a:cubicBezTo>
                    <a:pt x="0" y="380"/>
                    <a:pt x="69" y="462"/>
                    <a:pt x="167" y="462"/>
                  </a:cubicBezTo>
                  <a:cubicBezTo>
                    <a:pt x="182" y="462"/>
                    <a:pt x="197" y="460"/>
                    <a:pt x="213" y="456"/>
                  </a:cubicBezTo>
                  <a:cubicBezTo>
                    <a:pt x="335" y="456"/>
                    <a:pt x="456" y="365"/>
                    <a:pt x="456" y="244"/>
                  </a:cubicBezTo>
                  <a:cubicBezTo>
                    <a:pt x="456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1" name="Google Shape;7501;p9"/>
            <p:cNvSpPr/>
            <p:nvPr/>
          </p:nvSpPr>
          <p:spPr>
            <a:xfrm>
              <a:off x="6432750" y="1487200"/>
              <a:ext cx="13700" cy="11050"/>
            </a:xfrm>
            <a:custGeom>
              <a:avLst/>
              <a:gdLst/>
              <a:ahLst/>
              <a:cxnLst/>
              <a:rect l="l" t="t" r="r" b="b"/>
              <a:pathLst>
                <a:path w="548" h="442" extrusionOk="0">
                  <a:moveTo>
                    <a:pt x="276" y="1"/>
                  </a:moveTo>
                  <a:cubicBezTo>
                    <a:pt x="255" y="1"/>
                    <a:pt x="234" y="3"/>
                    <a:pt x="214" y="8"/>
                  </a:cubicBezTo>
                  <a:cubicBezTo>
                    <a:pt x="62" y="8"/>
                    <a:pt x="1" y="160"/>
                    <a:pt x="62" y="282"/>
                  </a:cubicBezTo>
                  <a:cubicBezTo>
                    <a:pt x="87" y="383"/>
                    <a:pt x="175" y="442"/>
                    <a:pt x="273" y="442"/>
                  </a:cubicBezTo>
                  <a:cubicBezTo>
                    <a:pt x="293" y="442"/>
                    <a:pt x="314" y="439"/>
                    <a:pt x="335" y="434"/>
                  </a:cubicBezTo>
                  <a:cubicBezTo>
                    <a:pt x="457" y="434"/>
                    <a:pt x="548" y="282"/>
                    <a:pt x="487" y="160"/>
                  </a:cubicBezTo>
                  <a:cubicBezTo>
                    <a:pt x="462" y="60"/>
                    <a:pt x="374" y="1"/>
                    <a:pt x="2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2" name="Google Shape;7502;p9"/>
            <p:cNvSpPr/>
            <p:nvPr/>
          </p:nvSpPr>
          <p:spPr>
            <a:xfrm>
              <a:off x="6442625" y="13361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14" y="1"/>
                  </a:moveTo>
                  <a:cubicBezTo>
                    <a:pt x="62" y="1"/>
                    <a:pt x="1" y="122"/>
                    <a:pt x="1" y="244"/>
                  </a:cubicBezTo>
                  <a:cubicBezTo>
                    <a:pt x="1" y="365"/>
                    <a:pt x="123" y="456"/>
                    <a:pt x="244" y="456"/>
                  </a:cubicBezTo>
                  <a:cubicBezTo>
                    <a:pt x="366" y="456"/>
                    <a:pt x="487" y="426"/>
                    <a:pt x="487" y="274"/>
                  </a:cubicBezTo>
                  <a:cubicBezTo>
                    <a:pt x="487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3" name="Google Shape;7503;p9"/>
            <p:cNvSpPr/>
            <p:nvPr/>
          </p:nvSpPr>
          <p:spPr>
            <a:xfrm>
              <a:off x="6406150" y="1472075"/>
              <a:ext cx="12200" cy="11550"/>
            </a:xfrm>
            <a:custGeom>
              <a:avLst/>
              <a:gdLst/>
              <a:ahLst/>
              <a:cxnLst/>
              <a:rect l="l" t="t" r="r" b="b"/>
              <a:pathLst>
                <a:path w="488" h="462" extrusionOk="0">
                  <a:moveTo>
                    <a:pt x="282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123" y="5"/>
                    <a:pt x="31" y="97"/>
                    <a:pt x="31" y="218"/>
                  </a:cubicBezTo>
                  <a:cubicBezTo>
                    <a:pt x="1" y="370"/>
                    <a:pt x="92" y="461"/>
                    <a:pt x="214" y="461"/>
                  </a:cubicBezTo>
                  <a:cubicBezTo>
                    <a:pt x="335" y="431"/>
                    <a:pt x="457" y="340"/>
                    <a:pt x="487" y="218"/>
                  </a:cubicBezTo>
                  <a:cubicBezTo>
                    <a:pt x="487" y="109"/>
                    <a:pt x="390" y="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4" name="Google Shape;7504;p9"/>
            <p:cNvSpPr/>
            <p:nvPr/>
          </p:nvSpPr>
          <p:spPr>
            <a:xfrm>
              <a:off x="5678175" y="1344350"/>
              <a:ext cx="11425" cy="13900"/>
            </a:xfrm>
            <a:custGeom>
              <a:avLst/>
              <a:gdLst/>
              <a:ahLst/>
              <a:cxnLst/>
              <a:rect l="l" t="t" r="r" b="b"/>
              <a:pathLst>
                <a:path w="457" h="556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312"/>
                    <a:pt x="62" y="464"/>
                    <a:pt x="183" y="555"/>
                  </a:cubicBezTo>
                  <a:cubicBezTo>
                    <a:pt x="305" y="555"/>
                    <a:pt x="335" y="433"/>
                    <a:pt x="396" y="342"/>
                  </a:cubicBezTo>
                  <a:cubicBezTo>
                    <a:pt x="457" y="190"/>
                    <a:pt x="426" y="3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5" name="Google Shape;7505;p9"/>
            <p:cNvSpPr/>
            <p:nvPr/>
          </p:nvSpPr>
          <p:spPr>
            <a:xfrm>
              <a:off x="6410725" y="1298350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6" y="0"/>
                  </a:moveTo>
                  <a:cubicBezTo>
                    <a:pt x="236" y="0"/>
                    <a:pt x="207" y="8"/>
                    <a:pt x="183" y="24"/>
                  </a:cubicBezTo>
                  <a:cubicBezTo>
                    <a:pt x="61" y="55"/>
                    <a:pt x="0" y="176"/>
                    <a:pt x="0" y="298"/>
                  </a:cubicBezTo>
                  <a:cubicBezTo>
                    <a:pt x="31" y="419"/>
                    <a:pt x="122" y="480"/>
                    <a:pt x="274" y="480"/>
                  </a:cubicBezTo>
                  <a:cubicBezTo>
                    <a:pt x="395" y="419"/>
                    <a:pt x="517" y="328"/>
                    <a:pt x="456" y="146"/>
                  </a:cubicBezTo>
                  <a:cubicBezTo>
                    <a:pt x="434" y="57"/>
                    <a:pt x="347" y="0"/>
                    <a:pt x="2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6" name="Google Shape;7506;p9"/>
            <p:cNvSpPr/>
            <p:nvPr/>
          </p:nvSpPr>
          <p:spPr>
            <a:xfrm>
              <a:off x="6675175" y="1344525"/>
              <a:ext cx="12175" cy="10875"/>
            </a:xfrm>
            <a:custGeom>
              <a:avLst/>
              <a:gdLst/>
              <a:ahLst/>
              <a:cxnLst/>
              <a:rect l="l" t="t" r="r" b="b"/>
              <a:pathLst>
                <a:path w="487" h="435" extrusionOk="0">
                  <a:moveTo>
                    <a:pt x="213" y="1"/>
                  </a:moveTo>
                  <a:cubicBezTo>
                    <a:pt x="91" y="1"/>
                    <a:pt x="0" y="122"/>
                    <a:pt x="30" y="244"/>
                  </a:cubicBezTo>
                  <a:cubicBezTo>
                    <a:pt x="30" y="371"/>
                    <a:pt x="94" y="434"/>
                    <a:pt x="203" y="434"/>
                  </a:cubicBezTo>
                  <a:cubicBezTo>
                    <a:pt x="225" y="434"/>
                    <a:pt x="248" y="432"/>
                    <a:pt x="274" y="426"/>
                  </a:cubicBezTo>
                  <a:cubicBezTo>
                    <a:pt x="395" y="396"/>
                    <a:pt x="456" y="305"/>
                    <a:pt x="486" y="183"/>
                  </a:cubicBezTo>
                  <a:cubicBezTo>
                    <a:pt x="456" y="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7" name="Google Shape;7507;p9"/>
            <p:cNvSpPr/>
            <p:nvPr/>
          </p:nvSpPr>
          <p:spPr>
            <a:xfrm>
              <a:off x="5754175" y="145965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274" y="1"/>
                  </a:moveTo>
                  <a:cubicBezTo>
                    <a:pt x="228" y="1"/>
                    <a:pt x="183" y="16"/>
                    <a:pt x="152" y="46"/>
                  </a:cubicBezTo>
                  <a:cubicBezTo>
                    <a:pt x="0" y="229"/>
                    <a:pt x="152" y="381"/>
                    <a:pt x="152" y="563"/>
                  </a:cubicBezTo>
                  <a:lnTo>
                    <a:pt x="152" y="654"/>
                  </a:lnTo>
                  <a:cubicBezTo>
                    <a:pt x="183" y="685"/>
                    <a:pt x="221" y="700"/>
                    <a:pt x="259" y="700"/>
                  </a:cubicBezTo>
                  <a:cubicBezTo>
                    <a:pt x="297" y="700"/>
                    <a:pt x="335" y="685"/>
                    <a:pt x="365" y="654"/>
                  </a:cubicBezTo>
                  <a:cubicBezTo>
                    <a:pt x="608" y="472"/>
                    <a:pt x="578" y="259"/>
                    <a:pt x="396" y="46"/>
                  </a:cubicBezTo>
                  <a:cubicBezTo>
                    <a:pt x="365" y="16"/>
                    <a:pt x="320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8" name="Google Shape;7508;p9"/>
            <p:cNvSpPr/>
            <p:nvPr/>
          </p:nvSpPr>
          <p:spPr>
            <a:xfrm>
              <a:off x="6070300" y="1276150"/>
              <a:ext cx="11400" cy="11425"/>
            </a:xfrm>
            <a:custGeom>
              <a:avLst/>
              <a:gdLst/>
              <a:ahLst/>
              <a:cxnLst/>
              <a:rect l="l" t="t" r="r" b="b"/>
              <a:pathLst>
                <a:path w="456" h="457" extrusionOk="0">
                  <a:moveTo>
                    <a:pt x="243" y="0"/>
                  </a:moveTo>
                  <a:cubicBezTo>
                    <a:pt x="122" y="0"/>
                    <a:pt x="0" y="31"/>
                    <a:pt x="0" y="183"/>
                  </a:cubicBezTo>
                  <a:cubicBezTo>
                    <a:pt x="0" y="335"/>
                    <a:pt x="122" y="456"/>
                    <a:pt x="274" y="456"/>
                  </a:cubicBezTo>
                  <a:cubicBezTo>
                    <a:pt x="426" y="456"/>
                    <a:pt x="456" y="335"/>
                    <a:pt x="456" y="21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9" name="Google Shape;7509;p9"/>
            <p:cNvSpPr/>
            <p:nvPr/>
          </p:nvSpPr>
          <p:spPr>
            <a:xfrm>
              <a:off x="6606850" y="1073150"/>
              <a:ext cx="12875" cy="13050"/>
            </a:xfrm>
            <a:custGeom>
              <a:avLst/>
              <a:gdLst/>
              <a:ahLst/>
              <a:cxnLst/>
              <a:rect l="l" t="t" r="r" b="b"/>
              <a:pathLst>
                <a:path w="515" h="522" extrusionOk="0">
                  <a:moveTo>
                    <a:pt x="255" y="1"/>
                  </a:moveTo>
                  <a:cubicBezTo>
                    <a:pt x="99" y="1"/>
                    <a:pt x="0" y="140"/>
                    <a:pt x="28" y="278"/>
                  </a:cubicBezTo>
                  <a:cubicBezTo>
                    <a:pt x="58" y="400"/>
                    <a:pt x="149" y="491"/>
                    <a:pt x="271" y="521"/>
                  </a:cubicBezTo>
                  <a:cubicBezTo>
                    <a:pt x="393" y="491"/>
                    <a:pt x="484" y="369"/>
                    <a:pt x="484" y="248"/>
                  </a:cubicBezTo>
                  <a:cubicBezTo>
                    <a:pt x="514" y="126"/>
                    <a:pt x="423" y="5"/>
                    <a:pt x="301" y="5"/>
                  </a:cubicBezTo>
                  <a:cubicBezTo>
                    <a:pt x="285" y="2"/>
                    <a:pt x="270" y="1"/>
                    <a:pt x="2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0" name="Google Shape;7510;p9"/>
            <p:cNvSpPr/>
            <p:nvPr/>
          </p:nvSpPr>
          <p:spPr>
            <a:xfrm>
              <a:off x="6752675" y="1062650"/>
              <a:ext cx="12950" cy="11400"/>
            </a:xfrm>
            <a:custGeom>
              <a:avLst/>
              <a:gdLst/>
              <a:ahLst/>
              <a:cxnLst/>
              <a:rect l="l" t="t" r="r" b="b"/>
              <a:pathLst>
                <a:path w="518" h="456" extrusionOk="0">
                  <a:moveTo>
                    <a:pt x="205" y="0"/>
                  </a:moveTo>
                  <a:cubicBezTo>
                    <a:pt x="129" y="0"/>
                    <a:pt x="52" y="47"/>
                    <a:pt x="31" y="151"/>
                  </a:cubicBezTo>
                  <a:cubicBezTo>
                    <a:pt x="0" y="242"/>
                    <a:pt x="61" y="394"/>
                    <a:pt x="152" y="425"/>
                  </a:cubicBezTo>
                  <a:cubicBezTo>
                    <a:pt x="193" y="445"/>
                    <a:pt x="237" y="455"/>
                    <a:pt x="278" y="455"/>
                  </a:cubicBezTo>
                  <a:cubicBezTo>
                    <a:pt x="362" y="455"/>
                    <a:pt x="436" y="415"/>
                    <a:pt x="456" y="334"/>
                  </a:cubicBezTo>
                  <a:cubicBezTo>
                    <a:pt x="517" y="182"/>
                    <a:pt x="426" y="121"/>
                    <a:pt x="304" y="30"/>
                  </a:cubicBezTo>
                  <a:cubicBezTo>
                    <a:pt x="275" y="10"/>
                    <a:pt x="240" y="0"/>
                    <a:pt x="2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1" name="Google Shape;7511;p9"/>
            <p:cNvSpPr/>
            <p:nvPr/>
          </p:nvSpPr>
          <p:spPr>
            <a:xfrm>
              <a:off x="5530775" y="1308825"/>
              <a:ext cx="11400" cy="11600"/>
            </a:xfrm>
            <a:custGeom>
              <a:avLst/>
              <a:gdLst/>
              <a:ahLst/>
              <a:cxnLst/>
              <a:rect l="l" t="t" r="r" b="b"/>
              <a:pathLst>
                <a:path w="456" h="464" extrusionOk="0">
                  <a:moveTo>
                    <a:pt x="182" y="0"/>
                  </a:moveTo>
                  <a:cubicBezTo>
                    <a:pt x="30" y="31"/>
                    <a:pt x="0" y="152"/>
                    <a:pt x="0" y="243"/>
                  </a:cubicBezTo>
                  <a:cubicBezTo>
                    <a:pt x="0" y="352"/>
                    <a:pt x="97" y="461"/>
                    <a:pt x="205" y="461"/>
                  </a:cubicBezTo>
                  <a:cubicBezTo>
                    <a:pt x="218" y="461"/>
                    <a:pt x="230" y="459"/>
                    <a:pt x="243" y="456"/>
                  </a:cubicBezTo>
                  <a:cubicBezTo>
                    <a:pt x="264" y="461"/>
                    <a:pt x="283" y="464"/>
                    <a:pt x="301" y="464"/>
                  </a:cubicBezTo>
                  <a:cubicBezTo>
                    <a:pt x="393" y="464"/>
                    <a:pt x="456" y="401"/>
                    <a:pt x="456" y="274"/>
                  </a:cubicBezTo>
                  <a:cubicBezTo>
                    <a:pt x="456" y="122"/>
                    <a:pt x="334" y="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2" name="Google Shape;7512;p9"/>
            <p:cNvSpPr/>
            <p:nvPr/>
          </p:nvSpPr>
          <p:spPr>
            <a:xfrm>
              <a:off x="6235950" y="1240800"/>
              <a:ext cx="16250" cy="13525"/>
            </a:xfrm>
            <a:custGeom>
              <a:avLst/>
              <a:gdLst/>
              <a:ahLst/>
              <a:cxnLst/>
              <a:rect l="l" t="t" r="r" b="b"/>
              <a:pathLst>
                <a:path w="650" h="541" extrusionOk="0">
                  <a:moveTo>
                    <a:pt x="413" y="1"/>
                  </a:moveTo>
                  <a:cubicBezTo>
                    <a:pt x="383" y="1"/>
                    <a:pt x="346" y="6"/>
                    <a:pt x="304" y="16"/>
                  </a:cubicBezTo>
                  <a:cubicBezTo>
                    <a:pt x="61" y="77"/>
                    <a:pt x="0" y="290"/>
                    <a:pt x="243" y="472"/>
                  </a:cubicBezTo>
                  <a:cubicBezTo>
                    <a:pt x="289" y="518"/>
                    <a:pt x="350" y="540"/>
                    <a:pt x="414" y="540"/>
                  </a:cubicBezTo>
                  <a:cubicBezTo>
                    <a:pt x="479" y="540"/>
                    <a:pt x="547" y="518"/>
                    <a:pt x="608" y="472"/>
                  </a:cubicBezTo>
                  <a:cubicBezTo>
                    <a:pt x="581" y="284"/>
                    <a:pt x="650" y="1"/>
                    <a:pt x="4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3" name="Google Shape;7513;p9"/>
            <p:cNvSpPr/>
            <p:nvPr/>
          </p:nvSpPr>
          <p:spPr>
            <a:xfrm>
              <a:off x="7112100" y="121752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22" y="0"/>
                  </a:moveTo>
                  <a:cubicBezTo>
                    <a:pt x="209" y="0"/>
                    <a:pt x="196" y="2"/>
                    <a:pt x="183" y="5"/>
                  </a:cubicBezTo>
                  <a:cubicBezTo>
                    <a:pt x="31" y="35"/>
                    <a:pt x="1" y="157"/>
                    <a:pt x="31" y="309"/>
                  </a:cubicBezTo>
                  <a:cubicBezTo>
                    <a:pt x="56" y="410"/>
                    <a:pt x="144" y="469"/>
                    <a:pt x="242" y="469"/>
                  </a:cubicBezTo>
                  <a:cubicBezTo>
                    <a:pt x="263" y="469"/>
                    <a:pt x="284" y="466"/>
                    <a:pt x="304" y="461"/>
                  </a:cubicBezTo>
                  <a:cubicBezTo>
                    <a:pt x="456" y="461"/>
                    <a:pt x="517" y="370"/>
                    <a:pt x="517" y="218"/>
                  </a:cubicBezTo>
                  <a:cubicBezTo>
                    <a:pt x="463" y="109"/>
                    <a:pt x="336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4" name="Google Shape;7514;p9"/>
            <p:cNvSpPr/>
            <p:nvPr/>
          </p:nvSpPr>
          <p:spPr>
            <a:xfrm>
              <a:off x="5887925" y="1307100"/>
              <a:ext cx="16725" cy="9350"/>
            </a:xfrm>
            <a:custGeom>
              <a:avLst/>
              <a:gdLst/>
              <a:ahLst/>
              <a:cxnLst/>
              <a:rect l="l" t="t" r="r" b="b"/>
              <a:pathLst>
                <a:path w="669" h="374" extrusionOk="0">
                  <a:moveTo>
                    <a:pt x="306" y="1"/>
                  </a:moveTo>
                  <a:cubicBezTo>
                    <a:pt x="275" y="1"/>
                    <a:pt x="244" y="3"/>
                    <a:pt x="213" y="9"/>
                  </a:cubicBezTo>
                  <a:cubicBezTo>
                    <a:pt x="91" y="9"/>
                    <a:pt x="0" y="100"/>
                    <a:pt x="30" y="221"/>
                  </a:cubicBezTo>
                  <a:cubicBezTo>
                    <a:pt x="30" y="343"/>
                    <a:pt x="182" y="373"/>
                    <a:pt x="274" y="373"/>
                  </a:cubicBezTo>
                  <a:cubicBezTo>
                    <a:pt x="456" y="373"/>
                    <a:pt x="578" y="312"/>
                    <a:pt x="669" y="161"/>
                  </a:cubicBezTo>
                  <a:cubicBezTo>
                    <a:pt x="593" y="60"/>
                    <a:pt x="455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5" name="Google Shape;7515;p9"/>
            <p:cNvSpPr/>
            <p:nvPr/>
          </p:nvSpPr>
          <p:spPr>
            <a:xfrm>
              <a:off x="5945675" y="154667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74" y="0"/>
                  </a:moveTo>
                  <a:cubicBezTo>
                    <a:pt x="152" y="0"/>
                    <a:pt x="31" y="91"/>
                    <a:pt x="31" y="213"/>
                  </a:cubicBezTo>
                  <a:cubicBezTo>
                    <a:pt x="0" y="365"/>
                    <a:pt x="91" y="517"/>
                    <a:pt x="243" y="547"/>
                  </a:cubicBezTo>
                  <a:cubicBezTo>
                    <a:pt x="365" y="517"/>
                    <a:pt x="486" y="456"/>
                    <a:pt x="486" y="334"/>
                  </a:cubicBezTo>
                  <a:cubicBezTo>
                    <a:pt x="547" y="183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6" name="Google Shape;7516;p9"/>
            <p:cNvSpPr/>
            <p:nvPr/>
          </p:nvSpPr>
          <p:spPr>
            <a:xfrm>
              <a:off x="6894000" y="11310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3" y="1"/>
                    <a:pt x="31" y="92"/>
                    <a:pt x="31" y="214"/>
                  </a:cubicBezTo>
                  <a:cubicBezTo>
                    <a:pt x="1" y="335"/>
                    <a:pt x="92" y="457"/>
                    <a:pt x="21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5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7" name="Google Shape;7517;p9"/>
            <p:cNvSpPr/>
            <p:nvPr/>
          </p:nvSpPr>
          <p:spPr>
            <a:xfrm>
              <a:off x="6663000" y="1368100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74" y="0"/>
                  </a:moveTo>
                  <a:cubicBezTo>
                    <a:pt x="122" y="31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96" y="426"/>
                    <a:pt x="487" y="274"/>
                    <a:pt x="457" y="152"/>
                  </a:cubicBezTo>
                  <a:cubicBezTo>
                    <a:pt x="426" y="61"/>
                    <a:pt x="33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8" name="Google Shape;7518;p9"/>
            <p:cNvSpPr/>
            <p:nvPr/>
          </p:nvSpPr>
          <p:spPr>
            <a:xfrm>
              <a:off x="6243550" y="1270825"/>
              <a:ext cx="11425" cy="13825"/>
            </a:xfrm>
            <a:custGeom>
              <a:avLst/>
              <a:gdLst/>
              <a:ahLst/>
              <a:cxnLst/>
              <a:rect l="l" t="t" r="r" b="b"/>
              <a:pathLst>
                <a:path w="457" h="553" extrusionOk="0">
                  <a:moveTo>
                    <a:pt x="456" y="1"/>
                  </a:moveTo>
                  <a:cubicBezTo>
                    <a:pt x="243" y="1"/>
                    <a:pt x="0" y="61"/>
                    <a:pt x="0" y="304"/>
                  </a:cubicBezTo>
                  <a:cubicBezTo>
                    <a:pt x="0" y="522"/>
                    <a:pt x="140" y="553"/>
                    <a:pt x="286" y="553"/>
                  </a:cubicBezTo>
                  <a:cubicBezTo>
                    <a:pt x="345" y="553"/>
                    <a:pt x="404" y="548"/>
                    <a:pt x="456" y="548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9" name="Google Shape;7519;p9"/>
            <p:cNvSpPr/>
            <p:nvPr/>
          </p:nvSpPr>
          <p:spPr>
            <a:xfrm>
              <a:off x="5740500" y="1481500"/>
              <a:ext cx="13700" cy="11100"/>
            </a:xfrm>
            <a:custGeom>
              <a:avLst/>
              <a:gdLst/>
              <a:ahLst/>
              <a:cxnLst/>
              <a:rect l="l" t="t" r="r" b="b"/>
              <a:pathLst>
                <a:path w="548" h="444" extrusionOk="0">
                  <a:moveTo>
                    <a:pt x="212" y="0"/>
                  </a:moveTo>
                  <a:cubicBezTo>
                    <a:pt x="126" y="0"/>
                    <a:pt x="53" y="63"/>
                    <a:pt x="31" y="175"/>
                  </a:cubicBezTo>
                  <a:cubicBezTo>
                    <a:pt x="0" y="236"/>
                    <a:pt x="31" y="327"/>
                    <a:pt x="91" y="388"/>
                  </a:cubicBezTo>
                  <a:cubicBezTo>
                    <a:pt x="130" y="426"/>
                    <a:pt x="173" y="443"/>
                    <a:pt x="218" y="443"/>
                  </a:cubicBezTo>
                  <a:cubicBezTo>
                    <a:pt x="279" y="443"/>
                    <a:pt x="342" y="411"/>
                    <a:pt x="395" y="358"/>
                  </a:cubicBezTo>
                  <a:cubicBezTo>
                    <a:pt x="456" y="267"/>
                    <a:pt x="487" y="206"/>
                    <a:pt x="517" y="145"/>
                  </a:cubicBezTo>
                  <a:lnTo>
                    <a:pt x="547" y="145"/>
                  </a:lnTo>
                  <a:cubicBezTo>
                    <a:pt x="456" y="115"/>
                    <a:pt x="395" y="54"/>
                    <a:pt x="304" y="24"/>
                  </a:cubicBezTo>
                  <a:cubicBezTo>
                    <a:pt x="273" y="8"/>
                    <a:pt x="241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0" name="Google Shape;7520;p9"/>
            <p:cNvSpPr/>
            <p:nvPr/>
          </p:nvSpPr>
          <p:spPr>
            <a:xfrm>
              <a:off x="6137150" y="1485275"/>
              <a:ext cx="12200" cy="10650"/>
            </a:xfrm>
            <a:custGeom>
              <a:avLst/>
              <a:gdLst/>
              <a:ahLst/>
              <a:cxnLst/>
              <a:rect l="l" t="t" r="r" b="b"/>
              <a:pathLst>
                <a:path w="488" h="426" extrusionOk="0">
                  <a:moveTo>
                    <a:pt x="264" y="1"/>
                  </a:moveTo>
                  <a:cubicBezTo>
                    <a:pt x="171" y="1"/>
                    <a:pt x="84" y="57"/>
                    <a:pt x="62" y="146"/>
                  </a:cubicBezTo>
                  <a:cubicBezTo>
                    <a:pt x="1" y="268"/>
                    <a:pt x="92" y="359"/>
                    <a:pt x="214" y="420"/>
                  </a:cubicBezTo>
                  <a:cubicBezTo>
                    <a:pt x="230" y="424"/>
                    <a:pt x="246" y="426"/>
                    <a:pt x="261" y="426"/>
                  </a:cubicBezTo>
                  <a:cubicBezTo>
                    <a:pt x="366" y="426"/>
                    <a:pt x="461" y="343"/>
                    <a:pt x="487" y="237"/>
                  </a:cubicBezTo>
                  <a:cubicBezTo>
                    <a:pt x="487" y="146"/>
                    <a:pt x="457" y="55"/>
                    <a:pt x="366" y="24"/>
                  </a:cubicBezTo>
                  <a:cubicBezTo>
                    <a:pt x="333" y="8"/>
                    <a:pt x="298" y="1"/>
                    <a:pt x="2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1" name="Google Shape;7521;p9"/>
            <p:cNvSpPr/>
            <p:nvPr/>
          </p:nvSpPr>
          <p:spPr>
            <a:xfrm>
              <a:off x="5809650" y="14919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74" y="1"/>
                  </a:moveTo>
                  <a:cubicBezTo>
                    <a:pt x="152" y="1"/>
                    <a:pt x="31" y="92"/>
                    <a:pt x="31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5" y="426"/>
                    <a:pt x="456" y="426"/>
                    <a:pt x="456" y="274"/>
                  </a:cubicBezTo>
                  <a:cubicBezTo>
                    <a:pt x="456" y="153"/>
                    <a:pt x="395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2" name="Google Shape;7522;p9"/>
            <p:cNvSpPr/>
            <p:nvPr/>
          </p:nvSpPr>
          <p:spPr>
            <a:xfrm>
              <a:off x="6456325" y="1505800"/>
              <a:ext cx="12925" cy="10775"/>
            </a:xfrm>
            <a:custGeom>
              <a:avLst/>
              <a:gdLst/>
              <a:ahLst/>
              <a:cxnLst/>
              <a:rect l="l" t="t" r="r" b="b"/>
              <a:pathLst>
                <a:path w="517" h="431" extrusionOk="0">
                  <a:moveTo>
                    <a:pt x="274" y="0"/>
                  </a:moveTo>
                  <a:cubicBezTo>
                    <a:pt x="197" y="0"/>
                    <a:pt x="136" y="57"/>
                    <a:pt x="91" y="146"/>
                  </a:cubicBezTo>
                  <a:cubicBezTo>
                    <a:pt x="0" y="267"/>
                    <a:pt x="91" y="359"/>
                    <a:pt x="213" y="419"/>
                  </a:cubicBezTo>
                  <a:cubicBezTo>
                    <a:pt x="236" y="427"/>
                    <a:pt x="260" y="431"/>
                    <a:pt x="285" y="431"/>
                  </a:cubicBezTo>
                  <a:cubicBezTo>
                    <a:pt x="361" y="431"/>
                    <a:pt x="441" y="397"/>
                    <a:pt x="486" y="328"/>
                  </a:cubicBezTo>
                  <a:cubicBezTo>
                    <a:pt x="517" y="207"/>
                    <a:pt x="456" y="85"/>
                    <a:pt x="365" y="24"/>
                  </a:cubicBezTo>
                  <a:cubicBezTo>
                    <a:pt x="332" y="8"/>
                    <a:pt x="302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3" name="Google Shape;7523;p9"/>
            <p:cNvSpPr/>
            <p:nvPr/>
          </p:nvSpPr>
          <p:spPr>
            <a:xfrm>
              <a:off x="5881075" y="156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31"/>
                    <a:pt x="0" y="153"/>
                    <a:pt x="61" y="274"/>
                  </a:cubicBezTo>
                  <a:cubicBezTo>
                    <a:pt x="61" y="365"/>
                    <a:pt x="152" y="426"/>
                    <a:pt x="244" y="426"/>
                  </a:cubicBezTo>
                  <a:cubicBezTo>
                    <a:pt x="365" y="426"/>
                    <a:pt x="456" y="305"/>
                    <a:pt x="456" y="183"/>
                  </a:cubicBezTo>
                  <a:cubicBezTo>
                    <a:pt x="45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4" name="Google Shape;7524;p9"/>
            <p:cNvSpPr/>
            <p:nvPr/>
          </p:nvSpPr>
          <p:spPr>
            <a:xfrm>
              <a:off x="6123475" y="1569625"/>
              <a:ext cx="12950" cy="10775"/>
            </a:xfrm>
            <a:custGeom>
              <a:avLst/>
              <a:gdLst/>
              <a:ahLst/>
              <a:cxnLst/>
              <a:rect l="l" t="t" r="r" b="b"/>
              <a:pathLst>
                <a:path w="518" h="431" extrusionOk="0">
                  <a:moveTo>
                    <a:pt x="274" y="1"/>
                  </a:moveTo>
                  <a:cubicBezTo>
                    <a:pt x="197" y="1"/>
                    <a:pt x="136" y="57"/>
                    <a:pt x="92" y="146"/>
                  </a:cubicBezTo>
                  <a:cubicBezTo>
                    <a:pt x="1" y="268"/>
                    <a:pt x="92" y="359"/>
                    <a:pt x="213" y="420"/>
                  </a:cubicBezTo>
                  <a:cubicBezTo>
                    <a:pt x="235" y="427"/>
                    <a:pt x="258" y="431"/>
                    <a:pt x="282" y="431"/>
                  </a:cubicBezTo>
                  <a:cubicBezTo>
                    <a:pt x="359" y="431"/>
                    <a:pt x="441" y="391"/>
                    <a:pt x="487" y="298"/>
                  </a:cubicBezTo>
                  <a:cubicBezTo>
                    <a:pt x="517" y="207"/>
                    <a:pt x="457" y="85"/>
                    <a:pt x="365" y="24"/>
                  </a:cubicBezTo>
                  <a:cubicBezTo>
                    <a:pt x="333" y="8"/>
                    <a:pt x="302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5" name="Google Shape;7525;p9"/>
            <p:cNvSpPr/>
            <p:nvPr/>
          </p:nvSpPr>
          <p:spPr>
            <a:xfrm>
              <a:off x="5790650" y="16325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44" y="1"/>
                  </a:moveTo>
                  <a:cubicBezTo>
                    <a:pt x="122" y="1"/>
                    <a:pt x="31" y="62"/>
                    <a:pt x="0" y="183"/>
                  </a:cubicBezTo>
                  <a:cubicBezTo>
                    <a:pt x="0" y="305"/>
                    <a:pt x="31" y="426"/>
                    <a:pt x="183" y="426"/>
                  </a:cubicBezTo>
                  <a:cubicBezTo>
                    <a:pt x="199" y="430"/>
                    <a:pt x="214" y="432"/>
                    <a:pt x="229" y="432"/>
                  </a:cubicBezTo>
                  <a:cubicBezTo>
                    <a:pt x="327" y="432"/>
                    <a:pt x="400" y="350"/>
                    <a:pt x="426" y="244"/>
                  </a:cubicBezTo>
                  <a:cubicBezTo>
                    <a:pt x="456" y="12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6" name="Google Shape;7526;p9"/>
            <p:cNvSpPr/>
            <p:nvPr/>
          </p:nvSpPr>
          <p:spPr>
            <a:xfrm>
              <a:off x="5249600" y="16492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92" y="1"/>
                    <a:pt x="1" y="92"/>
                    <a:pt x="1" y="213"/>
                  </a:cubicBezTo>
                  <a:cubicBezTo>
                    <a:pt x="1" y="335"/>
                    <a:pt x="92" y="426"/>
                    <a:pt x="213" y="45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457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7" name="Google Shape;7527;p9"/>
            <p:cNvSpPr/>
            <p:nvPr/>
          </p:nvSpPr>
          <p:spPr>
            <a:xfrm>
              <a:off x="5318750" y="1289825"/>
              <a:ext cx="15975" cy="15800"/>
            </a:xfrm>
            <a:custGeom>
              <a:avLst/>
              <a:gdLst/>
              <a:ahLst/>
              <a:cxnLst/>
              <a:rect l="l" t="t" r="r" b="b"/>
              <a:pathLst>
                <a:path w="639" h="632" extrusionOk="0">
                  <a:moveTo>
                    <a:pt x="244" y="0"/>
                  </a:moveTo>
                  <a:cubicBezTo>
                    <a:pt x="244" y="0"/>
                    <a:pt x="244" y="31"/>
                    <a:pt x="244" y="61"/>
                  </a:cubicBezTo>
                  <a:cubicBezTo>
                    <a:pt x="274" y="244"/>
                    <a:pt x="1" y="426"/>
                    <a:pt x="213" y="608"/>
                  </a:cubicBezTo>
                  <a:cubicBezTo>
                    <a:pt x="229" y="624"/>
                    <a:pt x="259" y="631"/>
                    <a:pt x="289" y="631"/>
                  </a:cubicBezTo>
                  <a:cubicBezTo>
                    <a:pt x="320" y="631"/>
                    <a:pt x="350" y="624"/>
                    <a:pt x="365" y="608"/>
                  </a:cubicBezTo>
                  <a:cubicBezTo>
                    <a:pt x="639" y="456"/>
                    <a:pt x="457" y="244"/>
                    <a:pt x="457" y="61"/>
                  </a:cubicBezTo>
                  <a:cubicBezTo>
                    <a:pt x="457" y="31"/>
                    <a:pt x="457" y="31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8" name="Google Shape;7528;p9"/>
            <p:cNvSpPr/>
            <p:nvPr/>
          </p:nvSpPr>
          <p:spPr>
            <a:xfrm>
              <a:off x="5580925" y="1453200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0" y="0"/>
                  </a:moveTo>
                  <a:cubicBezTo>
                    <a:pt x="0" y="31"/>
                    <a:pt x="0" y="92"/>
                    <a:pt x="31" y="152"/>
                  </a:cubicBezTo>
                  <a:cubicBezTo>
                    <a:pt x="56" y="281"/>
                    <a:pt x="104" y="409"/>
                    <a:pt x="228" y="409"/>
                  </a:cubicBezTo>
                  <a:cubicBezTo>
                    <a:pt x="251" y="409"/>
                    <a:pt x="276" y="405"/>
                    <a:pt x="304" y="396"/>
                  </a:cubicBezTo>
                  <a:cubicBezTo>
                    <a:pt x="395" y="365"/>
                    <a:pt x="456" y="304"/>
                    <a:pt x="456" y="213"/>
                  </a:cubicBezTo>
                  <a:cubicBezTo>
                    <a:pt x="487" y="31"/>
                    <a:pt x="335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9" name="Google Shape;7529;p9"/>
            <p:cNvSpPr/>
            <p:nvPr/>
          </p:nvSpPr>
          <p:spPr>
            <a:xfrm>
              <a:off x="5600675" y="1440025"/>
              <a:ext cx="10675" cy="10925"/>
            </a:xfrm>
            <a:custGeom>
              <a:avLst/>
              <a:gdLst/>
              <a:ahLst/>
              <a:cxnLst/>
              <a:rect l="l" t="t" r="r" b="b"/>
              <a:pathLst>
                <a:path w="427" h="437" extrusionOk="0">
                  <a:moveTo>
                    <a:pt x="246" y="0"/>
                  </a:moveTo>
                  <a:cubicBezTo>
                    <a:pt x="218" y="0"/>
                    <a:pt x="187" y="4"/>
                    <a:pt x="152" y="11"/>
                  </a:cubicBezTo>
                  <a:cubicBezTo>
                    <a:pt x="61" y="11"/>
                    <a:pt x="0" y="72"/>
                    <a:pt x="0" y="163"/>
                  </a:cubicBezTo>
                  <a:cubicBezTo>
                    <a:pt x="0" y="315"/>
                    <a:pt x="61" y="436"/>
                    <a:pt x="213" y="436"/>
                  </a:cubicBezTo>
                  <a:cubicBezTo>
                    <a:pt x="335" y="436"/>
                    <a:pt x="426" y="315"/>
                    <a:pt x="426" y="163"/>
                  </a:cubicBezTo>
                  <a:cubicBezTo>
                    <a:pt x="402" y="45"/>
                    <a:pt x="342" y="0"/>
                    <a:pt x="2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0" name="Google Shape;7530;p9"/>
            <p:cNvSpPr/>
            <p:nvPr/>
          </p:nvSpPr>
          <p:spPr>
            <a:xfrm>
              <a:off x="5636400" y="1425850"/>
              <a:ext cx="11400" cy="10800"/>
            </a:xfrm>
            <a:custGeom>
              <a:avLst/>
              <a:gdLst/>
              <a:ahLst/>
              <a:cxnLst/>
              <a:rect l="l" t="t" r="r" b="b"/>
              <a:pathLst>
                <a:path w="456" h="432" extrusionOk="0">
                  <a:moveTo>
                    <a:pt x="243" y="0"/>
                  </a:moveTo>
                  <a:cubicBezTo>
                    <a:pt x="91" y="31"/>
                    <a:pt x="0" y="91"/>
                    <a:pt x="30" y="243"/>
                  </a:cubicBezTo>
                  <a:cubicBezTo>
                    <a:pt x="61" y="304"/>
                    <a:pt x="122" y="395"/>
                    <a:pt x="182" y="426"/>
                  </a:cubicBezTo>
                  <a:cubicBezTo>
                    <a:pt x="198" y="430"/>
                    <a:pt x="215" y="432"/>
                    <a:pt x="232" y="432"/>
                  </a:cubicBezTo>
                  <a:cubicBezTo>
                    <a:pt x="341" y="432"/>
                    <a:pt x="456" y="349"/>
                    <a:pt x="456" y="24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1" name="Google Shape;7531;p9"/>
            <p:cNvSpPr/>
            <p:nvPr/>
          </p:nvSpPr>
          <p:spPr>
            <a:xfrm>
              <a:off x="6725325" y="14212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65" y="1"/>
                  </a:moveTo>
                  <a:cubicBezTo>
                    <a:pt x="274" y="31"/>
                    <a:pt x="213" y="92"/>
                    <a:pt x="152" y="153"/>
                  </a:cubicBezTo>
                  <a:cubicBezTo>
                    <a:pt x="31" y="214"/>
                    <a:pt x="0" y="366"/>
                    <a:pt x="91" y="457"/>
                  </a:cubicBezTo>
                  <a:cubicBezTo>
                    <a:pt x="183" y="518"/>
                    <a:pt x="243" y="518"/>
                    <a:pt x="334" y="518"/>
                  </a:cubicBezTo>
                  <a:cubicBezTo>
                    <a:pt x="456" y="487"/>
                    <a:pt x="547" y="335"/>
                    <a:pt x="456" y="244"/>
                  </a:cubicBezTo>
                  <a:cubicBezTo>
                    <a:pt x="426" y="153"/>
                    <a:pt x="395" y="6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2" name="Google Shape;7532;p9"/>
            <p:cNvSpPr/>
            <p:nvPr/>
          </p:nvSpPr>
          <p:spPr>
            <a:xfrm>
              <a:off x="6558900" y="139470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4"/>
                    <a:pt x="92" y="426"/>
                    <a:pt x="213" y="456"/>
                  </a:cubicBezTo>
                  <a:cubicBezTo>
                    <a:pt x="335" y="456"/>
                    <a:pt x="426" y="334"/>
                    <a:pt x="426" y="213"/>
                  </a:cubicBezTo>
                  <a:cubicBezTo>
                    <a:pt x="456" y="9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3" name="Google Shape;7533;p9"/>
            <p:cNvSpPr/>
            <p:nvPr/>
          </p:nvSpPr>
          <p:spPr>
            <a:xfrm>
              <a:off x="5964675" y="1395250"/>
              <a:ext cx="10650" cy="10850"/>
            </a:xfrm>
            <a:custGeom>
              <a:avLst/>
              <a:gdLst/>
              <a:ahLst/>
              <a:cxnLst/>
              <a:rect l="l" t="t" r="r" b="b"/>
              <a:pathLst>
                <a:path w="426" h="434" extrusionOk="0">
                  <a:moveTo>
                    <a:pt x="195" y="1"/>
                  </a:moveTo>
                  <a:cubicBezTo>
                    <a:pt x="122" y="1"/>
                    <a:pt x="55" y="55"/>
                    <a:pt x="30" y="130"/>
                  </a:cubicBezTo>
                  <a:cubicBezTo>
                    <a:pt x="0" y="312"/>
                    <a:pt x="122" y="373"/>
                    <a:pt x="243" y="434"/>
                  </a:cubicBezTo>
                  <a:cubicBezTo>
                    <a:pt x="365" y="434"/>
                    <a:pt x="426" y="373"/>
                    <a:pt x="426" y="282"/>
                  </a:cubicBezTo>
                  <a:cubicBezTo>
                    <a:pt x="426" y="160"/>
                    <a:pt x="365" y="39"/>
                    <a:pt x="243" y="8"/>
                  </a:cubicBezTo>
                  <a:cubicBezTo>
                    <a:pt x="227" y="3"/>
                    <a:pt x="211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4" name="Google Shape;7534;p9"/>
            <p:cNvSpPr/>
            <p:nvPr/>
          </p:nvSpPr>
          <p:spPr>
            <a:xfrm>
              <a:off x="5572650" y="139090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301" y="0"/>
                  </a:moveTo>
                  <a:cubicBezTo>
                    <a:pt x="149" y="0"/>
                    <a:pt x="27" y="122"/>
                    <a:pt x="27" y="274"/>
                  </a:cubicBezTo>
                  <a:cubicBezTo>
                    <a:pt x="1" y="353"/>
                    <a:pt x="66" y="432"/>
                    <a:pt x="143" y="432"/>
                  </a:cubicBezTo>
                  <a:cubicBezTo>
                    <a:pt x="155" y="432"/>
                    <a:pt x="167" y="430"/>
                    <a:pt x="179" y="426"/>
                  </a:cubicBezTo>
                  <a:cubicBezTo>
                    <a:pt x="301" y="395"/>
                    <a:pt x="392" y="304"/>
                    <a:pt x="422" y="182"/>
                  </a:cubicBezTo>
                  <a:cubicBezTo>
                    <a:pt x="453" y="91"/>
                    <a:pt x="392" y="0"/>
                    <a:pt x="3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5" name="Google Shape;7535;p9"/>
            <p:cNvSpPr/>
            <p:nvPr/>
          </p:nvSpPr>
          <p:spPr>
            <a:xfrm>
              <a:off x="5341550" y="1389375"/>
              <a:ext cx="17500" cy="8600"/>
            </a:xfrm>
            <a:custGeom>
              <a:avLst/>
              <a:gdLst/>
              <a:ahLst/>
              <a:cxnLst/>
              <a:rect l="l" t="t" r="r" b="b"/>
              <a:pathLst>
                <a:path w="700" h="344" extrusionOk="0">
                  <a:moveTo>
                    <a:pt x="313" y="0"/>
                  </a:moveTo>
                  <a:cubicBezTo>
                    <a:pt x="220" y="0"/>
                    <a:pt x="117" y="26"/>
                    <a:pt x="1" y="61"/>
                  </a:cubicBezTo>
                  <a:cubicBezTo>
                    <a:pt x="178" y="194"/>
                    <a:pt x="307" y="343"/>
                    <a:pt x="482" y="343"/>
                  </a:cubicBezTo>
                  <a:cubicBezTo>
                    <a:pt x="547" y="343"/>
                    <a:pt x="618" y="323"/>
                    <a:pt x="700" y="274"/>
                  </a:cubicBezTo>
                  <a:cubicBezTo>
                    <a:pt x="587" y="68"/>
                    <a:pt x="463" y="0"/>
                    <a:pt x="3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6" name="Google Shape;7536;p9"/>
            <p:cNvSpPr/>
            <p:nvPr/>
          </p:nvSpPr>
          <p:spPr>
            <a:xfrm>
              <a:off x="6397800" y="13757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65" y="426"/>
                    <a:pt x="457" y="334"/>
                    <a:pt x="457" y="213"/>
                  </a:cubicBezTo>
                  <a:cubicBezTo>
                    <a:pt x="457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7" name="Google Shape;7537;p9"/>
            <p:cNvSpPr/>
            <p:nvPr/>
          </p:nvSpPr>
          <p:spPr>
            <a:xfrm>
              <a:off x="6597650" y="1371125"/>
              <a:ext cx="22825" cy="9150"/>
            </a:xfrm>
            <a:custGeom>
              <a:avLst/>
              <a:gdLst/>
              <a:ahLst/>
              <a:cxnLst/>
              <a:rect l="l" t="t" r="r" b="b"/>
              <a:pathLst>
                <a:path w="913" h="366" extrusionOk="0">
                  <a:moveTo>
                    <a:pt x="913" y="1"/>
                  </a:moveTo>
                  <a:cubicBezTo>
                    <a:pt x="615" y="1"/>
                    <a:pt x="366" y="193"/>
                    <a:pt x="101" y="193"/>
                  </a:cubicBezTo>
                  <a:cubicBezTo>
                    <a:pt x="68" y="193"/>
                    <a:pt x="34" y="190"/>
                    <a:pt x="1" y="183"/>
                  </a:cubicBezTo>
                  <a:lnTo>
                    <a:pt x="1" y="366"/>
                  </a:lnTo>
                  <a:lnTo>
                    <a:pt x="365" y="366"/>
                  </a:lnTo>
                  <a:cubicBezTo>
                    <a:pt x="609" y="366"/>
                    <a:pt x="913" y="366"/>
                    <a:pt x="9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8" name="Google Shape;7538;p9"/>
            <p:cNvSpPr/>
            <p:nvPr/>
          </p:nvSpPr>
          <p:spPr>
            <a:xfrm>
              <a:off x="6793700" y="1357450"/>
              <a:ext cx="13700" cy="12225"/>
            </a:xfrm>
            <a:custGeom>
              <a:avLst/>
              <a:gdLst/>
              <a:ahLst/>
              <a:cxnLst/>
              <a:rect l="l" t="t" r="r" b="b"/>
              <a:pathLst>
                <a:path w="548" h="489" extrusionOk="0">
                  <a:moveTo>
                    <a:pt x="548" y="1"/>
                  </a:moveTo>
                  <a:cubicBezTo>
                    <a:pt x="426" y="1"/>
                    <a:pt x="305" y="61"/>
                    <a:pt x="214" y="92"/>
                  </a:cubicBezTo>
                  <a:cubicBezTo>
                    <a:pt x="92" y="153"/>
                    <a:pt x="1" y="274"/>
                    <a:pt x="92" y="396"/>
                  </a:cubicBezTo>
                  <a:cubicBezTo>
                    <a:pt x="137" y="463"/>
                    <a:pt x="185" y="489"/>
                    <a:pt x="232" y="489"/>
                  </a:cubicBezTo>
                  <a:cubicBezTo>
                    <a:pt x="313" y="489"/>
                    <a:pt x="388" y="412"/>
                    <a:pt x="426" y="335"/>
                  </a:cubicBezTo>
                  <a:cubicBezTo>
                    <a:pt x="487" y="213"/>
                    <a:pt x="517" y="122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9" name="Google Shape;7539;p9"/>
            <p:cNvSpPr/>
            <p:nvPr/>
          </p:nvSpPr>
          <p:spPr>
            <a:xfrm>
              <a:off x="6802825" y="1344800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26" y="1"/>
                  </a:moveTo>
                  <a:cubicBezTo>
                    <a:pt x="298" y="1"/>
                    <a:pt x="270" y="7"/>
                    <a:pt x="244" y="20"/>
                  </a:cubicBezTo>
                  <a:cubicBezTo>
                    <a:pt x="0" y="142"/>
                    <a:pt x="122" y="324"/>
                    <a:pt x="183" y="507"/>
                  </a:cubicBezTo>
                  <a:cubicBezTo>
                    <a:pt x="365" y="476"/>
                    <a:pt x="548" y="415"/>
                    <a:pt x="517" y="172"/>
                  </a:cubicBezTo>
                  <a:cubicBezTo>
                    <a:pt x="517" y="77"/>
                    <a:pt x="425" y="1"/>
                    <a:pt x="3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0" name="Google Shape;7540;p9"/>
            <p:cNvSpPr/>
            <p:nvPr/>
          </p:nvSpPr>
          <p:spPr>
            <a:xfrm>
              <a:off x="5853725" y="1339225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0" y="0"/>
                  </a:moveTo>
                  <a:cubicBezTo>
                    <a:pt x="0" y="152"/>
                    <a:pt x="61" y="304"/>
                    <a:pt x="183" y="395"/>
                  </a:cubicBezTo>
                  <a:cubicBezTo>
                    <a:pt x="199" y="392"/>
                    <a:pt x="214" y="390"/>
                    <a:pt x="227" y="390"/>
                  </a:cubicBezTo>
                  <a:cubicBezTo>
                    <a:pt x="335" y="390"/>
                    <a:pt x="341" y="493"/>
                    <a:pt x="395" y="547"/>
                  </a:cubicBezTo>
                  <a:lnTo>
                    <a:pt x="578" y="547"/>
                  </a:lnTo>
                  <a:cubicBezTo>
                    <a:pt x="578" y="365"/>
                    <a:pt x="639" y="183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1" name="Google Shape;7541;p9"/>
            <p:cNvSpPr/>
            <p:nvPr/>
          </p:nvSpPr>
          <p:spPr>
            <a:xfrm>
              <a:off x="6646275" y="1327825"/>
              <a:ext cx="12200" cy="14100"/>
            </a:xfrm>
            <a:custGeom>
              <a:avLst/>
              <a:gdLst/>
              <a:ahLst/>
              <a:cxnLst/>
              <a:rect l="l" t="t" r="r" b="b"/>
              <a:pathLst>
                <a:path w="488" h="564" extrusionOk="0">
                  <a:moveTo>
                    <a:pt x="244" y="0"/>
                  </a:moveTo>
                  <a:cubicBezTo>
                    <a:pt x="214" y="0"/>
                    <a:pt x="92" y="61"/>
                    <a:pt x="92" y="91"/>
                  </a:cubicBezTo>
                  <a:cubicBezTo>
                    <a:pt x="62" y="243"/>
                    <a:pt x="1" y="426"/>
                    <a:pt x="183" y="547"/>
                  </a:cubicBezTo>
                  <a:cubicBezTo>
                    <a:pt x="212" y="557"/>
                    <a:pt x="237" y="563"/>
                    <a:pt x="257" y="563"/>
                  </a:cubicBezTo>
                  <a:cubicBezTo>
                    <a:pt x="303" y="563"/>
                    <a:pt x="326" y="531"/>
                    <a:pt x="305" y="426"/>
                  </a:cubicBezTo>
                  <a:cubicBezTo>
                    <a:pt x="275" y="274"/>
                    <a:pt x="487" y="9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2" name="Google Shape;7542;p9"/>
            <p:cNvSpPr/>
            <p:nvPr/>
          </p:nvSpPr>
          <p:spPr>
            <a:xfrm>
              <a:off x="5767850" y="132175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30"/>
                    <a:pt x="1" y="122"/>
                    <a:pt x="1" y="243"/>
                  </a:cubicBezTo>
                  <a:cubicBezTo>
                    <a:pt x="1" y="334"/>
                    <a:pt x="61" y="426"/>
                    <a:pt x="153" y="456"/>
                  </a:cubicBezTo>
                  <a:cubicBezTo>
                    <a:pt x="274" y="456"/>
                    <a:pt x="426" y="395"/>
                    <a:pt x="426" y="243"/>
                  </a:cubicBezTo>
                  <a:cubicBezTo>
                    <a:pt x="456" y="122"/>
                    <a:pt x="335" y="6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3" name="Google Shape;7543;p9"/>
            <p:cNvSpPr/>
            <p:nvPr/>
          </p:nvSpPr>
          <p:spPr>
            <a:xfrm>
              <a:off x="5823325" y="1316425"/>
              <a:ext cx="16750" cy="12850"/>
            </a:xfrm>
            <a:custGeom>
              <a:avLst/>
              <a:gdLst/>
              <a:ahLst/>
              <a:cxnLst/>
              <a:rect l="l" t="t" r="r" b="b"/>
              <a:pathLst>
                <a:path w="670" h="514" extrusionOk="0">
                  <a:moveTo>
                    <a:pt x="335" y="0"/>
                  </a:moveTo>
                  <a:cubicBezTo>
                    <a:pt x="0" y="0"/>
                    <a:pt x="0" y="183"/>
                    <a:pt x="122" y="365"/>
                  </a:cubicBezTo>
                  <a:cubicBezTo>
                    <a:pt x="201" y="460"/>
                    <a:pt x="280" y="513"/>
                    <a:pt x="354" y="513"/>
                  </a:cubicBezTo>
                  <a:cubicBezTo>
                    <a:pt x="424" y="513"/>
                    <a:pt x="489" y="467"/>
                    <a:pt x="548" y="365"/>
                  </a:cubicBezTo>
                  <a:cubicBezTo>
                    <a:pt x="669" y="152"/>
                    <a:pt x="487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4" name="Google Shape;7544;p9"/>
            <p:cNvSpPr/>
            <p:nvPr/>
          </p:nvSpPr>
          <p:spPr>
            <a:xfrm>
              <a:off x="5678950" y="1130250"/>
              <a:ext cx="10650" cy="11575"/>
            </a:xfrm>
            <a:custGeom>
              <a:avLst/>
              <a:gdLst/>
              <a:ahLst/>
              <a:cxnLst/>
              <a:rect l="l" t="t" r="r" b="b"/>
              <a:pathLst>
                <a:path w="426" h="463" extrusionOk="0">
                  <a:moveTo>
                    <a:pt x="243" y="0"/>
                  </a:moveTo>
                  <a:cubicBezTo>
                    <a:pt x="122" y="0"/>
                    <a:pt x="31" y="92"/>
                    <a:pt x="0" y="213"/>
                  </a:cubicBezTo>
                  <a:cubicBezTo>
                    <a:pt x="0" y="335"/>
                    <a:pt x="61" y="426"/>
                    <a:pt x="213" y="456"/>
                  </a:cubicBezTo>
                  <a:cubicBezTo>
                    <a:pt x="225" y="460"/>
                    <a:pt x="238" y="462"/>
                    <a:pt x="250" y="462"/>
                  </a:cubicBezTo>
                  <a:cubicBezTo>
                    <a:pt x="334" y="462"/>
                    <a:pt x="426" y="380"/>
                    <a:pt x="426" y="274"/>
                  </a:cubicBezTo>
                  <a:cubicBezTo>
                    <a:pt x="426" y="152"/>
                    <a:pt x="426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5" name="Google Shape;7545;p9"/>
            <p:cNvSpPr/>
            <p:nvPr/>
          </p:nvSpPr>
          <p:spPr>
            <a:xfrm>
              <a:off x="7068775" y="1213250"/>
              <a:ext cx="12950" cy="11100"/>
            </a:xfrm>
            <a:custGeom>
              <a:avLst/>
              <a:gdLst/>
              <a:ahLst/>
              <a:cxnLst/>
              <a:rect l="l" t="t" r="r" b="b"/>
              <a:pathLst>
                <a:path w="518" h="444" extrusionOk="0">
                  <a:moveTo>
                    <a:pt x="249" y="0"/>
                  </a:moveTo>
                  <a:cubicBezTo>
                    <a:pt x="179" y="0"/>
                    <a:pt x="129" y="56"/>
                    <a:pt x="62" y="145"/>
                  </a:cubicBezTo>
                  <a:cubicBezTo>
                    <a:pt x="1" y="297"/>
                    <a:pt x="62" y="358"/>
                    <a:pt x="183" y="419"/>
                  </a:cubicBezTo>
                  <a:cubicBezTo>
                    <a:pt x="217" y="436"/>
                    <a:pt x="249" y="443"/>
                    <a:pt x="278" y="443"/>
                  </a:cubicBezTo>
                  <a:cubicBezTo>
                    <a:pt x="353" y="443"/>
                    <a:pt x="413" y="394"/>
                    <a:pt x="457" y="328"/>
                  </a:cubicBezTo>
                  <a:cubicBezTo>
                    <a:pt x="518" y="206"/>
                    <a:pt x="457" y="85"/>
                    <a:pt x="335" y="24"/>
                  </a:cubicBezTo>
                  <a:cubicBezTo>
                    <a:pt x="303" y="8"/>
                    <a:pt x="275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6" name="Google Shape;7546;p9"/>
            <p:cNvSpPr/>
            <p:nvPr/>
          </p:nvSpPr>
          <p:spPr>
            <a:xfrm>
              <a:off x="5253400" y="1232675"/>
              <a:ext cx="11425" cy="10325"/>
            </a:xfrm>
            <a:custGeom>
              <a:avLst/>
              <a:gdLst/>
              <a:ahLst/>
              <a:cxnLst/>
              <a:rect l="l" t="t" r="r" b="b"/>
              <a:pathLst>
                <a:path w="457" h="413" extrusionOk="0">
                  <a:moveTo>
                    <a:pt x="260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2" y="7"/>
                    <a:pt x="1" y="128"/>
                    <a:pt x="31" y="250"/>
                  </a:cubicBezTo>
                  <a:cubicBezTo>
                    <a:pt x="31" y="368"/>
                    <a:pt x="86" y="412"/>
                    <a:pt x="181" y="412"/>
                  </a:cubicBezTo>
                  <a:cubicBezTo>
                    <a:pt x="209" y="412"/>
                    <a:pt x="240" y="409"/>
                    <a:pt x="274" y="402"/>
                  </a:cubicBezTo>
                  <a:cubicBezTo>
                    <a:pt x="426" y="402"/>
                    <a:pt x="457" y="311"/>
                    <a:pt x="457" y="189"/>
                  </a:cubicBezTo>
                  <a:cubicBezTo>
                    <a:pt x="430" y="84"/>
                    <a:pt x="358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7" name="Google Shape;7547;p9"/>
            <p:cNvSpPr/>
            <p:nvPr/>
          </p:nvSpPr>
          <p:spPr>
            <a:xfrm>
              <a:off x="6219975" y="1162800"/>
              <a:ext cx="10675" cy="10225"/>
            </a:xfrm>
            <a:custGeom>
              <a:avLst/>
              <a:gdLst/>
              <a:ahLst/>
              <a:cxnLst/>
              <a:rect l="l" t="t" r="r" b="b"/>
              <a:pathLst>
                <a:path w="427" h="409" extrusionOk="0">
                  <a:moveTo>
                    <a:pt x="177" y="1"/>
                  </a:moveTo>
                  <a:cubicBezTo>
                    <a:pt x="160" y="1"/>
                    <a:pt x="142" y="2"/>
                    <a:pt x="123" y="5"/>
                  </a:cubicBezTo>
                  <a:cubicBezTo>
                    <a:pt x="31" y="36"/>
                    <a:pt x="1" y="127"/>
                    <a:pt x="31" y="218"/>
                  </a:cubicBezTo>
                  <a:cubicBezTo>
                    <a:pt x="62" y="340"/>
                    <a:pt x="183" y="401"/>
                    <a:pt x="305" y="401"/>
                  </a:cubicBezTo>
                  <a:cubicBezTo>
                    <a:pt x="321" y="406"/>
                    <a:pt x="334" y="408"/>
                    <a:pt x="347" y="408"/>
                  </a:cubicBezTo>
                  <a:cubicBezTo>
                    <a:pt x="406" y="408"/>
                    <a:pt x="427" y="349"/>
                    <a:pt x="427" y="249"/>
                  </a:cubicBezTo>
                  <a:cubicBezTo>
                    <a:pt x="399" y="112"/>
                    <a:pt x="323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8" name="Google Shape;7548;p9"/>
            <p:cNvSpPr/>
            <p:nvPr/>
          </p:nvSpPr>
          <p:spPr>
            <a:xfrm>
              <a:off x="6129550" y="1253775"/>
              <a:ext cx="12200" cy="12525"/>
            </a:xfrm>
            <a:custGeom>
              <a:avLst/>
              <a:gdLst/>
              <a:ahLst/>
              <a:cxnLst/>
              <a:rect l="l" t="t" r="r" b="b"/>
              <a:pathLst>
                <a:path w="488" h="501" extrusionOk="0">
                  <a:moveTo>
                    <a:pt x="258" y="0"/>
                  </a:moveTo>
                  <a:cubicBezTo>
                    <a:pt x="220" y="0"/>
                    <a:pt x="183" y="14"/>
                    <a:pt x="153" y="44"/>
                  </a:cubicBezTo>
                  <a:cubicBezTo>
                    <a:pt x="1" y="105"/>
                    <a:pt x="1" y="318"/>
                    <a:pt x="153" y="379"/>
                  </a:cubicBezTo>
                  <a:cubicBezTo>
                    <a:pt x="236" y="434"/>
                    <a:pt x="346" y="464"/>
                    <a:pt x="457" y="493"/>
                  </a:cubicBezTo>
                  <a:lnTo>
                    <a:pt x="457" y="493"/>
                  </a:lnTo>
                  <a:cubicBezTo>
                    <a:pt x="457" y="374"/>
                    <a:pt x="456" y="254"/>
                    <a:pt x="426" y="135"/>
                  </a:cubicBezTo>
                  <a:cubicBezTo>
                    <a:pt x="406" y="54"/>
                    <a:pt x="332" y="0"/>
                    <a:pt x="258" y="0"/>
                  </a:cubicBezTo>
                  <a:close/>
                  <a:moveTo>
                    <a:pt x="457" y="493"/>
                  </a:moveTo>
                  <a:cubicBezTo>
                    <a:pt x="457" y="495"/>
                    <a:pt x="457" y="498"/>
                    <a:pt x="457" y="500"/>
                  </a:cubicBezTo>
                  <a:lnTo>
                    <a:pt x="487" y="500"/>
                  </a:lnTo>
                  <a:cubicBezTo>
                    <a:pt x="477" y="498"/>
                    <a:pt x="467" y="495"/>
                    <a:pt x="457" y="49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9" name="Google Shape;7549;p9"/>
            <p:cNvSpPr/>
            <p:nvPr/>
          </p:nvSpPr>
          <p:spPr>
            <a:xfrm>
              <a:off x="6242025" y="1252600"/>
              <a:ext cx="19025" cy="12400"/>
            </a:xfrm>
            <a:custGeom>
              <a:avLst/>
              <a:gdLst/>
              <a:ahLst/>
              <a:cxnLst/>
              <a:rect l="l" t="t" r="r" b="b"/>
              <a:pathLst>
                <a:path w="761" h="496" extrusionOk="0">
                  <a:moveTo>
                    <a:pt x="0" y="0"/>
                  </a:moveTo>
                  <a:cubicBezTo>
                    <a:pt x="113" y="248"/>
                    <a:pt x="209" y="496"/>
                    <a:pt x="450" y="496"/>
                  </a:cubicBezTo>
                  <a:cubicBezTo>
                    <a:pt x="533" y="496"/>
                    <a:pt x="635" y="466"/>
                    <a:pt x="760" y="395"/>
                  </a:cubicBezTo>
                  <a:lnTo>
                    <a:pt x="36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0" name="Google Shape;7550;p9"/>
            <p:cNvSpPr/>
            <p:nvPr/>
          </p:nvSpPr>
          <p:spPr>
            <a:xfrm>
              <a:off x="5531525" y="1257900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13" y="1"/>
                  </a:moveTo>
                  <a:cubicBezTo>
                    <a:pt x="61" y="1"/>
                    <a:pt x="0" y="92"/>
                    <a:pt x="31" y="214"/>
                  </a:cubicBezTo>
                  <a:cubicBezTo>
                    <a:pt x="61" y="305"/>
                    <a:pt x="122" y="366"/>
                    <a:pt x="213" y="396"/>
                  </a:cubicBezTo>
                  <a:cubicBezTo>
                    <a:pt x="335" y="396"/>
                    <a:pt x="456" y="305"/>
                    <a:pt x="456" y="183"/>
                  </a:cubicBezTo>
                  <a:cubicBezTo>
                    <a:pt x="45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1" name="Google Shape;7551;p9"/>
            <p:cNvSpPr/>
            <p:nvPr/>
          </p:nvSpPr>
          <p:spPr>
            <a:xfrm>
              <a:off x="6740525" y="1462475"/>
              <a:ext cx="10650" cy="8425"/>
            </a:xfrm>
            <a:custGeom>
              <a:avLst/>
              <a:gdLst/>
              <a:ahLst/>
              <a:cxnLst/>
              <a:rect l="l" t="t" r="r" b="b"/>
              <a:pathLst>
                <a:path w="426" h="337" extrusionOk="0">
                  <a:moveTo>
                    <a:pt x="248" y="1"/>
                  </a:moveTo>
                  <a:cubicBezTo>
                    <a:pt x="217" y="1"/>
                    <a:pt x="185" y="8"/>
                    <a:pt x="152" y="25"/>
                  </a:cubicBezTo>
                  <a:cubicBezTo>
                    <a:pt x="61" y="25"/>
                    <a:pt x="0" y="85"/>
                    <a:pt x="30" y="207"/>
                  </a:cubicBezTo>
                  <a:cubicBezTo>
                    <a:pt x="30" y="282"/>
                    <a:pt x="133" y="336"/>
                    <a:pt x="221" y="336"/>
                  </a:cubicBezTo>
                  <a:cubicBezTo>
                    <a:pt x="239" y="336"/>
                    <a:pt x="257" y="334"/>
                    <a:pt x="274" y="329"/>
                  </a:cubicBezTo>
                  <a:cubicBezTo>
                    <a:pt x="365" y="298"/>
                    <a:pt x="426" y="268"/>
                    <a:pt x="426" y="146"/>
                  </a:cubicBezTo>
                  <a:cubicBezTo>
                    <a:pt x="403" y="57"/>
                    <a:pt x="332" y="1"/>
                    <a:pt x="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2" name="Google Shape;7552;p9"/>
            <p:cNvSpPr/>
            <p:nvPr/>
          </p:nvSpPr>
          <p:spPr>
            <a:xfrm>
              <a:off x="6713925" y="128222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0"/>
                  </a:moveTo>
                  <a:cubicBezTo>
                    <a:pt x="91" y="0"/>
                    <a:pt x="31" y="0"/>
                    <a:pt x="31" y="152"/>
                  </a:cubicBezTo>
                  <a:cubicBezTo>
                    <a:pt x="0" y="274"/>
                    <a:pt x="61" y="365"/>
                    <a:pt x="213" y="396"/>
                  </a:cubicBezTo>
                  <a:cubicBezTo>
                    <a:pt x="224" y="401"/>
                    <a:pt x="235" y="404"/>
                    <a:pt x="248" y="404"/>
                  </a:cubicBezTo>
                  <a:cubicBezTo>
                    <a:pt x="304" y="404"/>
                    <a:pt x="370" y="349"/>
                    <a:pt x="395" y="274"/>
                  </a:cubicBezTo>
                  <a:cubicBezTo>
                    <a:pt x="395" y="152"/>
                    <a:pt x="335" y="3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3" name="Google Shape;7553;p9"/>
            <p:cNvSpPr/>
            <p:nvPr/>
          </p:nvSpPr>
          <p:spPr>
            <a:xfrm>
              <a:off x="6323325" y="1086175"/>
              <a:ext cx="9900" cy="9750"/>
            </a:xfrm>
            <a:custGeom>
              <a:avLst/>
              <a:gdLst/>
              <a:ahLst/>
              <a:cxnLst/>
              <a:rect l="l" t="t" r="r" b="b"/>
              <a:pathLst>
                <a:path w="396" h="390" extrusionOk="0">
                  <a:moveTo>
                    <a:pt x="214" y="0"/>
                  </a:moveTo>
                  <a:cubicBezTo>
                    <a:pt x="153" y="0"/>
                    <a:pt x="122" y="31"/>
                    <a:pt x="92" y="61"/>
                  </a:cubicBezTo>
                  <a:cubicBezTo>
                    <a:pt x="1" y="152"/>
                    <a:pt x="31" y="304"/>
                    <a:pt x="153" y="365"/>
                  </a:cubicBezTo>
                  <a:cubicBezTo>
                    <a:pt x="170" y="382"/>
                    <a:pt x="189" y="390"/>
                    <a:pt x="209" y="390"/>
                  </a:cubicBezTo>
                  <a:cubicBezTo>
                    <a:pt x="260" y="390"/>
                    <a:pt x="313" y="340"/>
                    <a:pt x="335" y="274"/>
                  </a:cubicBezTo>
                  <a:cubicBezTo>
                    <a:pt x="396" y="152"/>
                    <a:pt x="335" y="3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4" name="Google Shape;7554;p9"/>
            <p:cNvSpPr/>
            <p:nvPr/>
          </p:nvSpPr>
          <p:spPr>
            <a:xfrm>
              <a:off x="7095375" y="1330575"/>
              <a:ext cx="11425" cy="8675"/>
            </a:xfrm>
            <a:custGeom>
              <a:avLst/>
              <a:gdLst/>
              <a:ahLst/>
              <a:cxnLst/>
              <a:rect l="l" t="t" r="r" b="b"/>
              <a:pathLst>
                <a:path w="457" h="347" extrusionOk="0">
                  <a:moveTo>
                    <a:pt x="207" y="0"/>
                  </a:moveTo>
                  <a:cubicBezTo>
                    <a:pt x="141" y="0"/>
                    <a:pt x="84" y="35"/>
                    <a:pt x="62" y="103"/>
                  </a:cubicBezTo>
                  <a:cubicBezTo>
                    <a:pt x="1" y="225"/>
                    <a:pt x="92" y="346"/>
                    <a:pt x="214" y="346"/>
                  </a:cubicBezTo>
                  <a:cubicBezTo>
                    <a:pt x="305" y="346"/>
                    <a:pt x="396" y="285"/>
                    <a:pt x="426" y="194"/>
                  </a:cubicBezTo>
                  <a:cubicBezTo>
                    <a:pt x="457" y="73"/>
                    <a:pt x="366" y="42"/>
                    <a:pt x="274" y="12"/>
                  </a:cubicBezTo>
                  <a:cubicBezTo>
                    <a:pt x="252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5" name="Google Shape;7555;p9"/>
            <p:cNvSpPr/>
            <p:nvPr/>
          </p:nvSpPr>
          <p:spPr>
            <a:xfrm>
              <a:off x="6261775" y="11986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83" y="1"/>
                  </a:moveTo>
                  <a:cubicBezTo>
                    <a:pt x="62" y="31"/>
                    <a:pt x="1" y="62"/>
                    <a:pt x="31" y="183"/>
                  </a:cubicBezTo>
                  <a:cubicBezTo>
                    <a:pt x="31" y="244"/>
                    <a:pt x="122" y="305"/>
                    <a:pt x="214" y="305"/>
                  </a:cubicBezTo>
                  <a:cubicBezTo>
                    <a:pt x="335" y="305"/>
                    <a:pt x="426" y="214"/>
                    <a:pt x="396" y="92"/>
                  </a:cubicBezTo>
                  <a:cubicBezTo>
                    <a:pt x="36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6" name="Google Shape;7556;p9"/>
            <p:cNvSpPr/>
            <p:nvPr/>
          </p:nvSpPr>
          <p:spPr>
            <a:xfrm>
              <a:off x="6064200" y="1334650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53" y="426"/>
                    <a:pt x="366" y="366"/>
                    <a:pt x="548" y="366"/>
                  </a:cubicBezTo>
                  <a:cubicBezTo>
                    <a:pt x="639" y="305"/>
                    <a:pt x="670" y="244"/>
                    <a:pt x="761" y="183"/>
                  </a:cubicBezTo>
                  <a:cubicBezTo>
                    <a:pt x="487" y="183"/>
                    <a:pt x="214" y="12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7" name="Google Shape;7557;p9"/>
            <p:cNvSpPr/>
            <p:nvPr/>
          </p:nvSpPr>
          <p:spPr>
            <a:xfrm>
              <a:off x="5986700" y="124042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83" y="1"/>
                  </a:moveTo>
                  <a:cubicBezTo>
                    <a:pt x="92" y="1"/>
                    <a:pt x="0" y="92"/>
                    <a:pt x="31" y="183"/>
                  </a:cubicBezTo>
                  <a:cubicBezTo>
                    <a:pt x="31" y="292"/>
                    <a:pt x="55" y="401"/>
                    <a:pt x="169" y="401"/>
                  </a:cubicBezTo>
                  <a:cubicBezTo>
                    <a:pt x="183" y="401"/>
                    <a:pt x="197" y="399"/>
                    <a:pt x="213" y="396"/>
                  </a:cubicBezTo>
                  <a:cubicBezTo>
                    <a:pt x="274" y="365"/>
                    <a:pt x="335" y="274"/>
                    <a:pt x="335" y="244"/>
                  </a:cubicBezTo>
                  <a:cubicBezTo>
                    <a:pt x="335" y="92"/>
                    <a:pt x="27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8" name="Google Shape;7558;p9"/>
            <p:cNvSpPr/>
            <p:nvPr/>
          </p:nvSpPr>
          <p:spPr>
            <a:xfrm>
              <a:off x="6448725" y="1472750"/>
              <a:ext cx="10650" cy="10100"/>
            </a:xfrm>
            <a:custGeom>
              <a:avLst/>
              <a:gdLst/>
              <a:ahLst/>
              <a:cxnLst/>
              <a:rect l="l" t="t" r="r" b="b"/>
              <a:pathLst>
                <a:path w="426" h="404" extrusionOk="0">
                  <a:moveTo>
                    <a:pt x="261" y="1"/>
                  </a:moveTo>
                  <a:cubicBezTo>
                    <a:pt x="245" y="1"/>
                    <a:pt x="229" y="3"/>
                    <a:pt x="213" y="9"/>
                  </a:cubicBezTo>
                  <a:cubicBezTo>
                    <a:pt x="91" y="9"/>
                    <a:pt x="0" y="130"/>
                    <a:pt x="30" y="252"/>
                  </a:cubicBezTo>
                  <a:cubicBezTo>
                    <a:pt x="61" y="343"/>
                    <a:pt x="152" y="404"/>
                    <a:pt x="243" y="404"/>
                  </a:cubicBezTo>
                  <a:cubicBezTo>
                    <a:pt x="365" y="374"/>
                    <a:pt x="426" y="252"/>
                    <a:pt x="426" y="130"/>
                  </a:cubicBezTo>
                  <a:cubicBezTo>
                    <a:pt x="401" y="55"/>
                    <a:pt x="334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9" name="Google Shape;7559;p9"/>
            <p:cNvSpPr/>
            <p:nvPr/>
          </p:nvSpPr>
          <p:spPr>
            <a:xfrm>
              <a:off x="6954800" y="1339775"/>
              <a:ext cx="10675" cy="7825"/>
            </a:xfrm>
            <a:custGeom>
              <a:avLst/>
              <a:gdLst/>
              <a:ahLst/>
              <a:cxnLst/>
              <a:rect l="l" t="t" r="r" b="b"/>
              <a:pathLst>
                <a:path w="427" h="313" extrusionOk="0">
                  <a:moveTo>
                    <a:pt x="165" y="1"/>
                  </a:moveTo>
                  <a:cubicBezTo>
                    <a:pt x="93" y="1"/>
                    <a:pt x="31" y="55"/>
                    <a:pt x="31" y="130"/>
                  </a:cubicBezTo>
                  <a:cubicBezTo>
                    <a:pt x="1" y="252"/>
                    <a:pt x="61" y="312"/>
                    <a:pt x="213" y="312"/>
                  </a:cubicBezTo>
                  <a:cubicBezTo>
                    <a:pt x="244" y="282"/>
                    <a:pt x="365" y="282"/>
                    <a:pt x="396" y="221"/>
                  </a:cubicBezTo>
                  <a:cubicBezTo>
                    <a:pt x="426" y="69"/>
                    <a:pt x="335" y="9"/>
                    <a:pt x="213" y="9"/>
                  </a:cubicBezTo>
                  <a:cubicBezTo>
                    <a:pt x="197" y="3"/>
                    <a:pt x="181" y="1"/>
                    <a:pt x="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0" name="Google Shape;7560;p9"/>
            <p:cNvSpPr/>
            <p:nvPr/>
          </p:nvSpPr>
          <p:spPr>
            <a:xfrm>
              <a:off x="6553575" y="1239525"/>
              <a:ext cx="10675" cy="8525"/>
            </a:xfrm>
            <a:custGeom>
              <a:avLst/>
              <a:gdLst/>
              <a:ahLst/>
              <a:cxnLst/>
              <a:rect l="l" t="t" r="r" b="b"/>
              <a:pathLst>
                <a:path w="427" h="341" extrusionOk="0">
                  <a:moveTo>
                    <a:pt x="176" y="0"/>
                  </a:moveTo>
                  <a:cubicBezTo>
                    <a:pt x="99" y="0"/>
                    <a:pt x="31" y="75"/>
                    <a:pt x="31" y="128"/>
                  </a:cubicBezTo>
                  <a:cubicBezTo>
                    <a:pt x="1" y="248"/>
                    <a:pt x="90" y="309"/>
                    <a:pt x="299" y="340"/>
                  </a:cubicBezTo>
                  <a:lnTo>
                    <a:pt x="299" y="340"/>
                  </a:lnTo>
                  <a:cubicBezTo>
                    <a:pt x="290" y="335"/>
                    <a:pt x="368" y="302"/>
                    <a:pt x="396" y="219"/>
                  </a:cubicBezTo>
                  <a:cubicBezTo>
                    <a:pt x="426" y="67"/>
                    <a:pt x="335" y="6"/>
                    <a:pt x="213" y="6"/>
                  </a:cubicBezTo>
                  <a:cubicBezTo>
                    <a:pt x="201" y="2"/>
                    <a:pt x="189" y="0"/>
                    <a:pt x="176" y="0"/>
                  </a:cubicBezTo>
                  <a:close/>
                  <a:moveTo>
                    <a:pt x="299" y="340"/>
                  </a:moveTo>
                  <a:cubicBezTo>
                    <a:pt x="300" y="340"/>
                    <a:pt x="302" y="341"/>
                    <a:pt x="305" y="341"/>
                  </a:cubicBezTo>
                  <a:cubicBezTo>
                    <a:pt x="303" y="340"/>
                    <a:pt x="301" y="340"/>
                    <a:pt x="299" y="34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1" name="Google Shape;7561;p9"/>
            <p:cNvSpPr/>
            <p:nvPr/>
          </p:nvSpPr>
          <p:spPr>
            <a:xfrm>
              <a:off x="6862850" y="11939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0" y="1"/>
                  </a:moveTo>
                  <a:cubicBezTo>
                    <a:pt x="268" y="1"/>
                    <a:pt x="256" y="3"/>
                    <a:pt x="244" y="7"/>
                  </a:cubicBezTo>
                  <a:cubicBezTo>
                    <a:pt x="183" y="7"/>
                    <a:pt x="62" y="67"/>
                    <a:pt x="62" y="98"/>
                  </a:cubicBezTo>
                  <a:cubicBezTo>
                    <a:pt x="1" y="250"/>
                    <a:pt x="122" y="311"/>
                    <a:pt x="244" y="311"/>
                  </a:cubicBezTo>
                  <a:cubicBezTo>
                    <a:pt x="335" y="311"/>
                    <a:pt x="426" y="250"/>
                    <a:pt x="426" y="159"/>
                  </a:cubicBezTo>
                  <a:cubicBezTo>
                    <a:pt x="426" y="80"/>
                    <a:pt x="358" y="1"/>
                    <a:pt x="2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2" name="Google Shape;7562;p9"/>
            <p:cNvSpPr/>
            <p:nvPr/>
          </p:nvSpPr>
          <p:spPr>
            <a:xfrm>
              <a:off x="5768600" y="13491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74" y="0"/>
                  </a:moveTo>
                  <a:cubicBezTo>
                    <a:pt x="183" y="0"/>
                    <a:pt x="62" y="31"/>
                    <a:pt x="62" y="91"/>
                  </a:cubicBezTo>
                  <a:cubicBezTo>
                    <a:pt x="1" y="243"/>
                    <a:pt x="123" y="304"/>
                    <a:pt x="244" y="304"/>
                  </a:cubicBezTo>
                  <a:cubicBezTo>
                    <a:pt x="335" y="304"/>
                    <a:pt x="396" y="243"/>
                    <a:pt x="426" y="152"/>
                  </a:cubicBezTo>
                  <a:cubicBezTo>
                    <a:pt x="426" y="61"/>
                    <a:pt x="36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3" name="Google Shape;7563;p9"/>
            <p:cNvSpPr/>
            <p:nvPr/>
          </p:nvSpPr>
          <p:spPr>
            <a:xfrm>
              <a:off x="5868150" y="1352900"/>
              <a:ext cx="11425" cy="8550"/>
            </a:xfrm>
            <a:custGeom>
              <a:avLst/>
              <a:gdLst/>
              <a:ahLst/>
              <a:cxnLst/>
              <a:rect l="l" t="t" r="r" b="b"/>
              <a:pathLst>
                <a:path w="457" h="342" extrusionOk="0">
                  <a:moveTo>
                    <a:pt x="1" y="0"/>
                  </a:moveTo>
                  <a:cubicBezTo>
                    <a:pt x="1" y="61"/>
                    <a:pt x="1" y="122"/>
                    <a:pt x="31" y="183"/>
                  </a:cubicBezTo>
                  <a:cubicBezTo>
                    <a:pt x="53" y="270"/>
                    <a:pt x="153" y="341"/>
                    <a:pt x="263" y="341"/>
                  </a:cubicBezTo>
                  <a:cubicBezTo>
                    <a:pt x="307" y="341"/>
                    <a:pt x="353" y="330"/>
                    <a:pt x="396" y="304"/>
                  </a:cubicBezTo>
                  <a:cubicBezTo>
                    <a:pt x="426" y="274"/>
                    <a:pt x="457" y="213"/>
                    <a:pt x="457" y="152"/>
                  </a:cubicBezTo>
                  <a:cubicBezTo>
                    <a:pt x="426" y="0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4" name="Google Shape;7564;p9"/>
            <p:cNvSpPr/>
            <p:nvPr/>
          </p:nvSpPr>
          <p:spPr>
            <a:xfrm>
              <a:off x="5350675" y="1355075"/>
              <a:ext cx="15225" cy="14350"/>
            </a:xfrm>
            <a:custGeom>
              <a:avLst/>
              <a:gdLst/>
              <a:ahLst/>
              <a:cxnLst/>
              <a:rect l="l" t="t" r="r" b="b"/>
              <a:pathLst>
                <a:path w="609" h="574" extrusionOk="0">
                  <a:moveTo>
                    <a:pt x="441" y="0"/>
                  </a:moveTo>
                  <a:cubicBezTo>
                    <a:pt x="367" y="0"/>
                    <a:pt x="292" y="30"/>
                    <a:pt x="243" y="96"/>
                  </a:cubicBezTo>
                  <a:cubicBezTo>
                    <a:pt x="213" y="248"/>
                    <a:pt x="0" y="430"/>
                    <a:pt x="213" y="552"/>
                  </a:cubicBezTo>
                  <a:cubicBezTo>
                    <a:pt x="239" y="567"/>
                    <a:pt x="263" y="574"/>
                    <a:pt x="285" y="574"/>
                  </a:cubicBezTo>
                  <a:cubicBezTo>
                    <a:pt x="395" y="574"/>
                    <a:pt x="466" y="410"/>
                    <a:pt x="517" y="308"/>
                  </a:cubicBezTo>
                  <a:cubicBezTo>
                    <a:pt x="547" y="248"/>
                    <a:pt x="578" y="156"/>
                    <a:pt x="608" y="65"/>
                  </a:cubicBezTo>
                  <a:cubicBezTo>
                    <a:pt x="566" y="23"/>
                    <a:pt x="504" y="0"/>
                    <a:pt x="4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5" name="Google Shape;7565;p9"/>
            <p:cNvSpPr/>
            <p:nvPr/>
          </p:nvSpPr>
          <p:spPr>
            <a:xfrm>
              <a:off x="5590025" y="1362025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183" y="0"/>
                  </a:moveTo>
                  <a:cubicBezTo>
                    <a:pt x="396" y="274"/>
                    <a:pt x="92" y="365"/>
                    <a:pt x="1" y="547"/>
                  </a:cubicBezTo>
                  <a:lnTo>
                    <a:pt x="548" y="547"/>
                  </a:lnTo>
                  <a:cubicBezTo>
                    <a:pt x="670" y="395"/>
                    <a:pt x="670" y="152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6" name="Google Shape;7566;p9"/>
            <p:cNvSpPr/>
            <p:nvPr/>
          </p:nvSpPr>
          <p:spPr>
            <a:xfrm>
              <a:off x="5805850" y="1362025"/>
              <a:ext cx="12175" cy="8525"/>
            </a:xfrm>
            <a:custGeom>
              <a:avLst/>
              <a:gdLst/>
              <a:ahLst/>
              <a:cxnLst/>
              <a:rect l="l" t="t" r="r" b="b"/>
              <a:pathLst>
                <a:path w="487" h="341" extrusionOk="0">
                  <a:moveTo>
                    <a:pt x="304" y="0"/>
                  </a:moveTo>
                  <a:cubicBezTo>
                    <a:pt x="183" y="0"/>
                    <a:pt x="61" y="0"/>
                    <a:pt x="31" y="152"/>
                  </a:cubicBezTo>
                  <a:cubicBezTo>
                    <a:pt x="0" y="213"/>
                    <a:pt x="31" y="274"/>
                    <a:pt x="92" y="304"/>
                  </a:cubicBezTo>
                  <a:cubicBezTo>
                    <a:pt x="125" y="329"/>
                    <a:pt x="163" y="340"/>
                    <a:pt x="201" y="340"/>
                  </a:cubicBezTo>
                  <a:cubicBezTo>
                    <a:pt x="302" y="340"/>
                    <a:pt x="404" y="262"/>
                    <a:pt x="426" y="152"/>
                  </a:cubicBezTo>
                  <a:cubicBezTo>
                    <a:pt x="456" y="122"/>
                    <a:pt x="456" y="61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7" name="Google Shape;7567;p9"/>
            <p:cNvSpPr/>
            <p:nvPr/>
          </p:nvSpPr>
          <p:spPr>
            <a:xfrm>
              <a:off x="6557375" y="1364300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213" y="0"/>
                  </a:moveTo>
                  <a:cubicBezTo>
                    <a:pt x="92" y="0"/>
                    <a:pt x="1" y="122"/>
                    <a:pt x="1" y="243"/>
                  </a:cubicBezTo>
                  <a:cubicBezTo>
                    <a:pt x="1" y="322"/>
                    <a:pt x="69" y="401"/>
                    <a:pt x="147" y="401"/>
                  </a:cubicBezTo>
                  <a:cubicBezTo>
                    <a:pt x="159" y="401"/>
                    <a:pt x="171" y="399"/>
                    <a:pt x="183" y="395"/>
                  </a:cubicBezTo>
                  <a:cubicBezTo>
                    <a:pt x="305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8" name="Google Shape;7568;p9"/>
            <p:cNvSpPr/>
            <p:nvPr/>
          </p:nvSpPr>
          <p:spPr>
            <a:xfrm>
              <a:off x="6716200" y="1364300"/>
              <a:ext cx="8375" cy="9400"/>
            </a:xfrm>
            <a:custGeom>
              <a:avLst/>
              <a:gdLst/>
              <a:ahLst/>
              <a:cxnLst/>
              <a:rect l="l" t="t" r="r" b="b"/>
              <a:pathLst>
                <a:path w="335" h="376" extrusionOk="0">
                  <a:moveTo>
                    <a:pt x="152" y="0"/>
                  </a:moveTo>
                  <a:cubicBezTo>
                    <a:pt x="61" y="0"/>
                    <a:pt x="0" y="61"/>
                    <a:pt x="0" y="213"/>
                  </a:cubicBezTo>
                  <a:cubicBezTo>
                    <a:pt x="61" y="243"/>
                    <a:pt x="31" y="304"/>
                    <a:pt x="122" y="365"/>
                  </a:cubicBezTo>
                  <a:cubicBezTo>
                    <a:pt x="151" y="372"/>
                    <a:pt x="176" y="376"/>
                    <a:pt x="198" y="376"/>
                  </a:cubicBezTo>
                  <a:cubicBezTo>
                    <a:pt x="269" y="376"/>
                    <a:pt x="304" y="336"/>
                    <a:pt x="304" y="243"/>
                  </a:cubicBezTo>
                  <a:cubicBezTo>
                    <a:pt x="335" y="9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9" name="Google Shape;7569;p9"/>
            <p:cNvSpPr/>
            <p:nvPr/>
          </p:nvSpPr>
          <p:spPr>
            <a:xfrm>
              <a:off x="5612825" y="1514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92" y="0"/>
                    <a:pt x="1" y="91"/>
                    <a:pt x="1" y="182"/>
                  </a:cubicBezTo>
                  <a:cubicBezTo>
                    <a:pt x="28" y="291"/>
                    <a:pt x="55" y="400"/>
                    <a:pt x="169" y="400"/>
                  </a:cubicBezTo>
                  <a:cubicBezTo>
                    <a:pt x="183" y="400"/>
                    <a:pt x="198" y="398"/>
                    <a:pt x="214" y="395"/>
                  </a:cubicBezTo>
                  <a:cubicBezTo>
                    <a:pt x="274" y="365"/>
                    <a:pt x="305" y="274"/>
                    <a:pt x="335" y="213"/>
                  </a:cubicBezTo>
                  <a:cubicBezTo>
                    <a:pt x="335" y="91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0" name="Google Shape;7570;p9"/>
            <p:cNvSpPr/>
            <p:nvPr/>
          </p:nvSpPr>
          <p:spPr>
            <a:xfrm>
              <a:off x="6356775" y="111277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52" y="0"/>
                  </a:moveTo>
                  <a:cubicBezTo>
                    <a:pt x="61" y="0"/>
                    <a:pt x="0" y="91"/>
                    <a:pt x="0" y="183"/>
                  </a:cubicBezTo>
                  <a:cubicBezTo>
                    <a:pt x="0" y="291"/>
                    <a:pt x="25" y="400"/>
                    <a:pt x="138" y="400"/>
                  </a:cubicBezTo>
                  <a:cubicBezTo>
                    <a:pt x="152" y="400"/>
                    <a:pt x="167" y="399"/>
                    <a:pt x="183" y="395"/>
                  </a:cubicBezTo>
                  <a:cubicBezTo>
                    <a:pt x="243" y="365"/>
                    <a:pt x="274" y="274"/>
                    <a:pt x="335" y="213"/>
                  </a:cubicBezTo>
                  <a:cubicBezTo>
                    <a:pt x="304" y="91"/>
                    <a:pt x="24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1" name="Google Shape;7571;p9"/>
            <p:cNvSpPr/>
            <p:nvPr/>
          </p:nvSpPr>
          <p:spPr>
            <a:xfrm>
              <a:off x="6621975" y="114392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0"/>
                  </a:moveTo>
                  <a:cubicBezTo>
                    <a:pt x="61" y="31"/>
                    <a:pt x="0" y="61"/>
                    <a:pt x="31" y="183"/>
                  </a:cubicBezTo>
                  <a:cubicBezTo>
                    <a:pt x="31" y="244"/>
                    <a:pt x="122" y="304"/>
                    <a:pt x="213" y="304"/>
                  </a:cubicBezTo>
                  <a:cubicBezTo>
                    <a:pt x="335" y="304"/>
                    <a:pt x="426" y="244"/>
                    <a:pt x="395" y="92"/>
                  </a:cubicBezTo>
                  <a:cubicBezTo>
                    <a:pt x="365" y="3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2" name="Google Shape;7572;p9"/>
            <p:cNvSpPr/>
            <p:nvPr/>
          </p:nvSpPr>
          <p:spPr>
            <a:xfrm>
              <a:off x="6110550" y="12851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1" y="0"/>
                  </a:moveTo>
                  <a:cubicBezTo>
                    <a:pt x="269" y="0"/>
                    <a:pt x="256" y="2"/>
                    <a:pt x="244" y="6"/>
                  </a:cubicBezTo>
                  <a:cubicBezTo>
                    <a:pt x="183" y="6"/>
                    <a:pt x="62" y="67"/>
                    <a:pt x="62" y="97"/>
                  </a:cubicBezTo>
                  <a:cubicBezTo>
                    <a:pt x="1" y="249"/>
                    <a:pt x="123" y="310"/>
                    <a:pt x="244" y="310"/>
                  </a:cubicBezTo>
                  <a:cubicBezTo>
                    <a:pt x="335" y="310"/>
                    <a:pt x="427" y="249"/>
                    <a:pt x="427" y="158"/>
                  </a:cubicBezTo>
                  <a:cubicBezTo>
                    <a:pt x="427" y="79"/>
                    <a:pt x="358" y="0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3" name="Google Shape;7573;p9"/>
            <p:cNvSpPr/>
            <p:nvPr/>
          </p:nvSpPr>
          <p:spPr>
            <a:xfrm>
              <a:off x="5823325" y="1389375"/>
              <a:ext cx="10650" cy="8625"/>
            </a:xfrm>
            <a:custGeom>
              <a:avLst/>
              <a:gdLst/>
              <a:ahLst/>
              <a:cxnLst/>
              <a:rect l="l" t="t" r="r" b="b"/>
              <a:pathLst>
                <a:path w="426" h="345" extrusionOk="0">
                  <a:moveTo>
                    <a:pt x="244" y="0"/>
                  </a:moveTo>
                  <a:cubicBezTo>
                    <a:pt x="152" y="0"/>
                    <a:pt x="61" y="61"/>
                    <a:pt x="31" y="152"/>
                  </a:cubicBezTo>
                  <a:cubicBezTo>
                    <a:pt x="0" y="243"/>
                    <a:pt x="31" y="304"/>
                    <a:pt x="183" y="335"/>
                  </a:cubicBezTo>
                  <a:cubicBezTo>
                    <a:pt x="209" y="341"/>
                    <a:pt x="235" y="345"/>
                    <a:pt x="260" y="345"/>
                  </a:cubicBezTo>
                  <a:cubicBezTo>
                    <a:pt x="351" y="345"/>
                    <a:pt x="426" y="29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4" name="Google Shape;7574;p9"/>
            <p:cNvSpPr/>
            <p:nvPr/>
          </p:nvSpPr>
          <p:spPr>
            <a:xfrm>
              <a:off x="6092325" y="1389825"/>
              <a:ext cx="11425" cy="8200"/>
            </a:xfrm>
            <a:custGeom>
              <a:avLst/>
              <a:gdLst/>
              <a:ahLst/>
              <a:cxnLst/>
              <a:rect l="l" t="t" r="r" b="b"/>
              <a:pathLst>
                <a:path w="457" h="328" extrusionOk="0">
                  <a:moveTo>
                    <a:pt x="215" y="1"/>
                  </a:moveTo>
                  <a:cubicBezTo>
                    <a:pt x="155" y="1"/>
                    <a:pt x="84" y="29"/>
                    <a:pt x="61" y="73"/>
                  </a:cubicBezTo>
                  <a:cubicBezTo>
                    <a:pt x="1" y="165"/>
                    <a:pt x="31" y="256"/>
                    <a:pt x="122" y="317"/>
                  </a:cubicBezTo>
                  <a:cubicBezTo>
                    <a:pt x="145" y="324"/>
                    <a:pt x="170" y="328"/>
                    <a:pt x="195" y="328"/>
                  </a:cubicBezTo>
                  <a:cubicBezTo>
                    <a:pt x="270" y="328"/>
                    <a:pt x="350" y="294"/>
                    <a:pt x="396" y="225"/>
                  </a:cubicBezTo>
                  <a:cubicBezTo>
                    <a:pt x="456" y="134"/>
                    <a:pt x="396" y="13"/>
                    <a:pt x="274" y="13"/>
                  </a:cubicBezTo>
                  <a:cubicBezTo>
                    <a:pt x="258" y="5"/>
                    <a:pt x="237" y="1"/>
                    <a:pt x="2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5" name="Google Shape;7575;p9"/>
            <p:cNvSpPr/>
            <p:nvPr/>
          </p:nvSpPr>
          <p:spPr>
            <a:xfrm>
              <a:off x="5434250" y="1398825"/>
              <a:ext cx="9900" cy="10150"/>
            </a:xfrm>
            <a:custGeom>
              <a:avLst/>
              <a:gdLst/>
              <a:ahLst/>
              <a:cxnLst/>
              <a:rect l="l" t="t" r="r" b="b"/>
              <a:pathLst>
                <a:path w="396" h="406" extrusionOk="0">
                  <a:moveTo>
                    <a:pt x="95" y="1"/>
                  </a:moveTo>
                  <a:cubicBezTo>
                    <a:pt x="41" y="1"/>
                    <a:pt x="1" y="28"/>
                    <a:pt x="1" y="109"/>
                  </a:cubicBezTo>
                  <a:cubicBezTo>
                    <a:pt x="1" y="230"/>
                    <a:pt x="62" y="321"/>
                    <a:pt x="183" y="382"/>
                  </a:cubicBezTo>
                  <a:cubicBezTo>
                    <a:pt x="208" y="398"/>
                    <a:pt x="230" y="406"/>
                    <a:pt x="250" y="406"/>
                  </a:cubicBezTo>
                  <a:cubicBezTo>
                    <a:pt x="305" y="406"/>
                    <a:pt x="343" y="350"/>
                    <a:pt x="366" y="261"/>
                  </a:cubicBezTo>
                  <a:cubicBezTo>
                    <a:pt x="396" y="139"/>
                    <a:pt x="305" y="17"/>
                    <a:pt x="183" y="17"/>
                  </a:cubicBezTo>
                  <a:cubicBezTo>
                    <a:pt x="153" y="7"/>
                    <a:pt x="122" y="1"/>
                    <a:pt x="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6" name="Google Shape;7576;p9"/>
            <p:cNvSpPr/>
            <p:nvPr/>
          </p:nvSpPr>
          <p:spPr>
            <a:xfrm>
              <a:off x="5636400" y="1563200"/>
              <a:ext cx="10650" cy="7800"/>
            </a:xfrm>
            <a:custGeom>
              <a:avLst/>
              <a:gdLst/>
              <a:ahLst/>
              <a:cxnLst/>
              <a:rect l="l" t="t" r="r" b="b"/>
              <a:pathLst>
                <a:path w="426" h="312" extrusionOk="0">
                  <a:moveTo>
                    <a:pt x="306" y="0"/>
                  </a:moveTo>
                  <a:cubicBezTo>
                    <a:pt x="295" y="0"/>
                    <a:pt x="284" y="3"/>
                    <a:pt x="274" y="8"/>
                  </a:cubicBezTo>
                  <a:cubicBezTo>
                    <a:pt x="182" y="8"/>
                    <a:pt x="30" y="38"/>
                    <a:pt x="30" y="99"/>
                  </a:cubicBezTo>
                  <a:cubicBezTo>
                    <a:pt x="0" y="221"/>
                    <a:pt x="91" y="312"/>
                    <a:pt x="243" y="312"/>
                  </a:cubicBezTo>
                  <a:cubicBezTo>
                    <a:pt x="304" y="312"/>
                    <a:pt x="395" y="281"/>
                    <a:pt x="426" y="190"/>
                  </a:cubicBezTo>
                  <a:cubicBezTo>
                    <a:pt x="426" y="64"/>
                    <a:pt x="362" y="0"/>
                    <a:pt x="3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7" name="Google Shape;7577;p9"/>
            <p:cNvSpPr/>
            <p:nvPr/>
          </p:nvSpPr>
          <p:spPr>
            <a:xfrm>
              <a:off x="6160725" y="12320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213" y="0"/>
                  </a:moveTo>
                  <a:cubicBezTo>
                    <a:pt x="91" y="61"/>
                    <a:pt x="0" y="152"/>
                    <a:pt x="61" y="274"/>
                  </a:cubicBezTo>
                  <a:cubicBezTo>
                    <a:pt x="122" y="365"/>
                    <a:pt x="213" y="487"/>
                    <a:pt x="213" y="487"/>
                  </a:cubicBezTo>
                  <a:cubicBezTo>
                    <a:pt x="365" y="426"/>
                    <a:pt x="426" y="274"/>
                    <a:pt x="395" y="152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8" name="Google Shape;7578;p9"/>
            <p:cNvSpPr/>
            <p:nvPr/>
          </p:nvSpPr>
          <p:spPr>
            <a:xfrm>
              <a:off x="6575625" y="1422600"/>
              <a:ext cx="10650" cy="9550"/>
            </a:xfrm>
            <a:custGeom>
              <a:avLst/>
              <a:gdLst/>
              <a:ahLst/>
              <a:cxnLst/>
              <a:rect l="l" t="t" r="r" b="b"/>
              <a:pathLst>
                <a:path w="426" h="382" extrusionOk="0">
                  <a:moveTo>
                    <a:pt x="182" y="1"/>
                  </a:moveTo>
                  <a:cubicBezTo>
                    <a:pt x="92" y="1"/>
                    <a:pt x="31" y="55"/>
                    <a:pt x="31" y="130"/>
                  </a:cubicBezTo>
                  <a:cubicBezTo>
                    <a:pt x="0" y="252"/>
                    <a:pt x="91" y="373"/>
                    <a:pt x="213" y="373"/>
                  </a:cubicBezTo>
                  <a:cubicBezTo>
                    <a:pt x="229" y="379"/>
                    <a:pt x="245" y="381"/>
                    <a:pt x="261" y="381"/>
                  </a:cubicBezTo>
                  <a:cubicBezTo>
                    <a:pt x="334" y="381"/>
                    <a:pt x="395" y="327"/>
                    <a:pt x="395" y="252"/>
                  </a:cubicBezTo>
                  <a:cubicBezTo>
                    <a:pt x="426" y="130"/>
                    <a:pt x="365" y="39"/>
                    <a:pt x="243" y="9"/>
                  </a:cubicBezTo>
                  <a:cubicBezTo>
                    <a:pt x="222" y="3"/>
                    <a:pt x="201" y="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9" name="Google Shape;7579;p9"/>
            <p:cNvSpPr/>
            <p:nvPr/>
          </p:nvSpPr>
          <p:spPr>
            <a:xfrm>
              <a:off x="5270875" y="1445600"/>
              <a:ext cx="8400" cy="10025"/>
            </a:xfrm>
            <a:custGeom>
              <a:avLst/>
              <a:gdLst/>
              <a:ahLst/>
              <a:cxnLst/>
              <a:rect l="l" t="t" r="r" b="b"/>
              <a:pathLst>
                <a:path w="336" h="401" extrusionOk="0">
                  <a:moveTo>
                    <a:pt x="183" y="1"/>
                  </a:moveTo>
                  <a:cubicBezTo>
                    <a:pt x="62" y="1"/>
                    <a:pt x="1" y="92"/>
                    <a:pt x="1" y="183"/>
                  </a:cubicBezTo>
                  <a:cubicBezTo>
                    <a:pt x="1" y="292"/>
                    <a:pt x="49" y="400"/>
                    <a:pt x="168" y="400"/>
                  </a:cubicBezTo>
                  <a:cubicBezTo>
                    <a:pt x="182" y="400"/>
                    <a:pt x="197" y="399"/>
                    <a:pt x="214" y="396"/>
                  </a:cubicBezTo>
                  <a:cubicBezTo>
                    <a:pt x="274" y="365"/>
                    <a:pt x="305" y="244"/>
                    <a:pt x="335" y="213"/>
                  </a:cubicBezTo>
                  <a:cubicBezTo>
                    <a:pt x="335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0" name="Google Shape;7580;p9"/>
            <p:cNvSpPr/>
            <p:nvPr/>
          </p:nvSpPr>
          <p:spPr>
            <a:xfrm>
              <a:off x="6107525" y="1231175"/>
              <a:ext cx="10650" cy="9425"/>
            </a:xfrm>
            <a:custGeom>
              <a:avLst/>
              <a:gdLst/>
              <a:ahLst/>
              <a:cxnLst/>
              <a:rect l="l" t="t" r="r" b="b"/>
              <a:pathLst>
                <a:path w="426" h="377" extrusionOk="0">
                  <a:moveTo>
                    <a:pt x="197" y="0"/>
                  </a:moveTo>
                  <a:cubicBezTo>
                    <a:pt x="99" y="0"/>
                    <a:pt x="27" y="83"/>
                    <a:pt x="0" y="188"/>
                  </a:cubicBezTo>
                  <a:cubicBezTo>
                    <a:pt x="0" y="280"/>
                    <a:pt x="61" y="371"/>
                    <a:pt x="152" y="371"/>
                  </a:cubicBezTo>
                  <a:cubicBezTo>
                    <a:pt x="168" y="375"/>
                    <a:pt x="184" y="377"/>
                    <a:pt x="199" y="377"/>
                  </a:cubicBezTo>
                  <a:cubicBezTo>
                    <a:pt x="297" y="377"/>
                    <a:pt x="369" y="294"/>
                    <a:pt x="396" y="188"/>
                  </a:cubicBezTo>
                  <a:cubicBezTo>
                    <a:pt x="426" y="97"/>
                    <a:pt x="335" y="6"/>
                    <a:pt x="244" y="6"/>
                  </a:cubicBezTo>
                  <a:cubicBezTo>
                    <a:pt x="228" y="2"/>
                    <a:pt x="212" y="0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1" name="Google Shape;7581;p9"/>
            <p:cNvSpPr/>
            <p:nvPr/>
          </p:nvSpPr>
          <p:spPr>
            <a:xfrm>
              <a:off x="5625750" y="1457000"/>
              <a:ext cx="8375" cy="12175"/>
            </a:xfrm>
            <a:custGeom>
              <a:avLst/>
              <a:gdLst/>
              <a:ahLst/>
              <a:cxnLst/>
              <a:rect l="l" t="t" r="r" b="b"/>
              <a:pathLst>
                <a:path w="335" h="487" extrusionOk="0">
                  <a:moveTo>
                    <a:pt x="122" y="0"/>
                  </a:moveTo>
                  <a:cubicBezTo>
                    <a:pt x="61" y="31"/>
                    <a:pt x="61" y="92"/>
                    <a:pt x="31" y="152"/>
                  </a:cubicBezTo>
                  <a:cubicBezTo>
                    <a:pt x="31" y="274"/>
                    <a:pt x="1" y="456"/>
                    <a:pt x="213" y="487"/>
                  </a:cubicBezTo>
                  <a:cubicBezTo>
                    <a:pt x="244" y="487"/>
                    <a:pt x="274" y="396"/>
                    <a:pt x="335" y="365"/>
                  </a:cubicBezTo>
                  <a:cubicBezTo>
                    <a:pt x="304" y="213"/>
                    <a:pt x="274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2" name="Google Shape;7582;p9"/>
            <p:cNvSpPr/>
            <p:nvPr/>
          </p:nvSpPr>
          <p:spPr>
            <a:xfrm>
              <a:off x="5577125" y="1280700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83" y="31"/>
                    <a:pt x="91" y="31"/>
                    <a:pt x="61" y="122"/>
                  </a:cubicBezTo>
                  <a:cubicBezTo>
                    <a:pt x="0" y="213"/>
                    <a:pt x="61" y="274"/>
                    <a:pt x="183" y="305"/>
                  </a:cubicBezTo>
                  <a:cubicBezTo>
                    <a:pt x="304" y="305"/>
                    <a:pt x="426" y="305"/>
                    <a:pt x="426" y="153"/>
                  </a:cubicBezTo>
                  <a:cubicBezTo>
                    <a:pt x="426" y="3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3" name="Google Shape;7583;p9"/>
            <p:cNvSpPr/>
            <p:nvPr/>
          </p:nvSpPr>
          <p:spPr>
            <a:xfrm>
              <a:off x="6421375" y="1006950"/>
              <a:ext cx="10650" cy="8575"/>
            </a:xfrm>
            <a:custGeom>
              <a:avLst/>
              <a:gdLst/>
              <a:ahLst/>
              <a:cxnLst/>
              <a:rect l="l" t="t" r="r" b="b"/>
              <a:pathLst>
                <a:path w="426" h="343" extrusionOk="0">
                  <a:moveTo>
                    <a:pt x="165" y="0"/>
                  </a:moveTo>
                  <a:cubicBezTo>
                    <a:pt x="92" y="0"/>
                    <a:pt x="30" y="55"/>
                    <a:pt x="30" y="130"/>
                  </a:cubicBezTo>
                  <a:cubicBezTo>
                    <a:pt x="0" y="249"/>
                    <a:pt x="88" y="310"/>
                    <a:pt x="320" y="341"/>
                  </a:cubicBezTo>
                  <a:lnTo>
                    <a:pt x="320" y="341"/>
                  </a:lnTo>
                  <a:cubicBezTo>
                    <a:pt x="291" y="330"/>
                    <a:pt x="368" y="276"/>
                    <a:pt x="395" y="221"/>
                  </a:cubicBezTo>
                  <a:cubicBezTo>
                    <a:pt x="425" y="69"/>
                    <a:pt x="334" y="8"/>
                    <a:pt x="213" y="8"/>
                  </a:cubicBezTo>
                  <a:cubicBezTo>
                    <a:pt x="196" y="3"/>
                    <a:pt x="180" y="0"/>
                    <a:pt x="165" y="0"/>
                  </a:cubicBezTo>
                  <a:close/>
                  <a:moveTo>
                    <a:pt x="320" y="341"/>
                  </a:moveTo>
                  <a:cubicBezTo>
                    <a:pt x="323" y="342"/>
                    <a:pt x="328" y="343"/>
                    <a:pt x="334" y="343"/>
                  </a:cubicBezTo>
                  <a:cubicBezTo>
                    <a:pt x="329" y="342"/>
                    <a:pt x="325" y="341"/>
                    <a:pt x="320" y="34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4" name="Google Shape;7584;p9"/>
            <p:cNvSpPr/>
            <p:nvPr/>
          </p:nvSpPr>
          <p:spPr>
            <a:xfrm>
              <a:off x="6368175" y="1224475"/>
              <a:ext cx="12925" cy="8525"/>
            </a:xfrm>
            <a:custGeom>
              <a:avLst/>
              <a:gdLst/>
              <a:ahLst/>
              <a:cxnLst/>
              <a:rect l="l" t="t" r="r" b="b"/>
              <a:pathLst>
                <a:path w="517" h="341" extrusionOk="0">
                  <a:moveTo>
                    <a:pt x="243" y="31"/>
                  </a:moveTo>
                  <a:cubicBezTo>
                    <a:pt x="122" y="31"/>
                    <a:pt x="0" y="61"/>
                    <a:pt x="31" y="152"/>
                  </a:cubicBezTo>
                  <a:cubicBezTo>
                    <a:pt x="31" y="258"/>
                    <a:pt x="122" y="341"/>
                    <a:pt x="226" y="341"/>
                  </a:cubicBezTo>
                  <a:cubicBezTo>
                    <a:pt x="242" y="341"/>
                    <a:pt x="258" y="339"/>
                    <a:pt x="274" y="335"/>
                  </a:cubicBezTo>
                  <a:cubicBezTo>
                    <a:pt x="365" y="335"/>
                    <a:pt x="486" y="244"/>
                    <a:pt x="486" y="183"/>
                  </a:cubicBezTo>
                  <a:cubicBezTo>
                    <a:pt x="517" y="0"/>
                    <a:pt x="334" y="61"/>
                    <a:pt x="243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5" name="Google Shape;7585;p9"/>
            <p:cNvSpPr/>
            <p:nvPr/>
          </p:nvSpPr>
          <p:spPr>
            <a:xfrm>
              <a:off x="5416875" y="1250150"/>
              <a:ext cx="8300" cy="9450"/>
            </a:xfrm>
            <a:custGeom>
              <a:avLst/>
              <a:gdLst/>
              <a:ahLst/>
              <a:cxnLst/>
              <a:rect l="l" t="t" r="r" b="b"/>
              <a:pathLst>
                <a:path w="332" h="378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27" y="220"/>
                    <a:pt x="58" y="372"/>
                    <a:pt x="118" y="372"/>
                  </a:cubicBezTo>
                  <a:cubicBezTo>
                    <a:pt x="134" y="376"/>
                    <a:pt x="150" y="377"/>
                    <a:pt x="165" y="377"/>
                  </a:cubicBezTo>
                  <a:cubicBezTo>
                    <a:pt x="262" y="377"/>
                    <a:pt x="331" y="295"/>
                    <a:pt x="331" y="189"/>
                  </a:cubicBezTo>
                  <a:cubicBezTo>
                    <a:pt x="331" y="98"/>
                    <a:pt x="27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6" name="Google Shape;7586;p9"/>
            <p:cNvSpPr/>
            <p:nvPr/>
          </p:nvSpPr>
          <p:spPr>
            <a:xfrm>
              <a:off x="6917575" y="12165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1" y="1"/>
                  </a:moveTo>
                  <a:cubicBezTo>
                    <a:pt x="166" y="1"/>
                    <a:pt x="106" y="29"/>
                    <a:pt x="61" y="73"/>
                  </a:cubicBezTo>
                  <a:cubicBezTo>
                    <a:pt x="0" y="164"/>
                    <a:pt x="61" y="256"/>
                    <a:pt x="122" y="286"/>
                  </a:cubicBezTo>
                  <a:cubicBezTo>
                    <a:pt x="162" y="306"/>
                    <a:pt x="203" y="316"/>
                    <a:pt x="241" y="316"/>
                  </a:cubicBezTo>
                  <a:cubicBezTo>
                    <a:pt x="318" y="316"/>
                    <a:pt x="385" y="276"/>
                    <a:pt x="426" y="195"/>
                  </a:cubicBezTo>
                  <a:cubicBezTo>
                    <a:pt x="456" y="104"/>
                    <a:pt x="395" y="43"/>
                    <a:pt x="304" y="12"/>
                  </a:cubicBezTo>
                  <a:cubicBezTo>
                    <a:pt x="280" y="4"/>
                    <a:pt x="255" y="1"/>
                    <a:pt x="2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7" name="Google Shape;7587;p9"/>
            <p:cNvSpPr/>
            <p:nvPr/>
          </p:nvSpPr>
          <p:spPr>
            <a:xfrm>
              <a:off x="6367400" y="1207000"/>
              <a:ext cx="11425" cy="8700"/>
            </a:xfrm>
            <a:custGeom>
              <a:avLst/>
              <a:gdLst/>
              <a:ahLst/>
              <a:cxnLst/>
              <a:rect l="l" t="t" r="r" b="b"/>
              <a:pathLst>
                <a:path w="457" h="348" extrusionOk="0">
                  <a:moveTo>
                    <a:pt x="274" y="0"/>
                  </a:moveTo>
                  <a:cubicBezTo>
                    <a:pt x="153" y="0"/>
                    <a:pt x="31" y="0"/>
                    <a:pt x="1" y="152"/>
                  </a:cubicBezTo>
                  <a:cubicBezTo>
                    <a:pt x="1" y="213"/>
                    <a:pt x="1" y="243"/>
                    <a:pt x="62" y="304"/>
                  </a:cubicBezTo>
                  <a:cubicBezTo>
                    <a:pt x="101" y="333"/>
                    <a:pt x="146" y="347"/>
                    <a:pt x="190" y="347"/>
                  </a:cubicBezTo>
                  <a:cubicBezTo>
                    <a:pt x="284" y="347"/>
                    <a:pt x="375" y="286"/>
                    <a:pt x="396" y="183"/>
                  </a:cubicBezTo>
                  <a:cubicBezTo>
                    <a:pt x="426" y="122"/>
                    <a:pt x="426" y="61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8" name="Google Shape;7588;p9"/>
            <p:cNvSpPr/>
            <p:nvPr/>
          </p:nvSpPr>
          <p:spPr>
            <a:xfrm>
              <a:off x="6387925" y="1457750"/>
              <a:ext cx="9900" cy="12975"/>
            </a:xfrm>
            <a:custGeom>
              <a:avLst/>
              <a:gdLst/>
              <a:ahLst/>
              <a:cxnLst/>
              <a:rect l="l" t="t" r="r" b="b"/>
              <a:pathLst>
                <a:path w="396" h="519" extrusionOk="0">
                  <a:moveTo>
                    <a:pt x="0" y="1"/>
                  </a:moveTo>
                  <a:lnTo>
                    <a:pt x="0" y="518"/>
                  </a:lnTo>
                  <a:cubicBezTo>
                    <a:pt x="31" y="518"/>
                    <a:pt x="61" y="519"/>
                    <a:pt x="91" y="519"/>
                  </a:cubicBezTo>
                  <a:cubicBezTo>
                    <a:pt x="208" y="519"/>
                    <a:pt x="310" y="499"/>
                    <a:pt x="335" y="305"/>
                  </a:cubicBezTo>
                  <a:cubicBezTo>
                    <a:pt x="396" y="62"/>
                    <a:pt x="213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9" name="Google Shape;7589;p9"/>
            <p:cNvSpPr/>
            <p:nvPr/>
          </p:nvSpPr>
          <p:spPr>
            <a:xfrm>
              <a:off x="5941100" y="1463650"/>
              <a:ext cx="8400" cy="10100"/>
            </a:xfrm>
            <a:custGeom>
              <a:avLst/>
              <a:gdLst/>
              <a:ahLst/>
              <a:cxnLst/>
              <a:rect l="l" t="t" r="r" b="b"/>
              <a:pathLst>
                <a:path w="336" h="404" extrusionOk="0">
                  <a:moveTo>
                    <a:pt x="159" y="0"/>
                  </a:moveTo>
                  <a:cubicBezTo>
                    <a:pt x="82" y="0"/>
                    <a:pt x="56" y="59"/>
                    <a:pt x="31" y="160"/>
                  </a:cubicBezTo>
                  <a:cubicBezTo>
                    <a:pt x="1" y="282"/>
                    <a:pt x="31" y="403"/>
                    <a:pt x="183" y="403"/>
                  </a:cubicBezTo>
                  <a:cubicBezTo>
                    <a:pt x="274" y="403"/>
                    <a:pt x="335" y="312"/>
                    <a:pt x="335" y="221"/>
                  </a:cubicBezTo>
                  <a:cubicBezTo>
                    <a:pt x="335" y="130"/>
                    <a:pt x="274" y="38"/>
                    <a:pt x="214" y="8"/>
                  </a:cubicBezTo>
                  <a:cubicBezTo>
                    <a:pt x="193" y="3"/>
                    <a:pt x="174" y="0"/>
                    <a:pt x="1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0" name="Google Shape;7590;p9"/>
            <p:cNvSpPr/>
            <p:nvPr/>
          </p:nvSpPr>
          <p:spPr>
            <a:xfrm>
              <a:off x="5442625" y="1330100"/>
              <a:ext cx="9125" cy="7625"/>
            </a:xfrm>
            <a:custGeom>
              <a:avLst/>
              <a:gdLst/>
              <a:ahLst/>
              <a:cxnLst/>
              <a:rect l="l" t="t" r="r" b="b"/>
              <a:pathLst>
                <a:path w="365" h="305" extrusionOk="0">
                  <a:moveTo>
                    <a:pt x="183" y="0"/>
                  </a:moveTo>
                  <a:cubicBezTo>
                    <a:pt x="122" y="0"/>
                    <a:pt x="0" y="31"/>
                    <a:pt x="0" y="122"/>
                  </a:cubicBezTo>
                  <a:cubicBezTo>
                    <a:pt x="31" y="183"/>
                    <a:pt x="91" y="274"/>
                    <a:pt x="183" y="304"/>
                  </a:cubicBezTo>
                  <a:cubicBezTo>
                    <a:pt x="243" y="304"/>
                    <a:pt x="335" y="274"/>
                    <a:pt x="36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1" name="Google Shape;7591;p9"/>
            <p:cNvSpPr/>
            <p:nvPr/>
          </p:nvSpPr>
          <p:spPr>
            <a:xfrm>
              <a:off x="6417550" y="115000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183" y="1"/>
                  </a:moveTo>
                  <a:cubicBezTo>
                    <a:pt x="92" y="31"/>
                    <a:pt x="31" y="92"/>
                    <a:pt x="1" y="183"/>
                  </a:cubicBezTo>
                  <a:cubicBezTo>
                    <a:pt x="1" y="274"/>
                    <a:pt x="92" y="365"/>
                    <a:pt x="183" y="365"/>
                  </a:cubicBezTo>
                  <a:cubicBezTo>
                    <a:pt x="305" y="365"/>
                    <a:pt x="396" y="244"/>
                    <a:pt x="366" y="122"/>
                  </a:cubicBezTo>
                  <a:cubicBezTo>
                    <a:pt x="33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2" name="Google Shape;7592;p9"/>
            <p:cNvSpPr/>
            <p:nvPr/>
          </p:nvSpPr>
          <p:spPr>
            <a:xfrm>
              <a:off x="5745825" y="1351975"/>
              <a:ext cx="7625" cy="7775"/>
            </a:xfrm>
            <a:custGeom>
              <a:avLst/>
              <a:gdLst/>
              <a:ahLst/>
              <a:cxnLst/>
              <a:rect l="l" t="t" r="r" b="b"/>
              <a:pathLst>
                <a:path w="305" h="311" extrusionOk="0">
                  <a:moveTo>
                    <a:pt x="216" y="1"/>
                  </a:moveTo>
                  <a:cubicBezTo>
                    <a:pt x="206" y="1"/>
                    <a:pt x="195" y="3"/>
                    <a:pt x="182" y="7"/>
                  </a:cubicBezTo>
                  <a:cubicBezTo>
                    <a:pt x="91" y="7"/>
                    <a:pt x="61" y="68"/>
                    <a:pt x="30" y="159"/>
                  </a:cubicBezTo>
                  <a:cubicBezTo>
                    <a:pt x="0" y="250"/>
                    <a:pt x="61" y="311"/>
                    <a:pt x="152" y="311"/>
                  </a:cubicBezTo>
                  <a:cubicBezTo>
                    <a:pt x="243" y="311"/>
                    <a:pt x="304" y="250"/>
                    <a:pt x="304" y="159"/>
                  </a:cubicBezTo>
                  <a:cubicBezTo>
                    <a:pt x="304" y="80"/>
                    <a:pt x="281" y="1"/>
                    <a:pt x="2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3" name="Google Shape;7593;p9"/>
            <p:cNvSpPr/>
            <p:nvPr/>
          </p:nvSpPr>
          <p:spPr>
            <a:xfrm>
              <a:off x="6727600" y="1349850"/>
              <a:ext cx="9900" cy="6875"/>
            </a:xfrm>
            <a:custGeom>
              <a:avLst/>
              <a:gdLst/>
              <a:ahLst/>
              <a:cxnLst/>
              <a:rect l="l" t="t" r="r" b="b"/>
              <a:pathLst>
                <a:path w="396" h="275" extrusionOk="0">
                  <a:moveTo>
                    <a:pt x="183" y="1"/>
                  </a:moveTo>
                  <a:cubicBezTo>
                    <a:pt x="152" y="31"/>
                    <a:pt x="92" y="31"/>
                    <a:pt x="61" y="153"/>
                  </a:cubicBezTo>
                  <a:cubicBezTo>
                    <a:pt x="0" y="244"/>
                    <a:pt x="92" y="274"/>
                    <a:pt x="183" y="274"/>
                  </a:cubicBezTo>
                  <a:cubicBezTo>
                    <a:pt x="243" y="244"/>
                    <a:pt x="335" y="213"/>
                    <a:pt x="365" y="153"/>
                  </a:cubicBezTo>
                  <a:cubicBezTo>
                    <a:pt x="395" y="61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4" name="Google Shape;7594;p9"/>
            <p:cNvSpPr/>
            <p:nvPr/>
          </p:nvSpPr>
          <p:spPr>
            <a:xfrm>
              <a:off x="5903875" y="1359725"/>
              <a:ext cx="9150" cy="8450"/>
            </a:xfrm>
            <a:custGeom>
              <a:avLst/>
              <a:gdLst/>
              <a:ahLst/>
              <a:cxnLst/>
              <a:rect l="l" t="t" r="r" b="b"/>
              <a:pathLst>
                <a:path w="366" h="338" extrusionOk="0">
                  <a:moveTo>
                    <a:pt x="152" y="1"/>
                  </a:moveTo>
                  <a:cubicBezTo>
                    <a:pt x="61" y="31"/>
                    <a:pt x="0" y="153"/>
                    <a:pt x="61" y="274"/>
                  </a:cubicBezTo>
                  <a:cubicBezTo>
                    <a:pt x="61" y="312"/>
                    <a:pt x="96" y="338"/>
                    <a:pt x="130" y="338"/>
                  </a:cubicBezTo>
                  <a:cubicBezTo>
                    <a:pt x="151" y="338"/>
                    <a:pt x="171" y="328"/>
                    <a:pt x="183" y="305"/>
                  </a:cubicBezTo>
                  <a:cubicBezTo>
                    <a:pt x="304" y="274"/>
                    <a:pt x="365" y="153"/>
                    <a:pt x="304" y="31"/>
                  </a:cubicBezTo>
                  <a:cubicBezTo>
                    <a:pt x="274" y="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5" name="Google Shape;7595;p9"/>
            <p:cNvSpPr/>
            <p:nvPr/>
          </p:nvSpPr>
          <p:spPr>
            <a:xfrm>
              <a:off x="5476800" y="12404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4" y="1"/>
                  </a:moveTo>
                  <a:cubicBezTo>
                    <a:pt x="123" y="1"/>
                    <a:pt x="31" y="1"/>
                    <a:pt x="31" y="122"/>
                  </a:cubicBezTo>
                  <a:cubicBezTo>
                    <a:pt x="1" y="213"/>
                    <a:pt x="92" y="274"/>
                    <a:pt x="183" y="305"/>
                  </a:cubicBezTo>
                  <a:cubicBezTo>
                    <a:pt x="275" y="305"/>
                    <a:pt x="366" y="274"/>
                    <a:pt x="366" y="183"/>
                  </a:cubicBezTo>
                  <a:cubicBezTo>
                    <a:pt x="36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6" name="Google Shape;7596;p9"/>
            <p:cNvSpPr/>
            <p:nvPr/>
          </p:nvSpPr>
          <p:spPr>
            <a:xfrm>
              <a:off x="5637900" y="1362025"/>
              <a:ext cx="14475" cy="7475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62" y="0"/>
                  </a:moveTo>
                  <a:cubicBezTo>
                    <a:pt x="62" y="0"/>
                    <a:pt x="31" y="30"/>
                    <a:pt x="31" y="61"/>
                  </a:cubicBezTo>
                  <a:cubicBezTo>
                    <a:pt x="1" y="91"/>
                    <a:pt x="31" y="122"/>
                    <a:pt x="62" y="152"/>
                  </a:cubicBezTo>
                  <a:lnTo>
                    <a:pt x="244" y="243"/>
                  </a:lnTo>
                  <a:cubicBezTo>
                    <a:pt x="296" y="261"/>
                    <a:pt x="369" y="298"/>
                    <a:pt x="432" y="298"/>
                  </a:cubicBezTo>
                  <a:cubicBezTo>
                    <a:pt x="480" y="298"/>
                    <a:pt x="522" y="277"/>
                    <a:pt x="548" y="213"/>
                  </a:cubicBezTo>
                  <a:cubicBezTo>
                    <a:pt x="578" y="61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7" name="Google Shape;7597;p9"/>
            <p:cNvSpPr/>
            <p:nvPr/>
          </p:nvSpPr>
          <p:spPr>
            <a:xfrm>
              <a:off x="5493525" y="137492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1"/>
                  </a:moveTo>
                  <a:cubicBezTo>
                    <a:pt x="31" y="1"/>
                    <a:pt x="31" y="214"/>
                    <a:pt x="1" y="396"/>
                  </a:cubicBezTo>
                  <a:lnTo>
                    <a:pt x="396" y="396"/>
                  </a:lnTo>
                  <a:cubicBezTo>
                    <a:pt x="365" y="244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8" name="Google Shape;7598;p9"/>
            <p:cNvSpPr/>
            <p:nvPr/>
          </p:nvSpPr>
          <p:spPr>
            <a:xfrm>
              <a:off x="5884875" y="13711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52" y="1"/>
                  </a:moveTo>
                  <a:cubicBezTo>
                    <a:pt x="61" y="1"/>
                    <a:pt x="0" y="92"/>
                    <a:pt x="0" y="153"/>
                  </a:cubicBezTo>
                  <a:cubicBezTo>
                    <a:pt x="31" y="214"/>
                    <a:pt x="122" y="274"/>
                    <a:pt x="152" y="305"/>
                  </a:cubicBezTo>
                  <a:cubicBezTo>
                    <a:pt x="304" y="305"/>
                    <a:pt x="365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9" name="Google Shape;7599;p9"/>
            <p:cNvSpPr/>
            <p:nvPr/>
          </p:nvSpPr>
          <p:spPr>
            <a:xfrm>
              <a:off x="6949475" y="138917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231" y="0"/>
                  </a:moveTo>
                  <a:cubicBezTo>
                    <a:pt x="216" y="0"/>
                    <a:pt x="199" y="3"/>
                    <a:pt x="183" y="8"/>
                  </a:cubicBezTo>
                  <a:cubicBezTo>
                    <a:pt x="92" y="39"/>
                    <a:pt x="1" y="69"/>
                    <a:pt x="31" y="191"/>
                  </a:cubicBezTo>
                  <a:cubicBezTo>
                    <a:pt x="54" y="259"/>
                    <a:pt x="111" y="293"/>
                    <a:pt x="164" y="293"/>
                  </a:cubicBezTo>
                  <a:cubicBezTo>
                    <a:pt x="181" y="293"/>
                    <a:pt x="198" y="289"/>
                    <a:pt x="214" y="282"/>
                  </a:cubicBezTo>
                  <a:cubicBezTo>
                    <a:pt x="305" y="282"/>
                    <a:pt x="366" y="191"/>
                    <a:pt x="396" y="130"/>
                  </a:cubicBezTo>
                  <a:cubicBezTo>
                    <a:pt x="371" y="55"/>
                    <a:pt x="305" y="0"/>
                    <a:pt x="2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0" name="Google Shape;7600;p9"/>
            <p:cNvSpPr/>
            <p:nvPr/>
          </p:nvSpPr>
          <p:spPr>
            <a:xfrm>
              <a:off x="7071825" y="12579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3" y="1"/>
                  </a:moveTo>
                  <a:cubicBezTo>
                    <a:pt x="122" y="1"/>
                    <a:pt x="61" y="62"/>
                    <a:pt x="31" y="122"/>
                  </a:cubicBezTo>
                  <a:cubicBezTo>
                    <a:pt x="1" y="214"/>
                    <a:pt x="61" y="305"/>
                    <a:pt x="153" y="305"/>
                  </a:cubicBezTo>
                  <a:cubicBezTo>
                    <a:pt x="244" y="305"/>
                    <a:pt x="365" y="274"/>
                    <a:pt x="365" y="244"/>
                  </a:cubicBezTo>
                  <a:cubicBezTo>
                    <a:pt x="426" y="122"/>
                    <a:pt x="335" y="62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1" name="Google Shape;7601;p9"/>
            <p:cNvSpPr/>
            <p:nvPr/>
          </p:nvSpPr>
          <p:spPr>
            <a:xfrm>
              <a:off x="5560400" y="1407950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155" y="0"/>
                  </a:moveTo>
                  <a:cubicBezTo>
                    <a:pt x="98" y="0"/>
                    <a:pt x="51" y="27"/>
                    <a:pt x="31" y="108"/>
                  </a:cubicBezTo>
                  <a:cubicBezTo>
                    <a:pt x="1" y="200"/>
                    <a:pt x="92" y="260"/>
                    <a:pt x="183" y="291"/>
                  </a:cubicBezTo>
                  <a:cubicBezTo>
                    <a:pt x="194" y="296"/>
                    <a:pt x="206" y="299"/>
                    <a:pt x="219" y="299"/>
                  </a:cubicBezTo>
                  <a:cubicBezTo>
                    <a:pt x="275" y="299"/>
                    <a:pt x="340" y="249"/>
                    <a:pt x="365" y="200"/>
                  </a:cubicBezTo>
                  <a:cubicBezTo>
                    <a:pt x="396" y="78"/>
                    <a:pt x="304" y="17"/>
                    <a:pt x="244" y="17"/>
                  </a:cubicBezTo>
                  <a:cubicBezTo>
                    <a:pt x="213" y="7"/>
                    <a:pt x="183" y="0"/>
                    <a:pt x="1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2" name="Google Shape;7602;p9"/>
            <p:cNvSpPr/>
            <p:nvPr/>
          </p:nvSpPr>
          <p:spPr>
            <a:xfrm>
              <a:off x="5558875" y="1263225"/>
              <a:ext cx="8400" cy="9150"/>
            </a:xfrm>
            <a:custGeom>
              <a:avLst/>
              <a:gdLst/>
              <a:ahLst/>
              <a:cxnLst/>
              <a:rect l="l" t="t" r="r" b="b"/>
              <a:pathLst>
                <a:path w="336" h="366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31" y="274"/>
                    <a:pt x="92" y="365"/>
                    <a:pt x="183" y="365"/>
                  </a:cubicBezTo>
                  <a:cubicBezTo>
                    <a:pt x="305" y="365"/>
                    <a:pt x="335" y="244"/>
                    <a:pt x="335" y="183"/>
                  </a:cubicBezTo>
                  <a:cubicBezTo>
                    <a:pt x="30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3" name="Google Shape;7603;p9"/>
            <p:cNvSpPr/>
            <p:nvPr/>
          </p:nvSpPr>
          <p:spPr>
            <a:xfrm>
              <a:off x="6873500" y="1289400"/>
              <a:ext cx="9900" cy="7500"/>
            </a:xfrm>
            <a:custGeom>
              <a:avLst/>
              <a:gdLst/>
              <a:ahLst/>
              <a:cxnLst/>
              <a:rect l="l" t="t" r="r" b="b"/>
              <a:pathLst>
                <a:path w="396" h="300" extrusionOk="0">
                  <a:moveTo>
                    <a:pt x="155" y="1"/>
                  </a:moveTo>
                  <a:cubicBezTo>
                    <a:pt x="98" y="1"/>
                    <a:pt x="51" y="28"/>
                    <a:pt x="31" y="109"/>
                  </a:cubicBezTo>
                  <a:cubicBezTo>
                    <a:pt x="0" y="200"/>
                    <a:pt x="91" y="261"/>
                    <a:pt x="183" y="291"/>
                  </a:cubicBezTo>
                  <a:cubicBezTo>
                    <a:pt x="199" y="297"/>
                    <a:pt x="216" y="299"/>
                    <a:pt x="232" y="299"/>
                  </a:cubicBezTo>
                  <a:cubicBezTo>
                    <a:pt x="305" y="299"/>
                    <a:pt x="371" y="249"/>
                    <a:pt x="395" y="200"/>
                  </a:cubicBezTo>
                  <a:cubicBezTo>
                    <a:pt x="395" y="78"/>
                    <a:pt x="304" y="17"/>
                    <a:pt x="243" y="17"/>
                  </a:cubicBezTo>
                  <a:cubicBezTo>
                    <a:pt x="213" y="7"/>
                    <a:pt x="183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4" name="Google Shape;7604;p9"/>
            <p:cNvSpPr/>
            <p:nvPr/>
          </p:nvSpPr>
          <p:spPr>
            <a:xfrm>
              <a:off x="6119775" y="1430400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331" y="1"/>
                  </a:moveTo>
                  <a:cubicBezTo>
                    <a:pt x="118" y="1"/>
                    <a:pt x="58" y="31"/>
                    <a:pt x="27" y="153"/>
                  </a:cubicBezTo>
                  <a:cubicBezTo>
                    <a:pt x="1" y="232"/>
                    <a:pt x="66" y="311"/>
                    <a:pt x="143" y="311"/>
                  </a:cubicBezTo>
                  <a:cubicBezTo>
                    <a:pt x="155" y="311"/>
                    <a:pt x="167" y="309"/>
                    <a:pt x="179" y="305"/>
                  </a:cubicBezTo>
                  <a:cubicBezTo>
                    <a:pt x="270" y="274"/>
                    <a:pt x="331" y="244"/>
                    <a:pt x="361" y="153"/>
                  </a:cubicBezTo>
                  <a:cubicBezTo>
                    <a:pt x="422" y="61"/>
                    <a:pt x="331" y="1"/>
                    <a:pt x="3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5" name="Google Shape;7605;p9"/>
            <p:cNvSpPr/>
            <p:nvPr/>
          </p:nvSpPr>
          <p:spPr>
            <a:xfrm>
              <a:off x="5919825" y="1194825"/>
              <a:ext cx="8400" cy="7025"/>
            </a:xfrm>
            <a:custGeom>
              <a:avLst/>
              <a:gdLst/>
              <a:ahLst/>
              <a:cxnLst/>
              <a:rect l="l" t="t" r="r" b="b"/>
              <a:pathLst>
                <a:path w="336" h="281" extrusionOk="0">
                  <a:moveTo>
                    <a:pt x="183" y="1"/>
                  </a:moveTo>
                  <a:cubicBezTo>
                    <a:pt x="61" y="1"/>
                    <a:pt x="1" y="31"/>
                    <a:pt x="1" y="123"/>
                  </a:cubicBezTo>
                  <a:cubicBezTo>
                    <a:pt x="1" y="214"/>
                    <a:pt x="92" y="275"/>
                    <a:pt x="183" y="275"/>
                  </a:cubicBezTo>
                  <a:cubicBezTo>
                    <a:pt x="191" y="279"/>
                    <a:pt x="200" y="281"/>
                    <a:pt x="209" y="281"/>
                  </a:cubicBezTo>
                  <a:cubicBezTo>
                    <a:pt x="267" y="281"/>
                    <a:pt x="335" y="205"/>
                    <a:pt x="335" y="153"/>
                  </a:cubicBezTo>
                  <a:cubicBezTo>
                    <a:pt x="305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6" name="Google Shape;7606;p9"/>
            <p:cNvSpPr/>
            <p:nvPr/>
          </p:nvSpPr>
          <p:spPr>
            <a:xfrm>
              <a:off x="6220750" y="1225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1"/>
                  </a:moveTo>
                  <a:cubicBezTo>
                    <a:pt x="92" y="1"/>
                    <a:pt x="31" y="62"/>
                    <a:pt x="0" y="153"/>
                  </a:cubicBezTo>
                  <a:cubicBezTo>
                    <a:pt x="0" y="254"/>
                    <a:pt x="63" y="313"/>
                    <a:pt x="119" y="313"/>
                  </a:cubicBezTo>
                  <a:cubicBezTo>
                    <a:pt x="131" y="313"/>
                    <a:pt x="142" y="310"/>
                    <a:pt x="152" y="305"/>
                  </a:cubicBezTo>
                  <a:cubicBezTo>
                    <a:pt x="244" y="274"/>
                    <a:pt x="304" y="214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7" name="Google Shape;7607;p9"/>
            <p:cNvSpPr/>
            <p:nvPr/>
          </p:nvSpPr>
          <p:spPr>
            <a:xfrm>
              <a:off x="5230700" y="1509275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58" y="220"/>
                    <a:pt x="149" y="250"/>
                    <a:pt x="210" y="311"/>
                  </a:cubicBezTo>
                  <a:cubicBezTo>
                    <a:pt x="301" y="250"/>
                    <a:pt x="422" y="250"/>
                    <a:pt x="362" y="128"/>
                  </a:cubicBezTo>
                  <a:cubicBezTo>
                    <a:pt x="301" y="68"/>
                    <a:pt x="24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8" name="Google Shape;7608;p9"/>
            <p:cNvSpPr/>
            <p:nvPr/>
          </p:nvSpPr>
          <p:spPr>
            <a:xfrm>
              <a:off x="5401575" y="1306550"/>
              <a:ext cx="17500" cy="9900"/>
            </a:xfrm>
            <a:custGeom>
              <a:avLst/>
              <a:gdLst/>
              <a:ahLst/>
              <a:cxnLst/>
              <a:rect l="l" t="t" r="r" b="b"/>
              <a:pathLst>
                <a:path w="700" h="396" extrusionOk="0">
                  <a:moveTo>
                    <a:pt x="244" y="0"/>
                  </a:moveTo>
                  <a:cubicBezTo>
                    <a:pt x="1" y="274"/>
                    <a:pt x="305" y="304"/>
                    <a:pt x="426" y="395"/>
                  </a:cubicBezTo>
                  <a:cubicBezTo>
                    <a:pt x="700" y="122"/>
                    <a:pt x="487" y="6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9" name="Google Shape;7609;p9"/>
            <p:cNvSpPr/>
            <p:nvPr/>
          </p:nvSpPr>
          <p:spPr>
            <a:xfrm>
              <a:off x="6477000" y="1107325"/>
              <a:ext cx="10500" cy="7000"/>
            </a:xfrm>
            <a:custGeom>
              <a:avLst/>
              <a:gdLst/>
              <a:ahLst/>
              <a:cxnLst/>
              <a:rect l="l" t="t" r="r" b="b"/>
              <a:pathLst>
                <a:path w="420" h="280" extrusionOk="0">
                  <a:moveTo>
                    <a:pt x="147" y="1"/>
                  </a:moveTo>
                  <a:cubicBezTo>
                    <a:pt x="67" y="1"/>
                    <a:pt x="0" y="103"/>
                    <a:pt x="55" y="157"/>
                  </a:cubicBezTo>
                  <a:cubicBezTo>
                    <a:pt x="85" y="218"/>
                    <a:pt x="176" y="249"/>
                    <a:pt x="206" y="279"/>
                  </a:cubicBezTo>
                  <a:cubicBezTo>
                    <a:pt x="328" y="279"/>
                    <a:pt x="419" y="218"/>
                    <a:pt x="358" y="97"/>
                  </a:cubicBezTo>
                  <a:cubicBezTo>
                    <a:pt x="328" y="36"/>
                    <a:pt x="237" y="5"/>
                    <a:pt x="176" y="5"/>
                  </a:cubicBezTo>
                  <a:cubicBezTo>
                    <a:pt x="166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0" name="Google Shape;7610;p9"/>
            <p:cNvSpPr/>
            <p:nvPr/>
          </p:nvSpPr>
          <p:spPr>
            <a:xfrm>
              <a:off x="5477575" y="129817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22" y="31"/>
                    <a:pt x="0" y="62"/>
                    <a:pt x="61" y="183"/>
                  </a:cubicBezTo>
                  <a:cubicBezTo>
                    <a:pt x="122" y="244"/>
                    <a:pt x="183" y="274"/>
                    <a:pt x="274" y="305"/>
                  </a:cubicBezTo>
                  <a:cubicBezTo>
                    <a:pt x="365" y="305"/>
                    <a:pt x="426" y="244"/>
                    <a:pt x="396" y="122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1" name="Google Shape;7611;p9"/>
            <p:cNvSpPr/>
            <p:nvPr/>
          </p:nvSpPr>
          <p:spPr>
            <a:xfrm>
              <a:off x="6438075" y="1207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1" y="0"/>
                  </a:moveTo>
                  <a:lnTo>
                    <a:pt x="153" y="547"/>
                  </a:lnTo>
                  <a:cubicBezTo>
                    <a:pt x="487" y="243"/>
                    <a:pt x="365" y="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2" name="Google Shape;7612;p9"/>
            <p:cNvSpPr/>
            <p:nvPr/>
          </p:nvSpPr>
          <p:spPr>
            <a:xfrm>
              <a:off x="6343100" y="1457000"/>
              <a:ext cx="12925" cy="19025"/>
            </a:xfrm>
            <a:custGeom>
              <a:avLst/>
              <a:gdLst/>
              <a:ahLst/>
              <a:cxnLst/>
              <a:rect l="l" t="t" r="r" b="b"/>
              <a:pathLst>
                <a:path w="517" h="761" extrusionOk="0">
                  <a:moveTo>
                    <a:pt x="334" y="0"/>
                  </a:moveTo>
                  <a:cubicBezTo>
                    <a:pt x="0" y="31"/>
                    <a:pt x="0" y="152"/>
                    <a:pt x="152" y="365"/>
                  </a:cubicBezTo>
                  <a:cubicBezTo>
                    <a:pt x="274" y="456"/>
                    <a:pt x="365" y="608"/>
                    <a:pt x="334" y="760"/>
                  </a:cubicBezTo>
                  <a:lnTo>
                    <a:pt x="517" y="730"/>
                  </a:lnTo>
                  <a:lnTo>
                    <a:pt x="517" y="213"/>
                  </a:lnTo>
                  <a:lnTo>
                    <a:pt x="3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3" name="Google Shape;7613;p9"/>
            <p:cNvSpPr/>
            <p:nvPr/>
          </p:nvSpPr>
          <p:spPr>
            <a:xfrm>
              <a:off x="6686550" y="1015500"/>
              <a:ext cx="8400" cy="6875"/>
            </a:xfrm>
            <a:custGeom>
              <a:avLst/>
              <a:gdLst/>
              <a:ahLst/>
              <a:cxnLst/>
              <a:rect l="l" t="t" r="r" b="b"/>
              <a:pathLst>
                <a:path w="336" h="275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62" y="244"/>
                    <a:pt x="123" y="274"/>
                    <a:pt x="183" y="274"/>
                  </a:cubicBezTo>
                  <a:cubicBezTo>
                    <a:pt x="275" y="274"/>
                    <a:pt x="335" y="213"/>
                    <a:pt x="335" y="122"/>
                  </a:cubicBezTo>
                  <a:cubicBezTo>
                    <a:pt x="305" y="1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4" name="Google Shape;7614;p9"/>
            <p:cNvSpPr/>
            <p:nvPr/>
          </p:nvSpPr>
          <p:spPr>
            <a:xfrm>
              <a:off x="6672125" y="106262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22" y="0"/>
                  </a:moveTo>
                  <a:cubicBezTo>
                    <a:pt x="92" y="0"/>
                    <a:pt x="31" y="61"/>
                    <a:pt x="0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01" y="222"/>
                    <a:pt x="112" y="226"/>
                    <a:pt x="125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5" name="Google Shape;7615;p9"/>
            <p:cNvSpPr/>
            <p:nvPr/>
          </p:nvSpPr>
          <p:spPr>
            <a:xfrm>
              <a:off x="5964675" y="1117600"/>
              <a:ext cx="6850" cy="5825"/>
            </a:xfrm>
            <a:custGeom>
              <a:avLst/>
              <a:gdLst/>
              <a:ahLst/>
              <a:cxnLst/>
              <a:rect l="l" t="t" r="r" b="b"/>
              <a:pathLst>
                <a:path w="274" h="233" extrusionOk="0">
                  <a:moveTo>
                    <a:pt x="139" y="0"/>
                  </a:moveTo>
                  <a:cubicBezTo>
                    <a:pt x="107" y="0"/>
                    <a:pt x="79" y="15"/>
                    <a:pt x="61" y="50"/>
                  </a:cubicBezTo>
                  <a:cubicBezTo>
                    <a:pt x="0" y="111"/>
                    <a:pt x="30" y="233"/>
                    <a:pt x="122" y="233"/>
                  </a:cubicBezTo>
                  <a:cubicBezTo>
                    <a:pt x="182" y="233"/>
                    <a:pt x="213" y="172"/>
                    <a:pt x="274" y="142"/>
                  </a:cubicBezTo>
                  <a:cubicBezTo>
                    <a:pt x="243" y="111"/>
                    <a:pt x="243" y="20"/>
                    <a:pt x="213" y="20"/>
                  </a:cubicBezTo>
                  <a:cubicBezTo>
                    <a:pt x="188" y="7"/>
                    <a:pt x="162" y="0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6" name="Google Shape;7616;p9"/>
            <p:cNvSpPr/>
            <p:nvPr/>
          </p:nvSpPr>
          <p:spPr>
            <a:xfrm>
              <a:off x="6616650" y="11264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31"/>
                    <a:pt x="61" y="61"/>
                  </a:cubicBezTo>
                  <a:cubicBezTo>
                    <a:pt x="1" y="122"/>
                    <a:pt x="61" y="244"/>
                    <a:pt x="153" y="244"/>
                  </a:cubicBezTo>
                  <a:cubicBezTo>
                    <a:pt x="183" y="244"/>
                    <a:pt x="244" y="183"/>
                    <a:pt x="274" y="122"/>
                  </a:cubicBezTo>
                  <a:cubicBezTo>
                    <a:pt x="244" y="92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7" name="Google Shape;7617;p9"/>
            <p:cNvSpPr/>
            <p:nvPr/>
          </p:nvSpPr>
          <p:spPr>
            <a:xfrm>
              <a:off x="6767875" y="11355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91" y="0"/>
                    <a:pt x="31" y="61"/>
                    <a:pt x="0" y="122"/>
                  </a:cubicBezTo>
                  <a:cubicBezTo>
                    <a:pt x="31" y="152"/>
                    <a:pt x="31" y="213"/>
                    <a:pt x="91" y="243"/>
                  </a:cubicBezTo>
                  <a:cubicBezTo>
                    <a:pt x="122" y="24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8" name="Google Shape;7618;p9"/>
            <p:cNvSpPr/>
            <p:nvPr/>
          </p:nvSpPr>
          <p:spPr>
            <a:xfrm>
              <a:off x="6284575" y="1144675"/>
              <a:ext cx="6875" cy="5675"/>
            </a:xfrm>
            <a:custGeom>
              <a:avLst/>
              <a:gdLst/>
              <a:ahLst/>
              <a:cxnLst/>
              <a:rect l="l" t="t" r="r" b="b"/>
              <a:pathLst>
                <a:path w="275" h="227" extrusionOk="0">
                  <a:moveTo>
                    <a:pt x="92" y="1"/>
                  </a:moveTo>
                  <a:cubicBezTo>
                    <a:pt x="61" y="1"/>
                    <a:pt x="31" y="62"/>
                    <a:pt x="1" y="92"/>
                  </a:cubicBezTo>
                  <a:cubicBezTo>
                    <a:pt x="31" y="153"/>
                    <a:pt x="31" y="214"/>
                    <a:pt x="61" y="214"/>
                  </a:cubicBezTo>
                  <a:cubicBezTo>
                    <a:pt x="79" y="223"/>
                    <a:pt x="97" y="226"/>
                    <a:pt x="114" y="226"/>
                  </a:cubicBezTo>
                  <a:cubicBezTo>
                    <a:pt x="155" y="226"/>
                    <a:pt x="192" y="205"/>
                    <a:pt x="213" y="183"/>
                  </a:cubicBezTo>
                  <a:cubicBezTo>
                    <a:pt x="274" y="92"/>
                    <a:pt x="21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9" name="Google Shape;7619;p9"/>
            <p:cNvSpPr/>
            <p:nvPr/>
          </p:nvSpPr>
          <p:spPr>
            <a:xfrm>
              <a:off x="6576375" y="1185725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52"/>
                    <a:pt x="31" y="183"/>
                    <a:pt x="61" y="213"/>
                  </a:cubicBezTo>
                  <a:cubicBezTo>
                    <a:pt x="83" y="227"/>
                    <a:pt x="104" y="233"/>
                    <a:pt x="123" y="233"/>
                  </a:cubicBezTo>
                  <a:cubicBezTo>
                    <a:pt x="188" y="233"/>
                    <a:pt x="237" y="168"/>
                    <a:pt x="213" y="122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0" name="Google Shape;7620;p9"/>
            <p:cNvSpPr/>
            <p:nvPr/>
          </p:nvSpPr>
          <p:spPr>
            <a:xfrm>
              <a:off x="650277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179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1" name="Google Shape;7621;p9"/>
            <p:cNvSpPr/>
            <p:nvPr/>
          </p:nvSpPr>
          <p:spPr>
            <a:xfrm>
              <a:off x="6011025" y="12136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7" y="197"/>
                    <a:pt x="104" y="200"/>
                    <a:pt x="112" y="200"/>
                  </a:cubicBezTo>
                  <a:cubicBezTo>
                    <a:pt x="145" y="200"/>
                    <a:pt x="194" y="155"/>
                    <a:pt x="243" y="130"/>
                  </a:cubicBezTo>
                  <a:cubicBezTo>
                    <a:pt x="213" y="100"/>
                    <a:pt x="213" y="9"/>
                    <a:pt x="152" y="9"/>
                  </a:cubicBezTo>
                  <a:cubicBezTo>
                    <a:pt x="146" y="3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2" name="Google Shape;7622;p9"/>
            <p:cNvSpPr/>
            <p:nvPr/>
          </p:nvSpPr>
          <p:spPr>
            <a:xfrm>
              <a:off x="5718450" y="1221425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305" y="1"/>
                  </a:moveTo>
                  <a:cubicBezTo>
                    <a:pt x="214" y="1"/>
                    <a:pt x="62" y="1"/>
                    <a:pt x="31" y="122"/>
                  </a:cubicBezTo>
                  <a:cubicBezTo>
                    <a:pt x="1" y="335"/>
                    <a:pt x="183" y="335"/>
                    <a:pt x="305" y="33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3" name="Google Shape;7623;p9"/>
            <p:cNvSpPr/>
            <p:nvPr/>
          </p:nvSpPr>
          <p:spPr>
            <a:xfrm>
              <a:off x="6909200" y="1231300"/>
              <a:ext cx="5900" cy="597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22" y="1"/>
                  </a:moveTo>
                  <a:cubicBezTo>
                    <a:pt x="92" y="31"/>
                    <a:pt x="31" y="62"/>
                    <a:pt x="1" y="92"/>
                  </a:cubicBezTo>
                  <a:cubicBezTo>
                    <a:pt x="1" y="153"/>
                    <a:pt x="31" y="183"/>
                    <a:pt x="62" y="214"/>
                  </a:cubicBezTo>
                  <a:cubicBezTo>
                    <a:pt x="79" y="231"/>
                    <a:pt x="100" y="238"/>
                    <a:pt x="122" y="238"/>
                  </a:cubicBezTo>
                  <a:cubicBezTo>
                    <a:pt x="179" y="238"/>
                    <a:pt x="236" y="188"/>
                    <a:pt x="214" y="123"/>
                  </a:cubicBezTo>
                  <a:cubicBezTo>
                    <a:pt x="214" y="9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4" name="Google Shape;7624;p9"/>
            <p:cNvSpPr/>
            <p:nvPr/>
          </p:nvSpPr>
          <p:spPr>
            <a:xfrm>
              <a:off x="5744300" y="12343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0" y="1"/>
                  </a:moveTo>
                  <a:cubicBezTo>
                    <a:pt x="10" y="3"/>
                    <a:pt x="21" y="4"/>
                    <a:pt x="31" y="6"/>
                  </a:cubicBezTo>
                  <a:lnTo>
                    <a:pt x="31" y="6"/>
                  </a:lnTo>
                  <a:cubicBezTo>
                    <a:pt x="31" y="4"/>
                    <a:pt x="31" y="2"/>
                    <a:pt x="31" y="1"/>
                  </a:cubicBezTo>
                  <a:close/>
                  <a:moveTo>
                    <a:pt x="31" y="6"/>
                  </a:moveTo>
                  <a:cubicBezTo>
                    <a:pt x="31" y="127"/>
                    <a:pt x="34" y="274"/>
                    <a:pt x="243" y="274"/>
                  </a:cubicBezTo>
                  <a:cubicBezTo>
                    <a:pt x="274" y="274"/>
                    <a:pt x="304" y="213"/>
                    <a:pt x="304" y="213"/>
                  </a:cubicBezTo>
                  <a:cubicBezTo>
                    <a:pt x="304" y="15"/>
                    <a:pt x="172" y="28"/>
                    <a:pt x="31" y="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5" name="Google Shape;7625;p9"/>
            <p:cNvSpPr/>
            <p:nvPr/>
          </p:nvSpPr>
          <p:spPr>
            <a:xfrm>
              <a:off x="5941875" y="12404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61" y="244"/>
                    <a:pt x="152" y="244"/>
                  </a:cubicBezTo>
                  <a:cubicBezTo>
                    <a:pt x="183" y="244"/>
                    <a:pt x="213" y="183"/>
                    <a:pt x="274" y="153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6" name="Google Shape;7626;p9"/>
            <p:cNvSpPr/>
            <p:nvPr/>
          </p:nvSpPr>
          <p:spPr>
            <a:xfrm>
              <a:off x="5865125" y="124575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7" name="Google Shape;7627;p9"/>
            <p:cNvSpPr/>
            <p:nvPr/>
          </p:nvSpPr>
          <p:spPr>
            <a:xfrm>
              <a:off x="5645500" y="12495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1" y="213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8" name="Google Shape;7628;p9"/>
            <p:cNvSpPr/>
            <p:nvPr/>
          </p:nvSpPr>
          <p:spPr>
            <a:xfrm>
              <a:off x="6904650" y="12497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1" y="207"/>
                    <a:pt x="92" y="238"/>
                  </a:cubicBezTo>
                  <a:cubicBezTo>
                    <a:pt x="12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9" name="Google Shape;7629;p9"/>
            <p:cNvSpPr/>
            <p:nvPr/>
          </p:nvSpPr>
          <p:spPr>
            <a:xfrm>
              <a:off x="6095375" y="1251825"/>
              <a:ext cx="9900" cy="8750"/>
            </a:xfrm>
            <a:custGeom>
              <a:avLst/>
              <a:gdLst/>
              <a:ahLst/>
              <a:cxnLst/>
              <a:rect l="l" t="t" r="r" b="b"/>
              <a:pathLst>
                <a:path w="396" h="350" extrusionOk="0">
                  <a:moveTo>
                    <a:pt x="243" y="1"/>
                  </a:moveTo>
                  <a:cubicBezTo>
                    <a:pt x="152" y="92"/>
                    <a:pt x="91" y="153"/>
                    <a:pt x="0" y="244"/>
                  </a:cubicBezTo>
                  <a:cubicBezTo>
                    <a:pt x="59" y="303"/>
                    <a:pt x="119" y="350"/>
                    <a:pt x="187" y="350"/>
                  </a:cubicBezTo>
                  <a:cubicBezTo>
                    <a:pt x="223" y="350"/>
                    <a:pt x="262" y="336"/>
                    <a:pt x="304" y="305"/>
                  </a:cubicBezTo>
                  <a:cubicBezTo>
                    <a:pt x="395" y="183"/>
                    <a:pt x="334" y="92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0" name="Google Shape;7630;p9"/>
            <p:cNvSpPr/>
            <p:nvPr/>
          </p:nvSpPr>
          <p:spPr>
            <a:xfrm>
              <a:off x="6438825" y="12586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152"/>
                    <a:pt x="31" y="213"/>
                    <a:pt x="153" y="243"/>
                  </a:cubicBezTo>
                  <a:cubicBezTo>
                    <a:pt x="183" y="213"/>
                    <a:pt x="244" y="213"/>
                    <a:pt x="275" y="183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1" name="Google Shape;7631;p9"/>
            <p:cNvSpPr/>
            <p:nvPr/>
          </p:nvSpPr>
          <p:spPr>
            <a:xfrm>
              <a:off x="5517850" y="12632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1"/>
                  </a:moveTo>
                  <a:cubicBezTo>
                    <a:pt x="152" y="1"/>
                    <a:pt x="92" y="1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83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2" name="Google Shape;7632;p9"/>
            <p:cNvSpPr/>
            <p:nvPr/>
          </p:nvSpPr>
          <p:spPr>
            <a:xfrm>
              <a:off x="6037625" y="12677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3"/>
                  </a:cubicBezTo>
                  <a:cubicBezTo>
                    <a:pt x="213" y="62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3" name="Google Shape;7633;p9"/>
            <p:cNvSpPr/>
            <p:nvPr/>
          </p:nvSpPr>
          <p:spPr>
            <a:xfrm>
              <a:off x="6731400" y="12820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2" y="0"/>
                  </a:moveTo>
                  <a:cubicBezTo>
                    <a:pt x="99" y="0"/>
                    <a:pt x="49" y="45"/>
                    <a:pt x="0" y="6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8" y="197"/>
                    <a:pt x="105" y="199"/>
                    <a:pt x="113" y="199"/>
                  </a:cubicBezTo>
                  <a:cubicBezTo>
                    <a:pt x="146" y="199"/>
                    <a:pt x="195" y="160"/>
                    <a:pt x="243" y="160"/>
                  </a:cubicBezTo>
                  <a:cubicBezTo>
                    <a:pt x="213" y="100"/>
                    <a:pt x="213" y="8"/>
                    <a:pt x="152" y="8"/>
                  </a:cubicBezTo>
                  <a:cubicBezTo>
                    <a:pt x="146" y="3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4" name="Google Shape;7634;p9"/>
            <p:cNvSpPr/>
            <p:nvPr/>
          </p:nvSpPr>
          <p:spPr>
            <a:xfrm>
              <a:off x="6024700" y="12915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177"/>
                    <a:pt x="91" y="237"/>
                  </a:cubicBezTo>
                  <a:cubicBezTo>
                    <a:pt x="122" y="177"/>
                    <a:pt x="213" y="177"/>
                    <a:pt x="213" y="146"/>
                  </a:cubicBezTo>
                  <a:cubicBezTo>
                    <a:pt x="213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5" name="Google Shape;7635;p9"/>
            <p:cNvSpPr/>
            <p:nvPr/>
          </p:nvSpPr>
          <p:spPr>
            <a:xfrm>
              <a:off x="5821800" y="1301975"/>
              <a:ext cx="12950" cy="11625"/>
            </a:xfrm>
            <a:custGeom>
              <a:avLst/>
              <a:gdLst/>
              <a:ahLst/>
              <a:cxnLst/>
              <a:rect l="l" t="t" r="r" b="b"/>
              <a:pathLst>
                <a:path w="518" h="465" extrusionOk="0">
                  <a:moveTo>
                    <a:pt x="1" y="1"/>
                  </a:moveTo>
                  <a:lnTo>
                    <a:pt x="1" y="214"/>
                  </a:lnTo>
                  <a:cubicBezTo>
                    <a:pt x="1" y="274"/>
                    <a:pt x="31" y="335"/>
                    <a:pt x="31" y="396"/>
                  </a:cubicBezTo>
                  <a:cubicBezTo>
                    <a:pt x="77" y="441"/>
                    <a:pt x="145" y="464"/>
                    <a:pt x="213" y="464"/>
                  </a:cubicBezTo>
                  <a:cubicBezTo>
                    <a:pt x="282" y="464"/>
                    <a:pt x="350" y="441"/>
                    <a:pt x="396" y="396"/>
                  </a:cubicBezTo>
                  <a:cubicBezTo>
                    <a:pt x="517" y="305"/>
                    <a:pt x="517" y="122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6" name="Google Shape;7636;p9"/>
            <p:cNvSpPr/>
            <p:nvPr/>
          </p:nvSpPr>
          <p:spPr>
            <a:xfrm>
              <a:off x="6547500" y="1308050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1" y="1"/>
                  </a:moveTo>
                  <a:lnTo>
                    <a:pt x="1" y="335"/>
                  </a:lnTo>
                  <a:cubicBezTo>
                    <a:pt x="122" y="335"/>
                    <a:pt x="274" y="335"/>
                    <a:pt x="274" y="214"/>
                  </a:cubicBezTo>
                  <a:cubicBezTo>
                    <a:pt x="304" y="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7" name="Google Shape;7637;p9"/>
            <p:cNvSpPr/>
            <p:nvPr/>
          </p:nvSpPr>
          <p:spPr>
            <a:xfrm>
              <a:off x="6913000" y="13092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67" y="0"/>
                  </a:moveTo>
                  <a:cubicBezTo>
                    <a:pt x="132" y="0"/>
                    <a:pt x="105" y="22"/>
                    <a:pt x="62" y="43"/>
                  </a:cubicBezTo>
                  <a:cubicBezTo>
                    <a:pt x="1" y="104"/>
                    <a:pt x="62" y="19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43"/>
                    <a:pt x="214" y="13"/>
                  </a:cubicBezTo>
                  <a:cubicBezTo>
                    <a:pt x="196" y="4"/>
                    <a:pt x="181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8" name="Google Shape;7638;p9"/>
            <p:cNvSpPr/>
            <p:nvPr/>
          </p:nvSpPr>
          <p:spPr>
            <a:xfrm>
              <a:off x="6963150" y="13088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23" y="0"/>
                    <a:pt x="62" y="31"/>
                    <a:pt x="31" y="61"/>
                  </a:cubicBezTo>
                  <a:cubicBezTo>
                    <a:pt x="1" y="152"/>
                    <a:pt x="62" y="213"/>
                    <a:pt x="153" y="213"/>
                  </a:cubicBezTo>
                  <a:cubicBezTo>
                    <a:pt x="183" y="213"/>
                    <a:pt x="214" y="152"/>
                    <a:pt x="275" y="122"/>
                  </a:cubicBezTo>
                  <a:cubicBezTo>
                    <a:pt x="244" y="92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9" name="Google Shape;7639;p9"/>
            <p:cNvSpPr/>
            <p:nvPr/>
          </p:nvSpPr>
          <p:spPr>
            <a:xfrm>
              <a:off x="5821050" y="1311850"/>
              <a:ext cx="10650" cy="13725"/>
            </a:xfrm>
            <a:custGeom>
              <a:avLst/>
              <a:gdLst/>
              <a:ahLst/>
              <a:cxnLst/>
              <a:rect l="l" t="t" r="r" b="b"/>
              <a:pathLst>
                <a:path w="426" h="549" extrusionOk="0">
                  <a:moveTo>
                    <a:pt x="61" y="1"/>
                  </a:moveTo>
                  <a:cubicBezTo>
                    <a:pt x="61" y="183"/>
                    <a:pt x="0" y="396"/>
                    <a:pt x="213" y="548"/>
                  </a:cubicBezTo>
                  <a:cubicBezTo>
                    <a:pt x="213" y="396"/>
                    <a:pt x="274" y="244"/>
                    <a:pt x="426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0" name="Google Shape;7640;p9"/>
            <p:cNvSpPr/>
            <p:nvPr/>
          </p:nvSpPr>
          <p:spPr>
            <a:xfrm>
              <a:off x="6511775" y="13130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2" y="43"/>
                  </a:cubicBezTo>
                  <a:cubicBezTo>
                    <a:pt x="1" y="134"/>
                    <a:pt x="62" y="22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3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1" name="Google Shape;7641;p9"/>
            <p:cNvSpPr/>
            <p:nvPr/>
          </p:nvSpPr>
          <p:spPr>
            <a:xfrm>
              <a:off x="5481375" y="1318375"/>
              <a:ext cx="6100" cy="5125"/>
            </a:xfrm>
            <a:custGeom>
              <a:avLst/>
              <a:gdLst/>
              <a:ahLst/>
              <a:cxnLst/>
              <a:rect l="l" t="t" r="r" b="b"/>
              <a:pathLst>
                <a:path w="244" h="205" extrusionOk="0">
                  <a:moveTo>
                    <a:pt x="15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196"/>
                  </a:cubicBezTo>
                  <a:cubicBezTo>
                    <a:pt x="128" y="202"/>
                    <a:pt x="135" y="204"/>
                    <a:pt x="142" y="204"/>
                  </a:cubicBezTo>
                  <a:cubicBezTo>
                    <a:pt x="174" y="204"/>
                    <a:pt x="219" y="160"/>
                    <a:pt x="244" y="135"/>
                  </a:cubicBezTo>
                  <a:cubicBezTo>
                    <a:pt x="244" y="105"/>
                    <a:pt x="244" y="13"/>
                    <a:pt x="183" y="13"/>
                  </a:cubicBezTo>
                  <a:cubicBezTo>
                    <a:pt x="174" y="5"/>
                    <a:pt x="162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2" name="Google Shape;7642;p9"/>
            <p:cNvSpPr/>
            <p:nvPr/>
          </p:nvSpPr>
          <p:spPr>
            <a:xfrm>
              <a:off x="5632600" y="1318075"/>
              <a:ext cx="6100" cy="5975"/>
            </a:xfrm>
            <a:custGeom>
              <a:avLst/>
              <a:gdLst/>
              <a:ahLst/>
              <a:cxnLst/>
              <a:rect l="l" t="t" r="r" b="b"/>
              <a:pathLst>
                <a:path w="244" h="239" extrusionOk="0">
                  <a:moveTo>
                    <a:pt x="121" y="1"/>
                  </a:moveTo>
                  <a:cubicBezTo>
                    <a:pt x="63" y="1"/>
                    <a:pt x="0" y="51"/>
                    <a:pt x="0" y="117"/>
                  </a:cubicBezTo>
                  <a:cubicBezTo>
                    <a:pt x="0" y="147"/>
                    <a:pt x="61" y="208"/>
                    <a:pt x="91" y="238"/>
                  </a:cubicBezTo>
                  <a:cubicBezTo>
                    <a:pt x="152" y="208"/>
                    <a:pt x="213" y="208"/>
                    <a:pt x="243" y="177"/>
                  </a:cubicBezTo>
                  <a:cubicBezTo>
                    <a:pt x="243" y="117"/>
                    <a:pt x="213" y="56"/>
                    <a:pt x="182" y="25"/>
                  </a:cubicBezTo>
                  <a:cubicBezTo>
                    <a:pt x="165" y="8"/>
                    <a:pt x="144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3" name="Google Shape;7643;p9"/>
            <p:cNvSpPr/>
            <p:nvPr/>
          </p:nvSpPr>
          <p:spPr>
            <a:xfrm>
              <a:off x="6621300" y="1317950"/>
              <a:ext cx="6025" cy="5475"/>
            </a:xfrm>
            <a:custGeom>
              <a:avLst/>
              <a:gdLst/>
              <a:ahLst/>
              <a:cxnLst/>
              <a:rect l="l" t="t" r="r" b="b"/>
              <a:pathLst>
                <a:path w="241" h="219" extrusionOk="0">
                  <a:moveTo>
                    <a:pt x="179" y="0"/>
                  </a:moveTo>
                  <a:cubicBezTo>
                    <a:pt x="119" y="0"/>
                    <a:pt x="58" y="30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40" y="91"/>
                    <a:pt x="210" y="3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4" name="Google Shape;7644;p9"/>
            <p:cNvSpPr/>
            <p:nvPr/>
          </p:nvSpPr>
          <p:spPr>
            <a:xfrm>
              <a:off x="6033825" y="1322500"/>
              <a:ext cx="5325" cy="5950"/>
            </a:xfrm>
            <a:custGeom>
              <a:avLst/>
              <a:gdLst/>
              <a:ahLst/>
              <a:cxnLst/>
              <a:rect l="l" t="t" r="r" b="b"/>
              <a:pathLst>
                <a:path w="213" h="238" extrusionOk="0">
                  <a:moveTo>
                    <a:pt x="122" y="0"/>
                  </a:moveTo>
                  <a:cubicBezTo>
                    <a:pt x="91" y="31"/>
                    <a:pt x="0" y="61"/>
                    <a:pt x="0" y="92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8" y="230"/>
                    <a:pt x="97" y="238"/>
                    <a:pt x="116" y="238"/>
                  </a:cubicBezTo>
                  <a:cubicBezTo>
                    <a:pt x="165" y="238"/>
                    <a:pt x="213" y="188"/>
                    <a:pt x="213" y="122"/>
                  </a:cubicBezTo>
                  <a:cubicBezTo>
                    <a:pt x="213" y="92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5" name="Google Shape;7645;p9"/>
            <p:cNvSpPr/>
            <p:nvPr/>
          </p:nvSpPr>
          <p:spPr>
            <a:xfrm>
              <a:off x="6634900" y="13270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1"/>
                  </a:moveTo>
                  <a:cubicBezTo>
                    <a:pt x="122" y="1"/>
                    <a:pt x="91" y="1"/>
                    <a:pt x="61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74" y="122"/>
                  </a:cubicBezTo>
                  <a:cubicBezTo>
                    <a:pt x="243" y="9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6" name="Google Shape;7646;p9"/>
            <p:cNvSpPr/>
            <p:nvPr/>
          </p:nvSpPr>
          <p:spPr>
            <a:xfrm>
              <a:off x="6102200" y="1331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92" y="31"/>
                    <a:pt x="1" y="31"/>
                    <a:pt x="1" y="91"/>
                  </a:cubicBezTo>
                  <a:cubicBezTo>
                    <a:pt x="1" y="122"/>
                    <a:pt x="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61"/>
                    <a:pt x="18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7" name="Google Shape;7647;p9"/>
            <p:cNvSpPr/>
            <p:nvPr/>
          </p:nvSpPr>
          <p:spPr>
            <a:xfrm>
              <a:off x="6248100" y="133162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52"/>
                    <a:pt x="1" y="213"/>
                    <a:pt x="61" y="243"/>
                  </a:cubicBezTo>
                  <a:cubicBezTo>
                    <a:pt x="78" y="249"/>
                    <a:pt x="93" y="251"/>
                    <a:pt x="107" y="251"/>
                  </a:cubicBezTo>
                  <a:cubicBezTo>
                    <a:pt x="172" y="251"/>
                    <a:pt x="213" y="197"/>
                    <a:pt x="213" y="122"/>
                  </a:cubicBezTo>
                  <a:cubicBezTo>
                    <a:pt x="213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8" name="Google Shape;7648;p9"/>
            <p:cNvSpPr/>
            <p:nvPr/>
          </p:nvSpPr>
          <p:spPr>
            <a:xfrm>
              <a:off x="5805850" y="13454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63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7"/>
                  </a:cubicBezTo>
                  <a:cubicBezTo>
                    <a:pt x="152" y="207"/>
                    <a:pt x="213" y="207"/>
                    <a:pt x="243" y="177"/>
                  </a:cubicBezTo>
                  <a:cubicBezTo>
                    <a:pt x="243" y="116"/>
                    <a:pt x="213" y="55"/>
                    <a:pt x="183" y="25"/>
                  </a:cubicBezTo>
                  <a:cubicBezTo>
                    <a:pt x="166" y="8"/>
                    <a:pt x="144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9" name="Google Shape;7649;p9"/>
            <p:cNvSpPr/>
            <p:nvPr/>
          </p:nvSpPr>
          <p:spPr>
            <a:xfrm>
              <a:off x="6175150" y="1345300"/>
              <a:ext cx="5925" cy="5825"/>
            </a:xfrm>
            <a:custGeom>
              <a:avLst/>
              <a:gdLst/>
              <a:ahLst/>
              <a:cxnLst/>
              <a:rect l="l" t="t" r="r" b="b"/>
              <a:pathLst>
                <a:path w="237" h="233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22"/>
                    <a:pt x="31" y="213"/>
                    <a:pt x="61" y="213"/>
                  </a:cubicBezTo>
                  <a:cubicBezTo>
                    <a:pt x="82" y="227"/>
                    <a:pt x="103" y="233"/>
                    <a:pt x="122" y="233"/>
                  </a:cubicBezTo>
                  <a:cubicBezTo>
                    <a:pt x="188" y="233"/>
                    <a:pt x="237" y="162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0" name="Google Shape;7650;p9"/>
            <p:cNvSpPr/>
            <p:nvPr/>
          </p:nvSpPr>
          <p:spPr>
            <a:xfrm>
              <a:off x="6274700" y="1344525"/>
              <a:ext cx="7625" cy="6125"/>
            </a:xfrm>
            <a:custGeom>
              <a:avLst/>
              <a:gdLst/>
              <a:ahLst/>
              <a:cxnLst/>
              <a:rect l="l" t="t" r="r" b="b"/>
              <a:pathLst>
                <a:path w="305" h="245" extrusionOk="0">
                  <a:moveTo>
                    <a:pt x="92" y="1"/>
                  </a:moveTo>
                  <a:cubicBezTo>
                    <a:pt x="31" y="62"/>
                    <a:pt x="0" y="122"/>
                    <a:pt x="31" y="183"/>
                  </a:cubicBezTo>
                  <a:cubicBezTo>
                    <a:pt x="61" y="244"/>
                    <a:pt x="122" y="244"/>
                    <a:pt x="152" y="244"/>
                  </a:cubicBezTo>
                  <a:cubicBezTo>
                    <a:pt x="244" y="244"/>
                    <a:pt x="304" y="153"/>
                    <a:pt x="244" y="62"/>
                  </a:cubicBezTo>
                  <a:cubicBezTo>
                    <a:pt x="213" y="31"/>
                    <a:pt x="15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1" name="Google Shape;7651;p9"/>
            <p:cNvSpPr/>
            <p:nvPr/>
          </p:nvSpPr>
          <p:spPr>
            <a:xfrm>
              <a:off x="5356750" y="1349775"/>
              <a:ext cx="9150" cy="6950"/>
            </a:xfrm>
            <a:custGeom>
              <a:avLst/>
              <a:gdLst/>
              <a:ahLst/>
              <a:cxnLst/>
              <a:rect l="l" t="t" r="r" b="b"/>
              <a:pathLst>
                <a:path w="366" h="278" extrusionOk="0">
                  <a:moveTo>
                    <a:pt x="169" y="0"/>
                  </a:moveTo>
                  <a:cubicBezTo>
                    <a:pt x="0" y="0"/>
                    <a:pt x="0" y="165"/>
                    <a:pt x="0" y="277"/>
                  </a:cubicBezTo>
                  <a:lnTo>
                    <a:pt x="365" y="277"/>
                  </a:lnTo>
                  <a:cubicBezTo>
                    <a:pt x="365" y="186"/>
                    <a:pt x="365" y="34"/>
                    <a:pt x="213" y="4"/>
                  </a:cubicBezTo>
                  <a:cubicBezTo>
                    <a:pt x="197" y="1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2" name="Google Shape;7652;p9"/>
            <p:cNvSpPr/>
            <p:nvPr/>
          </p:nvSpPr>
          <p:spPr>
            <a:xfrm>
              <a:off x="6823350" y="1348325"/>
              <a:ext cx="6850" cy="6950"/>
            </a:xfrm>
            <a:custGeom>
              <a:avLst/>
              <a:gdLst/>
              <a:ahLst/>
              <a:cxnLst/>
              <a:rect l="l" t="t" r="r" b="b"/>
              <a:pathLst>
                <a:path w="274" h="278" extrusionOk="0">
                  <a:moveTo>
                    <a:pt x="274" y="1"/>
                  </a:moveTo>
                  <a:cubicBezTo>
                    <a:pt x="152" y="31"/>
                    <a:pt x="0" y="1"/>
                    <a:pt x="0" y="214"/>
                  </a:cubicBezTo>
                  <a:cubicBezTo>
                    <a:pt x="0" y="244"/>
                    <a:pt x="31" y="274"/>
                    <a:pt x="61" y="274"/>
                  </a:cubicBezTo>
                  <a:cubicBezTo>
                    <a:pt x="77" y="277"/>
                    <a:pt x="92" y="278"/>
                    <a:pt x="105" y="278"/>
                  </a:cubicBezTo>
                  <a:cubicBezTo>
                    <a:pt x="270" y="278"/>
                    <a:pt x="246" y="113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3" name="Google Shape;7653;p9"/>
            <p:cNvSpPr/>
            <p:nvPr/>
          </p:nvSpPr>
          <p:spPr>
            <a:xfrm>
              <a:off x="6293700" y="1359450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1" y="0"/>
                  </a:moveTo>
                  <a:cubicBezTo>
                    <a:pt x="124" y="0"/>
                    <a:pt x="107" y="4"/>
                    <a:pt x="92" y="12"/>
                  </a:cubicBezTo>
                  <a:cubicBezTo>
                    <a:pt x="31" y="12"/>
                    <a:pt x="31" y="103"/>
                    <a:pt x="0" y="164"/>
                  </a:cubicBezTo>
                  <a:cubicBezTo>
                    <a:pt x="61" y="225"/>
                    <a:pt x="122" y="255"/>
                    <a:pt x="213" y="285"/>
                  </a:cubicBezTo>
                  <a:cubicBezTo>
                    <a:pt x="396" y="285"/>
                    <a:pt x="274" y="164"/>
                    <a:pt x="274" y="103"/>
                  </a:cubicBezTo>
                  <a:cubicBezTo>
                    <a:pt x="251" y="35"/>
                    <a:pt x="194" y="0"/>
                    <a:pt x="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4" name="Google Shape;7654;p9"/>
            <p:cNvSpPr/>
            <p:nvPr/>
          </p:nvSpPr>
          <p:spPr>
            <a:xfrm>
              <a:off x="5568750" y="13635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31"/>
                    <a:pt x="1" y="62"/>
                    <a:pt x="1" y="9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5" name="Google Shape;7655;p9"/>
            <p:cNvSpPr/>
            <p:nvPr/>
          </p:nvSpPr>
          <p:spPr>
            <a:xfrm>
              <a:off x="6159200" y="1364600"/>
              <a:ext cx="8375" cy="5875"/>
            </a:xfrm>
            <a:custGeom>
              <a:avLst/>
              <a:gdLst/>
              <a:ahLst/>
              <a:cxnLst/>
              <a:rect l="l" t="t" r="r" b="b"/>
              <a:pathLst>
                <a:path w="335" h="235" extrusionOk="0">
                  <a:moveTo>
                    <a:pt x="261" y="0"/>
                  </a:moveTo>
                  <a:cubicBezTo>
                    <a:pt x="241" y="0"/>
                    <a:pt x="216" y="7"/>
                    <a:pt x="183" y="19"/>
                  </a:cubicBezTo>
                  <a:cubicBezTo>
                    <a:pt x="122" y="49"/>
                    <a:pt x="31" y="49"/>
                    <a:pt x="0" y="140"/>
                  </a:cubicBezTo>
                  <a:cubicBezTo>
                    <a:pt x="0" y="221"/>
                    <a:pt x="41" y="235"/>
                    <a:pt x="95" y="235"/>
                  </a:cubicBezTo>
                  <a:cubicBezTo>
                    <a:pt x="122" y="235"/>
                    <a:pt x="152" y="231"/>
                    <a:pt x="183" y="231"/>
                  </a:cubicBezTo>
                  <a:cubicBezTo>
                    <a:pt x="274" y="231"/>
                    <a:pt x="335" y="140"/>
                    <a:pt x="335" y="79"/>
                  </a:cubicBezTo>
                  <a:cubicBezTo>
                    <a:pt x="315" y="22"/>
                    <a:pt x="296" y="0"/>
                    <a:pt x="2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6" name="Google Shape;7656;p9"/>
            <p:cNvSpPr/>
            <p:nvPr/>
          </p:nvSpPr>
          <p:spPr>
            <a:xfrm>
              <a:off x="6539150" y="13681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152"/>
                    <a:pt x="31" y="213"/>
                    <a:pt x="122" y="243"/>
                  </a:cubicBezTo>
                  <a:cubicBezTo>
                    <a:pt x="183" y="213"/>
                    <a:pt x="243" y="213"/>
                    <a:pt x="274" y="183"/>
                  </a:cubicBezTo>
                  <a:cubicBezTo>
                    <a:pt x="304" y="9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7" name="Google Shape;7657;p9"/>
            <p:cNvSpPr/>
            <p:nvPr/>
          </p:nvSpPr>
          <p:spPr>
            <a:xfrm>
              <a:off x="6821825" y="13685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61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226"/>
                  </a:cubicBezTo>
                  <a:cubicBezTo>
                    <a:pt x="183" y="226"/>
                    <a:pt x="213" y="166"/>
                    <a:pt x="274" y="135"/>
                  </a:cubicBezTo>
                  <a:cubicBezTo>
                    <a:pt x="244" y="105"/>
                    <a:pt x="244" y="44"/>
                    <a:pt x="213" y="14"/>
                  </a:cubicBezTo>
                  <a:cubicBezTo>
                    <a:pt x="195" y="5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8" name="Google Shape;7658;p9"/>
            <p:cNvSpPr/>
            <p:nvPr/>
          </p:nvSpPr>
          <p:spPr>
            <a:xfrm>
              <a:off x="6023925" y="1372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22" y="1"/>
                    <a:pt x="92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44" y="122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9" name="Google Shape;7659;p9"/>
            <p:cNvSpPr/>
            <p:nvPr/>
          </p:nvSpPr>
          <p:spPr>
            <a:xfrm>
              <a:off x="6339300" y="1377200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1"/>
                  </a:moveTo>
                  <a:cubicBezTo>
                    <a:pt x="61" y="31"/>
                    <a:pt x="0" y="31"/>
                    <a:pt x="0" y="92"/>
                  </a:cubicBezTo>
                  <a:cubicBezTo>
                    <a:pt x="0" y="123"/>
                    <a:pt x="30" y="214"/>
                    <a:pt x="61" y="214"/>
                  </a:cubicBezTo>
                  <a:cubicBezTo>
                    <a:pt x="75" y="227"/>
                    <a:pt x="91" y="233"/>
                    <a:pt x="109" y="233"/>
                  </a:cubicBezTo>
                  <a:cubicBezTo>
                    <a:pt x="169" y="233"/>
                    <a:pt x="236" y="163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0" name="Google Shape;7660;p9"/>
            <p:cNvSpPr/>
            <p:nvPr/>
          </p:nvSpPr>
          <p:spPr>
            <a:xfrm>
              <a:off x="6991275" y="1376450"/>
              <a:ext cx="9900" cy="6100"/>
            </a:xfrm>
            <a:custGeom>
              <a:avLst/>
              <a:gdLst/>
              <a:ahLst/>
              <a:cxnLst/>
              <a:rect l="l" t="t" r="r" b="b"/>
              <a:pathLst>
                <a:path w="396" h="244" extrusionOk="0">
                  <a:moveTo>
                    <a:pt x="213" y="1"/>
                  </a:moveTo>
                  <a:cubicBezTo>
                    <a:pt x="153" y="1"/>
                    <a:pt x="61" y="31"/>
                    <a:pt x="1" y="92"/>
                  </a:cubicBezTo>
                  <a:cubicBezTo>
                    <a:pt x="1" y="122"/>
                    <a:pt x="31" y="183"/>
                    <a:pt x="61" y="244"/>
                  </a:cubicBezTo>
                  <a:cubicBezTo>
                    <a:pt x="153" y="213"/>
                    <a:pt x="213" y="183"/>
                    <a:pt x="305" y="153"/>
                  </a:cubicBezTo>
                  <a:cubicBezTo>
                    <a:pt x="396" y="61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1" name="Google Shape;7661;p9"/>
            <p:cNvSpPr/>
            <p:nvPr/>
          </p:nvSpPr>
          <p:spPr>
            <a:xfrm>
              <a:off x="5296725" y="1380250"/>
              <a:ext cx="12925" cy="9150"/>
            </a:xfrm>
            <a:custGeom>
              <a:avLst/>
              <a:gdLst/>
              <a:ahLst/>
              <a:cxnLst/>
              <a:rect l="l" t="t" r="r" b="b"/>
              <a:pathLst>
                <a:path w="517" h="366" extrusionOk="0">
                  <a:moveTo>
                    <a:pt x="31" y="1"/>
                  </a:moveTo>
                  <a:cubicBezTo>
                    <a:pt x="0" y="152"/>
                    <a:pt x="91" y="304"/>
                    <a:pt x="213" y="365"/>
                  </a:cubicBezTo>
                  <a:cubicBezTo>
                    <a:pt x="517" y="92"/>
                    <a:pt x="304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2" name="Google Shape;7662;p9"/>
            <p:cNvSpPr/>
            <p:nvPr/>
          </p:nvSpPr>
          <p:spPr>
            <a:xfrm>
              <a:off x="6694925" y="13817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2" y="0"/>
                  </a:moveTo>
                  <a:cubicBezTo>
                    <a:pt x="91" y="31"/>
                    <a:pt x="0" y="61"/>
                    <a:pt x="0" y="91"/>
                  </a:cubicBezTo>
                  <a:cubicBezTo>
                    <a:pt x="0" y="152"/>
                    <a:pt x="0" y="213"/>
                    <a:pt x="61" y="243"/>
                  </a:cubicBezTo>
                  <a:cubicBezTo>
                    <a:pt x="77" y="249"/>
                    <a:pt x="92" y="251"/>
                    <a:pt x="108" y="251"/>
                  </a:cubicBezTo>
                  <a:cubicBezTo>
                    <a:pt x="181" y="251"/>
                    <a:pt x="243" y="192"/>
                    <a:pt x="24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3" name="Google Shape;7663;p9"/>
            <p:cNvSpPr/>
            <p:nvPr/>
          </p:nvSpPr>
          <p:spPr>
            <a:xfrm>
              <a:off x="5646275" y="13863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26" y="144"/>
                    <a:pt x="30" y="219"/>
                    <a:pt x="50" y="219"/>
                  </a:cubicBezTo>
                  <a:cubicBezTo>
                    <a:pt x="53" y="219"/>
                    <a:pt x="57" y="218"/>
                    <a:pt x="61" y="213"/>
                  </a:cubicBezTo>
                  <a:cubicBezTo>
                    <a:pt x="79" y="222"/>
                    <a:pt x="94" y="226"/>
                    <a:pt x="108" y="226"/>
                  </a:cubicBezTo>
                  <a:cubicBezTo>
                    <a:pt x="142" y="226"/>
                    <a:pt x="170" y="205"/>
                    <a:pt x="213" y="183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4" name="Google Shape;7664;p9"/>
            <p:cNvSpPr/>
            <p:nvPr/>
          </p:nvSpPr>
          <p:spPr>
            <a:xfrm>
              <a:off x="6963925" y="1400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208"/>
                    <a:pt x="92" y="238"/>
                  </a:cubicBezTo>
                  <a:cubicBezTo>
                    <a:pt x="152" y="208"/>
                    <a:pt x="213" y="208"/>
                    <a:pt x="244" y="177"/>
                  </a:cubicBezTo>
                  <a:cubicBezTo>
                    <a:pt x="244" y="116"/>
                    <a:pt x="213" y="56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5" name="Google Shape;7665;p9"/>
            <p:cNvSpPr/>
            <p:nvPr/>
          </p:nvSpPr>
          <p:spPr>
            <a:xfrm>
              <a:off x="6612850" y="14091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13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6" name="Google Shape;7666;p9"/>
            <p:cNvSpPr/>
            <p:nvPr/>
          </p:nvSpPr>
          <p:spPr>
            <a:xfrm>
              <a:off x="6734425" y="1413675"/>
              <a:ext cx="6875" cy="7625"/>
            </a:xfrm>
            <a:custGeom>
              <a:avLst/>
              <a:gdLst/>
              <a:ahLst/>
              <a:cxnLst/>
              <a:rect l="l" t="t" r="r" b="b"/>
              <a:pathLst>
                <a:path w="275" h="305" extrusionOk="0">
                  <a:moveTo>
                    <a:pt x="244" y="1"/>
                  </a:moveTo>
                  <a:cubicBezTo>
                    <a:pt x="1" y="1"/>
                    <a:pt x="31" y="153"/>
                    <a:pt x="1" y="305"/>
                  </a:cubicBezTo>
                  <a:cubicBezTo>
                    <a:pt x="122" y="274"/>
                    <a:pt x="274" y="274"/>
                    <a:pt x="274" y="62"/>
                  </a:cubicBezTo>
                  <a:cubicBezTo>
                    <a:pt x="274" y="62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7" name="Google Shape;7667;p9"/>
            <p:cNvSpPr/>
            <p:nvPr/>
          </p:nvSpPr>
          <p:spPr>
            <a:xfrm>
              <a:off x="6963150" y="1414125"/>
              <a:ext cx="6875" cy="5100"/>
            </a:xfrm>
            <a:custGeom>
              <a:avLst/>
              <a:gdLst/>
              <a:ahLst/>
              <a:cxnLst/>
              <a:rect l="l" t="t" r="r" b="b"/>
              <a:pathLst>
                <a:path w="275" h="204" extrusionOk="0">
                  <a:moveTo>
                    <a:pt x="161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4"/>
                    <a:pt x="62" y="196"/>
                    <a:pt x="153" y="196"/>
                  </a:cubicBezTo>
                  <a:cubicBezTo>
                    <a:pt x="159" y="201"/>
                    <a:pt x="165" y="204"/>
                    <a:pt x="171" y="204"/>
                  </a:cubicBezTo>
                  <a:cubicBezTo>
                    <a:pt x="196" y="204"/>
                    <a:pt x="225" y="159"/>
                    <a:pt x="275" y="135"/>
                  </a:cubicBezTo>
                  <a:cubicBezTo>
                    <a:pt x="244" y="104"/>
                    <a:pt x="244" y="13"/>
                    <a:pt x="214" y="13"/>
                  </a:cubicBezTo>
                  <a:cubicBezTo>
                    <a:pt x="196" y="4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8" name="Google Shape;7668;p9"/>
            <p:cNvSpPr/>
            <p:nvPr/>
          </p:nvSpPr>
          <p:spPr>
            <a:xfrm>
              <a:off x="5696425" y="14229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5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9" name="Google Shape;7669;p9"/>
            <p:cNvSpPr/>
            <p:nvPr/>
          </p:nvSpPr>
          <p:spPr>
            <a:xfrm>
              <a:off x="5325750" y="1431925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207" y="0"/>
                  </a:moveTo>
                  <a:cubicBezTo>
                    <a:pt x="146" y="0"/>
                    <a:pt x="116" y="0"/>
                    <a:pt x="55" y="61"/>
                  </a:cubicBezTo>
                  <a:cubicBezTo>
                    <a:pt x="1" y="115"/>
                    <a:pt x="43" y="218"/>
                    <a:pt x="118" y="218"/>
                  </a:cubicBezTo>
                  <a:cubicBezTo>
                    <a:pt x="127" y="218"/>
                    <a:pt x="136" y="216"/>
                    <a:pt x="146" y="213"/>
                  </a:cubicBezTo>
                  <a:cubicBezTo>
                    <a:pt x="207" y="213"/>
                    <a:pt x="237" y="183"/>
                    <a:pt x="268" y="152"/>
                  </a:cubicBezTo>
                  <a:cubicBezTo>
                    <a:pt x="268" y="92"/>
                    <a:pt x="237" y="31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0" name="Google Shape;7670;p9"/>
            <p:cNvSpPr/>
            <p:nvPr/>
          </p:nvSpPr>
          <p:spPr>
            <a:xfrm>
              <a:off x="6420600" y="14319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1" name="Google Shape;7671;p9"/>
            <p:cNvSpPr/>
            <p:nvPr/>
          </p:nvSpPr>
          <p:spPr>
            <a:xfrm>
              <a:off x="5354475" y="1436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1" y="31"/>
                    <a:pt x="0" y="31"/>
                    <a:pt x="31" y="62"/>
                  </a:cubicBezTo>
                  <a:cubicBezTo>
                    <a:pt x="0" y="122"/>
                    <a:pt x="31" y="183"/>
                    <a:pt x="61" y="214"/>
                  </a:cubicBezTo>
                  <a:cubicBezTo>
                    <a:pt x="78" y="219"/>
                    <a:pt x="95" y="222"/>
                    <a:pt x="111" y="222"/>
                  </a:cubicBezTo>
                  <a:cubicBezTo>
                    <a:pt x="183" y="222"/>
                    <a:pt x="243" y="172"/>
                    <a:pt x="243" y="122"/>
                  </a:cubicBezTo>
                  <a:cubicBezTo>
                    <a:pt x="243" y="6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2" name="Google Shape;7672;p9"/>
            <p:cNvSpPr/>
            <p:nvPr/>
          </p:nvSpPr>
          <p:spPr>
            <a:xfrm>
              <a:off x="600115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2"/>
                  </a:cubicBezTo>
                  <a:cubicBezTo>
                    <a:pt x="243" y="6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3" name="Google Shape;7673;p9"/>
            <p:cNvSpPr/>
            <p:nvPr/>
          </p:nvSpPr>
          <p:spPr>
            <a:xfrm>
              <a:off x="6238325" y="1441050"/>
              <a:ext cx="6775" cy="5475"/>
            </a:xfrm>
            <a:custGeom>
              <a:avLst/>
              <a:gdLst/>
              <a:ahLst/>
              <a:cxnLst/>
              <a:rect l="l" t="t" r="r" b="b"/>
              <a:pathLst>
                <a:path w="271" h="219" extrusionOk="0">
                  <a:moveTo>
                    <a:pt x="179" y="0"/>
                  </a:moveTo>
                  <a:cubicBezTo>
                    <a:pt x="118" y="0"/>
                    <a:pt x="27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40" y="9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4" name="Google Shape;7674;p9"/>
            <p:cNvSpPr/>
            <p:nvPr/>
          </p:nvSpPr>
          <p:spPr>
            <a:xfrm>
              <a:off x="6639450" y="1441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5" name="Google Shape;7675;p9"/>
            <p:cNvSpPr/>
            <p:nvPr/>
          </p:nvSpPr>
          <p:spPr>
            <a:xfrm>
              <a:off x="7014075" y="14410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4" y="122"/>
                  </a:cubicBezTo>
                  <a:cubicBezTo>
                    <a:pt x="213" y="91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6" name="Google Shape;7676;p9"/>
            <p:cNvSpPr/>
            <p:nvPr/>
          </p:nvSpPr>
          <p:spPr>
            <a:xfrm>
              <a:off x="5221500" y="1450150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152" y="1"/>
                  </a:moveTo>
                  <a:cubicBezTo>
                    <a:pt x="91" y="31"/>
                    <a:pt x="30" y="62"/>
                    <a:pt x="30" y="92"/>
                  </a:cubicBezTo>
                  <a:cubicBezTo>
                    <a:pt x="0" y="153"/>
                    <a:pt x="30" y="183"/>
                    <a:pt x="91" y="214"/>
                  </a:cubicBezTo>
                  <a:cubicBezTo>
                    <a:pt x="113" y="221"/>
                    <a:pt x="133" y="225"/>
                    <a:pt x="150" y="225"/>
                  </a:cubicBezTo>
                  <a:cubicBezTo>
                    <a:pt x="208" y="225"/>
                    <a:pt x="243" y="185"/>
                    <a:pt x="243" y="92"/>
                  </a:cubicBezTo>
                  <a:cubicBezTo>
                    <a:pt x="243" y="62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7" name="Google Shape;7677;p9"/>
            <p:cNvSpPr/>
            <p:nvPr/>
          </p:nvSpPr>
          <p:spPr>
            <a:xfrm>
              <a:off x="5554475" y="1450150"/>
              <a:ext cx="6700" cy="5475"/>
            </a:xfrm>
            <a:custGeom>
              <a:avLst/>
              <a:gdLst/>
              <a:ahLst/>
              <a:cxnLst/>
              <a:rect l="l" t="t" r="r" b="b"/>
              <a:pathLst>
                <a:path w="268" h="219" extrusionOk="0">
                  <a:moveTo>
                    <a:pt x="177" y="1"/>
                  </a:moveTo>
                  <a:cubicBezTo>
                    <a:pt x="146" y="1"/>
                    <a:pt x="86" y="1"/>
                    <a:pt x="55" y="62"/>
                  </a:cubicBezTo>
                  <a:cubicBezTo>
                    <a:pt x="1" y="116"/>
                    <a:pt x="43" y="218"/>
                    <a:pt x="118" y="218"/>
                  </a:cubicBezTo>
                  <a:cubicBezTo>
                    <a:pt x="127" y="218"/>
                    <a:pt x="136" y="217"/>
                    <a:pt x="146" y="214"/>
                  </a:cubicBezTo>
                  <a:cubicBezTo>
                    <a:pt x="177" y="214"/>
                    <a:pt x="238" y="153"/>
                    <a:pt x="268" y="122"/>
                  </a:cubicBezTo>
                  <a:cubicBezTo>
                    <a:pt x="238" y="92"/>
                    <a:pt x="207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8" name="Google Shape;7678;p9"/>
            <p:cNvSpPr/>
            <p:nvPr/>
          </p:nvSpPr>
          <p:spPr>
            <a:xfrm>
              <a:off x="6342325" y="1453875"/>
              <a:ext cx="9150" cy="13025"/>
            </a:xfrm>
            <a:custGeom>
              <a:avLst/>
              <a:gdLst/>
              <a:ahLst/>
              <a:cxnLst/>
              <a:rect l="l" t="t" r="r" b="b"/>
              <a:pathLst>
                <a:path w="366" h="521" extrusionOk="0">
                  <a:moveTo>
                    <a:pt x="299" y="0"/>
                  </a:moveTo>
                  <a:cubicBezTo>
                    <a:pt x="77" y="0"/>
                    <a:pt x="1" y="144"/>
                    <a:pt x="1" y="338"/>
                  </a:cubicBezTo>
                  <a:lnTo>
                    <a:pt x="183" y="521"/>
                  </a:lnTo>
                  <a:cubicBezTo>
                    <a:pt x="153" y="369"/>
                    <a:pt x="213" y="217"/>
                    <a:pt x="365" y="156"/>
                  </a:cubicBezTo>
                  <a:cubicBezTo>
                    <a:pt x="365" y="95"/>
                    <a:pt x="365" y="34"/>
                    <a:pt x="365" y="4"/>
                  </a:cubicBezTo>
                  <a:cubicBezTo>
                    <a:pt x="342" y="1"/>
                    <a:pt x="320" y="0"/>
                    <a:pt x="2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9" name="Google Shape;7679;p9"/>
            <p:cNvSpPr/>
            <p:nvPr/>
          </p:nvSpPr>
          <p:spPr>
            <a:xfrm>
              <a:off x="6071800" y="145900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72" y="1"/>
                  </a:moveTo>
                  <a:cubicBezTo>
                    <a:pt x="255" y="1"/>
                    <a:pt x="235" y="4"/>
                    <a:pt x="214" y="12"/>
                  </a:cubicBezTo>
                  <a:cubicBezTo>
                    <a:pt x="1" y="72"/>
                    <a:pt x="92" y="224"/>
                    <a:pt x="214" y="316"/>
                  </a:cubicBezTo>
                  <a:cubicBezTo>
                    <a:pt x="239" y="341"/>
                    <a:pt x="270" y="351"/>
                    <a:pt x="300" y="351"/>
                  </a:cubicBezTo>
                  <a:cubicBezTo>
                    <a:pt x="341" y="351"/>
                    <a:pt x="378" y="333"/>
                    <a:pt x="396" y="316"/>
                  </a:cubicBezTo>
                  <a:cubicBezTo>
                    <a:pt x="396" y="182"/>
                    <a:pt x="396" y="1"/>
                    <a:pt x="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0" name="Google Shape;7680;p9"/>
            <p:cNvSpPr/>
            <p:nvPr/>
          </p:nvSpPr>
          <p:spPr>
            <a:xfrm>
              <a:off x="5358275" y="147752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3" y="122"/>
                  </a:cubicBezTo>
                  <a:cubicBezTo>
                    <a:pt x="213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1" name="Google Shape;7681;p9"/>
            <p:cNvSpPr/>
            <p:nvPr/>
          </p:nvSpPr>
          <p:spPr>
            <a:xfrm>
              <a:off x="5752650" y="147600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213" y="0"/>
                  </a:moveTo>
                  <a:cubicBezTo>
                    <a:pt x="61" y="61"/>
                    <a:pt x="1" y="213"/>
                    <a:pt x="31" y="365"/>
                  </a:cubicBezTo>
                  <a:cubicBezTo>
                    <a:pt x="305" y="365"/>
                    <a:pt x="426" y="244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2" name="Google Shape;7682;p9"/>
            <p:cNvSpPr/>
            <p:nvPr/>
          </p:nvSpPr>
          <p:spPr>
            <a:xfrm>
              <a:off x="5623475" y="148207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1"/>
                  </a:moveTo>
                  <a:cubicBezTo>
                    <a:pt x="61" y="31"/>
                    <a:pt x="31" y="61"/>
                    <a:pt x="0" y="92"/>
                  </a:cubicBezTo>
                  <a:cubicBezTo>
                    <a:pt x="0" y="152"/>
                    <a:pt x="0" y="213"/>
                    <a:pt x="61" y="244"/>
                  </a:cubicBezTo>
                  <a:cubicBezTo>
                    <a:pt x="77" y="249"/>
                    <a:pt x="92" y="252"/>
                    <a:pt x="107" y="252"/>
                  </a:cubicBezTo>
                  <a:cubicBezTo>
                    <a:pt x="172" y="252"/>
                    <a:pt x="213" y="197"/>
                    <a:pt x="213" y="122"/>
                  </a:cubicBezTo>
                  <a:cubicBezTo>
                    <a:pt x="213" y="92"/>
                    <a:pt x="152" y="6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3" name="Google Shape;7683;p9"/>
            <p:cNvSpPr/>
            <p:nvPr/>
          </p:nvSpPr>
          <p:spPr>
            <a:xfrm>
              <a:off x="6293700" y="14822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4" name="Google Shape;7684;p9"/>
            <p:cNvSpPr/>
            <p:nvPr/>
          </p:nvSpPr>
          <p:spPr>
            <a:xfrm>
              <a:off x="5330150" y="15003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153" y="0"/>
                    <a:pt x="92" y="0"/>
                    <a:pt x="61" y="61"/>
                  </a:cubicBezTo>
                  <a:cubicBezTo>
                    <a:pt x="1" y="122"/>
                    <a:pt x="92" y="243"/>
                    <a:pt x="183" y="243"/>
                  </a:cubicBezTo>
                  <a:cubicBezTo>
                    <a:pt x="213" y="243"/>
                    <a:pt x="244" y="152"/>
                    <a:pt x="305" y="122"/>
                  </a:cubicBezTo>
                  <a:cubicBezTo>
                    <a:pt x="274" y="91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5" name="Google Shape;7685;p9"/>
            <p:cNvSpPr/>
            <p:nvPr/>
          </p:nvSpPr>
          <p:spPr>
            <a:xfrm>
              <a:off x="5172100" y="1505625"/>
              <a:ext cx="9150" cy="6400"/>
            </a:xfrm>
            <a:custGeom>
              <a:avLst/>
              <a:gdLst/>
              <a:ahLst/>
              <a:cxnLst/>
              <a:rect l="l" t="t" r="r" b="b"/>
              <a:pathLst>
                <a:path w="366" h="256" extrusionOk="0">
                  <a:moveTo>
                    <a:pt x="213" y="1"/>
                  </a:moveTo>
                  <a:cubicBezTo>
                    <a:pt x="152" y="1"/>
                    <a:pt x="91" y="31"/>
                    <a:pt x="61" y="62"/>
                  </a:cubicBezTo>
                  <a:cubicBezTo>
                    <a:pt x="0" y="183"/>
                    <a:pt x="61" y="244"/>
                    <a:pt x="152" y="244"/>
                  </a:cubicBezTo>
                  <a:cubicBezTo>
                    <a:pt x="175" y="252"/>
                    <a:pt x="198" y="255"/>
                    <a:pt x="220" y="255"/>
                  </a:cubicBezTo>
                  <a:cubicBezTo>
                    <a:pt x="285" y="255"/>
                    <a:pt x="342" y="221"/>
                    <a:pt x="365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6" name="Google Shape;7686;p9"/>
            <p:cNvSpPr/>
            <p:nvPr/>
          </p:nvSpPr>
          <p:spPr>
            <a:xfrm>
              <a:off x="6684450" y="1554725"/>
              <a:ext cx="7450" cy="5775"/>
            </a:xfrm>
            <a:custGeom>
              <a:avLst/>
              <a:gdLst/>
              <a:ahLst/>
              <a:cxnLst/>
              <a:rect l="l" t="t" r="r" b="b"/>
              <a:pathLst>
                <a:path w="298" h="231" extrusionOk="0">
                  <a:moveTo>
                    <a:pt x="158" y="1"/>
                  </a:moveTo>
                  <a:cubicBezTo>
                    <a:pt x="115" y="1"/>
                    <a:pt x="77" y="29"/>
                    <a:pt x="55" y="73"/>
                  </a:cubicBezTo>
                  <a:cubicBezTo>
                    <a:pt x="0" y="127"/>
                    <a:pt x="67" y="230"/>
                    <a:pt x="147" y="230"/>
                  </a:cubicBezTo>
                  <a:cubicBezTo>
                    <a:pt x="156" y="230"/>
                    <a:pt x="166" y="229"/>
                    <a:pt x="176" y="225"/>
                  </a:cubicBezTo>
                  <a:cubicBezTo>
                    <a:pt x="207" y="225"/>
                    <a:pt x="237" y="164"/>
                    <a:pt x="298" y="134"/>
                  </a:cubicBezTo>
                  <a:cubicBezTo>
                    <a:pt x="267" y="104"/>
                    <a:pt x="237" y="12"/>
                    <a:pt x="207" y="12"/>
                  </a:cubicBezTo>
                  <a:cubicBezTo>
                    <a:pt x="190" y="4"/>
                    <a:pt x="174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7" name="Google Shape;7687;p9"/>
            <p:cNvSpPr/>
            <p:nvPr/>
          </p:nvSpPr>
          <p:spPr>
            <a:xfrm>
              <a:off x="5587000" y="156870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2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3"/>
                    <a:pt x="31" y="213"/>
                    <a:pt x="61" y="213"/>
                  </a:cubicBezTo>
                  <a:cubicBezTo>
                    <a:pt x="79" y="222"/>
                    <a:pt x="97" y="226"/>
                    <a:pt x="114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8" name="Google Shape;7688;p9"/>
            <p:cNvSpPr/>
            <p:nvPr/>
          </p:nvSpPr>
          <p:spPr>
            <a:xfrm>
              <a:off x="5463225" y="1577825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0"/>
                  </a:moveTo>
                  <a:cubicBezTo>
                    <a:pt x="118" y="0"/>
                    <a:pt x="88" y="0"/>
                    <a:pt x="27" y="61"/>
                  </a:cubicBezTo>
                  <a:cubicBezTo>
                    <a:pt x="0" y="115"/>
                    <a:pt x="46" y="218"/>
                    <a:pt x="120" y="218"/>
                  </a:cubicBezTo>
                  <a:cubicBezTo>
                    <a:pt x="129" y="218"/>
                    <a:pt x="139" y="216"/>
                    <a:pt x="149" y="213"/>
                  </a:cubicBezTo>
                  <a:cubicBezTo>
                    <a:pt x="153" y="217"/>
                    <a:pt x="157" y="219"/>
                    <a:pt x="162" y="219"/>
                  </a:cubicBezTo>
                  <a:cubicBezTo>
                    <a:pt x="188" y="219"/>
                    <a:pt x="218" y="148"/>
                    <a:pt x="270" y="122"/>
                  </a:cubicBezTo>
                  <a:cubicBezTo>
                    <a:pt x="240" y="92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9" name="Google Shape;7689;p9"/>
            <p:cNvSpPr/>
            <p:nvPr/>
          </p:nvSpPr>
          <p:spPr>
            <a:xfrm>
              <a:off x="5349150" y="1641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0" name="Google Shape;7690;p9"/>
            <p:cNvSpPr/>
            <p:nvPr/>
          </p:nvSpPr>
          <p:spPr>
            <a:xfrm>
              <a:off x="7004950" y="14129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2" y="152"/>
                  </a:cubicBezTo>
                  <a:cubicBezTo>
                    <a:pt x="92" y="183"/>
                    <a:pt x="153" y="183"/>
                    <a:pt x="214" y="213"/>
                  </a:cubicBezTo>
                  <a:cubicBezTo>
                    <a:pt x="214" y="183"/>
                    <a:pt x="244" y="122"/>
                    <a:pt x="244" y="61"/>
                  </a:cubicBezTo>
                  <a:cubicBezTo>
                    <a:pt x="214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1" name="Google Shape;7691;p9"/>
            <p:cNvSpPr/>
            <p:nvPr/>
          </p:nvSpPr>
          <p:spPr>
            <a:xfrm>
              <a:off x="6827150" y="1244775"/>
              <a:ext cx="4575" cy="5625"/>
            </a:xfrm>
            <a:custGeom>
              <a:avLst/>
              <a:gdLst/>
              <a:ahLst/>
              <a:cxnLst/>
              <a:rect l="l" t="t" r="r" b="b"/>
              <a:pathLst>
                <a:path w="183" h="225" extrusionOk="0">
                  <a:moveTo>
                    <a:pt x="82" y="1"/>
                  </a:moveTo>
                  <a:cubicBezTo>
                    <a:pt x="74" y="1"/>
                    <a:pt x="67" y="3"/>
                    <a:pt x="61" y="9"/>
                  </a:cubicBezTo>
                  <a:cubicBezTo>
                    <a:pt x="31" y="39"/>
                    <a:pt x="0" y="100"/>
                    <a:pt x="0" y="161"/>
                  </a:cubicBezTo>
                  <a:cubicBezTo>
                    <a:pt x="0" y="199"/>
                    <a:pt x="23" y="225"/>
                    <a:pt x="55" y="225"/>
                  </a:cubicBezTo>
                  <a:cubicBezTo>
                    <a:pt x="75" y="225"/>
                    <a:pt x="99" y="215"/>
                    <a:pt x="122" y="191"/>
                  </a:cubicBezTo>
                  <a:cubicBezTo>
                    <a:pt x="152" y="161"/>
                    <a:pt x="183" y="100"/>
                    <a:pt x="183" y="39"/>
                  </a:cubicBezTo>
                  <a:cubicBezTo>
                    <a:pt x="158" y="39"/>
                    <a:pt x="114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2" name="Google Shape;7692;p9"/>
            <p:cNvSpPr/>
            <p:nvPr/>
          </p:nvSpPr>
          <p:spPr>
            <a:xfrm>
              <a:off x="5802050" y="1418025"/>
              <a:ext cx="5350" cy="5250"/>
            </a:xfrm>
            <a:custGeom>
              <a:avLst/>
              <a:gdLst/>
              <a:ahLst/>
              <a:cxnLst/>
              <a:rect l="l" t="t" r="r" b="b"/>
              <a:pathLst>
                <a:path w="214" h="210" extrusionOk="0">
                  <a:moveTo>
                    <a:pt x="131" y="1"/>
                  </a:moveTo>
                  <a:cubicBezTo>
                    <a:pt x="98" y="1"/>
                    <a:pt x="49" y="40"/>
                    <a:pt x="0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4" y="203"/>
                    <a:pt x="132" y="210"/>
                    <a:pt x="148" y="210"/>
                  </a:cubicBezTo>
                  <a:cubicBezTo>
                    <a:pt x="175" y="210"/>
                    <a:pt x="194" y="189"/>
                    <a:pt x="213" y="131"/>
                  </a:cubicBezTo>
                  <a:cubicBezTo>
                    <a:pt x="213" y="100"/>
                    <a:pt x="183" y="9"/>
                    <a:pt x="152" y="9"/>
                  </a:cubicBezTo>
                  <a:cubicBezTo>
                    <a:pt x="146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3" name="Google Shape;7693;p9"/>
            <p:cNvSpPr/>
            <p:nvPr/>
          </p:nvSpPr>
          <p:spPr>
            <a:xfrm>
              <a:off x="5970750" y="1418925"/>
              <a:ext cx="5325" cy="4975"/>
            </a:xfrm>
            <a:custGeom>
              <a:avLst/>
              <a:gdLst/>
              <a:ahLst/>
              <a:cxnLst/>
              <a:rect l="l" t="t" r="r" b="b"/>
              <a:pathLst>
                <a:path w="213" h="199" extrusionOk="0">
                  <a:moveTo>
                    <a:pt x="149" y="1"/>
                  </a:moveTo>
                  <a:cubicBezTo>
                    <a:pt x="133" y="1"/>
                    <a:pt x="115" y="11"/>
                    <a:pt x="91" y="34"/>
                  </a:cubicBezTo>
                  <a:cubicBezTo>
                    <a:pt x="61" y="64"/>
                    <a:pt x="31" y="95"/>
                    <a:pt x="0" y="156"/>
                  </a:cubicBezTo>
                  <a:cubicBezTo>
                    <a:pt x="43" y="177"/>
                    <a:pt x="86" y="199"/>
                    <a:pt x="118" y="199"/>
                  </a:cubicBezTo>
                  <a:cubicBezTo>
                    <a:pt x="132" y="199"/>
                    <a:pt x="143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75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4" name="Google Shape;7694;p9"/>
            <p:cNvSpPr/>
            <p:nvPr/>
          </p:nvSpPr>
          <p:spPr>
            <a:xfrm>
              <a:off x="6812700" y="1253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31"/>
                    <a:pt x="31" y="61"/>
                    <a:pt x="31" y="92"/>
                  </a:cubicBezTo>
                  <a:cubicBezTo>
                    <a:pt x="1" y="122"/>
                    <a:pt x="61" y="183"/>
                    <a:pt x="61" y="213"/>
                  </a:cubicBezTo>
                  <a:cubicBezTo>
                    <a:pt x="122" y="213"/>
                    <a:pt x="153" y="183"/>
                    <a:pt x="213" y="152"/>
                  </a:cubicBezTo>
                  <a:cubicBezTo>
                    <a:pt x="244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5" name="Google Shape;7695;p9"/>
            <p:cNvSpPr/>
            <p:nvPr/>
          </p:nvSpPr>
          <p:spPr>
            <a:xfrm>
              <a:off x="6337000" y="1431575"/>
              <a:ext cx="9925" cy="7975"/>
            </a:xfrm>
            <a:custGeom>
              <a:avLst/>
              <a:gdLst/>
              <a:ahLst/>
              <a:cxnLst/>
              <a:rect l="l" t="t" r="r" b="b"/>
              <a:pathLst>
                <a:path w="397" h="319" extrusionOk="0">
                  <a:moveTo>
                    <a:pt x="239" y="1"/>
                  </a:moveTo>
                  <a:cubicBezTo>
                    <a:pt x="183" y="1"/>
                    <a:pt x="107" y="41"/>
                    <a:pt x="1" y="136"/>
                  </a:cubicBezTo>
                  <a:lnTo>
                    <a:pt x="396" y="318"/>
                  </a:lnTo>
                  <a:cubicBezTo>
                    <a:pt x="376" y="140"/>
                    <a:pt x="344" y="1"/>
                    <a:pt x="2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6" name="Google Shape;7696;p9"/>
            <p:cNvSpPr/>
            <p:nvPr/>
          </p:nvSpPr>
          <p:spPr>
            <a:xfrm>
              <a:off x="6016325" y="1313175"/>
              <a:ext cx="5350" cy="4850"/>
            </a:xfrm>
            <a:custGeom>
              <a:avLst/>
              <a:gdLst/>
              <a:ahLst/>
              <a:cxnLst/>
              <a:rect l="l" t="t" r="r" b="b"/>
              <a:pathLst>
                <a:path w="214" h="194" extrusionOk="0">
                  <a:moveTo>
                    <a:pt x="131" y="0"/>
                  </a:moveTo>
                  <a:cubicBezTo>
                    <a:pt x="98" y="0"/>
                    <a:pt x="50" y="39"/>
                    <a:pt x="1" y="39"/>
                  </a:cubicBezTo>
                  <a:cubicBezTo>
                    <a:pt x="31" y="69"/>
                    <a:pt x="62" y="130"/>
                    <a:pt x="92" y="161"/>
                  </a:cubicBezTo>
                  <a:cubicBezTo>
                    <a:pt x="104" y="184"/>
                    <a:pt x="120" y="194"/>
                    <a:pt x="137" y="194"/>
                  </a:cubicBezTo>
                  <a:cubicBezTo>
                    <a:pt x="165" y="194"/>
                    <a:pt x="195" y="168"/>
                    <a:pt x="214" y="130"/>
                  </a:cubicBezTo>
                  <a:cubicBezTo>
                    <a:pt x="214" y="100"/>
                    <a:pt x="183" y="9"/>
                    <a:pt x="153" y="9"/>
                  </a:cubicBezTo>
                  <a:cubicBezTo>
                    <a:pt x="147" y="3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7" name="Google Shape;7697;p9"/>
            <p:cNvSpPr/>
            <p:nvPr/>
          </p:nvSpPr>
          <p:spPr>
            <a:xfrm>
              <a:off x="5773175" y="1268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0"/>
                  </a:moveTo>
                  <a:cubicBezTo>
                    <a:pt x="31" y="61"/>
                    <a:pt x="0" y="122"/>
                    <a:pt x="31" y="152"/>
                  </a:cubicBezTo>
                  <a:cubicBezTo>
                    <a:pt x="31" y="183"/>
                    <a:pt x="91" y="213"/>
                    <a:pt x="152" y="213"/>
                  </a:cubicBezTo>
                  <a:cubicBezTo>
                    <a:pt x="213" y="213"/>
                    <a:pt x="243" y="152"/>
                    <a:pt x="183" y="92"/>
                  </a:cubicBezTo>
                  <a:cubicBezTo>
                    <a:pt x="152" y="6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8" name="Google Shape;7698;p9"/>
            <p:cNvSpPr/>
            <p:nvPr/>
          </p:nvSpPr>
          <p:spPr>
            <a:xfrm>
              <a:off x="5662975" y="1307300"/>
              <a:ext cx="13725" cy="4300"/>
            </a:xfrm>
            <a:custGeom>
              <a:avLst/>
              <a:gdLst/>
              <a:ahLst/>
              <a:cxnLst/>
              <a:rect l="l" t="t" r="r" b="b"/>
              <a:pathLst>
                <a:path w="549" h="172" extrusionOk="0">
                  <a:moveTo>
                    <a:pt x="1" y="1"/>
                  </a:moveTo>
                  <a:cubicBezTo>
                    <a:pt x="74" y="118"/>
                    <a:pt x="155" y="172"/>
                    <a:pt x="243" y="172"/>
                  </a:cubicBezTo>
                  <a:cubicBezTo>
                    <a:pt x="336" y="172"/>
                    <a:pt x="438" y="110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9" name="Google Shape;7699;p9"/>
            <p:cNvSpPr/>
            <p:nvPr/>
          </p:nvSpPr>
          <p:spPr>
            <a:xfrm>
              <a:off x="6798275" y="1229800"/>
              <a:ext cx="9125" cy="9900"/>
            </a:xfrm>
            <a:custGeom>
              <a:avLst/>
              <a:gdLst/>
              <a:ahLst/>
              <a:cxnLst/>
              <a:rect l="l" t="t" r="r" b="b"/>
              <a:pathLst>
                <a:path w="365" h="396" extrusionOk="0">
                  <a:moveTo>
                    <a:pt x="0" y="0"/>
                  </a:moveTo>
                  <a:lnTo>
                    <a:pt x="0" y="395"/>
                  </a:lnTo>
                  <a:lnTo>
                    <a:pt x="365" y="395"/>
                  </a:lnTo>
                  <a:cubicBezTo>
                    <a:pt x="304" y="183"/>
                    <a:pt x="182" y="6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0" name="Google Shape;7700;p9"/>
            <p:cNvSpPr/>
            <p:nvPr/>
          </p:nvSpPr>
          <p:spPr>
            <a:xfrm>
              <a:off x="6320300" y="1144675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152" y="1"/>
                  </a:moveTo>
                  <a:cubicBezTo>
                    <a:pt x="122" y="31"/>
                    <a:pt x="31" y="31"/>
                    <a:pt x="31" y="62"/>
                  </a:cubicBezTo>
                  <a:cubicBezTo>
                    <a:pt x="0" y="92"/>
                    <a:pt x="61" y="153"/>
                    <a:pt x="61" y="183"/>
                  </a:cubicBezTo>
                  <a:cubicBezTo>
                    <a:pt x="91" y="183"/>
                    <a:pt x="152" y="153"/>
                    <a:pt x="183" y="122"/>
                  </a:cubicBezTo>
                  <a:cubicBezTo>
                    <a:pt x="243" y="62"/>
                    <a:pt x="21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1" name="Google Shape;7701;p9"/>
            <p:cNvSpPr/>
            <p:nvPr/>
          </p:nvSpPr>
          <p:spPr>
            <a:xfrm>
              <a:off x="5831675" y="1300275"/>
              <a:ext cx="9150" cy="11600"/>
            </a:xfrm>
            <a:custGeom>
              <a:avLst/>
              <a:gdLst/>
              <a:ahLst/>
              <a:cxnLst/>
              <a:rect l="l" t="t" r="r" b="b"/>
              <a:pathLst>
                <a:path w="366" h="464" extrusionOk="0">
                  <a:moveTo>
                    <a:pt x="183" y="0"/>
                  </a:moveTo>
                  <a:cubicBezTo>
                    <a:pt x="115" y="0"/>
                    <a:pt x="46" y="23"/>
                    <a:pt x="1" y="69"/>
                  </a:cubicBezTo>
                  <a:lnTo>
                    <a:pt x="1" y="464"/>
                  </a:lnTo>
                  <a:cubicBezTo>
                    <a:pt x="153" y="403"/>
                    <a:pt x="305" y="251"/>
                    <a:pt x="366" y="69"/>
                  </a:cubicBezTo>
                  <a:cubicBezTo>
                    <a:pt x="320" y="23"/>
                    <a:pt x="252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2" name="Google Shape;7702;p9"/>
            <p:cNvSpPr/>
            <p:nvPr/>
          </p:nvSpPr>
          <p:spPr>
            <a:xfrm>
              <a:off x="6584725" y="1299375"/>
              <a:ext cx="5350" cy="5200"/>
            </a:xfrm>
            <a:custGeom>
              <a:avLst/>
              <a:gdLst/>
              <a:ahLst/>
              <a:cxnLst/>
              <a:rect l="l" t="t" r="r" b="b"/>
              <a:pathLst>
                <a:path w="214" h="208" extrusionOk="0">
                  <a:moveTo>
                    <a:pt x="114" y="1"/>
                  </a:moveTo>
                  <a:cubicBezTo>
                    <a:pt x="97" y="1"/>
                    <a:pt x="80" y="5"/>
                    <a:pt x="62" y="14"/>
                  </a:cubicBezTo>
                  <a:cubicBezTo>
                    <a:pt x="31" y="44"/>
                    <a:pt x="1" y="74"/>
                    <a:pt x="1" y="135"/>
                  </a:cubicBezTo>
                  <a:cubicBezTo>
                    <a:pt x="1" y="180"/>
                    <a:pt x="50" y="208"/>
                    <a:pt x="100" y="208"/>
                  </a:cubicBezTo>
                  <a:cubicBezTo>
                    <a:pt x="118" y="208"/>
                    <a:pt x="137" y="204"/>
                    <a:pt x="153" y="196"/>
                  </a:cubicBezTo>
                  <a:cubicBezTo>
                    <a:pt x="183" y="135"/>
                    <a:pt x="214" y="105"/>
                    <a:pt x="214" y="44"/>
                  </a:cubicBezTo>
                  <a:cubicBezTo>
                    <a:pt x="192" y="22"/>
                    <a:pt x="156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3" name="Google Shape;7703;p9"/>
            <p:cNvSpPr/>
            <p:nvPr/>
          </p:nvSpPr>
          <p:spPr>
            <a:xfrm>
              <a:off x="6597650" y="1401725"/>
              <a:ext cx="8375" cy="7425"/>
            </a:xfrm>
            <a:custGeom>
              <a:avLst/>
              <a:gdLst/>
              <a:ahLst/>
              <a:cxnLst/>
              <a:rect l="l" t="t" r="r" b="b"/>
              <a:pathLst>
                <a:path w="335" h="297" extrusionOk="0">
                  <a:moveTo>
                    <a:pt x="80" y="0"/>
                  </a:moveTo>
                  <a:cubicBezTo>
                    <a:pt x="46" y="0"/>
                    <a:pt x="16" y="8"/>
                    <a:pt x="1" y="23"/>
                  </a:cubicBezTo>
                  <a:cubicBezTo>
                    <a:pt x="1" y="145"/>
                    <a:pt x="1" y="297"/>
                    <a:pt x="153" y="297"/>
                  </a:cubicBezTo>
                  <a:cubicBezTo>
                    <a:pt x="274" y="266"/>
                    <a:pt x="335" y="145"/>
                    <a:pt x="183" y="23"/>
                  </a:cubicBezTo>
                  <a:cubicBezTo>
                    <a:pt x="153" y="8"/>
                    <a:pt x="115" y="0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4" name="Google Shape;7704;p9"/>
            <p:cNvSpPr/>
            <p:nvPr/>
          </p:nvSpPr>
          <p:spPr>
            <a:xfrm>
              <a:off x="6479875" y="14790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1"/>
                  </a:moveTo>
                  <a:cubicBezTo>
                    <a:pt x="61" y="31"/>
                    <a:pt x="0" y="92"/>
                    <a:pt x="31" y="123"/>
                  </a:cubicBezTo>
                  <a:cubicBezTo>
                    <a:pt x="31" y="183"/>
                    <a:pt x="91" y="183"/>
                    <a:pt x="152" y="214"/>
                  </a:cubicBezTo>
                  <a:cubicBezTo>
                    <a:pt x="213" y="183"/>
                    <a:pt x="243" y="123"/>
                    <a:pt x="213" y="62"/>
                  </a:cubicBezTo>
                  <a:cubicBezTo>
                    <a:pt x="15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5" name="Google Shape;7705;p9"/>
            <p:cNvSpPr/>
            <p:nvPr/>
          </p:nvSpPr>
          <p:spPr>
            <a:xfrm>
              <a:off x="6895525" y="1287100"/>
              <a:ext cx="4600" cy="5025"/>
            </a:xfrm>
            <a:custGeom>
              <a:avLst/>
              <a:gdLst/>
              <a:ahLst/>
              <a:cxnLst/>
              <a:rect l="l" t="t" r="r" b="b"/>
              <a:pathLst>
                <a:path w="184" h="201" extrusionOk="0">
                  <a:moveTo>
                    <a:pt x="59" y="0"/>
                  </a:moveTo>
                  <a:cubicBezTo>
                    <a:pt x="25" y="0"/>
                    <a:pt x="1" y="21"/>
                    <a:pt x="1" y="79"/>
                  </a:cubicBezTo>
                  <a:cubicBezTo>
                    <a:pt x="1" y="109"/>
                    <a:pt x="1" y="170"/>
                    <a:pt x="62" y="201"/>
                  </a:cubicBezTo>
                  <a:cubicBezTo>
                    <a:pt x="92" y="201"/>
                    <a:pt x="153" y="170"/>
                    <a:pt x="183" y="170"/>
                  </a:cubicBezTo>
                  <a:cubicBezTo>
                    <a:pt x="183" y="109"/>
                    <a:pt x="153" y="79"/>
                    <a:pt x="122" y="18"/>
                  </a:cubicBezTo>
                  <a:cubicBezTo>
                    <a:pt x="100" y="7"/>
                    <a:pt x="78" y="0"/>
                    <a:pt x="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6" name="Google Shape;7706;p9"/>
            <p:cNvSpPr/>
            <p:nvPr/>
          </p:nvSpPr>
          <p:spPr>
            <a:xfrm>
              <a:off x="5357500" y="1283750"/>
              <a:ext cx="13700" cy="8175"/>
            </a:xfrm>
            <a:custGeom>
              <a:avLst/>
              <a:gdLst/>
              <a:ahLst/>
              <a:cxnLst/>
              <a:rect l="l" t="t" r="r" b="b"/>
              <a:pathLst>
                <a:path w="548" h="327" extrusionOk="0">
                  <a:moveTo>
                    <a:pt x="31" y="0"/>
                  </a:moveTo>
                  <a:lnTo>
                    <a:pt x="1" y="31"/>
                  </a:lnTo>
                  <a:cubicBezTo>
                    <a:pt x="37" y="250"/>
                    <a:pt x="129" y="326"/>
                    <a:pt x="248" y="326"/>
                  </a:cubicBezTo>
                  <a:cubicBezTo>
                    <a:pt x="328" y="326"/>
                    <a:pt x="420" y="292"/>
                    <a:pt x="518" y="243"/>
                  </a:cubicBezTo>
                  <a:lnTo>
                    <a:pt x="548" y="213"/>
                  </a:lnTo>
                  <a:cubicBezTo>
                    <a:pt x="426" y="0"/>
                    <a:pt x="214" y="3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7" name="Google Shape;7707;p9"/>
            <p:cNvSpPr/>
            <p:nvPr/>
          </p:nvSpPr>
          <p:spPr>
            <a:xfrm>
              <a:off x="5952500" y="14964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58" y="0"/>
                  </a:moveTo>
                  <a:cubicBezTo>
                    <a:pt x="138" y="0"/>
                    <a:pt x="115" y="10"/>
                    <a:pt x="92" y="33"/>
                  </a:cubicBezTo>
                  <a:cubicBezTo>
                    <a:pt x="61" y="64"/>
                    <a:pt x="31" y="125"/>
                    <a:pt x="1" y="185"/>
                  </a:cubicBezTo>
                  <a:cubicBezTo>
                    <a:pt x="49" y="185"/>
                    <a:pt x="98" y="224"/>
                    <a:pt x="131" y="224"/>
                  </a:cubicBezTo>
                  <a:cubicBezTo>
                    <a:pt x="139" y="224"/>
                    <a:pt x="147" y="222"/>
                    <a:pt x="153" y="216"/>
                  </a:cubicBezTo>
                  <a:cubicBezTo>
                    <a:pt x="183" y="185"/>
                    <a:pt x="213" y="125"/>
                    <a:pt x="213" y="64"/>
                  </a:cubicBezTo>
                  <a:cubicBezTo>
                    <a:pt x="213" y="26"/>
                    <a:pt x="190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8" name="Google Shape;7708;p9"/>
            <p:cNvSpPr/>
            <p:nvPr/>
          </p:nvSpPr>
          <p:spPr>
            <a:xfrm>
              <a:off x="5559650" y="1385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0"/>
                  </a:moveTo>
                  <a:cubicBezTo>
                    <a:pt x="31" y="31"/>
                    <a:pt x="0" y="91"/>
                    <a:pt x="61" y="152"/>
                  </a:cubicBezTo>
                  <a:cubicBezTo>
                    <a:pt x="91" y="183"/>
                    <a:pt x="152" y="213"/>
                    <a:pt x="182" y="213"/>
                  </a:cubicBezTo>
                  <a:cubicBezTo>
                    <a:pt x="213" y="183"/>
                    <a:pt x="243" y="122"/>
                    <a:pt x="243" y="61"/>
                  </a:cubicBezTo>
                  <a:cubicBezTo>
                    <a:pt x="213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9" name="Google Shape;7709;p9"/>
            <p:cNvSpPr/>
            <p:nvPr/>
          </p:nvSpPr>
          <p:spPr>
            <a:xfrm>
              <a:off x="5809650" y="1510125"/>
              <a:ext cx="5350" cy="5400"/>
            </a:xfrm>
            <a:custGeom>
              <a:avLst/>
              <a:gdLst/>
              <a:ahLst/>
              <a:cxnLst/>
              <a:rect l="l" t="t" r="r" b="b"/>
              <a:pathLst>
                <a:path w="214" h="216" extrusionOk="0">
                  <a:moveTo>
                    <a:pt x="76" y="0"/>
                  </a:moveTo>
                  <a:cubicBezTo>
                    <a:pt x="35" y="0"/>
                    <a:pt x="0" y="26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55"/>
                    <a:pt x="213" y="155"/>
                  </a:cubicBezTo>
                  <a:cubicBezTo>
                    <a:pt x="183" y="125"/>
                    <a:pt x="183" y="64"/>
                    <a:pt x="152" y="34"/>
                  </a:cubicBezTo>
                  <a:cubicBezTo>
                    <a:pt x="129" y="10"/>
                    <a:pt x="101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0" name="Google Shape;7710;p9"/>
            <p:cNvSpPr/>
            <p:nvPr/>
          </p:nvSpPr>
          <p:spPr>
            <a:xfrm>
              <a:off x="5868925" y="1523850"/>
              <a:ext cx="5325" cy="5575"/>
            </a:xfrm>
            <a:custGeom>
              <a:avLst/>
              <a:gdLst/>
              <a:ahLst/>
              <a:cxnLst/>
              <a:rect l="l" t="t" r="r" b="b"/>
              <a:pathLst>
                <a:path w="213" h="223" extrusionOk="0">
                  <a:moveTo>
                    <a:pt x="73" y="0"/>
                  </a:moveTo>
                  <a:cubicBezTo>
                    <a:pt x="38" y="0"/>
                    <a:pt x="0" y="34"/>
                    <a:pt x="0" y="92"/>
                  </a:cubicBezTo>
                  <a:cubicBezTo>
                    <a:pt x="0" y="123"/>
                    <a:pt x="31" y="184"/>
                    <a:pt x="61" y="214"/>
                  </a:cubicBezTo>
                  <a:cubicBezTo>
                    <a:pt x="73" y="220"/>
                    <a:pt x="84" y="223"/>
                    <a:pt x="94" y="223"/>
                  </a:cubicBezTo>
                  <a:cubicBezTo>
                    <a:pt x="135" y="223"/>
                    <a:pt x="164" y="184"/>
                    <a:pt x="213" y="184"/>
                  </a:cubicBezTo>
                  <a:cubicBezTo>
                    <a:pt x="183" y="123"/>
                    <a:pt x="183" y="62"/>
                    <a:pt x="122" y="32"/>
                  </a:cubicBezTo>
                  <a:cubicBezTo>
                    <a:pt x="111" y="10"/>
                    <a:pt x="93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1" name="Google Shape;7711;p9"/>
            <p:cNvSpPr/>
            <p:nvPr/>
          </p:nvSpPr>
          <p:spPr>
            <a:xfrm>
              <a:off x="5603725" y="1362025"/>
              <a:ext cx="5325" cy="13700"/>
            </a:xfrm>
            <a:custGeom>
              <a:avLst/>
              <a:gdLst/>
              <a:ahLst/>
              <a:cxnLst/>
              <a:rect l="l" t="t" r="r" b="b"/>
              <a:pathLst>
                <a:path w="213" h="548" extrusionOk="0">
                  <a:moveTo>
                    <a:pt x="0" y="0"/>
                  </a:moveTo>
                  <a:lnTo>
                    <a:pt x="0" y="547"/>
                  </a:lnTo>
                  <a:lnTo>
                    <a:pt x="182" y="547"/>
                  </a:lnTo>
                  <a:cubicBezTo>
                    <a:pt x="152" y="334"/>
                    <a:pt x="213" y="12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2" name="Google Shape;7712;p9"/>
            <p:cNvSpPr/>
            <p:nvPr/>
          </p:nvSpPr>
          <p:spPr>
            <a:xfrm>
              <a:off x="6830175" y="1344700"/>
              <a:ext cx="7625" cy="5400"/>
            </a:xfrm>
            <a:custGeom>
              <a:avLst/>
              <a:gdLst/>
              <a:ahLst/>
              <a:cxnLst/>
              <a:rect l="l" t="t" r="r" b="b"/>
              <a:pathLst>
                <a:path w="305" h="216" extrusionOk="0">
                  <a:moveTo>
                    <a:pt x="183" y="0"/>
                  </a:moveTo>
                  <a:cubicBezTo>
                    <a:pt x="106" y="0"/>
                    <a:pt x="45" y="57"/>
                    <a:pt x="1" y="146"/>
                  </a:cubicBezTo>
                  <a:cubicBezTo>
                    <a:pt x="63" y="167"/>
                    <a:pt x="125" y="216"/>
                    <a:pt x="197" y="216"/>
                  </a:cubicBezTo>
                  <a:cubicBezTo>
                    <a:pt x="231" y="216"/>
                    <a:pt x="266" y="205"/>
                    <a:pt x="305" y="176"/>
                  </a:cubicBezTo>
                  <a:cubicBezTo>
                    <a:pt x="305" y="115"/>
                    <a:pt x="305" y="55"/>
                    <a:pt x="274" y="24"/>
                  </a:cubicBezTo>
                  <a:cubicBezTo>
                    <a:pt x="242" y="8"/>
                    <a:pt x="211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3" name="Google Shape;7713;p9"/>
            <p:cNvSpPr/>
            <p:nvPr/>
          </p:nvSpPr>
          <p:spPr>
            <a:xfrm>
              <a:off x="5541400" y="13399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1" y="153"/>
                  </a:cubicBezTo>
                  <a:cubicBezTo>
                    <a:pt x="92" y="183"/>
                    <a:pt x="153" y="183"/>
                    <a:pt x="183" y="213"/>
                  </a:cubicBezTo>
                  <a:cubicBezTo>
                    <a:pt x="213" y="183"/>
                    <a:pt x="244" y="122"/>
                    <a:pt x="244" y="92"/>
                  </a:cubicBezTo>
                  <a:cubicBezTo>
                    <a:pt x="213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4" name="Google Shape;7714;p9"/>
            <p:cNvSpPr/>
            <p:nvPr/>
          </p:nvSpPr>
          <p:spPr>
            <a:xfrm>
              <a:off x="5455525" y="1279950"/>
              <a:ext cx="6875" cy="9150"/>
            </a:xfrm>
            <a:custGeom>
              <a:avLst/>
              <a:gdLst/>
              <a:ahLst/>
              <a:cxnLst/>
              <a:rect l="l" t="t" r="r" b="b"/>
              <a:pathLst>
                <a:path w="275" h="366" extrusionOk="0">
                  <a:moveTo>
                    <a:pt x="274" y="0"/>
                  </a:moveTo>
                  <a:cubicBezTo>
                    <a:pt x="183" y="31"/>
                    <a:pt x="31" y="31"/>
                    <a:pt x="31" y="91"/>
                  </a:cubicBezTo>
                  <a:cubicBezTo>
                    <a:pt x="1" y="274"/>
                    <a:pt x="153" y="304"/>
                    <a:pt x="274" y="365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5" name="Google Shape;7715;p9"/>
            <p:cNvSpPr/>
            <p:nvPr/>
          </p:nvSpPr>
          <p:spPr>
            <a:xfrm>
              <a:off x="5731375" y="1561875"/>
              <a:ext cx="13700" cy="4850"/>
            </a:xfrm>
            <a:custGeom>
              <a:avLst/>
              <a:gdLst/>
              <a:ahLst/>
              <a:cxnLst/>
              <a:rect l="l" t="t" r="r" b="b"/>
              <a:pathLst>
                <a:path w="548" h="194" extrusionOk="0">
                  <a:moveTo>
                    <a:pt x="1" y="0"/>
                  </a:moveTo>
                  <a:cubicBezTo>
                    <a:pt x="89" y="133"/>
                    <a:pt x="178" y="194"/>
                    <a:pt x="266" y="194"/>
                  </a:cubicBezTo>
                  <a:cubicBezTo>
                    <a:pt x="360" y="194"/>
                    <a:pt x="454" y="125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6" name="Google Shape;7716;p9"/>
            <p:cNvSpPr/>
            <p:nvPr/>
          </p:nvSpPr>
          <p:spPr>
            <a:xfrm>
              <a:off x="6280775" y="1185500"/>
              <a:ext cx="6100" cy="5600"/>
            </a:xfrm>
            <a:custGeom>
              <a:avLst/>
              <a:gdLst/>
              <a:ahLst/>
              <a:cxnLst/>
              <a:rect l="l" t="t" r="r" b="b"/>
              <a:pathLst>
                <a:path w="244" h="224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3" y="213"/>
                    <a:pt x="131" y="223"/>
                    <a:pt x="148" y="223"/>
                  </a:cubicBezTo>
                  <a:cubicBezTo>
                    <a:pt x="178" y="223"/>
                    <a:pt x="205" y="190"/>
                    <a:pt x="244" y="131"/>
                  </a:cubicBezTo>
                  <a:cubicBezTo>
                    <a:pt x="213" y="100"/>
                    <a:pt x="183" y="9"/>
                    <a:pt x="153" y="9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7" name="Google Shape;7717;p9"/>
            <p:cNvSpPr/>
            <p:nvPr/>
          </p:nvSpPr>
          <p:spPr>
            <a:xfrm>
              <a:off x="5592325" y="13219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2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61" y="84"/>
                    <a:pt x="91" y="84"/>
                  </a:cubicBezTo>
                  <a:cubicBezTo>
                    <a:pt x="91" y="84"/>
                    <a:pt x="152" y="54"/>
                    <a:pt x="152" y="54"/>
                  </a:cubicBezTo>
                  <a:cubicBezTo>
                    <a:pt x="122" y="54"/>
                    <a:pt x="91" y="23"/>
                    <a:pt x="91" y="23"/>
                  </a:cubicBezTo>
                  <a:cubicBezTo>
                    <a:pt x="91" y="8"/>
                    <a:pt x="84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8" name="Google Shape;7718;p9"/>
            <p:cNvSpPr/>
            <p:nvPr/>
          </p:nvSpPr>
          <p:spPr>
            <a:xfrm>
              <a:off x="6748875" y="1428675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55" y="0"/>
                  </a:moveTo>
                  <a:cubicBezTo>
                    <a:pt x="39" y="0"/>
                    <a:pt x="0" y="39"/>
                    <a:pt x="0" y="39"/>
                  </a:cubicBezTo>
                  <a:lnTo>
                    <a:pt x="61" y="130"/>
                  </a:lnTo>
                  <a:lnTo>
                    <a:pt x="92" y="70"/>
                  </a:lnTo>
                  <a:cubicBezTo>
                    <a:pt x="92" y="70"/>
                    <a:pt x="92" y="9"/>
                    <a:pt x="61" y="9"/>
                  </a:cubicBezTo>
                  <a:cubicBezTo>
                    <a:pt x="61" y="3"/>
                    <a:pt x="5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9" name="Google Shape;7719;p9"/>
            <p:cNvSpPr/>
            <p:nvPr/>
          </p:nvSpPr>
          <p:spPr>
            <a:xfrm>
              <a:off x="5704025" y="1325550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0" y="0"/>
                  </a:moveTo>
                  <a:lnTo>
                    <a:pt x="0" y="395"/>
                  </a:lnTo>
                  <a:cubicBezTo>
                    <a:pt x="183" y="243"/>
                    <a:pt x="183" y="12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0" name="Google Shape;7720;p9"/>
            <p:cNvSpPr/>
            <p:nvPr/>
          </p:nvSpPr>
          <p:spPr>
            <a:xfrm>
              <a:off x="5438050" y="1435725"/>
              <a:ext cx="3075" cy="2875"/>
            </a:xfrm>
            <a:custGeom>
              <a:avLst/>
              <a:gdLst/>
              <a:ahLst/>
              <a:cxnLst/>
              <a:rect l="l" t="t" r="r" b="b"/>
              <a:pathLst>
                <a:path w="123" h="115" extrusionOk="0">
                  <a:moveTo>
                    <a:pt x="62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61"/>
                    <a:pt x="1" y="92"/>
                    <a:pt x="1" y="92"/>
                  </a:cubicBezTo>
                  <a:cubicBezTo>
                    <a:pt x="1" y="107"/>
                    <a:pt x="8" y="114"/>
                    <a:pt x="20" y="114"/>
                  </a:cubicBezTo>
                  <a:cubicBezTo>
                    <a:pt x="31" y="114"/>
                    <a:pt x="46" y="107"/>
                    <a:pt x="62" y="92"/>
                  </a:cubicBezTo>
                  <a:cubicBezTo>
                    <a:pt x="122" y="61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1" name="Google Shape;7721;p9"/>
            <p:cNvSpPr/>
            <p:nvPr/>
          </p:nvSpPr>
          <p:spPr>
            <a:xfrm>
              <a:off x="5581675" y="1437625"/>
              <a:ext cx="2675" cy="2675"/>
            </a:xfrm>
            <a:custGeom>
              <a:avLst/>
              <a:gdLst/>
              <a:ahLst/>
              <a:cxnLst/>
              <a:rect l="l" t="t" r="r" b="b"/>
              <a:pathLst>
                <a:path w="107" h="107" extrusionOk="0">
                  <a:moveTo>
                    <a:pt x="35" y="0"/>
                  </a:moveTo>
                  <a:cubicBezTo>
                    <a:pt x="16" y="0"/>
                    <a:pt x="1" y="16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8" y="97"/>
                    <a:pt x="101" y="99"/>
                    <a:pt x="103" y="99"/>
                  </a:cubicBezTo>
                  <a:cubicBezTo>
                    <a:pt x="107" y="99"/>
                    <a:pt x="107" y="92"/>
                    <a:pt x="92" y="46"/>
                  </a:cubicBezTo>
                  <a:cubicBezTo>
                    <a:pt x="77" y="16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2" name="Google Shape;7722;p9"/>
            <p:cNvSpPr/>
            <p:nvPr/>
          </p:nvSpPr>
          <p:spPr>
            <a:xfrm>
              <a:off x="5619675" y="1435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0" y="61"/>
                    <a:pt x="61" y="92"/>
                    <a:pt x="92" y="92"/>
                  </a:cubicBezTo>
                  <a:cubicBezTo>
                    <a:pt x="92" y="92"/>
                    <a:pt x="122" y="61"/>
                    <a:pt x="15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3" name="Google Shape;7723;p9"/>
            <p:cNvSpPr/>
            <p:nvPr/>
          </p:nvSpPr>
          <p:spPr>
            <a:xfrm>
              <a:off x="6369675" y="1339025"/>
              <a:ext cx="9150" cy="4925"/>
            </a:xfrm>
            <a:custGeom>
              <a:avLst/>
              <a:gdLst/>
              <a:ahLst/>
              <a:cxnLst/>
              <a:rect l="l" t="t" r="r" b="b"/>
              <a:pathLst>
                <a:path w="366" h="197" extrusionOk="0">
                  <a:moveTo>
                    <a:pt x="76" y="1"/>
                  </a:moveTo>
                  <a:cubicBezTo>
                    <a:pt x="52" y="1"/>
                    <a:pt x="26" y="3"/>
                    <a:pt x="1" y="8"/>
                  </a:cubicBezTo>
                  <a:cubicBezTo>
                    <a:pt x="54" y="114"/>
                    <a:pt x="175" y="196"/>
                    <a:pt x="306" y="196"/>
                  </a:cubicBezTo>
                  <a:cubicBezTo>
                    <a:pt x="326" y="196"/>
                    <a:pt x="346" y="195"/>
                    <a:pt x="366" y="191"/>
                  </a:cubicBezTo>
                  <a:cubicBezTo>
                    <a:pt x="315" y="64"/>
                    <a:pt x="201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4" name="Google Shape;7724;p9"/>
            <p:cNvSpPr/>
            <p:nvPr/>
          </p:nvSpPr>
          <p:spPr>
            <a:xfrm>
              <a:off x="5651575" y="134452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2" y="1"/>
                  </a:moveTo>
                  <a:cubicBezTo>
                    <a:pt x="62" y="31"/>
                    <a:pt x="31" y="31"/>
                    <a:pt x="31" y="31"/>
                  </a:cubicBezTo>
                  <a:cubicBezTo>
                    <a:pt x="1" y="62"/>
                    <a:pt x="62" y="92"/>
                    <a:pt x="62" y="92"/>
                  </a:cubicBezTo>
                  <a:lnTo>
                    <a:pt x="123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5" name="Google Shape;7725;p9"/>
            <p:cNvSpPr/>
            <p:nvPr/>
          </p:nvSpPr>
          <p:spPr>
            <a:xfrm>
              <a:off x="6051300" y="1451550"/>
              <a:ext cx="3050" cy="3500"/>
            </a:xfrm>
            <a:custGeom>
              <a:avLst/>
              <a:gdLst/>
              <a:ahLst/>
              <a:cxnLst/>
              <a:rect l="l" t="t" r="r" b="b"/>
              <a:pathLst>
                <a:path w="122" h="140" extrusionOk="0">
                  <a:moveTo>
                    <a:pt x="26" y="1"/>
                  </a:moveTo>
                  <a:cubicBezTo>
                    <a:pt x="11" y="1"/>
                    <a:pt x="0" y="12"/>
                    <a:pt x="0" y="66"/>
                  </a:cubicBezTo>
                  <a:cubicBezTo>
                    <a:pt x="0" y="111"/>
                    <a:pt x="33" y="139"/>
                    <a:pt x="62" y="139"/>
                  </a:cubicBezTo>
                  <a:cubicBezTo>
                    <a:pt x="73" y="139"/>
                    <a:pt x="83" y="135"/>
                    <a:pt x="91" y="127"/>
                  </a:cubicBezTo>
                  <a:cubicBezTo>
                    <a:pt x="122" y="127"/>
                    <a:pt x="122" y="97"/>
                    <a:pt x="122" y="66"/>
                  </a:cubicBezTo>
                  <a:lnTo>
                    <a:pt x="61" y="6"/>
                  </a:lnTo>
                  <a:cubicBezTo>
                    <a:pt x="49" y="6"/>
                    <a:pt x="37" y="1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6" name="Google Shape;7726;p9"/>
            <p:cNvSpPr/>
            <p:nvPr/>
          </p:nvSpPr>
          <p:spPr>
            <a:xfrm>
              <a:off x="5858275" y="1346800"/>
              <a:ext cx="6100" cy="6125"/>
            </a:xfrm>
            <a:custGeom>
              <a:avLst/>
              <a:gdLst/>
              <a:ahLst/>
              <a:cxnLst/>
              <a:rect l="l" t="t" r="r" b="b"/>
              <a:pathLst>
                <a:path w="244" h="245" extrusionOk="0">
                  <a:moveTo>
                    <a:pt x="150" y="1"/>
                  </a:moveTo>
                  <a:cubicBezTo>
                    <a:pt x="120" y="1"/>
                    <a:pt x="74" y="18"/>
                    <a:pt x="1" y="62"/>
                  </a:cubicBezTo>
                  <a:lnTo>
                    <a:pt x="213" y="244"/>
                  </a:lnTo>
                  <a:cubicBezTo>
                    <a:pt x="167" y="175"/>
                    <a:pt x="244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7" name="Google Shape;7727;p9"/>
            <p:cNvSpPr/>
            <p:nvPr/>
          </p:nvSpPr>
          <p:spPr>
            <a:xfrm>
              <a:off x="6086250" y="1349000"/>
              <a:ext cx="10650" cy="3150"/>
            </a:xfrm>
            <a:custGeom>
              <a:avLst/>
              <a:gdLst/>
              <a:ahLst/>
              <a:cxnLst/>
              <a:rect l="l" t="t" r="r" b="b"/>
              <a:pathLst>
                <a:path w="426" h="126" extrusionOk="0">
                  <a:moveTo>
                    <a:pt x="204" y="0"/>
                  </a:moveTo>
                  <a:cubicBezTo>
                    <a:pt x="139" y="0"/>
                    <a:pt x="73" y="39"/>
                    <a:pt x="0" y="126"/>
                  </a:cubicBezTo>
                  <a:lnTo>
                    <a:pt x="426" y="126"/>
                  </a:lnTo>
                  <a:cubicBezTo>
                    <a:pt x="346" y="46"/>
                    <a:pt x="275" y="0"/>
                    <a:pt x="2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8" name="Google Shape;7728;p9"/>
            <p:cNvSpPr/>
            <p:nvPr/>
          </p:nvSpPr>
          <p:spPr>
            <a:xfrm>
              <a:off x="6877300" y="1351175"/>
              <a:ext cx="3050" cy="3275"/>
            </a:xfrm>
            <a:custGeom>
              <a:avLst/>
              <a:gdLst/>
              <a:ahLst/>
              <a:cxnLst/>
              <a:rect l="l" t="t" r="r" b="b"/>
              <a:pathLst>
                <a:path w="122" h="131" extrusionOk="0">
                  <a:moveTo>
                    <a:pt x="34" y="1"/>
                  </a:moveTo>
                  <a:cubicBezTo>
                    <a:pt x="15" y="1"/>
                    <a:pt x="0" y="24"/>
                    <a:pt x="0" y="69"/>
                  </a:cubicBezTo>
                  <a:cubicBezTo>
                    <a:pt x="0" y="69"/>
                    <a:pt x="0" y="100"/>
                    <a:pt x="31" y="130"/>
                  </a:cubicBezTo>
                  <a:lnTo>
                    <a:pt x="61" y="130"/>
                  </a:lnTo>
                  <a:cubicBezTo>
                    <a:pt x="61" y="100"/>
                    <a:pt x="122" y="130"/>
                    <a:pt x="91" y="69"/>
                  </a:cubicBezTo>
                  <a:cubicBezTo>
                    <a:pt x="76" y="24"/>
                    <a:pt x="53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9" name="Google Shape;7729;p9"/>
            <p:cNvSpPr/>
            <p:nvPr/>
          </p:nvSpPr>
          <p:spPr>
            <a:xfrm>
              <a:off x="5838525" y="146762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92" y="1"/>
                  </a:moveTo>
                  <a:cubicBezTo>
                    <a:pt x="0" y="31"/>
                    <a:pt x="61" y="92"/>
                    <a:pt x="92" y="92"/>
                  </a:cubicBezTo>
                  <a:cubicBezTo>
                    <a:pt x="102" y="102"/>
                    <a:pt x="108" y="106"/>
                    <a:pt x="114" y="106"/>
                  </a:cubicBezTo>
                  <a:cubicBezTo>
                    <a:pt x="125" y="106"/>
                    <a:pt x="13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0" name="Google Shape;7730;p9"/>
            <p:cNvSpPr/>
            <p:nvPr/>
          </p:nvSpPr>
          <p:spPr>
            <a:xfrm>
              <a:off x="5286850" y="13582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1" y="0"/>
                  </a:moveTo>
                  <a:cubicBezTo>
                    <a:pt x="0" y="30"/>
                    <a:pt x="61" y="91"/>
                    <a:pt x="61" y="91"/>
                  </a:cubicBezTo>
                  <a:cubicBezTo>
                    <a:pt x="71" y="101"/>
                    <a:pt x="84" y="105"/>
                    <a:pt x="98" y="105"/>
                  </a:cubicBezTo>
                  <a:cubicBezTo>
                    <a:pt x="125" y="105"/>
                    <a:pt x="152" y="91"/>
                    <a:pt x="152" y="91"/>
                  </a:cubicBezTo>
                  <a:cubicBezTo>
                    <a:pt x="12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1" name="Google Shape;7731;p9"/>
            <p:cNvSpPr/>
            <p:nvPr/>
          </p:nvSpPr>
          <p:spPr>
            <a:xfrm>
              <a:off x="5571800" y="1485725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166" y="1"/>
                  </a:moveTo>
                  <a:cubicBezTo>
                    <a:pt x="121" y="1"/>
                    <a:pt x="27" y="79"/>
                    <a:pt x="0" y="158"/>
                  </a:cubicBezTo>
                  <a:cubicBezTo>
                    <a:pt x="17" y="142"/>
                    <a:pt x="44" y="139"/>
                    <a:pt x="74" y="139"/>
                  </a:cubicBezTo>
                  <a:cubicBezTo>
                    <a:pt x="92" y="139"/>
                    <a:pt x="111" y="140"/>
                    <a:pt x="129" y="140"/>
                  </a:cubicBezTo>
                  <a:cubicBezTo>
                    <a:pt x="189" y="140"/>
                    <a:pt x="234" y="126"/>
                    <a:pt x="183" y="6"/>
                  </a:cubicBezTo>
                  <a:cubicBezTo>
                    <a:pt x="179" y="2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2" name="Google Shape;7732;p9"/>
            <p:cNvSpPr/>
            <p:nvPr/>
          </p:nvSpPr>
          <p:spPr>
            <a:xfrm>
              <a:off x="5672100" y="1488150"/>
              <a:ext cx="3075" cy="3450"/>
            </a:xfrm>
            <a:custGeom>
              <a:avLst/>
              <a:gdLst/>
              <a:ahLst/>
              <a:cxnLst/>
              <a:rect l="l" t="t" r="r" b="b"/>
              <a:pathLst>
                <a:path w="123" h="138" extrusionOk="0">
                  <a:moveTo>
                    <a:pt x="61" y="1"/>
                  </a:moveTo>
                  <a:cubicBezTo>
                    <a:pt x="31" y="31"/>
                    <a:pt x="31" y="61"/>
                    <a:pt x="1" y="92"/>
                  </a:cubicBezTo>
                  <a:cubicBezTo>
                    <a:pt x="16" y="122"/>
                    <a:pt x="31" y="137"/>
                    <a:pt x="50" y="137"/>
                  </a:cubicBezTo>
                  <a:cubicBezTo>
                    <a:pt x="69" y="137"/>
                    <a:pt x="92" y="122"/>
                    <a:pt x="122" y="92"/>
                  </a:cubicBezTo>
                  <a:cubicBezTo>
                    <a:pt x="122" y="61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3" name="Google Shape;7733;p9"/>
            <p:cNvSpPr/>
            <p:nvPr/>
          </p:nvSpPr>
          <p:spPr>
            <a:xfrm>
              <a:off x="5566100" y="1489475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4"/>
                    <a:pt x="46" y="130"/>
                  </a:cubicBezTo>
                  <a:cubicBezTo>
                    <a:pt x="46" y="142"/>
                    <a:pt x="51" y="147"/>
                    <a:pt x="58" y="147"/>
                  </a:cubicBezTo>
                  <a:cubicBezTo>
                    <a:pt x="90" y="147"/>
                    <a:pt x="179" y="58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4"/>
                    <a:pt x="199" y="14"/>
                  </a:cubicBezTo>
                  <a:cubicBezTo>
                    <a:pt x="165" y="14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4" name="Google Shape;7734;p9"/>
            <p:cNvSpPr/>
            <p:nvPr/>
          </p:nvSpPr>
          <p:spPr>
            <a:xfrm>
              <a:off x="5634100" y="13612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214" y="31"/>
                  </a:moveTo>
                  <a:cubicBezTo>
                    <a:pt x="153" y="61"/>
                    <a:pt x="1" y="1"/>
                    <a:pt x="31" y="153"/>
                  </a:cubicBezTo>
                  <a:cubicBezTo>
                    <a:pt x="31" y="153"/>
                    <a:pt x="153" y="183"/>
                    <a:pt x="214" y="183"/>
                  </a:cubicBezTo>
                  <a:lnTo>
                    <a:pt x="214" y="3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5" name="Google Shape;7735;p9"/>
            <p:cNvSpPr/>
            <p:nvPr/>
          </p:nvSpPr>
          <p:spPr>
            <a:xfrm>
              <a:off x="5487450" y="1499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61" y="1"/>
                  </a:moveTo>
                  <a:cubicBezTo>
                    <a:pt x="61" y="31"/>
                    <a:pt x="1" y="61"/>
                    <a:pt x="1" y="61"/>
                  </a:cubicBezTo>
                  <a:cubicBezTo>
                    <a:pt x="31" y="61"/>
                    <a:pt x="3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6" name="Google Shape;7736;p9"/>
            <p:cNvSpPr/>
            <p:nvPr/>
          </p:nvSpPr>
          <p:spPr>
            <a:xfrm>
              <a:off x="6416050" y="136485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71" y="0"/>
                  </a:moveTo>
                  <a:cubicBezTo>
                    <a:pt x="40" y="0"/>
                    <a:pt x="0" y="45"/>
                    <a:pt x="0" y="69"/>
                  </a:cubicBezTo>
                  <a:cubicBezTo>
                    <a:pt x="0" y="100"/>
                    <a:pt x="30" y="130"/>
                    <a:pt x="30" y="130"/>
                  </a:cubicBezTo>
                  <a:cubicBezTo>
                    <a:pt x="61" y="130"/>
                    <a:pt x="91" y="100"/>
                    <a:pt x="91" y="100"/>
                  </a:cubicBezTo>
                  <a:cubicBezTo>
                    <a:pt x="91" y="69"/>
                    <a:pt x="91" y="39"/>
                    <a:pt x="91" y="9"/>
                  </a:cubicBezTo>
                  <a:cubicBezTo>
                    <a:pt x="85" y="3"/>
                    <a:pt x="79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7" name="Google Shape;7737;p9"/>
            <p:cNvSpPr/>
            <p:nvPr/>
          </p:nvSpPr>
          <p:spPr>
            <a:xfrm>
              <a:off x="5727575" y="1528425"/>
              <a:ext cx="2300" cy="3450"/>
            </a:xfrm>
            <a:custGeom>
              <a:avLst/>
              <a:gdLst/>
              <a:ahLst/>
              <a:cxnLst/>
              <a:rect l="l" t="t" r="r" b="b"/>
              <a:pathLst>
                <a:path w="92" h="138" extrusionOk="0">
                  <a:moveTo>
                    <a:pt x="31" y="1"/>
                  </a:moveTo>
                  <a:cubicBezTo>
                    <a:pt x="31" y="31"/>
                    <a:pt x="1" y="61"/>
                    <a:pt x="1" y="92"/>
                  </a:cubicBezTo>
                  <a:cubicBezTo>
                    <a:pt x="1" y="122"/>
                    <a:pt x="16" y="137"/>
                    <a:pt x="35" y="137"/>
                  </a:cubicBezTo>
                  <a:cubicBezTo>
                    <a:pt x="54" y="137"/>
                    <a:pt x="77" y="122"/>
                    <a:pt x="92" y="92"/>
                  </a:cubicBezTo>
                  <a:cubicBezTo>
                    <a:pt x="92" y="6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8" name="Google Shape;7738;p9"/>
            <p:cNvSpPr/>
            <p:nvPr/>
          </p:nvSpPr>
          <p:spPr>
            <a:xfrm>
              <a:off x="6049000" y="153147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16" y="107"/>
                    <a:pt x="31" y="114"/>
                    <a:pt x="47" y="114"/>
                  </a:cubicBezTo>
                  <a:cubicBezTo>
                    <a:pt x="62" y="114"/>
                    <a:pt x="77" y="107"/>
                    <a:pt x="9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9" name="Google Shape;7739;p9"/>
            <p:cNvSpPr/>
            <p:nvPr/>
          </p:nvSpPr>
          <p:spPr>
            <a:xfrm>
              <a:off x="6300650" y="1366275"/>
              <a:ext cx="6750" cy="3350"/>
            </a:xfrm>
            <a:custGeom>
              <a:avLst/>
              <a:gdLst/>
              <a:ahLst/>
              <a:cxnLst/>
              <a:rect l="l" t="t" r="r" b="b"/>
              <a:pathLst>
                <a:path w="270" h="134" extrusionOk="0">
                  <a:moveTo>
                    <a:pt x="45" y="0"/>
                  </a:moveTo>
                  <a:cubicBezTo>
                    <a:pt x="0" y="0"/>
                    <a:pt x="12" y="29"/>
                    <a:pt x="57" y="73"/>
                  </a:cubicBezTo>
                  <a:cubicBezTo>
                    <a:pt x="118" y="104"/>
                    <a:pt x="148" y="134"/>
                    <a:pt x="209" y="134"/>
                  </a:cubicBezTo>
                  <a:cubicBezTo>
                    <a:pt x="239" y="134"/>
                    <a:pt x="269" y="104"/>
                    <a:pt x="269" y="73"/>
                  </a:cubicBezTo>
                  <a:cubicBezTo>
                    <a:pt x="209" y="43"/>
                    <a:pt x="148" y="12"/>
                    <a:pt x="118" y="12"/>
                  </a:cubicBezTo>
                  <a:cubicBezTo>
                    <a:pt x="85" y="4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0" name="Google Shape;7740;p9"/>
            <p:cNvSpPr/>
            <p:nvPr/>
          </p:nvSpPr>
          <p:spPr>
            <a:xfrm>
              <a:off x="5745050" y="1553500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31" y="61"/>
                    <a:pt x="1" y="213"/>
                    <a:pt x="1" y="365"/>
                  </a:cubicBezTo>
                  <a:cubicBezTo>
                    <a:pt x="122" y="274"/>
                    <a:pt x="213" y="153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1" name="Google Shape;7741;p9"/>
            <p:cNvSpPr/>
            <p:nvPr/>
          </p:nvSpPr>
          <p:spPr>
            <a:xfrm>
              <a:off x="6194900" y="13764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1"/>
                    <a:pt x="1" y="61"/>
                    <a:pt x="1" y="92"/>
                  </a:cubicBezTo>
                  <a:lnTo>
                    <a:pt x="62" y="92"/>
                  </a:lnTo>
                  <a:lnTo>
                    <a:pt x="123" y="61"/>
                  </a:lnTo>
                  <a:cubicBezTo>
                    <a:pt x="123" y="31"/>
                    <a:pt x="153" y="3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2" name="Google Shape;7742;p9"/>
            <p:cNvSpPr/>
            <p:nvPr/>
          </p:nvSpPr>
          <p:spPr>
            <a:xfrm>
              <a:off x="6583975" y="13757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" y="0"/>
                  </a:moveTo>
                  <a:cubicBezTo>
                    <a:pt x="61" y="91"/>
                    <a:pt x="122" y="137"/>
                    <a:pt x="183" y="137"/>
                  </a:cubicBezTo>
                  <a:cubicBezTo>
                    <a:pt x="244" y="137"/>
                    <a:pt x="304" y="91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3" name="Google Shape;7743;p9"/>
            <p:cNvSpPr/>
            <p:nvPr/>
          </p:nvSpPr>
          <p:spPr>
            <a:xfrm>
              <a:off x="5162225" y="138252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31" y="31"/>
                    <a:pt x="0" y="1"/>
                    <a:pt x="0" y="61"/>
                  </a:cubicBezTo>
                  <a:cubicBezTo>
                    <a:pt x="0" y="106"/>
                    <a:pt x="33" y="134"/>
                    <a:pt x="50" y="134"/>
                  </a:cubicBezTo>
                  <a:cubicBezTo>
                    <a:pt x="57" y="134"/>
                    <a:pt x="61" y="130"/>
                    <a:pt x="61" y="122"/>
                  </a:cubicBezTo>
                  <a:cubicBezTo>
                    <a:pt x="91" y="122"/>
                    <a:pt x="91" y="92"/>
                    <a:pt x="91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4" name="Google Shape;7744;p9"/>
            <p:cNvSpPr/>
            <p:nvPr/>
          </p:nvSpPr>
          <p:spPr>
            <a:xfrm>
              <a:off x="5545200" y="1387475"/>
              <a:ext cx="2875" cy="2675"/>
            </a:xfrm>
            <a:custGeom>
              <a:avLst/>
              <a:gdLst/>
              <a:ahLst/>
              <a:cxnLst/>
              <a:rect l="l" t="t" r="r" b="b"/>
              <a:pathLst>
                <a:path w="115" h="107" extrusionOk="0">
                  <a:moveTo>
                    <a:pt x="35" y="0"/>
                  </a:moveTo>
                  <a:cubicBezTo>
                    <a:pt x="16" y="0"/>
                    <a:pt x="1" y="15"/>
                    <a:pt x="1" y="46"/>
                  </a:cubicBezTo>
                  <a:cubicBezTo>
                    <a:pt x="1" y="76"/>
                    <a:pt x="1" y="107"/>
                    <a:pt x="31" y="107"/>
                  </a:cubicBezTo>
                  <a:lnTo>
                    <a:pt x="92" y="107"/>
                  </a:lnTo>
                  <a:cubicBezTo>
                    <a:pt x="99" y="99"/>
                    <a:pt x="105" y="97"/>
                    <a:pt x="109" y="97"/>
                  </a:cubicBezTo>
                  <a:cubicBezTo>
                    <a:pt x="113" y="97"/>
                    <a:pt x="115" y="99"/>
                    <a:pt x="115" y="99"/>
                  </a:cubicBezTo>
                  <a:cubicBezTo>
                    <a:pt x="115" y="99"/>
                    <a:pt x="107" y="91"/>
                    <a:pt x="92" y="46"/>
                  </a:cubicBezTo>
                  <a:cubicBezTo>
                    <a:pt x="77" y="15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5" name="Google Shape;7745;p9"/>
            <p:cNvSpPr/>
            <p:nvPr/>
          </p:nvSpPr>
          <p:spPr>
            <a:xfrm>
              <a:off x="7060425" y="1390125"/>
              <a:ext cx="4575" cy="3075"/>
            </a:xfrm>
            <a:custGeom>
              <a:avLst/>
              <a:gdLst/>
              <a:ahLst/>
              <a:cxnLst/>
              <a:rect l="l" t="t" r="r" b="b"/>
              <a:pathLst>
                <a:path w="183" h="123" extrusionOk="0">
                  <a:moveTo>
                    <a:pt x="92" y="1"/>
                  </a:moveTo>
                  <a:cubicBezTo>
                    <a:pt x="31" y="1"/>
                    <a:pt x="1" y="61"/>
                    <a:pt x="31" y="92"/>
                  </a:cubicBezTo>
                  <a:cubicBezTo>
                    <a:pt x="31" y="122"/>
                    <a:pt x="61" y="122"/>
                    <a:pt x="92" y="122"/>
                  </a:cubicBezTo>
                  <a:lnTo>
                    <a:pt x="153" y="61"/>
                  </a:lnTo>
                  <a:cubicBezTo>
                    <a:pt x="153" y="31"/>
                    <a:pt x="18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6" name="Google Shape;7746;p9"/>
            <p:cNvSpPr/>
            <p:nvPr/>
          </p:nvSpPr>
          <p:spPr>
            <a:xfrm>
              <a:off x="6668325" y="13994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6" y="1"/>
                  </a:moveTo>
                  <a:cubicBezTo>
                    <a:pt x="61" y="1"/>
                    <a:pt x="46" y="9"/>
                    <a:pt x="31" y="24"/>
                  </a:cubicBezTo>
                  <a:cubicBezTo>
                    <a:pt x="0" y="54"/>
                    <a:pt x="61" y="85"/>
                    <a:pt x="92" y="85"/>
                  </a:cubicBezTo>
                  <a:cubicBezTo>
                    <a:pt x="122" y="85"/>
                    <a:pt x="122" y="54"/>
                    <a:pt x="152" y="54"/>
                  </a:cubicBezTo>
                  <a:cubicBezTo>
                    <a:pt x="152" y="24"/>
                    <a:pt x="122" y="24"/>
                    <a:pt x="122" y="24"/>
                  </a:cubicBezTo>
                  <a:cubicBezTo>
                    <a:pt x="107" y="9"/>
                    <a:pt x="92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7" name="Google Shape;7747;p9"/>
            <p:cNvSpPr/>
            <p:nvPr/>
          </p:nvSpPr>
          <p:spPr>
            <a:xfrm>
              <a:off x="6440350" y="1121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31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8" name="Google Shape;7748;p9"/>
            <p:cNvSpPr/>
            <p:nvPr/>
          </p:nvSpPr>
          <p:spPr>
            <a:xfrm>
              <a:off x="5610550" y="121210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119" y="1"/>
                  </a:moveTo>
                  <a:cubicBezTo>
                    <a:pt x="112" y="1"/>
                    <a:pt x="104" y="3"/>
                    <a:pt x="92" y="9"/>
                  </a:cubicBezTo>
                  <a:cubicBezTo>
                    <a:pt x="31" y="39"/>
                    <a:pt x="1" y="70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8" y="39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9" name="Google Shape;7749;p9"/>
            <p:cNvSpPr/>
            <p:nvPr/>
          </p:nvSpPr>
          <p:spPr>
            <a:xfrm>
              <a:off x="6121950" y="121232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1" y="122"/>
                    <a:pt x="1" y="122"/>
                  </a:cubicBezTo>
                  <a:lnTo>
                    <a:pt x="62" y="122"/>
                  </a:lnTo>
                  <a:cubicBezTo>
                    <a:pt x="153" y="61"/>
                    <a:pt x="92" y="3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0" name="Google Shape;7750;p9"/>
            <p:cNvSpPr/>
            <p:nvPr/>
          </p:nvSpPr>
          <p:spPr>
            <a:xfrm>
              <a:off x="6657675" y="1255325"/>
              <a:ext cx="3825" cy="3375"/>
            </a:xfrm>
            <a:custGeom>
              <a:avLst/>
              <a:gdLst/>
              <a:ahLst/>
              <a:cxnLst/>
              <a:rect l="l" t="t" r="r" b="b"/>
              <a:pathLst>
                <a:path w="153" h="135" extrusionOk="0">
                  <a:moveTo>
                    <a:pt x="46" y="1"/>
                  </a:moveTo>
                  <a:cubicBezTo>
                    <a:pt x="19" y="1"/>
                    <a:pt x="1" y="23"/>
                    <a:pt x="1" y="73"/>
                  </a:cubicBezTo>
                  <a:cubicBezTo>
                    <a:pt x="1" y="73"/>
                    <a:pt x="1" y="104"/>
                    <a:pt x="31" y="134"/>
                  </a:cubicBezTo>
                  <a:lnTo>
                    <a:pt x="92" y="134"/>
                  </a:lnTo>
                  <a:cubicBezTo>
                    <a:pt x="92" y="104"/>
                    <a:pt x="153" y="104"/>
                    <a:pt x="122" y="43"/>
                  </a:cubicBezTo>
                  <a:cubicBezTo>
                    <a:pt x="95" y="16"/>
                    <a:pt x="68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1" name="Google Shape;7751;p9"/>
            <p:cNvSpPr/>
            <p:nvPr/>
          </p:nvSpPr>
          <p:spPr>
            <a:xfrm>
              <a:off x="7001150" y="12535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7" y="0"/>
                  </a:moveTo>
                  <a:cubicBezTo>
                    <a:pt x="62" y="0"/>
                    <a:pt x="46" y="8"/>
                    <a:pt x="31" y="23"/>
                  </a:cubicBezTo>
                  <a:cubicBezTo>
                    <a:pt x="1" y="53"/>
                    <a:pt x="31" y="114"/>
                    <a:pt x="92" y="114"/>
                  </a:cubicBezTo>
                  <a:cubicBezTo>
                    <a:pt x="122" y="114"/>
                    <a:pt x="153" y="53"/>
                    <a:pt x="153" y="53"/>
                  </a:cubicBezTo>
                  <a:cubicBezTo>
                    <a:pt x="153" y="53"/>
                    <a:pt x="122" y="23"/>
                    <a:pt x="122" y="23"/>
                  </a:cubicBezTo>
                  <a:cubicBezTo>
                    <a:pt x="107" y="8"/>
                    <a:pt x="92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2" name="Google Shape;7752;p9"/>
            <p:cNvSpPr/>
            <p:nvPr/>
          </p:nvSpPr>
          <p:spPr>
            <a:xfrm>
              <a:off x="5581675" y="1251075"/>
              <a:ext cx="2300" cy="3050"/>
            </a:xfrm>
            <a:custGeom>
              <a:avLst/>
              <a:gdLst/>
              <a:ahLst/>
              <a:cxnLst/>
              <a:rect l="l" t="t" r="r" b="b"/>
              <a:pathLst>
                <a:path w="92" h="122" extrusionOk="0">
                  <a:moveTo>
                    <a:pt x="61" y="0"/>
                  </a:moveTo>
                  <a:cubicBezTo>
                    <a:pt x="31" y="0"/>
                    <a:pt x="1" y="0"/>
                    <a:pt x="1" y="31"/>
                  </a:cubicBezTo>
                  <a:cubicBezTo>
                    <a:pt x="1" y="122"/>
                    <a:pt x="31" y="122"/>
                    <a:pt x="61" y="122"/>
                  </a:cubicBezTo>
                  <a:cubicBezTo>
                    <a:pt x="92" y="91"/>
                    <a:pt x="92" y="61"/>
                    <a:pt x="92" y="61"/>
                  </a:cubicBezTo>
                  <a:cubicBezTo>
                    <a:pt x="92" y="3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3" name="Google Shape;7753;p9"/>
            <p:cNvSpPr/>
            <p:nvPr/>
          </p:nvSpPr>
          <p:spPr>
            <a:xfrm>
              <a:off x="6837025" y="1294375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91" y="1"/>
                    <a:pt x="61" y="31"/>
                    <a:pt x="31" y="31"/>
                  </a:cubicBezTo>
                  <a:cubicBezTo>
                    <a:pt x="31" y="62"/>
                    <a:pt x="0" y="92"/>
                    <a:pt x="31" y="92"/>
                  </a:cubicBezTo>
                  <a:cubicBezTo>
                    <a:pt x="31" y="92"/>
                    <a:pt x="31" y="106"/>
                    <a:pt x="49" y="106"/>
                  </a:cubicBezTo>
                  <a:cubicBezTo>
                    <a:pt x="58" y="106"/>
                    <a:pt x="71" y="102"/>
                    <a:pt x="91" y="92"/>
                  </a:cubicBezTo>
                  <a:cubicBezTo>
                    <a:pt x="183" y="62"/>
                    <a:pt x="122" y="3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4" name="Google Shape;7754;p9"/>
            <p:cNvSpPr/>
            <p:nvPr/>
          </p:nvSpPr>
          <p:spPr>
            <a:xfrm>
              <a:off x="5830925" y="1298750"/>
              <a:ext cx="9150" cy="4025"/>
            </a:xfrm>
            <a:custGeom>
              <a:avLst/>
              <a:gdLst/>
              <a:ahLst/>
              <a:cxnLst/>
              <a:rect l="l" t="t" r="r" b="b"/>
              <a:pathLst>
                <a:path w="366" h="161" extrusionOk="0">
                  <a:moveTo>
                    <a:pt x="183" y="1"/>
                  </a:moveTo>
                  <a:cubicBezTo>
                    <a:pt x="122" y="1"/>
                    <a:pt x="61" y="54"/>
                    <a:pt x="0" y="160"/>
                  </a:cubicBezTo>
                  <a:lnTo>
                    <a:pt x="365" y="160"/>
                  </a:lnTo>
                  <a:cubicBezTo>
                    <a:pt x="304" y="54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5" name="Google Shape;7755;p9"/>
            <p:cNvSpPr/>
            <p:nvPr/>
          </p:nvSpPr>
          <p:spPr>
            <a:xfrm>
              <a:off x="5499600" y="13202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92" y="0"/>
                  </a:moveTo>
                  <a:lnTo>
                    <a:pt x="1" y="61"/>
                  </a:lnTo>
                  <a:lnTo>
                    <a:pt x="153" y="213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6" name="Google Shape;7756;p9"/>
            <p:cNvSpPr/>
            <p:nvPr/>
          </p:nvSpPr>
          <p:spPr>
            <a:xfrm>
              <a:off x="5325600" y="14167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7" name="Google Shape;7757;p9"/>
            <p:cNvSpPr/>
            <p:nvPr/>
          </p:nvSpPr>
          <p:spPr>
            <a:xfrm>
              <a:off x="5578650" y="14509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0" y="0"/>
                  </a:moveTo>
                  <a:lnTo>
                    <a:pt x="91" y="91"/>
                  </a:lnTo>
                  <a:lnTo>
                    <a:pt x="91" y="61"/>
                  </a:lnTo>
                  <a:cubicBezTo>
                    <a:pt x="61" y="6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8" name="Google Shape;7758;p9"/>
            <p:cNvSpPr/>
            <p:nvPr/>
          </p:nvSpPr>
          <p:spPr>
            <a:xfrm>
              <a:off x="6374250" y="14532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9" name="Google Shape;7759;p9"/>
            <p:cNvSpPr/>
            <p:nvPr/>
          </p:nvSpPr>
          <p:spPr>
            <a:xfrm>
              <a:off x="6077125" y="1466875"/>
              <a:ext cx="4575" cy="1725"/>
            </a:xfrm>
            <a:custGeom>
              <a:avLst/>
              <a:gdLst/>
              <a:ahLst/>
              <a:cxnLst/>
              <a:rect l="l" t="t" r="r" b="b"/>
              <a:pathLst>
                <a:path w="183" h="69" extrusionOk="0">
                  <a:moveTo>
                    <a:pt x="1" y="1"/>
                  </a:moveTo>
                  <a:cubicBezTo>
                    <a:pt x="31" y="46"/>
                    <a:pt x="69" y="69"/>
                    <a:pt x="103" y="69"/>
                  </a:cubicBezTo>
                  <a:cubicBezTo>
                    <a:pt x="137" y="69"/>
                    <a:pt x="168" y="46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0" name="Google Shape;7760;p9"/>
            <p:cNvSpPr/>
            <p:nvPr/>
          </p:nvSpPr>
          <p:spPr>
            <a:xfrm>
              <a:off x="6378800" y="1204725"/>
              <a:ext cx="1550" cy="2300"/>
            </a:xfrm>
            <a:custGeom>
              <a:avLst/>
              <a:gdLst/>
              <a:ahLst/>
              <a:cxnLst/>
              <a:rect l="l" t="t" r="r" b="b"/>
              <a:pathLst>
                <a:path w="62" h="92" extrusionOk="0">
                  <a:moveTo>
                    <a:pt x="61" y="0"/>
                  </a:moveTo>
                  <a:lnTo>
                    <a:pt x="1" y="91"/>
                  </a:lnTo>
                  <a:cubicBezTo>
                    <a:pt x="31" y="61"/>
                    <a:pt x="61" y="61"/>
                    <a:pt x="61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1" name="Google Shape;7761;p9"/>
            <p:cNvSpPr/>
            <p:nvPr/>
          </p:nvSpPr>
          <p:spPr>
            <a:xfrm>
              <a:off x="5362075" y="13202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0"/>
                  </a:moveTo>
                  <a:lnTo>
                    <a:pt x="0" y="213"/>
                  </a:lnTo>
                  <a:cubicBezTo>
                    <a:pt x="122" y="152"/>
                    <a:pt x="122" y="9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2" name="Google Shape;7762;p9"/>
            <p:cNvSpPr/>
            <p:nvPr/>
          </p:nvSpPr>
          <p:spPr>
            <a:xfrm>
              <a:off x="5681225" y="12890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18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3" name="Google Shape;7763;p9"/>
            <p:cNvSpPr/>
            <p:nvPr/>
          </p:nvSpPr>
          <p:spPr>
            <a:xfrm>
              <a:off x="7185050" y="12883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83" y="1"/>
                  </a:moveTo>
                  <a:cubicBezTo>
                    <a:pt x="61" y="1"/>
                    <a:pt x="1" y="31"/>
                    <a:pt x="1" y="183"/>
                  </a:cubicBezTo>
                  <a:lnTo>
                    <a:pt x="31" y="213"/>
                  </a:lnTo>
                  <a:lnTo>
                    <a:pt x="213" y="31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4" name="Google Shape;7764;p9"/>
            <p:cNvSpPr/>
            <p:nvPr/>
          </p:nvSpPr>
          <p:spPr>
            <a:xfrm>
              <a:off x="5818000" y="13574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83" y="1"/>
                  </a:moveTo>
                  <a:cubicBezTo>
                    <a:pt x="122" y="61"/>
                    <a:pt x="61" y="122"/>
                    <a:pt x="1" y="183"/>
                  </a:cubicBez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5" name="Google Shape;7765;p9"/>
            <p:cNvSpPr/>
            <p:nvPr/>
          </p:nvSpPr>
          <p:spPr>
            <a:xfrm>
              <a:off x="5681225" y="12974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0" y="21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6" name="Google Shape;7766;p9"/>
            <p:cNvSpPr/>
            <p:nvPr/>
          </p:nvSpPr>
          <p:spPr>
            <a:xfrm>
              <a:off x="5358275" y="127082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7" name="Google Shape;7767;p9"/>
            <p:cNvSpPr/>
            <p:nvPr/>
          </p:nvSpPr>
          <p:spPr>
            <a:xfrm>
              <a:off x="5676675" y="1302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183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8" name="Google Shape;7768;p9"/>
            <p:cNvSpPr/>
            <p:nvPr/>
          </p:nvSpPr>
          <p:spPr>
            <a:xfrm>
              <a:off x="6597650" y="13984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cubicBezTo>
                    <a:pt x="183" y="123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9" name="Google Shape;7769;p9"/>
            <p:cNvSpPr/>
            <p:nvPr/>
          </p:nvSpPr>
          <p:spPr>
            <a:xfrm>
              <a:off x="5356750" y="131185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cubicBezTo>
                    <a:pt x="183" y="92"/>
                    <a:pt x="92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0" name="Google Shape;7770;p9"/>
            <p:cNvSpPr/>
            <p:nvPr/>
          </p:nvSpPr>
          <p:spPr>
            <a:xfrm>
              <a:off x="6314975" y="1462325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0" y="0"/>
                  </a:moveTo>
                  <a:cubicBezTo>
                    <a:pt x="31" y="61"/>
                    <a:pt x="61" y="91"/>
                    <a:pt x="92" y="91"/>
                  </a:cubicBezTo>
                  <a:cubicBezTo>
                    <a:pt x="122" y="91"/>
                    <a:pt x="152" y="6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1" name="Google Shape;7771;p9"/>
            <p:cNvSpPr/>
            <p:nvPr/>
          </p:nvSpPr>
          <p:spPr>
            <a:xfrm>
              <a:off x="5703250" y="1290000"/>
              <a:ext cx="33475" cy="37575"/>
            </a:xfrm>
            <a:custGeom>
              <a:avLst/>
              <a:gdLst/>
              <a:ahLst/>
              <a:cxnLst/>
              <a:rect l="l" t="t" r="r" b="b"/>
              <a:pathLst>
                <a:path w="1339" h="1503" extrusionOk="0">
                  <a:moveTo>
                    <a:pt x="389" y="0"/>
                  </a:moveTo>
                  <a:cubicBezTo>
                    <a:pt x="278" y="0"/>
                    <a:pt x="158" y="45"/>
                    <a:pt x="31" y="115"/>
                  </a:cubicBezTo>
                  <a:cubicBezTo>
                    <a:pt x="1" y="541"/>
                    <a:pt x="62" y="845"/>
                    <a:pt x="548" y="875"/>
                  </a:cubicBezTo>
                  <a:cubicBezTo>
                    <a:pt x="761" y="966"/>
                    <a:pt x="700" y="1148"/>
                    <a:pt x="791" y="1300"/>
                  </a:cubicBezTo>
                  <a:cubicBezTo>
                    <a:pt x="856" y="1409"/>
                    <a:pt x="952" y="1502"/>
                    <a:pt x="1057" y="1502"/>
                  </a:cubicBezTo>
                  <a:cubicBezTo>
                    <a:pt x="1099" y="1502"/>
                    <a:pt x="1143" y="1487"/>
                    <a:pt x="1186" y="1452"/>
                  </a:cubicBezTo>
                  <a:cubicBezTo>
                    <a:pt x="1308" y="1361"/>
                    <a:pt x="1338" y="1179"/>
                    <a:pt x="1247" y="1057"/>
                  </a:cubicBezTo>
                  <a:cubicBezTo>
                    <a:pt x="1095" y="753"/>
                    <a:pt x="913" y="480"/>
                    <a:pt x="730" y="206"/>
                  </a:cubicBezTo>
                  <a:cubicBezTo>
                    <a:pt x="633" y="59"/>
                    <a:pt x="517" y="0"/>
                    <a:pt x="3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2" name="Google Shape;7772;p9"/>
            <p:cNvSpPr/>
            <p:nvPr/>
          </p:nvSpPr>
          <p:spPr>
            <a:xfrm>
              <a:off x="7169100" y="1279250"/>
              <a:ext cx="20525" cy="13650"/>
            </a:xfrm>
            <a:custGeom>
              <a:avLst/>
              <a:gdLst/>
              <a:ahLst/>
              <a:cxnLst/>
              <a:rect l="l" t="t" r="r" b="b"/>
              <a:pathLst>
                <a:path w="821" h="546" extrusionOk="0">
                  <a:moveTo>
                    <a:pt x="458" y="0"/>
                  </a:moveTo>
                  <a:cubicBezTo>
                    <a:pt x="342" y="0"/>
                    <a:pt x="209" y="31"/>
                    <a:pt x="69" y="31"/>
                  </a:cubicBezTo>
                  <a:cubicBezTo>
                    <a:pt x="46" y="31"/>
                    <a:pt x="23" y="30"/>
                    <a:pt x="0" y="28"/>
                  </a:cubicBezTo>
                  <a:lnTo>
                    <a:pt x="0" y="28"/>
                  </a:lnTo>
                  <a:cubicBezTo>
                    <a:pt x="122" y="271"/>
                    <a:pt x="365" y="454"/>
                    <a:pt x="639" y="545"/>
                  </a:cubicBezTo>
                  <a:lnTo>
                    <a:pt x="821" y="363"/>
                  </a:lnTo>
                  <a:cubicBezTo>
                    <a:pt x="754" y="62"/>
                    <a:pt x="623" y="0"/>
                    <a:pt x="4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3" name="Google Shape;7773;p9"/>
            <p:cNvSpPr/>
            <p:nvPr/>
          </p:nvSpPr>
          <p:spPr>
            <a:xfrm>
              <a:off x="5972250" y="146212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411" y="1"/>
                  </a:moveTo>
                  <a:cubicBezTo>
                    <a:pt x="386" y="1"/>
                    <a:pt x="361" y="3"/>
                    <a:pt x="335" y="8"/>
                  </a:cubicBezTo>
                  <a:cubicBezTo>
                    <a:pt x="1" y="39"/>
                    <a:pt x="31" y="312"/>
                    <a:pt x="31" y="525"/>
                  </a:cubicBezTo>
                  <a:cubicBezTo>
                    <a:pt x="134" y="525"/>
                    <a:pt x="215" y="353"/>
                    <a:pt x="310" y="353"/>
                  </a:cubicBezTo>
                  <a:cubicBezTo>
                    <a:pt x="328" y="353"/>
                    <a:pt x="347" y="359"/>
                    <a:pt x="366" y="373"/>
                  </a:cubicBezTo>
                  <a:cubicBezTo>
                    <a:pt x="441" y="410"/>
                    <a:pt x="516" y="483"/>
                    <a:pt x="583" y="483"/>
                  </a:cubicBezTo>
                  <a:cubicBezTo>
                    <a:pt x="626" y="483"/>
                    <a:pt x="665" y="455"/>
                    <a:pt x="700" y="373"/>
                  </a:cubicBezTo>
                  <a:cubicBezTo>
                    <a:pt x="730" y="312"/>
                    <a:pt x="730" y="251"/>
                    <a:pt x="700" y="191"/>
                  </a:cubicBezTo>
                  <a:cubicBezTo>
                    <a:pt x="649" y="64"/>
                    <a:pt x="535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4" name="Google Shape;7774;p9"/>
            <p:cNvSpPr/>
            <p:nvPr/>
          </p:nvSpPr>
          <p:spPr>
            <a:xfrm>
              <a:off x="5343825" y="1284500"/>
              <a:ext cx="27900" cy="18025"/>
            </a:xfrm>
            <a:custGeom>
              <a:avLst/>
              <a:gdLst/>
              <a:ahLst/>
              <a:cxnLst/>
              <a:rect l="l" t="t" r="r" b="b"/>
              <a:pathLst>
                <a:path w="1116" h="721" extrusionOk="0">
                  <a:moveTo>
                    <a:pt x="517" y="1"/>
                  </a:moveTo>
                  <a:cubicBezTo>
                    <a:pt x="183" y="31"/>
                    <a:pt x="1" y="183"/>
                    <a:pt x="1" y="517"/>
                  </a:cubicBezTo>
                  <a:cubicBezTo>
                    <a:pt x="214" y="578"/>
                    <a:pt x="396" y="639"/>
                    <a:pt x="578" y="700"/>
                  </a:cubicBezTo>
                  <a:cubicBezTo>
                    <a:pt x="645" y="714"/>
                    <a:pt x="704" y="721"/>
                    <a:pt x="756" y="721"/>
                  </a:cubicBezTo>
                  <a:cubicBezTo>
                    <a:pt x="1037" y="721"/>
                    <a:pt x="1116" y="521"/>
                    <a:pt x="1065" y="213"/>
                  </a:cubicBezTo>
                  <a:cubicBezTo>
                    <a:pt x="852" y="183"/>
                    <a:pt x="669" y="213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775" name="Google Shape;7775;p9"/>
          <p:cNvGrpSpPr/>
          <p:nvPr/>
        </p:nvGrpSpPr>
        <p:grpSpPr>
          <a:xfrm rot="4530182" flipH="1">
            <a:off x="-1410125" y="4462284"/>
            <a:ext cx="5693284" cy="2864144"/>
            <a:chOff x="2727525" y="3791230"/>
            <a:chExt cx="1933950" cy="972920"/>
          </a:xfrm>
        </p:grpSpPr>
        <p:sp>
          <p:nvSpPr>
            <p:cNvPr id="7776" name="Google Shape;7776;p9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7" name="Google Shape;7777;p9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8" name="Google Shape;7778;p9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9" name="Google Shape;7779;p9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0" name="Google Shape;7780;p9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1" name="Google Shape;7781;p9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2" name="Google Shape;7782;p9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3" name="Google Shape;7783;p9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4" name="Google Shape;7784;p9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5" name="Google Shape;7785;p9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6" name="Google Shape;7786;p9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7" name="Google Shape;7787;p9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8" name="Google Shape;7788;p9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9" name="Google Shape;7789;p9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0" name="Google Shape;7790;p9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1" name="Google Shape;7791;p9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2" name="Google Shape;7792;p9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3" name="Google Shape;7793;p9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4" name="Google Shape;7794;p9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5" name="Google Shape;7795;p9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6" name="Google Shape;7796;p9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7" name="Google Shape;7797;p9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8" name="Google Shape;7798;p9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9" name="Google Shape;7799;p9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0" name="Google Shape;7800;p9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1" name="Google Shape;7801;p9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2" name="Google Shape;7802;p9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3" name="Google Shape;7803;p9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4" name="Google Shape;7804;p9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5" name="Google Shape;7805;p9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6" name="Google Shape;7806;p9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7" name="Google Shape;7807;p9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8" name="Google Shape;7808;p9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9" name="Google Shape;7809;p9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0" name="Google Shape;7810;p9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1" name="Google Shape;7811;p9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2" name="Google Shape;7812;p9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3" name="Google Shape;7813;p9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4" name="Google Shape;7814;p9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5" name="Google Shape;7815;p9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6" name="Google Shape;7816;p9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7" name="Google Shape;7817;p9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8" name="Google Shape;7818;p9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9" name="Google Shape;7819;p9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0" name="Google Shape;7820;p9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1" name="Google Shape;7821;p9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2" name="Google Shape;7822;p9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3" name="Google Shape;7823;p9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4" name="Google Shape;7824;p9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5" name="Google Shape;7825;p9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6" name="Google Shape;7826;p9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7" name="Google Shape;7827;p9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8" name="Google Shape;7828;p9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9" name="Google Shape;7829;p9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0" name="Google Shape;7830;p9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1" name="Google Shape;7831;p9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2" name="Google Shape;7832;p9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3" name="Google Shape;7833;p9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4" name="Google Shape;7834;p9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5" name="Google Shape;7835;p9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6" name="Google Shape;7836;p9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7" name="Google Shape;7837;p9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8" name="Google Shape;7838;p9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9" name="Google Shape;7839;p9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0" name="Google Shape;7840;p9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1" name="Google Shape;7841;p9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2" name="Google Shape;7842;p9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3" name="Google Shape;7843;p9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4" name="Google Shape;7844;p9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5" name="Google Shape;7845;p9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6" name="Google Shape;7846;p9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7" name="Google Shape;7847;p9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8" name="Google Shape;7848;p9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9" name="Google Shape;7849;p9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0" name="Google Shape;7850;p9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1" name="Google Shape;7851;p9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2" name="Google Shape;7852;p9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3" name="Google Shape;7853;p9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4" name="Google Shape;7854;p9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5" name="Google Shape;7855;p9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6" name="Google Shape;7856;p9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7" name="Google Shape;7857;p9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8" name="Google Shape;7858;p9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9" name="Google Shape;7859;p9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0" name="Google Shape;7860;p9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1" name="Google Shape;7861;p9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2" name="Google Shape;7862;p9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3" name="Google Shape;7863;p9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4" name="Google Shape;7864;p9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5" name="Google Shape;7865;p9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6" name="Google Shape;7866;p9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7" name="Google Shape;7867;p9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8" name="Google Shape;7868;p9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9" name="Google Shape;7869;p9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0" name="Google Shape;7870;p9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1" name="Google Shape;7871;p9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2" name="Google Shape;7872;p9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3" name="Google Shape;7873;p9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4" name="Google Shape;7874;p9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5" name="Google Shape;7875;p9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6" name="Google Shape;7876;p9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7" name="Google Shape;7877;p9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8" name="Google Shape;7878;p9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9" name="Google Shape;7879;p9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0" name="Google Shape;7880;p9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1" name="Google Shape;7881;p9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2" name="Google Shape;7882;p9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3" name="Google Shape;7883;p9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4" name="Google Shape;7884;p9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5" name="Google Shape;7885;p9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6" name="Google Shape;7886;p9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7" name="Google Shape;7887;p9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8" name="Google Shape;7888;p9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9" name="Google Shape;7889;p9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0" name="Google Shape;7890;p9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1" name="Google Shape;7891;p9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2" name="Google Shape;7892;p9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3" name="Google Shape;7893;p9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4" name="Google Shape;7894;p9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5" name="Google Shape;7895;p9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6" name="Google Shape;7896;p9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7" name="Google Shape;7897;p9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8" name="Google Shape;7898;p9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9" name="Google Shape;7899;p9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0" name="Google Shape;7900;p9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1" name="Google Shape;7901;p9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2" name="Google Shape;7902;p9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3" name="Google Shape;7903;p9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4" name="Google Shape;7904;p9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5" name="Google Shape;7905;p9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6" name="Google Shape;7906;p9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7" name="Google Shape;7907;p9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8" name="Google Shape;7908;p9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9" name="Google Shape;7909;p9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0" name="Google Shape;7910;p9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1" name="Google Shape;7911;p9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2" name="Google Shape;7912;p9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3" name="Google Shape;7913;p9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4" name="Google Shape;7914;p9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5" name="Google Shape;7915;p9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6" name="Google Shape;7916;p9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7" name="Google Shape;7917;p9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8" name="Google Shape;7918;p9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9" name="Google Shape;7919;p9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0" name="Google Shape;7920;p9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1" name="Google Shape;7921;p9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2" name="Google Shape;7922;p9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3" name="Google Shape;7923;p9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4" name="Google Shape;7924;p9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5" name="Google Shape;7925;p9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6" name="Google Shape;7926;p9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7" name="Google Shape;7927;p9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8" name="Google Shape;7928;p9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9" name="Google Shape;7929;p9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0" name="Google Shape;7930;p9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1" name="Google Shape;7931;p9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2" name="Google Shape;7932;p9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3" name="Google Shape;7933;p9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4" name="Google Shape;7934;p9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5" name="Google Shape;7935;p9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6" name="Google Shape;7936;p9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7" name="Google Shape;7937;p9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8" name="Google Shape;7938;p9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9" name="Google Shape;7939;p9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0" name="Google Shape;7940;p9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1" name="Google Shape;7941;p9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2" name="Google Shape;7942;p9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3" name="Google Shape;7943;p9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4" name="Google Shape;7944;p9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5" name="Google Shape;7945;p9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6" name="Google Shape;7946;p9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7" name="Google Shape;7947;p9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8" name="Google Shape;7948;p9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9" name="Google Shape;7949;p9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0" name="Google Shape;7950;p9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1" name="Google Shape;7951;p9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2" name="Google Shape;7952;p9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3" name="Google Shape;7953;p9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4" name="Google Shape;7954;p9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5" name="Google Shape;7955;p9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6" name="Google Shape;7956;p9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7" name="Google Shape;7957;p9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8" name="Google Shape;7958;p9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9" name="Google Shape;7959;p9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0" name="Google Shape;7960;p9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1" name="Google Shape;7961;p9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2" name="Google Shape;7962;p9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3" name="Google Shape;7963;p9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4" name="Google Shape;7964;p9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5" name="Google Shape;7965;p9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6" name="Google Shape;7966;p9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7" name="Google Shape;7967;p9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8" name="Google Shape;7968;p9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9" name="Google Shape;7969;p9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0" name="Google Shape;7970;p9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1" name="Google Shape;7971;p9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2" name="Google Shape;7972;p9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3" name="Google Shape;7973;p9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4" name="Google Shape;7974;p9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5" name="Google Shape;7975;p9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6" name="Google Shape;7976;p9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7" name="Google Shape;7977;p9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8" name="Google Shape;7978;p9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9" name="Google Shape;7979;p9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0" name="Google Shape;7980;p9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1" name="Google Shape;7981;p9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2" name="Google Shape;7982;p9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3" name="Google Shape;7983;p9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4" name="Google Shape;7984;p9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5" name="Google Shape;7985;p9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6" name="Google Shape;7986;p9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7" name="Google Shape;7987;p9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8" name="Google Shape;7988;p9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9" name="Google Shape;7989;p9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0" name="Google Shape;7990;p9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1" name="Google Shape;7991;p9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2" name="Google Shape;7992;p9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3" name="Google Shape;7993;p9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4" name="Google Shape;7994;p9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5" name="Google Shape;7995;p9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6" name="Google Shape;7996;p9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7" name="Google Shape;7997;p9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8" name="Google Shape;7998;p9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9" name="Google Shape;7999;p9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0" name="Google Shape;8000;p9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1" name="Google Shape;8001;p9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2" name="Google Shape;8002;p9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3" name="Google Shape;8003;p9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4" name="Google Shape;8004;p9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5" name="Google Shape;8005;p9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6" name="Google Shape;8006;p9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7" name="Google Shape;8007;p9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8" name="Google Shape;8008;p9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9" name="Google Shape;8009;p9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0" name="Google Shape;8010;p9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1" name="Google Shape;8011;p9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2" name="Google Shape;8012;p9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3" name="Google Shape;8013;p9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4" name="Google Shape;8014;p9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5" name="Google Shape;8015;p9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6" name="Google Shape;8016;p9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7" name="Google Shape;8017;p9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8" name="Google Shape;8018;p9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9" name="Google Shape;8019;p9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0" name="Google Shape;8020;p9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1" name="Google Shape;8021;p9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2" name="Google Shape;8022;p9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3" name="Google Shape;8023;p9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4" name="Google Shape;8024;p9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5" name="Google Shape;8025;p9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6" name="Google Shape;8026;p9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7" name="Google Shape;8027;p9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8" name="Google Shape;8028;p9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9" name="Google Shape;8029;p9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0" name="Google Shape;8030;p9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1" name="Google Shape;8031;p9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2" name="Google Shape;8032;p9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3" name="Google Shape;8033;p9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4" name="Google Shape;8034;p9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5" name="Google Shape;8035;p9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6" name="Google Shape;8036;p9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7" name="Google Shape;8037;p9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8" name="Google Shape;8038;p9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9" name="Google Shape;8039;p9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0" name="Google Shape;8040;p9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1" name="Google Shape;8041;p9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2" name="Google Shape;8042;p9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3" name="Google Shape;8043;p9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4" name="Google Shape;8044;p9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5" name="Google Shape;8045;p9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6" name="Google Shape;8046;p9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7" name="Google Shape;8047;p9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8" name="Google Shape;8048;p9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9" name="Google Shape;8049;p9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0" name="Google Shape;8050;p9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1" name="Google Shape;8051;p9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2" name="Google Shape;8052;p9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3" name="Google Shape;8053;p9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4" name="Google Shape;8054;p9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5" name="Google Shape;8055;p9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6" name="Google Shape;8056;p9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7" name="Google Shape;8057;p9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8" name="Google Shape;8058;p9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9" name="Google Shape;8059;p9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0" name="Google Shape;8060;p9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1" name="Google Shape;8061;p9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2" name="Google Shape;8062;p9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3" name="Google Shape;8063;p9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4" name="Google Shape;8064;p9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5" name="Google Shape;8065;p9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6" name="Google Shape;8066;p9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7" name="Google Shape;8067;p9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8" name="Google Shape;8068;p9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9" name="Google Shape;8069;p9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0" name="Google Shape;8070;p9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1" name="Google Shape;8071;p9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2" name="Google Shape;8072;p9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3" name="Google Shape;8073;p9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4" name="Google Shape;8074;p9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5" name="Google Shape;8075;p9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6" name="Google Shape;8076;p9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7" name="Google Shape;8077;p9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8" name="Google Shape;8078;p9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9" name="Google Shape;8079;p9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0" name="Google Shape;8080;p9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1" name="Google Shape;8081;p9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2" name="Google Shape;8082;p9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3" name="Google Shape;8083;p9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4" name="Google Shape;8084;p9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5" name="Google Shape;8085;p9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6" name="Google Shape;8086;p9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7" name="Google Shape;8087;p9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8" name="Google Shape;8088;p9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9" name="Google Shape;8089;p9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0" name="Google Shape;8090;p9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1" name="Google Shape;8091;p9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2" name="Google Shape;8092;p9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3" name="Google Shape;8093;p9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4" name="Google Shape;8094;p9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5" name="Google Shape;8095;p9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6" name="Google Shape;8096;p9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7" name="Google Shape;8097;p9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8" name="Google Shape;8098;p9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9" name="Google Shape;8099;p9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0" name="Google Shape;8100;p9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1" name="Google Shape;8101;p9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2" name="Google Shape;8102;p9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3" name="Google Shape;8103;p9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4" name="Google Shape;8104;p9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5" name="Google Shape;8105;p9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6" name="Google Shape;8106;p9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7" name="Google Shape;8107;p9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8" name="Google Shape;8108;p9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9" name="Google Shape;8109;p9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0" name="Google Shape;8110;p9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1" name="Google Shape;8111;p9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2" name="Google Shape;8112;p9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3" name="Google Shape;8113;p9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4" name="Google Shape;8114;p9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5" name="Google Shape;8115;p9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6" name="Google Shape;8116;p9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7" name="Google Shape;8117;p9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8" name="Google Shape;8118;p9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9" name="Google Shape;8119;p9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0" name="Google Shape;8120;p9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1" name="Google Shape;8121;p9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2" name="Google Shape;8122;p9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3" name="Google Shape;8123;p9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4" name="Google Shape;8124;p9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5" name="Google Shape;8125;p9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6" name="Google Shape;8126;p9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7" name="Google Shape;8127;p9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8" name="Google Shape;8128;p9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9" name="Google Shape;8129;p9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0" name="Google Shape;8130;p9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1" name="Google Shape;8131;p9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2" name="Google Shape;8132;p9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3" name="Google Shape;8133;p9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4" name="Google Shape;8134;p9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5" name="Google Shape;8135;p9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6" name="Google Shape;8136;p9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7" name="Google Shape;8137;p9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8" name="Google Shape;8138;p9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9" name="Google Shape;8139;p9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0" name="Google Shape;8140;p9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1" name="Google Shape;8141;p9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2" name="Google Shape;8142;p9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3" name="Google Shape;8143;p9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4" name="Google Shape;8144;p9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5" name="Google Shape;8145;p9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6" name="Google Shape;8146;p9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7" name="Google Shape;8147;p9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8" name="Google Shape;8148;p9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9" name="Google Shape;8149;p9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0" name="Google Shape;8150;p9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1" name="Google Shape;8151;p9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2" name="Google Shape;8152;p9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3" name="Google Shape;8153;p9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4" name="Google Shape;8154;p9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5" name="Google Shape;8155;p9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6" name="Google Shape;8156;p9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7" name="Google Shape;8157;p9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8" name="Google Shape;8158;p9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9" name="Google Shape;8159;p9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0" name="Google Shape;8160;p9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1" name="Google Shape;8161;p9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2" name="Google Shape;8162;p9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3" name="Google Shape;8163;p9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4" name="Google Shape;8164;p9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5" name="Google Shape;8165;p9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6" name="Google Shape;8166;p9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7" name="Google Shape;8167;p9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8" name="Google Shape;8168;p9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9" name="Google Shape;8169;p9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0" name="Google Shape;8170;p9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1" name="Google Shape;8171;p9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2" name="Google Shape;8172;p9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3" name="Google Shape;8173;p9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4" name="Google Shape;8174;p9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5" name="Google Shape;8175;p9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6" name="Google Shape;8176;p9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7" name="Google Shape;8177;p9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8" name="Google Shape;8178;p9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9" name="Google Shape;8179;p9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0" name="Google Shape;8180;p9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1" name="Google Shape;8181;p9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2" name="Google Shape;8182;p9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3" name="Google Shape;8183;p9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4" name="Google Shape;8184;p9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5" name="Google Shape;8185;p9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6" name="Google Shape;8186;p9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7" name="Google Shape;8187;p9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8" name="Google Shape;8188;p9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9" name="Google Shape;8189;p9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0" name="Google Shape;8190;p9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1" name="Google Shape;8191;p9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2" name="Google Shape;8192;p9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3" name="Google Shape;8193;p9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4" name="Google Shape;8194;p9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5" name="Google Shape;8195;p9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6" name="Google Shape;8196;p9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7" name="Google Shape;8197;p9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8" name="Google Shape;8198;p9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9" name="Google Shape;8199;p9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0" name="Google Shape;8200;p9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1" name="Google Shape;8201;p9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2" name="Google Shape;8202;p9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3" name="Google Shape;8203;p9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4" name="Google Shape;8204;p9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5" name="Google Shape;8205;p9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6" name="Google Shape;8206;p9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7" name="Google Shape;8207;p9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8" name="Google Shape;8208;p9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9" name="Google Shape;8209;p9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0" name="Google Shape;8210;p9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1" name="Google Shape;8211;p9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2" name="Google Shape;8212;p9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3" name="Google Shape;8213;p9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4" name="Google Shape;8214;p9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5" name="Google Shape;8215;p9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6" name="Google Shape;8216;p9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7" name="Google Shape;8217;p9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8" name="Google Shape;8218;p9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9" name="Google Shape;8219;p9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0" name="Google Shape;8220;p9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1" name="Google Shape;8221;p9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2" name="Google Shape;8222;p9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3" name="Google Shape;8223;p9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4" name="Google Shape;8224;p9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5" name="Google Shape;8225;p9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6" name="Google Shape;8226;p9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7" name="Google Shape;8227;p9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8" name="Google Shape;8228;p9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9" name="Google Shape;8229;p9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0" name="Google Shape;8230;p9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1" name="Google Shape;8231;p9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2" name="Google Shape;8232;p9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3" name="Google Shape;8233;p9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4" name="Google Shape;8234;p9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5" name="Google Shape;8235;p9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6" name="Google Shape;8236;p9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7" name="Google Shape;8237;p9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8" name="Google Shape;8238;p9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9" name="Google Shape;8239;p9"/>
            <p:cNvSpPr/>
            <p:nvPr/>
          </p:nvSpPr>
          <p:spPr>
            <a:xfrm>
              <a:off x="3217197" y="379123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0" name="Google Shape;8240;p9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1" name="Google Shape;8241;p9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2" name="Google Shape;8242;p9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3" name="Google Shape;8243;p9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4" name="Google Shape;8244;p9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5" name="Google Shape;8245;p9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6" name="Google Shape;8246;p9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7" name="Google Shape;8247;p9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8" name="Google Shape;8248;p9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9" name="Google Shape;8249;p9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0" name="Google Shape;8250;p9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1" name="Google Shape;8251;p9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2" name="Google Shape;8252;p9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3" name="Google Shape;8253;p9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4" name="Google Shape;8254;p9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5" name="Google Shape;8255;p9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6" name="Google Shape;8256;p9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7" name="Google Shape;8257;p9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8" name="Google Shape;8258;p9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9" name="Google Shape;8259;p9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0" name="Google Shape;8260;p9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1" name="Google Shape;8261;p9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2" name="Google Shape;8262;p9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3" name="Google Shape;8263;p9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4" name="Google Shape;8264;p9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5" name="Google Shape;8265;p9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6" name="Google Shape;8266;p9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7" name="Google Shape;8267;p9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8" name="Google Shape;8268;p9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9" name="Google Shape;8269;p9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0" name="Google Shape;8270;p9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1" name="Google Shape;8271;p9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2" name="Google Shape;8272;p9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3" name="Google Shape;8273;p9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4" name="Google Shape;8274;p9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5" name="Google Shape;8275;p9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6" name="Google Shape;8276;p9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7" name="Google Shape;8277;p9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8" name="Google Shape;8278;p9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9" name="Google Shape;8279;p9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0" name="Google Shape;8280;p9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1" name="Google Shape;8281;p9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2" name="Google Shape;8282;p9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3" name="Google Shape;8283;p9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4" name="Google Shape;8284;p9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5" name="Google Shape;8285;p9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6" name="Google Shape;8286;p9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7" name="Google Shape;8287;p9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8" name="Google Shape;8288;p9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9" name="Google Shape;8289;p9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0" name="Google Shape;8290;p9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1" name="Google Shape;8291;p9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2" name="Google Shape;8292;p9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3" name="Google Shape;8293;p9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4" name="Google Shape;8294;p9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5" name="Google Shape;8295;p9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6" name="Google Shape;8296;p9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7" name="Google Shape;8297;p9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8" name="Google Shape;8298;p9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9" name="Google Shape;8299;p9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0" name="Google Shape;8300;p9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1" name="Google Shape;8301;p9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2" name="Google Shape;8302;p9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3" name="Google Shape;8303;p9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4" name="Google Shape;8304;p9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5" name="Google Shape;8305;p9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6" name="Google Shape;8306;p9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7" name="Google Shape;8307;p9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8" name="Google Shape;8308;p9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9" name="Google Shape;8309;p9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0" name="Google Shape;8310;p9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1" name="Google Shape;8311;p9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2" name="Google Shape;8312;p9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3" name="Google Shape;8313;p9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4" name="Google Shape;8314;p9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5" name="Google Shape;8315;p9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6" name="Google Shape;8316;p9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7" name="Google Shape;8317;p9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8" name="Google Shape;8318;p9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9" name="Google Shape;8319;p9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0" name="Google Shape;8320;p9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1" name="Google Shape;8321;p9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2" name="Google Shape;8322;p9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3" name="Google Shape;8323;p9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4" name="Google Shape;8324;p9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5" name="Google Shape;8325;p9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6" name="Google Shape;8326;p9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7" name="Google Shape;8327;p9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8" name="Google Shape;8328;p9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9" name="Google Shape;8329;p9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0" name="Google Shape;8330;p9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1" name="Google Shape;8331;p9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2" name="Google Shape;8332;p9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3" name="Google Shape;8333;p9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4" name="Google Shape;8334;p9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5" name="Google Shape;8335;p9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6" name="Google Shape;8336;p9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7" name="Google Shape;8337;p9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8" name="Google Shape;8338;p9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9" name="Google Shape;8339;p9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0" name="Google Shape;8340;p9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1" name="Google Shape;8341;p9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2" name="Google Shape;8342;p9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3" name="Google Shape;8343;p9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4" name="Google Shape;8344;p9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5" name="Google Shape;8345;p9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6" name="Google Shape;8346;p9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7" name="Google Shape;8347;p9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8" name="Google Shape;8348;p9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9" name="Google Shape;8349;p9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0" name="Google Shape;8350;p9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1" name="Google Shape;8351;p9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2" name="Google Shape;8352;p9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3" name="Google Shape;8353;p9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4" name="Google Shape;8354;p9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5" name="Google Shape;8355;p9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6" name="Google Shape;8356;p9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7" name="Google Shape;8357;p9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8" name="Google Shape;8358;p9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9" name="Google Shape;8359;p9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0" name="Google Shape;8360;p9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1" name="Google Shape;8361;p9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2" name="Google Shape;8362;p9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3" name="Google Shape;8363;p9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4" name="Google Shape;8364;p9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5" name="Google Shape;8365;p9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6" name="Google Shape;8366;p9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7" name="Google Shape;8367;p9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8" name="Google Shape;8368;p9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9" name="Google Shape;8369;p9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0" name="Google Shape;8370;p9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1" name="Google Shape;8371;p9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2" name="Google Shape;8372;p9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3" name="Google Shape;8373;p9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4" name="Google Shape;8374;p9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5" name="Google Shape;8375;p9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6" name="Google Shape;8376;p9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7" name="Google Shape;8377;p9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8" name="Google Shape;8378;p9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9" name="Google Shape;8379;p9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0" name="Google Shape;8380;p9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1" name="Google Shape;8381;p9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2" name="Google Shape;8382;p9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3" name="Google Shape;8383;p9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704606987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8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5" name="Google Shape;8385;p10"/>
          <p:cNvSpPr txBox="1">
            <a:spLocks noGrp="1"/>
          </p:cNvSpPr>
          <p:nvPr>
            <p:ph type="title"/>
          </p:nvPr>
        </p:nvSpPr>
        <p:spPr>
          <a:xfrm>
            <a:off x="1461467" y="876367"/>
            <a:ext cx="3237600" cy="190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576167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8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87" name="Google Shape;8387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99933" y="-179217"/>
            <a:ext cx="10205365" cy="7216432"/>
          </a:xfrm>
          <a:prstGeom prst="rect">
            <a:avLst/>
          </a:prstGeom>
          <a:noFill/>
          <a:ln>
            <a:noFill/>
          </a:ln>
        </p:spPr>
      </p:pic>
      <p:pic>
        <p:nvPicPr>
          <p:cNvPr id="8388" name="Google Shape;8388;p1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15233" y="-181283"/>
            <a:ext cx="10205368" cy="7220560"/>
          </a:xfrm>
          <a:prstGeom prst="rect">
            <a:avLst/>
          </a:prstGeom>
          <a:noFill/>
          <a:ln>
            <a:noFill/>
          </a:ln>
        </p:spPr>
      </p:pic>
      <p:sp>
        <p:nvSpPr>
          <p:cNvPr id="8389" name="Google Shape;8389;p11"/>
          <p:cNvSpPr txBox="1">
            <a:spLocks noGrp="1"/>
          </p:cNvSpPr>
          <p:nvPr>
            <p:ph type="title" hasCustomPrompt="1"/>
          </p:nvPr>
        </p:nvSpPr>
        <p:spPr>
          <a:xfrm>
            <a:off x="2387600" y="1839767"/>
            <a:ext cx="7416800" cy="201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8390" name="Google Shape;8390;p11"/>
          <p:cNvSpPr txBox="1">
            <a:spLocks noGrp="1"/>
          </p:cNvSpPr>
          <p:nvPr>
            <p:ph type="subTitle" idx="1"/>
          </p:nvPr>
        </p:nvSpPr>
        <p:spPr>
          <a:xfrm>
            <a:off x="2387600" y="3651433"/>
            <a:ext cx="7416800" cy="6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8391" name="Google Shape;8391;p11"/>
          <p:cNvSpPr txBox="1">
            <a:spLocks noGrp="1"/>
          </p:cNvSpPr>
          <p:nvPr>
            <p:ph type="subTitle" idx="2"/>
          </p:nvPr>
        </p:nvSpPr>
        <p:spPr>
          <a:xfrm>
            <a:off x="2387600" y="4357833"/>
            <a:ext cx="7416800" cy="66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392" name="Google Shape;8392;p11"/>
          <p:cNvGrpSpPr/>
          <p:nvPr/>
        </p:nvGrpSpPr>
        <p:grpSpPr>
          <a:xfrm rot="5400000" flipH="1">
            <a:off x="8013860" y="2326769"/>
            <a:ext cx="6278024" cy="2479592"/>
            <a:chOff x="441050" y="887700"/>
            <a:chExt cx="1800925" cy="711300"/>
          </a:xfrm>
        </p:grpSpPr>
        <p:sp>
          <p:nvSpPr>
            <p:cNvPr id="8393" name="Google Shape;8393;p11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4" name="Google Shape;8394;p11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5" name="Google Shape;8395;p11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6" name="Google Shape;8396;p11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7" name="Google Shape;8397;p11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8" name="Google Shape;8398;p11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9" name="Google Shape;8399;p11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0" name="Google Shape;8400;p11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1" name="Google Shape;8401;p11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2" name="Google Shape;8402;p11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3" name="Google Shape;8403;p11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4" name="Google Shape;8404;p11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5" name="Google Shape;8405;p11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6" name="Google Shape;8406;p11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7" name="Google Shape;8407;p11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8" name="Google Shape;8408;p11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9" name="Google Shape;8409;p11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0" name="Google Shape;8410;p11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1" name="Google Shape;8411;p11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2" name="Google Shape;8412;p11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3" name="Google Shape;8413;p11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4" name="Google Shape;8414;p11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5" name="Google Shape;8415;p11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6" name="Google Shape;8416;p11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7" name="Google Shape;8417;p11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8" name="Google Shape;8418;p11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9" name="Google Shape;8419;p11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0" name="Google Shape;8420;p11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1" name="Google Shape;8421;p11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2" name="Google Shape;8422;p11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3" name="Google Shape;8423;p11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4" name="Google Shape;8424;p11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5" name="Google Shape;8425;p11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6" name="Google Shape;8426;p11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7" name="Google Shape;8427;p11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8" name="Google Shape;8428;p11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9" name="Google Shape;8429;p11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0" name="Google Shape;8430;p11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1" name="Google Shape;8431;p11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2" name="Google Shape;8432;p11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3" name="Google Shape;8433;p11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4" name="Google Shape;8434;p11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5" name="Google Shape;8435;p11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6" name="Google Shape;8436;p11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7" name="Google Shape;8437;p11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8" name="Google Shape;8438;p11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9" name="Google Shape;8439;p11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0" name="Google Shape;8440;p11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1" name="Google Shape;8441;p11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2" name="Google Shape;8442;p11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3" name="Google Shape;8443;p11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4" name="Google Shape;8444;p11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5" name="Google Shape;8445;p11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6" name="Google Shape;8446;p11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7" name="Google Shape;8447;p11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8" name="Google Shape;8448;p11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9" name="Google Shape;8449;p11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0" name="Google Shape;8450;p11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1" name="Google Shape;8451;p11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2" name="Google Shape;8452;p11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3" name="Google Shape;8453;p11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4" name="Google Shape;8454;p11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5" name="Google Shape;8455;p11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6" name="Google Shape;8456;p11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7" name="Google Shape;8457;p11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8" name="Google Shape;8458;p11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9" name="Google Shape;8459;p11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0" name="Google Shape;8460;p11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1" name="Google Shape;8461;p11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2" name="Google Shape;8462;p11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3" name="Google Shape;8463;p11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4" name="Google Shape;8464;p11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5" name="Google Shape;8465;p11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6" name="Google Shape;8466;p11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7" name="Google Shape;8467;p11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8" name="Google Shape;8468;p11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9" name="Google Shape;8469;p11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0" name="Google Shape;8470;p11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1" name="Google Shape;8471;p11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2" name="Google Shape;8472;p11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3" name="Google Shape;8473;p11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4" name="Google Shape;8474;p11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5" name="Google Shape;8475;p11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6" name="Google Shape;8476;p11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7" name="Google Shape;8477;p11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8" name="Google Shape;8478;p11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9" name="Google Shape;8479;p11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0" name="Google Shape;8480;p11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1" name="Google Shape;8481;p11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2" name="Google Shape;8482;p11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3" name="Google Shape;8483;p11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4" name="Google Shape;8484;p11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5" name="Google Shape;8485;p11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6" name="Google Shape;8486;p11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7" name="Google Shape;8487;p11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8" name="Google Shape;8488;p11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9" name="Google Shape;8489;p11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0" name="Google Shape;8490;p11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1" name="Google Shape;8491;p11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2" name="Google Shape;8492;p11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3" name="Google Shape;8493;p11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4" name="Google Shape;8494;p11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5" name="Google Shape;8495;p11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6" name="Google Shape;8496;p11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7" name="Google Shape;8497;p11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8" name="Google Shape;8498;p11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9" name="Google Shape;8499;p11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0" name="Google Shape;8500;p11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1" name="Google Shape;8501;p11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2" name="Google Shape;8502;p11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3" name="Google Shape;8503;p11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4" name="Google Shape;8504;p11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5" name="Google Shape;8505;p11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6" name="Google Shape;8506;p11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7" name="Google Shape;8507;p11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8" name="Google Shape;8508;p11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9" name="Google Shape;8509;p11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0" name="Google Shape;8510;p11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1" name="Google Shape;8511;p11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2" name="Google Shape;8512;p11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3" name="Google Shape;8513;p11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4" name="Google Shape;8514;p11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5" name="Google Shape;8515;p11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6" name="Google Shape;8516;p11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7" name="Google Shape;8517;p11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8" name="Google Shape;8518;p11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9" name="Google Shape;8519;p11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0" name="Google Shape;8520;p11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1" name="Google Shape;8521;p11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2" name="Google Shape;8522;p11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3" name="Google Shape;8523;p11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4" name="Google Shape;8524;p11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5" name="Google Shape;8525;p11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6" name="Google Shape;8526;p11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7" name="Google Shape;8527;p11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8" name="Google Shape;8528;p11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9" name="Google Shape;8529;p11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0" name="Google Shape;8530;p11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1" name="Google Shape;8531;p11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2" name="Google Shape;8532;p11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3" name="Google Shape;8533;p11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4" name="Google Shape;8534;p11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5" name="Google Shape;8535;p11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6" name="Google Shape;8536;p11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7" name="Google Shape;8537;p11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8" name="Google Shape;8538;p11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9" name="Google Shape;8539;p11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0" name="Google Shape;8540;p11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1" name="Google Shape;8541;p11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2" name="Google Shape;8542;p11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3" name="Google Shape;8543;p11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4" name="Google Shape;8544;p11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5" name="Google Shape;8545;p11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6" name="Google Shape;8546;p11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7" name="Google Shape;8547;p11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8" name="Google Shape;8548;p11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9" name="Google Shape;8549;p11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0" name="Google Shape;8550;p11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1" name="Google Shape;8551;p11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2" name="Google Shape;8552;p11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3" name="Google Shape;8553;p11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4" name="Google Shape;8554;p11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5" name="Google Shape;8555;p11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6" name="Google Shape;8556;p11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7" name="Google Shape;8557;p11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8" name="Google Shape;8558;p11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9" name="Google Shape;8559;p11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0" name="Google Shape;8560;p11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1" name="Google Shape;8561;p11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2" name="Google Shape;8562;p11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3" name="Google Shape;8563;p11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4" name="Google Shape;8564;p11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5" name="Google Shape;8565;p11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6" name="Google Shape;8566;p11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7" name="Google Shape;8567;p11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8" name="Google Shape;8568;p11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9" name="Google Shape;8569;p11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0" name="Google Shape;8570;p11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1" name="Google Shape;8571;p11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2" name="Google Shape;8572;p11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3" name="Google Shape;8573;p11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4" name="Google Shape;8574;p11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5" name="Google Shape;8575;p11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6" name="Google Shape;8576;p11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7" name="Google Shape;8577;p11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8" name="Google Shape;8578;p11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9" name="Google Shape;8579;p11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0" name="Google Shape;8580;p11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1" name="Google Shape;8581;p11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2" name="Google Shape;8582;p11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3" name="Google Shape;8583;p11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4" name="Google Shape;8584;p11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5" name="Google Shape;8585;p11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6" name="Google Shape;8586;p11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7" name="Google Shape;8587;p11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8" name="Google Shape;8588;p11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9" name="Google Shape;8589;p11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0" name="Google Shape;8590;p11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1" name="Google Shape;8591;p11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2" name="Google Shape;8592;p11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3" name="Google Shape;8593;p11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4" name="Google Shape;8594;p11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5" name="Google Shape;8595;p11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6" name="Google Shape;8596;p11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7" name="Google Shape;8597;p11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8" name="Google Shape;8598;p11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9" name="Google Shape;8599;p11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0" name="Google Shape;8600;p11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1" name="Google Shape;8601;p11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2" name="Google Shape;8602;p11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3" name="Google Shape;8603;p11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4" name="Google Shape;8604;p11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5" name="Google Shape;8605;p11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6" name="Google Shape;8606;p11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7" name="Google Shape;8607;p11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8" name="Google Shape;8608;p11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9" name="Google Shape;8609;p11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0" name="Google Shape;8610;p11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1" name="Google Shape;8611;p11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2" name="Google Shape;8612;p11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3" name="Google Shape;8613;p11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4" name="Google Shape;8614;p11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5" name="Google Shape;8615;p11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6" name="Google Shape;8616;p11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7" name="Google Shape;8617;p11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8" name="Google Shape;8618;p11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9" name="Google Shape;8619;p11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0" name="Google Shape;8620;p11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1" name="Google Shape;8621;p11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2" name="Google Shape;8622;p11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3" name="Google Shape;8623;p11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4" name="Google Shape;8624;p11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5" name="Google Shape;8625;p11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6" name="Google Shape;8626;p11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7" name="Google Shape;8627;p11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8" name="Google Shape;8628;p11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9" name="Google Shape;8629;p11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0" name="Google Shape;8630;p11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1" name="Google Shape;8631;p11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2" name="Google Shape;8632;p11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3" name="Google Shape;8633;p11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4" name="Google Shape;8634;p11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5" name="Google Shape;8635;p11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6" name="Google Shape;8636;p11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7" name="Google Shape;8637;p11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8" name="Google Shape;8638;p11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9" name="Google Shape;8639;p11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0" name="Google Shape;8640;p11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1" name="Google Shape;8641;p11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2" name="Google Shape;8642;p11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3" name="Google Shape;8643;p11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4" name="Google Shape;8644;p11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5" name="Google Shape;8645;p11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6" name="Google Shape;8646;p11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7" name="Google Shape;8647;p11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8" name="Google Shape;8648;p11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9" name="Google Shape;8649;p11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0" name="Google Shape;8650;p11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1" name="Google Shape;8651;p11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2" name="Google Shape;8652;p11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3" name="Google Shape;8653;p11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4" name="Google Shape;8654;p11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5" name="Google Shape;8655;p11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6" name="Google Shape;8656;p11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7" name="Google Shape;8657;p11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8" name="Google Shape;8658;p11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9" name="Google Shape;8659;p11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0" name="Google Shape;8660;p11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1" name="Google Shape;8661;p11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2" name="Google Shape;8662;p11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3" name="Google Shape;8663;p11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4" name="Google Shape;8664;p11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5" name="Google Shape;8665;p11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6" name="Google Shape;8666;p11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7" name="Google Shape;8667;p11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8" name="Google Shape;8668;p11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9" name="Google Shape;8669;p11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0" name="Google Shape;8670;p11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1" name="Google Shape;8671;p11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2" name="Google Shape;8672;p11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3" name="Google Shape;8673;p11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4" name="Google Shape;8674;p11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5" name="Google Shape;8675;p11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6" name="Google Shape;8676;p11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7" name="Google Shape;8677;p11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8" name="Google Shape;8678;p11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9" name="Google Shape;8679;p11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0" name="Google Shape;8680;p11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1" name="Google Shape;8681;p11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2" name="Google Shape;8682;p11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3" name="Google Shape;8683;p11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4" name="Google Shape;8684;p11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5" name="Google Shape;8685;p11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6" name="Google Shape;8686;p11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7" name="Google Shape;8687;p11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8" name="Google Shape;8688;p11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9" name="Google Shape;8689;p11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0" name="Google Shape;8690;p11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1" name="Google Shape;8691;p11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2" name="Google Shape;8692;p11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3" name="Google Shape;8693;p11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4" name="Google Shape;8694;p11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5" name="Google Shape;8695;p11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6" name="Google Shape;8696;p11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7" name="Google Shape;8697;p11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8" name="Google Shape;8698;p11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9" name="Google Shape;8699;p11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0" name="Google Shape;8700;p11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1" name="Google Shape;8701;p11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2" name="Google Shape;8702;p11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3" name="Google Shape;8703;p11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4" name="Google Shape;8704;p11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5" name="Google Shape;8705;p11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6" name="Google Shape;8706;p11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7" name="Google Shape;8707;p11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8" name="Google Shape;8708;p11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9" name="Google Shape;8709;p11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0" name="Google Shape;8710;p11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1" name="Google Shape;8711;p11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2" name="Google Shape;8712;p11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3" name="Google Shape;8713;p11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4" name="Google Shape;8714;p11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5" name="Google Shape;8715;p11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6" name="Google Shape;8716;p11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7" name="Google Shape;8717;p11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8" name="Google Shape;8718;p11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9" name="Google Shape;8719;p11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0" name="Google Shape;8720;p11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1" name="Google Shape;8721;p11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2" name="Google Shape;8722;p11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3" name="Google Shape;8723;p11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4" name="Google Shape;8724;p11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5" name="Google Shape;8725;p11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6" name="Google Shape;8726;p11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7" name="Google Shape;8727;p11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8" name="Google Shape;8728;p11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9" name="Google Shape;8729;p11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0" name="Google Shape;8730;p11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1" name="Google Shape;8731;p11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2" name="Google Shape;8732;p11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3" name="Google Shape;8733;p11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4" name="Google Shape;8734;p11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5" name="Google Shape;8735;p11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6" name="Google Shape;8736;p11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7" name="Google Shape;8737;p11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8" name="Google Shape;8738;p11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9" name="Google Shape;8739;p11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0" name="Google Shape;8740;p11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1" name="Google Shape;8741;p11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2" name="Google Shape;8742;p11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3" name="Google Shape;8743;p11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4" name="Google Shape;8744;p11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5" name="Google Shape;8745;p11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6" name="Google Shape;8746;p11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7" name="Google Shape;8747;p11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8" name="Google Shape;8748;p11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9" name="Google Shape;8749;p11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0" name="Google Shape;8750;p11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1" name="Google Shape;8751;p11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2" name="Google Shape;8752;p11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3" name="Google Shape;8753;p11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4" name="Google Shape;8754;p11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5" name="Google Shape;8755;p11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6" name="Google Shape;8756;p11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7" name="Google Shape;8757;p11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8" name="Google Shape;8758;p11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9" name="Google Shape;8759;p11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0" name="Google Shape;8760;p11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1" name="Google Shape;8761;p11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2" name="Google Shape;8762;p11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3" name="Google Shape;8763;p11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4" name="Google Shape;8764;p11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5" name="Google Shape;8765;p11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6" name="Google Shape;8766;p11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7" name="Google Shape;8767;p11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8" name="Google Shape;8768;p11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9" name="Google Shape;8769;p11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0" name="Google Shape;8770;p11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1" name="Google Shape;8771;p11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2" name="Google Shape;8772;p11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3" name="Google Shape;8773;p11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4" name="Google Shape;8774;p11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5" name="Google Shape;8775;p11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6" name="Google Shape;8776;p11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7" name="Google Shape;8777;p11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8" name="Google Shape;8778;p11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9" name="Google Shape;8779;p11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0" name="Google Shape;8780;p11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1" name="Google Shape;8781;p11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2" name="Google Shape;8782;p11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3" name="Google Shape;8783;p11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4" name="Google Shape;8784;p11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5" name="Google Shape;8785;p11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6" name="Google Shape;8786;p11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7" name="Google Shape;8787;p11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8" name="Google Shape;8788;p11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9" name="Google Shape;8789;p11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0" name="Google Shape;8790;p11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1" name="Google Shape;8791;p11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2" name="Google Shape;8792;p11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3" name="Google Shape;8793;p11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4" name="Google Shape;8794;p11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5" name="Google Shape;8795;p11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6" name="Google Shape;8796;p11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7" name="Google Shape;8797;p11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8" name="Google Shape;8798;p11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9" name="Google Shape;8799;p11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0" name="Google Shape;8800;p11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1" name="Google Shape;8801;p11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2" name="Google Shape;8802;p11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3" name="Google Shape;8803;p11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4" name="Google Shape;8804;p11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5" name="Google Shape;8805;p11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6" name="Google Shape;8806;p11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07" name="Google Shape;8807;p11"/>
          <p:cNvGrpSpPr/>
          <p:nvPr/>
        </p:nvGrpSpPr>
        <p:grpSpPr>
          <a:xfrm rot="-5400000">
            <a:off x="-2109211" y="2114199"/>
            <a:ext cx="6582741" cy="2599944"/>
            <a:chOff x="441050" y="887700"/>
            <a:chExt cx="1800925" cy="711300"/>
          </a:xfrm>
        </p:grpSpPr>
        <p:sp>
          <p:nvSpPr>
            <p:cNvPr id="8808" name="Google Shape;8808;p11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9" name="Google Shape;8809;p11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0" name="Google Shape;8810;p11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1" name="Google Shape;8811;p11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2" name="Google Shape;8812;p11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3" name="Google Shape;8813;p11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4" name="Google Shape;8814;p11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5" name="Google Shape;8815;p11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6" name="Google Shape;8816;p11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7" name="Google Shape;8817;p11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8" name="Google Shape;8818;p11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9" name="Google Shape;8819;p11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0" name="Google Shape;8820;p11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1" name="Google Shape;8821;p11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2" name="Google Shape;8822;p11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3" name="Google Shape;8823;p11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4" name="Google Shape;8824;p11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5" name="Google Shape;8825;p11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6" name="Google Shape;8826;p11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7" name="Google Shape;8827;p11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8" name="Google Shape;8828;p11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9" name="Google Shape;8829;p11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0" name="Google Shape;8830;p11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1" name="Google Shape;8831;p11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2" name="Google Shape;8832;p11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3" name="Google Shape;8833;p11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4" name="Google Shape;8834;p11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5" name="Google Shape;8835;p11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6" name="Google Shape;8836;p11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7" name="Google Shape;8837;p11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8" name="Google Shape;8838;p11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9" name="Google Shape;8839;p11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0" name="Google Shape;8840;p11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1" name="Google Shape;8841;p11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2" name="Google Shape;8842;p11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3" name="Google Shape;8843;p11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4" name="Google Shape;8844;p11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5" name="Google Shape;8845;p11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6" name="Google Shape;8846;p11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7" name="Google Shape;8847;p11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8" name="Google Shape;8848;p11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9" name="Google Shape;8849;p11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0" name="Google Shape;8850;p11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1" name="Google Shape;8851;p11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2" name="Google Shape;8852;p11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3" name="Google Shape;8853;p11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4" name="Google Shape;8854;p11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5" name="Google Shape;8855;p11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6" name="Google Shape;8856;p11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7" name="Google Shape;8857;p11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8" name="Google Shape;8858;p11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9" name="Google Shape;8859;p11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0" name="Google Shape;8860;p11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1" name="Google Shape;8861;p11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2" name="Google Shape;8862;p11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3" name="Google Shape;8863;p11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4" name="Google Shape;8864;p11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5" name="Google Shape;8865;p11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6" name="Google Shape;8866;p11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7" name="Google Shape;8867;p11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8" name="Google Shape;8868;p11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9" name="Google Shape;8869;p11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0" name="Google Shape;8870;p11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1" name="Google Shape;8871;p11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2" name="Google Shape;8872;p11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3" name="Google Shape;8873;p11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4" name="Google Shape;8874;p11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5" name="Google Shape;8875;p11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6" name="Google Shape;8876;p11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7" name="Google Shape;8877;p11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8" name="Google Shape;8878;p11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9" name="Google Shape;8879;p11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0" name="Google Shape;8880;p11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1" name="Google Shape;8881;p11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2" name="Google Shape;8882;p11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3" name="Google Shape;8883;p11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4" name="Google Shape;8884;p11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5" name="Google Shape;8885;p11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6" name="Google Shape;8886;p11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7" name="Google Shape;8887;p11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8" name="Google Shape;8888;p11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9" name="Google Shape;8889;p11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0" name="Google Shape;8890;p11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1" name="Google Shape;8891;p11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2" name="Google Shape;8892;p11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3" name="Google Shape;8893;p11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4" name="Google Shape;8894;p11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5" name="Google Shape;8895;p11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6" name="Google Shape;8896;p11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7" name="Google Shape;8897;p11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8" name="Google Shape;8898;p11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9" name="Google Shape;8899;p11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0" name="Google Shape;8900;p11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1" name="Google Shape;8901;p11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2" name="Google Shape;8902;p11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3" name="Google Shape;8903;p11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4" name="Google Shape;8904;p11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5" name="Google Shape;8905;p11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6" name="Google Shape;8906;p11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7" name="Google Shape;8907;p11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8" name="Google Shape;8908;p11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9" name="Google Shape;8909;p11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0" name="Google Shape;8910;p11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1" name="Google Shape;8911;p11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2" name="Google Shape;8912;p11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3" name="Google Shape;8913;p11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4" name="Google Shape;8914;p11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5" name="Google Shape;8915;p11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6" name="Google Shape;8916;p11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7" name="Google Shape;8917;p11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8" name="Google Shape;8918;p11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9" name="Google Shape;8919;p11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0" name="Google Shape;8920;p11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1" name="Google Shape;8921;p11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2" name="Google Shape;8922;p11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3" name="Google Shape;8923;p11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4" name="Google Shape;8924;p11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5" name="Google Shape;8925;p11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6" name="Google Shape;8926;p11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7" name="Google Shape;8927;p11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8" name="Google Shape;8928;p11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9" name="Google Shape;8929;p11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0" name="Google Shape;8930;p11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1" name="Google Shape;8931;p11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2" name="Google Shape;8932;p11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3" name="Google Shape;8933;p11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4" name="Google Shape;8934;p11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5" name="Google Shape;8935;p11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6" name="Google Shape;8936;p11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7" name="Google Shape;8937;p11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8" name="Google Shape;8938;p11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9" name="Google Shape;8939;p11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0" name="Google Shape;8940;p11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1" name="Google Shape;8941;p11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2" name="Google Shape;8942;p11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3" name="Google Shape;8943;p11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4" name="Google Shape;8944;p11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5" name="Google Shape;8945;p11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6" name="Google Shape;8946;p11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7" name="Google Shape;8947;p11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8" name="Google Shape;8948;p11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9" name="Google Shape;8949;p11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0" name="Google Shape;8950;p11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1" name="Google Shape;8951;p11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2" name="Google Shape;8952;p11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3" name="Google Shape;8953;p11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4" name="Google Shape;8954;p11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5" name="Google Shape;8955;p11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6" name="Google Shape;8956;p11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7" name="Google Shape;8957;p11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8" name="Google Shape;8958;p11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9" name="Google Shape;8959;p11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0" name="Google Shape;8960;p11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1" name="Google Shape;8961;p11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2" name="Google Shape;8962;p11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3" name="Google Shape;8963;p11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4" name="Google Shape;8964;p11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5" name="Google Shape;8965;p11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6" name="Google Shape;8966;p11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7" name="Google Shape;8967;p11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8" name="Google Shape;8968;p11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9" name="Google Shape;8969;p11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0" name="Google Shape;8970;p11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1" name="Google Shape;8971;p11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2" name="Google Shape;8972;p11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3" name="Google Shape;8973;p11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4" name="Google Shape;8974;p11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5" name="Google Shape;8975;p11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6" name="Google Shape;8976;p11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7" name="Google Shape;8977;p11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8" name="Google Shape;8978;p11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9" name="Google Shape;8979;p11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0" name="Google Shape;8980;p11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1" name="Google Shape;8981;p11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2" name="Google Shape;8982;p11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3" name="Google Shape;8983;p11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4" name="Google Shape;8984;p11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5" name="Google Shape;8985;p11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6" name="Google Shape;8986;p11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7" name="Google Shape;8987;p11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8" name="Google Shape;8988;p11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9" name="Google Shape;8989;p11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0" name="Google Shape;8990;p11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1" name="Google Shape;8991;p11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2" name="Google Shape;8992;p11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3" name="Google Shape;8993;p11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4" name="Google Shape;8994;p11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5" name="Google Shape;8995;p11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6" name="Google Shape;8996;p11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7" name="Google Shape;8997;p11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8" name="Google Shape;8998;p11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9" name="Google Shape;8999;p11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0" name="Google Shape;9000;p11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1" name="Google Shape;9001;p11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2" name="Google Shape;9002;p11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3" name="Google Shape;9003;p11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4" name="Google Shape;9004;p11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5" name="Google Shape;9005;p11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6" name="Google Shape;9006;p11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7" name="Google Shape;9007;p11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8" name="Google Shape;9008;p11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9" name="Google Shape;9009;p11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0" name="Google Shape;9010;p11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1" name="Google Shape;9011;p11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2" name="Google Shape;9012;p11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3" name="Google Shape;9013;p11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4" name="Google Shape;9014;p11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5" name="Google Shape;9015;p11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6" name="Google Shape;9016;p11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7" name="Google Shape;9017;p11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8" name="Google Shape;9018;p11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9" name="Google Shape;9019;p11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0" name="Google Shape;9020;p11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1" name="Google Shape;9021;p11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2" name="Google Shape;9022;p11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3" name="Google Shape;9023;p11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4" name="Google Shape;9024;p11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5" name="Google Shape;9025;p11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6" name="Google Shape;9026;p11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7" name="Google Shape;9027;p11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8" name="Google Shape;9028;p11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9" name="Google Shape;9029;p11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0" name="Google Shape;9030;p11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1" name="Google Shape;9031;p11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2" name="Google Shape;9032;p11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3" name="Google Shape;9033;p11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4" name="Google Shape;9034;p11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5" name="Google Shape;9035;p11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6" name="Google Shape;9036;p11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7" name="Google Shape;9037;p11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8" name="Google Shape;9038;p11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9" name="Google Shape;9039;p11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0" name="Google Shape;9040;p11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1" name="Google Shape;9041;p11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2" name="Google Shape;9042;p11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3" name="Google Shape;9043;p11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4" name="Google Shape;9044;p11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5" name="Google Shape;9045;p11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6" name="Google Shape;9046;p11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7" name="Google Shape;9047;p11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8" name="Google Shape;9048;p11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9" name="Google Shape;9049;p11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0" name="Google Shape;9050;p11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1" name="Google Shape;9051;p11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2" name="Google Shape;9052;p11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3" name="Google Shape;9053;p11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4" name="Google Shape;9054;p11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5" name="Google Shape;9055;p11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6" name="Google Shape;9056;p11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7" name="Google Shape;9057;p11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8" name="Google Shape;9058;p11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9" name="Google Shape;9059;p11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0" name="Google Shape;9060;p11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1" name="Google Shape;9061;p11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2" name="Google Shape;9062;p11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3" name="Google Shape;9063;p11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4" name="Google Shape;9064;p11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5" name="Google Shape;9065;p11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6" name="Google Shape;9066;p11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7" name="Google Shape;9067;p11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8" name="Google Shape;9068;p11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9" name="Google Shape;9069;p11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0" name="Google Shape;9070;p11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1" name="Google Shape;9071;p11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2" name="Google Shape;9072;p11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3" name="Google Shape;9073;p11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4" name="Google Shape;9074;p11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5" name="Google Shape;9075;p11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6" name="Google Shape;9076;p11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7" name="Google Shape;9077;p11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8" name="Google Shape;9078;p11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9" name="Google Shape;9079;p11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0" name="Google Shape;9080;p11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1" name="Google Shape;9081;p11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2" name="Google Shape;9082;p11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3" name="Google Shape;9083;p11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4" name="Google Shape;9084;p11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5" name="Google Shape;9085;p11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6" name="Google Shape;9086;p11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7" name="Google Shape;9087;p11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8" name="Google Shape;9088;p11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9" name="Google Shape;9089;p11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0" name="Google Shape;9090;p11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1" name="Google Shape;9091;p11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2" name="Google Shape;9092;p11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3" name="Google Shape;9093;p11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4" name="Google Shape;9094;p11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5" name="Google Shape;9095;p11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6" name="Google Shape;9096;p11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7" name="Google Shape;9097;p11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8" name="Google Shape;9098;p11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9" name="Google Shape;9099;p11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0" name="Google Shape;9100;p11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1" name="Google Shape;9101;p11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2" name="Google Shape;9102;p11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3" name="Google Shape;9103;p11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4" name="Google Shape;9104;p11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5" name="Google Shape;9105;p11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6" name="Google Shape;9106;p11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7" name="Google Shape;9107;p11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8" name="Google Shape;9108;p11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9" name="Google Shape;9109;p11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0" name="Google Shape;9110;p11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1" name="Google Shape;9111;p11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2" name="Google Shape;9112;p11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3" name="Google Shape;9113;p11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4" name="Google Shape;9114;p11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5" name="Google Shape;9115;p11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6" name="Google Shape;9116;p11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7" name="Google Shape;9117;p11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8" name="Google Shape;9118;p11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9" name="Google Shape;9119;p11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0" name="Google Shape;9120;p11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1" name="Google Shape;9121;p11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2" name="Google Shape;9122;p11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3" name="Google Shape;9123;p11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4" name="Google Shape;9124;p11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5" name="Google Shape;9125;p11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6" name="Google Shape;9126;p11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7" name="Google Shape;9127;p11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8" name="Google Shape;9128;p11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9" name="Google Shape;9129;p11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0" name="Google Shape;9130;p11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1" name="Google Shape;9131;p11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2" name="Google Shape;9132;p11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3" name="Google Shape;9133;p11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4" name="Google Shape;9134;p11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5" name="Google Shape;9135;p11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6" name="Google Shape;9136;p11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7" name="Google Shape;9137;p11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8" name="Google Shape;9138;p11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9" name="Google Shape;9139;p11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0" name="Google Shape;9140;p11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1" name="Google Shape;9141;p11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2" name="Google Shape;9142;p11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3" name="Google Shape;9143;p11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4" name="Google Shape;9144;p11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5" name="Google Shape;9145;p11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6" name="Google Shape;9146;p11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7" name="Google Shape;9147;p11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8" name="Google Shape;9148;p11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9" name="Google Shape;9149;p11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0" name="Google Shape;9150;p11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1" name="Google Shape;9151;p11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2" name="Google Shape;9152;p11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3" name="Google Shape;9153;p11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4" name="Google Shape;9154;p11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5" name="Google Shape;9155;p11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6" name="Google Shape;9156;p11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7" name="Google Shape;9157;p11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8" name="Google Shape;9158;p11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9" name="Google Shape;9159;p11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0" name="Google Shape;9160;p11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1" name="Google Shape;9161;p11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2" name="Google Shape;9162;p11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3" name="Google Shape;9163;p11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4" name="Google Shape;9164;p11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5" name="Google Shape;9165;p11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6" name="Google Shape;9166;p11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7" name="Google Shape;9167;p11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8" name="Google Shape;9168;p11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9" name="Google Shape;9169;p11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0" name="Google Shape;9170;p11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1" name="Google Shape;9171;p11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2" name="Google Shape;9172;p11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3" name="Google Shape;9173;p11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4" name="Google Shape;9174;p11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5" name="Google Shape;9175;p11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6" name="Google Shape;9176;p11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7" name="Google Shape;9177;p11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8" name="Google Shape;9178;p11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9" name="Google Shape;9179;p11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0" name="Google Shape;9180;p11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1" name="Google Shape;9181;p11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2" name="Google Shape;9182;p11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3" name="Google Shape;9183;p11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4" name="Google Shape;9184;p11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5" name="Google Shape;9185;p11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6" name="Google Shape;9186;p11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7" name="Google Shape;9187;p11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8" name="Google Shape;9188;p11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9" name="Google Shape;9189;p11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0" name="Google Shape;9190;p11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1" name="Google Shape;9191;p11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2" name="Google Shape;9192;p11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3" name="Google Shape;9193;p11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4" name="Google Shape;9194;p11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5" name="Google Shape;9195;p11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6" name="Google Shape;9196;p11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7" name="Google Shape;9197;p11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8" name="Google Shape;9198;p11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9" name="Google Shape;9199;p11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0" name="Google Shape;9200;p11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1" name="Google Shape;9201;p11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2" name="Google Shape;9202;p11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3" name="Google Shape;9203;p11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4" name="Google Shape;9204;p11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5" name="Google Shape;9205;p11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6" name="Google Shape;9206;p11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7" name="Google Shape;9207;p11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8" name="Google Shape;9208;p11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9" name="Google Shape;9209;p11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0" name="Google Shape;9210;p11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1" name="Google Shape;9211;p11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2" name="Google Shape;9212;p11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3" name="Google Shape;9213;p11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4" name="Google Shape;9214;p11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5" name="Google Shape;9215;p11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6" name="Google Shape;9216;p11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7" name="Google Shape;9217;p11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8" name="Google Shape;9218;p11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9" name="Google Shape;9219;p11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0" name="Google Shape;9220;p11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1" name="Google Shape;9221;p11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032652475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9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24" name="Google Shape;9224;p1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10000" y="-1046699"/>
            <a:ext cx="12581199" cy="8895300"/>
          </a:xfrm>
          <a:prstGeom prst="rect">
            <a:avLst/>
          </a:prstGeom>
          <a:noFill/>
          <a:ln>
            <a:noFill/>
          </a:ln>
        </p:spPr>
      </p:pic>
      <p:sp>
        <p:nvSpPr>
          <p:cNvPr id="9225" name="Google Shape;9225;p13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9226" name="Google Shape;9226;p13"/>
          <p:cNvSpPr txBox="1">
            <a:spLocks noGrp="1"/>
          </p:cNvSpPr>
          <p:nvPr>
            <p:ph type="title" idx="2"/>
          </p:nvPr>
        </p:nvSpPr>
        <p:spPr>
          <a:xfrm>
            <a:off x="2546000" y="24384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4267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9227" name="Google Shape;9227;p13"/>
          <p:cNvSpPr txBox="1">
            <a:spLocks noGrp="1"/>
          </p:cNvSpPr>
          <p:nvPr>
            <p:ph type="title" idx="3" hasCustomPrompt="1"/>
          </p:nvPr>
        </p:nvSpPr>
        <p:spPr>
          <a:xfrm>
            <a:off x="3253400" y="1741267"/>
            <a:ext cx="1700400" cy="6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8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9228" name="Google Shape;9228;p13"/>
          <p:cNvSpPr txBox="1">
            <a:spLocks noGrp="1"/>
          </p:cNvSpPr>
          <p:nvPr>
            <p:ph type="subTitle" idx="1"/>
          </p:nvPr>
        </p:nvSpPr>
        <p:spPr>
          <a:xfrm>
            <a:off x="2546000" y="310573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29" name="Google Shape;9229;p13"/>
          <p:cNvSpPr txBox="1">
            <a:spLocks noGrp="1"/>
          </p:cNvSpPr>
          <p:nvPr>
            <p:ph type="title" idx="4"/>
          </p:nvPr>
        </p:nvSpPr>
        <p:spPr>
          <a:xfrm>
            <a:off x="6530800" y="24384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4267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9230" name="Google Shape;9230;p13"/>
          <p:cNvSpPr txBox="1">
            <a:spLocks noGrp="1"/>
          </p:cNvSpPr>
          <p:nvPr>
            <p:ph type="title" idx="5" hasCustomPrompt="1"/>
          </p:nvPr>
        </p:nvSpPr>
        <p:spPr>
          <a:xfrm>
            <a:off x="7238200" y="1741283"/>
            <a:ext cx="1700400" cy="6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8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9231" name="Google Shape;9231;p13"/>
          <p:cNvSpPr txBox="1">
            <a:spLocks noGrp="1"/>
          </p:cNvSpPr>
          <p:nvPr>
            <p:ph type="subTitle" idx="6"/>
          </p:nvPr>
        </p:nvSpPr>
        <p:spPr>
          <a:xfrm>
            <a:off x="6530800" y="310573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32" name="Google Shape;9232;p13"/>
          <p:cNvSpPr txBox="1">
            <a:spLocks noGrp="1"/>
          </p:cNvSpPr>
          <p:nvPr>
            <p:ph type="title" idx="7"/>
          </p:nvPr>
        </p:nvSpPr>
        <p:spPr>
          <a:xfrm>
            <a:off x="2546000" y="4803648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4267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9233" name="Google Shape;9233;p13"/>
          <p:cNvSpPr txBox="1">
            <a:spLocks noGrp="1"/>
          </p:cNvSpPr>
          <p:nvPr>
            <p:ph type="title" idx="8" hasCustomPrompt="1"/>
          </p:nvPr>
        </p:nvSpPr>
        <p:spPr>
          <a:xfrm>
            <a:off x="3256304" y="4108704"/>
            <a:ext cx="1700400" cy="6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8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9234" name="Google Shape;9234;p13"/>
          <p:cNvSpPr txBox="1">
            <a:spLocks noGrp="1"/>
          </p:cNvSpPr>
          <p:nvPr>
            <p:ph type="subTitle" idx="9"/>
          </p:nvPr>
        </p:nvSpPr>
        <p:spPr>
          <a:xfrm>
            <a:off x="2546000" y="54916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35" name="Google Shape;9235;p13"/>
          <p:cNvSpPr txBox="1">
            <a:spLocks noGrp="1"/>
          </p:cNvSpPr>
          <p:nvPr>
            <p:ph type="title" idx="13"/>
          </p:nvPr>
        </p:nvSpPr>
        <p:spPr>
          <a:xfrm>
            <a:off x="6530800" y="4803648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4267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9236" name="Google Shape;9236;p13"/>
          <p:cNvSpPr txBox="1">
            <a:spLocks noGrp="1"/>
          </p:cNvSpPr>
          <p:nvPr>
            <p:ph type="title" idx="14" hasCustomPrompt="1"/>
          </p:nvPr>
        </p:nvSpPr>
        <p:spPr>
          <a:xfrm>
            <a:off x="7241104" y="4108704"/>
            <a:ext cx="1700400" cy="6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8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9237" name="Google Shape;9237;p13"/>
          <p:cNvSpPr txBox="1">
            <a:spLocks noGrp="1"/>
          </p:cNvSpPr>
          <p:nvPr>
            <p:ph type="subTitle" idx="15"/>
          </p:nvPr>
        </p:nvSpPr>
        <p:spPr>
          <a:xfrm>
            <a:off x="6530800" y="54916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238" name="Google Shape;9238;p13"/>
          <p:cNvGrpSpPr/>
          <p:nvPr/>
        </p:nvGrpSpPr>
        <p:grpSpPr>
          <a:xfrm rot="3160474">
            <a:off x="-637957" y="2527748"/>
            <a:ext cx="4638016" cy="2207312"/>
            <a:chOff x="2727525" y="3843750"/>
            <a:chExt cx="1933950" cy="920400"/>
          </a:xfrm>
        </p:grpSpPr>
        <p:sp>
          <p:nvSpPr>
            <p:cNvPr id="9239" name="Google Shape;9239;p13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0" name="Google Shape;9240;p13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1" name="Google Shape;9241;p13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2" name="Google Shape;9242;p13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3" name="Google Shape;9243;p13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4" name="Google Shape;9244;p13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5" name="Google Shape;9245;p13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6" name="Google Shape;9246;p13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7" name="Google Shape;9247;p13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8" name="Google Shape;9248;p13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9" name="Google Shape;9249;p13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0" name="Google Shape;9250;p13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1" name="Google Shape;9251;p13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2" name="Google Shape;9252;p13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3" name="Google Shape;9253;p13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4" name="Google Shape;9254;p13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5" name="Google Shape;9255;p13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6" name="Google Shape;9256;p13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7" name="Google Shape;9257;p13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8" name="Google Shape;9258;p13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9" name="Google Shape;9259;p13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0" name="Google Shape;9260;p13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1" name="Google Shape;9261;p13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2" name="Google Shape;9262;p13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3" name="Google Shape;9263;p13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4" name="Google Shape;9264;p13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5" name="Google Shape;9265;p13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6" name="Google Shape;9266;p13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7" name="Google Shape;9267;p13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8" name="Google Shape;9268;p13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9" name="Google Shape;9269;p13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0" name="Google Shape;9270;p13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1" name="Google Shape;9271;p13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2" name="Google Shape;9272;p13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3" name="Google Shape;9273;p13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4" name="Google Shape;9274;p13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5" name="Google Shape;9275;p13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6" name="Google Shape;9276;p13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7" name="Google Shape;9277;p13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8" name="Google Shape;9278;p13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9" name="Google Shape;9279;p13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0" name="Google Shape;9280;p13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1" name="Google Shape;9281;p13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2" name="Google Shape;9282;p13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3" name="Google Shape;9283;p13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4" name="Google Shape;9284;p13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5" name="Google Shape;9285;p13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6" name="Google Shape;9286;p13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7" name="Google Shape;9287;p13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8" name="Google Shape;9288;p13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9" name="Google Shape;9289;p13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0" name="Google Shape;9290;p13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1" name="Google Shape;9291;p13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2" name="Google Shape;9292;p13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3" name="Google Shape;9293;p13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4" name="Google Shape;9294;p13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5" name="Google Shape;9295;p13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6" name="Google Shape;9296;p13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7" name="Google Shape;9297;p13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8" name="Google Shape;9298;p13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9" name="Google Shape;9299;p13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0" name="Google Shape;9300;p13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1" name="Google Shape;9301;p13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2" name="Google Shape;9302;p13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3" name="Google Shape;9303;p13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4" name="Google Shape;9304;p13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5" name="Google Shape;9305;p13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6" name="Google Shape;9306;p13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7" name="Google Shape;9307;p13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8" name="Google Shape;9308;p13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9" name="Google Shape;9309;p13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0" name="Google Shape;9310;p13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1" name="Google Shape;9311;p13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2" name="Google Shape;9312;p13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3" name="Google Shape;9313;p13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4" name="Google Shape;9314;p13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5" name="Google Shape;9315;p13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6" name="Google Shape;9316;p13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7" name="Google Shape;9317;p13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8" name="Google Shape;9318;p13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9" name="Google Shape;9319;p13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0" name="Google Shape;9320;p13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1" name="Google Shape;9321;p13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2" name="Google Shape;9322;p13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3" name="Google Shape;9323;p13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4" name="Google Shape;9324;p13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5" name="Google Shape;9325;p13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6" name="Google Shape;9326;p13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7" name="Google Shape;9327;p13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8" name="Google Shape;9328;p13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9" name="Google Shape;9329;p13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0" name="Google Shape;9330;p13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1" name="Google Shape;9331;p13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2" name="Google Shape;9332;p13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3" name="Google Shape;9333;p13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4" name="Google Shape;9334;p13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5" name="Google Shape;9335;p13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6" name="Google Shape;9336;p13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7" name="Google Shape;9337;p13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8" name="Google Shape;9338;p13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9" name="Google Shape;9339;p13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0" name="Google Shape;9340;p13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1" name="Google Shape;9341;p13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2" name="Google Shape;9342;p13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3" name="Google Shape;9343;p13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4" name="Google Shape;9344;p13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5" name="Google Shape;9345;p13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6" name="Google Shape;9346;p13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7" name="Google Shape;9347;p13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8" name="Google Shape;9348;p13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9" name="Google Shape;9349;p13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0" name="Google Shape;9350;p13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1" name="Google Shape;9351;p13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2" name="Google Shape;9352;p13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3" name="Google Shape;9353;p13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4" name="Google Shape;9354;p13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5" name="Google Shape;9355;p13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6" name="Google Shape;9356;p13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7" name="Google Shape;9357;p13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8" name="Google Shape;9358;p13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9" name="Google Shape;9359;p13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0" name="Google Shape;9360;p13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1" name="Google Shape;9361;p13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2" name="Google Shape;9362;p13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3" name="Google Shape;9363;p13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4" name="Google Shape;9364;p13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5" name="Google Shape;9365;p13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6" name="Google Shape;9366;p13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7" name="Google Shape;9367;p13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8" name="Google Shape;9368;p13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9" name="Google Shape;9369;p13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0" name="Google Shape;9370;p13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1" name="Google Shape;9371;p13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2" name="Google Shape;9372;p13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3" name="Google Shape;9373;p13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4" name="Google Shape;9374;p13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5" name="Google Shape;9375;p13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6" name="Google Shape;9376;p13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7" name="Google Shape;9377;p13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8" name="Google Shape;9378;p13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9" name="Google Shape;9379;p13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0" name="Google Shape;9380;p13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1" name="Google Shape;9381;p13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2" name="Google Shape;9382;p13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3" name="Google Shape;9383;p13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4" name="Google Shape;9384;p13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5" name="Google Shape;9385;p13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6" name="Google Shape;9386;p13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7" name="Google Shape;9387;p13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8" name="Google Shape;9388;p13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9" name="Google Shape;9389;p13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0" name="Google Shape;9390;p13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1" name="Google Shape;9391;p13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2" name="Google Shape;9392;p13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3" name="Google Shape;9393;p13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4" name="Google Shape;9394;p13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5" name="Google Shape;9395;p13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6" name="Google Shape;9396;p13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7" name="Google Shape;9397;p13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8" name="Google Shape;9398;p13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9" name="Google Shape;9399;p13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0" name="Google Shape;9400;p13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1" name="Google Shape;9401;p13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2" name="Google Shape;9402;p13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3" name="Google Shape;9403;p13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4" name="Google Shape;9404;p13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5" name="Google Shape;9405;p13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6" name="Google Shape;9406;p13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7" name="Google Shape;9407;p13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8" name="Google Shape;9408;p13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9" name="Google Shape;9409;p13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0" name="Google Shape;9410;p13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1" name="Google Shape;9411;p13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2" name="Google Shape;9412;p13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3" name="Google Shape;9413;p13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4" name="Google Shape;9414;p13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5" name="Google Shape;9415;p13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6" name="Google Shape;9416;p13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7" name="Google Shape;9417;p13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8" name="Google Shape;9418;p13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9" name="Google Shape;9419;p13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0" name="Google Shape;9420;p13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1" name="Google Shape;9421;p13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2" name="Google Shape;9422;p13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3" name="Google Shape;9423;p13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4" name="Google Shape;9424;p13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5" name="Google Shape;9425;p13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6" name="Google Shape;9426;p13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7" name="Google Shape;9427;p13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8" name="Google Shape;9428;p13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9" name="Google Shape;9429;p13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0" name="Google Shape;9430;p13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1" name="Google Shape;9431;p13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2" name="Google Shape;9432;p13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3" name="Google Shape;9433;p13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4" name="Google Shape;9434;p13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5" name="Google Shape;9435;p13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6" name="Google Shape;9436;p13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7" name="Google Shape;9437;p13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8" name="Google Shape;9438;p13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9" name="Google Shape;9439;p13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0" name="Google Shape;9440;p13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1" name="Google Shape;9441;p13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2" name="Google Shape;9442;p13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3" name="Google Shape;9443;p13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4" name="Google Shape;9444;p13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5" name="Google Shape;9445;p13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6" name="Google Shape;9446;p13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7" name="Google Shape;9447;p13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8" name="Google Shape;9448;p13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9" name="Google Shape;9449;p13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0" name="Google Shape;9450;p13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1" name="Google Shape;9451;p13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2" name="Google Shape;9452;p13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3" name="Google Shape;9453;p13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4" name="Google Shape;9454;p13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5" name="Google Shape;9455;p13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6" name="Google Shape;9456;p13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7" name="Google Shape;9457;p13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8" name="Google Shape;9458;p13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9" name="Google Shape;9459;p13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0" name="Google Shape;9460;p13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1" name="Google Shape;9461;p13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2" name="Google Shape;9462;p13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3" name="Google Shape;9463;p13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4" name="Google Shape;9464;p13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5" name="Google Shape;9465;p13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6" name="Google Shape;9466;p13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7" name="Google Shape;9467;p13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8" name="Google Shape;9468;p13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9" name="Google Shape;9469;p13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0" name="Google Shape;9470;p13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1" name="Google Shape;9471;p13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2" name="Google Shape;9472;p13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3" name="Google Shape;9473;p13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4" name="Google Shape;9474;p13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5" name="Google Shape;9475;p13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6" name="Google Shape;9476;p13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7" name="Google Shape;9477;p13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8" name="Google Shape;9478;p13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9" name="Google Shape;9479;p13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0" name="Google Shape;9480;p13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1" name="Google Shape;9481;p13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2" name="Google Shape;9482;p13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3" name="Google Shape;9483;p13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4" name="Google Shape;9484;p13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5" name="Google Shape;9485;p13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6" name="Google Shape;9486;p13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7" name="Google Shape;9487;p13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8" name="Google Shape;9488;p13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9" name="Google Shape;9489;p13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0" name="Google Shape;9490;p13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1" name="Google Shape;9491;p13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2" name="Google Shape;9492;p13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3" name="Google Shape;9493;p13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4" name="Google Shape;9494;p13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5" name="Google Shape;9495;p13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6" name="Google Shape;9496;p13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7" name="Google Shape;9497;p13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8" name="Google Shape;9498;p13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9" name="Google Shape;9499;p13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0" name="Google Shape;9500;p13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1" name="Google Shape;9501;p13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2" name="Google Shape;9502;p13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3" name="Google Shape;9503;p13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4" name="Google Shape;9504;p13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5" name="Google Shape;9505;p13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6" name="Google Shape;9506;p13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7" name="Google Shape;9507;p13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8" name="Google Shape;9508;p13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9" name="Google Shape;9509;p13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0" name="Google Shape;9510;p13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1" name="Google Shape;9511;p13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2" name="Google Shape;9512;p13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3" name="Google Shape;9513;p13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4" name="Google Shape;9514;p13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5" name="Google Shape;9515;p13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6" name="Google Shape;9516;p13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7" name="Google Shape;9517;p13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8" name="Google Shape;9518;p13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9" name="Google Shape;9519;p13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0" name="Google Shape;9520;p13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1" name="Google Shape;9521;p13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2" name="Google Shape;9522;p13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3" name="Google Shape;9523;p13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4" name="Google Shape;9524;p13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5" name="Google Shape;9525;p13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6" name="Google Shape;9526;p13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7" name="Google Shape;9527;p13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8" name="Google Shape;9528;p13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9" name="Google Shape;9529;p13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0" name="Google Shape;9530;p13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1" name="Google Shape;9531;p13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2" name="Google Shape;9532;p13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3" name="Google Shape;9533;p13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4" name="Google Shape;9534;p13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5" name="Google Shape;9535;p13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6" name="Google Shape;9536;p13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7" name="Google Shape;9537;p13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8" name="Google Shape;9538;p13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9" name="Google Shape;9539;p13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0" name="Google Shape;9540;p13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1" name="Google Shape;9541;p13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2" name="Google Shape;9542;p13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3" name="Google Shape;9543;p13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4" name="Google Shape;9544;p13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5" name="Google Shape;9545;p13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6" name="Google Shape;9546;p13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7" name="Google Shape;9547;p13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8" name="Google Shape;9548;p13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9" name="Google Shape;9549;p13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0" name="Google Shape;9550;p13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1" name="Google Shape;9551;p13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2" name="Google Shape;9552;p13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3" name="Google Shape;9553;p13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4" name="Google Shape;9554;p13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5" name="Google Shape;9555;p13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6" name="Google Shape;9556;p13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7" name="Google Shape;9557;p13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8" name="Google Shape;9558;p13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9" name="Google Shape;9559;p13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0" name="Google Shape;9560;p13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1" name="Google Shape;9561;p13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2" name="Google Shape;9562;p13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3" name="Google Shape;9563;p13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4" name="Google Shape;9564;p13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5" name="Google Shape;9565;p13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6" name="Google Shape;9566;p13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7" name="Google Shape;9567;p13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8" name="Google Shape;9568;p13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9" name="Google Shape;9569;p13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0" name="Google Shape;9570;p13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1" name="Google Shape;9571;p13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2" name="Google Shape;9572;p13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3" name="Google Shape;9573;p13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4" name="Google Shape;9574;p13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5" name="Google Shape;9575;p13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6" name="Google Shape;9576;p13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7" name="Google Shape;9577;p13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8" name="Google Shape;9578;p13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9" name="Google Shape;9579;p13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0" name="Google Shape;9580;p13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1" name="Google Shape;9581;p13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2" name="Google Shape;9582;p13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3" name="Google Shape;9583;p13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4" name="Google Shape;9584;p13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5" name="Google Shape;9585;p13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6" name="Google Shape;9586;p13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7" name="Google Shape;9587;p13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8" name="Google Shape;9588;p13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9" name="Google Shape;9589;p13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0" name="Google Shape;9590;p13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1" name="Google Shape;9591;p13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2" name="Google Shape;9592;p13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3" name="Google Shape;9593;p13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4" name="Google Shape;9594;p13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5" name="Google Shape;9595;p13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6" name="Google Shape;9596;p13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7" name="Google Shape;9597;p13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8" name="Google Shape;9598;p13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9" name="Google Shape;9599;p13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0" name="Google Shape;9600;p13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1" name="Google Shape;9601;p13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2" name="Google Shape;9602;p13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3" name="Google Shape;9603;p13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4" name="Google Shape;9604;p13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5" name="Google Shape;9605;p13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6" name="Google Shape;9606;p13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7" name="Google Shape;9607;p13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8" name="Google Shape;9608;p13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9" name="Google Shape;9609;p13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0" name="Google Shape;9610;p13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1" name="Google Shape;9611;p13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2" name="Google Shape;9612;p13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3" name="Google Shape;9613;p13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4" name="Google Shape;9614;p13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5" name="Google Shape;9615;p13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6" name="Google Shape;9616;p13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7" name="Google Shape;9617;p13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8" name="Google Shape;9618;p13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9" name="Google Shape;9619;p13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0" name="Google Shape;9620;p13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1" name="Google Shape;9621;p13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2" name="Google Shape;9622;p13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3" name="Google Shape;9623;p13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4" name="Google Shape;9624;p13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5" name="Google Shape;9625;p13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6" name="Google Shape;9626;p13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7" name="Google Shape;9627;p13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8" name="Google Shape;9628;p13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9" name="Google Shape;9629;p13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0" name="Google Shape;9630;p13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1" name="Google Shape;9631;p13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2" name="Google Shape;9632;p13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3" name="Google Shape;9633;p13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4" name="Google Shape;9634;p13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5" name="Google Shape;9635;p13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6" name="Google Shape;9636;p13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7" name="Google Shape;9637;p13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8" name="Google Shape;9638;p13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9" name="Google Shape;9639;p13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0" name="Google Shape;9640;p13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1" name="Google Shape;9641;p13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2" name="Google Shape;9642;p13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3" name="Google Shape;9643;p13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4" name="Google Shape;9644;p13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5" name="Google Shape;9645;p13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6" name="Google Shape;9646;p13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7" name="Google Shape;9647;p13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8" name="Google Shape;9648;p13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9" name="Google Shape;9649;p13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0" name="Google Shape;9650;p13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1" name="Google Shape;9651;p13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2" name="Google Shape;9652;p13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3" name="Google Shape;9653;p13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4" name="Google Shape;9654;p13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5" name="Google Shape;9655;p13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6" name="Google Shape;9656;p13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7" name="Google Shape;9657;p13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8" name="Google Shape;9658;p13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9" name="Google Shape;9659;p13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0" name="Google Shape;9660;p13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1" name="Google Shape;9661;p13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2" name="Google Shape;9662;p13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3" name="Google Shape;9663;p13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4" name="Google Shape;9664;p13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5" name="Google Shape;9665;p13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6" name="Google Shape;9666;p13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7" name="Google Shape;9667;p13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8" name="Google Shape;9668;p13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9" name="Google Shape;9669;p13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0" name="Google Shape;9670;p13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1" name="Google Shape;9671;p13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2" name="Google Shape;9672;p13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3" name="Google Shape;9673;p13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4" name="Google Shape;9674;p13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5" name="Google Shape;9675;p13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6" name="Google Shape;9676;p13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7" name="Google Shape;9677;p13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8" name="Google Shape;9678;p13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9" name="Google Shape;9679;p13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0" name="Google Shape;9680;p13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1" name="Google Shape;9681;p13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2" name="Google Shape;9682;p13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3" name="Google Shape;9683;p13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4" name="Google Shape;9684;p13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5" name="Google Shape;9685;p13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6" name="Google Shape;9686;p13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7" name="Google Shape;9687;p13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8" name="Google Shape;9688;p13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9" name="Google Shape;9689;p13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0" name="Google Shape;9690;p13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1" name="Google Shape;9691;p13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2" name="Google Shape;9692;p13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3" name="Google Shape;9693;p13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4" name="Google Shape;9694;p13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5" name="Google Shape;9695;p13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6" name="Google Shape;9696;p13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7" name="Google Shape;9697;p13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8" name="Google Shape;9698;p13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9" name="Google Shape;9699;p13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0" name="Google Shape;9700;p13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1" name="Google Shape;9701;p13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2" name="Google Shape;9702;p13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3" name="Google Shape;9703;p13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4" name="Google Shape;9704;p13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5" name="Google Shape;9705;p13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6" name="Google Shape;9706;p13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7" name="Google Shape;9707;p13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8" name="Google Shape;9708;p13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9" name="Google Shape;9709;p13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0" name="Google Shape;9710;p13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1" name="Google Shape;9711;p13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2" name="Google Shape;9712;p13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3" name="Google Shape;9713;p13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4" name="Google Shape;9714;p13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5" name="Google Shape;9715;p13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6" name="Google Shape;9716;p13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7" name="Google Shape;9717;p13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8" name="Google Shape;9718;p13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9" name="Google Shape;9719;p13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0" name="Google Shape;9720;p13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1" name="Google Shape;9721;p13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2" name="Google Shape;9722;p13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3" name="Google Shape;9723;p13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4" name="Google Shape;9724;p13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5" name="Google Shape;9725;p13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6" name="Google Shape;9726;p13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7" name="Google Shape;9727;p13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8" name="Google Shape;9728;p13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9" name="Google Shape;9729;p13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0" name="Google Shape;9730;p13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1" name="Google Shape;9731;p13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2" name="Google Shape;9732;p13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3" name="Google Shape;9733;p13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4" name="Google Shape;9734;p13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5" name="Google Shape;9735;p13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6" name="Google Shape;9736;p13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7" name="Google Shape;9737;p13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8" name="Google Shape;9738;p13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9" name="Google Shape;9739;p13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0" name="Google Shape;9740;p13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1" name="Google Shape;9741;p13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2" name="Google Shape;9742;p13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3" name="Google Shape;9743;p13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4" name="Google Shape;9744;p13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5" name="Google Shape;9745;p13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6" name="Google Shape;9746;p13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7" name="Google Shape;9747;p13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8" name="Google Shape;9748;p13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9" name="Google Shape;9749;p13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0" name="Google Shape;9750;p13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1" name="Google Shape;9751;p13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2" name="Google Shape;9752;p13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3" name="Google Shape;9753;p13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4" name="Google Shape;9754;p13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5" name="Google Shape;9755;p13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6" name="Google Shape;9756;p13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7" name="Google Shape;9757;p13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8" name="Google Shape;9758;p13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9" name="Google Shape;9759;p13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0" name="Google Shape;9760;p13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1" name="Google Shape;9761;p13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2" name="Google Shape;9762;p13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3" name="Google Shape;9763;p13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4" name="Google Shape;9764;p13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5" name="Google Shape;9765;p13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6" name="Google Shape;9766;p13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7" name="Google Shape;9767;p13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8" name="Google Shape;9768;p13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9" name="Google Shape;9769;p13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0" name="Google Shape;9770;p13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1" name="Google Shape;9771;p13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2" name="Google Shape;9772;p13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3" name="Google Shape;9773;p13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4" name="Google Shape;9774;p13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5" name="Google Shape;9775;p13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6" name="Google Shape;9776;p13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7" name="Google Shape;9777;p13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8" name="Google Shape;9778;p13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9" name="Google Shape;9779;p13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0" name="Google Shape;9780;p13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1" name="Google Shape;9781;p13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2" name="Google Shape;9782;p13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3" name="Google Shape;9783;p13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4" name="Google Shape;9784;p13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5" name="Google Shape;9785;p13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6" name="Google Shape;9786;p13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7" name="Google Shape;9787;p13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8" name="Google Shape;9788;p13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9" name="Google Shape;9789;p13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0" name="Google Shape;9790;p13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1" name="Google Shape;9791;p13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2" name="Google Shape;9792;p13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3" name="Google Shape;9793;p13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4" name="Google Shape;9794;p13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5" name="Google Shape;9795;p13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6" name="Google Shape;9796;p13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7" name="Google Shape;9797;p13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8" name="Google Shape;9798;p13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9" name="Google Shape;9799;p13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0" name="Google Shape;9800;p13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1" name="Google Shape;9801;p13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2" name="Google Shape;9802;p13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3" name="Google Shape;9803;p13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4" name="Google Shape;9804;p13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5" name="Google Shape;9805;p13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6" name="Google Shape;9806;p13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7" name="Google Shape;9807;p13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8" name="Google Shape;9808;p13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9" name="Google Shape;9809;p13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0" name="Google Shape;9810;p13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1" name="Google Shape;9811;p13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2" name="Google Shape;9812;p13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3" name="Google Shape;9813;p13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4" name="Google Shape;9814;p13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5" name="Google Shape;9815;p13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6" name="Google Shape;9816;p13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7" name="Google Shape;9817;p13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8" name="Google Shape;9818;p13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9" name="Google Shape;9819;p13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0" name="Google Shape;9820;p13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1" name="Google Shape;9821;p13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2" name="Google Shape;9822;p13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3" name="Google Shape;9823;p13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4" name="Google Shape;9824;p13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5" name="Google Shape;9825;p13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6" name="Google Shape;9826;p13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7" name="Google Shape;9827;p13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8" name="Google Shape;9828;p13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9" name="Google Shape;9829;p13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0" name="Google Shape;9830;p13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1" name="Google Shape;9831;p13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2" name="Google Shape;9832;p13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3" name="Google Shape;9833;p13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4" name="Google Shape;9834;p13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5" name="Google Shape;9835;p13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6" name="Google Shape;9836;p13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7" name="Google Shape;9837;p13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8" name="Google Shape;9838;p13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9" name="Google Shape;9839;p13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0" name="Google Shape;9840;p13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1" name="Google Shape;9841;p13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2" name="Google Shape;9842;p13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3" name="Google Shape;9843;p13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4" name="Google Shape;9844;p13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5" name="Google Shape;9845;p13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6" name="Google Shape;9846;p13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847" name="Google Shape;9847;p13"/>
          <p:cNvGrpSpPr/>
          <p:nvPr/>
        </p:nvGrpSpPr>
        <p:grpSpPr>
          <a:xfrm rot="-7802353">
            <a:off x="8331454" y="1233887"/>
            <a:ext cx="4493327" cy="2195427"/>
            <a:chOff x="2727525" y="3843750"/>
            <a:chExt cx="1933950" cy="920400"/>
          </a:xfrm>
        </p:grpSpPr>
        <p:sp>
          <p:nvSpPr>
            <p:cNvPr id="9848" name="Google Shape;9848;p13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9" name="Google Shape;9849;p13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0" name="Google Shape;9850;p13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1" name="Google Shape;9851;p13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2" name="Google Shape;9852;p13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3" name="Google Shape;9853;p13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4" name="Google Shape;9854;p13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5" name="Google Shape;9855;p13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6" name="Google Shape;9856;p13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7" name="Google Shape;9857;p13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8" name="Google Shape;9858;p13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9" name="Google Shape;9859;p13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0" name="Google Shape;9860;p13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1" name="Google Shape;9861;p13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2" name="Google Shape;9862;p13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3" name="Google Shape;9863;p13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4" name="Google Shape;9864;p13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5" name="Google Shape;9865;p13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6" name="Google Shape;9866;p13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7" name="Google Shape;9867;p13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8" name="Google Shape;9868;p13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9" name="Google Shape;9869;p13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0" name="Google Shape;9870;p13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1" name="Google Shape;9871;p13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2" name="Google Shape;9872;p13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3" name="Google Shape;9873;p13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4" name="Google Shape;9874;p13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5" name="Google Shape;9875;p13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6" name="Google Shape;9876;p13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7" name="Google Shape;9877;p13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8" name="Google Shape;9878;p13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9" name="Google Shape;9879;p13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0" name="Google Shape;9880;p13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1" name="Google Shape;9881;p13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2" name="Google Shape;9882;p13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3" name="Google Shape;9883;p13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4" name="Google Shape;9884;p13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5" name="Google Shape;9885;p13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6" name="Google Shape;9886;p13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7" name="Google Shape;9887;p13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8" name="Google Shape;9888;p13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9" name="Google Shape;9889;p13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0" name="Google Shape;9890;p13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1" name="Google Shape;9891;p13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2" name="Google Shape;9892;p13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3" name="Google Shape;9893;p13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4" name="Google Shape;9894;p13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5" name="Google Shape;9895;p13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6" name="Google Shape;9896;p13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7" name="Google Shape;9897;p13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8" name="Google Shape;9898;p13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9" name="Google Shape;9899;p13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0" name="Google Shape;9900;p13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1" name="Google Shape;9901;p13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2" name="Google Shape;9902;p13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3" name="Google Shape;9903;p13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4" name="Google Shape;9904;p13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5" name="Google Shape;9905;p13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6" name="Google Shape;9906;p13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7" name="Google Shape;9907;p13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8" name="Google Shape;9908;p13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9" name="Google Shape;9909;p13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0" name="Google Shape;9910;p13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1" name="Google Shape;9911;p13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2" name="Google Shape;9912;p13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3" name="Google Shape;9913;p13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4" name="Google Shape;9914;p13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5" name="Google Shape;9915;p13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6" name="Google Shape;9916;p13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7" name="Google Shape;9917;p13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8" name="Google Shape;9918;p13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9" name="Google Shape;9919;p13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0" name="Google Shape;9920;p13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1" name="Google Shape;9921;p13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2" name="Google Shape;9922;p13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3" name="Google Shape;9923;p13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4" name="Google Shape;9924;p13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5" name="Google Shape;9925;p13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6" name="Google Shape;9926;p13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7" name="Google Shape;9927;p13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8" name="Google Shape;9928;p13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9" name="Google Shape;9929;p13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0" name="Google Shape;9930;p13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1" name="Google Shape;9931;p13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2" name="Google Shape;9932;p13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3" name="Google Shape;9933;p13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4" name="Google Shape;9934;p13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5" name="Google Shape;9935;p13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6" name="Google Shape;9936;p13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7" name="Google Shape;9937;p13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8" name="Google Shape;9938;p13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9" name="Google Shape;9939;p13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0" name="Google Shape;9940;p13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1" name="Google Shape;9941;p13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2" name="Google Shape;9942;p13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3" name="Google Shape;9943;p13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4" name="Google Shape;9944;p13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5" name="Google Shape;9945;p13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6" name="Google Shape;9946;p13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7" name="Google Shape;9947;p13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8" name="Google Shape;9948;p13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9" name="Google Shape;9949;p13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0" name="Google Shape;9950;p13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1" name="Google Shape;9951;p13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2" name="Google Shape;9952;p13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3" name="Google Shape;9953;p13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4" name="Google Shape;9954;p13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5" name="Google Shape;9955;p13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6" name="Google Shape;9956;p13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7" name="Google Shape;9957;p13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8" name="Google Shape;9958;p13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9" name="Google Shape;9959;p13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0" name="Google Shape;9960;p13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1" name="Google Shape;9961;p13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2" name="Google Shape;9962;p13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3" name="Google Shape;9963;p13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4" name="Google Shape;9964;p13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5" name="Google Shape;9965;p13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6" name="Google Shape;9966;p13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7" name="Google Shape;9967;p13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8" name="Google Shape;9968;p13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9" name="Google Shape;9969;p13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0" name="Google Shape;9970;p13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1" name="Google Shape;9971;p13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2" name="Google Shape;9972;p13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3" name="Google Shape;9973;p13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4" name="Google Shape;9974;p13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5" name="Google Shape;9975;p13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6" name="Google Shape;9976;p13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7" name="Google Shape;9977;p13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8" name="Google Shape;9978;p13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9" name="Google Shape;9979;p13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0" name="Google Shape;9980;p13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1" name="Google Shape;9981;p13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2" name="Google Shape;9982;p13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3" name="Google Shape;9983;p13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4" name="Google Shape;9984;p13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5" name="Google Shape;9985;p13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6" name="Google Shape;9986;p13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7" name="Google Shape;9987;p13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8" name="Google Shape;9988;p13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9" name="Google Shape;9989;p13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0" name="Google Shape;9990;p13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1" name="Google Shape;9991;p13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2" name="Google Shape;9992;p13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3" name="Google Shape;9993;p13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4" name="Google Shape;9994;p13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5" name="Google Shape;9995;p13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6" name="Google Shape;9996;p13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7" name="Google Shape;9997;p13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8" name="Google Shape;9998;p13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9" name="Google Shape;9999;p13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0" name="Google Shape;10000;p13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1" name="Google Shape;10001;p13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2" name="Google Shape;10002;p13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3" name="Google Shape;10003;p13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4" name="Google Shape;10004;p13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5" name="Google Shape;10005;p13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6" name="Google Shape;10006;p13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7" name="Google Shape;10007;p13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8" name="Google Shape;10008;p13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9" name="Google Shape;10009;p13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0" name="Google Shape;10010;p13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1" name="Google Shape;10011;p13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2" name="Google Shape;10012;p13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3" name="Google Shape;10013;p13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4" name="Google Shape;10014;p13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5" name="Google Shape;10015;p13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6" name="Google Shape;10016;p13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7" name="Google Shape;10017;p13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8" name="Google Shape;10018;p13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9" name="Google Shape;10019;p13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0" name="Google Shape;10020;p13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1" name="Google Shape;10021;p13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2" name="Google Shape;10022;p13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3" name="Google Shape;10023;p13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4" name="Google Shape;10024;p13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5" name="Google Shape;10025;p13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6" name="Google Shape;10026;p13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7" name="Google Shape;10027;p13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8" name="Google Shape;10028;p13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9" name="Google Shape;10029;p13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0" name="Google Shape;10030;p13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1" name="Google Shape;10031;p13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2" name="Google Shape;10032;p13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3" name="Google Shape;10033;p13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4" name="Google Shape;10034;p13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5" name="Google Shape;10035;p13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6" name="Google Shape;10036;p13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7" name="Google Shape;10037;p13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8" name="Google Shape;10038;p13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9" name="Google Shape;10039;p13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0" name="Google Shape;10040;p13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1" name="Google Shape;10041;p13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2" name="Google Shape;10042;p13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3" name="Google Shape;10043;p13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4" name="Google Shape;10044;p13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5" name="Google Shape;10045;p13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6" name="Google Shape;10046;p13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7" name="Google Shape;10047;p13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8" name="Google Shape;10048;p13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9" name="Google Shape;10049;p13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0" name="Google Shape;10050;p13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1" name="Google Shape;10051;p13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2" name="Google Shape;10052;p13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3" name="Google Shape;10053;p13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4" name="Google Shape;10054;p13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5" name="Google Shape;10055;p13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6" name="Google Shape;10056;p13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7" name="Google Shape;10057;p13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8" name="Google Shape;10058;p13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9" name="Google Shape;10059;p13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0" name="Google Shape;10060;p13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1" name="Google Shape;10061;p13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2" name="Google Shape;10062;p13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3" name="Google Shape;10063;p13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4" name="Google Shape;10064;p13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5" name="Google Shape;10065;p13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6" name="Google Shape;10066;p13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7" name="Google Shape;10067;p13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8" name="Google Shape;10068;p13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9" name="Google Shape;10069;p13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0" name="Google Shape;10070;p13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1" name="Google Shape;10071;p13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2" name="Google Shape;10072;p13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3" name="Google Shape;10073;p13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4" name="Google Shape;10074;p13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5" name="Google Shape;10075;p13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6" name="Google Shape;10076;p13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7" name="Google Shape;10077;p13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8" name="Google Shape;10078;p13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9" name="Google Shape;10079;p13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0" name="Google Shape;10080;p13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1" name="Google Shape;10081;p13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2" name="Google Shape;10082;p13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3" name="Google Shape;10083;p13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4" name="Google Shape;10084;p13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5" name="Google Shape;10085;p13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6" name="Google Shape;10086;p13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7" name="Google Shape;10087;p13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8" name="Google Shape;10088;p13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9" name="Google Shape;10089;p13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0" name="Google Shape;10090;p13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1" name="Google Shape;10091;p13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2" name="Google Shape;10092;p13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3" name="Google Shape;10093;p13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4" name="Google Shape;10094;p13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5" name="Google Shape;10095;p13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6" name="Google Shape;10096;p13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7" name="Google Shape;10097;p13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8" name="Google Shape;10098;p13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9" name="Google Shape;10099;p13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0" name="Google Shape;10100;p13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1" name="Google Shape;10101;p13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2" name="Google Shape;10102;p13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3" name="Google Shape;10103;p13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4" name="Google Shape;10104;p13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5" name="Google Shape;10105;p13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6" name="Google Shape;10106;p13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7" name="Google Shape;10107;p13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8" name="Google Shape;10108;p13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9" name="Google Shape;10109;p13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0" name="Google Shape;10110;p13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1" name="Google Shape;10111;p13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2" name="Google Shape;10112;p13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3" name="Google Shape;10113;p13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4" name="Google Shape;10114;p13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5" name="Google Shape;10115;p13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6" name="Google Shape;10116;p13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7" name="Google Shape;10117;p13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8" name="Google Shape;10118;p13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9" name="Google Shape;10119;p13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0" name="Google Shape;10120;p13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1" name="Google Shape;10121;p13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2" name="Google Shape;10122;p13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3" name="Google Shape;10123;p13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4" name="Google Shape;10124;p13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5" name="Google Shape;10125;p13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6" name="Google Shape;10126;p13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7" name="Google Shape;10127;p13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8" name="Google Shape;10128;p13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9" name="Google Shape;10129;p13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0" name="Google Shape;10130;p13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1" name="Google Shape;10131;p13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2" name="Google Shape;10132;p13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3" name="Google Shape;10133;p13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4" name="Google Shape;10134;p13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5" name="Google Shape;10135;p13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6" name="Google Shape;10136;p13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7" name="Google Shape;10137;p13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8" name="Google Shape;10138;p13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9" name="Google Shape;10139;p13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0" name="Google Shape;10140;p13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1" name="Google Shape;10141;p13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2" name="Google Shape;10142;p13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3" name="Google Shape;10143;p13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4" name="Google Shape;10144;p13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5" name="Google Shape;10145;p13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6" name="Google Shape;10146;p13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7" name="Google Shape;10147;p13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8" name="Google Shape;10148;p13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9" name="Google Shape;10149;p13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0" name="Google Shape;10150;p13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1" name="Google Shape;10151;p13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2" name="Google Shape;10152;p13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3" name="Google Shape;10153;p13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4" name="Google Shape;10154;p13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5" name="Google Shape;10155;p13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6" name="Google Shape;10156;p13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7" name="Google Shape;10157;p13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8" name="Google Shape;10158;p13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9" name="Google Shape;10159;p13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0" name="Google Shape;10160;p13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1" name="Google Shape;10161;p13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2" name="Google Shape;10162;p13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3" name="Google Shape;10163;p13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4" name="Google Shape;10164;p13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5" name="Google Shape;10165;p13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6" name="Google Shape;10166;p13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7" name="Google Shape;10167;p13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8" name="Google Shape;10168;p13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9" name="Google Shape;10169;p13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0" name="Google Shape;10170;p13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1" name="Google Shape;10171;p13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2" name="Google Shape;10172;p13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3" name="Google Shape;10173;p13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4" name="Google Shape;10174;p13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5" name="Google Shape;10175;p13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6" name="Google Shape;10176;p13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7" name="Google Shape;10177;p13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8" name="Google Shape;10178;p13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9" name="Google Shape;10179;p13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0" name="Google Shape;10180;p13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1" name="Google Shape;10181;p13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2" name="Google Shape;10182;p13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3" name="Google Shape;10183;p13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4" name="Google Shape;10184;p13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5" name="Google Shape;10185;p13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6" name="Google Shape;10186;p13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7" name="Google Shape;10187;p13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8" name="Google Shape;10188;p13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9" name="Google Shape;10189;p13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0" name="Google Shape;10190;p13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1" name="Google Shape;10191;p13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2" name="Google Shape;10192;p13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3" name="Google Shape;10193;p13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4" name="Google Shape;10194;p13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5" name="Google Shape;10195;p13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6" name="Google Shape;10196;p13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7" name="Google Shape;10197;p13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8" name="Google Shape;10198;p13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9" name="Google Shape;10199;p13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0" name="Google Shape;10200;p13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1" name="Google Shape;10201;p13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2" name="Google Shape;10202;p13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3" name="Google Shape;10203;p13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4" name="Google Shape;10204;p13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5" name="Google Shape;10205;p13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6" name="Google Shape;10206;p13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7" name="Google Shape;10207;p13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8" name="Google Shape;10208;p13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9" name="Google Shape;10209;p13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0" name="Google Shape;10210;p13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1" name="Google Shape;10211;p13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2" name="Google Shape;10212;p13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3" name="Google Shape;10213;p13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4" name="Google Shape;10214;p13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5" name="Google Shape;10215;p13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6" name="Google Shape;10216;p13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7" name="Google Shape;10217;p13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8" name="Google Shape;10218;p13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9" name="Google Shape;10219;p13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0" name="Google Shape;10220;p13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1" name="Google Shape;10221;p13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2" name="Google Shape;10222;p13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3" name="Google Shape;10223;p13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4" name="Google Shape;10224;p13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5" name="Google Shape;10225;p13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6" name="Google Shape;10226;p13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7" name="Google Shape;10227;p13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8" name="Google Shape;10228;p13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9" name="Google Shape;10229;p13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0" name="Google Shape;10230;p13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1" name="Google Shape;10231;p13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2" name="Google Shape;10232;p13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3" name="Google Shape;10233;p13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4" name="Google Shape;10234;p13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5" name="Google Shape;10235;p13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6" name="Google Shape;10236;p13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7" name="Google Shape;10237;p13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8" name="Google Shape;10238;p13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9" name="Google Shape;10239;p13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0" name="Google Shape;10240;p13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1" name="Google Shape;10241;p13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2" name="Google Shape;10242;p13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3" name="Google Shape;10243;p13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4" name="Google Shape;10244;p13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5" name="Google Shape;10245;p13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6" name="Google Shape;10246;p13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7" name="Google Shape;10247;p13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8" name="Google Shape;10248;p13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9" name="Google Shape;10249;p13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0" name="Google Shape;10250;p13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1" name="Google Shape;10251;p13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2" name="Google Shape;10252;p13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3" name="Google Shape;10253;p13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4" name="Google Shape;10254;p13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5" name="Google Shape;10255;p13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6" name="Google Shape;10256;p13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7" name="Google Shape;10257;p13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8" name="Google Shape;10258;p13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9" name="Google Shape;10259;p13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0" name="Google Shape;10260;p13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1" name="Google Shape;10261;p13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2" name="Google Shape;10262;p13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3" name="Google Shape;10263;p13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4" name="Google Shape;10264;p13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5" name="Google Shape;10265;p13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6" name="Google Shape;10266;p13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7" name="Google Shape;10267;p13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8" name="Google Shape;10268;p13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9" name="Google Shape;10269;p13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0" name="Google Shape;10270;p13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1" name="Google Shape;10271;p13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2" name="Google Shape;10272;p13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3" name="Google Shape;10273;p13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4" name="Google Shape;10274;p13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5" name="Google Shape;10275;p13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6" name="Google Shape;10276;p13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7" name="Google Shape;10277;p13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8" name="Google Shape;10278;p13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9" name="Google Shape;10279;p13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0" name="Google Shape;10280;p13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1" name="Google Shape;10281;p13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2" name="Google Shape;10282;p13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3" name="Google Shape;10283;p13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4" name="Google Shape;10284;p13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5" name="Google Shape;10285;p13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6" name="Google Shape;10286;p13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7" name="Google Shape;10287;p13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8" name="Google Shape;10288;p13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9" name="Google Shape;10289;p13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0" name="Google Shape;10290;p13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1" name="Google Shape;10291;p13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2" name="Google Shape;10292;p13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3" name="Google Shape;10293;p13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4" name="Google Shape;10294;p13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5" name="Google Shape;10295;p13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6" name="Google Shape;10296;p13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7" name="Google Shape;10297;p13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8" name="Google Shape;10298;p13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9" name="Google Shape;10299;p13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0" name="Google Shape;10300;p13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1" name="Google Shape;10301;p13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2" name="Google Shape;10302;p13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3" name="Google Shape;10303;p13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4" name="Google Shape;10304;p13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5" name="Google Shape;10305;p13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6" name="Google Shape;10306;p13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7" name="Google Shape;10307;p13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8" name="Google Shape;10308;p13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9" name="Google Shape;10309;p13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0" name="Google Shape;10310;p13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1" name="Google Shape;10311;p13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2" name="Google Shape;10312;p13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3" name="Google Shape;10313;p13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4" name="Google Shape;10314;p13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5" name="Google Shape;10315;p13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6" name="Google Shape;10316;p13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7" name="Google Shape;10317;p13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8" name="Google Shape;10318;p13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9" name="Google Shape;10319;p13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0" name="Google Shape;10320;p13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1" name="Google Shape;10321;p13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2" name="Google Shape;10322;p13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3" name="Google Shape;10323;p13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4" name="Google Shape;10324;p13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5" name="Google Shape;10325;p13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6" name="Google Shape;10326;p13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7" name="Google Shape;10327;p13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8" name="Google Shape;10328;p13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9" name="Google Shape;10329;p13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0" name="Google Shape;10330;p13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1" name="Google Shape;10331;p13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2" name="Google Shape;10332;p13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3" name="Google Shape;10333;p13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4" name="Google Shape;10334;p13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5" name="Google Shape;10335;p13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6" name="Google Shape;10336;p13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7" name="Google Shape;10337;p13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8" name="Google Shape;10338;p13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9" name="Google Shape;10339;p13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0" name="Google Shape;10340;p13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1" name="Google Shape;10341;p13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2" name="Google Shape;10342;p13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3" name="Google Shape;10343;p13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4" name="Google Shape;10344;p13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5" name="Google Shape;10345;p13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6" name="Google Shape;10346;p13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7" name="Google Shape;10347;p13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8" name="Google Shape;10348;p13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9" name="Google Shape;10349;p13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0" name="Google Shape;10350;p13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1" name="Google Shape;10351;p13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2" name="Google Shape;10352;p13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3" name="Google Shape;10353;p13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4" name="Google Shape;10354;p13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5" name="Google Shape;10355;p13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6" name="Google Shape;10356;p13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7" name="Google Shape;10357;p13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8" name="Google Shape;10358;p13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9" name="Google Shape;10359;p13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0" name="Google Shape;10360;p13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1" name="Google Shape;10361;p13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2" name="Google Shape;10362;p13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3" name="Google Shape;10363;p13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4" name="Google Shape;10364;p13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5" name="Google Shape;10365;p13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6" name="Google Shape;10366;p13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7" name="Google Shape;10367;p13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8" name="Google Shape;10368;p13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9" name="Google Shape;10369;p13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0" name="Google Shape;10370;p13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1" name="Google Shape;10371;p13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2" name="Google Shape;10372;p13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3" name="Google Shape;10373;p13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4" name="Google Shape;10374;p13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5" name="Google Shape;10375;p13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6" name="Google Shape;10376;p13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7" name="Google Shape;10377;p13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8" name="Google Shape;10378;p13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9" name="Google Shape;10379;p13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0" name="Google Shape;10380;p13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1" name="Google Shape;10381;p13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2" name="Google Shape;10382;p13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3" name="Google Shape;10383;p13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4" name="Google Shape;10384;p13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5" name="Google Shape;10385;p13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6" name="Google Shape;10386;p13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7" name="Google Shape;10387;p13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8" name="Google Shape;10388;p13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9" name="Google Shape;10389;p13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0" name="Google Shape;10390;p13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1" name="Google Shape;10391;p13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2" name="Google Shape;10392;p13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3" name="Google Shape;10393;p13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4" name="Google Shape;10394;p13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5" name="Google Shape;10395;p13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6" name="Google Shape;10396;p13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7" name="Google Shape;10397;p13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8" name="Google Shape;10398;p13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9" name="Google Shape;10399;p13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0" name="Google Shape;10400;p13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1" name="Google Shape;10401;p13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2" name="Google Shape;10402;p13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3" name="Google Shape;10403;p13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4" name="Google Shape;10404;p13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5" name="Google Shape;10405;p13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6" name="Google Shape;10406;p13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7" name="Google Shape;10407;p13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8" name="Google Shape;10408;p13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9" name="Google Shape;10409;p13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0" name="Google Shape;10410;p13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1" name="Google Shape;10411;p13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2" name="Google Shape;10412;p13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3" name="Google Shape;10413;p13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4" name="Google Shape;10414;p13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5" name="Google Shape;10415;p13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6" name="Google Shape;10416;p13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7" name="Google Shape;10417;p13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8" name="Google Shape;10418;p13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9" name="Google Shape;10419;p13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0" name="Google Shape;10420;p13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1" name="Google Shape;10421;p13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2" name="Google Shape;10422;p13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3" name="Google Shape;10423;p13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4" name="Google Shape;10424;p13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5" name="Google Shape;10425;p13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6" name="Google Shape;10426;p13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7" name="Google Shape;10427;p13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8" name="Google Shape;10428;p13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9" name="Google Shape;10429;p13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0" name="Google Shape;10430;p13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1" name="Google Shape;10431;p13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2" name="Google Shape;10432;p13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3" name="Google Shape;10433;p13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4" name="Google Shape;10434;p13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5" name="Google Shape;10435;p13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6" name="Google Shape;10436;p13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7" name="Google Shape;10437;p13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8" name="Google Shape;10438;p13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9" name="Google Shape;10439;p13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0" name="Google Shape;10440;p13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1" name="Google Shape;10441;p13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2" name="Google Shape;10442;p13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3" name="Google Shape;10443;p13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4" name="Google Shape;10444;p13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5" name="Google Shape;10445;p13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6" name="Google Shape;10446;p13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7" name="Google Shape;10447;p13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8" name="Google Shape;10448;p13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9" name="Google Shape;10449;p13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0" name="Google Shape;10450;p13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1" name="Google Shape;10451;p13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2" name="Google Shape;10452;p13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3" name="Google Shape;10453;p13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4" name="Google Shape;10454;p13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5" name="Google Shape;10455;p13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129637069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 1">
  <p:cSld name="Table of contents 1">
    <p:spTree>
      <p:nvGrpSpPr>
        <p:cNvPr id="1" name="Shape 10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57" name="Google Shape;10457;p1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10000" y="-1046699"/>
            <a:ext cx="12581199" cy="88953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58" name="Google Shape;10458;p14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459" name="Google Shape;10459;p14"/>
          <p:cNvSpPr txBox="1">
            <a:spLocks noGrp="1"/>
          </p:cNvSpPr>
          <p:nvPr>
            <p:ph type="title" idx="2"/>
          </p:nvPr>
        </p:nvSpPr>
        <p:spPr>
          <a:xfrm>
            <a:off x="2897273" y="1652299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4267"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10460" name="Google Shape;10460;p14"/>
          <p:cNvSpPr txBox="1">
            <a:spLocks noGrp="1"/>
          </p:cNvSpPr>
          <p:nvPr>
            <p:ph type="title" idx="3" hasCustomPrompt="1"/>
          </p:nvPr>
        </p:nvSpPr>
        <p:spPr>
          <a:xfrm>
            <a:off x="1622461" y="1975600"/>
            <a:ext cx="1060800" cy="6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800" b="1"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0461" name="Google Shape;10461;p14"/>
          <p:cNvSpPr txBox="1">
            <a:spLocks noGrp="1"/>
          </p:cNvSpPr>
          <p:nvPr>
            <p:ph type="subTitle" idx="1"/>
          </p:nvPr>
        </p:nvSpPr>
        <p:spPr>
          <a:xfrm>
            <a:off x="2897273" y="2351455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62" name="Google Shape;10462;p14"/>
          <p:cNvSpPr txBox="1">
            <a:spLocks noGrp="1"/>
          </p:cNvSpPr>
          <p:nvPr>
            <p:ph type="title" idx="4"/>
          </p:nvPr>
        </p:nvSpPr>
        <p:spPr>
          <a:xfrm>
            <a:off x="2897273" y="3232892"/>
            <a:ext cx="3115200" cy="70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4267"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10463" name="Google Shape;10463;p14"/>
          <p:cNvSpPr txBox="1">
            <a:spLocks noGrp="1"/>
          </p:cNvSpPr>
          <p:nvPr>
            <p:ph type="title" idx="5" hasCustomPrompt="1"/>
          </p:nvPr>
        </p:nvSpPr>
        <p:spPr>
          <a:xfrm>
            <a:off x="1622461" y="3598995"/>
            <a:ext cx="1060800" cy="6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800" b="1"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0464" name="Google Shape;10464;p14"/>
          <p:cNvSpPr txBox="1">
            <a:spLocks noGrp="1"/>
          </p:cNvSpPr>
          <p:nvPr>
            <p:ph type="subTitle" idx="6"/>
          </p:nvPr>
        </p:nvSpPr>
        <p:spPr>
          <a:xfrm>
            <a:off x="2897273" y="3932508"/>
            <a:ext cx="31152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65" name="Google Shape;10465;p14"/>
          <p:cNvSpPr txBox="1">
            <a:spLocks noGrp="1"/>
          </p:cNvSpPr>
          <p:nvPr>
            <p:ph type="title" idx="7"/>
          </p:nvPr>
        </p:nvSpPr>
        <p:spPr>
          <a:xfrm>
            <a:off x="2897273" y="48188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4267"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10466" name="Google Shape;10466;p14"/>
          <p:cNvSpPr txBox="1">
            <a:spLocks noGrp="1"/>
          </p:cNvSpPr>
          <p:nvPr>
            <p:ph type="title" idx="8" hasCustomPrompt="1"/>
          </p:nvPr>
        </p:nvSpPr>
        <p:spPr>
          <a:xfrm>
            <a:off x="1622461" y="5185233"/>
            <a:ext cx="1060800" cy="6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800" b="1"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0467" name="Google Shape;10467;p14"/>
          <p:cNvSpPr txBox="1">
            <a:spLocks noGrp="1"/>
          </p:cNvSpPr>
          <p:nvPr>
            <p:ph type="subTitle" idx="9"/>
          </p:nvPr>
        </p:nvSpPr>
        <p:spPr>
          <a:xfrm>
            <a:off x="2897273" y="5517512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68" name="Google Shape;10468;p14"/>
          <p:cNvSpPr txBox="1">
            <a:spLocks noGrp="1"/>
          </p:cNvSpPr>
          <p:nvPr>
            <p:ph type="title" idx="13"/>
          </p:nvPr>
        </p:nvSpPr>
        <p:spPr>
          <a:xfrm>
            <a:off x="7471727" y="1652299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4267"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10469" name="Google Shape;10469;p14"/>
          <p:cNvSpPr txBox="1">
            <a:spLocks noGrp="1"/>
          </p:cNvSpPr>
          <p:nvPr>
            <p:ph type="title" idx="14" hasCustomPrompt="1"/>
          </p:nvPr>
        </p:nvSpPr>
        <p:spPr>
          <a:xfrm>
            <a:off x="6193113" y="1975600"/>
            <a:ext cx="1058400" cy="6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800" b="1"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0470" name="Google Shape;10470;p14"/>
          <p:cNvSpPr txBox="1">
            <a:spLocks noGrp="1"/>
          </p:cNvSpPr>
          <p:nvPr>
            <p:ph type="subTitle" idx="15"/>
          </p:nvPr>
        </p:nvSpPr>
        <p:spPr>
          <a:xfrm>
            <a:off x="7471727" y="2351455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471" name="Google Shape;10471;p14"/>
          <p:cNvGrpSpPr/>
          <p:nvPr/>
        </p:nvGrpSpPr>
        <p:grpSpPr>
          <a:xfrm rot="3160474">
            <a:off x="-637957" y="2527748"/>
            <a:ext cx="4638016" cy="2207312"/>
            <a:chOff x="2727525" y="3843750"/>
            <a:chExt cx="1933950" cy="920400"/>
          </a:xfrm>
        </p:grpSpPr>
        <p:sp>
          <p:nvSpPr>
            <p:cNvPr id="10472" name="Google Shape;10472;p14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3" name="Google Shape;10473;p14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4" name="Google Shape;10474;p14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5" name="Google Shape;10475;p14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6" name="Google Shape;10476;p14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7" name="Google Shape;10477;p14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8" name="Google Shape;10478;p14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9" name="Google Shape;10479;p14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0" name="Google Shape;10480;p14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1" name="Google Shape;10481;p14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2" name="Google Shape;10482;p14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3" name="Google Shape;10483;p14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4" name="Google Shape;10484;p14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5" name="Google Shape;10485;p14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6" name="Google Shape;10486;p14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7" name="Google Shape;10487;p14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8" name="Google Shape;10488;p14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9" name="Google Shape;10489;p14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0" name="Google Shape;10490;p14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1" name="Google Shape;10491;p14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2" name="Google Shape;10492;p14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3" name="Google Shape;10493;p14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4" name="Google Shape;10494;p14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5" name="Google Shape;10495;p14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6" name="Google Shape;10496;p14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7" name="Google Shape;10497;p14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8" name="Google Shape;10498;p14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9" name="Google Shape;10499;p14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0" name="Google Shape;10500;p14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1" name="Google Shape;10501;p14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2" name="Google Shape;10502;p14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3" name="Google Shape;10503;p14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4" name="Google Shape;10504;p14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5" name="Google Shape;10505;p14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6" name="Google Shape;10506;p14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7" name="Google Shape;10507;p14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8" name="Google Shape;10508;p14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9" name="Google Shape;10509;p14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0" name="Google Shape;10510;p14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1" name="Google Shape;10511;p14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2" name="Google Shape;10512;p14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3" name="Google Shape;10513;p14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4" name="Google Shape;10514;p14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5" name="Google Shape;10515;p14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6" name="Google Shape;10516;p14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7" name="Google Shape;10517;p14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8" name="Google Shape;10518;p14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9" name="Google Shape;10519;p14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0" name="Google Shape;10520;p14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1" name="Google Shape;10521;p14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2" name="Google Shape;10522;p14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3" name="Google Shape;10523;p14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4" name="Google Shape;10524;p14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5" name="Google Shape;10525;p14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6" name="Google Shape;10526;p14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7" name="Google Shape;10527;p14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8" name="Google Shape;10528;p14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9" name="Google Shape;10529;p14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0" name="Google Shape;10530;p14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1" name="Google Shape;10531;p14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2" name="Google Shape;10532;p14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3" name="Google Shape;10533;p14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4" name="Google Shape;10534;p14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5" name="Google Shape;10535;p14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6" name="Google Shape;10536;p14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7" name="Google Shape;10537;p14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8" name="Google Shape;10538;p14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9" name="Google Shape;10539;p14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0" name="Google Shape;10540;p14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1" name="Google Shape;10541;p14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2" name="Google Shape;10542;p14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3" name="Google Shape;10543;p14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4" name="Google Shape;10544;p14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5" name="Google Shape;10545;p14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6" name="Google Shape;10546;p14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7" name="Google Shape;10547;p14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8" name="Google Shape;10548;p14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9" name="Google Shape;10549;p14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0" name="Google Shape;10550;p14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1" name="Google Shape;10551;p14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2" name="Google Shape;10552;p14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3" name="Google Shape;10553;p14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4" name="Google Shape;10554;p14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5" name="Google Shape;10555;p14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6" name="Google Shape;10556;p14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7" name="Google Shape;10557;p14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8" name="Google Shape;10558;p14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9" name="Google Shape;10559;p14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0" name="Google Shape;10560;p14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1" name="Google Shape;10561;p14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2" name="Google Shape;10562;p14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3" name="Google Shape;10563;p14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4" name="Google Shape;10564;p14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5" name="Google Shape;10565;p14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6" name="Google Shape;10566;p14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7" name="Google Shape;10567;p14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8" name="Google Shape;10568;p14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9" name="Google Shape;10569;p14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0" name="Google Shape;10570;p14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1" name="Google Shape;10571;p14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2" name="Google Shape;10572;p14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3" name="Google Shape;10573;p14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4" name="Google Shape;10574;p14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5" name="Google Shape;10575;p14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6" name="Google Shape;10576;p14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7" name="Google Shape;10577;p14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8" name="Google Shape;10578;p14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9" name="Google Shape;10579;p14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0" name="Google Shape;10580;p14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1" name="Google Shape;10581;p14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2" name="Google Shape;10582;p14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3" name="Google Shape;10583;p14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4" name="Google Shape;10584;p14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5" name="Google Shape;10585;p14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6" name="Google Shape;10586;p14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7" name="Google Shape;10587;p14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8" name="Google Shape;10588;p14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9" name="Google Shape;10589;p14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0" name="Google Shape;10590;p14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1" name="Google Shape;10591;p14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2" name="Google Shape;10592;p14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3" name="Google Shape;10593;p14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4" name="Google Shape;10594;p14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5" name="Google Shape;10595;p14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6" name="Google Shape;10596;p14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7" name="Google Shape;10597;p14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8" name="Google Shape;10598;p14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9" name="Google Shape;10599;p14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0" name="Google Shape;10600;p14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1" name="Google Shape;10601;p14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2" name="Google Shape;10602;p14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3" name="Google Shape;10603;p14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4" name="Google Shape;10604;p14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5" name="Google Shape;10605;p14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6" name="Google Shape;10606;p14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7" name="Google Shape;10607;p14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8" name="Google Shape;10608;p14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9" name="Google Shape;10609;p14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0" name="Google Shape;10610;p14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1" name="Google Shape;10611;p14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2" name="Google Shape;10612;p14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3" name="Google Shape;10613;p14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4" name="Google Shape;10614;p14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5" name="Google Shape;10615;p14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6" name="Google Shape;10616;p14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7" name="Google Shape;10617;p14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8" name="Google Shape;10618;p14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9" name="Google Shape;10619;p14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0" name="Google Shape;10620;p14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1" name="Google Shape;10621;p14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2" name="Google Shape;10622;p14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3" name="Google Shape;10623;p14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4" name="Google Shape;10624;p14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5" name="Google Shape;10625;p14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6" name="Google Shape;10626;p14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7" name="Google Shape;10627;p14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8" name="Google Shape;10628;p14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9" name="Google Shape;10629;p14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0" name="Google Shape;10630;p14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1" name="Google Shape;10631;p14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2" name="Google Shape;10632;p14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3" name="Google Shape;10633;p14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4" name="Google Shape;10634;p14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5" name="Google Shape;10635;p14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6" name="Google Shape;10636;p14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7" name="Google Shape;10637;p14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8" name="Google Shape;10638;p14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9" name="Google Shape;10639;p14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0" name="Google Shape;10640;p14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1" name="Google Shape;10641;p14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2" name="Google Shape;10642;p14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3" name="Google Shape;10643;p14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4" name="Google Shape;10644;p14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5" name="Google Shape;10645;p14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6" name="Google Shape;10646;p14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7" name="Google Shape;10647;p14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8" name="Google Shape;10648;p14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9" name="Google Shape;10649;p14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0" name="Google Shape;10650;p14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1" name="Google Shape;10651;p14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2" name="Google Shape;10652;p14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3" name="Google Shape;10653;p14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4" name="Google Shape;10654;p14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5" name="Google Shape;10655;p14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6" name="Google Shape;10656;p14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7" name="Google Shape;10657;p14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8" name="Google Shape;10658;p14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9" name="Google Shape;10659;p14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0" name="Google Shape;10660;p14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1" name="Google Shape;10661;p14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2" name="Google Shape;10662;p14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3" name="Google Shape;10663;p14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4" name="Google Shape;10664;p14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5" name="Google Shape;10665;p14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6" name="Google Shape;10666;p14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7" name="Google Shape;10667;p14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8" name="Google Shape;10668;p14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9" name="Google Shape;10669;p14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0" name="Google Shape;10670;p14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1" name="Google Shape;10671;p14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2" name="Google Shape;10672;p14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3" name="Google Shape;10673;p14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4" name="Google Shape;10674;p14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5" name="Google Shape;10675;p14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6" name="Google Shape;10676;p14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7" name="Google Shape;10677;p14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8" name="Google Shape;10678;p14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9" name="Google Shape;10679;p14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0" name="Google Shape;10680;p14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1" name="Google Shape;10681;p14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2" name="Google Shape;10682;p14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3" name="Google Shape;10683;p14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4" name="Google Shape;10684;p14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5" name="Google Shape;10685;p14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6" name="Google Shape;10686;p14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7" name="Google Shape;10687;p14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8" name="Google Shape;10688;p14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9" name="Google Shape;10689;p14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0" name="Google Shape;10690;p14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1" name="Google Shape;10691;p14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2" name="Google Shape;10692;p14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3" name="Google Shape;10693;p14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4" name="Google Shape;10694;p14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5" name="Google Shape;10695;p14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6" name="Google Shape;10696;p14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7" name="Google Shape;10697;p14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8" name="Google Shape;10698;p14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9" name="Google Shape;10699;p14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0" name="Google Shape;10700;p14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1" name="Google Shape;10701;p14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2" name="Google Shape;10702;p14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3" name="Google Shape;10703;p14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4" name="Google Shape;10704;p14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5" name="Google Shape;10705;p14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6" name="Google Shape;10706;p14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7" name="Google Shape;10707;p14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8" name="Google Shape;10708;p14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9" name="Google Shape;10709;p14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0" name="Google Shape;10710;p14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1" name="Google Shape;10711;p14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2" name="Google Shape;10712;p14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3" name="Google Shape;10713;p14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4" name="Google Shape;10714;p14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5" name="Google Shape;10715;p14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6" name="Google Shape;10716;p14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7" name="Google Shape;10717;p14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8" name="Google Shape;10718;p14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9" name="Google Shape;10719;p14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0" name="Google Shape;10720;p14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1" name="Google Shape;10721;p14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2" name="Google Shape;10722;p14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3" name="Google Shape;10723;p14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4" name="Google Shape;10724;p14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5" name="Google Shape;10725;p14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6" name="Google Shape;10726;p14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7" name="Google Shape;10727;p14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8" name="Google Shape;10728;p14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9" name="Google Shape;10729;p14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0" name="Google Shape;10730;p14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1" name="Google Shape;10731;p14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2" name="Google Shape;10732;p14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3" name="Google Shape;10733;p14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4" name="Google Shape;10734;p14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5" name="Google Shape;10735;p14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6" name="Google Shape;10736;p14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7" name="Google Shape;10737;p14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8" name="Google Shape;10738;p14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9" name="Google Shape;10739;p14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0" name="Google Shape;10740;p14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1" name="Google Shape;10741;p14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2" name="Google Shape;10742;p14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3" name="Google Shape;10743;p14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4" name="Google Shape;10744;p14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5" name="Google Shape;10745;p14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6" name="Google Shape;10746;p14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7" name="Google Shape;10747;p14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8" name="Google Shape;10748;p14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9" name="Google Shape;10749;p14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0" name="Google Shape;10750;p14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1" name="Google Shape;10751;p14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2" name="Google Shape;10752;p14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3" name="Google Shape;10753;p14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4" name="Google Shape;10754;p14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5" name="Google Shape;10755;p14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6" name="Google Shape;10756;p14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7" name="Google Shape;10757;p14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8" name="Google Shape;10758;p14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9" name="Google Shape;10759;p14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0" name="Google Shape;10760;p14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1" name="Google Shape;10761;p14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2" name="Google Shape;10762;p14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3" name="Google Shape;10763;p14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4" name="Google Shape;10764;p14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5" name="Google Shape;10765;p14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6" name="Google Shape;10766;p14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7" name="Google Shape;10767;p14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8" name="Google Shape;10768;p14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9" name="Google Shape;10769;p14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0" name="Google Shape;10770;p14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1" name="Google Shape;10771;p14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2" name="Google Shape;10772;p14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3" name="Google Shape;10773;p14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4" name="Google Shape;10774;p14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5" name="Google Shape;10775;p14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6" name="Google Shape;10776;p14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7" name="Google Shape;10777;p14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8" name="Google Shape;10778;p14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9" name="Google Shape;10779;p14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0" name="Google Shape;10780;p14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1" name="Google Shape;10781;p14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2" name="Google Shape;10782;p14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3" name="Google Shape;10783;p14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4" name="Google Shape;10784;p14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5" name="Google Shape;10785;p14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6" name="Google Shape;10786;p14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7" name="Google Shape;10787;p14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8" name="Google Shape;10788;p14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9" name="Google Shape;10789;p14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0" name="Google Shape;10790;p14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1" name="Google Shape;10791;p14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2" name="Google Shape;10792;p14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3" name="Google Shape;10793;p14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4" name="Google Shape;10794;p14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5" name="Google Shape;10795;p14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6" name="Google Shape;10796;p14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7" name="Google Shape;10797;p14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8" name="Google Shape;10798;p14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9" name="Google Shape;10799;p14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0" name="Google Shape;10800;p14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1" name="Google Shape;10801;p14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2" name="Google Shape;10802;p14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3" name="Google Shape;10803;p14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4" name="Google Shape;10804;p14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5" name="Google Shape;10805;p14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6" name="Google Shape;10806;p14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7" name="Google Shape;10807;p14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8" name="Google Shape;10808;p14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9" name="Google Shape;10809;p14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0" name="Google Shape;10810;p14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1" name="Google Shape;10811;p14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2" name="Google Shape;10812;p14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3" name="Google Shape;10813;p14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4" name="Google Shape;10814;p14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5" name="Google Shape;10815;p14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6" name="Google Shape;10816;p14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7" name="Google Shape;10817;p14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8" name="Google Shape;10818;p14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9" name="Google Shape;10819;p14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0" name="Google Shape;10820;p14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1" name="Google Shape;10821;p14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2" name="Google Shape;10822;p14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3" name="Google Shape;10823;p14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4" name="Google Shape;10824;p14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5" name="Google Shape;10825;p14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6" name="Google Shape;10826;p14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7" name="Google Shape;10827;p14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8" name="Google Shape;10828;p14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9" name="Google Shape;10829;p14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0" name="Google Shape;10830;p14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1" name="Google Shape;10831;p14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2" name="Google Shape;10832;p14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3" name="Google Shape;10833;p14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4" name="Google Shape;10834;p14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5" name="Google Shape;10835;p14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6" name="Google Shape;10836;p14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7" name="Google Shape;10837;p14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8" name="Google Shape;10838;p14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9" name="Google Shape;10839;p14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0" name="Google Shape;10840;p14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1" name="Google Shape;10841;p14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2" name="Google Shape;10842;p14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3" name="Google Shape;10843;p14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4" name="Google Shape;10844;p14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5" name="Google Shape;10845;p14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6" name="Google Shape;10846;p14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7" name="Google Shape;10847;p14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8" name="Google Shape;10848;p14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9" name="Google Shape;10849;p14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0" name="Google Shape;10850;p14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1" name="Google Shape;10851;p14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2" name="Google Shape;10852;p14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3" name="Google Shape;10853;p14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4" name="Google Shape;10854;p14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5" name="Google Shape;10855;p14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6" name="Google Shape;10856;p14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7" name="Google Shape;10857;p14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8" name="Google Shape;10858;p14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9" name="Google Shape;10859;p14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0" name="Google Shape;10860;p14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1" name="Google Shape;10861;p14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2" name="Google Shape;10862;p14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3" name="Google Shape;10863;p14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4" name="Google Shape;10864;p14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5" name="Google Shape;10865;p14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6" name="Google Shape;10866;p14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7" name="Google Shape;10867;p14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8" name="Google Shape;10868;p14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9" name="Google Shape;10869;p14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0" name="Google Shape;10870;p14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1" name="Google Shape;10871;p14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2" name="Google Shape;10872;p14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3" name="Google Shape;10873;p14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4" name="Google Shape;10874;p14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5" name="Google Shape;10875;p14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6" name="Google Shape;10876;p14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7" name="Google Shape;10877;p14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8" name="Google Shape;10878;p14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9" name="Google Shape;10879;p14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0" name="Google Shape;10880;p14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1" name="Google Shape;10881;p14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2" name="Google Shape;10882;p14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3" name="Google Shape;10883;p14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4" name="Google Shape;10884;p14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5" name="Google Shape;10885;p14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6" name="Google Shape;10886;p14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7" name="Google Shape;10887;p14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8" name="Google Shape;10888;p14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9" name="Google Shape;10889;p14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0" name="Google Shape;10890;p14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1" name="Google Shape;10891;p14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2" name="Google Shape;10892;p14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3" name="Google Shape;10893;p14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4" name="Google Shape;10894;p14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5" name="Google Shape;10895;p14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6" name="Google Shape;10896;p14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7" name="Google Shape;10897;p14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8" name="Google Shape;10898;p14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9" name="Google Shape;10899;p14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0" name="Google Shape;10900;p14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1" name="Google Shape;10901;p14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2" name="Google Shape;10902;p14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3" name="Google Shape;10903;p14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4" name="Google Shape;10904;p14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5" name="Google Shape;10905;p14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6" name="Google Shape;10906;p14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7" name="Google Shape;10907;p14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8" name="Google Shape;10908;p14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9" name="Google Shape;10909;p14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0" name="Google Shape;10910;p14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1" name="Google Shape;10911;p14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2" name="Google Shape;10912;p14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3" name="Google Shape;10913;p14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4" name="Google Shape;10914;p14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5" name="Google Shape;10915;p14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6" name="Google Shape;10916;p14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7" name="Google Shape;10917;p14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8" name="Google Shape;10918;p14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9" name="Google Shape;10919;p14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0" name="Google Shape;10920;p14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1" name="Google Shape;10921;p14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2" name="Google Shape;10922;p14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3" name="Google Shape;10923;p14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4" name="Google Shape;10924;p14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5" name="Google Shape;10925;p14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6" name="Google Shape;10926;p14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7" name="Google Shape;10927;p14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8" name="Google Shape;10928;p14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9" name="Google Shape;10929;p14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0" name="Google Shape;10930;p14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1" name="Google Shape;10931;p14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2" name="Google Shape;10932;p14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3" name="Google Shape;10933;p14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4" name="Google Shape;10934;p14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5" name="Google Shape;10935;p14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6" name="Google Shape;10936;p14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7" name="Google Shape;10937;p14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8" name="Google Shape;10938;p14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9" name="Google Shape;10939;p14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0" name="Google Shape;10940;p14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1" name="Google Shape;10941;p14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2" name="Google Shape;10942;p14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3" name="Google Shape;10943;p14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4" name="Google Shape;10944;p14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5" name="Google Shape;10945;p14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6" name="Google Shape;10946;p14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7" name="Google Shape;10947;p14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8" name="Google Shape;10948;p14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9" name="Google Shape;10949;p14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0" name="Google Shape;10950;p14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1" name="Google Shape;10951;p14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2" name="Google Shape;10952;p14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3" name="Google Shape;10953;p14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4" name="Google Shape;10954;p14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5" name="Google Shape;10955;p14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6" name="Google Shape;10956;p14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7" name="Google Shape;10957;p14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8" name="Google Shape;10958;p14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9" name="Google Shape;10959;p14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0" name="Google Shape;10960;p14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1" name="Google Shape;10961;p14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2" name="Google Shape;10962;p14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3" name="Google Shape;10963;p14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4" name="Google Shape;10964;p14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5" name="Google Shape;10965;p14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6" name="Google Shape;10966;p14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7" name="Google Shape;10967;p14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8" name="Google Shape;10968;p14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9" name="Google Shape;10969;p14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0" name="Google Shape;10970;p14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1" name="Google Shape;10971;p14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2" name="Google Shape;10972;p14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3" name="Google Shape;10973;p14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4" name="Google Shape;10974;p14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5" name="Google Shape;10975;p14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6" name="Google Shape;10976;p14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7" name="Google Shape;10977;p14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8" name="Google Shape;10978;p14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9" name="Google Shape;10979;p14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0" name="Google Shape;10980;p14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1" name="Google Shape;10981;p14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2" name="Google Shape;10982;p14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3" name="Google Shape;10983;p14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4" name="Google Shape;10984;p14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5" name="Google Shape;10985;p14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6" name="Google Shape;10986;p14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7" name="Google Shape;10987;p14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8" name="Google Shape;10988;p14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9" name="Google Shape;10989;p14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0" name="Google Shape;10990;p14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1" name="Google Shape;10991;p14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2" name="Google Shape;10992;p14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3" name="Google Shape;10993;p14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4" name="Google Shape;10994;p14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5" name="Google Shape;10995;p14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6" name="Google Shape;10996;p14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7" name="Google Shape;10997;p14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8" name="Google Shape;10998;p14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9" name="Google Shape;10999;p14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0" name="Google Shape;11000;p14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1" name="Google Shape;11001;p14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2" name="Google Shape;11002;p14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3" name="Google Shape;11003;p14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4" name="Google Shape;11004;p14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5" name="Google Shape;11005;p14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6" name="Google Shape;11006;p14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7" name="Google Shape;11007;p14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8" name="Google Shape;11008;p14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9" name="Google Shape;11009;p14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0" name="Google Shape;11010;p14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1" name="Google Shape;11011;p14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2" name="Google Shape;11012;p14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3" name="Google Shape;11013;p14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4" name="Google Shape;11014;p14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5" name="Google Shape;11015;p14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6" name="Google Shape;11016;p14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7" name="Google Shape;11017;p14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8" name="Google Shape;11018;p14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9" name="Google Shape;11019;p14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0" name="Google Shape;11020;p14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1" name="Google Shape;11021;p14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2" name="Google Shape;11022;p14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3" name="Google Shape;11023;p14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4" name="Google Shape;11024;p14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5" name="Google Shape;11025;p14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6" name="Google Shape;11026;p14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7" name="Google Shape;11027;p14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8" name="Google Shape;11028;p14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9" name="Google Shape;11029;p14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0" name="Google Shape;11030;p14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1" name="Google Shape;11031;p14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2" name="Google Shape;11032;p14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3" name="Google Shape;11033;p14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4" name="Google Shape;11034;p14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5" name="Google Shape;11035;p14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6" name="Google Shape;11036;p14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7" name="Google Shape;11037;p14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8" name="Google Shape;11038;p14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9" name="Google Shape;11039;p14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0" name="Google Shape;11040;p14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1" name="Google Shape;11041;p14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2" name="Google Shape;11042;p14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3" name="Google Shape;11043;p14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4" name="Google Shape;11044;p14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5" name="Google Shape;11045;p14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6" name="Google Shape;11046;p14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7" name="Google Shape;11047;p14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8" name="Google Shape;11048;p14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9" name="Google Shape;11049;p14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0" name="Google Shape;11050;p14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1" name="Google Shape;11051;p14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2" name="Google Shape;11052;p14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3" name="Google Shape;11053;p14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4" name="Google Shape;11054;p14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5" name="Google Shape;11055;p14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6" name="Google Shape;11056;p14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7" name="Google Shape;11057;p14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8" name="Google Shape;11058;p14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9" name="Google Shape;11059;p14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0" name="Google Shape;11060;p14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1" name="Google Shape;11061;p14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2" name="Google Shape;11062;p14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3" name="Google Shape;11063;p14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4" name="Google Shape;11064;p14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5" name="Google Shape;11065;p14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6" name="Google Shape;11066;p14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7" name="Google Shape;11067;p14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8" name="Google Shape;11068;p14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9" name="Google Shape;11069;p14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0" name="Google Shape;11070;p14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1" name="Google Shape;11071;p14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2" name="Google Shape;11072;p14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3" name="Google Shape;11073;p14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4" name="Google Shape;11074;p14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5" name="Google Shape;11075;p14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6" name="Google Shape;11076;p14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7" name="Google Shape;11077;p14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8" name="Google Shape;11078;p14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9" name="Google Shape;11079;p14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080" name="Google Shape;11080;p14"/>
          <p:cNvGrpSpPr/>
          <p:nvPr/>
        </p:nvGrpSpPr>
        <p:grpSpPr>
          <a:xfrm rot="-7802353">
            <a:off x="8331454" y="1233887"/>
            <a:ext cx="4493327" cy="2195427"/>
            <a:chOff x="2727525" y="3843750"/>
            <a:chExt cx="1933950" cy="920400"/>
          </a:xfrm>
        </p:grpSpPr>
        <p:sp>
          <p:nvSpPr>
            <p:cNvPr id="11081" name="Google Shape;11081;p14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2" name="Google Shape;11082;p14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3" name="Google Shape;11083;p14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4" name="Google Shape;11084;p14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5" name="Google Shape;11085;p14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6" name="Google Shape;11086;p14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7" name="Google Shape;11087;p14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8" name="Google Shape;11088;p14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9" name="Google Shape;11089;p14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0" name="Google Shape;11090;p14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1" name="Google Shape;11091;p14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2" name="Google Shape;11092;p14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3" name="Google Shape;11093;p14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4" name="Google Shape;11094;p14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5" name="Google Shape;11095;p14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6" name="Google Shape;11096;p14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7" name="Google Shape;11097;p14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8" name="Google Shape;11098;p14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9" name="Google Shape;11099;p14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0" name="Google Shape;11100;p14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1" name="Google Shape;11101;p14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2" name="Google Shape;11102;p14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3" name="Google Shape;11103;p14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4" name="Google Shape;11104;p14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5" name="Google Shape;11105;p14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6" name="Google Shape;11106;p14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7" name="Google Shape;11107;p14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8" name="Google Shape;11108;p14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9" name="Google Shape;11109;p14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0" name="Google Shape;11110;p14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1" name="Google Shape;11111;p14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2" name="Google Shape;11112;p14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3" name="Google Shape;11113;p14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4" name="Google Shape;11114;p14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5" name="Google Shape;11115;p14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6" name="Google Shape;11116;p14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7" name="Google Shape;11117;p14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8" name="Google Shape;11118;p14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9" name="Google Shape;11119;p14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0" name="Google Shape;11120;p14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1" name="Google Shape;11121;p14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2" name="Google Shape;11122;p14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3" name="Google Shape;11123;p14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4" name="Google Shape;11124;p14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5" name="Google Shape;11125;p14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6" name="Google Shape;11126;p14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7" name="Google Shape;11127;p14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8" name="Google Shape;11128;p14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9" name="Google Shape;11129;p14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0" name="Google Shape;11130;p14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1" name="Google Shape;11131;p14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2" name="Google Shape;11132;p14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3" name="Google Shape;11133;p14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4" name="Google Shape;11134;p14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5" name="Google Shape;11135;p14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6" name="Google Shape;11136;p14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7" name="Google Shape;11137;p14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8" name="Google Shape;11138;p14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9" name="Google Shape;11139;p14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0" name="Google Shape;11140;p14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1" name="Google Shape;11141;p14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2" name="Google Shape;11142;p14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3" name="Google Shape;11143;p14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4" name="Google Shape;11144;p14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5" name="Google Shape;11145;p14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6" name="Google Shape;11146;p14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7" name="Google Shape;11147;p14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8" name="Google Shape;11148;p14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9" name="Google Shape;11149;p14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0" name="Google Shape;11150;p14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1" name="Google Shape;11151;p14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2" name="Google Shape;11152;p14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3" name="Google Shape;11153;p14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4" name="Google Shape;11154;p14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5" name="Google Shape;11155;p14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6" name="Google Shape;11156;p14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7" name="Google Shape;11157;p14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8" name="Google Shape;11158;p14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9" name="Google Shape;11159;p14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0" name="Google Shape;11160;p14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1" name="Google Shape;11161;p14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2" name="Google Shape;11162;p14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3" name="Google Shape;11163;p14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4" name="Google Shape;11164;p14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5" name="Google Shape;11165;p14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6" name="Google Shape;11166;p14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7" name="Google Shape;11167;p14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8" name="Google Shape;11168;p14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9" name="Google Shape;11169;p14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0" name="Google Shape;11170;p14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1" name="Google Shape;11171;p14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2" name="Google Shape;11172;p14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3" name="Google Shape;11173;p14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4" name="Google Shape;11174;p14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5" name="Google Shape;11175;p14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6" name="Google Shape;11176;p14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7" name="Google Shape;11177;p14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8" name="Google Shape;11178;p14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9" name="Google Shape;11179;p14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0" name="Google Shape;11180;p14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1" name="Google Shape;11181;p14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2" name="Google Shape;11182;p14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3" name="Google Shape;11183;p14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4" name="Google Shape;11184;p14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5" name="Google Shape;11185;p14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6" name="Google Shape;11186;p14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7" name="Google Shape;11187;p14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8" name="Google Shape;11188;p14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9" name="Google Shape;11189;p14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0" name="Google Shape;11190;p14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1" name="Google Shape;11191;p14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2" name="Google Shape;11192;p14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3" name="Google Shape;11193;p14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4" name="Google Shape;11194;p14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5" name="Google Shape;11195;p14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6" name="Google Shape;11196;p14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7" name="Google Shape;11197;p14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8" name="Google Shape;11198;p14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9" name="Google Shape;11199;p14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0" name="Google Shape;11200;p14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1" name="Google Shape;11201;p14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2" name="Google Shape;11202;p14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3" name="Google Shape;11203;p14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4" name="Google Shape;11204;p14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5" name="Google Shape;11205;p14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6" name="Google Shape;11206;p14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7" name="Google Shape;11207;p14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8" name="Google Shape;11208;p14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9" name="Google Shape;11209;p14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0" name="Google Shape;11210;p14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1" name="Google Shape;11211;p14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2" name="Google Shape;11212;p14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3" name="Google Shape;11213;p14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4" name="Google Shape;11214;p14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5" name="Google Shape;11215;p14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6" name="Google Shape;11216;p14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7" name="Google Shape;11217;p14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8" name="Google Shape;11218;p14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9" name="Google Shape;11219;p14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0" name="Google Shape;11220;p14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1" name="Google Shape;11221;p14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2" name="Google Shape;11222;p14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3" name="Google Shape;11223;p14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4" name="Google Shape;11224;p14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5" name="Google Shape;11225;p14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6" name="Google Shape;11226;p14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7" name="Google Shape;11227;p14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8" name="Google Shape;11228;p14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9" name="Google Shape;11229;p14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0" name="Google Shape;11230;p14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1" name="Google Shape;11231;p14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2" name="Google Shape;11232;p14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3" name="Google Shape;11233;p14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4" name="Google Shape;11234;p14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5" name="Google Shape;11235;p14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6" name="Google Shape;11236;p14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7" name="Google Shape;11237;p14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8" name="Google Shape;11238;p14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9" name="Google Shape;11239;p14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0" name="Google Shape;11240;p14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1" name="Google Shape;11241;p14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2" name="Google Shape;11242;p14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3" name="Google Shape;11243;p14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4" name="Google Shape;11244;p14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5" name="Google Shape;11245;p14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6" name="Google Shape;11246;p14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7" name="Google Shape;11247;p14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8" name="Google Shape;11248;p14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9" name="Google Shape;11249;p14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0" name="Google Shape;11250;p14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1" name="Google Shape;11251;p14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2" name="Google Shape;11252;p14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3" name="Google Shape;11253;p14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4" name="Google Shape;11254;p14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5" name="Google Shape;11255;p14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6" name="Google Shape;11256;p14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7" name="Google Shape;11257;p14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8" name="Google Shape;11258;p14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9" name="Google Shape;11259;p14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0" name="Google Shape;11260;p14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1" name="Google Shape;11261;p14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2" name="Google Shape;11262;p14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3" name="Google Shape;11263;p14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4" name="Google Shape;11264;p14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5" name="Google Shape;11265;p14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6" name="Google Shape;11266;p14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7" name="Google Shape;11267;p14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8" name="Google Shape;11268;p14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9" name="Google Shape;11269;p14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0" name="Google Shape;11270;p14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1" name="Google Shape;11271;p14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2" name="Google Shape;11272;p14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3" name="Google Shape;11273;p14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4" name="Google Shape;11274;p14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5" name="Google Shape;11275;p14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6" name="Google Shape;11276;p14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7" name="Google Shape;11277;p14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8" name="Google Shape;11278;p14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9" name="Google Shape;11279;p14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0" name="Google Shape;11280;p14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1" name="Google Shape;11281;p14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2" name="Google Shape;11282;p14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3" name="Google Shape;11283;p14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4" name="Google Shape;11284;p14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5" name="Google Shape;11285;p14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6" name="Google Shape;11286;p14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7" name="Google Shape;11287;p14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8" name="Google Shape;11288;p14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9" name="Google Shape;11289;p14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0" name="Google Shape;11290;p14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1" name="Google Shape;11291;p14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2" name="Google Shape;11292;p14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3" name="Google Shape;11293;p14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4" name="Google Shape;11294;p14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5" name="Google Shape;11295;p14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6" name="Google Shape;11296;p14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7" name="Google Shape;11297;p14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8" name="Google Shape;11298;p14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9" name="Google Shape;11299;p14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0" name="Google Shape;11300;p14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1" name="Google Shape;11301;p14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2" name="Google Shape;11302;p14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3" name="Google Shape;11303;p14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4" name="Google Shape;11304;p14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5" name="Google Shape;11305;p14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6" name="Google Shape;11306;p14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7" name="Google Shape;11307;p14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8" name="Google Shape;11308;p14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9" name="Google Shape;11309;p14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0" name="Google Shape;11310;p14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1" name="Google Shape;11311;p14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2" name="Google Shape;11312;p14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3" name="Google Shape;11313;p14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4" name="Google Shape;11314;p14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5" name="Google Shape;11315;p14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6" name="Google Shape;11316;p14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7" name="Google Shape;11317;p14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8" name="Google Shape;11318;p14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9" name="Google Shape;11319;p14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0" name="Google Shape;11320;p14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1" name="Google Shape;11321;p14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2" name="Google Shape;11322;p14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3" name="Google Shape;11323;p14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4" name="Google Shape;11324;p14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5" name="Google Shape;11325;p14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6" name="Google Shape;11326;p14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7" name="Google Shape;11327;p14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8" name="Google Shape;11328;p14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9" name="Google Shape;11329;p14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0" name="Google Shape;11330;p14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1" name="Google Shape;11331;p14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2" name="Google Shape;11332;p14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3" name="Google Shape;11333;p14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4" name="Google Shape;11334;p14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5" name="Google Shape;11335;p14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6" name="Google Shape;11336;p14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7" name="Google Shape;11337;p14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8" name="Google Shape;11338;p14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9" name="Google Shape;11339;p14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0" name="Google Shape;11340;p14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1" name="Google Shape;11341;p14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2" name="Google Shape;11342;p14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3" name="Google Shape;11343;p14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4" name="Google Shape;11344;p14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5" name="Google Shape;11345;p14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6" name="Google Shape;11346;p14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7" name="Google Shape;11347;p14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8" name="Google Shape;11348;p14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9" name="Google Shape;11349;p14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0" name="Google Shape;11350;p14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1" name="Google Shape;11351;p14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2" name="Google Shape;11352;p14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3" name="Google Shape;11353;p14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4" name="Google Shape;11354;p14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5" name="Google Shape;11355;p14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6" name="Google Shape;11356;p14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7" name="Google Shape;11357;p14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8" name="Google Shape;11358;p14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9" name="Google Shape;11359;p14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0" name="Google Shape;11360;p14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1" name="Google Shape;11361;p14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2" name="Google Shape;11362;p14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3" name="Google Shape;11363;p14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4" name="Google Shape;11364;p14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5" name="Google Shape;11365;p14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6" name="Google Shape;11366;p14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7" name="Google Shape;11367;p14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8" name="Google Shape;11368;p14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9" name="Google Shape;11369;p14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0" name="Google Shape;11370;p14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1" name="Google Shape;11371;p14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2" name="Google Shape;11372;p14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3" name="Google Shape;11373;p14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4" name="Google Shape;11374;p14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5" name="Google Shape;11375;p14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6" name="Google Shape;11376;p14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7" name="Google Shape;11377;p14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8" name="Google Shape;11378;p14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9" name="Google Shape;11379;p14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0" name="Google Shape;11380;p14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1" name="Google Shape;11381;p14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2" name="Google Shape;11382;p14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3" name="Google Shape;11383;p14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4" name="Google Shape;11384;p14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5" name="Google Shape;11385;p14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6" name="Google Shape;11386;p14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7" name="Google Shape;11387;p14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8" name="Google Shape;11388;p14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9" name="Google Shape;11389;p14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0" name="Google Shape;11390;p14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1" name="Google Shape;11391;p14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2" name="Google Shape;11392;p14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3" name="Google Shape;11393;p14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4" name="Google Shape;11394;p14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5" name="Google Shape;11395;p14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6" name="Google Shape;11396;p14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7" name="Google Shape;11397;p14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8" name="Google Shape;11398;p14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9" name="Google Shape;11399;p14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0" name="Google Shape;11400;p14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1" name="Google Shape;11401;p14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2" name="Google Shape;11402;p14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3" name="Google Shape;11403;p14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4" name="Google Shape;11404;p14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5" name="Google Shape;11405;p14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6" name="Google Shape;11406;p14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7" name="Google Shape;11407;p14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8" name="Google Shape;11408;p14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9" name="Google Shape;11409;p14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0" name="Google Shape;11410;p14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1" name="Google Shape;11411;p14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2" name="Google Shape;11412;p14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3" name="Google Shape;11413;p14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4" name="Google Shape;11414;p14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5" name="Google Shape;11415;p14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6" name="Google Shape;11416;p14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7" name="Google Shape;11417;p14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8" name="Google Shape;11418;p14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9" name="Google Shape;11419;p14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0" name="Google Shape;11420;p14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1" name="Google Shape;11421;p14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2" name="Google Shape;11422;p14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3" name="Google Shape;11423;p14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4" name="Google Shape;11424;p14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5" name="Google Shape;11425;p14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6" name="Google Shape;11426;p14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7" name="Google Shape;11427;p14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8" name="Google Shape;11428;p14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9" name="Google Shape;11429;p14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0" name="Google Shape;11430;p14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1" name="Google Shape;11431;p14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2" name="Google Shape;11432;p14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3" name="Google Shape;11433;p14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4" name="Google Shape;11434;p14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5" name="Google Shape;11435;p14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6" name="Google Shape;11436;p14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7" name="Google Shape;11437;p14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8" name="Google Shape;11438;p14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9" name="Google Shape;11439;p14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0" name="Google Shape;11440;p14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1" name="Google Shape;11441;p14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2" name="Google Shape;11442;p14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3" name="Google Shape;11443;p14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4" name="Google Shape;11444;p14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5" name="Google Shape;11445;p14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6" name="Google Shape;11446;p14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7" name="Google Shape;11447;p14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8" name="Google Shape;11448;p14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9" name="Google Shape;11449;p14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0" name="Google Shape;11450;p14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1" name="Google Shape;11451;p14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2" name="Google Shape;11452;p14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3" name="Google Shape;11453;p14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4" name="Google Shape;11454;p14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5" name="Google Shape;11455;p14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6" name="Google Shape;11456;p14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7" name="Google Shape;11457;p14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8" name="Google Shape;11458;p14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9" name="Google Shape;11459;p14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0" name="Google Shape;11460;p14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1" name="Google Shape;11461;p14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2" name="Google Shape;11462;p14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3" name="Google Shape;11463;p14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4" name="Google Shape;11464;p14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5" name="Google Shape;11465;p14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6" name="Google Shape;11466;p14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7" name="Google Shape;11467;p14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8" name="Google Shape;11468;p14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9" name="Google Shape;11469;p14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0" name="Google Shape;11470;p14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1" name="Google Shape;11471;p14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2" name="Google Shape;11472;p14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3" name="Google Shape;11473;p14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4" name="Google Shape;11474;p14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5" name="Google Shape;11475;p14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6" name="Google Shape;11476;p14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7" name="Google Shape;11477;p14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8" name="Google Shape;11478;p14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9" name="Google Shape;11479;p14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0" name="Google Shape;11480;p14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1" name="Google Shape;11481;p14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2" name="Google Shape;11482;p14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3" name="Google Shape;11483;p14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4" name="Google Shape;11484;p14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5" name="Google Shape;11485;p14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6" name="Google Shape;11486;p14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7" name="Google Shape;11487;p14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8" name="Google Shape;11488;p14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9" name="Google Shape;11489;p14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0" name="Google Shape;11490;p14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1" name="Google Shape;11491;p14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2" name="Google Shape;11492;p14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3" name="Google Shape;11493;p14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4" name="Google Shape;11494;p14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5" name="Google Shape;11495;p14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6" name="Google Shape;11496;p14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7" name="Google Shape;11497;p14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8" name="Google Shape;11498;p14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9" name="Google Shape;11499;p14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0" name="Google Shape;11500;p14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1" name="Google Shape;11501;p14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2" name="Google Shape;11502;p14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3" name="Google Shape;11503;p14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4" name="Google Shape;11504;p14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5" name="Google Shape;11505;p14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6" name="Google Shape;11506;p14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7" name="Google Shape;11507;p14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8" name="Google Shape;11508;p14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9" name="Google Shape;11509;p14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0" name="Google Shape;11510;p14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1" name="Google Shape;11511;p14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2" name="Google Shape;11512;p14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3" name="Google Shape;11513;p14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4" name="Google Shape;11514;p14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5" name="Google Shape;11515;p14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6" name="Google Shape;11516;p14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7" name="Google Shape;11517;p14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8" name="Google Shape;11518;p14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9" name="Google Shape;11519;p14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0" name="Google Shape;11520;p14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1" name="Google Shape;11521;p14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2" name="Google Shape;11522;p14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3" name="Google Shape;11523;p14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4" name="Google Shape;11524;p14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5" name="Google Shape;11525;p14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6" name="Google Shape;11526;p14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7" name="Google Shape;11527;p14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8" name="Google Shape;11528;p14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9" name="Google Shape;11529;p14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0" name="Google Shape;11530;p14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1" name="Google Shape;11531;p14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2" name="Google Shape;11532;p14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3" name="Google Shape;11533;p14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4" name="Google Shape;11534;p14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5" name="Google Shape;11535;p14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6" name="Google Shape;11536;p14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7" name="Google Shape;11537;p14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8" name="Google Shape;11538;p14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9" name="Google Shape;11539;p14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0" name="Google Shape;11540;p14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1" name="Google Shape;11541;p14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2" name="Google Shape;11542;p14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3" name="Google Shape;11543;p14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4" name="Google Shape;11544;p14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5" name="Google Shape;11545;p14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6" name="Google Shape;11546;p14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7" name="Google Shape;11547;p14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8" name="Google Shape;11548;p14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9" name="Google Shape;11549;p14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0" name="Google Shape;11550;p14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1" name="Google Shape;11551;p14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2" name="Google Shape;11552;p14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3" name="Google Shape;11553;p14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4" name="Google Shape;11554;p14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5" name="Google Shape;11555;p14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6" name="Google Shape;11556;p14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7" name="Google Shape;11557;p14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8" name="Google Shape;11558;p14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9" name="Google Shape;11559;p14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0" name="Google Shape;11560;p14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1" name="Google Shape;11561;p14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2" name="Google Shape;11562;p14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3" name="Google Shape;11563;p14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4" name="Google Shape;11564;p14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5" name="Google Shape;11565;p14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6" name="Google Shape;11566;p14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7" name="Google Shape;11567;p14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8" name="Google Shape;11568;p14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9" name="Google Shape;11569;p14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0" name="Google Shape;11570;p14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1" name="Google Shape;11571;p14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2" name="Google Shape;11572;p14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3" name="Google Shape;11573;p14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4" name="Google Shape;11574;p14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5" name="Google Shape;11575;p14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6" name="Google Shape;11576;p14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7" name="Google Shape;11577;p14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8" name="Google Shape;11578;p14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9" name="Google Shape;11579;p14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0" name="Google Shape;11580;p14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1" name="Google Shape;11581;p14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2" name="Google Shape;11582;p14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3" name="Google Shape;11583;p14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4" name="Google Shape;11584;p14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5" name="Google Shape;11585;p14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6" name="Google Shape;11586;p14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7" name="Google Shape;11587;p14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8" name="Google Shape;11588;p14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9" name="Google Shape;11589;p14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0" name="Google Shape;11590;p14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1" name="Google Shape;11591;p14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2" name="Google Shape;11592;p14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3" name="Google Shape;11593;p14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4" name="Google Shape;11594;p14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5" name="Google Shape;11595;p14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6" name="Google Shape;11596;p14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7" name="Google Shape;11597;p14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8" name="Google Shape;11598;p14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9" name="Google Shape;11599;p14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0" name="Google Shape;11600;p14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1" name="Google Shape;11601;p14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2" name="Google Shape;11602;p14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3" name="Google Shape;11603;p14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4" name="Google Shape;11604;p14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5" name="Google Shape;11605;p14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6" name="Google Shape;11606;p14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7" name="Google Shape;11607;p14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8" name="Google Shape;11608;p14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9" name="Google Shape;11609;p14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0" name="Google Shape;11610;p14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1" name="Google Shape;11611;p14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2" name="Google Shape;11612;p14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3" name="Google Shape;11613;p14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4" name="Google Shape;11614;p14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5" name="Google Shape;11615;p14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6" name="Google Shape;11616;p14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7" name="Google Shape;11617;p14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8" name="Google Shape;11618;p14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9" name="Google Shape;11619;p14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0" name="Google Shape;11620;p14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1" name="Google Shape;11621;p14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2" name="Google Shape;11622;p14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3" name="Google Shape;11623;p14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4" name="Google Shape;11624;p14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5" name="Google Shape;11625;p14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6" name="Google Shape;11626;p14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7" name="Google Shape;11627;p14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8" name="Google Shape;11628;p14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9" name="Google Shape;11629;p14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0" name="Google Shape;11630;p14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1" name="Google Shape;11631;p14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2" name="Google Shape;11632;p14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3" name="Google Shape;11633;p14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4" name="Google Shape;11634;p14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5" name="Google Shape;11635;p14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6" name="Google Shape;11636;p14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7" name="Google Shape;11637;p14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8" name="Google Shape;11638;p14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9" name="Google Shape;11639;p14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0" name="Google Shape;11640;p14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1" name="Google Shape;11641;p14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2" name="Google Shape;11642;p14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3" name="Google Shape;11643;p14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4" name="Google Shape;11644;p14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5" name="Google Shape;11645;p14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6" name="Google Shape;11646;p14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7" name="Google Shape;11647;p14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8" name="Google Shape;11648;p14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9" name="Google Shape;11649;p14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0" name="Google Shape;11650;p14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1" name="Google Shape;11651;p14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2" name="Google Shape;11652;p14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3" name="Google Shape;11653;p14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4" name="Google Shape;11654;p14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5" name="Google Shape;11655;p14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6" name="Google Shape;11656;p14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7" name="Google Shape;11657;p14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8" name="Google Shape;11658;p14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9" name="Google Shape;11659;p14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0" name="Google Shape;11660;p14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1" name="Google Shape;11661;p14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2" name="Google Shape;11662;p14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3" name="Google Shape;11663;p14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4" name="Google Shape;11664;p14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5" name="Google Shape;11665;p14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6" name="Google Shape;11666;p14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7" name="Google Shape;11667;p14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8" name="Google Shape;11668;p14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9" name="Google Shape;11669;p14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0" name="Google Shape;11670;p14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1" name="Google Shape;11671;p14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2" name="Google Shape;11672;p14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3" name="Google Shape;11673;p14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4" name="Google Shape;11674;p14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5" name="Google Shape;11675;p14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6" name="Google Shape;11676;p14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7" name="Google Shape;11677;p14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8" name="Google Shape;11678;p14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9" name="Google Shape;11679;p14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0" name="Google Shape;11680;p14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1" name="Google Shape;11681;p14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2" name="Google Shape;11682;p14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3" name="Google Shape;11683;p14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4" name="Google Shape;11684;p14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5" name="Google Shape;11685;p14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6" name="Google Shape;11686;p14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7" name="Google Shape;11687;p14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8" name="Google Shape;11688;p14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689" name="Google Shape;11689;p14"/>
          <p:cNvSpPr txBox="1">
            <a:spLocks noGrp="1"/>
          </p:cNvSpPr>
          <p:nvPr>
            <p:ph type="title" idx="16"/>
          </p:nvPr>
        </p:nvSpPr>
        <p:spPr>
          <a:xfrm>
            <a:off x="7471727" y="3232892"/>
            <a:ext cx="3115200" cy="70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4267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11690" name="Google Shape;11690;p14"/>
          <p:cNvSpPr txBox="1">
            <a:spLocks noGrp="1"/>
          </p:cNvSpPr>
          <p:nvPr>
            <p:ph type="title" idx="17" hasCustomPrompt="1"/>
          </p:nvPr>
        </p:nvSpPr>
        <p:spPr>
          <a:xfrm>
            <a:off x="6193113" y="3598995"/>
            <a:ext cx="1058400" cy="6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8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1691" name="Google Shape;11691;p14"/>
          <p:cNvSpPr txBox="1">
            <a:spLocks noGrp="1"/>
          </p:cNvSpPr>
          <p:nvPr>
            <p:ph type="subTitle" idx="18"/>
          </p:nvPr>
        </p:nvSpPr>
        <p:spPr>
          <a:xfrm>
            <a:off x="7471727" y="3932508"/>
            <a:ext cx="31152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92" name="Google Shape;11692;p14"/>
          <p:cNvSpPr txBox="1">
            <a:spLocks noGrp="1"/>
          </p:cNvSpPr>
          <p:nvPr>
            <p:ph type="title" idx="19"/>
          </p:nvPr>
        </p:nvSpPr>
        <p:spPr>
          <a:xfrm>
            <a:off x="7471727" y="48188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4267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11693" name="Google Shape;11693;p14"/>
          <p:cNvSpPr txBox="1">
            <a:spLocks noGrp="1"/>
          </p:cNvSpPr>
          <p:nvPr>
            <p:ph type="title" idx="20" hasCustomPrompt="1"/>
          </p:nvPr>
        </p:nvSpPr>
        <p:spPr>
          <a:xfrm>
            <a:off x="6193113" y="5185233"/>
            <a:ext cx="1058400" cy="6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8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1694" name="Google Shape;11694;p14"/>
          <p:cNvSpPr txBox="1">
            <a:spLocks noGrp="1"/>
          </p:cNvSpPr>
          <p:nvPr>
            <p:ph type="subTitle" idx="21"/>
          </p:nvPr>
        </p:nvSpPr>
        <p:spPr>
          <a:xfrm>
            <a:off x="7471727" y="5517512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695" name="Google Shape;11695;p14"/>
          <p:cNvGrpSpPr/>
          <p:nvPr/>
        </p:nvGrpSpPr>
        <p:grpSpPr>
          <a:xfrm>
            <a:off x="4093184" y="-387324"/>
            <a:ext cx="3226219" cy="925301"/>
            <a:chOff x="751800" y="1965425"/>
            <a:chExt cx="2062800" cy="591625"/>
          </a:xfrm>
        </p:grpSpPr>
        <p:sp>
          <p:nvSpPr>
            <p:cNvPr id="11696" name="Google Shape;11696;p14"/>
            <p:cNvSpPr/>
            <p:nvPr/>
          </p:nvSpPr>
          <p:spPr>
            <a:xfrm>
              <a:off x="2603650" y="2344175"/>
              <a:ext cx="171775" cy="34375"/>
            </a:xfrm>
            <a:custGeom>
              <a:avLst/>
              <a:gdLst/>
              <a:ahLst/>
              <a:cxnLst/>
              <a:rect l="l" t="t" r="r" b="b"/>
              <a:pathLst>
                <a:path w="6871" h="1375" extrusionOk="0">
                  <a:moveTo>
                    <a:pt x="5791" y="0"/>
                  </a:moveTo>
                  <a:cubicBezTo>
                    <a:pt x="5594" y="0"/>
                    <a:pt x="5396" y="15"/>
                    <a:pt x="5198" y="46"/>
                  </a:cubicBezTo>
                  <a:cubicBezTo>
                    <a:pt x="3739" y="411"/>
                    <a:pt x="2250" y="593"/>
                    <a:pt x="730" y="593"/>
                  </a:cubicBezTo>
                  <a:cubicBezTo>
                    <a:pt x="457" y="715"/>
                    <a:pt x="214" y="897"/>
                    <a:pt x="1" y="1110"/>
                  </a:cubicBezTo>
                  <a:lnTo>
                    <a:pt x="1" y="1292"/>
                  </a:lnTo>
                  <a:cubicBezTo>
                    <a:pt x="246" y="1348"/>
                    <a:pt x="495" y="1375"/>
                    <a:pt x="744" y="1375"/>
                  </a:cubicBezTo>
                  <a:cubicBezTo>
                    <a:pt x="1174" y="1375"/>
                    <a:pt x="1603" y="1294"/>
                    <a:pt x="2007" y="1140"/>
                  </a:cubicBezTo>
                  <a:cubicBezTo>
                    <a:pt x="2215" y="974"/>
                    <a:pt x="2328" y="883"/>
                    <a:pt x="2433" y="883"/>
                  </a:cubicBezTo>
                  <a:cubicBezTo>
                    <a:pt x="2558" y="883"/>
                    <a:pt x="2671" y="1011"/>
                    <a:pt x="2919" y="1292"/>
                  </a:cubicBezTo>
                  <a:cubicBezTo>
                    <a:pt x="3101" y="1171"/>
                    <a:pt x="3344" y="1201"/>
                    <a:pt x="3466" y="988"/>
                  </a:cubicBezTo>
                  <a:cubicBezTo>
                    <a:pt x="3527" y="958"/>
                    <a:pt x="3557" y="897"/>
                    <a:pt x="3618" y="867"/>
                  </a:cubicBezTo>
                  <a:cubicBezTo>
                    <a:pt x="3739" y="806"/>
                    <a:pt x="3861" y="775"/>
                    <a:pt x="4013" y="775"/>
                  </a:cubicBezTo>
                  <a:cubicBezTo>
                    <a:pt x="4135" y="775"/>
                    <a:pt x="4256" y="806"/>
                    <a:pt x="4378" y="867"/>
                  </a:cubicBezTo>
                  <a:cubicBezTo>
                    <a:pt x="4418" y="877"/>
                    <a:pt x="4462" y="877"/>
                    <a:pt x="4507" y="877"/>
                  </a:cubicBezTo>
                  <a:lnTo>
                    <a:pt x="4507" y="877"/>
                  </a:lnTo>
                  <a:cubicBezTo>
                    <a:pt x="4597" y="877"/>
                    <a:pt x="4692" y="877"/>
                    <a:pt x="4773" y="958"/>
                  </a:cubicBezTo>
                  <a:cubicBezTo>
                    <a:pt x="4875" y="1060"/>
                    <a:pt x="4975" y="1095"/>
                    <a:pt x="5074" y="1095"/>
                  </a:cubicBezTo>
                  <a:cubicBezTo>
                    <a:pt x="5296" y="1095"/>
                    <a:pt x="5513" y="916"/>
                    <a:pt x="5740" y="916"/>
                  </a:cubicBezTo>
                  <a:cubicBezTo>
                    <a:pt x="5772" y="916"/>
                    <a:pt x="5804" y="919"/>
                    <a:pt x="5837" y="927"/>
                  </a:cubicBezTo>
                  <a:cubicBezTo>
                    <a:pt x="5812" y="678"/>
                    <a:pt x="5848" y="602"/>
                    <a:pt x="5911" y="602"/>
                  </a:cubicBezTo>
                  <a:cubicBezTo>
                    <a:pt x="6000" y="602"/>
                    <a:pt x="6142" y="757"/>
                    <a:pt x="6232" y="775"/>
                  </a:cubicBezTo>
                  <a:lnTo>
                    <a:pt x="6779" y="745"/>
                  </a:lnTo>
                  <a:cubicBezTo>
                    <a:pt x="6870" y="380"/>
                    <a:pt x="6566" y="259"/>
                    <a:pt x="6384" y="46"/>
                  </a:cubicBezTo>
                  <a:cubicBezTo>
                    <a:pt x="6186" y="15"/>
                    <a:pt x="5989" y="0"/>
                    <a:pt x="5791" y="0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7" name="Google Shape;11697;p14"/>
            <p:cNvSpPr/>
            <p:nvPr/>
          </p:nvSpPr>
          <p:spPr>
            <a:xfrm>
              <a:off x="2763225" y="2340950"/>
              <a:ext cx="32700" cy="21850"/>
            </a:xfrm>
            <a:custGeom>
              <a:avLst/>
              <a:gdLst/>
              <a:ahLst/>
              <a:cxnLst/>
              <a:rect l="l" t="t" r="r" b="b"/>
              <a:pathLst>
                <a:path w="1308" h="874" extrusionOk="0">
                  <a:moveTo>
                    <a:pt x="733" y="1"/>
                  </a:moveTo>
                  <a:cubicBezTo>
                    <a:pt x="603" y="1"/>
                    <a:pt x="427" y="57"/>
                    <a:pt x="153" y="144"/>
                  </a:cubicBezTo>
                  <a:lnTo>
                    <a:pt x="1" y="175"/>
                  </a:lnTo>
                  <a:cubicBezTo>
                    <a:pt x="1" y="509"/>
                    <a:pt x="274" y="631"/>
                    <a:pt x="366" y="874"/>
                  </a:cubicBezTo>
                  <a:lnTo>
                    <a:pt x="548" y="874"/>
                  </a:lnTo>
                  <a:cubicBezTo>
                    <a:pt x="761" y="661"/>
                    <a:pt x="1065" y="813"/>
                    <a:pt x="1308" y="661"/>
                  </a:cubicBezTo>
                  <a:cubicBezTo>
                    <a:pt x="1056" y="176"/>
                    <a:pt x="964" y="1"/>
                    <a:pt x="733" y="1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8" name="Google Shape;11698;p14"/>
            <p:cNvSpPr/>
            <p:nvPr/>
          </p:nvSpPr>
          <p:spPr>
            <a:xfrm>
              <a:off x="2676600" y="2357475"/>
              <a:ext cx="45625" cy="19575"/>
            </a:xfrm>
            <a:custGeom>
              <a:avLst/>
              <a:gdLst/>
              <a:ahLst/>
              <a:cxnLst/>
              <a:rect l="l" t="t" r="r" b="b"/>
              <a:pathLst>
                <a:path w="1825" h="783" extrusionOk="0">
                  <a:moveTo>
                    <a:pt x="1095" y="31"/>
                  </a:moveTo>
                  <a:cubicBezTo>
                    <a:pt x="913" y="61"/>
                    <a:pt x="700" y="0"/>
                    <a:pt x="578" y="243"/>
                  </a:cubicBezTo>
                  <a:lnTo>
                    <a:pt x="1" y="760"/>
                  </a:lnTo>
                  <a:cubicBezTo>
                    <a:pt x="69" y="776"/>
                    <a:pt x="135" y="783"/>
                    <a:pt x="200" y="783"/>
                  </a:cubicBezTo>
                  <a:cubicBezTo>
                    <a:pt x="513" y="783"/>
                    <a:pt x="798" y="628"/>
                    <a:pt x="1125" y="578"/>
                  </a:cubicBezTo>
                  <a:cubicBezTo>
                    <a:pt x="1156" y="532"/>
                    <a:pt x="1209" y="509"/>
                    <a:pt x="1270" y="509"/>
                  </a:cubicBezTo>
                  <a:cubicBezTo>
                    <a:pt x="1331" y="509"/>
                    <a:pt x="1399" y="532"/>
                    <a:pt x="1460" y="578"/>
                  </a:cubicBezTo>
                  <a:lnTo>
                    <a:pt x="1825" y="426"/>
                  </a:lnTo>
                  <a:cubicBezTo>
                    <a:pt x="1764" y="243"/>
                    <a:pt x="1642" y="213"/>
                    <a:pt x="1490" y="213"/>
                  </a:cubicBezTo>
                  <a:cubicBezTo>
                    <a:pt x="1369" y="122"/>
                    <a:pt x="1217" y="152"/>
                    <a:pt x="1095" y="31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9" name="Google Shape;11699;p14"/>
            <p:cNvSpPr/>
            <p:nvPr/>
          </p:nvSpPr>
          <p:spPr>
            <a:xfrm>
              <a:off x="2735125" y="2351125"/>
              <a:ext cx="23575" cy="16450"/>
            </a:xfrm>
            <a:custGeom>
              <a:avLst/>
              <a:gdLst/>
              <a:ahLst/>
              <a:cxnLst/>
              <a:rect l="l" t="t" r="r" b="b"/>
              <a:pathLst>
                <a:path w="943" h="658" extrusionOk="0">
                  <a:moveTo>
                    <a:pt x="468" y="0"/>
                  </a:moveTo>
                  <a:cubicBezTo>
                    <a:pt x="410" y="0"/>
                    <a:pt x="346" y="30"/>
                    <a:pt x="274" y="102"/>
                  </a:cubicBezTo>
                  <a:cubicBezTo>
                    <a:pt x="0" y="376"/>
                    <a:pt x="699" y="345"/>
                    <a:pt x="578" y="649"/>
                  </a:cubicBezTo>
                  <a:cubicBezTo>
                    <a:pt x="604" y="655"/>
                    <a:pt x="629" y="657"/>
                    <a:pt x="653" y="657"/>
                  </a:cubicBezTo>
                  <a:cubicBezTo>
                    <a:pt x="771" y="657"/>
                    <a:pt x="867" y="598"/>
                    <a:pt x="943" y="497"/>
                  </a:cubicBezTo>
                  <a:cubicBezTo>
                    <a:pt x="943" y="467"/>
                    <a:pt x="943" y="437"/>
                    <a:pt x="912" y="437"/>
                  </a:cubicBezTo>
                  <a:cubicBezTo>
                    <a:pt x="773" y="298"/>
                    <a:pt x="652" y="0"/>
                    <a:pt x="468" y="0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0" name="Google Shape;11700;p14"/>
            <p:cNvSpPr/>
            <p:nvPr/>
          </p:nvSpPr>
          <p:spPr>
            <a:xfrm>
              <a:off x="2777675" y="2356375"/>
              <a:ext cx="25850" cy="6925"/>
            </a:xfrm>
            <a:custGeom>
              <a:avLst/>
              <a:gdLst/>
              <a:ahLst/>
              <a:cxnLst/>
              <a:rect l="l" t="t" r="r" b="b"/>
              <a:pathLst>
                <a:path w="1034" h="277" extrusionOk="0">
                  <a:moveTo>
                    <a:pt x="476" y="0"/>
                  </a:moveTo>
                  <a:cubicBezTo>
                    <a:pt x="284" y="0"/>
                    <a:pt x="102" y="95"/>
                    <a:pt x="0" y="257"/>
                  </a:cubicBezTo>
                  <a:cubicBezTo>
                    <a:pt x="126" y="270"/>
                    <a:pt x="252" y="277"/>
                    <a:pt x="376" y="277"/>
                  </a:cubicBezTo>
                  <a:cubicBezTo>
                    <a:pt x="551" y="277"/>
                    <a:pt x="722" y="262"/>
                    <a:pt x="882" y="227"/>
                  </a:cubicBezTo>
                  <a:cubicBezTo>
                    <a:pt x="1034" y="166"/>
                    <a:pt x="852" y="105"/>
                    <a:pt x="760" y="75"/>
                  </a:cubicBezTo>
                  <a:cubicBezTo>
                    <a:pt x="669" y="24"/>
                    <a:pt x="571" y="0"/>
                    <a:pt x="476" y="0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1" name="Google Shape;11701;p14"/>
            <p:cNvSpPr/>
            <p:nvPr/>
          </p:nvSpPr>
          <p:spPr>
            <a:xfrm>
              <a:off x="2807300" y="2339150"/>
              <a:ext cx="7300" cy="10850"/>
            </a:xfrm>
            <a:custGeom>
              <a:avLst/>
              <a:gdLst/>
              <a:ahLst/>
              <a:cxnLst/>
              <a:rect l="l" t="t" r="r" b="b"/>
              <a:pathLst>
                <a:path w="292" h="434" extrusionOk="0">
                  <a:moveTo>
                    <a:pt x="135" y="0"/>
                  </a:moveTo>
                  <a:cubicBezTo>
                    <a:pt x="123" y="0"/>
                    <a:pt x="108" y="1"/>
                    <a:pt x="92" y="4"/>
                  </a:cubicBezTo>
                  <a:cubicBezTo>
                    <a:pt x="62" y="4"/>
                    <a:pt x="1" y="95"/>
                    <a:pt x="1" y="125"/>
                  </a:cubicBezTo>
                  <a:cubicBezTo>
                    <a:pt x="31" y="216"/>
                    <a:pt x="31" y="368"/>
                    <a:pt x="153" y="429"/>
                  </a:cubicBezTo>
                  <a:cubicBezTo>
                    <a:pt x="162" y="432"/>
                    <a:pt x="171" y="434"/>
                    <a:pt x="179" y="434"/>
                  </a:cubicBezTo>
                  <a:cubicBezTo>
                    <a:pt x="244" y="434"/>
                    <a:pt x="247" y="325"/>
                    <a:pt x="274" y="216"/>
                  </a:cubicBezTo>
                  <a:cubicBezTo>
                    <a:pt x="218" y="160"/>
                    <a:pt x="292" y="0"/>
                    <a:pt x="135" y="0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2" name="Google Shape;11702;p14"/>
            <p:cNvSpPr/>
            <p:nvPr/>
          </p:nvSpPr>
          <p:spPr>
            <a:xfrm>
              <a:off x="2563375" y="2367250"/>
              <a:ext cx="17500" cy="4675"/>
            </a:xfrm>
            <a:custGeom>
              <a:avLst/>
              <a:gdLst/>
              <a:ahLst/>
              <a:cxnLst/>
              <a:rect l="l" t="t" r="r" b="b"/>
              <a:pathLst>
                <a:path w="700" h="187" extrusionOk="0">
                  <a:moveTo>
                    <a:pt x="337" y="0"/>
                  </a:moveTo>
                  <a:cubicBezTo>
                    <a:pt x="213" y="0"/>
                    <a:pt x="89" y="54"/>
                    <a:pt x="1" y="156"/>
                  </a:cubicBezTo>
                  <a:lnTo>
                    <a:pt x="700" y="187"/>
                  </a:lnTo>
                  <a:cubicBezTo>
                    <a:pt x="606" y="61"/>
                    <a:pt x="471" y="0"/>
                    <a:pt x="337" y="0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3" name="Google Shape;11703;p14"/>
            <p:cNvSpPr/>
            <p:nvPr/>
          </p:nvSpPr>
          <p:spPr>
            <a:xfrm>
              <a:off x="2585425" y="2357475"/>
              <a:ext cx="9150" cy="4575"/>
            </a:xfrm>
            <a:custGeom>
              <a:avLst/>
              <a:gdLst/>
              <a:ahLst/>
              <a:cxnLst/>
              <a:rect l="l" t="t" r="r" b="b"/>
              <a:pathLst>
                <a:path w="366" h="183" extrusionOk="0">
                  <a:moveTo>
                    <a:pt x="243" y="31"/>
                  </a:moveTo>
                  <a:cubicBezTo>
                    <a:pt x="152" y="91"/>
                    <a:pt x="0" y="0"/>
                    <a:pt x="0" y="183"/>
                  </a:cubicBezTo>
                  <a:lnTo>
                    <a:pt x="243" y="183"/>
                  </a:lnTo>
                  <a:cubicBezTo>
                    <a:pt x="274" y="152"/>
                    <a:pt x="335" y="91"/>
                    <a:pt x="365" y="61"/>
                  </a:cubicBezTo>
                  <a:cubicBezTo>
                    <a:pt x="335" y="31"/>
                    <a:pt x="274" y="31"/>
                    <a:pt x="243" y="31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4" name="Google Shape;11704;p14"/>
            <p:cNvSpPr/>
            <p:nvPr/>
          </p:nvSpPr>
          <p:spPr>
            <a:xfrm>
              <a:off x="2703975" y="2368475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180" y="0"/>
                  </a:moveTo>
                  <a:cubicBezTo>
                    <a:pt x="123" y="0"/>
                    <a:pt x="66" y="56"/>
                    <a:pt x="0" y="138"/>
                  </a:cubicBezTo>
                  <a:lnTo>
                    <a:pt x="334" y="138"/>
                  </a:lnTo>
                  <a:cubicBezTo>
                    <a:pt x="279" y="40"/>
                    <a:pt x="229" y="0"/>
                    <a:pt x="180" y="0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5" name="Google Shape;11705;p14"/>
            <p:cNvSpPr/>
            <p:nvPr/>
          </p:nvSpPr>
          <p:spPr>
            <a:xfrm>
              <a:off x="2653800" y="2371900"/>
              <a:ext cx="2325" cy="1675"/>
            </a:xfrm>
            <a:custGeom>
              <a:avLst/>
              <a:gdLst/>
              <a:ahLst/>
              <a:cxnLst/>
              <a:rect l="l" t="t" r="r" b="b"/>
              <a:pathLst>
                <a:path w="93" h="67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9" y="32"/>
                    <a:pt x="14" y="32"/>
                  </a:cubicBezTo>
                  <a:lnTo>
                    <a:pt x="14" y="32"/>
                  </a:lnTo>
                  <a:cubicBezTo>
                    <a:pt x="10" y="24"/>
                    <a:pt x="5" y="14"/>
                    <a:pt x="1" y="1"/>
                  </a:cubicBezTo>
                  <a:close/>
                  <a:moveTo>
                    <a:pt x="14" y="32"/>
                  </a:moveTo>
                  <a:lnTo>
                    <a:pt x="14" y="32"/>
                  </a:lnTo>
                  <a:cubicBezTo>
                    <a:pt x="28" y="60"/>
                    <a:pt x="42" y="66"/>
                    <a:pt x="56" y="66"/>
                  </a:cubicBezTo>
                  <a:cubicBezTo>
                    <a:pt x="68" y="66"/>
                    <a:pt x="80" y="62"/>
                    <a:pt x="92" y="62"/>
                  </a:cubicBezTo>
                  <a:cubicBezTo>
                    <a:pt x="92" y="62"/>
                    <a:pt x="46" y="38"/>
                    <a:pt x="14" y="32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6" name="Google Shape;11706;p14"/>
            <p:cNvSpPr/>
            <p:nvPr/>
          </p:nvSpPr>
          <p:spPr>
            <a:xfrm>
              <a:off x="2598350" y="2368875"/>
              <a:ext cx="5975" cy="3350"/>
            </a:xfrm>
            <a:custGeom>
              <a:avLst/>
              <a:gdLst/>
              <a:ahLst/>
              <a:cxnLst/>
              <a:rect l="l" t="t" r="r" b="b"/>
              <a:pathLst>
                <a:path w="239" h="134" extrusionOk="0">
                  <a:moveTo>
                    <a:pt x="30" y="0"/>
                  </a:moveTo>
                  <a:cubicBezTo>
                    <a:pt x="30" y="0"/>
                    <a:pt x="0" y="31"/>
                    <a:pt x="0" y="61"/>
                  </a:cubicBezTo>
                  <a:cubicBezTo>
                    <a:pt x="30" y="91"/>
                    <a:pt x="30" y="91"/>
                    <a:pt x="152" y="122"/>
                  </a:cubicBezTo>
                  <a:cubicBezTo>
                    <a:pt x="176" y="130"/>
                    <a:pt x="194" y="134"/>
                    <a:pt x="206" y="134"/>
                  </a:cubicBezTo>
                  <a:cubicBezTo>
                    <a:pt x="239" y="134"/>
                    <a:pt x="227" y="105"/>
                    <a:pt x="182" y="61"/>
                  </a:cubicBezTo>
                  <a:cubicBezTo>
                    <a:pt x="122" y="31"/>
                    <a:pt x="91" y="0"/>
                    <a:pt x="30" y="0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7" name="Google Shape;11707;p14"/>
            <p:cNvSpPr/>
            <p:nvPr/>
          </p:nvSpPr>
          <p:spPr>
            <a:xfrm>
              <a:off x="2703975" y="2358225"/>
              <a:ext cx="9900" cy="4775"/>
            </a:xfrm>
            <a:custGeom>
              <a:avLst/>
              <a:gdLst/>
              <a:ahLst/>
              <a:cxnLst/>
              <a:rect l="l" t="t" r="r" b="b"/>
              <a:pathLst>
                <a:path w="396" h="191" extrusionOk="0">
                  <a:moveTo>
                    <a:pt x="0" y="1"/>
                  </a:moveTo>
                  <a:cubicBezTo>
                    <a:pt x="76" y="127"/>
                    <a:pt x="194" y="191"/>
                    <a:pt x="319" y="191"/>
                  </a:cubicBezTo>
                  <a:cubicBezTo>
                    <a:pt x="345" y="191"/>
                    <a:pt x="370" y="188"/>
                    <a:pt x="395" y="183"/>
                  </a:cubicBezTo>
                  <a:cubicBezTo>
                    <a:pt x="304" y="61"/>
                    <a:pt x="152" y="1"/>
                    <a:pt x="0" y="1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8" name="Google Shape;11708;p14"/>
            <p:cNvSpPr/>
            <p:nvPr/>
          </p:nvSpPr>
          <p:spPr>
            <a:xfrm>
              <a:off x="2730550" y="2355200"/>
              <a:ext cx="2325" cy="2300"/>
            </a:xfrm>
            <a:custGeom>
              <a:avLst/>
              <a:gdLst/>
              <a:ahLst/>
              <a:cxnLst/>
              <a:rect l="l" t="t" r="r" b="b"/>
              <a:pathLst>
                <a:path w="93" h="92" extrusionOk="0">
                  <a:moveTo>
                    <a:pt x="1" y="0"/>
                  </a:moveTo>
                  <a:cubicBezTo>
                    <a:pt x="1" y="0"/>
                    <a:pt x="1" y="30"/>
                    <a:pt x="1" y="61"/>
                  </a:cubicBezTo>
                  <a:cubicBezTo>
                    <a:pt x="1" y="61"/>
                    <a:pt x="31" y="91"/>
                    <a:pt x="62" y="91"/>
                  </a:cubicBezTo>
                  <a:cubicBezTo>
                    <a:pt x="92" y="91"/>
                    <a:pt x="92" y="30"/>
                    <a:pt x="92" y="30"/>
                  </a:cubicBezTo>
                  <a:cubicBezTo>
                    <a:pt x="62" y="0"/>
                    <a:pt x="31" y="0"/>
                    <a:pt x="1" y="0"/>
                  </a:cubicBez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1709" name="Google Shape;11709;p14"/>
            <p:cNvGrpSpPr/>
            <p:nvPr/>
          </p:nvGrpSpPr>
          <p:grpSpPr>
            <a:xfrm>
              <a:off x="751800" y="1965425"/>
              <a:ext cx="1870875" cy="591625"/>
              <a:chOff x="751800" y="1965425"/>
              <a:chExt cx="1870875" cy="591625"/>
            </a:xfrm>
          </p:grpSpPr>
          <p:sp>
            <p:nvSpPr>
              <p:cNvPr id="11710" name="Google Shape;11710;p14"/>
              <p:cNvSpPr/>
              <p:nvPr/>
            </p:nvSpPr>
            <p:spPr>
              <a:xfrm>
                <a:off x="1112000" y="2293475"/>
                <a:ext cx="349575" cy="225875"/>
              </a:xfrm>
              <a:custGeom>
                <a:avLst/>
                <a:gdLst/>
                <a:ahLst/>
                <a:cxnLst/>
                <a:rect l="l" t="t" r="r" b="b"/>
                <a:pathLst>
                  <a:path w="13983" h="9035" extrusionOk="0">
                    <a:moveTo>
                      <a:pt x="12451" y="1145"/>
                    </a:moveTo>
                    <a:cubicBezTo>
                      <a:pt x="12501" y="1173"/>
                      <a:pt x="12558" y="1204"/>
                      <a:pt x="12614" y="1223"/>
                    </a:cubicBezTo>
                    <a:cubicBezTo>
                      <a:pt x="12675" y="1253"/>
                      <a:pt x="12918" y="1192"/>
                      <a:pt x="12736" y="1375"/>
                    </a:cubicBezTo>
                    <a:cubicBezTo>
                      <a:pt x="12727" y="1383"/>
                      <a:pt x="12718" y="1387"/>
                      <a:pt x="12709" y="1387"/>
                    </a:cubicBezTo>
                    <a:cubicBezTo>
                      <a:pt x="12650" y="1387"/>
                      <a:pt x="12571" y="1245"/>
                      <a:pt x="12493" y="1192"/>
                    </a:cubicBezTo>
                    <a:cubicBezTo>
                      <a:pt x="12479" y="1176"/>
                      <a:pt x="12466" y="1160"/>
                      <a:pt x="12451" y="1145"/>
                    </a:cubicBezTo>
                    <a:close/>
                    <a:moveTo>
                      <a:pt x="13429" y="0"/>
                    </a:moveTo>
                    <a:cubicBezTo>
                      <a:pt x="13395" y="0"/>
                      <a:pt x="13356" y="12"/>
                      <a:pt x="13313" y="37"/>
                    </a:cubicBezTo>
                    <a:cubicBezTo>
                      <a:pt x="13253" y="37"/>
                      <a:pt x="13192" y="37"/>
                      <a:pt x="13161" y="68"/>
                    </a:cubicBezTo>
                    <a:cubicBezTo>
                      <a:pt x="13070" y="129"/>
                      <a:pt x="13040" y="189"/>
                      <a:pt x="12979" y="250"/>
                    </a:cubicBezTo>
                    <a:cubicBezTo>
                      <a:pt x="12918" y="281"/>
                      <a:pt x="12857" y="341"/>
                      <a:pt x="12797" y="402"/>
                    </a:cubicBezTo>
                    <a:cubicBezTo>
                      <a:pt x="12736" y="493"/>
                      <a:pt x="12675" y="554"/>
                      <a:pt x="12584" y="585"/>
                    </a:cubicBezTo>
                    <a:cubicBezTo>
                      <a:pt x="12523" y="585"/>
                      <a:pt x="12493" y="585"/>
                      <a:pt x="12432" y="615"/>
                    </a:cubicBezTo>
                    <a:cubicBezTo>
                      <a:pt x="12321" y="726"/>
                      <a:pt x="12286" y="913"/>
                      <a:pt x="12350" y="1060"/>
                    </a:cubicBezTo>
                    <a:lnTo>
                      <a:pt x="12350" y="1060"/>
                    </a:lnTo>
                    <a:cubicBezTo>
                      <a:pt x="12261" y="1000"/>
                      <a:pt x="12164" y="969"/>
                      <a:pt x="12067" y="949"/>
                    </a:cubicBezTo>
                    <a:cubicBezTo>
                      <a:pt x="11429" y="1192"/>
                      <a:pt x="10973" y="1679"/>
                      <a:pt x="10395" y="2043"/>
                    </a:cubicBezTo>
                    <a:cubicBezTo>
                      <a:pt x="10371" y="2188"/>
                      <a:pt x="10309" y="2275"/>
                      <a:pt x="10179" y="2275"/>
                    </a:cubicBezTo>
                    <a:cubicBezTo>
                      <a:pt x="10145" y="2275"/>
                      <a:pt x="10105" y="2269"/>
                      <a:pt x="10061" y="2256"/>
                    </a:cubicBezTo>
                    <a:lnTo>
                      <a:pt x="5167" y="5539"/>
                    </a:lnTo>
                    <a:cubicBezTo>
                      <a:pt x="4651" y="5873"/>
                      <a:pt x="4134" y="6268"/>
                      <a:pt x="3587" y="6572"/>
                    </a:cubicBezTo>
                    <a:cubicBezTo>
                      <a:pt x="2401" y="7211"/>
                      <a:pt x="1307" y="8031"/>
                      <a:pt x="61" y="8548"/>
                    </a:cubicBezTo>
                    <a:cubicBezTo>
                      <a:pt x="30" y="8548"/>
                      <a:pt x="0" y="8609"/>
                      <a:pt x="0" y="8609"/>
                    </a:cubicBezTo>
                    <a:cubicBezTo>
                      <a:pt x="760" y="9034"/>
                      <a:pt x="1581" y="8882"/>
                      <a:pt x="2371" y="8943"/>
                    </a:cubicBezTo>
                    <a:cubicBezTo>
                      <a:pt x="2675" y="8882"/>
                      <a:pt x="2948" y="8731"/>
                      <a:pt x="3131" y="8487"/>
                    </a:cubicBezTo>
                    <a:cubicBezTo>
                      <a:pt x="3270" y="7979"/>
                      <a:pt x="3479" y="7611"/>
                      <a:pt x="3905" y="7611"/>
                    </a:cubicBezTo>
                    <a:cubicBezTo>
                      <a:pt x="4039" y="7611"/>
                      <a:pt x="4195" y="7647"/>
                      <a:pt x="4377" y="7727"/>
                    </a:cubicBezTo>
                    <a:cubicBezTo>
                      <a:pt x="5532" y="7120"/>
                      <a:pt x="6535" y="6299"/>
                      <a:pt x="7629" y="5630"/>
                    </a:cubicBezTo>
                    <a:cubicBezTo>
                      <a:pt x="7721" y="5600"/>
                      <a:pt x="7781" y="5478"/>
                      <a:pt x="7873" y="5357"/>
                    </a:cubicBezTo>
                    <a:cubicBezTo>
                      <a:pt x="7922" y="5258"/>
                      <a:pt x="7971" y="5119"/>
                      <a:pt x="8102" y="5119"/>
                    </a:cubicBezTo>
                    <a:cubicBezTo>
                      <a:pt x="8132" y="5119"/>
                      <a:pt x="8167" y="5127"/>
                      <a:pt x="8207" y="5144"/>
                    </a:cubicBezTo>
                    <a:cubicBezTo>
                      <a:pt x="10061" y="4050"/>
                      <a:pt x="11824" y="2834"/>
                      <a:pt x="13526" y="1496"/>
                    </a:cubicBezTo>
                    <a:cubicBezTo>
                      <a:pt x="13587" y="1466"/>
                      <a:pt x="13648" y="1405"/>
                      <a:pt x="13709" y="1344"/>
                    </a:cubicBezTo>
                    <a:cubicBezTo>
                      <a:pt x="13769" y="1284"/>
                      <a:pt x="13830" y="1223"/>
                      <a:pt x="13891" y="1162"/>
                    </a:cubicBezTo>
                    <a:cubicBezTo>
                      <a:pt x="13982" y="767"/>
                      <a:pt x="13739" y="493"/>
                      <a:pt x="13648" y="159"/>
                    </a:cubicBezTo>
                    <a:cubicBezTo>
                      <a:pt x="13582" y="72"/>
                      <a:pt x="13517" y="0"/>
                      <a:pt x="13429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1" name="Google Shape;11711;p14"/>
              <p:cNvSpPr/>
              <p:nvPr/>
            </p:nvSpPr>
            <p:spPr>
              <a:xfrm>
                <a:off x="1019275" y="2082400"/>
                <a:ext cx="285750" cy="189975"/>
              </a:xfrm>
              <a:custGeom>
                <a:avLst/>
                <a:gdLst/>
                <a:ahLst/>
                <a:cxnLst/>
                <a:rect l="l" t="t" r="r" b="b"/>
                <a:pathLst>
                  <a:path w="11430" h="7599" extrusionOk="0">
                    <a:moveTo>
                      <a:pt x="10457" y="0"/>
                    </a:moveTo>
                    <a:cubicBezTo>
                      <a:pt x="10366" y="30"/>
                      <a:pt x="10305" y="61"/>
                      <a:pt x="10244" y="122"/>
                    </a:cubicBezTo>
                    <a:cubicBezTo>
                      <a:pt x="10183" y="182"/>
                      <a:pt x="10123" y="243"/>
                      <a:pt x="10062" y="304"/>
                    </a:cubicBezTo>
                    <a:cubicBezTo>
                      <a:pt x="10001" y="334"/>
                      <a:pt x="9940" y="395"/>
                      <a:pt x="9910" y="456"/>
                    </a:cubicBezTo>
                    <a:cubicBezTo>
                      <a:pt x="9606" y="730"/>
                      <a:pt x="9180" y="669"/>
                      <a:pt x="8846" y="851"/>
                    </a:cubicBezTo>
                    <a:cubicBezTo>
                      <a:pt x="7569" y="1550"/>
                      <a:pt x="6353" y="2310"/>
                      <a:pt x="5198" y="3161"/>
                    </a:cubicBezTo>
                    <a:cubicBezTo>
                      <a:pt x="4773" y="3496"/>
                      <a:pt x="4317" y="3799"/>
                      <a:pt x="3861" y="4073"/>
                    </a:cubicBezTo>
                    <a:cubicBezTo>
                      <a:pt x="2858" y="4620"/>
                      <a:pt x="1885" y="5228"/>
                      <a:pt x="973" y="5897"/>
                    </a:cubicBezTo>
                    <a:cubicBezTo>
                      <a:pt x="761" y="6140"/>
                      <a:pt x="548" y="6413"/>
                      <a:pt x="335" y="6717"/>
                    </a:cubicBezTo>
                    <a:cubicBezTo>
                      <a:pt x="183" y="7021"/>
                      <a:pt x="1" y="7356"/>
                      <a:pt x="457" y="7599"/>
                    </a:cubicBezTo>
                    <a:lnTo>
                      <a:pt x="639" y="7538"/>
                    </a:lnTo>
                    <a:cubicBezTo>
                      <a:pt x="700" y="7477"/>
                      <a:pt x="791" y="7447"/>
                      <a:pt x="852" y="7386"/>
                    </a:cubicBezTo>
                    <a:cubicBezTo>
                      <a:pt x="1156" y="7325"/>
                      <a:pt x="1429" y="7204"/>
                      <a:pt x="1673" y="7021"/>
                    </a:cubicBezTo>
                    <a:cubicBezTo>
                      <a:pt x="4834" y="5137"/>
                      <a:pt x="7843" y="2979"/>
                      <a:pt x="11034" y="1155"/>
                    </a:cubicBezTo>
                    <a:cubicBezTo>
                      <a:pt x="11430" y="486"/>
                      <a:pt x="10822" y="304"/>
                      <a:pt x="10457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2" name="Google Shape;11712;p14"/>
              <p:cNvSpPr/>
              <p:nvPr/>
            </p:nvSpPr>
            <p:spPr>
              <a:xfrm>
                <a:off x="1107425" y="2224875"/>
                <a:ext cx="232550" cy="243550"/>
              </a:xfrm>
              <a:custGeom>
                <a:avLst/>
                <a:gdLst/>
                <a:ahLst/>
                <a:cxnLst/>
                <a:rect l="l" t="t" r="r" b="b"/>
                <a:pathLst>
                  <a:path w="9302" h="9742" extrusionOk="0">
                    <a:moveTo>
                      <a:pt x="8415" y="0"/>
                    </a:moveTo>
                    <a:cubicBezTo>
                      <a:pt x="8347" y="0"/>
                      <a:pt x="8277" y="5"/>
                      <a:pt x="8208" y="15"/>
                    </a:cubicBezTo>
                    <a:cubicBezTo>
                      <a:pt x="8086" y="46"/>
                      <a:pt x="7934" y="107"/>
                      <a:pt x="7873" y="259"/>
                    </a:cubicBezTo>
                    <a:cubicBezTo>
                      <a:pt x="7919" y="395"/>
                      <a:pt x="7913" y="464"/>
                      <a:pt x="7818" y="464"/>
                    </a:cubicBezTo>
                    <a:cubicBezTo>
                      <a:pt x="7786" y="464"/>
                      <a:pt x="7744" y="456"/>
                      <a:pt x="7691" y="441"/>
                    </a:cubicBezTo>
                    <a:cubicBezTo>
                      <a:pt x="7083" y="1140"/>
                      <a:pt x="6475" y="1870"/>
                      <a:pt x="5837" y="2508"/>
                    </a:cubicBezTo>
                    <a:cubicBezTo>
                      <a:pt x="4530" y="3876"/>
                      <a:pt x="3192" y="5183"/>
                      <a:pt x="1976" y="6611"/>
                    </a:cubicBezTo>
                    <a:cubicBezTo>
                      <a:pt x="1338" y="7402"/>
                      <a:pt x="578" y="8101"/>
                      <a:pt x="1" y="8982"/>
                    </a:cubicBezTo>
                    <a:cubicBezTo>
                      <a:pt x="213" y="9225"/>
                      <a:pt x="487" y="9438"/>
                      <a:pt x="669" y="9712"/>
                    </a:cubicBezTo>
                    <a:lnTo>
                      <a:pt x="791" y="9742"/>
                    </a:lnTo>
                    <a:cubicBezTo>
                      <a:pt x="943" y="9712"/>
                      <a:pt x="1065" y="9620"/>
                      <a:pt x="1186" y="9529"/>
                    </a:cubicBezTo>
                    <a:cubicBezTo>
                      <a:pt x="2007" y="8496"/>
                      <a:pt x="2858" y="7462"/>
                      <a:pt x="3679" y="6429"/>
                    </a:cubicBezTo>
                    <a:cubicBezTo>
                      <a:pt x="3618" y="6307"/>
                      <a:pt x="3435" y="6338"/>
                      <a:pt x="3283" y="6186"/>
                    </a:cubicBezTo>
                    <a:cubicBezTo>
                      <a:pt x="3332" y="6174"/>
                      <a:pt x="3377" y="6169"/>
                      <a:pt x="3419" y="6169"/>
                    </a:cubicBezTo>
                    <a:cubicBezTo>
                      <a:pt x="3589" y="6169"/>
                      <a:pt x="3715" y="6246"/>
                      <a:pt x="3861" y="6246"/>
                    </a:cubicBezTo>
                    <a:cubicBezTo>
                      <a:pt x="5046" y="5274"/>
                      <a:pt x="5989" y="4058"/>
                      <a:pt x="7022" y="2964"/>
                    </a:cubicBezTo>
                    <a:cubicBezTo>
                      <a:pt x="7083" y="2842"/>
                      <a:pt x="7144" y="2751"/>
                      <a:pt x="7174" y="2629"/>
                    </a:cubicBezTo>
                    <a:cubicBezTo>
                      <a:pt x="7144" y="2356"/>
                      <a:pt x="7387" y="2325"/>
                      <a:pt x="7569" y="2265"/>
                    </a:cubicBezTo>
                    <a:cubicBezTo>
                      <a:pt x="8147" y="1626"/>
                      <a:pt x="8998" y="1262"/>
                      <a:pt x="9302" y="411"/>
                    </a:cubicBezTo>
                    <a:cubicBezTo>
                      <a:pt x="9073" y="131"/>
                      <a:pt x="8760" y="0"/>
                      <a:pt x="8415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3" name="Google Shape;11713;p14"/>
              <p:cNvSpPr/>
              <p:nvPr/>
            </p:nvSpPr>
            <p:spPr>
              <a:xfrm>
                <a:off x="1662900" y="2156100"/>
                <a:ext cx="98825" cy="18080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7232" extrusionOk="0">
                    <a:moveTo>
                      <a:pt x="1521" y="0"/>
                    </a:moveTo>
                    <a:cubicBezTo>
                      <a:pt x="1452" y="0"/>
                      <a:pt x="1384" y="31"/>
                      <a:pt x="1338" y="92"/>
                    </a:cubicBezTo>
                    <a:cubicBezTo>
                      <a:pt x="1247" y="122"/>
                      <a:pt x="1217" y="213"/>
                      <a:pt x="1126" y="244"/>
                    </a:cubicBezTo>
                    <a:cubicBezTo>
                      <a:pt x="1095" y="274"/>
                      <a:pt x="1065" y="304"/>
                      <a:pt x="1065" y="365"/>
                    </a:cubicBezTo>
                    <a:cubicBezTo>
                      <a:pt x="1057" y="381"/>
                      <a:pt x="1047" y="387"/>
                      <a:pt x="1036" y="387"/>
                    </a:cubicBezTo>
                    <a:cubicBezTo>
                      <a:pt x="1011" y="387"/>
                      <a:pt x="981" y="359"/>
                      <a:pt x="959" y="359"/>
                    </a:cubicBezTo>
                    <a:cubicBezTo>
                      <a:pt x="953" y="359"/>
                      <a:pt x="948" y="361"/>
                      <a:pt x="943" y="365"/>
                    </a:cubicBezTo>
                    <a:cubicBezTo>
                      <a:pt x="730" y="760"/>
                      <a:pt x="153" y="699"/>
                      <a:pt x="1" y="1155"/>
                    </a:cubicBezTo>
                    <a:cubicBezTo>
                      <a:pt x="214" y="1338"/>
                      <a:pt x="335" y="1581"/>
                      <a:pt x="366" y="1855"/>
                    </a:cubicBezTo>
                    <a:cubicBezTo>
                      <a:pt x="419" y="1943"/>
                      <a:pt x="513" y="1990"/>
                      <a:pt x="607" y="1990"/>
                    </a:cubicBezTo>
                    <a:cubicBezTo>
                      <a:pt x="674" y="1990"/>
                      <a:pt x="740" y="1966"/>
                      <a:pt x="791" y="1915"/>
                    </a:cubicBezTo>
                    <a:lnTo>
                      <a:pt x="974" y="1855"/>
                    </a:lnTo>
                    <a:cubicBezTo>
                      <a:pt x="1126" y="1763"/>
                      <a:pt x="1369" y="1885"/>
                      <a:pt x="1490" y="1703"/>
                    </a:cubicBezTo>
                    <a:cubicBezTo>
                      <a:pt x="2493" y="1763"/>
                      <a:pt x="2554" y="1915"/>
                      <a:pt x="2129" y="2766"/>
                    </a:cubicBezTo>
                    <a:cubicBezTo>
                      <a:pt x="2098" y="2858"/>
                      <a:pt x="2007" y="2949"/>
                      <a:pt x="1946" y="3070"/>
                    </a:cubicBezTo>
                    <a:cubicBezTo>
                      <a:pt x="1460" y="4013"/>
                      <a:pt x="943" y="4955"/>
                      <a:pt x="426" y="5897"/>
                    </a:cubicBezTo>
                    <a:cubicBezTo>
                      <a:pt x="305" y="6323"/>
                      <a:pt x="31" y="6718"/>
                      <a:pt x="183" y="7174"/>
                    </a:cubicBezTo>
                    <a:cubicBezTo>
                      <a:pt x="260" y="7215"/>
                      <a:pt x="330" y="7232"/>
                      <a:pt x="395" y="7232"/>
                    </a:cubicBezTo>
                    <a:cubicBezTo>
                      <a:pt x="618" y="7232"/>
                      <a:pt x="793" y="7045"/>
                      <a:pt x="1004" y="7022"/>
                    </a:cubicBezTo>
                    <a:cubicBezTo>
                      <a:pt x="1186" y="6931"/>
                      <a:pt x="1338" y="6779"/>
                      <a:pt x="1430" y="6566"/>
                    </a:cubicBezTo>
                    <a:cubicBezTo>
                      <a:pt x="1885" y="5228"/>
                      <a:pt x="2767" y="4165"/>
                      <a:pt x="3436" y="2949"/>
                    </a:cubicBezTo>
                    <a:cubicBezTo>
                      <a:pt x="3770" y="2341"/>
                      <a:pt x="3952" y="1642"/>
                      <a:pt x="3922" y="943"/>
                    </a:cubicBezTo>
                    <a:cubicBezTo>
                      <a:pt x="3922" y="501"/>
                      <a:pt x="3747" y="235"/>
                      <a:pt x="3328" y="235"/>
                    </a:cubicBezTo>
                    <a:cubicBezTo>
                      <a:pt x="3285" y="235"/>
                      <a:pt x="3240" y="238"/>
                      <a:pt x="3192" y="244"/>
                    </a:cubicBezTo>
                    <a:cubicBezTo>
                      <a:pt x="2995" y="274"/>
                      <a:pt x="2797" y="327"/>
                      <a:pt x="2604" y="327"/>
                    </a:cubicBezTo>
                    <a:cubicBezTo>
                      <a:pt x="2410" y="327"/>
                      <a:pt x="2220" y="274"/>
                      <a:pt x="2037" y="92"/>
                    </a:cubicBezTo>
                    <a:cubicBezTo>
                      <a:pt x="2022" y="61"/>
                      <a:pt x="1992" y="46"/>
                      <a:pt x="1958" y="46"/>
                    </a:cubicBezTo>
                    <a:cubicBezTo>
                      <a:pt x="1923" y="46"/>
                      <a:pt x="1885" y="61"/>
                      <a:pt x="1855" y="92"/>
                    </a:cubicBezTo>
                    <a:cubicBezTo>
                      <a:pt x="1825" y="76"/>
                      <a:pt x="1802" y="69"/>
                      <a:pt x="1779" y="69"/>
                    </a:cubicBezTo>
                    <a:cubicBezTo>
                      <a:pt x="1756" y="69"/>
                      <a:pt x="1734" y="76"/>
                      <a:pt x="1703" y="92"/>
                    </a:cubicBezTo>
                    <a:cubicBezTo>
                      <a:pt x="1658" y="31"/>
                      <a:pt x="1589" y="0"/>
                      <a:pt x="1521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4" name="Google Shape;11714;p14"/>
              <p:cNvSpPr/>
              <p:nvPr/>
            </p:nvSpPr>
            <p:spPr>
              <a:xfrm>
                <a:off x="820675" y="2229800"/>
                <a:ext cx="222950" cy="161200"/>
              </a:xfrm>
              <a:custGeom>
                <a:avLst/>
                <a:gdLst/>
                <a:ahLst/>
                <a:cxnLst/>
                <a:rect l="l" t="t" r="r" b="b"/>
                <a:pathLst>
                  <a:path w="8918" h="6448" extrusionOk="0">
                    <a:moveTo>
                      <a:pt x="8917" y="1"/>
                    </a:moveTo>
                    <a:lnTo>
                      <a:pt x="8917" y="1"/>
                    </a:lnTo>
                    <a:cubicBezTo>
                      <a:pt x="8218" y="305"/>
                      <a:pt x="7550" y="700"/>
                      <a:pt x="6942" y="1186"/>
                    </a:cubicBezTo>
                    <a:cubicBezTo>
                      <a:pt x="4875" y="2584"/>
                      <a:pt x="2869" y="4074"/>
                      <a:pt x="741" y="5381"/>
                    </a:cubicBezTo>
                    <a:cubicBezTo>
                      <a:pt x="619" y="5594"/>
                      <a:pt x="650" y="5898"/>
                      <a:pt x="315" y="6080"/>
                    </a:cubicBezTo>
                    <a:cubicBezTo>
                      <a:pt x="0" y="6223"/>
                      <a:pt x="198" y="6447"/>
                      <a:pt x="502" y="6447"/>
                    </a:cubicBezTo>
                    <a:cubicBezTo>
                      <a:pt x="520" y="6447"/>
                      <a:pt x="539" y="6446"/>
                      <a:pt x="559" y="6445"/>
                    </a:cubicBezTo>
                    <a:cubicBezTo>
                      <a:pt x="1136" y="6262"/>
                      <a:pt x="1683" y="6019"/>
                      <a:pt x="2200" y="5685"/>
                    </a:cubicBezTo>
                    <a:cubicBezTo>
                      <a:pt x="3355" y="5077"/>
                      <a:pt x="4419" y="4256"/>
                      <a:pt x="5513" y="3557"/>
                    </a:cubicBezTo>
                    <a:lnTo>
                      <a:pt x="8401" y="1703"/>
                    </a:lnTo>
                    <a:cubicBezTo>
                      <a:pt x="8218" y="1460"/>
                      <a:pt x="8249" y="1125"/>
                      <a:pt x="8462" y="882"/>
                    </a:cubicBezTo>
                    <a:cubicBezTo>
                      <a:pt x="8705" y="669"/>
                      <a:pt x="8887" y="335"/>
                      <a:pt x="8917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5" name="Google Shape;11715;p14"/>
              <p:cNvSpPr/>
              <p:nvPr/>
            </p:nvSpPr>
            <p:spPr>
              <a:xfrm>
                <a:off x="1397700" y="1965425"/>
                <a:ext cx="144225" cy="69875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2795" extrusionOk="0">
                    <a:moveTo>
                      <a:pt x="4664" y="0"/>
                    </a:moveTo>
                    <a:cubicBezTo>
                      <a:pt x="4549" y="0"/>
                      <a:pt x="4423" y="10"/>
                      <a:pt x="4287" y="28"/>
                    </a:cubicBezTo>
                    <a:cubicBezTo>
                      <a:pt x="2828" y="180"/>
                      <a:pt x="1460" y="697"/>
                      <a:pt x="274" y="1518"/>
                    </a:cubicBezTo>
                    <a:cubicBezTo>
                      <a:pt x="1" y="2156"/>
                      <a:pt x="31" y="2643"/>
                      <a:pt x="822" y="2794"/>
                    </a:cubicBezTo>
                    <a:cubicBezTo>
                      <a:pt x="1095" y="2764"/>
                      <a:pt x="1369" y="2643"/>
                      <a:pt x="1581" y="2491"/>
                    </a:cubicBezTo>
                    <a:cubicBezTo>
                      <a:pt x="2250" y="2156"/>
                      <a:pt x="2949" y="1943"/>
                      <a:pt x="3648" y="1822"/>
                    </a:cubicBezTo>
                    <a:cubicBezTo>
                      <a:pt x="3710" y="1810"/>
                      <a:pt x="3761" y="1804"/>
                      <a:pt x="3803" y="1804"/>
                    </a:cubicBezTo>
                    <a:cubicBezTo>
                      <a:pt x="4073" y="1804"/>
                      <a:pt x="3974" y="2037"/>
                      <a:pt x="3922" y="2247"/>
                    </a:cubicBezTo>
                    <a:cubicBezTo>
                      <a:pt x="4092" y="2378"/>
                      <a:pt x="4194" y="2447"/>
                      <a:pt x="4325" y="2447"/>
                    </a:cubicBezTo>
                    <a:cubicBezTo>
                      <a:pt x="4500" y="2447"/>
                      <a:pt x="4726" y="2325"/>
                      <a:pt x="5229" y="2065"/>
                    </a:cubicBezTo>
                    <a:cubicBezTo>
                      <a:pt x="5381" y="1883"/>
                      <a:pt x="5502" y="1639"/>
                      <a:pt x="5502" y="1427"/>
                    </a:cubicBezTo>
                    <a:cubicBezTo>
                      <a:pt x="5769" y="469"/>
                      <a:pt x="5476" y="0"/>
                      <a:pt x="4664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6" name="Google Shape;11716;p14"/>
              <p:cNvSpPr/>
              <p:nvPr/>
            </p:nvSpPr>
            <p:spPr>
              <a:xfrm>
                <a:off x="1621125" y="2304275"/>
                <a:ext cx="79800" cy="186950"/>
              </a:xfrm>
              <a:custGeom>
                <a:avLst/>
                <a:gdLst/>
                <a:ahLst/>
                <a:cxnLst/>
                <a:rect l="l" t="t" r="r" b="b"/>
                <a:pathLst>
                  <a:path w="3192" h="7478" extrusionOk="0">
                    <a:moveTo>
                      <a:pt x="2097" y="1"/>
                    </a:moveTo>
                    <a:lnTo>
                      <a:pt x="2097" y="1"/>
                    </a:lnTo>
                    <a:cubicBezTo>
                      <a:pt x="1642" y="578"/>
                      <a:pt x="1307" y="1247"/>
                      <a:pt x="1094" y="1946"/>
                    </a:cubicBezTo>
                    <a:cubicBezTo>
                      <a:pt x="973" y="2371"/>
                      <a:pt x="760" y="2767"/>
                      <a:pt x="456" y="3101"/>
                    </a:cubicBezTo>
                    <a:cubicBezTo>
                      <a:pt x="517" y="3131"/>
                      <a:pt x="578" y="3162"/>
                      <a:pt x="547" y="3222"/>
                    </a:cubicBezTo>
                    <a:cubicBezTo>
                      <a:pt x="547" y="3258"/>
                      <a:pt x="526" y="3273"/>
                      <a:pt x="503" y="3273"/>
                    </a:cubicBezTo>
                    <a:cubicBezTo>
                      <a:pt x="487" y="3273"/>
                      <a:pt x="469" y="3265"/>
                      <a:pt x="456" y="3253"/>
                    </a:cubicBezTo>
                    <a:cubicBezTo>
                      <a:pt x="122" y="4286"/>
                      <a:pt x="0" y="5411"/>
                      <a:pt x="91" y="6505"/>
                    </a:cubicBezTo>
                    <a:cubicBezTo>
                      <a:pt x="122" y="7022"/>
                      <a:pt x="578" y="7447"/>
                      <a:pt x="1094" y="7447"/>
                    </a:cubicBezTo>
                    <a:cubicBezTo>
                      <a:pt x="1253" y="7467"/>
                      <a:pt x="1412" y="7477"/>
                      <a:pt x="1570" y="7477"/>
                    </a:cubicBezTo>
                    <a:cubicBezTo>
                      <a:pt x="2137" y="7477"/>
                      <a:pt x="2692" y="7351"/>
                      <a:pt x="3192" y="7113"/>
                    </a:cubicBezTo>
                    <a:cubicBezTo>
                      <a:pt x="2857" y="6596"/>
                      <a:pt x="2857" y="6596"/>
                      <a:pt x="3009" y="5836"/>
                    </a:cubicBezTo>
                    <a:lnTo>
                      <a:pt x="3009" y="5836"/>
                    </a:lnTo>
                    <a:cubicBezTo>
                      <a:pt x="2725" y="5873"/>
                      <a:pt x="2487" y="5893"/>
                      <a:pt x="2286" y="5893"/>
                    </a:cubicBezTo>
                    <a:cubicBezTo>
                      <a:pt x="1478" y="5893"/>
                      <a:pt x="1283" y="5558"/>
                      <a:pt x="1186" y="4560"/>
                    </a:cubicBezTo>
                    <a:lnTo>
                      <a:pt x="1064" y="4438"/>
                    </a:lnTo>
                    <a:lnTo>
                      <a:pt x="1064" y="4438"/>
                    </a:lnTo>
                    <a:cubicBezTo>
                      <a:pt x="1125" y="4469"/>
                      <a:pt x="1155" y="4499"/>
                      <a:pt x="1186" y="4560"/>
                    </a:cubicBezTo>
                    <a:cubicBezTo>
                      <a:pt x="1459" y="4104"/>
                      <a:pt x="1642" y="3618"/>
                      <a:pt x="1763" y="3101"/>
                    </a:cubicBezTo>
                    <a:cubicBezTo>
                      <a:pt x="1642" y="2463"/>
                      <a:pt x="1854" y="1885"/>
                      <a:pt x="1915" y="1277"/>
                    </a:cubicBezTo>
                    <a:lnTo>
                      <a:pt x="2097" y="1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7" name="Google Shape;11717;p14"/>
              <p:cNvSpPr/>
              <p:nvPr/>
            </p:nvSpPr>
            <p:spPr>
              <a:xfrm>
                <a:off x="1447850" y="2213850"/>
                <a:ext cx="134525" cy="108700"/>
              </a:xfrm>
              <a:custGeom>
                <a:avLst/>
                <a:gdLst/>
                <a:ahLst/>
                <a:cxnLst/>
                <a:rect l="l" t="t" r="r" b="b"/>
                <a:pathLst>
                  <a:path w="5381" h="4348" extrusionOk="0">
                    <a:moveTo>
                      <a:pt x="5016" y="0"/>
                    </a:moveTo>
                    <a:cubicBezTo>
                      <a:pt x="4348" y="365"/>
                      <a:pt x="3679" y="791"/>
                      <a:pt x="2980" y="1125"/>
                    </a:cubicBezTo>
                    <a:cubicBezTo>
                      <a:pt x="2281" y="1459"/>
                      <a:pt x="1855" y="2189"/>
                      <a:pt x="1034" y="2341"/>
                    </a:cubicBezTo>
                    <a:cubicBezTo>
                      <a:pt x="761" y="2402"/>
                      <a:pt x="548" y="2584"/>
                      <a:pt x="457" y="2858"/>
                    </a:cubicBezTo>
                    <a:cubicBezTo>
                      <a:pt x="275" y="3010"/>
                      <a:pt x="153" y="3192"/>
                      <a:pt x="92" y="3405"/>
                    </a:cubicBezTo>
                    <a:cubicBezTo>
                      <a:pt x="1" y="3800"/>
                      <a:pt x="305" y="4043"/>
                      <a:pt x="457" y="4347"/>
                    </a:cubicBezTo>
                    <a:cubicBezTo>
                      <a:pt x="852" y="4165"/>
                      <a:pt x="1217" y="3921"/>
                      <a:pt x="1551" y="3648"/>
                    </a:cubicBezTo>
                    <a:cubicBezTo>
                      <a:pt x="1512" y="3291"/>
                      <a:pt x="1627" y="3193"/>
                      <a:pt x="1805" y="3193"/>
                    </a:cubicBezTo>
                    <a:cubicBezTo>
                      <a:pt x="1900" y="3193"/>
                      <a:pt x="2012" y="3221"/>
                      <a:pt x="2129" y="3253"/>
                    </a:cubicBezTo>
                    <a:cubicBezTo>
                      <a:pt x="3284" y="2766"/>
                      <a:pt x="4378" y="2159"/>
                      <a:pt x="5381" y="1429"/>
                    </a:cubicBezTo>
                    <a:cubicBezTo>
                      <a:pt x="5351" y="1186"/>
                      <a:pt x="5320" y="912"/>
                      <a:pt x="5320" y="639"/>
                    </a:cubicBezTo>
                    <a:cubicBezTo>
                      <a:pt x="5290" y="396"/>
                      <a:pt x="5199" y="152"/>
                      <a:pt x="5016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8" name="Google Shape;11718;p14"/>
              <p:cNvSpPr/>
              <p:nvPr/>
            </p:nvSpPr>
            <p:spPr>
              <a:xfrm>
                <a:off x="1327050" y="2056550"/>
                <a:ext cx="159600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6384" h="6840" extrusionOk="0">
                    <a:moveTo>
                      <a:pt x="5654" y="1"/>
                    </a:moveTo>
                    <a:cubicBezTo>
                      <a:pt x="5319" y="274"/>
                      <a:pt x="5015" y="578"/>
                      <a:pt x="4803" y="973"/>
                    </a:cubicBezTo>
                    <a:cubicBezTo>
                      <a:pt x="4985" y="1186"/>
                      <a:pt x="4711" y="1368"/>
                      <a:pt x="4711" y="1581"/>
                    </a:cubicBezTo>
                    <a:cubicBezTo>
                      <a:pt x="4681" y="1642"/>
                      <a:pt x="4681" y="1703"/>
                      <a:pt x="4711" y="1794"/>
                    </a:cubicBezTo>
                    <a:cubicBezTo>
                      <a:pt x="4580" y="2274"/>
                      <a:pt x="4371" y="2582"/>
                      <a:pt x="4004" y="2582"/>
                    </a:cubicBezTo>
                    <a:cubicBezTo>
                      <a:pt x="3860" y="2582"/>
                      <a:pt x="3692" y="2535"/>
                      <a:pt x="3496" y="2432"/>
                    </a:cubicBezTo>
                    <a:cubicBezTo>
                      <a:pt x="3252" y="2554"/>
                      <a:pt x="3040" y="2736"/>
                      <a:pt x="2948" y="2979"/>
                    </a:cubicBezTo>
                    <a:cubicBezTo>
                      <a:pt x="2948" y="3222"/>
                      <a:pt x="3100" y="3557"/>
                      <a:pt x="2918" y="3709"/>
                    </a:cubicBezTo>
                    <a:cubicBezTo>
                      <a:pt x="2882" y="3739"/>
                      <a:pt x="2847" y="3751"/>
                      <a:pt x="2813" y="3751"/>
                    </a:cubicBezTo>
                    <a:cubicBezTo>
                      <a:pt x="2673" y="3751"/>
                      <a:pt x="2542" y="3551"/>
                      <a:pt x="2371" y="3526"/>
                    </a:cubicBezTo>
                    <a:cubicBezTo>
                      <a:pt x="2158" y="3618"/>
                      <a:pt x="1976" y="3800"/>
                      <a:pt x="1854" y="4013"/>
                    </a:cubicBezTo>
                    <a:cubicBezTo>
                      <a:pt x="1307" y="4742"/>
                      <a:pt x="608" y="5381"/>
                      <a:pt x="0" y="6049"/>
                    </a:cubicBezTo>
                    <a:cubicBezTo>
                      <a:pt x="182" y="6353"/>
                      <a:pt x="608" y="6475"/>
                      <a:pt x="760" y="6840"/>
                    </a:cubicBezTo>
                    <a:cubicBezTo>
                      <a:pt x="942" y="6809"/>
                      <a:pt x="1094" y="6718"/>
                      <a:pt x="1216" y="6566"/>
                    </a:cubicBezTo>
                    <a:cubicBezTo>
                      <a:pt x="1702" y="5928"/>
                      <a:pt x="2341" y="5441"/>
                      <a:pt x="2888" y="4833"/>
                    </a:cubicBezTo>
                    <a:cubicBezTo>
                      <a:pt x="3344" y="4347"/>
                      <a:pt x="3830" y="3922"/>
                      <a:pt x="4286" y="3435"/>
                    </a:cubicBezTo>
                    <a:cubicBezTo>
                      <a:pt x="5015" y="2584"/>
                      <a:pt x="5684" y="1672"/>
                      <a:pt x="6383" y="791"/>
                    </a:cubicBezTo>
                    <a:cubicBezTo>
                      <a:pt x="6201" y="487"/>
                      <a:pt x="5958" y="213"/>
                      <a:pt x="5654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9" name="Google Shape;11719;p14"/>
              <p:cNvSpPr/>
              <p:nvPr/>
            </p:nvSpPr>
            <p:spPr>
              <a:xfrm>
                <a:off x="1779175" y="2349100"/>
                <a:ext cx="161125" cy="97125"/>
              </a:xfrm>
              <a:custGeom>
                <a:avLst/>
                <a:gdLst/>
                <a:ahLst/>
                <a:cxnLst/>
                <a:rect l="l" t="t" r="r" b="b"/>
                <a:pathLst>
                  <a:path w="6445" h="3885" extrusionOk="0">
                    <a:moveTo>
                      <a:pt x="5624" y="1"/>
                    </a:moveTo>
                    <a:cubicBezTo>
                      <a:pt x="4043" y="609"/>
                      <a:pt x="2675" y="1551"/>
                      <a:pt x="1247" y="2372"/>
                    </a:cubicBezTo>
                    <a:cubicBezTo>
                      <a:pt x="973" y="2676"/>
                      <a:pt x="639" y="2919"/>
                      <a:pt x="274" y="3132"/>
                    </a:cubicBezTo>
                    <a:cubicBezTo>
                      <a:pt x="61" y="3253"/>
                      <a:pt x="0" y="3496"/>
                      <a:pt x="92" y="3679"/>
                    </a:cubicBezTo>
                    <a:cubicBezTo>
                      <a:pt x="148" y="3811"/>
                      <a:pt x="229" y="3885"/>
                      <a:pt x="325" y="3885"/>
                    </a:cubicBezTo>
                    <a:cubicBezTo>
                      <a:pt x="384" y="3885"/>
                      <a:pt x="448" y="3858"/>
                      <a:pt x="517" y="3800"/>
                    </a:cubicBezTo>
                    <a:cubicBezTo>
                      <a:pt x="578" y="3740"/>
                      <a:pt x="639" y="3709"/>
                      <a:pt x="700" y="3648"/>
                    </a:cubicBezTo>
                    <a:cubicBezTo>
                      <a:pt x="943" y="3588"/>
                      <a:pt x="1186" y="3527"/>
                      <a:pt x="1368" y="3375"/>
                    </a:cubicBezTo>
                    <a:lnTo>
                      <a:pt x="6171" y="730"/>
                    </a:lnTo>
                    <a:cubicBezTo>
                      <a:pt x="6444" y="122"/>
                      <a:pt x="6110" y="1"/>
                      <a:pt x="5624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20" name="Google Shape;11720;p14"/>
              <p:cNvSpPr/>
              <p:nvPr/>
            </p:nvSpPr>
            <p:spPr>
              <a:xfrm>
                <a:off x="1062800" y="2490400"/>
                <a:ext cx="109250" cy="66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2666" extrusionOk="0">
                    <a:moveTo>
                      <a:pt x="623" y="1"/>
                    </a:moveTo>
                    <a:cubicBezTo>
                      <a:pt x="605" y="1"/>
                      <a:pt x="588" y="1"/>
                      <a:pt x="570" y="2"/>
                    </a:cubicBezTo>
                    <a:cubicBezTo>
                      <a:pt x="114" y="550"/>
                      <a:pt x="84" y="1249"/>
                      <a:pt x="53" y="1887"/>
                    </a:cubicBezTo>
                    <a:cubicBezTo>
                      <a:pt x="1" y="2412"/>
                      <a:pt x="266" y="2665"/>
                      <a:pt x="771" y="2665"/>
                    </a:cubicBezTo>
                    <a:cubicBezTo>
                      <a:pt x="850" y="2665"/>
                      <a:pt x="935" y="2659"/>
                      <a:pt x="1026" y="2647"/>
                    </a:cubicBezTo>
                    <a:cubicBezTo>
                      <a:pt x="2120" y="2434"/>
                      <a:pt x="3123" y="1948"/>
                      <a:pt x="4005" y="1279"/>
                    </a:cubicBezTo>
                    <a:cubicBezTo>
                      <a:pt x="4065" y="1218"/>
                      <a:pt x="4126" y="1157"/>
                      <a:pt x="4217" y="1127"/>
                    </a:cubicBezTo>
                    <a:cubicBezTo>
                      <a:pt x="4278" y="1127"/>
                      <a:pt x="4309" y="1097"/>
                      <a:pt x="4369" y="1066"/>
                    </a:cubicBezTo>
                    <a:cubicBezTo>
                      <a:pt x="4309" y="1005"/>
                      <a:pt x="4248" y="884"/>
                      <a:pt x="4187" y="884"/>
                    </a:cubicBezTo>
                    <a:cubicBezTo>
                      <a:pt x="3560" y="858"/>
                      <a:pt x="2956" y="720"/>
                      <a:pt x="2317" y="720"/>
                    </a:cubicBezTo>
                    <a:cubicBezTo>
                      <a:pt x="2212" y="720"/>
                      <a:pt x="2106" y="723"/>
                      <a:pt x="1998" y="732"/>
                    </a:cubicBezTo>
                    <a:cubicBezTo>
                      <a:pt x="1919" y="801"/>
                      <a:pt x="1856" y="829"/>
                      <a:pt x="1801" y="829"/>
                    </a:cubicBezTo>
                    <a:cubicBezTo>
                      <a:pt x="1689" y="829"/>
                      <a:pt x="1614" y="713"/>
                      <a:pt x="1512" y="610"/>
                    </a:cubicBezTo>
                    <a:cubicBezTo>
                      <a:pt x="1249" y="348"/>
                      <a:pt x="1043" y="1"/>
                      <a:pt x="623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21" name="Google Shape;11721;p14"/>
              <p:cNvSpPr/>
              <p:nvPr/>
            </p:nvSpPr>
            <p:spPr>
              <a:xfrm>
                <a:off x="1919750" y="2305350"/>
                <a:ext cx="161125" cy="62025"/>
              </a:xfrm>
              <a:custGeom>
                <a:avLst/>
                <a:gdLst/>
                <a:ahLst/>
                <a:cxnLst/>
                <a:rect l="l" t="t" r="r" b="b"/>
                <a:pathLst>
                  <a:path w="6445" h="2481" extrusionOk="0">
                    <a:moveTo>
                      <a:pt x="4936" y="0"/>
                    </a:moveTo>
                    <a:cubicBezTo>
                      <a:pt x="4164" y="0"/>
                      <a:pt x="3453" y="348"/>
                      <a:pt x="2706" y="535"/>
                    </a:cubicBezTo>
                    <a:cubicBezTo>
                      <a:pt x="2402" y="596"/>
                      <a:pt x="1976" y="657"/>
                      <a:pt x="1885" y="1143"/>
                    </a:cubicBezTo>
                    <a:cubicBezTo>
                      <a:pt x="1885" y="1217"/>
                      <a:pt x="1664" y="1311"/>
                      <a:pt x="1500" y="1311"/>
                    </a:cubicBezTo>
                    <a:cubicBezTo>
                      <a:pt x="1462" y="1311"/>
                      <a:pt x="1427" y="1306"/>
                      <a:pt x="1399" y="1295"/>
                    </a:cubicBezTo>
                    <a:cubicBezTo>
                      <a:pt x="1314" y="1273"/>
                      <a:pt x="1234" y="1263"/>
                      <a:pt x="1157" y="1263"/>
                    </a:cubicBezTo>
                    <a:cubicBezTo>
                      <a:pt x="712" y="1263"/>
                      <a:pt x="390" y="1595"/>
                      <a:pt x="1" y="1751"/>
                    </a:cubicBezTo>
                    <a:cubicBezTo>
                      <a:pt x="305" y="1903"/>
                      <a:pt x="609" y="2024"/>
                      <a:pt x="548" y="2480"/>
                    </a:cubicBezTo>
                    <a:cubicBezTo>
                      <a:pt x="1551" y="2055"/>
                      <a:pt x="2554" y="1629"/>
                      <a:pt x="3557" y="1265"/>
                    </a:cubicBezTo>
                    <a:cubicBezTo>
                      <a:pt x="3944" y="1106"/>
                      <a:pt x="4340" y="968"/>
                      <a:pt x="4747" y="968"/>
                    </a:cubicBezTo>
                    <a:cubicBezTo>
                      <a:pt x="5044" y="968"/>
                      <a:pt x="5347" y="1042"/>
                      <a:pt x="5654" y="1234"/>
                    </a:cubicBezTo>
                    <a:cubicBezTo>
                      <a:pt x="5685" y="1265"/>
                      <a:pt x="5776" y="1265"/>
                      <a:pt x="5837" y="1265"/>
                    </a:cubicBezTo>
                    <a:cubicBezTo>
                      <a:pt x="5897" y="1234"/>
                      <a:pt x="5958" y="1204"/>
                      <a:pt x="6019" y="1143"/>
                    </a:cubicBezTo>
                    <a:cubicBezTo>
                      <a:pt x="6141" y="1082"/>
                      <a:pt x="6262" y="961"/>
                      <a:pt x="6353" y="869"/>
                    </a:cubicBezTo>
                    <a:cubicBezTo>
                      <a:pt x="6445" y="322"/>
                      <a:pt x="5958" y="322"/>
                      <a:pt x="5654" y="110"/>
                    </a:cubicBezTo>
                    <a:cubicBezTo>
                      <a:pt x="5407" y="32"/>
                      <a:pt x="5169" y="0"/>
                      <a:pt x="4936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22" name="Google Shape;11722;p14"/>
              <p:cNvSpPr/>
              <p:nvPr/>
            </p:nvSpPr>
            <p:spPr>
              <a:xfrm>
                <a:off x="1594525" y="2161750"/>
                <a:ext cx="97275" cy="69250"/>
              </a:xfrm>
              <a:custGeom>
                <a:avLst/>
                <a:gdLst/>
                <a:ahLst/>
                <a:cxnLst/>
                <a:rect l="l" t="t" r="r" b="b"/>
                <a:pathLst>
                  <a:path w="3891" h="2770" extrusionOk="0">
                    <a:moveTo>
                      <a:pt x="3768" y="1"/>
                    </a:moveTo>
                    <a:cubicBezTo>
                      <a:pt x="3507" y="1"/>
                      <a:pt x="3335" y="234"/>
                      <a:pt x="3070" y="261"/>
                    </a:cubicBezTo>
                    <a:cubicBezTo>
                      <a:pt x="2219" y="413"/>
                      <a:pt x="1429" y="777"/>
                      <a:pt x="760" y="1294"/>
                    </a:cubicBezTo>
                    <a:cubicBezTo>
                      <a:pt x="578" y="1598"/>
                      <a:pt x="0" y="1689"/>
                      <a:pt x="213" y="2206"/>
                    </a:cubicBezTo>
                    <a:cubicBezTo>
                      <a:pt x="320" y="2499"/>
                      <a:pt x="473" y="2770"/>
                      <a:pt x="818" y="2770"/>
                    </a:cubicBezTo>
                    <a:cubicBezTo>
                      <a:pt x="866" y="2770"/>
                      <a:pt x="917" y="2764"/>
                      <a:pt x="973" y="2753"/>
                    </a:cubicBezTo>
                    <a:lnTo>
                      <a:pt x="3557" y="1659"/>
                    </a:lnTo>
                    <a:lnTo>
                      <a:pt x="3557" y="1659"/>
                    </a:lnTo>
                    <a:cubicBezTo>
                      <a:pt x="3531" y="1664"/>
                      <a:pt x="3506" y="1667"/>
                      <a:pt x="3481" y="1667"/>
                    </a:cubicBezTo>
                    <a:cubicBezTo>
                      <a:pt x="3356" y="1667"/>
                      <a:pt x="3237" y="1603"/>
                      <a:pt x="3161" y="1477"/>
                    </a:cubicBezTo>
                    <a:cubicBezTo>
                      <a:pt x="3070" y="1264"/>
                      <a:pt x="2827" y="1173"/>
                      <a:pt x="2797" y="929"/>
                    </a:cubicBezTo>
                    <a:cubicBezTo>
                      <a:pt x="3192" y="777"/>
                      <a:pt x="3587" y="534"/>
                      <a:pt x="3891" y="230"/>
                    </a:cubicBezTo>
                    <a:lnTo>
                      <a:pt x="3891" y="18"/>
                    </a:lnTo>
                    <a:cubicBezTo>
                      <a:pt x="3848" y="6"/>
                      <a:pt x="3807" y="1"/>
                      <a:pt x="3768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23" name="Google Shape;11723;p14"/>
              <p:cNvSpPr/>
              <p:nvPr/>
            </p:nvSpPr>
            <p:spPr>
              <a:xfrm>
                <a:off x="1317150" y="2003350"/>
                <a:ext cx="101850" cy="63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2555" extrusionOk="0">
                    <a:moveTo>
                      <a:pt x="3496" y="1"/>
                    </a:moveTo>
                    <a:lnTo>
                      <a:pt x="1" y="2189"/>
                    </a:lnTo>
                    <a:cubicBezTo>
                      <a:pt x="578" y="2524"/>
                      <a:pt x="1278" y="2250"/>
                      <a:pt x="1885" y="2554"/>
                    </a:cubicBezTo>
                    <a:cubicBezTo>
                      <a:pt x="2645" y="2189"/>
                      <a:pt x="3375" y="1764"/>
                      <a:pt x="4074" y="1277"/>
                    </a:cubicBezTo>
                    <a:cubicBezTo>
                      <a:pt x="3557" y="1004"/>
                      <a:pt x="3496" y="518"/>
                      <a:pt x="3496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24" name="Google Shape;11724;p14"/>
              <p:cNvSpPr/>
              <p:nvPr/>
            </p:nvSpPr>
            <p:spPr>
              <a:xfrm>
                <a:off x="2453950" y="2340625"/>
                <a:ext cx="168725" cy="35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1415" extrusionOk="0">
                    <a:moveTo>
                      <a:pt x="839" y="1"/>
                    </a:moveTo>
                    <a:cubicBezTo>
                      <a:pt x="666" y="1"/>
                      <a:pt x="497" y="39"/>
                      <a:pt x="335" y="157"/>
                    </a:cubicBezTo>
                    <a:cubicBezTo>
                      <a:pt x="214" y="340"/>
                      <a:pt x="1" y="461"/>
                      <a:pt x="153" y="735"/>
                    </a:cubicBezTo>
                    <a:cubicBezTo>
                      <a:pt x="274" y="826"/>
                      <a:pt x="426" y="796"/>
                      <a:pt x="518" y="887"/>
                    </a:cubicBezTo>
                    <a:lnTo>
                      <a:pt x="700" y="887"/>
                    </a:lnTo>
                    <a:cubicBezTo>
                      <a:pt x="882" y="735"/>
                      <a:pt x="1095" y="887"/>
                      <a:pt x="1247" y="705"/>
                    </a:cubicBezTo>
                    <a:lnTo>
                      <a:pt x="1429" y="553"/>
                    </a:lnTo>
                    <a:cubicBezTo>
                      <a:pt x="1612" y="765"/>
                      <a:pt x="1977" y="644"/>
                      <a:pt x="2189" y="857"/>
                    </a:cubicBezTo>
                    <a:cubicBezTo>
                      <a:pt x="2229" y="855"/>
                      <a:pt x="2268" y="854"/>
                      <a:pt x="2307" y="854"/>
                    </a:cubicBezTo>
                    <a:cubicBezTo>
                      <a:pt x="3022" y="854"/>
                      <a:pt x="3686" y="1106"/>
                      <a:pt x="4378" y="1221"/>
                    </a:cubicBezTo>
                    <a:cubicBezTo>
                      <a:pt x="4484" y="1168"/>
                      <a:pt x="4591" y="1144"/>
                      <a:pt x="4698" y="1144"/>
                    </a:cubicBezTo>
                    <a:cubicBezTo>
                      <a:pt x="4834" y="1144"/>
                      <a:pt x="4971" y="1183"/>
                      <a:pt x="5107" y="1252"/>
                    </a:cubicBezTo>
                    <a:cubicBezTo>
                      <a:pt x="5373" y="1252"/>
                      <a:pt x="5616" y="1415"/>
                      <a:pt x="5897" y="1415"/>
                    </a:cubicBezTo>
                    <a:cubicBezTo>
                      <a:pt x="5937" y="1415"/>
                      <a:pt x="5977" y="1411"/>
                      <a:pt x="6019" y="1404"/>
                    </a:cubicBezTo>
                    <a:cubicBezTo>
                      <a:pt x="6080" y="1373"/>
                      <a:pt x="6110" y="1313"/>
                      <a:pt x="6080" y="1252"/>
                    </a:cubicBezTo>
                    <a:lnTo>
                      <a:pt x="6262" y="1252"/>
                    </a:lnTo>
                    <a:cubicBezTo>
                      <a:pt x="6445" y="1130"/>
                      <a:pt x="6749" y="1069"/>
                      <a:pt x="6749" y="735"/>
                    </a:cubicBezTo>
                    <a:lnTo>
                      <a:pt x="5624" y="735"/>
                    </a:lnTo>
                    <a:cubicBezTo>
                      <a:pt x="5588" y="753"/>
                      <a:pt x="5552" y="803"/>
                      <a:pt x="5529" y="803"/>
                    </a:cubicBezTo>
                    <a:cubicBezTo>
                      <a:pt x="5513" y="803"/>
                      <a:pt x="5502" y="779"/>
                      <a:pt x="5502" y="705"/>
                    </a:cubicBezTo>
                    <a:cubicBezTo>
                      <a:pt x="5308" y="562"/>
                      <a:pt x="5092" y="536"/>
                      <a:pt x="4872" y="536"/>
                    </a:cubicBezTo>
                    <a:cubicBezTo>
                      <a:pt x="4742" y="536"/>
                      <a:pt x="4610" y="545"/>
                      <a:pt x="4482" y="545"/>
                    </a:cubicBezTo>
                    <a:cubicBezTo>
                      <a:pt x="4319" y="545"/>
                      <a:pt x="4160" y="530"/>
                      <a:pt x="4013" y="461"/>
                    </a:cubicBezTo>
                    <a:cubicBezTo>
                      <a:pt x="3399" y="221"/>
                      <a:pt x="2738" y="122"/>
                      <a:pt x="2071" y="122"/>
                    </a:cubicBezTo>
                    <a:cubicBezTo>
                      <a:pt x="1979" y="122"/>
                      <a:pt x="1886" y="123"/>
                      <a:pt x="1794" y="127"/>
                    </a:cubicBezTo>
                    <a:cubicBezTo>
                      <a:pt x="1480" y="127"/>
                      <a:pt x="1154" y="1"/>
                      <a:pt x="839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25" name="Google Shape;11725;p14"/>
              <p:cNvSpPr/>
              <p:nvPr/>
            </p:nvSpPr>
            <p:spPr>
              <a:xfrm>
                <a:off x="2064950" y="2326225"/>
                <a:ext cx="112425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3109" extrusionOk="0">
                    <a:moveTo>
                      <a:pt x="371" y="1"/>
                    </a:moveTo>
                    <a:cubicBezTo>
                      <a:pt x="155" y="1"/>
                      <a:pt x="1" y="172"/>
                      <a:pt x="29" y="369"/>
                    </a:cubicBezTo>
                    <a:cubicBezTo>
                      <a:pt x="89" y="521"/>
                      <a:pt x="150" y="642"/>
                      <a:pt x="181" y="764"/>
                    </a:cubicBezTo>
                    <a:cubicBezTo>
                      <a:pt x="241" y="825"/>
                      <a:pt x="302" y="825"/>
                      <a:pt x="363" y="825"/>
                    </a:cubicBezTo>
                    <a:cubicBezTo>
                      <a:pt x="380" y="774"/>
                      <a:pt x="406" y="752"/>
                      <a:pt x="431" y="752"/>
                    </a:cubicBezTo>
                    <a:cubicBezTo>
                      <a:pt x="451" y="752"/>
                      <a:pt x="471" y="767"/>
                      <a:pt x="485" y="794"/>
                    </a:cubicBezTo>
                    <a:cubicBezTo>
                      <a:pt x="424" y="794"/>
                      <a:pt x="363" y="794"/>
                      <a:pt x="363" y="885"/>
                    </a:cubicBezTo>
                    <a:cubicBezTo>
                      <a:pt x="393" y="1007"/>
                      <a:pt x="424" y="1159"/>
                      <a:pt x="424" y="1311"/>
                    </a:cubicBezTo>
                    <a:cubicBezTo>
                      <a:pt x="1474" y="2419"/>
                      <a:pt x="2692" y="3108"/>
                      <a:pt x="4239" y="3108"/>
                    </a:cubicBezTo>
                    <a:cubicBezTo>
                      <a:pt x="4304" y="3108"/>
                      <a:pt x="4370" y="3107"/>
                      <a:pt x="4436" y="3104"/>
                    </a:cubicBezTo>
                    <a:cubicBezTo>
                      <a:pt x="4436" y="3104"/>
                      <a:pt x="4466" y="3074"/>
                      <a:pt x="4466" y="3044"/>
                    </a:cubicBezTo>
                    <a:cubicBezTo>
                      <a:pt x="4497" y="2983"/>
                      <a:pt x="4466" y="2952"/>
                      <a:pt x="4436" y="2922"/>
                    </a:cubicBezTo>
                    <a:cubicBezTo>
                      <a:pt x="4375" y="2892"/>
                      <a:pt x="4314" y="2861"/>
                      <a:pt x="4284" y="2800"/>
                    </a:cubicBezTo>
                    <a:cubicBezTo>
                      <a:pt x="3950" y="2041"/>
                      <a:pt x="3129" y="2162"/>
                      <a:pt x="2521" y="1889"/>
                    </a:cubicBezTo>
                    <a:cubicBezTo>
                      <a:pt x="2501" y="1877"/>
                      <a:pt x="2486" y="1872"/>
                      <a:pt x="2474" y="1872"/>
                    </a:cubicBezTo>
                    <a:cubicBezTo>
                      <a:pt x="2373" y="1872"/>
                      <a:pt x="2492" y="2208"/>
                      <a:pt x="2343" y="2208"/>
                    </a:cubicBezTo>
                    <a:cubicBezTo>
                      <a:pt x="2313" y="2208"/>
                      <a:pt x="2272" y="2194"/>
                      <a:pt x="2217" y="2162"/>
                    </a:cubicBezTo>
                    <a:cubicBezTo>
                      <a:pt x="2047" y="2048"/>
                      <a:pt x="1956" y="1855"/>
                      <a:pt x="1746" y="1855"/>
                    </a:cubicBezTo>
                    <a:cubicBezTo>
                      <a:pt x="1732" y="1855"/>
                      <a:pt x="1716" y="1856"/>
                      <a:pt x="1700" y="1858"/>
                    </a:cubicBezTo>
                    <a:cubicBezTo>
                      <a:pt x="1305" y="1524"/>
                      <a:pt x="1396" y="1068"/>
                      <a:pt x="1457" y="673"/>
                    </a:cubicBezTo>
                    <a:cubicBezTo>
                      <a:pt x="1499" y="420"/>
                      <a:pt x="1410" y="298"/>
                      <a:pt x="1240" y="298"/>
                    </a:cubicBezTo>
                    <a:cubicBezTo>
                      <a:pt x="1165" y="298"/>
                      <a:pt x="1073" y="322"/>
                      <a:pt x="971" y="369"/>
                    </a:cubicBezTo>
                    <a:cubicBezTo>
                      <a:pt x="819" y="217"/>
                      <a:pt x="637" y="95"/>
                      <a:pt x="424" y="4"/>
                    </a:cubicBezTo>
                    <a:cubicBezTo>
                      <a:pt x="406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26" name="Google Shape;11726;p14"/>
              <p:cNvSpPr/>
              <p:nvPr/>
            </p:nvSpPr>
            <p:spPr>
              <a:xfrm>
                <a:off x="1275375" y="2056750"/>
                <a:ext cx="88925" cy="54550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2182" extrusionOk="0">
                    <a:moveTo>
                      <a:pt x="2401" y="0"/>
                    </a:moveTo>
                    <a:cubicBezTo>
                      <a:pt x="2158" y="0"/>
                      <a:pt x="1915" y="8"/>
                      <a:pt x="1672" y="23"/>
                    </a:cubicBezTo>
                    <a:cubicBezTo>
                      <a:pt x="1125" y="266"/>
                      <a:pt x="578" y="600"/>
                      <a:pt x="91" y="965"/>
                    </a:cubicBezTo>
                    <a:cubicBezTo>
                      <a:pt x="61" y="965"/>
                      <a:pt x="31" y="965"/>
                      <a:pt x="31" y="996"/>
                    </a:cubicBezTo>
                    <a:cubicBezTo>
                      <a:pt x="0" y="1056"/>
                      <a:pt x="31" y="1087"/>
                      <a:pt x="61" y="1117"/>
                    </a:cubicBezTo>
                    <a:cubicBezTo>
                      <a:pt x="517" y="1300"/>
                      <a:pt x="790" y="1725"/>
                      <a:pt x="790" y="2181"/>
                    </a:cubicBezTo>
                    <a:lnTo>
                      <a:pt x="2614" y="1087"/>
                    </a:lnTo>
                    <a:cubicBezTo>
                      <a:pt x="2756" y="973"/>
                      <a:pt x="2209" y="595"/>
                      <a:pt x="2681" y="595"/>
                    </a:cubicBezTo>
                    <a:cubicBezTo>
                      <a:pt x="2714" y="595"/>
                      <a:pt x="2752" y="596"/>
                      <a:pt x="2797" y="600"/>
                    </a:cubicBezTo>
                    <a:cubicBezTo>
                      <a:pt x="3040" y="600"/>
                      <a:pt x="3313" y="540"/>
                      <a:pt x="3556" y="418"/>
                    </a:cubicBezTo>
                    <a:cubicBezTo>
                      <a:pt x="3526" y="175"/>
                      <a:pt x="3344" y="23"/>
                      <a:pt x="3131" y="23"/>
                    </a:cubicBezTo>
                    <a:cubicBezTo>
                      <a:pt x="2888" y="8"/>
                      <a:pt x="2645" y="0"/>
                      <a:pt x="2401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27" name="Google Shape;11727;p14"/>
              <p:cNvSpPr/>
              <p:nvPr/>
            </p:nvSpPr>
            <p:spPr>
              <a:xfrm>
                <a:off x="751800" y="2363550"/>
                <a:ext cx="919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2645" extrusionOk="0">
                    <a:moveTo>
                      <a:pt x="3496" y="0"/>
                    </a:moveTo>
                    <a:lnTo>
                      <a:pt x="3496" y="0"/>
                    </a:lnTo>
                    <a:cubicBezTo>
                      <a:pt x="3260" y="210"/>
                      <a:pt x="3092" y="511"/>
                      <a:pt x="2718" y="511"/>
                    </a:cubicBezTo>
                    <a:cubicBezTo>
                      <a:pt x="2658" y="511"/>
                      <a:pt x="2594" y="503"/>
                      <a:pt x="2523" y="487"/>
                    </a:cubicBezTo>
                    <a:cubicBezTo>
                      <a:pt x="2517" y="483"/>
                      <a:pt x="2509" y="482"/>
                      <a:pt x="2501" y="482"/>
                    </a:cubicBezTo>
                    <a:cubicBezTo>
                      <a:pt x="2430" y="482"/>
                      <a:pt x="2301" y="584"/>
                      <a:pt x="2219" y="639"/>
                    </a:cubicBezTo>
                    <a:cubicBezTo>
                      <a:pt x="1794" y="1095"/>
                      <a:pt x="1277" y="1429"/>
                      <a:pt x="700" y="1672"/>
                    </a:cubicBezTo>
                    <a:cubicBezTo>
                      <a:pt x="274" y="1794"/>
                      <a:pt x="0" y="2219"/>
                      <a:pt x="61" y="2645"/>
                    </a:cubicBezTo>
                    <a:cubicBezTo>
                      <a:pt x="1399" y="2554"/>
                      <a:pt x="2311" y="1763"/>
                      <a:pt x="3314" y="1095"/>
                    </a:cubicBezTo>
                    <a:cubicBezTo>
                      <a:pt x="3162" y="973"/>
                      <a:pt x="2888" y="882"/>
                      <a:pt x="3253" y="699"/>
                    </a:cubicBezTo>
                    <a:cubicBezTo>
                      <a:pt x="3557" y="608"/>
                      <a:pt x="3678" y="244"/>
                      <a:pt x="3496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28" name="Google Shape;11728;p14"/>
              <p:cNvSpPr/>
              <p:nvPr/>
            </p:nvSpPr>
            <p:spPr>
              <a:xfrm>
                <a:off x="1467625" y="2016925"/>
                <a:ext cx="6080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376" extrusionOk="0">
                    <a:moveTo>
                      <a:pt x="2118" y="1"/>
                    </a:moveTo>
                    <a:cubicBezTo>
                      <a:pt x="1833" y="1"/>
                      <a:pt x="1561" y="33"/>
                      <a:pt x="1338" y="279"/>
                    </a:cubicBezTo>
                    <a:cubicBezTo>
                      <a:pt x="1331" y="293"/>
                      <a:pt x="1319" y="299"/>
                      <a:pt x="1304" y="299"/>
                    </a:cubicBezTo>
                    <a:cubicBezTo>
                      <a:pt x="1254" y="299"/>
                      <a:pt x="1172" y="234"/>
                      <a:pt x="1125" y="187"/>
                    </a:cubicBezTo>
                    <a:lnTo>
                      <a:pt x="0" y="1586"/>
                    </a:lnTo>
                    <a:cubicBezTo>
                      <a:pt x="31" y="2011"/>
                      <a:pt x="335" y="2345"/>
                      <a:pt x="760" y="2376"/>
                    </a:cubicBezTo>
                    <a:cubicBezTo>
                      <a:pt x="1490" y="1920"/>
                      <a:pt x="1733" y="1069"/>
                      <a:pt x="2310" y="522"/>
                    </a:cubicBezTo>
                    <a:cubicBezTo>
                      <a:pt x="2432" y="370"/>
                      <a:pt x="2432" y="187"/>
                      <a:pt x="2432" y="5"/>
                    </a:cubicBezTo>
                    <a:cubicBezTo>
                      <a:pt x="2327" y="5"/>
                      <a:pt x="2221" y="1"/>
                      <a:pt x="2118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29" name="Google Shape;11729;p14"/>
              <p:cNvSpPr/>
              <p:nvPr/>
            </p:nvSpPr>
            <p:spPr>
              <a:xfrm>
                <a:off x="2328575" y="2345000"/>
                <a:ext cx="116300" cy="364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1459" extrusionOk="0">
                    <a:moveTo>
                      <a:pt x="4090" y="1"/>
                    </a:moveTo>
                    <a:cubicBezTo>
                      <a:pt x="2914" y="1"/>
                      <a:pt x="1801" y="394"/>
                      <a:pt x="639" y="560"/>
                    </a:cubicBezTo>
                    <a:cubicBezTo>
                      <a:pt x="305" y="742"/>
                      <a:pt x="1" y="986"/>
                      <a:pt x="92" y="1441"/>
                    </a:cubicBezTo>
                    <a:cubicBezTo>
                      <a:pt x="147" y="1453"/>
                      <a:pt x="202" y="1459"/>
                      <a:pt x="257" y="1459"/>
                    </a:cubicBezTo>
                    <a:cubicBezTo>
                      <a:pt x="621" y="1459"/>
                      <a:pt x="972" y="1229"/>
                      <a:pt x="1368" y="1229"/>
                    </a:cubicBezTo>
                    <a:cubicBezTo>
                      <a:pt x="1488" y="1181"/>
                      <a:pt x="1607" y="1040"/>
                      <a:pt x="1770" y="1040"/>
                    </a:cubicBezTo>
                    <a:cubicBezTo>
                      <a:pt x="1815" y="1040"/>
                      <a:pt x="1863" y="1051"/>
                      <a:pt x="1916" y="1077"/>
                    </a:cubicBezTo>
                    <a:cubicBezTo>
                      <a:pt x="2061" y="1104"/>
                      <a:pt x="2207" y="1118"/>
                      <a:pt x="2352" y="1118"/>
                    </a:cubicBezTo>
                    <a:cubicBezTo>
                      <a:pt x="2691" y="1118"/>
                      <a:pt x="3025" y="1043"/>
                      <a:pt x="3344" y="894"/>
                    </a:cubicBezTo>
                    <a:cubicBezTo>
                      <a:pt x="3399" y="812"/>
                      <a:pt x="3454" y="779"/>
                      <a:pt x="3512" y="779"/>
                    </a:cubicBezTo>
                    <a:cubicBezTo>
                      <a:pt x="3582" y="779"/>
                      <a:pt x="3656" y="828"/>
                      <a:pt x="3739" y="894"/>
                    </a:cubicBezTo>
                    <a:lnTo>
                      <a:pt x="4074" y="894"/>
                    </a:lnTo>
                    <a:cubicBezTo>
                      <a:pt x="4195" y="803"/>
                      <a:pt x="4347" y="834"/>
                      <a:pt x="4438" y="712"/>
                    </a:cubicBezTo>
                    <a:cubicBezTo>
                      <a:pt x="4651" y="469"/>
                      <a:pt x="4074" y="226"/>
                      <a:pt x="4438" y="13"/>
                    </a:cubicBezTo>
                    <a:cubicBezTo>
                      <a:pt x="4322" y="5"/>
                      <a:pt x="4206" y="1"/>
                      <a:pt x="4090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30" name="Google Shape;11730;p14"/>
              <p:cNvSpPr/>
              <p:nvPr/>
            </p:nvSpPr>
            <p:spPr>
              <a:xfrm>
                <a:off x="1701675" y="2408375"/>
                <a:ext cx="10867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2811" extrusionOk="0">
                    <a:moveTo>
                      <a:pt x="4347" y="1"/>
                    </a:moveTo>
                    <a:lnTo>
                      <a:pt x="2341" y="913"/>
                    </a:lnTo>
                    <a:cubicBezTo>
                      <a:pt x="2249" y="1034"/>
                      <a:pt x="2067" y="1004"/>
                      <a:pt x="1976" y="1095"/>
                    </a:cubicBezTo>
                    <a:cubicBezTo>
                      <a:pt x="1885" y="1217"/>
                      <a:pt x="1702" y="1186"/>
                      <a:pt x="1581" y="1277"/>
                    </a:cubicBezTo>
                    <a:cubicBezTo>
                      <a:pt x="1520" y="1277"/>
                      <a:pt x="1490" y="1308"/>
                      <a:pt x="1429" y="1338"/>
                    </a:cubicBezTo>
                    <a:cubicBezTo>
                      <a:pt x="1368" y="1369"/>
                      <a:pt x="1277" y="1429"/>
                      <a:pt x="1216" y="1460"/>
                    </a:cubicBezTo>
                    <a:lnTo>
                      <a:pt x="1064" y="1460"/>
                    </a:lnTo>
                    <a:cubicBezTo>
                      <a:pt x="760" y="1551"/>
                      <a:pt x="486" y="1764"/>
                      <a:pt x="274" y="2007"/>
                    </a:cubicBezTo>
                    <a:cubicBezTo>
                      <a:pt x="152" y="2189"/>
                      <a:pt x="0" y="2341"/>
                      <a:pt x="122" y="2554"/>
                    </a:cubicBezTo>
                    <a:cubicBezTo>
                      <a:pt x="183" y="2716"/>
                      <a:pt x="338" y="2811"/>
                      <a:pt x="498" y="2811"/>
                    </a:cubicBezTo>
                    <a:cubicBezTo>
                      <a:pt x="578" y="2811"/>
                      <a:pt x="659" y="2787"/>
                      <a:pt x="730" y="2736"/>
                    </a:cubicBezTo>
                    <a:cubicBezTo>
                      <a:pt x="790" y="2736"/>
                      <a:pt x="821" y="2736"/>
                      <a:pt x="882" y="2706"/>
                    </a:cubicBezTo>
                    <a:cubicBezTo>
                      <a:pt x="1221" y="2118"/>
                      <a:pt x="1643" y="1800"/>
                      <a:pt x="2213" y="1800"/>
                    </a:cubicBezTo>
                    <a:cubicBezTo>
                      <a:pt x="2409" y="1800"/>
                      <a:pt x="2623" y="1838"/>
                      <a:pt x="2857" y="1916"/>
                    </a:cubicBezTo>
                    <a:cubicBezTo>
                      <a:pt x="2949" y="1916"/>
                      <a:pt x="3040" y="1885"/>
                      <a:pt x="3100" y="1824"/>
                    </a:cubicBezTo>
                    <a:cubicBezTo>
                      <a:pt x="3283" y="1764"/>
                      <a:pt x="3465" y="1612"/>
                      <a:pt x="3617" y="1460"/>
                    </a:cubicBezTo>
                    <a:cubicBezTo>
                      <a:pt x="3161" y="1308"/>
                      <a:pt x="3131" y="1095"/>
                      <a:pt x="3556" y="913"/>
                    </a:cubicBezTo>
                    <a:cubicBezTo>
                      <a:pt x="3952" y="791"/>
                      <a:pt x="4286" y="426"/>
                      <a:pt x="4347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31" name="Google Shape;11731;p14"/>
              <p:cNvSpPr/>
              <p:nvPr/>
            </p:nvSpPr>
            <p:spPr>
              <a:xfrm>
                <a:off x="2183450" y="2377025"/>
                <a:ext cx="86650" cy="271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1086" extrusionOk="0">
                    <a:moveTo>
                      <a:pt x="2920" y="1"/>
                    </a:moveTo>
                    <a:cubicBezTo>
                      <a:pt x="2574" y="1"/>
                      <a:pt x="2244" y="64"/>
                      <a:pt x="1915" y="191"/>
                    </a:cubicBezTo>
                    <a:cubicBezTo>
                      <a:pt x="1277" y="404"/>
                      <a:pt x="608" y="221"/>
                      <a:pt x="0" y="525"/>
                    </a:cubicBezTo>
                    <a:cubicBezTo>
                      <a:pt x="122" y="768"/>
                      <a:pt x="304" y="951"/>
                      <a:pt x="578" y="1072"/>
                    </a:cubicBezTo>
                    <a:cubicBezTo>
                      <a:pt x="711" y="1081"/>
                      <a:pt x="844" y="1086"/>
                      <a:pt x="978" y="1086"/>
                    </a:cubicBezTo>
                    <a:cubicBezTo>
                      <a:pt x="1763" y="1086"/>
                      <a:pt x="2560" y="937"/>
                      <a:pt x="3313" y="677"/>
                    </a:cubicBezTo>
                    <a:cubicBezTo>
                      <a:pt x="3465" y="464"/>
                      <a:pt x="3404" y="130"/>
                      <a:pt x="3131" y="9"/>
                    </a:cubicBezTo>
                    <a:cubicBezTo>
                      <a:pt x="3060" y="3"/>
                      <a:pt x="2990" y="1"/>
                      <a:pt x="2920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32" name="Google Shape;11732;p14"/>
              <p:cNvSpPr/>
              <p:nvPr/>
            </p:nvSpPr>
            <p:spPr>
              <a:xfrm>
                <a:off x="1077025" y="2453975"/>
                <a:ext cx="50175" cy="59175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2367" extrusionOk="0">
                    <a:moveTo>
                      <a:pt x="1065" y="0"/>
                    </a:moveTo>
                    <a:cubicBezTo>
                      <a:pt x="639" y="426"/>
                      <a:pt x="274" y="943"/>
                      <a:pt x="1" y="1490"/>
                    </a:cubicBezTo>
                    <a:cubicBezTo>
                      <a:pt x="335" y="1763"/>
                      <a:pt x="639" y="2037"/>
                      <a:pt x="974" y="2280"/>
                    </a:cubicBezTo>
                    <a:cubicBezTo>
                      <a:pt x="1045" y="2339"/>
                      <a:pt x="1111" y="2366"/>
                      <a:pt x="1173" y="2366"/>
                    </a:cubicBezTo>
                    <a:cubicBezTo>
                      <a:pt x="1270" y="2366"/>
                      <a:pt x="1355" y="2300"/>
                      <a:pt x="1429" y="2189"/>
                    </a:cubicBezTo>
                    <a:cubicBezTo>
                      <a:pt x="1186" y="2189"/>
                      <a:pt x="1095" y="2098"/>
                      <a:pt x="1247" y="1885"/>
                    </a:cubicBezTo>
                    <a:cubicBezTo>
                      <a:pt x="1490" y="1459"/>
                      <a:pt x="1916" y="1125"/>
                      <a:pt x="2007" y="578"/>
                    </a:cubicBezTo>
                    <a:lnTo>
                      <a:pt x="1977" y="548"/>
                    </a:lnTo>
                    <a:cubicBezTo>
                      <a:pt x="1673" y="335"/>
                      <a:pt x="1338" y="244"/>
                      <a:pt x="1065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33" name="Google Shape;11733;p14"/>
              <p:cNvSpPr/>
              <p:nvPr/>
            </p:nvSpPr>
            <p:spPr>
              <a:xfrm>
                <a:off x="1573250" y="2194100"/>
                <a:ext cx="45600" cy="50925"/>
              </a:xfrm>
              <a:custGeom>
                <a:avLst/>
                <a:gdLst/>
                <a:ahLst/>
                <a:cxnLst/>
                <a:rect l="l" t="t" r="r" b="b"/>
                <a:pathLst>
                  <a:path w="1824" h="2037" extrusionOk="0">
                    <a:moveTo>
                      <a:pt x="1611" y="0"/>
                    </a:moveTo>
                    <a:cubicBezTo>
                      <a:pt x="1064" y="183"/>
                      <a:pt x="517" y="456"/>
                      <a:pt x="0" y="760"/>
                    </a:cubicBezTo>
                    <a:cubicBezTo>
                      <a:pt x="0" y="1003"/>
                      <a:pt x="61" y="1246"/>
                      <a:pt x="183" y="1490"/>
                    </a:cubicBezTo>
                    <a:cubicBezTo>
                      <a:pt x="365" y="1672"/>
                      <a:pt x="487" y="1915"/>
                      <a:pt x="760" y="2037"/>
                    </a:cubicBezTo>
                    <a:lnTo>
                      <a:pt x="1824" y="1490"/>
                    </a:lnTo>
                    <a:cubicBezTo>
                      <a:pt x="1034" y="821"/>
                      <a:pt x="1034" y="821"/>
                      <a:pt x="1672" y="152"/>
                    </a:cubicBezTo>
                    <a:cubicBezTo>
                      <a:pt x="1702" y="122"/>
                      <a:pt x="1642" y="61"/>
                      <a:pt x="1611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34" name="Google Shape;11734;p14"/>
              <p:cNvSpPr/>
              <p:nvPr/>
            </p:nvSpPr>
            <p:spPr>
              <a:xfrm>
                <a:off x="2279175" y="2359000"/>
                <a:ext cx="64625" cy="31175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1247" extrusionOk="0">
                    <a:moveTo>
                      <a:pt x="2584" y="0"/>
                    </a:moveTo>
                    <a:lnTo>
                      <a:pt x="2584" y="0"/>
                    </a:lnTo>
                    <a:cubicBezTo>
                      <a:pt x="1703" y="122"/>
                      <a:pt x="852" y="274"/>
                      <a:pt x="1" y="517"/>
                    </a:cubicBezTo>
                    <a:cubicBezTo>
                      <a:pt x="305" y="699"/>
                      <a:pt x="305" y="1216"/>
                      <a:pt x="761" y="1246"/>
                    </a:cubicBezTo>
                    <a:cubicBezTo>
                      <a:pt x="1186" y="1155"/>
                      <a:pt x="1642" y="1064"/>
                      <a:pt x="2037" y="881"/>
                    </a:cubicBezTo>
                    <a:lnTo>
                      <a:pt x="2584" y="0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35" name="Google Shape;11735;p14"/>
              <p:cNvSpPr/>
              <p:nvPr/>
            </p:nvSpPr>
            <p:spPr>
              <a:xfrm>
                <a:off x="1674300" y="2445550"/>
                <a:ext cx="5397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1439" extrusionOk="0">
                    <a:moveTo>
                      <a:pt x="2092" y="1"/>
                    </a:moveTo>
                    <a:cubicBezTo>
                      <a:pt x="1734" y="1"/>
                      <a:pt x="1395" y="194"/>
                      <a:pt x="1018" y="194"/>
                    </a:cubicBezTo>
                    <a:cubicBezTo>
                      <a:pt x="973" y="194"/>
                      <a:pt x="928" y="192"/>
                      <a:pt x="882" y="185"/>
                    </a:cubicBezTo>
                    <a:cubicBezTo>
                      <a:pt x="882" y="216"/>
                      <a:pt x="882" y="246"/>
                      <a:pt x="852" y="277"/>
                    </a:cubicBezTo>
                    <a:cubicBezTo>
                      <a:pt x="822" y="733"/>
                      <a:pt x="1" y="337"/>
                      <a:pt x="122" y="854"/>
                    </a:cubicBezTo>
                    <a:cubicBezTo>
                      <a:pt x="214" y="1189"/>
                      <a:pt x="791" y="1158"/>
                      <a:pt x="1065" y="1432"/>
                    </a:cubicBezTo>
                    <a:cubicBezTo>
                      <a:pt x="1156" y="1432"/>
                      <a:pt x="1247" y="1438"/>
                      <a:pt x="1336" y="1438"/>
                    </a:cubicBezTo>
                    <a:cubicBezTo>
                      <a:pt x="1514" y="1438"/>
                      <a:pt x="1683" y="1411"/>
                      <a:pt x="1825" y="1249"/>
                    </a:cubicBezTo>
                    <a:cubicBezTo>
                      <a:pt x="1369" y="1158"/>
                      <a:pt x="913" y="1037"/>
                      <a:pt x="1673" y="641"/>
                    </a:cubicBezTo>
                    <a:cubicBezTo>
                      <a:pt x="1612" y="277"/>
                      <a:pt x="2007" y="216"/>
                      <a:pt x="2159" y="3"/>
                    </a:cubicBezTo>
                    <a:cubicBezTo>
                      <a:pt x="2136" y="1"/>
                      <a:pt x="2114" y="1"/>
                      <a:pt x="2092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36" name="Google Shape;11736;p14"/>
              <p:cNvSpPr/>
              <p:nvPr/>
            </p:nvSpPr>
            <p:spPr>
              <a:xfrm>
                <a:off x="1651525" y="2327725"/>
                <a:ext cx="36475" cy="54075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2163" extrusionOk="0">
                    <a:moveTo>
                      <a:pt x="1210" y="0"/>
                    </a:moveTo>
                    <a:cubicBezTo>
                      <a:pt x="1018" y="0"/>
                      <a:pt x="899" y="309"/>
                      <a:pt x="699" y="309"/>
                    </a:cubicBezTo>
                    <a:cubicBezTo>
                      <a:pt x="0" y="582"/>
                      <a:pt x="638" y="1312"/>
                      <a:pt x="213" y="1707"/>
                    </a:cubicBezTo>
                    <a:cubicBezTo>
                      <a:pt x="152" y="1768"/>
                      <a:pt x="213" y="1920"/>
                      <a:pt x="304" y="2011"/>
                    </a:cubicBezTo>
                    <a:cubicBezTo>
                      <a:pt x="395" y="2072"/>
                      <a:pt x="456" y="2102"/>
                      <a:pt x="547" y="2163"/>
                    </a:cubicBezTo>
                    <a:cubicBezTo>
                      <a:pt x="912" y="1525"/>
                      <a:pt x="1216" y="856"/>
                      <a:pt x="1459" y="157"/>
                    </a:cubicBezTo>
                    <a:cubicBezTo>
                      <a:pt x="1361" y="42"/>
                      <a:pt x="1280" y="0"/>
                      <a:pt x="1210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37" name="Google Shape;11737;p14"/>
              <p:cNvSpPr/>
              <p:nvPr/>
            </p:nvSpPr>
            <p:spPr>
              <a:xfrm>
                <a:off x="1723700" y="2446250"/>
                <a:ext cx="54750" cy="30550"/>
              </a:xfrm>
              <a:custGeom>
                <a:avLst/>
                <a:gdLst/>
                <a:ahLst/>
                <a:cxnLst/>
                <a:rect l="l" t="t" r="r" b="b"/>
                <a:pathLst>
                  <a:path w="2190" h="1222" extrusionOk="0">
                    <a:moveTo>
                      <a:pt x="921" y="1"/>
                    </a:moveTo>
                    <a:cubicBezTo>
                      <a:pt x="647" y="1"/>
                      <a:pt x="465" y="170"/>
                      <a:pt x="244" y="553"/>
                    </a:cubicBezTo>
                    <a:cubicBezTo>
                      <a:pt x="122" y="735"/>
                      <a:pt x="31" y="978"/>
                      <a:pt x="1" y="1221"/>
                    </a:cubicBezTo>
                    <a:cubicBezTo>
                      <a:pt x="760" y="1009"/>
                      <a:pt x="1520" y="705"/>
                      <a:pt x="2189" y="340"/>
                    </a:cubicBezTo>
                    <a:cubicBezTo>
                      <a:pt x="1916" y="309"/>
                      <a:pt x="1672" y="249"/>
                      <a:pt x="1429" y="127"/>
                    </a:cubicBezTo>
                    <a:cubicBezTo>
                      <a:pt x="1224" y="45"/>
                      <a:pt x="1060" y="1"/>
                      <a:pt x="921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38" name="Google Shape;11738;p14"/>
              <p:cNvSpPr/>
              <p:nvPr/>
            </p:nvSpPr>
            <p:spPr>
              <a:xfrm>
                <a:off x="1312600" y="2207775"/>
                <a:ext cx="34225" cy="273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095" extrusionOk="0">
                    <a:moveTo>
                      <a:pt x="578" y="0"/>
                    </a:moveTo>
                    <a:cubicBezTo>
                      <a:pt x="274" y="152"/>
                      <a:pt x="92" y="426"/>
                      <a:pt x="1" y="730"/>
                    </a:cubicBezTo>
                    <a:cubicBezTo>
                      <a:pt x="304" y="1003"/>
                      <a:pt x="730" y="973"/>
                      <a:pt x="1095" y="1095"/>
                    </a:cubicBezTo>
                    <a:lnTo>
                      <a:pt x="1338" y="791"/>
                    </a:lnTo>
                    <a:cubicBezTo>
                      <a:pt x="1368" y="243"/>
                      <a:pt x="1368" y="243"/>
                      <a:pt x="578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39" name="Google Shape;11739;p14"/>
              <p:cNvSpPr/>
              <p:nvPr/>
            </p:nvSpPr>
            <p:spPr>
              <a:xfrm>
                <a:off x="1413675" y="2099100"/>
                <a:ext cx="41800" cy="31225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249" extrusionOk="0">
                    <a:moveTo>
                      <a:pt x="1277" y="1"/>
                    </a:moveTo>
                    <a:cubicBezTo>
                      <a:pt x="973" y="92"/>
                      <a:pt x="669" y="213"/>
                      <a:pt x="365" y="335"/>
                    </a:cubicBezTo>
                    <a:cubicBezTo>
                      <a:pt x="304" y="426"/>
                      <a:pt x="243" y="487"/>
                      <a:pt x="183" y="517"/>
                    </a:cubicBezTo>
                    <a:lnTo>
                      <a:pt x="0" y="730"/>
                    </a:lnTo>
                    <a:cubicBezTo>
                      <a:pt x="91" y="913"/>
                      <a:pt x="243" y="1065"/>
                      <a:pt x="426" y="1186"/>
                    </a:cubicBezTo>
                    <a:cubicBezTo>
                      <a:pt x="505" y="1226"/>
                      <a:pt x="602" y="1248"/>
                      <a:pt x="689" y="1248"/>
                    </a:cubicBezTo>
                    <a:cubicBezTo>
                      <a:pt x="801" y="1248"/>
                      <a:pt x="895" y="1211"/>
                      <a:pt x="912" y="1125"/>
                    </a:cubicBezTo>
                    <a:cubicBezTo>
                      <a:pt x="1003" y="730"/>
                      <a:pt x="1429" y="578"/>
                      <a:pt x="1550" y="305"/>
                    </a:cubicBezTo>
                    <a:cubicBezTo>
                      <a:pt x="1672" y="62"/>
                      <a:pt x="1459" y="31"/>
                      <a:pt x="1277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40" name="Google Shape;11740;p14"/>
              <p:cNvSpPr/>
              <p:nvPr/>
            </p:nvSpPr>
            <p:spPr>
              <a:xfrm>
                <a:off x="1188750" y="2476650"/>
                <a:ext cx="33450" cy="28250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130" extrusionOk="0">
                    <a:moveTo>
                      <a:pt x="575" y="1"/>
                    </a:moveTo>
                    <a:cubicBezTo>
                      <a:pt x="311" y="1"/>
                      <a:pt x="140" y="231"/>
                      <a:pt x="0" y="704"/>
                    </a:cubicBezTo>
                    <a:cubicBezTo>
                      <a:pt x="0" y="856"/>
                      <a:pt x="30" y="1008"/>
                      <a:pt x="61" y="1130"/>
                    </a:cubicBezTo>
                    <a:cubicBezTo>
                      <a:pt x="517" y="948"/>
                      <a:pt x="942" y="704"/>
                      <a:pt x="1337" y="370"/>
                    </a:cubicBezTo>
                    <a:cubicBezTo>
                      <a:pt x="1016" y="125"/>
                      <a:pt x="770" y="1"/>
                      <a:pt x="575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41" name="Google Shape;11741;p14"/>
              <p:cNvSpPr/>
              <p:nvPr/>
            </p:nvSpPr>
            <p:spPr>
              <a:xfrm>
                <a:off x="1386300" y="2131025"/>
                <a:ext cx="25100" cy="2832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133" extrusionOk="0">
                    <a:moveTo>
                      <a:pt x="578" y="0"/>
                    </a:moveTo>
                    <a:cubicBezTo>
                      <a:pt x="305" y="92"/>
                      <a:pt x="214" y="365"/>
                      <a:pt x="1" y="517"/>
                    </a:cubicBezTo>
                    <a:cubicBezTo>
                      <a:pt x="122" y="730"/>
                      <a:pt x="183" y="973"/>
                      <a:pt x="426" y="1064"/>
                    </a:cubicBezTo>
                    <a:cubicBezTo>
                      <a:pt x="487" y="1110"/>
                      <a:pt x="548" y="1133"/>
                      <a:pt x="605" y="1133"/>
                    </a:cubicBezTo>
                    <a:cubicBezTo>
                      <a:pt x="662" y="1133"/>
                      <a:pt x="715" y="1110"/>
                      <a:pt x="761" y="1064"/>
                    </a:cubicBezTo>
                    <a:cubicBezTo>
                      <a:pt x="1004" y="882"/>
                      <a:pt x="730" y="578"/>
                      <a:pt x="882" y="304"/>
                    </a:cubicBezTo>
                    <a:cubicBezTo>
                      <a:pt x="974" y="122"/>
                      <a:pt x="761" y="0"/>
                      <a:pt x="578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42" name="Google Shape;11742;p14"/>
              <p:cNvSpPr/>
              <p:nvPr/>
            </p:nvSpPr>
            <p:spPr>
              <a:xfrm>
                <a:off x="2262475" y="2371900"/>
                <a:ext cx="357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925" extrusionOk="0">
                    <a:moveTo>
                      <a:pt x="669" y="1"/>
                    </a:moveTo>
                    <a:lnTo>
                      <a:pt x="0" y="214"/>
                    </a:lnTo>
                    <a:cubicBezTo>
                      <a:pt x="61" y="426"/>
                      <a:pt x="122" y="669"/>
                      <a:pt x="183" y="882"/>
                    </a:cubicBezTo>
                    <a:cubicBezTo>
                      <a:pt x="314" y="910"/>
                      <a:pt x="446" y="924"/>
                      <a:pt x="577" y="924"/>
                    </a:cubicBezTo>
                    <a:cubicBezTo>
                      <a:pt x="869" y="924"/>
                      <a:pt x="1156" y="856"/>
                      <a:pt x="1429" y="730"/>
                    </a:cubicBezTo>
                    <a:cubicBezTo>
                      <a:pt x="1186" y="457"/>
                      <a:pt x="1034" y="122"/>
                      <a:pt x="669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43" name="Google Shape;11743;p14"/>
              <p:cNvSpPr/>
              <p:nvPr/>
            </p:nvSpPr>
            <p:spPr>
              <a:xfrm>
                <a:off x="1323250" y="2064650"/>
                <a:ext cx="40300" cy="19275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771" extrusionOk="0">
                    <a:moveTo>
                      <a:pt x="423" y="0"/>
                    </a:moveTo>
                    <a:cubicBezTo>
                      <a:pt x="305" y="0"/>
                      <a:pt x="205" y="51"/>
                      <a:pt x="152" y="224"/>
                    </a:cubicBezTo>
                    <a:cubicBezTo>
                      <a:pt x="0" y="619"/>
                      <a:pt x="578" y="528"/>
                      <a:pt x="669" y="771"/>
                    </a:cubicBezTo>
                    <a:cubicBezTo>
                      <a:pt x="1034" y="619"/>
                      <a:pt x="1337" y="376"/>
                      <a:pt x="1611" y="102"/>
                    </a:cubicBezTo>
                    <a:lnTo>
                      <a:pt x="912" y="102"/>
                    </a:lnTo>
                    <a:cubicBezTo>
                      <a:pt x="758" y="85"/>
                      <a:pt x="575" y="0"/>
                      <a:pt x="423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44" name="Google Shape;11744;p14"/>
              <p:cNvSpPr/>
              <p:nvPr/>
            </p:nvSpPr>
            <p:spPr>
              <a:xfrm>
                <a:off x="2430400" y="2344550"/>
                <a:ext cx="31950" cy="1845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738" extrusionOk="0">
                    <a:moveTo>
                      <a:pt x="1277" y="0"/>
                    </a:moveTo>
                    <a:lnTo>
                      <a:pt x="365" y="31"/>
                    </a:lnTo>
                    <a:cubicBezTo>
                      <a:pt x="1" y="274"/>
                      <a:pt x="213" y="487"/>
                      <a:pt x="365" y="730"/>
                    </a:cubicBezTo>
                    <a:cubicBezTo>
                      <a:pt x="407" y="735"/>
                      <a:pt x="450" y="738"/>
                      <a:pt x="493" y="738"/>
                    </a:cubicBezTo>
                    <a:cubicBezTo>
                      <a:pt x="701" y="738"/>
                      <a:pt x="919" y="679"/>
                      <a:pt x="1095" y="578"/>
                    </a:cubicBezTo>
                    <a:cubicBezTo>
                      <a:pt x="1216" y="396"/>
                      <a:pt x="1277" y="183"/>
                      <a:pt x="1277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45" name="Google Shape;11745;p14"/>
              <p:cNvSpPr/>
              <p:nvPr/>
            </p:nvSpPr>
            <p:spPr>
              <a:xfrm>
                <a:off x="1479025" y="2278675"/>
                <a:ext cx="22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025" extrusionOk="0">
                    <a:moveTo>
                      <a:pt x="419" y="0"/>
                    </a:moveTo>
                    <a:cubicBezTo>
                      <a:pt x="386" y="0"/>
                      <a:pt x="348" y="7"/>
                      <a:pt x="304" y="21"/>
                    </a:cubicBezTo>
                    <a:cubicBezTo>
                      <a:pt x="0" y="113"/>
                      <a:pt x="152" y="477"/>
                      <a:pt x="152" y="721"/>
                    </a:cubicBezTo>
                    <a:cubicBezTo>
                      <a:pt x="152" y="812"/>
                      <a:pt x="274" y="903"/>
                      <a:pt x="335" y="1025"/>
                    </a:cubicBezTo>
                    <a:cubicBezTo>
                      <a:pt x="547" y="964"/>
                      <a:pt x="760" y="842"/>
                      <a:pt x="882" y="629"/>
                    </a:cubicBezTo>
                    <a:cubicBezTo>
                      <a:pt x="851" y="599"/>
                      <a:pt x="790" y="569"/>
                      <a:pt x="760" y="538"/>
                    </a:cubicBezTo>
                    <a:cubicBezTo>
                      <a:pt x="627" y="351"/>
                      <a:pt x="657" y="0"/>
                      <a:pt x="419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46" name="Google Shape;11746;p14"/>
              <p:cNvSpPr/>
              <p:nvPr/>
            </p:nvSpPr>
            <p:spPr>
              <a:xfrm>
                <a:off x="1103625" y="2449350"/>
                <a:ext cx="22825" cy="185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43" extrusionOk="0">
                    <a:moveTo>
                      <a:pt x="222" y="1"/>
                    </a:moveTo>
                    <a:cubicBezTo>
                      <a:pt x="200" y="1"/>
                      <a:pt x="176" y="2"/>
                      <a:pt x="153" y="3"/>
                    </a:cubicBezTo>
                    <a:lnTo>
                      <a:pt x="1" y="185"/>
                    </a:lnTo>
                    <a:cubicBezTo>
                      <a:pt x="100" y="655"/>
                      <a:pt x="118" y="743"/>
                      <a:pt x="547" y="743"/>
                    </a:cubicBezTo>
                    <a:cubicBezTo>
                      <a:pt x="645" y="743"/>
                      <a:pt x="765" y="738"/>
                      <a:pt x="913" y="733"/>
                    </a:cubicBezTo>
                    <a:cubicBezTo>
                      <a:pt x="855" y="298"/>
                      <a:pt x="686" y="1"/>
                      <a:pt x="222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47" name="Google Shape;11747;p14"/>
              <p:cNvSpPr/>
              <p:nvPr/>
            </p:nvSpPr>
            <p:spPr>
              <a:xfrm>
                <a:off x="2061100" y="2307875"/>
                <a:ext cx="32700" cy="27675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107" extrusionOk="0">
                    <a:moveTo>
                      <a:pt x="125" y="1"/>
                    </a:moveTo>
                    <a:cubicBezTo>
                      <a:pt x="84" y="1"/>
                      <a:pt x="42" y="3"/>
                      <a:pt x="0" y="9"/>
                    </a:cubicBezTo>
                    <a:cubicBezTo>
                      <a:pt x="122" y="282"/>
                      <a:pt x="608" y="312"/>
                      <a:pt x="547" y="738"/>
                    </a:cubicBezTo>
                    <a:cubicBezTo>
                      <a:pt x="631" y="960"/>
                      <a:pt x="816" y="1107"/>
                      <a:pt x="1056" y="1107"/>
                    </a:cubicBezTo>
                    <a:cubicBezTo>
                      <a:pt x="1079" y="1107"/>
                      <a:pt x="1102" y="1105"/>
                      <a:pt x="1125" y="1103"/>
                    </a:cubicBezTo>
                    <a:cubicBezTo>
                      <a:pt x="1307" y="738"/>
                      <a:pt x="1095" y="282"/>
                      <a:pt x="699" y="160"/>
                    </a:cubicBezTo>
                    <a:cubicBezTo>
                      <a:pt x="523" y="60"/>
                      <a:pt x="326" y="1"/>
                      <a:pt x="125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48" name="Google Shape;11748;p14"/>
              <p:cNvSpPr/>
              <p:nvPr/>
            </p:nvSpPr>
            <p:spPr>
              <a:xfrm>
                <a:off x="1708500" y="2155350"/>
                <a:ext cx="34225" cy="114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456" extrusionOk="0">
                    <a:moveTo>
                      <a:pt x="964" y="1"/>
                    </a:moveTo>
                    <a:cubicBezTo>
                      <a:pt x="752" y="1"/>
                      <a:pt x="523" y="127"/>
                      <a:pt x="316" y="127"/>
                    </a:cubicBezTo>
                    <a:cubicBezTo>
                      <a:pt x="292" y="127"/>
                      <a:pt x="268" y="126"/>
                      <a:pt x="244" y="122"/>
                    </a:cubicBezTo>
                    <a:cubicBezTo>
                      <a:pt x="213" y="243"/>
                      <a:pt x="1" y="274"/>
                      <a:pt x="92" y="456"/>
                    </a:cubicBezTo>
                    <a:cubicBezTo>
                      <a:pt x="305" y="456"/>
                      <a:pt x="548" y="456"/>
                      <a:pt x="791" y="426"/>
                    </a:cubicBezTo>
                    <a:cubicBezTo>
                      <a:pt x="1095" y="395"/>
                      <a:pt x="1277" y="395"/>
                      <a:pt x="1368" y="274"/>
                    </a:cubicBezTo>
                    <a:cubicBezTo>
                      <a:pt x="1251" y="63"/>
                      <a:pt x="1112" y="1"/>
                      <a:pt x="964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49" name="Google Shape;11749;p14"/>
              <p:cNvSpPr/>
              <p:nvPr/>
            </p:nvSpPr>
            <p:spPr>
              <a:xfrm>
                <a:off x="1179625" y="2372525"/>
                <a:ext cx="243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601" extrusionOk="0">
                    <a:moveTo>
                      <a:pt x="454" y="0"/>
                    </a:moveTo>
                    <a:cubicBezTo>
                      <a:pt x="318" y="0"/>
                      <a:pt x="211" y="167"/>
                      <a:pt x="0" y="523"/>
                    </a:cubicBezTo>
                    <a:cubicBezTo>
                      <a:pt x="74" y="580"/>
                      <a:pt x="148" y="600"/>
                      <a:pt x="222" y="600"/>
                    </a:cubicBezTo>
                    <a:cubicBezTo>
                      <a:pt x="382" y="600"/>
                      <a:pt x="540" y="505"/>
                      <a:pt x="689" y="505"/>
                    </a:cubicBezTo>
                    <a:cubicBezTo>
                      <a:pt x="723" y="505"/>
                      <a:pt x="757" y="510"/>
                      <a:pt x="791" y="523"/>
                    </a:cubicBezTo>
                    <a:lnTo>
                      <a:pt x="973" y="371"/>
                    </a:lnTo>
                    <a:cubicBezTo>
                      <a:pt x="717" y="129"/>
                      <a:pt x="574" y="0"/>
                      <a:pt x="454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50" name="Google Shape;11750;p14"/>
              <p:cNvSpPr/>
              <p:nvPr/>
            </p:nvSpPr>
            <p:spPr>
              <a:xfrm>
                <a:off x="2175075" y="2389375"/>
                <a:ext cx="228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594" extrusionOk="0">
                    <a:moveTo>
                      <a:pt x="335" y="1"/>
                    </a:moveTo>
                    <a:cubicBezTo>
                      <a:pt x="153" y="1"/>
                      <a:pt x="1" y="183"/>
                      <a:pt x="1" y="366"/>
                    </a:cubicBezTo>
                    <a:cubicBezTo>
                      <a:pt x="1" y="426"/>
                      <a:pt x="1" y="487"/>
                      <a:pt x="1" y="548"/>
                    </a:cubicBezTo>
                    <a:cubicBezTo>
                      <a:pt x="153" y="578"/>
                      <a:pt x="305" y="594"/>
                      <a:pt x="457" y="594"/>
                    </a:cubicBezTo>
                    <a:cubicBezTo>
                      <a:pt x="609" y="594"/>
                      <a:pt x="761" y="578"/>
                      <a:pt x="913" y="548"/>
                    </a:cubicBezTo>
                    <a:cubicBezTo>
                      <a:pt x="791" y="305"/>
                      <a:pt x="700" y="31"/>
                      <a:pt x="335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51" name="Google Shape;11751;p14"/>
              <p:cNvSpPr/>
              <p:nvPr/>
            </p:nvSpPr>
            <p:spPr>
              <a:xfrm>
                <a:off x="1240400" y="2089225"/>
                <a:ext cx="3195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576" extrusionOk="0">
                    <a:moveTo>
                      <a:pt x="913" y="1"/>
                    </a:moveTo>
                    <a:cubicBezTo>
                      <a:pt x="578" y="153"/>
                      <a:pt x="274" y="335"/>
                      <a:pt x="1" y="548"/>
                    </a:cubicBezTo>
                    <a:cubicBezTo>
                      <a:pt x="30" y="546"/>
                      <a:pt x="59" y="545"/>
                      <a:pt x="88" y="545"/>
                    </a:cubicBezTo>
                    <a:cubicBezTo>
                      <a:pt x="268" y="545"/>
                      <a:pt x="453" y="576"/>
                      <a:pt x="630" y="576"/>
                    </a:cubicBezTo>
                    <a:cubicBezTo>
                      <a:pt x="880" y="576"/>
                      <a:pt x="1111" y="514"/>
                      <a:pt x="1278" y="213"/>
                    </a:cubicBezTo>
                    <a:cubicBezTo>
                      <a:pt x="1217" y="61"/>
                      <a:pt x="1065" y="1"/>
                      <a:pt x="913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52" name="Google Shape;11752;p14"/>
              <p:cNvSpPr/>
              <p:nvPr/>
            </p:nvSpPr>
            <p:spPr>
              <a:xfrm>
                <a:off x="1573250" y="2231325"/>
                <a:ext cx="190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31" extrusionOk="0">
                    <a:moveTo>
                      <a:pt x="183" y="1"/>
                    </a:moveTo>
                    <a:cubicBezTo>
                      <a:pt x="0" y="305"/>
                      <a:pt x="0" y="578"/>
                      <a:pt x="395" y="730"/>
                    </a:cubicBezTo>
                    <a:cubicBezTo>
                      <a:pt x="456" y="730"/>
                      <a:pt x="517" y="730"/>
                      <a:pt x="547" y="700"/>
                    </a:cubicBezTo>
                    <a:cubicBezTo>
                      <a:pt x="608" y="639"/>
                      <a:pt x="699" y="608"/>
                      <a:pt x="760" y="548"/>
                    </a:cubicBezTo>
                    <a:cubicBezTo>
                      <a:pt x="730" y="213"/>
                      <a:pt x="578" y="1"/>
                      <a:pt x="183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53" name="Google Shape;11753;p14"/>
              <p:cNvSpPr/>
              <p:nvPr/>
            </p:nvSpPr>
            <p:spPr>
              <a:xfrm>
                <a:off x="1299675" y="2231325"/>
                <a:ext cx="1675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42" extrusionOk="0">
                    <a:moveTo>
                      <a:pt x="183" y="1"/>
                    </a:moveTo>
                    <a:lnTo>
                      <a:pt x="1" y="183"/>
                    </a:lnTo>
                    <a:cubicBezTo>
                      <a:pt x="144" y="412"/>
                      <a:pt x="287" y="641"/>
                      <a:pt x="609" y="641"/>
                    </a:cubicBezTo>
                    <a:cubicBezTo>
                      <a:pt x="628" y="641"/>
                      <a:pt x="649" y="641"/>
                      <a:pt x="670" y="639"/>
                    </a:cubicBezTo>
                    <a:cubicBezTo>
                      <a:pt x="670" y="244"/>
                      <a:pt x="426" y="122"/>
                      <a:pt x="183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54" name="Google Shape;11754;p14"/>
              <p:cNvSpPr/>
              <p:nvPr/>
            </p:nvSpPr>
            <p:spPr>
              <a:xfrm>
                <a:off x="1422775" y="2093775"/>
                <a:ext cx="228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639" extrusionOk="0">
                    <a:moveTo>
                      <a:pt x="518" y="1"/>
                    </a:moveTo>
                    <a:cubicBezTo>
                      <a:pt x="305" y="123"/>
                      <a:pt x="122" y="305"/>
                      <a:pt x="1" y="548"/>
                    </a:cubicBezTo>
                    <a:cubicBezTo>
                      <a:pt x="99" y="610"/>
                      <a:pt x="207" y="639"/>
                      <a:pt x="314" y="639"/>
                    </a:cubicBezTo>
                    <a:cubicBezTo>
                      <a:pt x="573" y="639"/>
                      <a:pt x="827" y="472"/>
                      <a:pt x="913" y="214"/>
                    </a:cubicBezTo>
                    <a:cubicBezTo>
                      <a:pt x="822" y="62"/>
                      <a:pt x="670" y="1"/>
                      <a:pt x="518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55" name="Google Shape;11755;p14"/>
              <p:cNvSpPr/>
              <p:nvPr/>
            </p:nvSpPr>
            <p:spPr>
              <a:xfrm>
                <a:off x="1436475" y="2080875"/>
                <a:ext cx="19000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760" h="730" extrusionOk="0">
                    <a:moveTo>
                      <a:pt x="395" y="0"/>
                    </a:moveTo>
                    <a:lnTo>
                      <a:pt x="0" y="517"/>
                    </a:lnTo>
                    <a:cubicBezTo>
                      <a:pt x="61" y="639"/>
                      <a:pt x="213" y="730"/>
                      <a:pt x="365" y="730"/>
                    </a:cubicBezTo>
                    <a:cubicBezTo>
                      <a:pt x="456" y="608"/>
                      <a:pt x="517" y="487"/>
                      <a:pt x="608" y="365"/>
                    </a:cubicBezTo>
                    <a:cubicBezTo>
                      <a:pt x="760" y="91"/>
                      <a:pt x="638" y="31"/>
                      <a:pt x="395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56" name="Google Shape;11756;p14"/>
              <p:cNvSpPr/>
              <p:nvPr/>
            </p:nvSpPr>
            <p:spPr>
              <a:xfrm>
                <a:off x="2362000" y="2361675"/>
                <a:ext cx="182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94" extrusionOk="0">
                    <a:moveTo>
                      <a:pt x="441" y="0"/>
                    </a:moveTo>
                    <a:cubicBezTo>
                      <a:pt x="349" y="0"/>
                      <a:pt x="281" y="107"/>
                      <a:pt x="214" y="197"/>
                    </a:cubicBezTo>
                    <a:cubicBezTo>
                      <a:pt x="153" y="319"/>
                      <a:pt x="62" y="440"/>
                      <a:pt x="1" y="592"/>
                    </a:cubicBezTo>
                    <a:cubicBezTo>
                      <a:pt x="48" y="592"/>
                      <a:pt x="96" y="594"/>
                      <a:pt x="142" y="594"/>
                    </a:cubicBezTo>
                    <a:cubicBezTo>
                      <a:pt x="304" y="594"/>
                      <a:pt x="454" y="575"/>
                      <a:pt x="548" y="410"/>
                    </a:cubicBezTo>
                    <a:cubicBezTo>
                      <a:pt x="609" y="288"/>
                      <a:pt x="730" y="136"/>
                      <a:pt x="548" y="45"/>
                    </a:cubicBezTo>
                    <a:cubicBezTo>
                      <a:pt x="509" y="13"/>
                      <a:pt x="473" y="0"/>
                      <a:pt x="441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57" name="Google Shape;11757;p14"/>
              <p:cNvSpPr/>
              <p:nvPr/>
            </p:nvSpPr>
            <p:spPr>
              <a:xfrm>
                <a:off x="2489675" y="2354200"/>
                <a:ext cx="190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359" extrusionOk="0">
                    <a:moveTo>
                      <a:pt x="356" y="0"/>
                    </a:moveTo>
                    <a:cubicBezTo>
                      <a:pt x="262" y="0"/>
                      <a:pt x="164" y="13"/>
                      <a:pt x="74" y="13"/>
                    </a:cubicBezTo>
                    <a:cubicBezTo>
                      <a:pt x="49" y="13"/>
                      <a:pt x="24" y="12"/>
                      <a:pt x="0" y="10"/>
                    </a:cubicBezTo>
                    <a:lnTo>
                      <a:pt x="0" y="10"/>
                    </a:lnTo>
                    <a:cubicBezTo>
                      <a:pt x="60" y="307"/>
                      <a:pt x="236" y="359"/>
                      <a:pt x="435" y="359"/>
                    </a:cubicBezTo>
                    <a:cubicBezTo>
                      <a:pt x="542" y="359"/>
                      <a:pt x="655" y="344"/>
                      <a:pt x="760" y="344"/>
                    </a:cubicBezTo>
                    <a:cubicBezTo>
                      <a:pt x="705" y="50"/>
                      <a:pt x="539" y="0"/>
                      <a:pt x="356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58" name="Google Shape;11758;p14"/>
              <p:cNvSpPr/>
              <p:nvPr/>
            </p:nvSpPr>
            <p:spPr>
              <a:xfrm>
                <a:off x="2405325" y="2355525"/>
                <a:ext cx="16750" cy="118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4" extrusionOk="0">
                    <a:moveTo>
                      <a:pt x="346" y="1"/>
                    </a:moveTo>
                    <a:cubicBezTo>
                      <a:pt x="316" y="1"/>
                      <a:pt x="281" y="6"/>
                      <a:pt x="244" y="17"/>
                    </a:cubicBezTo>
                    <a:cubicBezTo>
                      <a:pt x="1" y="109"/>
                      <a:pt x="244" y="321"/>
                      <a:pt x="274" y="473"/>
                    </a:cubicBezTo>
                    <a:lnTo>
                      <a:pt x="669" y="473"/>
                    </a:lnTo>
                    <a:cubicBezTo>
                      <a:pt x="616" y="260"/>
                      <a:pt x="563" y="1"/>
                      <a:pt x="346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59" name="Google Shape;11759;p14"/>
              <p:cNvSpPr/>
              <p:nvPr/>
            </p:nvSpPr>
            <p:spPr>
              <a:xfrm>
                <a:off x="1281450" y="2278900"/>
                <a:ext cx="15225" cy="117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69" extrusionOk="0">
                    <a:moveTo>
                      <a:pt x="293" y="1"/>
                    </a:moveTo>
                    <a:cubicBezTo>
                      <a:pt x="222" y="1"/>
                      <a:pt x="154" y="34"/>
                      <a:pt x="91" y="134"/>
                    </a:cubicBezTo>
                    <a:cubicBezTo>
                      <a:pt x="0" y="316"/>
                      <a:pt x="91" y="408"/>
                      <a:pt x="213" y="468"/>
                    </a:cubicBezTo>
                    <a:cubicBezTo>
                      <a:pt x="395" y="408"/>
                      <a:pt x="517" y="256"/>
                      <a:pt x="608" y="104"/>
                    </a:cubicBezTo>
                    <a:cubicBezTo>
                      <a:pt x="501" y="68"/>
                      <a:pt x="394" y="1"/>
                      <a:pt x="293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0" name="Google Shape;11760;p14"/>
              <p:cNvSpPr/>
              <p:nvPr/>
            </p:nvSpPr>
            <p:spPr>
              <a:xfrm>
                <a:off x="2066425" y="2343100"/>
                <a:ext cx="15975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06" extrusionOk="0">
                    <a:moveTo>
                      <a:pt x="69" y="1"/>
                    </a:moveTo>
                    <a:cubicBezTo>
                      <a:pt x="49" y="1"/>
                      <a:pt x="28" y="17"/>
                      <a:pt x="0" y="58"/>
                    </a:cubicBezTo>
                    <a:cubicBezTo>
                      <a:pt x="30" y="302"/>
                      <a:pt x="152" y="484"/>
                      <a:pt x="365" y="606"/>
                    </a:cubicBezTo>
                    <a:cubicBezTo>
                      <a:pt x="638" y="423"/>
                      <a:pt x="365" y="241"/>
                      <a:pt x="365" y="58"/>
                    </a:cubicBezTo>
                    <a:lnTo>
                      <a:pt x="152" y="58"/>
                    </a:lnTo>
                    <a:cubicBezTo>
                      <a:pt x="119" y="25"/>
                      <a:pt x="94" y="1"/>
                      <a:pt x="69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1" name="Google Shape;11761;p14"/>
              <p:cNvSpPr/>
              <p:nvPr/>
            </p:nvSpPr>
            <p:spPr>
              <a:xfrm>
                <a:off x="1263200" y="2080875"/>
                <a:ext cx="13700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48" extrusionOk="0">
                    <a:moveTo>
                      <a:pt x="548" y="0"/>
                    </a:moveTo>
                    <a:cubicBezTo>
                      <a:pt x="335" y="61"/>
                      <a:pt x="153" y="183"/>
                      <a:pt x="1" y="335"/>
                    </a:cubicBezTo>
                    <a:cubicBezTo>
                      <a:pt x="62" y="487"/>
                      <a:pt x="214" y="547"/>
                      <a:pt x="366" y="547"/>
                    </a:cubicBezTo>
                    <a:cubicBezTo>
                      <a:pt x="426" y="456"/>
                      <a:pt x="487" y="395"/>
                      <a:pt x="548" y="335"/>
                    </a:cubicBezTo>
                    <a:cubicBezTo>
                      <a:pt x="548" y="274"/>
                      <a:pt x="548" y="213"/>
                      <a:pt x="548" y="183"/>
                    </a:cubicBezTo>
                    <a:lnTo>
                      <a:pt x="548" y="0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2" name="Google Shape;11762;p14"/>
              <p:cNvSpPr/>
              <p:nvPr/>
            </p:nvSpPr>
            <p:spPr>
              <a:xfrm>
                <a:off x="1444825" y="2285275"/>
                <a:ext cx="1522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48" extrusionOk="0">
                    <a:moveTo>
                      <a:pt x="578" y="1"/>
                    </a:moveTo>
                    <a:cubicBezTo>
                      <a:pt x="335" y="1"/>
                      <a:pt x="92" y="153"/>
                      <a:pt x="0" y="365"/>
                    </a:cubicBezTo>
                    <a:lnTo>
                      <a:pt x="213" y="548"/>
                    </a:lnTo>
                    <a:cubicBezTo>
                      <a:pt x="456" y="457"/>
                      <a:pt x="608" y="244"/>
                      <a:pt x="578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3" name="Google Shape;11763;p14"/>
              <p:cNvSpPr/>
              <p:nvPr/>
            </p:nvSpPr>
            <p:spPr>
              <a:xfrm>
                <a:off x="1413675" y="2308825"/>
                <a:ext cx="9125" cy="1315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526" extrusionOk="0">
                    <a:moveTo>
                      <a:pt x="365" y="1"/>
                    </a:moveTo>
                    <a:cubicBezTo>
                      <a:pt x="213" y="62"/>
                      <a:pt x="61" y="183"/>
                      <a:pt x="0" y="335"/>
                    </a:cubicBezTo>
                    <a:cubicBezTo>
                      <a:pt x="51" y="462"/>
                      <a:pt x="165" y="525"/>
                      <a:pt x="289" y="525"/>
                    </a:cubicBezTo>
                    <a:cubicBezTo>
                      <a:pt x="314" y="525"/>
                      <a:pt x="340" y="523"/>
                      <a:pt x="365" y="518"/>
                    </a:cubicBezTo>
                    <a:lnTo>
                      <a:pt x="365" y="1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4" name="Google Shape;11764;p14"/>
              <p:cNvSpPr/>
              <p:nvPr/>
            </p:nvSpPr>
            <p:spPr>
              <a:xfrm>
                <a:off x="1631750" y="2381025"/>
                <a:ext cx="91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427" extrusionOk="0">
                    <a:moveTo>
                      <a:pt x="31" y="0"/>
                    </a:moveTo>
                    <a:cubicBezTo>
                      <a:pt x="31" y="61"/>
                      <a:pt x="1" y="122"/>
                      <a:pt x="31" y="152"/>
                    </a:cubicBezTo>
                    <a:cubicBezTo>
                      <a:pt x="62" y="274"/>
                      <a:pt x="31" y="426"/>
                      <a:pt x="183" y="426"/>
                    </a:cubicBezTo>
                    <a:cubicBezTo>
                      <a:pt x="244" y="396"/>
                      <a:pt x="305" y="335"/>
                      <a:pt x="335" y="244"/>
                    </a:cubicBezTo>
                    <a:cubicBezTo>
                      <a:pt x="365" y="61"/>
                      <a:pt x="183" y="0"/>
                      <a:pt x="31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5" name="Google Shape;11765;p14"/>
              <p:cNvSpPr/>
              <p:nvPr/>
            </p:nvSpPr>
            <p:spPr>
              <a:xfrm>
                <a:off x="1364275" y="2344550"/>
                <a:ext cx="129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63" extrusionOk="0">
                    <a:moveTo>
                      <a:pt x="304" y="0"/>
                    </a:moveTo>
                    <a:lnTo>
                      <a:pt x="0" y="213"/>
                    </a:lnTo>
                    <a:cubicBezTo>
                      <a:pt x="73" y="304"/>
                      <a:pt x="156" y="362"/>
                      <a:pt x="244" y="362"/>
                    </a:cubicBezTo>
                    <a:cubicBezTo>
                      <a:pt x="303" y="362"/>
                      <a:pt x="365" y="335"/>
                      <a:pt x="426" y="274"/>
                    </a:cubicBezTo>
                    <a:cubicBezTo>
                      <a:pt x="517" y="152"/>
                      <a:pt x="426" y="61"/>
                      <a:pt x="304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6" name="Google Shape;11766;p14"/>
              <p:cNvSpPr/>
              <p:nvPr/>
            </p:nvSpPr>
            <p:spPr>
              <a:xfrm>
                <a:off x="1308800" y="2419525"/>
                <a:ext cx="9150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15" extrusionOk="0">
                    <a:moveTo>
                      <a:pt x="146" y="0"/>
                    </a:moveTo>
                    <a:cubicBezTo>
                      <a:pt x="28" y="0"/>
                      <a:pt x="22" y="165"/>
                      <a:pt x="1" y="315"/>
                    </a:cubicBezTo>
                    <a:cubicBezTo>
                      <a:pt x="122" y="254"/>
                      <a:pt x="244" y="163"/>
                      <a:pt x="365" y="102"/>
                    </a:cubicBezTo>
                    <a:cubicBezTo>
                      <a:pt x="266" y="30"/>
                      <a:pt x="196" y="0"/>
                      <a:pt x="146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7" name="Google Shape;11767;p14"/>
              <p:cNvSpPr/>
              <p:nvPr/>
            </p:nvSpPr>
            <p:spPr>
              <a:xfrm>
                <a:off x="1688000" y="2199175"/>
                <a:ext cx="12925" cy="3700"/>
              </a:xfrm>
              <a:custGeom>
                <a:avLst/>
                <a:gdLst/>
                <a:ahLst/>
                <a:cxnLst/>
                <a:rect l="l" t="t" r="r" b="b"/>
                <a:pathLst>
                  <a:path w="517" h="148" extrusionOk="0">
                    <a:moveTo>
                      <a:pt x="291" y="0"/>
                    </a:moveTo>
                    <a:cubicBezTo>
                      <a:pt x="179" y="0"/>
                      <a:pt x="73" y="22"/>
                      <a:pt x="0" y="132"/>
                    </a:cubicBezTo>
                    <a:cubicBezTo>
                      <a:pt x="56" y="141"/>
                      <a:pt x="113" y="147"/>
                      <a:pt x="168" y="147"/>
                    </a:cubicBezTo>
                    <a:cubicBezTo>
                      <a:pt x="292" y="147"/>
                      <a:pt x="412" y="115"/>
                      <a:pt x="517" y="10"/>
                    </a:cubicBezTo>
                    <a:cubicBezTo>
                      <a:pt x="444" y="10"/>
                      <a:pt x="366" y="0"/>
                      <a:pt x="291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8" name="Google Shape;11768;p14"/>
              <p:cNvSpPr/>
              <p:nvPr/>
            </p:nvSpPr>
            <p:spPr>
              <a:xfrm>
                <a:off x="2471425" y="2358225"/>
                <a:ext cx="13725" cy="51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04" extrusionOk="0">
                    <a:moveTo>
                      <a:pt x="548" y="1"/>
                    </a:moveTo>
                    <a:cubicBezTo>
                      <a:pt x="366" y="31"/>
                      <a:pt x="153" y="1"/>
                      <a:pt x="1" y="183"/>
                    </a:cubicBezTo>
                    <a:cubicBezTo>
                      <a:pt x="72" y="193"/>
                      <a:pt x="143" y="203"/>
                      <a:pt x="210" y="203"/>
                    </a:cubicBezTo>
                    <a:cubicBezTo>
                      <a:pt x="345" y="203"/>
                      <a:pt x="467" y="163"/>
                      <a:pt x="548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9" name="Google Shape;11769;p14"/>
              <p:cNvSpPr/>
              <p:nvPr/>
            </p:nvSpPr>
            <p:spPr>
              <a:xfrm>
                <a:off x="1741950" y="2435725"/>
                <a:ext cx="91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90" extrusionOk="0">
                    <a:moveTo>
                      <a:pt x="365" y="1"/>
                    </a:moveTo>
                    <a:cubicBezTo>
                      <a:pt x="213" y="1"/>
                      <a:pt x="61" y="62"/>
                      <a:pt x="0" y="183"/>
                    </a:cubicBezTo>
                    <a:cubicBezTo>
                      <a:pt x="20" y="187"/>
                      <a:pt x="40" y="189"/>
                      <a:pt x="58" y="189"/>
                    </a:cubicBezTo>
                    <a:cubicBezTo>
                      <a:pt x="184" y="189"/>
                      <a:pt x="286" y="107"/>
                      <a:pt x="365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0" name="Google Shape;11770;p14"/>
              <p:cNvSpPr/>
              <p:nvPr/>
            </p:nvSpPr>
            <p:spPr>
              <a:xfrm>
                <a:off x="1751050" y="2431175"/>
                <a:ext cx="91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191" extrusionOk="0">
                    <a:moveTo>
                      <a:pt x="366" y="1"/>
                    </a:moveTo>
                    <a:cubicBezTo>
                      <a:pt x="214" y="1"/>
                      <a:pt x="62" y="61"/>
                      <a:pt x="1" y="183"/>
                    </a:cubicBezTo>
                    <a:cubicBezTo>
                      <a:pt x="26" y="188"/>
                      <a:pt x="52" y="191"/>
                      <a:pt x="76" y="191"/>
                    </a:cubicBezTo>
                    <a:cubicBezTo>
                      <a:pt x="201" y="191"/>
                      <a:pt x="315" y="127"/>
                      <a:pt x="366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1" name="Google Shape;11771;p14"/>
              <p:cNvSpPr/>
              <p:nvPr/>
            </p:nvSpPr>
            <p:spPr>
              <a:xfrm>
                <a:off x="2430400" y="2362775"/>
                <a:ext cx="99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91" extrusionOk="0">
                    <a:moveTo>
                      <a:pt x="396" y="1"/>
                    </a:moveTo>
                    <a:cubicBezTo>
                      <a:pt x="244" y="1"/>
                      <a:pt x="92" y="62"/>
                      <a:pt x="1" y="183"/>
                    </a:cubicBezTo>
                    <a:cubicBezTo>
                      <a:pt x="26" y="188"/>
                      <a:pt x="51" y="191"/>
                      <a:pt x="76" y="191"/>
                    </a:cubicBezTo>
                    <a:cubicBezTo>
                      <a:pt x="202" y="191"/>
                      <a:pt x="320" y="128"/>
                      <a:pt x="396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2" name="Google Shape;11772;p14"/>
              <p:cNvSpPr/>
              <p:nvPr/>
            </p:nvSpPr>
            <p:spPr>
              <a:xfrm>
                <a:off x="2457750" y="2358800"/>
                <a:ext cx="99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68" extrusionOk="0">
                    <a:moveTo>
                      <a:pt x="79" y="0"/>
                    </a:moveTo>
                    <a:cubicBezTo>
                      <a:pt x="53" y="0"/>
                      <a:pt x="27" y="3"/>
                      <a:pt x="1" y="8"/>
                    </a:cubicBezTo>
                    <a:cubicBezTo>
                      <a:pt x="51" y="109"/>
                      <a:pt x="185" y="168"/>
                      <a:pt x="316" y="168"/>
                    </a:cubicBezTo>
                    <a:cubicBezTo>
                      <a:pt x="343" y="168"/>
                      <a:pt x="370" y="165"/>
                      <a:pt x="396" y="160"/>
                    </a:cubicBezTo>
                    <a:cubicBezTo>
                      <a:pt x="320" y="59"/>
                      <a:pt x="203" y="0"/>
                      <a:pt x="79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3" name="Google Shape;11773;p14"/>
              <p:cNvSpPr/>
              <p:nvPr/>
            </p:nvSpPr>
            <p:spPr>
              <a:xfrm>
                <a:off x="2064125" y="2335425"/>
                <a:ext cx="6875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66" extrusionOk="0">
                    <a:moveTo>
                      <a:pt x="62" y="1"/>
                    </a:moveTo>
                    <a:cubicBezTo>
                      <a:pt x="1" y="62"/>
                      <a:pt x="1" y="153"/>
                      <a:pt x="62" y="214"/>
                    </a:cubicBezTo>
                    <a:cubicBezTo>
                      <a:pt x="62" y="274"/>
                      <a:pt x="62" y="335"/>
                      <a:pt x="92" y="365"/>
                    </a:cubicBezTo>
                    <a:lnTo>
                      <a:pt x="244" y="365"/>
                    </a:lnTo>
                    <a:cubicBezTo>
                      <a:pt x="274" y="214"/>
                      <a:pt x="183" y="92"/>
                      <a:pt x="62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4" name="Google Shape;11774;p14"/>
              <p:cNvSpPr/>
              <p:nvPr/>
            </p:nvSpPr>
            <p:spPr>
              <a:xfrm>
                <a:off x="1696350" y="2155050"/>
                <a:ext cx="9900" cy="26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04" extrusionOk="0">
                    <a:moveTo>
                      <a:pt x="176" y="0"/>
                    </a:moveTo>
                    <a:cubicBezTo>
                      <a:pt x="115" y="0"/>
                      <a:pt x="58" y="31"/>
                      <a:pt x="0" y="103"/>
                    </a:cubicBezTo>
                    <a:lnTo>
                      <a:pt x="396" y="103"/>
                    </a:lnTo>
                    <a:cubicBezTo>
                      <a:pt x="315" y="39"/>
                      <a:pt x="244" y="0"/>
                      <a:pt x="176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5" name="Google Shape;11775;p14"/>
              <p:cNvSpPr/>
              <p:nvPr/>
            </p:nvSpPr>
            <p:spPr>
              <a:xfrm>
                <a:off x="1792100" y="244030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0"/>
                    </a:moveTo>
                    <a:lnTo>
                      <a:pt x="0" y="183"/>
                    </a:lnTo>
                    <a:cubicBezTo>
                      <a:pt x="91" y="152"/>
                      <a:pt x="183" y="92"/>
                      <a:pt x="183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6" name="Google Shape;11776;p14"/>
              <p:cNvSpPr/>
              <p:nvPr/>
            </p:nvSpPr>
            <p:spPr>
              <a:xfrm>
                <a:off x="1732050" y="2441050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214" y="1"/>
                    </a:moveTo>
                    <a:lnTo>
                      <a:pt x="1" y="153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7" name="Google Shape;11777;p14"/>
              <p:cNvSpPr/>
              <p:nvPr/>
            </p:nvSpPr>
            <p:spPr>
              <a:xfrm>
                <a:off x="1691775" y="2158375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83" y="1"/>
                    </a:moveTo>
                    <a:cubicBezTo>
                      <a:pt x="92" y="1"/>
                      <a:pt x="1" y="61"/>
                      <a:pt x="1" y="153"/>
                    </a:cubicBezTo>
                    <a:lnTo>
                      <a:pt x="183" y="1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8" name="Google Shape;11778;p14"/>
              <p:cNvSpPr/>
              <p:nvPr/>
            </p:nvSpPr>
            <p:spPr>
              <a:xfrm>
                <a:off x="1586925" y="2245000"/>
                <a:ext cx="45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53" extrusionOk="0">
                    <a:moveTo>
                      <a:pt x="183" y="1"/>
                    </a:moveTo>
                    <a:lnTo>
                      <a:pt x="0" y="153"/>
                    </a:lnTo>
                    <a:cubicBezTo>
                      <a:pt x="92" y="153"/>
                      <a:pt x="183" y="92"/>
                      <a:pt x="183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9" name="Google Shape;11779;p14"/>
              <p:cNvSpPr/>
              <p:nvPr/>
            </p:nvSpPr>
            <p:spPr>
              <a:xfrm>
                <a:off x="1035250" y="2267800"/>
                <a:ext cx="532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53" extrusionOk="0">
                    <a:moveTo>
                      <a:pt x="0" y="153"/>
                    </a:moveTo>
                    <a:lnTo>
                      <a:pt x="213" y="1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0" name="Google Shape;11780;p14"/>
              <p:cNvSpPr/>
              <p:nvPr/>
            </p:nvSpPr>
            <p:spPr>
              <a:xfrm>
                <a:off x="1436475" y="2295150"/>
                <a:ext cx="45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4" extrusionOk="0">
                    <a:moveTo>
                      <a:pt x="182" y="1"/>
                    </a:moveTo>
                    <a:lnTo>
                      <a:pt x="0" y="183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1" name="Google Shape;11781;p14"/>
              <p:cNvSpPr/>
              <p:nvPr/>
            </p:nvSpPr>
            <p:spPr>
              <a:xfrm>
                <a:off x="1431900" y="2299725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83" y="0"/>
                    </a:moveTo>
                    <a:lnTo>
                      <a:pt x="1" y="152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2" name="Google Shape;11782;p14"/>
              <p:cNvSpPr/>
              <p:nvPr/>
            </p:nvSpPr>
            <p:spPr>
              <a:xfrm>
                <a:off x="1426575" y="2304275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214" y="1"/>
                    </a:moveTo>
                    <a:lnTo>
                      <a:pt x="1" y="153"/>
                    </a:lnTo>
                    <a:cubicBezTo>
                      <a:pt x="92" y="153"/>
                      <a:pt x="183" y="92"/>
                      <a:pt x="214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3" name="Google Shape;11783;p14"/>
              <p:cNvSpPr/>
              <p:nvPr/>
            </p:nvSpPr>
            <p:spPr>
              <a:xfrm>
                <a:off x="1454700" y="232175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" y="18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4" name="Google Shape;11784;p14"/>
              <p:cNvSpPr/>
              <p:nvPr/>
            </p:nvSpPr>
            <p:spPr>
              <a:xfrm>
                <a:off x="1450150" y="2326300"/>
                <a:ext cx="45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4" extrusionOk="0">
                    <a:moveTo>
                      <a:pt x="0" y="18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5" name="Google Shape;11785;p14"/>
              <p:cNvSpPr/>
              <p:nvPr/>
            </p:nvSpPr>
            <p:spPr>
              <a:xfrm>
                <a:off x="1418225" y="2107475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0"/>
                    </a:moveTo>
                    <a:lnTo>
                      <a:pt x="1" y="182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6" name="Google Shape;11786;p14"/>
              <p:cNvSpPr/>
              <p:nvPr/>
            </p:nvSpPr>
            <p:spPr>
              <a:xfrm>
                <a:off x="2061100" y="2335425"/>
                <a:ext cx="45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14" extrusionOk="0">
                    <a:moveTo>
                      <a:pt x="183" y="1"/>
                    </a:moveTo>
                    <a:lnTo>
                      <a:pt x="0" y="31"/>
                    </a:lnTo>
                    <a:cubicBezTo>
                      <a:pt x="61" y="92"/>
                      <a:pt x="122" y="153"/>
                      <a:pt x="183" y="214"/>
                    </a:cubicBezTo>
                    <a:lnTo>
                      <a:pt x="183" y="1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7" name="Google Shape;11787;p14"/>
              <p:cNvSpPr/>
              <p:nvPr/>
            </p:nvSpPr>
            <p:spPr>
              <a:xfrm>
                <a:off x="1709275" y="2155800"/>
                <a:ext cx="5325" cy="26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04" extrusionOk="0">
                    <a:moveTo>
                      <a:pt x="123" y="1"/>
                    </a:moveTo>
                    <a:cubicBezTo>
                      <a:pt x="88" y="1"/>
                      <a:pt x="48" y="39"/>
                      <a:pt x="0" y="104"/>
                    </a:cubicBezTo>
                    <a:lnTo>
                      <a:pt x="213" y="104"/>
                    </a:lnTo>
                    <a:cubicBezTo>
                      <a:pt x="184" y="32"/>
                      <a:pt x="155" y="1"/>
                      <a:pt x="123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8" name="Google Shape;11788;p14"/>
              <p:cNvSpPr/>
              <p:nvPr/>
            </p:nvSpPr>
            <p:spPr>
              <a:xfrm>
                <a:off x="1421275" y="2317800"/>
                <a:ext cx="22800" cy="1992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797" extrusionOk="0">
                    <a:moveTo>
                      <a:pt x="558" y="1"/>
                    </a:moveTo>
                    <a:cubicBezTo>
                      <a:pt x="385" y="1"/>
                      <a:pt x="229" y="103"/>
                      <a:pt x="61" y="159"/>
                    </a:cubicBezTo>
                    <a:cubicBezTo>
                      <a:pt x="91" y="402"/>
                      <a:pt x="0" y="675"/>
                      <a:pt x="365" y="797"/>
                    </a:cubicBezTo>
                    <a:cubicBezTo>
                      <a:pt x="426" y="493"/>
                      <a:pt x="821" y="463"/>
                      <a:pt x="912" y="159"/>
                    </a:cubicBezTo>
                    <a:cubicBezTo>
                      <a:pt x="783" y="41"/>
                      <a:pt x="667" y="1"/>
                      <a:pt x="558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9" name="Google Shape;11789;p14"/>
              <p:cNvSpPr/>
              <p:nvPr/>
            </p:nvSpPr>
            <p:spPr>
              <a:xfrm>
                <a:off x="1272325" y="2089225"/>
                <a:ext cx="45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14" extrusionOk="0">
                    <a:moveTo>
                      <a:pt x="1" y="21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0" name="Google Shape;11790;p14"/>
              <p:cNvSpPr/>
              <p:nvPr/>
            </p:nvSpPr>
            <p:spPr>
              <a:xfrm>
                <a:off x="1656075" y="2185725"/>
                <a:ext cx="2357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943" h="548" extrusionOk="0">
                    <a:moveTo>
                      <a:pt x="335" y="1"/>
                    </a:moveTo>
                    <a:lnTo>
                      <a:pt x="335" y="1"/>
                    </a:lnTo>
                    <a:cubicBezTo>
                      <a:pt x="0" y="487"/>
                      <a:pt x="426" y="457"/>
                      <a:pt x="699" y="548"/>
                    </a:cubicBezTo>
                    <a:cubicBezTo>
                      <a:pt x="943" y="92"/>
                      <a:pt x="912" y="62"/>
                      <a:pt x="335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1" name="Google Shape;11791;p14"/>
              <p:cNvSpPr/>
              <p:nvPr/>
            </p:nvSpPr>
            <p:spPr>
              <a:xfrm>
                <a:off x="1747250" y="2174275"/>
                <a:ext cx="5350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94" extrusionOk="0">
                    <a:moveTo>
                      <a:pt x="87" y="0"/>
                    </a:moveTo>
                    <a:cubicBezTo>
                      <a:pt x="54" y="0"/>
                      <a:pt x="31" y="26"/>
                      <a:pt x="31" y="64"/>
                    </a:cubicBezTo>
                    <a:cubicBezTo>
                      <a:pt x="1" y="124"/>
                      <a:pt x="31" y="155"/>
                      <a:pt x="92" y="185"/>
                    </a:cubicBezTo>
                    <a:cubicBezTo>
                      <a:pt x="98" y="191"/>
                      <a:pt x="105" y="194"/>
                      <a:pt x="113" y="194"/>
                    </a:cubicBezTo>
                    <a:cubicBezTo>
                      <a:pt x="146" y="194"/>
                      <a:pt x="189" y="155"/>
                      <a:pt x="214" y="155"/>
                    </a:cubicBezTo>
                    <a:cubicBezTo>
                      <a:pt x="214" y="124"/>
                      <a:pt x="183" y="64"/>
                      <a:pt x="153" y="33"/>
                    </a:cubicBezTo>
                    <a:cubicBezTo>
                      <a:pt x="130" y="10"/>
                      <a:pt x="106" y="0"/>
                      <a:pt x="87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2" name="Google Shape;11792;p14"/>
              <p:cNvSpPr/>
              <p:nvPr/>
            </p:nvSpPr>
            <p:spPr>
              <a:xfrm>
                <a:off x="1691775" y="2167500"/>
                <a:ext cx="61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45" h="127" extrusionOk="0">
                    <a:moveTo>
                      <a:pt x="1" y="0"/>
                    </a:moveTo>
                    <a:cubicBezTo>
                      <a:pt x="43" y="42"/>
                      <a:pt x="84" y="127"/>
                      <a:pt x="146" y="127"/>
                    </a:cubicBezTo>
                    <a:cubicBezTo>
                      <a:pt x="174" y="127"/>
                      <a:pt x="206" y="109"/>
                      <a:pt x="244" y="6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3" name="Google Shape;11793;p14"/>
              <p:cNvSpPr/>
              <p:nvPr/>
            </p:nvSpPr>
            <p:spPr>
              <a:xfrm>
                <a:off x="1637075" y="2459375"/>
                <a:ext cx="1675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38" extrusionOk="0">
                    <a:moveTo>
                      <a:pt x="264" y="1"/>
                    </a:moveTo>
                    <a:cubicBezTo>
                      <a:pt x="153" y="1"/>
                      <a:pt x="53" y="65"/>
                      <a:pt x="31" y="240"/>
                    </a:cubicBezTo>
                    <a:cubicBezTo>
                      <a:pt x="0" y="332"/>
                      <a:pt x="0" y="423"/>
                      <a:pt x="152" y="423"/>
                    </a:cubicBezTo>
                    <a:cubicBezTo>
                      <a:pt x="171" y="420"/>
                      <a:pt x="189" y="419"/>
                      <a:pt x="208" y="419"/>
                    </a:cubicBezTo>
                    <a:cubicBezTo>
                      <a:pt x="283" y="419"/>
                      <a:pt x="360" y="438"/>
                      <a:pt x="430" y="438"/>
                    </a:cubicBezTo>
                    <a:cubicBezTo>
                      <a:pt x="517" y="438"/>
                      <a:pt x="593" y="408"/>
                      <a:pt x="639" y="271"/>
                    </a:cubicBezTo>
                    <a:cubicBezTo>
                      <a:pt x="669" y="119"/>
                      <a:pt x="548" y="58"/>
                      <a:pt x="396" y="28"/>
                    </a:cubicBezTo>
                    <a:cubicBezTo>
                      <a:pt x="353" y="11"/>
                      <a:pt x="308" y="1"/>
                      <a:pt x="264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4" name="Google Shape;11794;p14"/>
              <p:cNvSpPr/>
              <p:nvPr/>
            </p:nvSpPr>
            <p:spPr>
              <a:xfrm>
                <a:off x="1638600" y="2407275"/>
                <a:ext cx="12175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40" extrusionOk="0">
                    <a:moveTo>
                      <a:pt x="249" y="1"/>
                    </a:moveTo>
                    <a:cubicBezTo>
                      <a:pt x="228" y="1"/>
                      <a:pt x="206" y="5"/>
                      <a:pt x="183" y="14"/>
                    </a:cubicBezTo>
                    <a:cubicBezTo>
                      <a:pt x="91" y="45"/>
                      <a:pt x="31" y="106"/>
                      <a:pt x="0" y="197"/>
                    </a:cubicBezTo>
                    <a:cubicBezTo>
                      <a:pt x="0" y="409"/>
                      <a:pt x="152" y="440"/>
                      <a:pt x="304" y="440"/>
                    </a:cubicBezTo>
                    <a:lnTo>
                      <a:pt x="487" y="440"/>
                    </a:lnTo>
                    <a:cubicBezTo>
                      <a:pt x="456" y="379"/>
                      <a:pt x="456" y="318"/>
                      <a:pt x="456" y="257"/>
                    </a:cubicBezTo>
                    <a:cubicBezTo>
                      <a:pt x="431" y="129"/>
                      <a:pt x="361" y="1"/>
                      <a:pt x="249" y="1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5" name="Google Shape;11795;p14"/>
              <p:cNvSpPr/>
              <p:nvPr/>
            </p:nvSpPr>
            <p:spPr>
              <a:xfrm>
                <a:off x="2089975" y="2343725"/>
                <a:ext cx="305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22" h="95" extrusionOk="0">
                    <a:moveTo>
                      <a:pt x="35" y="0"/>
                    </a:moveTo>
                    <a:cubicBezTo>
                      <a:pt x="12" y="0"/>
                      <a:pt x="0" y="26"/>
                      <a:pt x="0" y="64"/>
                    </a:cubicBezTo>
                    <a:cubicBezTo>
                      <a:pt x="0" y="94"/>
                      <a:pt x="31" y="94"/>
                      <a:pt x="61" y="94"/>
                    </a:cubicBezTo>
                    <a:cubicBezTo>
                      <a:pt x="61" y="64"/>
                      <a:pt x="122" y="94"/>
                      <a:pt x="92" y="33"/>
                    </a:cubicBezTo>
                    <a:cubicBezTo>
                      <a:pt x="68" y="10"/>
                      <a:pt x="50" y="0"/>
                      <a:pt x="35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6" name="Google Shape;11796;p14"/>
              <p:cNvSpPr/>
              <p:nvPr/>
            </p:nvSpPr>
            <p:spPr>
              <a:xfrm>
                <a:off x="2297425" y="2372675"/>
                <a:ext cx="68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53" extrusionOk="0">
                    <a:moveTo>
                      <a:pt x="122" y="0"/>
                    </a:moveTo>
                    <a:cubicBezTo>
                      <a:pt x="92" y="0"/>
                      <a:pt x="31" y="31"/>
                      <a:pt x="0" y="61"/>
                    </a:cubicBezTo>
                    <a:lnTo>
                      <a:pt x="122" y="152"/>
                    </a:lnTo>
                    <a:lnTo>
                      <a:pt x="274" y="91"/>
                    </a:lnTo>
                    <a:cubicBezTo>
                      <a:pt x="213" y="6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7" name="Google Shape;11797;p14"/>
              <p:cNvSpPr/>
              <p:nvPr/>
            </p:nvSpPr>
            <p:spPr>
              <a:xfrm>
                <a:off x="2273875" y="2382550"/>
                <a:ext cx="762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80" extrusionOk="0">
                    <a:moveTo>
                      <a:pt x="122" y="0"/>
                    </a:moveTo>
                    <a:lnTo>
                      <a:pt x="0" y="91"/>
                    </a:lnTo>
                    <a:cubicBezTo>
                      <a:pt x="61" y="152"/>
                      <a:pt x="91" y="213"/>
                      <a:pt x="152" y="274"/>
                    </a:cubicBezTo>
                    <a:cubicBezTo>
                      <a:pt x="165" y="278"/>
                      <a:pt x="176" y="280"/>
                      <a:pt x="188" y="280"/>
                    </a:cubicBezTo>
                    <a:cubicBezTo>
                      <a:pt x="259" y="280"/>
                      <a:pt x="304" y="205"/>
                      <a:pt x="304" y="152"/>
                    </a:cubicBezTo>
                    <a:cubicBezTo>
                      <a:pt x="274" y="91"/>
                      <a:pt x="182" y="31"/>
                      <a:pt x="122" y="0"/>
                    </a:cubicBezTo>
                    <a:close/>
                  </a:path>
                </a:pathLst>
              </a:custGeom>
              <a:solidFill>
                <a:srgbClr val="D3CB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1798" name="Google Shape;11798;p14"/>
            <p:cNvSpPr/>
            <p:nvPr/>
          </p:nvSpPr>
          <p:spPr>
            <a:xfrm>
              <a:off x="2691050" y="2363550"/>
              <a:ext cx="5350" cy="3175"/>
            </a:xfrm>
            <a:custGeom>
              <a:avLst/>
              <a:gdLst/>
              <a:ahLst/>
              <a:cxnLst/>
              <a:rect l="l" t="t" r="r" b="b"/>
              <a:pathLst>
                <a:path w="214" h="127" extrusionOk="0">
                  <a:moveTo>
                    <a:pt x="0" y="0"/>
                  </a:moveTo>
                  <a:cubicBezTo>
                    <a:pt x="42" y="42"/>
                    <a:pt x="69" y="127"/>
                    <a:pt x="122" y="127"/>
                  </a:cubicBezTo>
                  <a:cubicBezTo>
                    <a:pt x="146" y="127"/>
                    <a:pt x="175" y="109"/>
                    <a:pt x="213" y="6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3CB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2665147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11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800" name="Google Shape;11800;p1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444051" y="-1038615"/>
            <a:ext cx="12636035" cy="8935233"/>
          </a:xfrm>
          <a:prstGeom prst="rect">
            <a:avLst/>
          </a:prstGeom>
          <a:noFill/>
          <a:ln>
            <a:noFill/>
          </a:ln>
        </p:spPr>
      </p:pic>
      <p:sp>
        <p:nvSpPr>
          <p:cNvPr id="11801" name="Google Shape;11801;p15"/>
          <p:cNvSpPr txBox="1">
            <a:spLocks noGrp="1"/>
          </p:cNvSpPr>
          <p:nvPr>
            <p:ph type="title"/>
          </p:nvPr>
        </p:nvSpPr>
        <p:spPr>
          <a:xfrm>
            <a:off x="4330033" y="2624400"/>
            <a:ext cx="5812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9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1802" name="Google Shape;11802;p15"/>
          <p:cNvSpPr txBox="1">
            <a:spLocks noGrp="1"/>
          </p:cNvSpPr>
          <p:nvPr>
            <p:ph type="title" idx="2" hasCustomPrompt="1"/>
          </p:nvPr>
        </p:nvSpPr>
        <p:spPr>
          <a:xfrm>
            <a:off x="2048367" y="2814073"/>
            <a:ext cx="19840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933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1803" name="Google Shape;11803;p15"/>
          <p:cNvSpPr txBox="1">
            <a:spLocks noGrp="1"/>
          </p:cNvSpPr>
          <p:nvPr>
            <p:ph type="subTitle" idx="1"/>
          </p:nvPr>
        </p:nvSpPr>
        <p:spPr>
          <a:xfrm>
            <a:off x="4330033" y="3555200"/>
            <a:ext cx="5813600" cy="67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804" name="Google Shape;11804;p15"/>
          <p:cNvGrpSpPr/>
          <p:nvPr/>
        </p:nvGrpSpPr>
        <p:grpSpPr>
          <a:xfrm rot="-7451393">
            <a:off x="8838439" y="-1401344"/>
            <a:ext cx="4361440" cy="4229355"/>
            <a:chOff x="4985925" y="2606900"/>
            <a:chExt cx="1108650" cy="1075075"/>
          </a:xfrm>
        </p:grpSpPr>
        <p:sp>
          <p:nvSpPr>
            <p:cNvPr id="11805" name="Google Shape;11805;p15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6" name="Google Shape;11806;p15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7" name="Google Shape;11807;p15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8" name="Google Shape;11808;p15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9" name="Google Shape;11809;p15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0" name="Google Shape;11810;p15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1" name="Google Shape;11811;p15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2" name="Google Shape;11812;p15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3" name="Google Shape;11813;p15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4" name="Google Shape;11814;p15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5" name="Google Shape;11815;p15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6" name="Google Shape;11816;p15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7" name="Google Shape;11817;p15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8" name="Google Shape;11818;p15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9" name="Google Shape;11819;p15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0" name="Google Shape;11820;p15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1" name="Google Shape;11821;p15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2" name="Google Shape;11822;p15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3" name="Google Shape;11823;p15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4" name="Google Shape;11824;p15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5" name="Google Shape;11825;p15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6" name="Google Shape;11826;p15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7" name="Google Shape;11827;p15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8" name="Google Shape;11828;p15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9" name="Google Shape;11829;p15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0" name="Google Shape;11830;p15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1" name="Google Shape;11831;p15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2" name="Google Shape;11832;p15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3" name="Google Shape;11833;p15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4" name="Google Shape;11834;p15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5" name="Google Shape;11835;p15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6" name="Google Shape;11836;p15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7" name="Google Shape;11837;p15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8" name="Google Shape;11838;p15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9" name="Google Shape;11839;p15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0" name="Google Shape;11840;p15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1" name="Google Shape;11841;p15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2" name="Google Shape;11842;p15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3" name="Google Shape;11843;p15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4" name="Google Shape;11844;p15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5" name="Google Shape;11845;p15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6" name="Google Shape;11846;p15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7" name="Google Shape;11847;p15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8" name="Google Shape;11848;p15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9" name="Google Shape;11849;p15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0" name="Google Shape;11850;p15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1" name="Google Shape;11851;p15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2" name="Google Shape;11852;p15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3" name="Google Shape;11853;p15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4" name="Google Shape;11854;p15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5" name="Google Shape;11855;p15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6" name="Google Shape;11856;p15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7" name="Google Shape;11857;p15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8" name="Google Shape;11858;p15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9" name="Google Shape;11859;p15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0" name="Google Shape;11860;p15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1" name="Google Shape;11861;p15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2" name="Google Shape;11862;p15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3" name="Google Shape;11863;p15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4" name="Google Shape;11864;p15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5" name="Google Shape;11865;p15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6" name="Google Shape;11866;p15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7" name="Google Shape;11867;p15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8" name="Google Shape;11868;p15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9" name="Google Shape;11869;p15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0" name="Google Shape;11870;p15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1" name="Google Shape;11871;p15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2" name="Google Shape;11872;p15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3" name="Google Shape;11873;p15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4" name="Google Shape;11874;p15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5" name="Google Shape;11875;p15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6" name="Google Shape;11876;p15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7" name="Google Shape;11877;p15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8" name="Google Shape;11878;p15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9" name="Google Shape;11879;p15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0" name="Google Shape;11880;p15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1" name="Google Shape;11881;p15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2" name="Google Shape;11882;p15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3" name="Google Shape;11883;p15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4" name="Google Shape;11884;p15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5" name="Google Shape;11885;p15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6" name="Google Shape;11886;p15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7" name="Google Shape;11887;p15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8" name="Google Shape;11888;p15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9" name="Google Shape;11889;p15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0" name="Google Shape;11890;p15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1" name="Google Shape;11891;p15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2" name="Google Shape;11892;p15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3" name="Google Shape;11893;p15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4" name="Google Shape;11894;p15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5" name="Google Shape;11895;p15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6" name="Google Shape;11896;p15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7" name="Google Shape;11897;p15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8" name="Google Shape;11898;p15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9" name="Google Shape;11899;p15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0" name="Google Shape;11900;p15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1" name="Google Shape;11901;p15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2" name="Google Shape;11902;p15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3" name="Google Shape;11903;p15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4" name="Google Shape;11904;p15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5" name="Google Shape;11905;p15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6" name="Google Shape;11906;p15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7" name="Google Shape;11907;p15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8" name="Google Shape;11908;p15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9" name="Google Shape;11909;p15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0" name="Google Shape;11910;p15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1" name="Google Shape;11911;p15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2" name="Google Shape;11912;p15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3" name="Google Shape;11913;p15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4" name="Google Shape;11914;p15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5" name="Google Shape;11915;p15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6" name="Google Shape;11916;p15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7" name="Google Shape;11917;p15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8" name="Google Shape;11918;p15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9" name="Google Shape;11919;p15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0" name="Google Shape;11920;p15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1" name="Google Shape;11921;p15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2" name="Google Shape;11922;p15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3" name="Google Shape;11923;p15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4" name="Google Shape;11924;p15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5" name="Google Shape;11925;p15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6" name="Google Shape;11926;p15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7" name="Google Shape;11927;p15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8" name="Google Shape;11928;p15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9" name="Google Shape;11929;p15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0" name="Google Shape;11930;p15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1" name="Google Shape;11931;p15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2" name="Google Shape;11932;p15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3" name="Google Shape;11933;p15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4" name="Google Shape;11934;p15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5" name="Google Shape;11935;p15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6" name="Google Shape;11936;p15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7" name="Google Shape;11937;p15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8" name="Google Shape;11938;p15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9" name="Google Shape;11939;p15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0" name="Google Shape;11940;p15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1" name="Google Shape;11941;p15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2" name="Google Shape;11942;p15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3" name="Google Shape;11943;p15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4" name="Google Shape;11944;p15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5" name="Google Shape;11945;p15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6" name="Google Shape;11946;p15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7" name="Google Shape;11947;p15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8" name="Google Shape;11948;p15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9" name="Google Shape;11949;p15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0" name="Google Shape;11950;p15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1" name="Google Shape;11951;p15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2" name="Google Shape;11952;p15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3" name="Google Shape;11953;p15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4" name="Google Shape;11954;p15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5" name="Google Shape;11955;p15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6" name="Google Shape;11956;p15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7" name="Google Shape;11957;p15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8" name="Google Shape;11958;p15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9" name="Google Shape;11959;p15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0" name="Google Shape;11960;p15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1" name="Google Shape;11961;p15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2" name="Google Shape;11962;p15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3" name="Google Shape;11963;p15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4" name="Google Shape;11964;p15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5" name="Google Shape;11965;p15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6" name="Google Shape;11966;p15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7" name="Google Shape;11967;p15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8" name="Google Shape;11968;p15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9" name="Google Shape;11969;p15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0" name="Google Shape;11970;p15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1" name="Google Shape;11971;p15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2" name="Google Shape;11972;p15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3" name="Google Shape;11973;p15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4" name="Google Shape;11974;p15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5" name="Google Shape;11975;p15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6" name="Google Shape;11976;p15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7" name="Google Shape;11977;p15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8" name="Google Shape;11978;p15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9" name="Google Shape;11979;p15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0" name="Google Shape;11980;p15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1" name="Google Shape;11981;p15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2" name="Google Shape;11982;p15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3" name="Google Shape;11983;p15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4" name="Google Shape;11984;p15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5" name="Google Shape;11985;p15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6" name="Google Shape;11986;p15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7" name="Google Shape;11987;p15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8" name="Google Shape;11988;p15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9" name="Google Shape;11989;p15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0" name="Google Shape;11990;p15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1" name="Google Shape;11991;p15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2" name="Google Shape;11992;p15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3" name="Google Shape;11993;p15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4" name="Google Shape;11994;p15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5" name="Google Shape;11995;p15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6" name="Google Shape;11996;p15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7" name="Google Shape;11997;p15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8" name="Google Shape;11998;p15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9" name="Google Shape;11999;p15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0" name="Google Shape;12000;p15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1" name="Google Shape;12001;p15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2" name="Google Shape;12002;p15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3" name="Google Shape;12003;p15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4" name="Google Shape;12004;p15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5" name="Google Shape;12005;p15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6" name="Google Shape;12006;p15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7" name="Google Shape;12007;p15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8" name="Google Shape;12008;p15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9" name="Google Shape;12009;p15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0" name="Google Shape;12010;p15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1" name="Google Shape;12011;p15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012" name="Google Shape;12012;p15"/>
          <p:cNvGrpSpPr/>
          <p:nvPr/>
        </p:nvGrpSpPr>
        <p:grpSpPr>
          <a:xfrm rot="-3338644">
            <a:off x="-1878702" y="135381"/>
            <a:ext cx="4547819" cy="2164385"/>
            <a:chOff x="2727525" y="3843750"/>
            <a:chExt cx="1933950" cy="920400"/>
          </a:xfrm>
        </p:grpSpPr>
        <p:sp>
          <p:nvSpPr>
            <p:cNvPr id="12013" name="Google Shape;12013;p15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4" name="Google Shape;12014;p15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5" name="Google Shape;12015;p15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6" name="Google Shape;12016;p15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7" name="Google Shape;12017;p15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8" name="Google Shape;12018;p15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9" name="Google Shape;12019;p15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0" name="Google Shape;12020;p15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1" name="Google Shape;12021;p15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2" name="Google Shape;12022;p15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3" name="Google Shape;12023;p15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4" name="Google Shape;12024;p15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5" name="Google Shape;12025;p15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6" name="Google Shape;12026;p15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7" name="Google Shape;12027;p15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8" name="Google Shape;12028;p15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9" name="Google Shape;12029;p15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0" name="Google Shape;12030;p15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1" name="Google Shape;12031;p15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2" name="Google Shape;12032;p15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3" name="Google Shape;12033;p15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4" name="Google Shape;12034;p15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5" name="Google Shape;12035;p15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6" name="Google Shape;12036;p15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7" name="Google Shape;12037;p15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8" name="Google Shape;12038;p15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9" name="Google Shape;12039;p15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0" name="Google Shape;12040;p15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1" name="Google Shape;12041;p15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2" name="Google Shape;12042;p15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3" name="Google Shape;12043;p15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4" name="Google Shape;12044;p15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5" name="Google Shape;12045;p15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6" name="Google Shape;12046;p15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7" name="Google Shape;12047;p15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8" name="Google Shape;12048;p15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9" name="Google Shape;12049;p15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0" name="Google Shape;12050;p15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1" name="Google Shape;12051;p15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2" name="Google Shape;12052;p15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3" name="Google Shape;12053;p15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4" name="Google Shape;12054;p15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5" name="Google Shape;12055;p15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6" name="Google Shape;12056;p15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7" name="Google Shape;12057;p15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8" name="Google Shape;12058;p15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9" name="Google Shape;12059;p15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0" name="Google Shape;12060;p15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1" name="Google Shape;12061;p15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2" name="Google Shape;12062;p15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3" name="Google Shape;12063;p15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4" name="Google Shape;12064;p15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5" name="Google Shape;12065;p15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6" name="Google Shape;12066;p15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7" name="Google Shape;12067;p15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8" name="Google Shape;12068;p15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9" name="Google Shape;12069;p15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0" name="Google Shape;12070;p15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1" name="Google Shape;12071;p15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2" name="Google Shape;12072;p15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3" name="Google Shape;12073;p15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4" name="Google Shape;12074;p15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5" name="Google Shape;12075;p15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6" name="Google Shape;12076;p15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7" name="Google Shape;12077;p15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8" name="Google Shape;12078;p15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9" name="Google Shape;12079;p15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0" name="Google Shape;12080;p15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1" name="Google Shape;12081;p15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2" name="Google Shape;12082;p15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3" name="Google Shape;12083;p15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4" name="Google Shape;12084;p15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5" name="Google Shape;12085;p15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6" name="Google Shape;12086;p15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7" name="Google Shape;12087;p15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8" name="Google Shape;12088;p15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9" name="Google Shape;12089;p15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0" name="Google Shape;12090;p15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1" name="Google Shape;12091;p15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2" name="Google Shape;12092;p15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3" name="Google Shape;12093;p15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4" name="Google Shape;12094;p15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5" name="Google Shape;12095;p15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6" name="Google Shape;12096;p15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7" name="Google Shape;12097;p15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8" name="Google Shape;12098;p15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9" name="Google Shape;12099;p15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0" name="Google Shape;12100;p15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1" name="Google Shape;12101;p15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2" name="Google Shape;12102;p15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3" name="Google Shape;12103;p15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4" name="Google Shape;12104;p15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5" name="Google Shape;12105;p15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6" name="Google Shape;12106;p15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7" name="Google Shape;12107;p15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8" name="Google Shape;12108;p15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9" name="Google Shape;12109;p15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0" name="Google Shape;12110;p15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1" name="Google Shape;12111;p15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2" name="Google Shape;12112;p15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3" name="Google Shape;12113;p15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4" name="Google Shape;12114;p15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5" name="Google Shape;12115;p15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6" name="Google Shape;12116;p15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7" name="Google Shape;12117;p15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8" name="Google Shape;12118;p15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9" name="Google Shape;12119;p15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0" name="Google Shape;12120;p15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1" name="Google Shape;12121;p15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2" name="Google Shape;12122;p15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3" name="Google Shape;12123;p15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4" name="Google Shape;12124;p15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5" name="Google Shape;12125;p15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6" name="Google Shape;12126;p15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7" name="Google Shape;12127;p15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8" name="Google Shape;12128;p15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9" name="Google Shape;12129;p15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0" name="Google Shape;12130;p15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1" name="Google Shape;12131;p15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2" name="Google Shape;12132;p15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3" name="Google Shape;12133;p15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4" name="Google Shape;12134;p15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5" name="Google Shape;12135;p15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6" name="Google Shape;12136;p15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7" name="Google Shape;12137;p15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8" name="Google Shape;12138;p15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9" name="Google Shape;12139;p15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0" name="Google Shape;12140;p15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1" name="Google Shape;12141;p15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2" name="Google Shape;12142;p15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3" name="Google Shape;12143;p15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4" name="Google Shape;12144;p15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5" name="Google Shape;12145;p15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6" name="Google Shape;12146;p15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7" name="Google Shape;12147;p15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8" name="Google Shape;12148;p15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9" name="Google Shape;12149;p15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0" name="Google Shape;12150;p15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1" name="Google Shape;12151;p15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2" name="Google Shape;12152;p15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3" name="Google Shape;12153;p15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4" name="Google Shape;12154;p15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5" name="Google Shape;12155;p15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6" name="Google Shape;12156;p15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7" name="Google Shape;12157;p15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8" name="Google Shape;12158;p15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9" name="Google Shape;12159;p15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0" name="Google Shape;12160;p15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1" name="Google Shape;12161;p15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2" name="Google Shape;12162;p15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3" name="Google Shape;12163;p15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4" name="Google Shape;12164;p15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5" name="Google Shape;12165;p15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6" name="Google Shape;12166;p15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7" name="Google Shape;12167;p15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8" name="Google Shape;12168;p15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9" name="Google Shape;12169;p15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0" name="Google Shape;12170;p15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1" name="Google Shape;12171;p15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2" name="Google Shape;12172;p15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3" name="Google Shape;12173;p15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4" name="Google Shape;12174;p15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5" name="Google Shape;12175;p15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6" name="Google Shape;12176;p15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7" name="Google Shape;12177;p15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8" name="Google Shape;12178;p15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9" name="Google Shape;12179;p15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0" name="Google Shape;12180;p15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1" name="Google Shape;12181;p15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2" name="Google Shape;12182;p15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3" name="Google Shape;12183;p15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4" name="Google Shape;12184;p15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5" name="Google Shape;12185;p15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6" name="Google Shape;12186;p15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7" name="Google Shape;12187;p15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8" name="Google Shape;12188;p15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9" name="Google Shape;12189;p15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0" name="Google Shape;12190;p15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1" name="Google Shape;12191;p15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2" name="Google Shape;12192;p15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3" name="Google Shape;12193;p15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4" name="Google Shape;12194;p15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5" name="Google Shape;12195;p15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6" name="Google Shape;12196;p15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7" name="Google Shape;12197;p15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8" name="Google Shape;12198;p15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9" name="Google Shape;12199;p15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0" name="Google Shape;12200;p15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1" name="Google Shape;12201;p15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2" name="Google Shape;12202;p15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3" name="Google Shape;12203;p15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4" name="Google Shape;12204;p15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5" name="Google Shape;12205;p15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6" name="Google Shape;12206;p15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7" name="Google Shape;12207;p15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8" name="Google Shape;12208;p15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9" name="Google Shape;12209;p15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0" name="Google Shape;12210;p15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1" name="Google Shape;12211;p15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2" name="Google Shape;12212;p15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3" name="Google Shape;12213;p15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4" name="Google Shape;12214;p15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5" name="Google Shape;12215;p15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6" name="Google Shape;12216;p15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7" name="Google Shape;12217;p15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8" name="Google Shape;12218;p15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9" name="Google Shape;12219;p15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0" name="Google Shape;12220;p15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1" name="Google Shape;12221;p15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2" name="Google Shape;12222;p15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3" name="Google Shape;12223;p15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4" name="Google Shape;12224;p15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5" name="Google Shape;12225;p15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6" name="Google Shape;12226;p15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7" name="Google Shape;12227;p15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8" name="Google Shape;12228;p15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9" name="Google Shape;12229;p15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0" name="Google Shape;12230;p15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1" name="Google Shape;12231;p15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2" name="Google Shape;12232;p15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3" name="Google Shape;12233;p15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4" name="Google Shape;12234;p15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5" name="Google Shape;12235;p15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6" name="Google Shape;12236;p15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7" name="Google Shape;12237;p15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8" name="Google Shape;12238;p15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9" name="Google Shape;12239;p15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0" name="Google Shape;12240;p15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1" name="Google Shape;12241;p15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2" name="Google Shape;12242;p15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3" name="Google Shape;12243;p15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4" name="Google Shape;12244;p15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5" name="Google Shape;12245;p15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6" name="Google Shape;12246;p15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7" name="Google Shape;12247;p15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8" name="Google Shape;12248;p15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9" name="Google Shape;12249;p15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0" name="Google Shape;12250;p15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1" name="Google Shape;12251;p15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2" name="Google Shape;12252;p15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3" name="Google Shape;12253;p15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4" name="Google Shape;12254;p15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5" name="Google Shape;12255;p15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6" name="Google Shape;12256;p15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7" name="Google Shape;12257;p15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8" name="Google Shape;12258;p15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9" name="Google Shape;12259;p15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0" name="Google Shape;12260;p15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1" name="Google Shape;12261;p15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2" name="Google Shape;12262;p15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3" name="Google Shape;12263;p15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4" name="Google Shape;12264;p15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5" name="Google Shape;12265;p15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6" name="Google Shape;12266;p15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7" name="Google Shape;12267;p15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8" name="Google Shape;12268;p15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9" name="Google Shape;12269;p15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0" name="Google Shape;12270;p15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1" name="Google Shape;12271;p15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2" name="Google Shape;12272;p15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3" name="Google Shape;12273;p15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4" name="Google Shape;12274;p15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5" name="Google Shape;12275;p15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6" name="Google Shape;12276;p15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7" name="Google Shape;12277;p15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8" name="Google Shape;12278;p15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9" name="Google Shape;12279;p15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0" name="Google Shape;12280;p15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1" name="Google Shape;12281;p15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2" name="Google Shape;12282;p15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3" name="Google Shape;12283;p15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4" name="Google Shape;12284;p15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5" name="Google Shape;12285;p15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6" name="Google Shape;12286;p15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7" name="Google Shape;12287;p15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8" name="Google Shape;12288;p15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9" name="Google Shape;12289;p15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0" name="Google Shape;12290;p15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1" name="Google Shape;12291;p15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2" name="Google Shape;12292;p15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3" name="Google Shape;12293;p15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4" name="Google Shape;12294;p15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5" name="Google Shape;12295;p15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6" name="Google Shape;12296;p15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7" name="Google Shape;12297;p15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8" name="Google Shape;12298;p15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9" name="Google Shape;12299;p15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0" name="Google Shape;12300;p15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1" name="Google Shape;12301;p15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2" name="Google Shape;12302;p15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3" name="Google Shape;12303;p15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4" name="Google Shape;12304;p15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5" name="Google Shape;12305;p15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6" name="Google Shape;12306;p15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7" name="Google Shape;12307;p15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8" name="Google Shape;12308;p15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9" name="Google Shape;12309;p15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0" name="Google Shape;12310;p15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1" name="Google Shape;12311;p15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2" name="Google Shape;12312;p15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3" name="Google Shape;12313;p15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4" name="Google Shape;12314;p15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5" name="Google Shape;12315;p15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6" name="Google Shape;12316;p15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7" name="Google Shape;12317;p15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8" name="Google Shape;12318;p15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9" name="Google Shape;12319;p15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0" name="Google Shape;12320;p15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1" name="Google Shape;12321;p15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2" name="Google Shape;12322;p15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3" name="Google Shape;12323;p15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4" name="Google Shape;12324;p15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5" name="Google Shape;12325;p15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6" name="Google Shape;12326;p15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7" name="Google Shape;12327;p15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8" name="Google Shape;12328;p15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9" name="Google Shape;12329;p15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0" name="Google Shape;12330;p15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1" name="Google Shape;12331;p15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2" name="Google Shape;12332;p15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3" name="Google Shape;12333;p15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4" name="Google Shape;12334;p15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5" name="Google Shape;12335;p15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6" name="Google Shape;12336;p15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7" name="Google Shape;12337;p15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8" name="Google Shape;12338;p15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9" name="Google Shape;12339;p15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0" name="Google Shape;12340;p15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1" name="Google Shape;12341;p15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2" name="Google Shape;12342;p15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3" name="Google Shape;12343;p15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4" name="Google Shape;12344;p15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5" name="Google Shape;12345;p15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6" name="Google Shape;12346;p15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7" name="Google Shape;12347;p15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8" name="Google Shape;12348;p15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9" name="Google Shape;12349;p15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0" name="Google Shape;12350;p15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1" name="Google Shape;12351;p15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2" name="Google Shape;12352;p15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3" name="Google Shape;12353;p15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4" name="Google Shape;12354;p15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5" name="Google Shape;12355;p15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6" name="Google Shape;12356;p15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7" name="Google Shape;12357;p15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8" name="Google Shape;12358;p15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9" name="Google Shape;12359;p15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0" name="Google Shape;12360;p15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1" name="Google Shape;12361;p15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2" name="Google Shape;12362;p15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3" name="Google Shape;12363;p15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4" name="Google Shape;12364;p15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5" name="Google Shape;12365;p15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6" name="Google Shape;12366;p15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7" name="Google Shape;12367;p15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8" name="Google Shape;12368;p15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9" name="Google Shape;12369;p15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0" name="Google Shape;12370;p15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1" name="Google Shape;12371;p15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2" name="Google Shape;12372;p15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3" name="Google Shape;12373;p15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4" name="Google Shape;12374;p15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5" name="Google Shape;12375;p15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6" name="Google Shape;12376;p15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7" name="Google Shape;12377;p15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8" name="Google Shape;12378;p15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9" name="Google Shape;12379;p15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0" name="Google Shape;12380;p15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1" name="Google Shape;12381;p15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2" name="Google Shape;12382;p15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3" name="Google Shape;12383;p15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4" name="Google Shape;12384;p15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5" name="Google Shape;12385;p15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6" name="Google Shape;12386;p15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7" name="Google Shape;12387;p15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8" name="Google Shape;12388;p15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9" name="Google Shape;12389;p15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0" name="Google Shape;12390;p15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1" name="Google Shape;12391;p15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2" name="Google Shape;12392;p15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3" name="Google Shape;12393;p15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4" name="Google Shape;12394;p15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5" name="Google Shape;12395;p15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6" name="Google Shape;12396;p15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7" name="Google Shape;12397;p15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8" name="Google Shape;12398;p15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9" name="Google Shape;12399;p15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0" name="Google Shape;12400;p15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1" name="Google Shape;12401;p15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2" name="Google Shape;12402;p15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3" name="Google Shape;12403;p15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4" name="Google Shape;12404;p15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5" name="Google Shape;12405;p15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6" name="Google Shape;12406;p15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7" name="Google Shape;12407;p15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8" name="Google Shape;12408;p15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9" name="Google Shape;12409;p15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0" name="Google Shape;12410;p15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1" name="Google Shape;12411;p15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2" name="Google Shape;12412;p15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3" name="Google Shape;12413;p15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4" name="Google Shape;12414;p15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5" name="Google Shape;12415;p15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6" name="Google Shape;12416;p15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7" name="Google Shape;12417;p15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8" name="Google Shape;12418;p15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9" name="Google Shape;12419;p15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0" name="Google Shape;12420;p15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1" name="Google Shape;12421;p15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2" name="Google Shape;12422;p15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3" name="Google Shape;12423;p15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4" name="Google Shape;12424;p15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5" name="Google Shape;12425;p15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6" name="Google Shape;12426;p15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7" name="Google Shape;12427;p15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8" name="Google Shape;12428;p15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9" name="Google Shape;12429;p15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0" name="Google Shape;12430;p15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1" name="Google Shape;12431;p15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2" name="Google Shape;12432;p15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3" name="Google Shape;12433;p15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4" name="Google Shape;12434;p15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5" name="Google Shape;12435;p15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6" name="Google Shape;12436;p15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7" name="Google Shape;12437;p15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8" name="Google Shape;12438;p15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9" name="Google Shape;12439;p15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0" name="Google Shape;12440;p15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1" name="Google Shape;12441;p15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2" name="Google Shape;12442;p15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3" name="Google Shape;12443;p15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4" name="Google Shape;12444;p15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5" name="Google Shape;12445;p15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6" name="Google Shape;12446;p15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7" name="Google Shape;12447;p15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8" name="Google Shape;12448;p15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9" name="Google Shape;12449;p15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0" name="Google Shape;12450;p15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1" name="Google Shape;12451;p15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2" name="Google Shape;12452;p15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3" name="Google Shape;12453;p15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4" name="Google Shape;12454;p15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5" name="Google Shape;12455;p15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6" name="Google Shape;12456;p15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7" name="Google Shape;12457;p15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8" name="Google Shape;12458;p15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9" name="Google Shape;12459;p15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0" name="Google Shape;12460;p15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1" name="Google Shape;12461;p15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2" name="Google Shape;12462;p15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3" name="Google Shape;12463;p15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4" name="Google Shape;12464;p15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5" name="Google Shape;12465;p15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6" name="Google Shape;12466;p15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7" name="Google Shape;12467;p15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8" name="Google Shape;12468;p15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9" name="Google Shape;12469;p15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0" name="Google Shape;12470;p15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1" name="Google Shape;12471;p15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2" name="Google Shape;12472;p15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3" name="Google Shape;12473;p15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4" name="Google Shape;12474;p15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5" name="Google Shape;12475;p15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6" name="Google Shape;12476;p15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7" name="Google Shape;12477;p15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8" name="Google Shape;12478;p15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9" name="Google Shape;12479;p15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0" name="Google Shape;12480;p15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1" name="Google Shape;12481;p15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2" name="Google Shape;12482;p15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3" name="Google Shape;12483;p15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4" name="Google Shape;12484;p15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5" name="Google Shape;12485;p15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6" name="Google Shape;12486;p15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7" name="Google Shape;12487;p15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8" name="Google Shape;12488;p15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9" name="Google Shape;12489;p15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0" name="Google Shape;12490;p15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1" name="Google Shape;12491;p15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2" name="Google Shape;12492;p15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3" name="Google Shape;12493;p15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4" name="Google Shape;12494;p15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5" name="Google Shape;12495;p15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6" name="Google Shape;12496;p15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7" name="Google Shape;12497;p15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8" name="Google Shape;12498;p15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9" name="Google Shape;12499;p15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0" name="Google Shape;12500;p15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1" name="Google Shape;12501;p15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2" name="Google Shape;12502;p15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3" name="Google Shape;12503;p15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4" name="Google Shape;12504;p15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5" name="Google Shape;12505;p15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6" name="Google Shape;12506;p15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7" name="Google Shape;12507;p15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8" name="Google Shape;12508;p15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9" name="Google Shape;12509;p15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0" name="Google Shape;12510;p15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1" name="Google Shape;12511;p15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2" name="Google Shape;12512;p15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3" name="Google Shape;12513;p15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4" name="Google Shape;12514;p15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5" name="Google Shape;12515;p15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6" name="Google Shape;12516;p15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7" name="Google Shape;12517;p15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8" name="Google Shape;12518;p15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9" name="Google Shape;12519;p15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0" name="Google Shape;12520;p15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1" name="Google Shape;12521;p15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2" name="Google Shape;12522;p15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3" name="Google Shape;12523;p15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4" name="Google Shape;12524;p15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5" name="Google Shape;12525;p15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6" name="Google Shape;12526;p15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7" name="Google Shape;12527;p15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8" name="Google Shape;12528;p15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9" name="Google Shape;12529;p15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0" name="Google Shape;12530;p15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1" name="Google Shape;12531;p15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2" name="Google Shape;12532;p15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3" name="Google Shape;12533;p15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4" name="Google Shape;12534;p15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5" name="Google Shape;12535;p15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6" name="Google Shape;12536;p15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7" name="Google Shape;12537;p15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8" name="Google Shape;12538;p15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9" name="Google Shape;12539;p15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0" name="Google Shape;12540;p15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1" name="Google Shape;12541;p15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2" name="Google Shape;12542;p15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3" name="Google Shape;12543;p15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4" name="Google Shape;12544;p15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5" name="Google Shape;12545;p15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6" name="Google Shape;12546;p15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7" name="Google Shape;12547;p15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8" name="Google Shape;12548;p15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9" name="Google Shape;12549;p15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0" name="Google Shape;12550;p15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1" name="Google Shape;12551;p15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2" name="Google Shape;12552;p15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3" name="Google Shape;12553;p15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4" name="Google Shape;12554;p15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5" name="Google Shape;12555;p15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6" name="Google Shape;12556;p15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7" name="Google Shape;12557;p15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8" name="Google Shape;12558;p15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9" name="Google Shape;12559;p15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0" name="Google Shape;12560;p15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1" name="Google Shape;12561;p15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2" name="Google Shape;12562;p15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3" name="Google Shape;12563;p15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4" name="Google Shape;12564;p15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5" name="Google Shape;12565;p15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6" name="Google Shape;12566;p15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7" name="Google Shape;12567;p15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8" name="Google Shape;12568;p15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9" name="Google Shape;12569;p15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0" name="Google Shape;12570;p15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1" name="Google Shape;12571;p15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2" name="Google Shape;12572;p15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3" name="Google Shape;12573;p15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4" name="Google Shape;12574;p15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5" name="Google Shape;12575;p15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6" name="Google Shape;12576;p15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7" name="Google Shape;12577;p15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8" name="Google Shape;12578;p15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9" name="Google Shape;12579;p15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0" name="Google Shape;12580;p15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1" name="Google Shape;12581;p15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2" name="Google Shape;12582;p15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3" name="Google Shape;12583;p15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4" name="Google Shape;12584;p15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5" name="Google Shape;12585;p15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6" name="Google Shape;12586;p15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7" name="Google Shape;12587;p15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8" name="Google Shape;12588;p15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9" name="Google Shape;12589;p15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0" name="Google Shape;12590;p15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1" name="Google Shape;12591;p15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2" name="Google Shape;12592;p15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3" name="Google Shape;12593;p15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4" name="Google Shape;12594;p15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5" name="Google Shape;12595;p15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6" name="Google Shape;12596;p15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7" name="Google Shape;12597;p15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8" name="Google Shape;12598;p15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9" name="Google Shape;12599;p15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0" name="Google Shape;12600;p15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1" name="Google Shape;12601;p15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2" name="Google Shape;12602;p15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3" name="Google Shape;12603;p15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4" name="Google Shape;12604;p15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5" name="Google Shape;12605;p15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6" name="Google Shape;12606;p15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7" name="Google Shape;12607;p15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8" name="Google Shape;12608;p15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9" name="Google Shape;12609;p15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0" name="Google Shape;12610;p15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1" name="Google Shape;12611;p15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2" name="Google Shape;12612;p15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3" name="Google Shape;12613;p15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4" name="Google Shape;12614;p15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5" name="Google Shape;12615;p15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6" name="Google Shape;12616;p15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7" name="Google Shape;12617;p15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8" name="Google Shape;12618;p15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9" name="Google Shape;12619;p15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0" name="Google Shape;12620;p15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621" name="Google Shape;12621;p15"/>
          <p:cNvGrpSpPr/>
          <p:nvPr/>
        </p:nvGrpSpPr>
        <p:grpSpPr>
          <a:xfrm>
            <a:off x="2913738" y="5847715"/>
            <a:ext cx="5949260" cy="1920152"/>
            <a:chOff x="5098375" y="984100"/>
            <a:chExt cx="2098850" cy="728250"/>
          </a:xfrm>
        </p:grpSpPr>
        <p:sp>
          <p:nvSpPr>
            <p:cNvPr id="12622" name="Google Shape;12622;p15"/>
            <p:cNvSpPr/>
            <p:nvPr/>
          </p:nvSpPr>
          <p:spPr>
            <a:xfrm>
              <a:off x="5282275" y="1229700"/>
              <a:ext cx="86650" cy="61300"/>
            </a:xfrm>
            <a:custGeom>
              <a:avLst/>
              <a:gdLst/>
              <a:ahLst/>
              <a:cxnLst/>
              <a:rect l="l" t="t" r="r" b="b"/>
              <a:pathLst>
                <a:path w="3466" h="2452" extrusionOk="0">
                  <a:moveTo>
                    <a:pt x="857" y="1"/>
                  </a:moveTo>
                  <a:cubicBezTo>
                    <a:pt x="713" y="1"/>
                    <a:pt x="564" y="41"/>
                    <a:pt x="426" y="126"/>
                  </a:cubicBezTo>
                  <a:cubicBezTo>
                    <a:pt x="1" y="460"/>
                    <a:pt x="31" y="1098"/>
                    <a:pt x="487" y="1372"/>
                  </a:cubicBezTo>
                  <a:cubicBezTo>
                    <a:pt x="973" y="1646"/>
                    <a:pt x="1247" y="2132"/>
                    <a:pt x="1703" y="2405"/>
                  </a:cubicBezTo>
                  <a:cubicBezTo>
                    <a:pt x="1733" y="2436"/>
                    <a:pt x="1771" y="2451"/>
                    <a:pt x="1809" y="2451"/>
                  </a:cubicBezTo>
                  <a:cubicBezTo>
                    <a:pt x="1847" y="2451"/>
                    <a:pt x="1885" y="2436"/>
                    <a:pt x="1916" y="2405"/>
                  </a:cubicBezTo>
                  <a:lnTo>
                    <a:pt x="2098" y="2375"/>
                  </a:lnTo>
                  <a:cubicBezTo>
                    <a:pt x="2372" y="2193"/>
                    <a:pt x="2736" y="2223"/>
                    <a:pt x="2979" y="2010"/>
                  </a:cubicBezTo>
                  <a:cubicBezTo>
                    <a:pt x="3010" y="1949"/>
                    <a:pt x="3010" y="1919"/>
                    <a:pt x="3010" y="1858"/>
                  </a:cubicBezTo>
                  <a:cubicBezTo>
                    <a:pt x="3040" y="1767"/>
                    <a:pt x="3101" y="1706"/>
                    <a:pt x="3192" y="1646"/>
                  </a:cubicBezTo>
                  <a:cubicBezTo>
                    <a:pt x="3283" y="1402"/>
                    <a:pt x="3466" y="1129"/>
                    <a:pt x="3223" y="886"/>
                  </a:cubicBezTo>
                  <a:cubicBezTo>
                    <a:pt x="3118" y="781"/>
                    <a:pt x="3013" y="738"/>
                    <a:pt x="2910" y="738"/>
                  </a:cubicBezTo>
                  <a:cubicBezTo>
                    <a:pt x="2775" y="738"/>
                    <a:pt x="2645" y="812"/>
                    <a:pt x="2524" y="916"/>
                  </a:cubicBezTo>
                  <a:cubicBezTo>
                    <a:pt x="2453" y="969"/>
                    <a:pt x="2378" y="988"/>
                    <a:pt x="2304" y="988"/>
                  </a:cubicBezTo>
                  <a:cubicBezTo>
                    <a:pt x="2120" y="988"/>
                    <a:pt x="1941" y="868"/>
                    <a:pt x="1855" y="825"/>
                  </a:cubicBezTo>
                  <a:cubicBezTo>
                    <a:pt x="1703" y="734"/>
                    <a:pt x="1642" y="521"/>
                    <a:pt x="1520" y="399"/>
                  </a:cubicBezTo>
                  <a:cubicBezTo>
                    <a:pt x="1382" y="142"/>
                    <a:pt x="1127" y="1"/>
                    <a:pt x="8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3" name="Google Shape;12623;p15"/>
            <p:cNvSpPr/>
            <p:nvPr/>
          </p:nvSpPr>
          <p:spPr>
            <a:xfrm>
              <a:off x="6257975" y="1256750"/>
              <a:ext cx="50175" cy="64250"/>
            </a:xfrm>
            <a:custGeom>
              <a:avLst/>
              <a:gdLst/>
              <a:ahLst/>
              <a:cxnLst/>
              <a:rect l="l" t="t" r="r" b="b"/>
              <a:pathLst>
                <a:path w="2007" h="2570" extrusionOk="0">
                  <a:moveTo>
                    <a:pt x="675" y="1"/>
                  </a:moveTo>
                  <a:cubicBezTo>
                    <a:pt x="542" y="1"/>
                    <a:pt x="389" y="82"/>
                    <a:pt x="244" y="199"/>
                  </a:cubicBezTo>
                  <a:cubicBezTo>
                    <a:pt x="1" y="594"/>
                    <a:pt x="335" y="1080"/>
                    <a:pt x="122" y="1475"/>
                  </a:cubicBezTo>
                  <a:cubicBezTo>
                    <a:pt x="305" y="1810"/>
                    <a:pt x="305" y="2235"/>
                    <a:pt x="122" y="2570"/>
                  </a:cubicBezTo>
                  <a:cubicBezTo>
                    <a:pt x="487" y="2509"/>
                    <a:pt x="852" y="2448"/>
                    <a:pt x="1217" y="2326"/>
                  </a:cubicBezTo>
                  <a:cubicBezTo>
                    <a:pt x="1885" y="2114"/>
                    <a:pt x="2007" y="1475"/>
                    <a:pt x="1490" y="959"/>
                  </a:cubicBezTo>
                  <a:cubicBezTo>
                    <a:pt x="1308" y="776"/>
                    <a:pt x="1065" y="685"/>
                    <a:pt x="1004" y="351"/>
                  </a:cubicBezTo>
                  <a:cubicBezTo>
                    <a:pt x="940" y="97"/>
                    <a:pt x="819" y="1"/>
                    <a:pt x="6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4" name="Google Shape;12624;p15"/>
            <p:cNvSpPr/>
            <p:nvPr/>
          </p:nvSpPr>
          <p:spPr>
            <a:xfrm>
              <a:off x="6181225" y="1221375"/>
              <a:ext cx="45625" cy="58700"/>
            </a:xfrm>
            <a:custGeom>
              <a:avLst/>
              <a:gdLst/>
              <a:ahLst/>
              <a:cxnLst/>
              <a:rect l="l" t="t" r="r" b="b"/>
              <a:pathLst>
                <a:path w="1825" h="2348" extrusionOk="0">
                  <a:moveTo>
                    <a:pt x="382" y="0"/>
                  </a:moveTo>
                  <a:cubicBezTo>
                    <a:pt x="342" y="0"/>
                    <a:pt x="296" y="10"/>
                    <a:pt x="244" y="33"/>
                  </a:cubicBezTo>
                  <a:cubicBezTo>
                    <a:pt x="1" y="124"/>
                    <a:pt x="62" y="368"/>
                    <a:pt x="62" y="550"/>
                  </a:cubicBezTo>
                  <a:cubicBezTo>
                    <a:pt x="92" y="1097"/>
                    <a:pt x="274" y="1614"/>
                    <a:pt x="578" y="2070"/>
                  </a:cubicBezTo>
                  <a:cubicBezTo>
                    <a:pt x="706" y="2253"/>
                    <a:pt x="901" y="2348"/>
                    <a:pt x="1102" y="2348"/>
                  </a:cubicBezTo>
                  <a:cubicBezTo>
                    <a:pt x="1234" y="2348"/>
                    <a:pt x="1369" y="2306"/>
                    <a:pt x="1490" y="2222"/>
                  </a:cubicBezTo>
                  <a:cubicBezTo>
                    <a:pt x="1794" y="2009"/>
                    <a:pt x="1825" y="1583"/>
                    <a:pt x="1581" y="1340"/>
                  </a:cubicBezTo>
                  <a:cubicBezTo>
                    <a:pt x="1308" y="975"/>
                    <a:pt x="1156" y="550"/>
                    <a:pt x="761" y="276"/>
                  </a:cubicBezTo>
                  <a:cubicBezTo>
                    <a:pt x="638" y="178"/>
                    <a:pt x="555" y="0"/>
                    <a:pt x="3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5" name="Google Shape;12625;p15"/>
            <p:cNvSpPr/>
            <p:nvPr/>
          </p:nvSpPr>
          <p:spPr>
            <a:xfrm>
              <a:off x="5700975" y="1276400"/>
              <a:ext cx="59300" cy="67125"/>
            </a:xfrm>
            <a:custGeom>
              <a:avLst/>
              <a:gdLst/>
              <a:ahLst/>
              <a:cxnLst/>
              <a:rect l="l" t="t" r="r" b="b"/>
              <a:pathLst>
                <a:path w="2372" h="2685" extrusionOk="0">
                  <a:moveTo>
                    <a:pt x="733" y="1"/>
                  </a:moveTo>
                  <a:cubicBezTo>
                    <a:pt x="599" y="1"/>
                    <a:pt x="426" y="106"/>
                    <a:pt x="122" y="294"/>
                  </a:cubicBezTo>
                  <a:cubicBezTo>
                    <a:pt x="31" y="416"/>
                    <a:pt x="1" y="537"/>
                    <a:pt x="62" y="659"/>
                  </a:cubicBezTo>
                  <a:cubicBezTo>
                    <a:pt x="365" y="841"/>
                    <a:pt x="730" y="933"/>
                    <a:pt x="882" y="1297"/>
                  </a:cubicBezTo>
                  <a:cubicBezTo>
                    <a:pt x="913" y="1358"/>
                    <a:pt x="1034" y="1419"/>
                    <a:pt x="973" y="1510"/>
                  </a:cubicBezTo>
                  <a:cubicBezTo>
                    <a:pt x="913" y="1419"/>
                    <a:pt x="791" y="1358"/>
                    <a:pt x="669" y="1358"/>
                  </a:cubicBezTo>
                  <a:cubicBezTo>
                    <a:pt x="609" y="1419"/>
                    <a:pt x="578" y="1540"/>
                    <a:pt x="639" y="1601"/>
                  </a:cubicBezTo>
                  <a:cubicBezTo>
                    <a:pt x="732" y="2324"/>
                    <a:pt x="971" y="2685"/>
                    <a:pt x="1378" y="2685"/>
                  </a:cubicBezTo>
                  <a:cubicBezTo>
                    <a:pt x="1638" y="2685"/>
                    <a:pt x="1968" y="2536"/>
                    <a:pt x="2372" y="2240"/>
                  </a:cubicBezTo>
                  <a:lnTo>
                    <a:pt x="2128" y="1601"/>
                  </a:lnTo>
                  <a:cubicBezTo>
                    <a:pt x="2098" y="1510"/>
                    <a:pt x="2007" y="1449"/>
                    <a:pt x="1946" y="1419"/>
                  </a:cubicBezTo>
                  <a:cubicBezTo>
                    <a:pt x="1794" y="993"/>
                    <a:pt x="1399" y="781"/>
                    <a:pt x="1156" y="416"/>
                  </a:cubicBezTo>
                  <a:cubicBezTo>
                    <a:pt x="980" y="129"/>
                    <a:pt x="880" y="1"/>
                    <a:pt x="7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6" name="Google Shape;12626;p15"/>
            <p:cNvSpPr/>
            <p:nvPr/>
          </p:nvSpPr>
          <p:spPr>
            <a:xfrm>
              <a:off x="6638700" y="1189075"/>
              <a:ext cx="53975" cy="50225"/>
            </a:xfrm>
            <a:custGeom>
              <a:avLst/>
              <a:gdLst/>
              <a:ahLst/>
              <a:cxnLst/>
              <a:rect l="l" t="t" r="r" b="b"/>
              <a:pathLst>
                <a:path w="2159" h="2009" extrusionOk="0">
                  <a:moveTo>
                    <a:pt x="664" y="0"/>
                  </a:moveTo>
                  <a:cubicBezTo>
                    <a:pt x="605" y="0"/>
                    <a:pt x="545" y="15"/>
                    <a:pt x="486" y="49"/>
                  </a:cubicBezTo>
                  <a:cubicBezTo>
                    <a:pt x="213" y="109"/>
                    <a:pt x="30" y="353"/>
                    <a:pt x="30" y="626"/>
                  </a:cubicBezTo>
                  <a:cubicBezTo>
                    <a:pt x="0" y="869"/>
                    <a:pt x="182" y="1052"/>
                    <a:pt x="395" y="1082"/>
                  </a:cubicBezTo>
                  <a:cubicBezTo>
                    <a:pt x="699" y="1112"/>
                    <a:pt x="912" y="1173"/>
                    <a:pt x="912" y="1568"/>
                  </a:cubicBezTo>
                  <a:cubicBezTo>
                    <a:pt x="912" y="1937"/>
                    <a:pt x="1104" y="2009"/>
                    <a:pt x="1355" y="2009"/>
                  </a:cubicBezTo>
                  <a:cubicBezTo>
                    <a:pt x="1436" y="2009"/>
                    <a:pt x="1523" y="2001"/>
                    <a:pt x="1611" y="1994"/>
                  </a:cubicBezTo>
                  <a:cubicBezTo>
                    <a:pt x="2006" y="1964"/>
                    <a:pt x="2067" y="1660"/>
                    <a:pt x="2158" y="1356"/>
                  </a:cubicBezTo>
                  <a:cubicBezTo>
                    <a:pt x="2128" y="1082"/>
                    <a:pt x="1945" y="839"/>
                    <a:pt x="1672" y="778"/>
                  </a:cubicBezTo>
                  <a:cubicBezTo>
                    <a:pt x="1368" y="687"/>
                    <a:pt x="1125" y="596"/>
                    <a:pt x="1033" y="261"/>
                  </a:cubicBezTo>
                  <a:cubicBezTo>
                    <a:pt x="967" y="107"/>
                    <a:pt x="821" y="0"/>
                    <a:pt x="6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7" name="Google Shape;12627;p15"/>
            <p:cNvSpPr/>
            <p:nvPr/>
          </p:nvSpPr>
          <p:spPr>
            <a:xfrm>
              <a:off x="6208600" y="1385575"/>
              <a:ext cx="49400" cy="40525"/>
            </a:xfrm>
            <a:custGeom>
              <a:avLst/>
              <a:gdLst/>
              <a:ahLst/>
              <a:cxnLst/>
              <a:rect l="l" t="t" r="r" b="b"/>
              <a:pathLst>
                <a:path w="1976" h="1621" extrusionOk="0">
                  <a:moveTo>
                    <a:pt x="362" y="27"/>
                  </a:moveTo>
                  <a:cubicBezTo>
                    <a:pt x="221" y="27"/>
                    <a:pt x="89" y="198"/>
                    <a:pt x="61" y="395"/>
                  </a:cubicBezTo>
                  <a:cubicBezTo>
                    <a:pt x="0" y="730"/>
                    <a:pt x="578" y="1550"/>
                    <a:pt x="912" y="1611"/>
                  </a:cubicBezTo>
                  <a:cubicBezTo>
                    <a:pt x="965" y="1617"/>
                    <a:pt x="1016" y="1620"/>
                    <a:pt x="1064" y="1620"/>
                  </a:cubicBezTo>
                  <a:cubicBezTo>
                    <a:pt x="1511" y="1620"/>
                    <a:pt x="1747" y="1361"/>
                    <a:pt x="1885" y="730"/>
                  </a:cubicBezTo>
                  <a:cubicBezTo>
                    <a:pt x="1976" y="608"/>
                    <a:pt x="1976" y="426"/>
                    <a:pt x="1854" y="365"/>
                  </a:cubicBezTo>
                  <a:cubicBezTo>
                    <a:pt x="1429" y="0"/>
                    <a:pt x="882" y="183"/>
                    <a:pt x="395" y="31"/>
                  </a:cubicBezTo>
                  <a:cubicBezTo>
                    <a:pt x="384" y="28"/>
                    <a:pt x="373" y="27"/>
                    <a:pt x="362" y="2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8" name="Google Shape;12628;p15"/>
            <p:cNvSpPr/>
            <p:nvPr/>
          </p:nvSpPr>
          <p:spPr>
            <a:xfrm>
              <a:off x="6468475" y="1266275"/>
              <a:ext cx="43325" cy="45925"/>
            </a:xfrm>
            <a:custGeom>
              <a:avLst/>
              <a:gdLst/>
              <a:ahLst/>
              <a:cxnLst/>
              <a:rect l="l" t="t" r="r" b="b"/>
              <a:pathLst>
                <a:path w="1733" h="1837" extrusionOk="0">
                  <a:moveTo>
                    <a:pt x="0" y="0"/>
                  </a:moveTo>
                  <a:cubicBezTo>
                    <a:pt x="426" y="456"/>
                    <a:pt x="92" y="730"/>
                    <a:pt x="61" y="1034"/>
                  </a:cubicBezTo>
                  <a:cubicBezTo>
                    <a:pt x="31" y="1459"/>
                    <a:pt x="335" y="1611"/>
                    <a:pt x="639" y="1763"/>
                  </a:cubicBezTo>
                  <a:cubicBezTo>
                    <a:pt x="728" y="1813"/>
                    <a:pt x="827" y="1836"/>
                    <a:pt x="925" y="1836"/>
                  </a:cubicBezTo>
                  <a:cubicBezTo>
                    <a:pt x="1127" y="1836"/>
                    <a:pt x="1327" y="1735"/>
                    <a:pt x="1429" y="1550"/>
                  </a:cubicBezTo>
                  <a:cubicBezTo>
                    <a:pt x="1733" y="1034"/>
                    <a:pt x="1642" y="335"/>
                    <a:pt x="943" y="213"/>
                  </a:cubicBezTo>
                  <a:cubicBezTo>
                    <a:pt x="730" y="152"/>
                    <a:pt x="487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9" name="Google Shape;12629;p15"/>
            <p:cNvSpPr/>
            <p:nvPr/>
          </p:nvSpPr>
          <p:spPr>
            <a:xfrm>
              <a:off x="5505700" y="1170200"/>
              <a:ext cx="44275" cy="47725"/>
            </a:xfrm>
            <a:custGeom>
              <a:avLst/>
              <a:gdLst/>
              <a:ahLst/>
              <a:cxnLst/>
              <a:rect l="l" t="t" r="r" b="b"/>
              <a:pathLst>
                <a:path w="1771" h="1909" extrusionOk="0">
                  <a:moveTo>
                    <a:pt x="829" y="0"/>
                  </a:moveTo>
                  <a:cubicBezTo>
                    <a:pt x="553" y="0"/>
                    <a:pt x="312" y="149"/>
                    <a:pt x="182" y="408"/>
                  </a:cubicBezTo>
                  <a:cubicBezTo>
                    <a:pt x="0" y="621"/>
                    <a:pt x="30" y="956"/>
                    <a:pt x="243" y="1168"/>
                  </a:cubicBezTo>
                  <a:cubicBezTo>
                    <a:pt x="517" y="1412"/>
                    <a:pt x="821" y="1655"/>
                    <a:pt x="1155" y="1867"/>
                  </a:cubicBezTo>
                  <a:cubicBezTo>
                    <a:pt x="1200" y="1896"/>
                    <a:pt x="1251" y="1908"/>
                    <a:pt x="1302" y="1908"/>
                  </a:cubicBezTo>
                  <a:cubicBezTo>
                    <a:pt x="1528" y="1908"/>
                    <a:pt x="1771" y="1670"/>
                    <a:pt x="1672" y="1472"/>
                  </a:cubicBezTo>
                  <a:cubicBezTo>
                    <a:pt x="1550" y="1199"/>
                    <a:pt x="1489" y="864"/>
                    <a:pt x="1489" y="560"/>
                  </a:cubicBezTo>
                  <a:cubicBezTo>
                    <a:pt x="1429" y="287"/>
                    <a:pt x="1246" y="74"/>
                    <a:pt x="973" y="13"/>
                  </a:cubicBezTo>
                  <a:cubicBezTo>
                    <a:pt x="924" y="4"/>
                    <a:pt x="876" y="0"/>
                    <a:pt x="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0" name="Google Shape;12630;p15"/>
            <p:cNvSpPr/>
            <p:nvPr/>
          </p:nvSpPr>
          <p:spPr>
            <a:xfrm>
              <a:off x="5773925" y="1544375"/>
              <a:ext cx="39550" cy="44925"/>
            </a:xfrm>
            <a:custGeom>
              <a:avLst/>
              <a:gdLst/>
              <a:ahLst/>
              <a:cxnLst/>
              <a:rect l="l" t="t" r="r" b="b"/>
              <a:pathLst>
                <a:path w="1582" h="1797" extrusionOk="0">
                  <a:moveTo>
                    <a:pt x="882" y="1"/>
                  </a:moveTo>
                  <a:cubicBezTo>
                    <a:pt x="548" y="1"/>
                    <a:pt x="1" y="761"/>
                    <a:pt x="31" y="1156"/>
                  </a:cubicBezTo>
                  <a:cubicBezTo>
                    <a:pt x="118" y="1531"/>
                    <a:pt x="451" y="1797"/>
                    <a:pt x="822" y="1797"/>
                  </a:cubicBezTo>
                  <a:cubicBezTo>
                    <a:pt x="842" y="1797"/>
                    <a:pt x="862" y="1796"/>
                    <a:pt x="882" y="1794"/>
                  </a:cubicBezTo>
                  <a:cubicBezTo>
                    <a:pt x="1308" y="1673"/>
                    <a:pt x="1581" y="1278"/>
                    <a:pt x="1551" y="852"/>
                  </a:cubicBezTo>
                  <a:cubicBezTo>
                    <a:pt x="1551" y="518"/>
                    <a:pt x="1095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1" name="Google Shape;12631;p15"/>
            <p:cNvSpPr/>
            <p:nvPr/>
          </p:nvSpPr>
          <p:spPr>
            <a:xfrm>
              <a:off x="6015600" y="1166700"/>
              <a:ext cx="41000" cy="44925"/>
            </a:xfrm>
            <a:custGeom>
              <a:avLst/>
              <a:gdLst/>
              <a:ahLst/>
              <a:cxnLst/>
              <a:rect l="l" t="t" r="r" b="b"/>
              <a:pathLst>
                <a:path w="1640" h="1797" extrusionOk="0">
                  <a:moveTo>
                    <a:pt x="1003" y="0"/>
                  </a:moveTo>
                  <a:cubicBezTo>
                    <a:pt x="609" y="0"/>
                    <a:pt x="60" y="561"/>
                    <a:pt x="30" y="1035"/>
                  </a:cubicBezTo>
                  <a:cubicBezTo>
                    <a:pt x="1" y="1444"/>
                    <a:pt x="308" y="1796"/>
                    <a:pt x="683" y="1796"/>
                  </a:cubicBezTo>
                  <a:cubicBezTo>
                    <a:pt x="698" y="1796"/>
                    <a:pt x="714" y="1796"/>
                    <a:pt x="729" y="1795"/>
                  </a:cubicBezTo>
                  <a:cubicBezTo>
                    <a:pt x="740" y="1796"/>
                    <a:pt x="752" y="1796"/>
                    <a:pt x="764" y="1796"/>
                  </a:cubicBezTo>
                  <a:cubicBezTo>
                    <a:pt x="1102" y="1796"/>
                    <a:pt x="1640" y="1388"/>
                    <a:pt x="1611" y="1065"/>
                  </a:cubicBezTo>
                  <a:cubicBezTo>
                    <a:pt x="1580" y="731"/>
                    <a:pt x="1215" y="1"/>
                    <a:pt x="1033" y="1"/>
                  </a:cubicBezTo>
                  <a:cubicBezTo>
                    <a:pt x="1023" y="1"/>
                    <a:pt x="1013" y="0"/>
                    <a:pt x="10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2" name="Google Shape;12632;p15"/>
            <p:cNvSpPr/>
            <p:nvPr/>
          </p:nvSpPr>
          <p:spPr>
            <a:xfrm>
              <a:off x="5381825" y="1089200"/>
              <a:ext cx="40300" cy="41075"/>
            </a:xfrm>
            <a:custGeom>
              <a:avLst/>
              <a:gdLst/>
              <a:ahLst/>
              <a:cxnLst/>
              <a:rect l="l" t="t" r="r" b="b"/>
              <a:pathLst>
                <a:path w="1612" h="1643" extrusionOk="0">
                  <a:moveTo>
                    <a:pt x="791" y="1"/>
                  </a:moveTo>
                  <a:cubicBezTo>
                    <a:pt x="365" y="62"/>
                    <a:pt x="61" y="427"/>
                    <a:pt x="31" y="852"/>
                  </a:cubicBezTo>
                  <a:cubicBezTo>
                    <a:pt x="1" y="1278"/>
                    <a:pt x="335" y="1642"/>
                    <a:pt x="760" y="1642"/>
                  </a:cubicBezTo>
                  <a:cubicBezTo>
                    <a:pt x="1216" y="1642"/>
                    <a:pt x="1611" y="1217"/>
                    <a:pt x="1551" y="761"/>
                  </a:cubicBezTo>
                  <a:cubicBezTo>
                    <a:pt x="1520" y="335"/>
                    <a:pt x="1186" y="3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3" name="Google Shape;12633;p15"/>
            <p:cNvSpPr/>
            <p:nvPr/>
          </p:nvSpPr>
          <p:spPr>
            <a:xfrm>
              <a:off x="6387175" y="1227600"/>
              <a:ext cx="44075" cy="53425"/>
            </a:xfrm>
            <a:custGeom>
              <a:avLst/>
              <a:gdLst/>
              <a:ahLst/>
              <a:cxnLst/>
              <a:rect l="l" t="t" r="r" b="b"/>
              <a:pathLst>
                <a:path w="1763" h="2137" extrusionOk="0">
                  <a:moveTo>
                    <a:pt x="1101" y="0"/>
                  </a:moveTo>
                  <a:cubicBezTo>
                    <a:pt x="832" y="0"/>
                    <a:pt x="665" y="193"/>
                    <a:pt x="578" y="544"/>
                  </a:cubicBezTo>
                  <a:cubicBezTo>
                    <a:pt x="517" y="787"/>
                    <a:pt x="486" y="1061"/>
                    <a:pt x="182" y="1182"/>
                  </a:cubicBezTo>
                  <a:cubicBezTo>
                    <a:pt x="0" y="1790"/>
                    <a:pt x="30" y="2003"/>
                    <a:pt x="426" y="2094"/>
                  </a:cubicBezTo>
                  <a:cubicBezTo>
                    <a:pt x="501" y="2123"/>
                    <a:pt x="577" y="2137"/>
                    <a:pt x="650" y="2137"/>
                  </a:cubicBezTo>
                  <a:cubicBezTo>
                    <a:pt x="960" y="2137"/>
                    <a:pt x="1228" y="1897"/>
                    <a:pt x="1277" y="1578"/>
                  </a:cubicBezTo>
                  <a:cubicBezTo>
                    <a:pt x="1368" y="1304"/>
                    <a:pt x="1459" y="1061"/>
                    <a:pt x="1581" y="818"/>
                  </a:cubicBezTo>
                  <a:cubicBezTo>
                    <a:pt x="1672" y="575"/>
                    <a:pt x="1763" y="301"/>
                    <a:pt x="1459" y="88"/>
                  </a:cubicBezTo>
                  <a:cubicBezTo>
                    <a:pt x="1324" y="29"/>
                    <a:pt x="1205" y="0"/>
                    <a:pt x="1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4" name="Google Shape;12634;p15"/>
            <p:cNvSpPr/>
            <p:nvPr/>
          </p:nvSpPr>
          <p:spPr>
            <a:xfrm>
              <a:off x="5413750" y="1449625"/>
              <a:ext cx="51100" cy="39700"/>
            </a:xfrm>
            <a:custGeom>
              <a:avLst/>
              <a:gdLst/>
              <a:ahLst/>
              <a:cxnLst/>
              <a:rect l="l" t="t" r="r" b="b"/>
              <a:pathLst>
                <a:path w="2044" h="1588" extrusionOk="0">
                  <a:moveTo>
                    <a:pt x="1591" y="0"/>
                  </a:moveTo>
                  <a:cubicBezTo>
                    <a:pt x="1558" y="0"/>
                    <a:pt x="1524" y="7"/>
                    <a:pt x="1490" y="22"/>
                  </a:cubicBezTo>
                  <a:cubicBezTo>
                    <a:pt x="1307" y="113"/>
                    <a:pt x="821" y="83"/>
                    <a:pt x="1094" y="569"/>
                  </a:cubicBezTo>
                  <a:cubicBezTo>
                    <a:pt x="1186" y="691"/>
                    <a:pt x="1125" y="873"/>
                    <a:pt x="973" y="934"/>
                  </a:cubicBezTo>
                  <a:cubicBezTo>
                    <a:pt x="913" y="968"/>
                    <a:pt x="868" y="983"/>
                    <a:pt x="833" y="983"/>
                  </a:cubicBezTo>
                  <a:cubicBezTo>
                    <a:pt x="741" y="983"/>
                    <a:pt x="713" y="883"/>
                    <a:pt x="669" y="751"/>
                  </a:cubicBezTo>
                  <a:cubicBezTo>
                    <a:pt x="596" y="582"/>
                    <a:pt x="523" y="373"/>
                    <a:pt x="373" y="373"/>
                  </a:cubicBezTo>
                  <a:cubicBezTo>
                    <a:pt x="335" y="373"/>
                    <a:pt x="292" y="386"/>
                    <a:pt x="243" y="417"/>
                  </a:cubicBezTo>
                  <a:cubicBezTo>
                    <a:pt x="0" y="569"/>
                    <a:pt x="183" y="782"/>
                    <a:pt x="274" y="964"/>
                  </a:cubicBezTo>
                  <a:cubicBezTo>
                    <a:pt x="334" y="1055"/>
                    <a:pt x="365" y="1116"/>
                    <a:pt x="365" y="1207"/>
                  </a:cubicBezTo>
                  <a:cubicBezTo>
                    <a:pt x="406" y="1473"/>
                    <a:pt x="516" y="1588"/>
                    <a:pt x="676" y="1588"/>
                  </a:cubicBezTo>
                  <a:cubicBezTo>
                    <a:pt x="754" y="1588"/>
                    <a:pt x="843" y="1561"/>
                    <a:pt x="942" y="1511"/>
                  </a:cubicBezTo>
                  <a:cubicBezTo>
                    <a:pt x="1034" y="1450"/>
                    <a:pt x="1094" y="1390"/>
                    <a:pt x="1155" y="1359"/>
                  </a:cubicBezTo>
                  <a:cubicBezTo>
                    <a:pt x="1216" y="1390"/>
                    <a:pt x="1277" y="1420"/>
                    <a:pt x="1338" y="1420"/>
                  </a:cubicBezTo>
                  <a:cubicBezTo>
                    <a:pt x="1543" y="1465"/>
                    <a:pt x="1691" y="1494"/>
                    <a:pt x="1795" y="1494"/>
                  </a:cubicBezTo>
                  <a:cubicBezTo>
                    <a:pt x="2044" y="1494"/>
                    <a:pt x="2040" y="1327"/>
                    <a:pt x="1976" y="812"/>
                  </a:cubicBezTo>
                  <a:cubicBezTo>
                    <a:pt x="1915" y="660"/>
                    <a:pt x="1945" y="508"/>
                    <a:pt x="1915" y="356"/>
                  </a:cubicBezTo>
                  <a:cubicBezTo>
                    <a:pt x="1890" y="178"/>
                    <a:pt x="1758" y="0"/>
                    <a:pt x="15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5" name="Google Shape;12635;p15"/>
            <p:cNvSpPr/>
            <p:nvPr/>
          </p:nvSpPr>
          <p:spPr>
            <a:xfrm>
              <a:off x="6314225" y="1261975"/>
              <a:ext cx="51675" cy="39275"/>
            </a:xfrm>
            <a:custGeom>
              <a:avLst/>
              <a:gdLst/>
              <a:ahLst/>
              <a:cxnLst/>
              <a:rect l="l" t="t" r="r" b="b"/>
              <a:pathLst>
                <a:path w="2067" h="1571" extrusionOk="0">
                  <a:moveTo>
                    <a:pt x="259" y="1"/>
                  </a:moveTo>
                  <a:cubicBezTo>
                    <a:pt x="174" y="1"/>
                    <a:pt x="108" y="77"/>
                    <a:pt x="61" y="172"/>
                  </a:cubicBezTo>
                  <a:cubicBezTo>
                    <a:pt x="0" y="294"/>
                    <a:pt x="61" y="446"/>
                    <a:pt x="182" y="476"/>
                  </a:cubicBezTo>
                  <a:cubicBezTo>
                    <a:pt x="730" y="628"/>
                    <a:pt x="699" y="1145"/>
                    <a:pt x="851" y="1570"/>
                  </a:cubicBezTo>
                  <a:cubicBezTo>
                    <a:pt x="1277" y="1510"/>
                    <a:pt x="1368" y="1206"/>
                    <a:pt x="1611" y="1114"/>
                  </a:cubicBezTo>
                  <a:cubicBezTo>
                    <a:pt x="1854" y="993"/>
                    <a:pt x="2067" y="902"/>
                    <a:pt x="1945" y="567"/>
                  </a:cubicBezTo>
                  <a:cubicBezTo>
                    <a:pt x="1812" y="274"/>
                    <a:pt x="1655" y="4"/>
                    <a:pt x="1352" y="4"/>
                  </a:cubicBezTo>
                  <a:cubicBezTo>
                    <a:pt x="1309" y="4"/>
                    <a:pt x="1264" y="9"/>
                    <a:pt x="1216" y="20"/>
                  </a:cubicBezTo>
                  <a:cubicBezTo>
                    <a:pt x="1079" y="51"/>
                    <a:pt x="935" y="66"/>
                    <a:pt x="787" y="66"/>
                  </a:cubicBezTo>
                  <a:cubicBezTo>
                    <a:pt x="638" y="66"/>
                    <a:pt x="486" y="51"/>
                    <a:pt x="334" y="20"/>
                  </a:cubicBezTo>
                  <a:cubicBezTo>
                    <a:pt x="308" y="7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6" name="Google Shape;12636;p15"/>
            <p:cNvSpPr/>
            <p:nvPr/>
          </p:nvSpPr>
          <p:spPr>
            <a:xfrm>
              <a:off x="6610575" y="1020025"/>
              <a:ext cx="38725" cy="36575"/>
            </a:xfrm>
            <a:custGeom>
              <a:avLst/>
              <a:gdLst/>
              <a:ahLst/>
              <a:cxnLst/>
              <a:rect l="l" t="t" r="r" b="b"/>
              <a:pathLst>
                <a:path w="1549" h="1463" extrusionOk="0">
                  <a:moveTo>
                    <a:pt x="798" y="0"/>
                  </a:moveTo>
                  <a:cubicBezTo>
                    <a:pt x="393" y="0"/>
                    <a:pt x="31" y="325"/>
                    <a:pt x="31" y="762"/>
                  </a:cubicBezTo>
                  <a:cubicBezTo>
                    <a:pt x="0" y="1218"/>
                    <a:pt x="213" y="1461"/>
                    <a:pt x="639" y="1461"/>
                  </a:cubicBezTo>
                  <a:cubicBezTo>
                    <a:pt x="658" y="1462"/>
                    <a:pt x="677" y="1463"/>
                    <a:pt x="696" y="1463"/>
                  </a:cubicBezTo>
                  <a:cubicBezTo>
                    <a:pt x="1125" y="1463"/>
                    <a:pt x="1461" y="1138"/>
                    <a:pt x="1490" y="701"/>
                  </a:cubicBezTo>
                  <a:cubicBezTo>
                    <a:pt x="1548" y="351"/>
                    <a:pt x="1270" y="0"/>
                    <a:pt x="898" y="0"/>
                  </a:cubicBezTo>
                  <a:cubicBezTo>
                    <a:pt x="882" y="0"/>
                    <a:pt x="867" y="1"/>
                    <a:pt x="851" y="2"/>
                  </a:cubicBezTo>
                  <a:cubicBezTo>
                    <a:pt x="833" y="1"/>
                    <a:pt x="816" y="0"/>
                    <a:pt x="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7" name="Google Shape;12637;p15"/>
            <p:cNvSpPr/>
            <p:nvPr/>
          </p:nvSpPr>
          <p:spPr>
            <a:xfrm>
              <a:off x="6757225" y="1402775"/>
              <a:ext cx="47900" cy="40625"/>
            </a:xfrm>
            <a:custGeom>
              <a:avLst/>
              <a:gdLst/>
              <a:ahLst/>
              <a:cxnLst/>
              <a:rect l="l" t="t" r="r" b="b"/>
              <a:pathLst>
                <a:path w="1916" h="1625" extrusionOk="0">
                  <a:moveTo>
                    <a:pt x="1528" y="1"/>
                  </a:moveTo>
                  <a:cubicBezTo>
                    <a:pt x="1343" y="1"/>
                    <a:pt x="1184" y="325"/>
                    <a:pt x="951" y="325"/>
                  </a:cubicBezTo>
                  <a:cubicBezTo>
                    <a:pt x="929" y="325"/>
                    <a:pt x="906" y="322"/>
                    <a:pt x="882" y="315"/>
                  </a:cubicBezTo>
                  <a:cubicBezTo>
                    <a:pt x="730" y="315"/>
                    <a:pt x="578" y="346"/>
                    <a:pt x="426" y="437"/>
                  </a:cubicBezTo>
                  <a:cubicBezTo>
                    <a:pt x="244" y="558"/>
                    <a:pt x="1" y="710"/>
                    <a:pt x="122" y="984"/>
                  </a:cubicBezTo>
                  <a:cubicBezTo>
                    <a:pt x="268" y="1276"/>
                    <a:pt x="330" y="1624"/>
                    <a:pt x="739" y="1624"/>
                  </a:cubicBezTo>
                  <a:cubicBezTo>
                    <a:pt x="756" y="1624"/>
                    <a:pt x="773" y="1624"/>
                    <a:pt x="791" y="1622"/>
                  </a:cubicBezTo>
                  <a:cubicBezTo>
                    <a:pt x="1156" y="1622"/>
                    <a:pt x="1460" y="1410"/>
                    <a:pt x="1521" y="1075"/>
                  </a:cubicBezTo>
                  <a:cubicBezTo>
                    <a:pt x="1612" y="741"/>
                    <a:pt x="1916" y="346"/>
                    <a:pt x="1673" y="72"/>
                  </a:cubicBezTo>
                  <a:cubicBezTo>
                    <a:pt x="1622" y="21"/>
                    <a:pt x="1574" y="1"/>
                    <a:pt x="15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8" name="Google Shape;12638;p15"/>
            <p:cNvSpPr/>
            <p:nvPr/>
          </p:nvSpPr>
          <p:spPr>
            <a:xfrm>
              <a:off x="6681250" y="1453950"/>
              <a:ext cx="37250" cy="39550"/>
            </a:xfrm>
            <a:custGeom>
              <a:avLst/>
              <a:gdLst/>
              <a:ahLst/>
              <a:cxnLst/>
              <a:rect l="l" t="t" r="r" b="b"/>
              <a:pathLst>
                <a:path w="1490" h="1582" extrusionOk="0">
                  <a:moveTo>
                    <a:pt x="851" y="1"/>
                  </a:moveTo>
                  <a:cubicBezTo>
                    <a:pt x="426" y="92"/>
                    <a:pt x="91" y="426"/>
                    <a:pt x="0" y="852"/>
                  </a:cubicBezTo>
                  <a:cubicBezTo>
                    <a:pt x="61" y="1247"/>
                    <a:pt x="365" y="1551"/>
                    <a:pt x="760" y="1581"/>
                  </a:cubicBezTo>
                  <a:cubicBezTo>
                    <a:pt x="1155" y="1490"/>
                    <a:pt x="1429" y="1156"/>
                    <a:pt x="1490" y="761"/>
                  </a:cubicBezTo>
                  <a:cubicBezTo>
                    <a:pt x="1490" y="366"/>
                    <a:pt x="1216" y="62"/>
                    <a:pt x="8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9" name="Google Shape;12639;p15"/>
            <p:cNvSpPr/>
            <p:nvPr/>
          </p:nvSpPr>
          <p:spPr>
            <a:xfrm>
              <a:off x="6063925" y="1188350"/>
              <a:ext cx="41350" cy="35775"/>
            </a:xfrm>
            <a:custGeom>
              <a:avLst/>
              <a:gdLst/>
              <a:ahLst/>
              <a:cxnLst/>
              <a:rect l="l" t="t" r="r" b="b"/>
              <a:pathLst>
                <a:path w="1654" h="1431" extrusionOk="0">
                  <a:moveTo>
                    <a:pt x="384" y="0"/>
                  </a:moveTo>
                  <a:cubicBezTo>
                    <a:pt x="174" y="0"/>
                    <a:pt x="1" y="197"/>
                    <a:pt x="73" y="412"/>
                  </a:cubicBezTo>
                  <a:cubicBezTo>
                    <a:pt x="133" y="746"/>
                    <a:pt x="285" y="1050"/>
                    <a:pt x="529" y="1293"/>
                  </a:cubicBezTo>
                  <a:cubicBezTo>
                    <a:pt x="635" y="1385"/>
                    <a:pt x="772" y="1430"/>
                    <a:pt x="909" y="1430"/>
                  </a:cubicBezTo>
                  <a:cubicBezTo>
                    <a:pt x="1045" y="1430"/>
                    <a:pt x="1182" y="1385"/>
                    <a:pt x="1288" y="1293"/>
                  </a:cubicBezTo>
                  <a:cubicBezTo>
                    <a:pt x="1532" y="1202"/>
                    <a:pt x="1653" y="929"/>
                    <a:pt x="1592" y="686"/>
                  </a:cubicBezTo>
                  <a:cubicBezTo>
                    <a:pt x="1562" y="503"/>
                    <a:pt x="1532" y="290"/>
                    <a:pt x="1471" y="47"/>
                  </a:cubicBezTo>
                  <a:cubicBezTo>
                    <a:pt x="1334" y="123"/>
                    <a:pt x="1174" y="161"/>
                    <a:pt x="1015" y="161"/>
                  </a:cubicBezTo>
                  <a:cubicBezTo>
                    <a:pt x="855" y="161"/>
                    <a:pt x="696" y="123"/>
                    <a:pt x="559" y="47"/>
                  </a:cubicBezTo>
                  <a:cubicBezTo>
                    <a:pt x="501" y="15"/>
                    <a:pt x="441" y="0"/>
                    <a:pt x="3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0" name="Google Shape;12640;p15"/>
            <p:cNvSpPr/>
            <p:nvPr/>
          </p:nvSpPr>
          <p:spPr>
            <a:xfrm>
              <a:off x="7088550" y="116215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821" y="1"/>
                  </a:moveTo>
                  <a:cubicBezTo>
                    <a:pt x="365" y="1"/>
                    <a:pt x="0" y="396"/>
                    <a:pt x="61" y="822"/>
                  </a:cubicBezTo>
                  <a:cubicBezTo>
                    <a:pt x="34" y="1169"/>
                    <a:pt x="313" y="1446"/>
                    <a:pt x="628" y="1446"/>
                  </a:cubicBezTo>
                  <a:cubicBezTo>
                    <a:pt x="672" y="1446"/>
                    <a:pt x="716" y="1441"/>
                    <a:pt x="760" y="1430"/>
                  </a:cubicBezTo>
                  <a:cubicBezTo>
                    <a:pt x="1186" y="1399"/>
                    <a:pt x="1490" y="1065"/>
                    <a:pt x="1490" y="670"/>
                  </a:cubicBezTo>
                  <a:cubicBezTo>
                    <a:pt x="1490" y="30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1" name="Google Shape;12641;p15"/>
            <p:cNvSpPr/>
            <p:nvPr/>
          </p:nvSpPr>
          <p:spPr>
            <a:xfrm>
              <a:off x="5534575" y="1544325"/>
              <a:ext cx="44350" cy="35800"/>
            </a:xfrm>
            <a:custGeom>
              <a:avLst/>
              <a:gdLst/>
              <a:ahLst/>
              <a:cxnLst/>
              <a:rect l="l" t="t" r="r" b="b"/>
              <a:pathLst>
                <a:path w="1774" h="1432" extrusionOk="0">
                  <a:moveTo>
                    <a:pt x="700" y="1"/>
                  </a:moveTo>
                  <a:cubicBezTo>
                    <a:pt x="332" y="1"/>
                    <a:pt x="29" y="266"/>
                    <a:pt x="0" y="641"/>
                  </a:cubicBezTo>
                  <a:cubicBezTo>
                    <a:pt x="30" y="1067"/>
                    <a:pt x="395" y="1432"/>
                    <a:pt x="821" y="1432"/>
                  </a:cubicBezTo>
                  <a:cubicBezTo>
                    <a:pt x="1773" y="1372"/>
                    <a:pt x="1706" y="1"/>
                    <a:pt x="818" y="1"/>
                  </a:cubicBezTo>
                  <a:cubicBezTo>
                    <a:pt x="799" y="1"/>
                    <a:pt x="780" y="2"/>
                    <a:pt x="760" y="3"/>
                  </a:cubicBezTo>
                  <a:cubicBezTo>
                    <a:pt x="740" y="1"/>
                    <a:pt x="720" y="1"/>
                    <a:pt x="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2" name="Google Shape;12642;p15"/>
            <p:cNvSpPr/>
            <p:nvPr/>
          </p:nvSpPr>
          <p:spPr>
            <a:xfrm>
              <a:off x="5359025" y="1373950"/>
              <a:ext cx="53975" cy="55050"/>
            </a:xfrm>
            <a:custGeom>
              <a:avLst/>
              <a:gdLst/>
              <a:ahLst/>
              <a:cxnLst/>
              <a:rect l="l" t="t" r="r" b="b"/>
              <a:pathLst>
                <a:path w="2159" h="2202" extrusionOk="0">
                  <a:moveTo>
                    <a:pt x="1876" y="0"/>
                  </a:moveTo>
                  <a:cubicBezTo>
                    <a:pt x="1835" y="0"/>
                    <a:pt x="1788" y="12"/>
                    <a:pt x="1733" y="40"/>
                  </a:cubicBezTo>
                  <a:cubicBezTo>
                    <a:pt x="1125" y="404"/>
                    <a:pt x="639" y="860"/>
                    <a:pt x="213" y="1408"/>
                  </a:cubicBezTo>
                  <a:cubicBezTo>
                    <a:pt x="1" y="1620"/>
                    <a:pt x="61" y="1985"/>
                    <a:pt x="305" y="2137"/>
                  </a:cubicBezTo>
                  <a:cubicBezTo>
                    <a:pt x="381" y="2183"/>
                    <a:pt x="443" y="2202"/>
                    <a:pt x="498" y="2202"/>
                  </a:cubicBezTo>
                  <a:cubicBezTo>
                    <a:pt x="662" y="2202"/>
                    <a:pt x="753" y="2031"/>
                    <a:pt x="913" y="1894"/>
                  </a:cubicBezTo>
                  <a:cubicBezTo>
                    <a:pt x="1095" y="1681"/>
                    <a:pt x="913" y="1316"/>
                    <a:pt x="1216" y="1164"/>
                  </a:cubicBezTo>
                  <a:cubicBezTo>
                    <a:pt x="1291" y="1077"/>
                    <a:pt x="1366" y="1046"/>
                    <a:pt x="1441" y="1046"/>
                  </a:cubicBezTo>
                  <a:cubicBezTo>
                    <a:pt x="1548" y="1046"/>
                    <a:pt x="1656" y="1111"/>
                    <a:pt x="1764" y="1164"/>
                  </a:cubicBezTo>
                  <a:cubicBezTo>
                    <a:pt x="2037" y="952"/>
                    <a:pt x="2159" y="617"/>
                    <a:pt x="2098" y="283"/>
                  </a:cubicBezTo>
                  <a:cubicBezTo>
                    <a:pt x="2074" y="142"/>
                    <a:pt x="2014" y="0"/>
                    <a:pt x="1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3" name="Google Shape;12643;p15"/>
            <p:cNvSpPr/>
            <p:nvPr/>
          </p:nvSpPr>
          <p:spPr>
            <a:xfrm>
              <a:off x="6200225" y="1291475"/>
              <a:ext cx="44875" cy="33325"/>
            </a:xfrm>
            <a:custGeom>
              <a:avLst/>
              <a:gdLst/>
              <a:ahLst/>
              <a:cxnLst/>
              <a:rect l="l" t="t" r="r" b="b"/>
              <a:pathLst>
                <a:path w="1795" h="1333" extrusionOk="0">
                  <a:moveTo>
                    <a:pt x="856" y="1"/>
                  </a:moveTo>
                  <a:cubicBezTo>
                    <a:pt x="737" y="1"/>
                    <a:pt x="619" y="38"/>
                    <a:pt x="517" y="117"/>
                  </a:cubicBezTo>
                  <a:cubicBezTo>
                    <a:pt x="274" y="238"/>
                    <a:pt x="1" y="421"/>
                    <a:pt x="122" y="725"/>
                  </a:cubicBezTo>
                  <a:cubicBezTo>
                    <a:pt x="213" y="1089"/>
                    <a:pt x="578" y="1333"/>
                    <a:pt x="943" y="1333"/>
                  </a:cubicBezTo>
                  <a:cubicBezTo>
                    <a:pt x="1095" y="1333"/>
                    <a:pt x="1247" y="1302"/>
                    <a:pt x="1368" y="1272"/>
                  </a:cubicBezTo>
                  <a:cubicBezTo>
                    <a:pt x="1733" y="1181"/>
                    <a:pt x="1794" y="937"/>
                    <a:pt x="1581" y="603"/>
                  </a:cubicBezTo>
                  <a:cubicBezTo>
                    <a:pt x="1520" y="512"/>
                    <a:pt x="1460" y="390"/>
                    <a:pt x="1399" y="299"/>
                  </a:cubicBezTo>
                  <a:cubicBezTo>
                    <a:pt x="1265" y="108"/>
                    <a:pt x="1059" y="1"/>
                    <a:pt x="8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4" name="Google Shape;12644;p15"/>
            <p:cNvSpPr/>
            <p:nvPr/>
          </p:nvSpPr>
          <p:spPr>
            <a:xfrm>
              <a:off x="5625750" y="1138600"/>
              <a:ext cx="38025" cy="35750"/>
            </a:xfrm>
            <a:custGeom>
              <a:avLst/>
              <a:gdLst/>
              <a:ahLst/>
              <a:cxnLst/>
              <a:rect l="l" t="t" r="r" b="b"/>
              <a:pathLst>
                <a:path w="1521" h="1430" extrusionOk="0">
                  <a:moveTo>
                    <a:pt x="730" y="1"/>
                  </a:moveTo>
                  <a:cubicBezTo>
                    <a:pt x="396" y="1"/>
                    <a:pt x="92" y="244"/>
                    <a:pt x="61" y="609"/>
                  </a:cubicBezTo>
                  <a:cubicBezTo>
                    <a:pt x="1" y="913"/>
                    <a:pt x="517" y="1429"/>
                    <a:pt x="852" y="1429"/>
                  </a:cubicBezTo>
                  <a:cubicBezTo>
                    <a:pt x="1186" y="1429"/>
                    <a:pt x="1490" y="1156"/>
                    <a:pt x="1490" y="821"/>
                  </a:cubicBezTo>
                  <a:cubicBezTo>
                    <a:pt x="1520" y="396"/>
                    <a:pt x="1186" y="1"/>
                    <a:pt x="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5" name="Google Shape;12645;p15"/>
            <p:cNvSpPr/>
            <p:nvPr/>
          </p:nvSpPr>
          <p:spPr>
            <a:xfrm>
              <a:off x="7152375" y="1261050"/>
              <a:ext cx="44850" cy="37650"/>
            </a:xfrm>
            <a:custGeom>
              <a:avLst/>
              <a:gdLst/>
              <a:ahLst/>
              <a:cxnLst/>
              <a:rect l="l" t="t" r="r" b="b"/>
              <a:pathLst>
                <a:path w="1794" h="1506" extrusionOk="0">
                  <a:moveTo>
                    <a:pt x="893" y="0"/>
                  </a:moveTo>
                  <a:cubicBezTo>
                    <a:pt x="719" y="0"/>
                    <a:pt x="543" y="61"/>
                    <a:pt x="396" y="179"/>
                  </a:cubicBezTo>
                  <a:cubicBezTo>
                    <a:pt x="122" y="331"/>
                    <a:pt x="1" y="665"/>
                    <a:pt x="92" y="969"/>
                  </a:cubicBezTo>
                  <a:cubicBezTo>
                    <a:pt x="222" y="1282"/>
                    <a:pt x="531" y="1505"/>
                    <a:pt x="865" y="1505"/>
                  </a:cubicBezTo>
                  <a:cubicBezTo>
                    <a:pt x="921" y="1505"/>
                    <a:pt x="978" y="1499"/>
                    <a:pt x="1034" y="1486"/>
                  </a:cubicBezTo>
                  <a:cubicBezTo>
                    <a:pt x="1156" y="1455"/>
                    <a:pt x="1277" y="1395"/>
                    <a:pt x="1338" y="1303"/>
                  </a:cubicBezTo>
                  <a:lnTo>
                    <a:pt x="1338" y="1212"/>
                  </a:lnTo>
                  <a:cubicBezTo>
                    <a:pt x="1308" y="1151"/>
                    <a:pt x="1186" y="1091"/>
                    <a:pt x="1277" y="1030"/>
                  </a:cubicBezTo>
                  <a:cubicBezTo>
                    <a:pt x="1283" y="1024"/>
                    <a:pt x="1290" y="1022"/>
                    <a:pt x="1298" y="1022"/>
                  </a:cubicBezTo>
                  <a:cubicBezTo>
                    <a:pt x="1331" y="1022"/>
                    <a:pt x="1380" y="1066"/>
                    <a:pt x="1429" y="1091"/>
                  </a:cubicBezTo>
                  <a:lnTo>
                    <a:pt x="1520" y="1121"/>
                  </a:lnTo>
                  <a:cubicBezTo>
                    <a:pt x="1794" y="847"/>
                    <a:pt x="1733" y="392"/>
                    <a:pt x="1399" y="209"/>
                  </a:cubicBezTo>
                  <a:cubicBezTo>
                    <a:pt x="1258" y="68"/>
                    <a:pt x="1077" y="0"/>
                    <a:pt x="8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6" name="Google Shape;12646;p15"/>
            <p:cNvSpPr/>
            <p:nvPr/>
          </p:nvSpPr>
          <p:spPr>
            <a:xfrm>
              <a:off x="5144750" y="1576300"/>
              <a:ext cx="34975" cy="35750"/>
            </a:xfrm>
            <a:custGeom>
              <a:avLst/>
              <a:gdLst/>
              <a:ahLst/>
              <a:cxnLst/>
              <a:rect l="l" t="t" r="r" b="b"/>
              <a:pathLst>
                <a:path w="1399" h="1430" extrusionOk="0">
                  <a:moveTo>
                    <a:pt x="882" y="1"/>
                  </a:moveTo>
                  <a:cubicBezTo>
                    <a:pt x="456" y="31"/>
                    <a:pt x="91" y="335"/>
                    <a:pt x="0" y="730"/>
                  </a:cubicBezTo>
                  <a:cubicBezTo>
                    <a:pt x="0" y="1064"/>
                    <a:pt x="243" y="1368"/>
                    <a:pt x="578" y="1429"/>
                  </a:cubicBezTo>
                  <a:cubicBezTo>
                    <a:pt x="1034" y="1399"/>
                    <a:pt x="1368" y="1064"/>
                    <a:pt x="1398" y="639"/>
                  </a:cubicBezTo>
                  <a:cubicBezTo>
                    <a:pt x="1368" y="274"/>
                    <a:pt x="127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7" name="Google Shape;12647;p15"/>
            <p:cNvSpPr/>
            <p:nvPr/>
          </p:nvSpPr>
          <p:spPr>
            <a:xfrm>
              <a:off x="5432750" y="1194725"/>
              <a:ext cx="38775" cy="39125"/>
            </a:xfrm>
            <a:custGeom>
              <a:avLst/>
              <a:gdLst/>
              <a:ahLst/>
              <a:cxnLst/>
              <a:rect l="l" t="t" r="r" b="b"/>
              <a:pathLst>
                <a:path w="1551" h="1565" extrusionOk="0">
                  <a:moveTo>
                    <a:pt x="251" y="1"/>
                  </a:moveTo>
                  <a:cubicBezTo>
                    <a:pt x="173" y="1"/>
                    <a:pt x="90" y="2"/>
                    <a:pt x="0" y="5"/>
                  </a:cubicBezTo>
                  <a:cubicBezTo>
                    <a:pt x="304" y="218"/>
                    <a:pt x="456" y="583"/>
                    <a:pt x="365" y="947"/>
                  </a:cubicBezTo>
                  <a:cubicBezTo>
                    <a:pt x="334" y="1221"/>
                    <a:pt x="486" y="1434"/>
                    <a:pt x="730" y="1525"/>
                  </a:cubicBezTo>
                  <a:cubicBezTo>
                    <a:pt x="791" y="1552"/>
                    <a:pt x="848" y="1564"/>
                    <a:pt x="902" y="1564"/>
                  </a:cubicBezTo>
                  <a:cubicBezTo>
                    <a:pt x="1085" y="1564"/>
                    <a:pt x="1227" y="1423"/>
                    <a:pt x="1368" y="1282"/>
                  </a:cubicBezTo>
                  <a:cubicBezTo>
                    <a:pt x="1520" y="1130"/>
                    <a:pt x="1550" y="856"/>
                    <a:pt x="1429" y="643"/>
                  </a:cubicBezTo>
                  <a:cubicBezTo>
                    <a:pt x="1208" y="147"/>
                    <a:pt x="1012" y="1"/>
                    <a:pt x="2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8" name="Google Shape;12648;p15"/>
            <p:cNvSpPr/>
            <p:nvPr/>
          </p:nvSpPr>
          <p:spPr>
            <a:xfrm>
              <a:off x="5871950" y="1444075"/>
              <a:ext cx="41825" cy="50475"/>
            </a:xfrm>
            <a:custGeom>
              <a:avLst/>
              <a:gdLst/>
              <a:ahLst/>
              <a:cxnLst/>
              <a:rect l="l" t="t" r="r" b="b"/>
              <a:pathLst>
                <a:path w="1673" h="2019" extrusionOk="0">
                  <a:moveTo>
                    <a:pt x="214" y="1"/>
                  </a:moveTo>
                  <a:cubicBezTo>
                    <a:pt x="1" y="274"/>
                    <a:pt x="1" y="639"/>
                    <a:pt x="214" y="913"/>
                  </a:cubicBezTo>
                  <a:cubicBezTo>
                    <a:pt x="274" y="1277"/>
                    <a:pt x="457" y="1581"/>
                    <a:pt x="730" y="1824"/>
                  </a:cubicBezTo>
                  <a:cubicBezTo>
                    <a:pt x="888" y="1958"/>
                    <a:pt x="1031" y="2019"/>
                    <a:pt x="1161" y="2019"/>
                  </a:cubicBezTo>
                  <a:cubicBezTo>
                    <a:pt x="1358" y="2019"/>
                    <a:pt x="1526" y="1880"/>
                    <a:pt x="1673" y="1642"/>
                  </a:cubicBezTo>
                  <a:cubicBezTo>
                    <a:pt x="1581" y="1308"/>
                    <a:pt x="1521" y="943"/>
                    <a:pt x="1490" y="578"/>
                  </a:cubicBezTo>
                  <a:cubicBezTo>
                    <a:pt x="1004" y="548"/>
                    <a:pt x="457" y="639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9" name="Google Shape;12649;p15"/>
            <p:cNvSpPr/>
            <p:nvPr/>
          </p:nvSpPr>
          <p:spPr>
            <a:xfrm>
              <a:off x="6096125" y="1498800"/>
              <a:ext cx="34225" cy="34375"/>
            </a:xfrm>
            <a:custGeom>
              <a:avLst/>
              <a:gdLst/>
              <a:ahLst/>
              <a:cxnLst/>
              <a:rect l="l" t="t" r="r" b="b"/>
              <a:pathLst>
                <a:path w="1369" h="1375" extrusionOk="0">
                  <a:moveTo>
                    <a:pt x="760" y="0"/>
                  </a:moveTo>
                  <a:cubicBezTo>
                    <a:pt x="365" y="0"/>
                    <a:pt x="0" y="304"/>
                    <a:pt x="0" y="730"/>
                  </a:cubicBezTo>
                  <a:cubicBezTo>
                    <a:pt x="0" y="1034"/>
                    <a:pt x="213" y="1307"/>
                    <a:pt x="517" y="1368"/>
                  </a:cubicBezTo>
                  <a:cubicBezTo>
                    <a:pt x="540" y="1372"/>
                    <a:pt x="564" y="1374"/>
                    <a:pt x="588" y="1374"/>
                  </a:cubicBezTo>
                  <a:cubicBezTo>
                    <a:pt x="913" y="1374"/>
                    <a:pt x="1310" y="1008"/>
                    <a:pt x="1338" y="669"/>
                  </a:cubicBezTo>
                  <a:cubicBezTo>
                    <a:pt x="1368" y="335"/>
                    <a:pt x="1125" y="31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0" name="Google Shape;12650;p15"/>
            <p:cNvSpPr/>
            <p:nvPr/>
          </p:nvSpPr>
          <p:spPr>
            <a:xfrm>
              <a:off x="5971500" y="1558075"/>
              <a:ext cx="32700" cy="35725"/>
            </a:xfrm>
            <a:custGeom>
              <a:avLst/>
              <a:gdLst/>
              <a:ahLst/>
              <a:cxnLst/>
              <a:rect l="l" t="t" r="r" b="b"/>
              <a:pathLst>
                <a:path w="1308" h="1429" extrusionOk="0">
                  <a:moveTo>
                    <a:pt x="608" y="0"/>
                  </a:moveTo>
                  <a:cubicBezTo>
                    <a:pt x="244" y="91"/>
                    <a:pt x="1" y="426"/>
                    <a:pt x="31" y="790"/>
                  </a:cubicBezTo>
                  <a:cubicBezTo>
                    <a:pt x="61" y="1155"/>
                    <a:pt x="335" y="1429"/>
                    <a:pt x="669" y="1429"/>
                  </a:cubicBezTo>
                  <a:cubicBezTo>
                    <a:pt x="1034" y="1368"/>
                    <a:pt x="1308" y="1064"/>
                    <a:pt x="1308" y="669"/>
                  </a:cubicBezTo>
                  <a:cubicBezTo>
                    <a:pt x="1277" y="304"/>
                    <a:pt x="973" y="3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1" name="Google Shape;12651;p15"/>
            <p:cNvSpPr/>
            <p:nvPr/>
          </p:nvSpPr>
          <p:spPr>
            <a:xfrm>
              <a:off x="6132600" y="1284500"/>
              <a:ext cx="35750" cy="31950"/>
            </a:xfrm>
            <a:custGeom>
              <a:avLst/>
              <a:gdLst/>
              <a:ahLst/>
              <a:cxnLst/>
              <a:rect l="l" t="t" r="r" b="b"/>
              <a:pathLst>
                <a:path w="1430" h="1278" extrusionOk="0">
                  <a:moveTo>
                    <a:pt x="669" y="1"/>
                  </a:moveTo>
                  <a:cubicBezTo>
                    <a:pt x="335" y="31"/>
                    <a:pt x="61" y="305"/>
                    <a:pt x="0" y="639"/>
                  </a:cubicBezTo>
                  <a:cubicBezTo>
                    <a:pt x="61" y="1004"/>
                    <a:pt x="396" y="1277"/>
                    <a:pt x="760" y="1277"/>
                  </a:cubicBezTo>
                  <a:cubicBezTo>
                    <a:pt x="1095" y="1277"/>
                    <a:pt x="1368" y="1216"/>
                    <a:pt x="1429" y="821"/>
                  </a:cubicBezTo>
                  <a:cubicBezTo>
                    <a:pt x="1368" y="426"/>
                    <a:pt x="1064" y="92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2" name="Google Shape;12652;p15"/>
            <p:cNvSpPr/>
            <p:nvPr/>
          </p:nvSpPr>
          <p:spPr>
            <a:xfrm>
              <a:off x="6862100" y="1238575"/>
              <a:ext cx="33450" cy="40625"/>
            </a:xfrm>
            <a:custGeom>
              <a:avLst/>
              <a:gdLst/>
              <a:ahLst/>
              <a:cxnLst/>
              <a:rect l="l" t="t" r="r" b="b"/>
              <a:pathLst>
                <a:path w="1338" h="1625" extrusionOk="0">
                  <a:moveTo>
                    <a:pt x="785" y="0"/>
                  </a:moveTo>
                  <a:cubicBezTo>
                    <a:pt x="598" y="0"/>
                    <a:pt x="416" y="136"/>
                    <a:pt x="274" y="379"/>
                  </a:cubicBezTo>
                  <a:cubicBezTo>
                    <a:pt x="0" y="774"/>
                    <a:pt x="31" y="1260"/>
                    <a:pt x="335" y="1625"/>
                  </a:cubicBezTo>
                  <a:lnTo>
                    <a:pt x="973" y="1139"/>
                  </a:lnTo>
                  <a:cubicBezTo>
                    <a:pt x="1003" y="1108"/>
                    <a:pt x="1034" y="1047"/>
                    <a:pt x="1095" y="1017"/>
                  </a:cubicBezTo>
                  <a:cubicBezTo>
                    <a:pt x="1338" y="743"/>
                    <a:pt x="1307" y="348"/>
                    <a:pt x="1064" y="105"/>
                  </a:cubicBezTo>
                  <a:cubicBezTo>
                    <a:pt x="973" y="34"/>
                    <a:pt x="878" y="0"/>
                    <a:pt x="7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3" name="Google Shape;12653;p15"/>
            <p:cNvSpPr/>
            <p:nvPr/>
          </p:nvSpPr>
          <p:spPr>
            <a:xfrm>
              <a:off x="6439600" y="1539675"/>
              <a:ext cx="37250" cy="33800"/>
            </a:xfrm>
            <a:custGeom>
              <a:avLst/>
              <a:gdLst/>
              <a:ahLst/>
              <a:cxnLst/>
              <a:rect l="l" t="t" r="r" b="b"/>
              <a:pathLst>
                <a:path w="1490" h="1352" extrusionOk="0">
                  <a:moveTo>
                    <a:pt x="791" y="0"/>
                  </a:moveTo>
                  <a:cubicBezTo>
                    <a:pt x="675" y="0"/>
                    <a:pt x="555" y="41"/>
                    <a:pt x="456" y="128"/>
                  </a:cubicBezTo>
                  <a:cubicBezTo>
                    <a:pt x="31" y="402"/>
                    <a:pt x="0" y="766"/>
                    <a:pt x="395" y="1222"/>
                  </a:cubicBezTo>
                  <a:cubicBezTo>
                    <a:pt x="395" y="1253"/>
                    <a:pt x="456" y="1283"/>
                    <a:pt x="487" y="1283"/>
                  </a:cubicBezTo>
                  <a:cubicBezTo>
                    <a:pt x="532" y="1329"/>
                    <a:pt x="593" y="1352"/>
                    <a:pt x="658" y="1352"/>
                  </a:cubicBezTo>
                  <a:cubicBezTo>
                    <a:pt x="722" y="1352"/>
                    <a:pt x="791" y="1329"/>
                    <a:pt x="851" y="1283"/>
                  </a:cubicBezTo>
                  <a:cubicBezTo>
                    <a:pt x="1399" y="949"/>
                    <a:pt x="1490" y="675"/>
                    <a:pt x="1216" y="250"/>
                  </a:cubicBezTo>
                  <a:cubicBezTo>
                    <a:pt x="1126" y="88"/>
                    <a:pt x="961" y="0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4" name="Google Shape;12654;p15"/>
            <p:cNvSpPr/>
            <p:nvPr/>
          </p:nvSpPr>
          <p:spPr>
            <a:xfrm>
              <a:off x="5792175" y="1276375"/>
              <a:ext cx="36500" cy="35175"/>
            </a:xfrm>
            <a:custGeom>
              <a:avLst/>
              <a:gdLst/>
              <a:ahLst/>
              <a:cxnLst/>
              <a:rect l="l" t="t" r="r" b="b"/>
              <a:pathLst>
                <a:path w="1460" h="1407" extrusionOk="0">
                  <a:moveTo>
                    <a:pt x="754" y="1"/>
                  </a:moveTo>
                  <a:cubicBezTo>
                    <a:pt x="557" y="1"/>
                    <a:pt x="383" y="163"/>
                    <a:pt x="243" y="326"/>
                  </a:cubicBezTo>
                  <a:cubicBezTo>
                    <a:pt x="0" y="630"/>
                    <a:pt x="122" y="934"/>
                    <a:pt x="304" y="1238"/>
                  </a:cubicBezTo>
                  <a:cubicBezTo>
                    <a:pt x="392" y="1364"/>
                    <a:pt x="486" y="1407"/>
                    <a:pt x="582" y="1407"/>
                  </a:cubicBezTo>
                  <a:cubicBezTo>
                    <a:pt x="775" y="1407"/>
                    <a:pt x="978" y="1236"/>
                    <a:pt x="1157" y="1236"/>
                  </a:cubicBezTo>
                  <a:cubicBezTo>
                    <a:pt x="1166" y="1236"/>
                    <a:pt x="1176" y="1236"/>
                    <a:pt x="1186" y="1238"/>
                  </a:cubicBezTo>
                  <a:cubicBezTo>
                    <a:pt x="1216" y="1238"/>
                    <a:pt x="1246" y="1238"/>
                    <a:pt x="1246" y="1177"/>
                  </a:cubicBezTo>
                  <a:cubicBezTo>
                    <a:pt x="1277" y="1116"/>
                    <a:pt x="1246" y="1086"/>
                    <a:pt x="1216" y="1025"/>
                  </a:cubicBezTo>
                  <a:cubicBezTo>
                    <a:pt x="1459" y="690"/>
                    <a:pt x="1338" y="234"/>
                    <a:pt x="942" y="52"/>
                  </a:cubicBezTo>
                  <a:cubicBezTo>
                    <a:pt x="878" y="16"/>
                    <a:pt x="815" y="1"/>
                    <a:pt x="7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5" name="Google Shape;12655;p15"/>
            <p:cNvSpPr/>
            <p:nvPr/>
          </p:nvSpPr>
          <p:spPr>
            <a:xfrm>
              <a:off x="6769400" y="1463850"/>
              <a:ext cx="30400" cy="33675"/>
            </a:xfrm>
            <a:custGeom>
              <a:avLst/>
              <a:gdLst/>
              <a:ahLst/>
              <a:cxnLst/>
              <a:rect l="l" t="t" r="r" b="b"/>
              <a:pathLst>
                <a:path w="1216" h="1347" extrusionOk="0">
                  <a:moveTo>
                    <a:pt x="578" y="0"/>
                  </a:moveTo>
                  <a:cubicBezTo>
                    <a:pt x="274" y="0"/>
                    <a:pt x="30" y="243"/>
                    <a:pt x="30" y="547"/>
                  </a:cubicBezTo>
                  <a:cubicBezTo>
                    <a:pt x="0" y="1003"/>
                    <a:pt x="182" y="1307"/>
                    <a:pt x="578" y="1337"/>
                  </a:cubicBezTo>
                  <a:cubicBezTo>
                    <a:pt x="619" y="1344"/>
                    <a:pt x="657" y="1347"/>
                    <a:pt x="693" y="1347"/>
                  </a:cubicBezTo>
                  <a:cubicBezTo>
                    <a:pt x="1003" y="1347"/>
                    <a:pt x="1128" y="1120"/>
                    <a:pt x="1155" y="821"/>
                  </a:cubicBezTo>
                  <a:cubicBezTo>
                    <a:pt x="1216" y="426"/>
                    <a:pt x="942" y="61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6" name="Google Shape;12656;p15"/>
            <p:cNvSpPr/>
            <p:nvPr/>
          </p:nvSpPr>
          <p:spPr>
            <a:xfrm>
              <a:off x="5297475" y="1367025"/>
              <a:ext cx="33325" cy="47875"/>
            </a:xfrm>
            <a:custGeom>
              <a:avLst/>
              <a:gdLst/>
              <a:ahLst/>
              <a:cxnLst/>
              <a:rect l="l" t="t" r="r" b="b"/>
              <a:pathLst>
                <a:path w="1333" h="1915" extrusionOk="0">
                  <a:moveTo>
                    <a:pt x="630" y="1"/>
                  </a:moveTo>
                  <a:cubicBezTo>
                    <a:pt x="566" y="1"/>
                    <a:pt x="507" y="23"/>
                    <a:pt x="457" y="74"/>
                  </a:cubicBezTo>
                  <a:lnTo>
                    <a:pt x="1" y="530"/>
                  </a:lnTo>
                  <a:cubicBezTo>
                    <a:pt x="122" y="590"/>
                    <a:pt x="213" y="742"/>
                    <a:pt x="213" y="894"/>
                  </a:cubicBezTo>
                  <a:lnTo>
                    <a:pt x="213" y="1259"/>
                  </a:lnTo>
                  <a:cubicBezTo>
                    <a:pt x="234" y="1734"/>
                    <a:pt x="297" y="1914"/>
                    <a:pt x="573" y="1914"/>
                  </a:cubicBezTo>
                  <a:cubicBezTo>
                    <a:pt x="704" y="1914"/>
                    <a:pt x="882" y="1874"/>
                    <a:pt x="1125" y="1806"/>
                  </a:cubicBezTo>
                  <a:cubicBezTo>
                    <a:pt x="1156" y="1811"/>
                    <a:pt x="1182" y="1814"/>
                    <a:pt x="1204" y="1814"/>
                  </a:cubicBezTo>
                  <a:cubicBezTo>
                    <a:pt x="1316" y="1814"/>
                    <a:pt x="1333" y="1750"/>
                    <a:pt x="1308" y="1624"/>
                  </a:cubicBezTo>
                  <a:cubicBezTo>
                    <a:pt x="1034" y="1381"/>
                    <a:pt x="1064" y="1016"/>
                    <a:pt x="760" y="803"/>
                  </a:cubicBezTo>
                  <a:cubicBezTo>
                    <a:pt x="578" y="712"/>
                    <a:pt x="578" y="469"/>
                    <a:pt x="730" y="347"/>
                  </a:cubicBezTo>
                  <a:cubicBezTo>
                    <a:pt x="821" y="256"/>
                    <a:pt x="912" y="165"/>
                    <a:pt x="791" y="43"/>
                  </a:cubicBezTo>
                  <a:cubicBezTo>
                    <a:pt x="736" y="16"/>
                    <a:pt x="682" y="1"/>
                    <a:pt x="6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7" name="Google Shape;12657;p15"/>
            <p:cNvSpPr/>
            <p:nvPr/>
          </p:nvSpPr>
          <p:spPr>
            <a:xfrm>
              <a:off x="5909200" y="1563375"/>
              <a:ext cx="31175" cy="31200"/>
            </a:xfrm>
            <a:custGeom>
              <a:avLst/>
              <a:gdLst/>
              <a:ahLst/>
              <a:cxnLst/>
              <a:rect l="l" t="t" r="r" b="b"/>
              <a:pathLst>
                <a:path w="1247" h="1248" extrusionOk="0">
                  <a:moveTo>
                    <a:pt x="578" y="1"/>
                  </a:moveTo>
                  <a:cubicBezTo>
                    <a:pt x="274" y="31"/>
                    <a:pt x="31" y="305"/>
                    <a:pt x="31" y="609"/>
                  </a:cubicBezTo>
                  <a:cubicBezTo>
                    <a:pt x="0" y="943"/>
                    <a:pt x="304" y="1247"/>
                    <a:pt x="638" y="1247"/>
                  </a:cubicBezTo>
                  <a:cubicBezTo>
                    <a:pt x="973" y="1217"/>
                    <a:pt x="1246" y="943"/>
                    <a:pt x="1246" y="609"/>
                  </a:cubicBezTo>
                  <a:cubicBezTo>
                    <a:pt x="1216" y="244"/>
                    <a:pt x="912" y="1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8" name="Google Shape;12658;p15"/>
            <p:cNvSpPr/>
            <p:nvPr/>
          </p:nvSpPr>
          <p:spPr>
            <a:xfrm>
              <a:off x="6583225" y="1338250"/>
              <a:ext cx="42575" cy="38525"/>
            </a:xfrm>
            <a:custGeom>
              <a:avLst/>
              <a:gdLst/>
              <a:ahLst/>
              <a:cxnLst/>
              <a:rect l="l" t="t" r="r" b="b"/>
              <a:pathLst>
                <a:path w="1703" h="1541" extrusionOk="0">
                  <a:moveTo>
                    <a:pt x="1548" y="0"/>
                  </a:moveTo>
                  <a:cubicBezTo>
                    <a:pt x="1272" y="0"/>
                    <a:pt x="1104" y="239"/>
                    <a:pt x="912" y="404"/>
                  </a:cubicBezTo>
                  <a:cubicBezTo>
                    <a:pt x="670" y="356"/>
                    <a:pt x="506" y="323"/>
                    <a:pt x="389" y="323"/>
                  </a:cubicBezTo>
                  <a:cubicBezTo>
                    <a:pt x="140" y="323"/>
                    <a:pt x="113" y="474"/>
                    <a:pt x="31" y="951"/>
                  </a:cubicBezTo>
                  <a:cubicBezTo>
                    <a:pt x="0" y="1133"/>
                    <a:pt x="0" y="1316"/>
                    <a:pt x="31" y="1498"/>
                  </a:cubicBezTo>
                  <a:cubicBezTo>
                    <a:pt x="72" y="1525"/>
                    <a:pt x="125" y="1540"/>
                    <a:pt x="179" y="1540"/>
                  </a:cubicBezTo>
                  <a:cubicBezTo>
                    <a:pt x="246" y="1540"/>
                    <a:pt x="315" y="1518"/>
                    <a:pt x="365" y="1468"/>
                  </a:cubicBezTo>
                  <a:lnTo>
                    <a:pt x="547" y="1468"/>
                  </a:lnTo>
                  <a:cubicBezTo>
                    <a:pt x="638" y="951"/>
                    <a:pt x="1338" y="1407"/>
                    <a:pt x="1459" y="921"/>
                  </a:cubicBezTo>
                  <a:cubicBezTo>
                    <a:pt x="1611" y="647"/>
                    <a:pt x="1702" y="343"/>
                    <a:pt x="1642" y="9"/>
                  </a:cubicBezTo>
                  <a:cubicBezTo>
                    <a:pt x="1609" y="3"/>
                    <a:pt x="1578" y="0"/>
                    <a:pt x="1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9" name="Google Shape;12659;p15"/>
            <p:cNvSpPr/>
            <p:nvPr/>
          </p:nvSpPr>
          <p:spPr>
            <a:xfrm>
              <a:off x="5656900" y="1353650"/>
              <a:ext cx="44875" cy="41075"/>
            </a:xfrm>
            <a:custGeom>
              <a:avLst/>
              <a:gdLst/>
              <a:ahLst/>
              <a:cxnLst/>
              <a:rect l="l" t="t" r="r" b="b"/>
              <a:pathLst>
                <a:path w="1795" h="1643" extrusionOk="0">
                  <a:moveTo>
                    <a:pt x="214" y="1"/>
                  </a:moveTo>
                  <a:cubicBezTo>
                    <a:pt x="31" y="213"/>
                    <a:pt x="1" y="517"/>
                    <a:pt x="122" y="791"/>
                  </a:cubicBezTo>
                  <a:cubicBezTo>
                    <a:pt x="335" y="1065"/>
                    <a:pt x="548" y="1338"/>
                    <a:pt x="821" y="1551"/>
                  </a:cubicBezTo>
                  <a:cubicBezTo>
                    <a:pt x="913" y="1612"/>
                    <a:pt x="1019" y="1642"/>
                    <a:pt x="1125" y="1642"/>
                  </a:cubicBezTo>
                  <a:cubicBezTo>
                    <a:pt x="1232" y="1642"/>
                    <a:pt x="1338" y="1612"/>
                    <a:pt x="1429" y="1551"/>
                  </a:cubicBezTo>
                  <a:cubicBezTo>
                    <a:pt x="1642" y="1429"/>
                    <a:pt x="1794" y="1216"/>
                    <a:pt x="1460" y="1095"/>
                  </a:cubicBezTo>
                  <a:cubicBezTo>
                    <a:pt x="913" y="882"/>
                    <a:pt x="669" y="365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0" name="Google Shape;12660;p15"/>
            <p:cNvSpPr/>
            <p:nvPr/>
          </p:nvSpPr>
          <p:spPr>
            <a:xfrm>
              <a:off x="6761800" y="1234350"/>
              <a:ext cx="36500" cy="35800"/>
            </a:xfrm>
            <a:custGeom>
              <a:avLst/>
              <a:gdLst/>
              <a:ahLst/>
              <a:cxnLst/>
              <a:rect l="l" t="t" r="r" b="b"/>
              <a:pathLst>
                <a:path w="1460" h="1432" extrusionOk="0">
                  <a:moveTo>
                    <a:pt x="912" y="1"/>
                  </a:moveTo>
                  <a:cubicBezTo>
                    <a:pt x="669" y="244"/>
                    <a:pt x="365" y="456"/>
                    <a:pt x="0" y="548"/>
                  </a:cubicBezTo>
                  <a:cubicBezTo>
                    <a:pt x="202" y="1154"/>
                    <a:pt x="459" y="1431"/>
                    <a:pt x="797" y="1431"/>
                  </a:cubicBezTo>
                  <a:cubicBezTo>
                    <a:pt x="815" y="1431"/>
                    <a:pt x="833" y="1431"/>
                    <a:pt x="851" y="1429"/>
                  </a:cubicBezTo>
                  <a:cubicBezTo>
                    <a:pt x="1246" y="1399"/>
                    <a:pt x="1429" y="1034"/>
                    <a:pt x="1459" y="365"/>
                  </a:cubicBezTo>
                  <a:lnTo>
                    <a:pt x="1459" y="183"/>
                  </a:lnTo>
                  <a:lnTo>
                    <a:pt x="9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1" name="Google Shape;12661;p15"/>
            <p:cNvSpPr/>
            <p:nvPr/>
          </p:nvSpPr>
          <p:spPr>
            <a:xfrm>
              <a:off x="5963150" y="1452725"/>
              <a:ext cx="47900" cy="28400"/>
            </a:xfrm>
            <a:custGeom>
              <a:avLst/>
              <a:gdLst/>
              <a:ahLst/>
              <a:cxnLst/>
              <a:rect l="l" t="t" r="r" b="b"/>
              <a:pathLst>
                <a:path w="1916" h="1136" extrusionOk="0">
                  <a:moveTo>
                    <a:pt x="1316" y="0"/>
                  </a:moveTo>
                  <a:cubicBezTo>
                    <a:pt x="1210" y="0"/>
                    <a:pt x="1102" y="20"/>
                    <a:pt x="1003" y="50"/>
                  </a:cubicBezTo>
                  <a:cubicBezTo>
                    <a:pt x="787" y="109"/>
                    <a:pt x="571" y="142"/>
                    <a:pt x="356" y="142"/>
                  </a:cubicBezTo>
                  <a:cubicBezTo>
                    <a:pt x="237" y="142"/>
                    <a:pt x="119" y="132"/>
                    <a:pt x="0" y="111"/>
                  </a:cubicBezTo>
                  <a:lnTo>
                    <a:pt x="0" y="111"/>
                  </a:lnTo>
                  <a:cubicBezTo>
                    <a:pt x="183" y="445"/>
                    <a:pt x="122" y="749"/>
                    <a:pt x="395" y="901"/>
                  </a:cubicBezTo>
                  <a:cubicBezTo>
                    <a:pt x="517" y="810"/>
                    <a:pt x="426" y="567"/>
                    <a:pt x="699" y="506"/>
                  </a:cubicBezTo>
                  <a:lnTo>
                    <a:pt x="699" y="506"/>
                  </a:lnTo>
                  <a:cubicBezTo>
                    <a:pt x="487" y="597"/>
                    <a:pt x="517" y="810"/>
                    <a:pt x="426" y="901"/>
                  </a:cubicBezTo>
                  <a:cubicBezTo>
                    <a:pt x="541" y="1055"/>
                    <a:pt x="730" y="1136"/>
                    <a:pt x="922" y="1136"/>
                  </a:cubicBezTo>
                  <a:cubicBezTo>
                    <a:pt x="1034" y="1136"/>
                    <a:pt x="1146" y="1109"/>
                    <a:pt x="1246" y="1053"/>
                  </a:cubicBezTo>
                  <a:cubicBezTo>
                    <a:pt x="1520" y="931"/>
                    <a:pt x="1915" y="779"/>
                    <a:pt x="1824" y="354"/>
                  </a:cubicBezTo>
                  <a:cubicBezTo>
                    <a:pt x="1742" y="87"/>
                    <a:pt x="1535" y="0"/>
                    <a:pt x="13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2" name="Google Shape;12662;p15"/>
            <p:cNvSpPr/>
            <p:nvPr/>
          </p:nvSpPr>
          <p:spPr>
            <a:xfrm>
              <a:off x="5602950" y="1397675"/>
              <a:ext cx="31850" cy="29000"/>
            </a:xfrm>
            <a:custGeom>
              <a:avLst/>
              <a:gdLst/>
              <a:ahLst/>
              <a:cxnLst/>
              <a:rect l="l" t="t" r="r" b="b"/>
              <a:pathLst>
                <a:path w="1274" h="1160" extrusionOk="0">
                  <a:moveTo>
                    <a:pt x="557" y="0"/>
                  </a:moveTo>
                  <a:cubicBezTo>
                    <a:pt x="275" y="0"/>
                    <a:pt x="31" y="234"/>
                    <a:pt x="31" y="550"/>
                  </a:cubicBezTo>
                  <a:cubicBezTo>
                    <a:pt x="1" y="945"/>
                    <a:pt x="305" y="1158"/>
                    <a:pt x="821" y="1158"/>
                  </a:cubicBezTo>
                  <a:cubicBezTo>
                    <a:pt x="838" y="1159"/>
                    <a:pt x="854" y="1160"/>
                    <a:pt x="870" y="1160"/>
                  </a:cubicBezTo>
                  <a:cubicBezTo>
                    <a:pt x="1211" y="1160"/>
                    <a:pt x="1157" y="846"/>
                    <a:pt x="1186" y="671"/>
                  </a:cubicBezTo>
                  <a:cubicBezTo>
                    <a:pt x="1273" y="322"/>
                    <a:pt x="998" y="1"/>
                    <a:pt x="655" y="1"/>
                  </a:cubicBezTo>
                  <a:cubicBezTo>
                    <a:pt x="639" y="1"/>
                    <a:pt x="624" y="1"/>
                    <a:pt x="609" y="3"/>
                  </a:cubicBezTo>
                  <a:cubicBezTo>
                    <a:pt x="591" y="1"/>
                    <a:pt x="574" y="0"/>
                    <a:pt x="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3" name="Google Shape;12663;p15"/>
            <p:cNvSpPr/>
            <p:nvPr/>
          </p:nvSpPr>
          <p:spPr>
            <a:xfrm>
              <a:off x="5467700" y="1517350"/>
              <a:ext cx="41050" cy="31625"/>
            </a:xfrm>
            <a:custGeom>
              <a:avLst/>
              <a:gdLst/>
              <a:ahLst/>
              <a:cxnLst/>
              <a:rect l="l" t="t" r="r" b="b"/>
              <a:pathLst>
                <a:path w="1642" h="1265" extrusionOk="0">
                  <a:moveTo>
                    <a:pt x="798" y="1"/>
                  </a:moveTo>
                  <a:cubicBezTo>
                    <a:pt x="605" y="1"/>
                    <a:pt x="415" y="107"/>
                    <a:pt x="304" y="292"/>
                  </a:cubicBezTo>
                  <a:cubicBezTo>
                    <a:pt x="0" y="596"/>
                    <a:pt x="91" y="1082"/>
                    <a:pt x="487" y="1264"/>
                  </a:cubicBezTo>
                  <a:cubicBezTo>
                    <a:pt x="669" y="1210"/>
                    <a:pt x="851" y="1133"/>
                    <a:pt x="1040" y="1133"/>
                  </a:cubicBezTo>
                  <a:cubicBezTo>
                    <a:pt x="1166" y="1133"/>
                    <a:pt x="1295" y="1167"/>
                    <a:pt x="1429" y="1264"/>
                  </a:cubicBezTo>
                  <a:cubicBezTo>
                    <a:pt x="1642" y="656"/>
                    <a:pt x="1550" y="352"/>
                    <a:pt x="1155" y="140"/>
                  </a:cubicBezTo>
                  <a:cubicBezTo>
                    <a:pt x="1048" y="44"/>
                    <a:pt x="922" y="1"/>
                    <a:pt x="7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4" name="Google Shape;12664;p15"/>
            <p:cNvSpPr/>
            <p:nvPr/>
          </p:nvSpPr>
          <p:spPr>
            <a:xfrm>
              <a:off x="5887925" y="1311100"/>
              <a:ext cx="28125" cy="40775"/>
            </a:xfrm>
            <a:custGeom>
              <a:avLst/>
              <a:gdLst/>
              <a:ahLst/>
              <a:cxnLst/>
              <a:rect l="l" t="t" r="r" b="b"/>
              <a:pathLst>
                <a:path w="1125" h="1631" extrusionOk="0">
                  <a:moveTo>
                    <a:pt x="669" y="1"/>
                  </a:moveTo>
                  <a:cubicBezTo>
                    <a:pt x="517" y="31"/>
                    <a:pt x="365" y="61"/>
                    <a:pt x="274" y="213"/>
                  </a:cubicBezTo>
                  <a:cubicBezTo>
                    <a:pt x="365" y="365"/>
                    <a:pt x="790" y="487"/>
                    <a:pt x="365" y="730"/>
                  </a:cubicBezTo>
                  <a:cubicBezTo>
                    <a:pt x="91" y="852"/>
                    <a:pt x="0" y="1186"/>
                    <a:pt x="182" y="1429"/>
                  </a:cubicBezTo>
                  <a:cubicBezTo>
                    <a:pt x="254" y="1549"/>
                    <a:pt x="401" y="1631"/>
                    <a:pt x="549" y="1631"/>
                  </a:cubicBezTo>
                  <a:cubicBezTo>
                    <a:pt x="589" y="1631"/>
                    <a:pt x="630" y="1624"/>
                    <a:pt x="669" y="1611"/>
                  </a:cubicBezTo>
                  <a:cubicBezTo>
                    <a:pt x="942" y="1551"/>
                    <a:pt x="1125" y="1247"/>
                    <a:pt x="1094" y="973"/>
                  </a:cubicBezTo>
                  <a:cubicBezTo>
                    <a:pt x="1125" y="578"/>
                    <a:pt x="973" y="213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5" name="Google Shape;12665;p15"/>
            <p:cNvSpPr/>
            <p:nvPr/>
          </p:nvSpPr>
          <p:spPr>
            <a:xfrm>
              <a:off x="5586225" y="1333325"/>
              <a:ext cx="38800" cy="30150"/>
            </a:xfrm>
            <a:custGeom>
              <a:avLst/>
              <a:gdLst/>
              <a:ahLst/>
              <a:cxnLst/>
              <a:rect l="l" t="t" r="r" b="b"/>
              <a:pathLst>
                <a:path w="1552" h="1206" extrusionOk="0">
                  <a:moveTo>
                    <a:pt x="761" y="1"/>
                  </a:moveTo>
                  <a:cubicBezTo>
                    <a:pt x="594" y="1"/>
                    <a:pt x="427" y="39"/>
                    <a:pt x="275" y="115"/>
                  </a:cubicBezTo>
                  <a:cubicBezTo>
                    <a:pt x="1" y="267"/>
                    <a:pt x="31" y="540"/>
                    <a:pt x="153" y="814"/>
                  </a:cubicBezTo>
                  <a:cubicBezTo>
                    <a:pt x="214" y="935"/>
                    <a:pt x="275" y="1057"/>
                    <a:pt x="335" y="1148"/>
                  </a:cubicBezTo>
                  <a:cubicBezTo>
                    <a:pt x="385" y="1181"/>
                    <a:pt x="445" y="1206"/>
                    <a:pt x="508" y="1206"/>
                  </a:cubicBezTo>
                  <a:cubicBezTo>
                    <a:pt x="560" y="1206"/>
                    <a:pt x="615" y="1189"/>
                    <a:pt x="670" y="1148"/>
                  </a:cubicBezTo>
                  <a:cubicBezTo>
                    <a:pt x="877" y="1122"/>
                    <a:pt x="841" y="744"/>
                    <a:pt x="1070" y="744"/>
                  </a:cubicBezTo>
                  <a:cubicBezTo>
                    <a:pt x="1110" y="744"/>
                    <a:pt x="1158" y="756"/>
                    <a:pt x="1217" y="783"/>
                  </a:cubicBezTo>
                  <a:cubicBezTo>
                    <a:pt x="1261" y="849"/>
                    <a:pt x="1352" y="899"/>
                    <a:pt x="1399" y="899"/>
                  </a:cubicBezTo>
                  <a:cubicBezTo>
                    <a:pt x="1418" y="899"/>
                    <a:pt x="1430" y="891"/>
                    <a:pt x="1430" y="874"/>
                  </a:cubicBezTo>
                  <a:cubicBezTo>
                    <a:pt x="1551" y="601"/>
                    <a:pt x="1490" y="297"/>
                    <a:pt x="1247" y="115"/>
                  </a:cubicBezTo>
                  <a:cubicBezTo>
                    <a:pt x="1095" y="39"/>
                    <a:pt x="928" y="1"/>
                    <a:pt x="7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6" name="Google Shape;12666;p15"/>
            <p:cNvSpPr/>
            <p:nvPr/>
          </p:nvSpPr>
          <p:spPr>
            <a:xfrm>
              <a:off x="5461625" y="1252025"/>
              <a:ext cx="37250" cy="37825"/>
            </a:xfrm>
            <a:custGeom>
              <a:avLst/>
              <a:gdLst/>
              <a:ahLst/>
              <a:cxnLst/>
              <a:rect l="l" t="t" r="r" b="b"/>
              <a:pathLst>
                <a:path w="1490" h="1513" extrusionOk="0">
                  <a:moveTo>
                    <a:pt x="532" y="0"/>
                  </a:moveTo>
                  <a:cubicBezTo>
                    <a:pt x="263" y="0"/>
                    <a:pt x="83" y="257"/>
                    <a:pt x="0" y="753"/>
                  </a:cubicBezTo>
                  <a:cubicBezTo>
                    <a:pt x="578" y="753"/>
                    <a:pt x="304" y="1330"/>
                    <a:pt x="578" y="1512"/>
                  </a:cubicBezTo>
                  <a:cubicBezTo>
                    <a:pt x="851" y="1208"/>
                    <a:pt x="973" y="753"/>
                    <a:pt x="1489" y="753"/>
                  </a:cubicBezTo>
                  <a:cubicBezTo>
                    <a:pt x="1489" y="418"/>
                    <a:pt x="1185" y="327"/>
                    <a:pt x="973" y="175"/>
                  </a:cubicBezTo>
                  <a:cubicBezTo>
                    <a:pt x="807" y="58"/>
                    <a:pt x="660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7" name="Google Shape;12667;p15"/>
            <p:cNvSpPr/>
            <p:nvPr/>
          </p:nvSpPr>
          <p:spPr>
            <a:xfrm>
              <a:off x="6353725" y="1293825"/>
              <a:ext cx="40300" cy="32500"/>
            </a:xfrm>
            <a:custGeom>
              <a:avLst/>
              <a:gdLst/>
              <a:ahLst/>
              <a:cxnLst/>
              <a:rect l="l" t="t" r="r" b="b"/>
              <a:pathLst>
                <a:path w="1612" h="1300" extrusionOk="0">
                  <a:moveTo>
                    <a:pt x="903" y="0"/>
                  </a:moveTo>
                  <a:cubicBezTo>
                    <a:pt x="867" y="0"/>
                    <a:pt x="829" y="8"/>
                    <a:pt x="791" y="23"/>
                  </a:cubicBezTo>
                  <a:cubicBezTo>
                    <a:pt x="274" y="205"/>
                    <a:pt x="1" y="783"/>
                    <a:pt x="244" y="1299"/>
                  </a:cubicBezTo>
                  <a:cubicBezTo>
                    <a:pt x="334" y="1272"/>
                    <a:pt x="423" y="1264"/>
                    <a:pt x="513" y="1264"/>
                  </a:cubicBezTo>
                  <a:cubicBezTo>
                    <a:pt x="661" y="1264"/>
                    <a:pt x="809" y="1287"/>
                    <a:pt x="957" y="1287"/>
                  </a:cubicBezTo>
                  <a:cubicBezTo>
                    <a:pt x="1023" y="1287"/>
                    <a:pt x="1089" y="1282"/>
                    <a:pt x="1156" y="1269"/>
                  </a:cubicBezTo>
                  <a:cubicBezTo>
                    <a:pt x="1186" y="1056"/>
                    <a:pt x="1186" y="843"/>
                    <a:pt x="1399" y="722"/>
                  </a:cubicBezTo>
                  <a:cubicBezTo>
                    <a:pt x="1612" y="631"/>
                    <a:pt x="1581" y="509"/>
                    <a:pt x="1308" y="479"/>
                  </a:cubicBezTo>
                  <a:cubicBezTo>
                    <a:pt x="1034" y="448"/>
                    <a:pt x="1156" y="357"/>
                    <a:pt x="1125" y="205"/>
                  </a:cubicBezTo>
                  <a:cubicBezTo>
                    <a:pt x="1102" y="68"/>
                    <a:pt x="1011" y="0"/>
                    <a:pt x="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8" name="Google Shape;12668;p15"/>
            <p:cNvSpPr/>
            <p:nvPr/>
          </p:nvSpPr>
          <p:spPr>
            <a:xfrm>
              <a:off x="5703250" y="1175025"/>
              <a:ext cx="28150" cy="27850"/>
            </a:xfrm>
            <a:custGeom>
              <a:avLst/>
              <a:gdLst/>
              <a:ahLst/>
              <a:cxnLst/>
              <a:rect l="l" t="t" r="r" b="b"/>
              <a:pathLst>
                <a:path w="1126" h="1114" extrusionOk="0">
                  <a:moveTo>
                    <a:pt x="589" y="1"/>
                  </a:moveTo>
                  <a:cubicBezTo>
                    <a:pt x="250" y="1"/>
                    <a:pt x="2" y="292"/>
                    <a:pt x="31" y="611"/>
                  </a:cubicBezTo>
                  <a:cubicBezTo>
                    <a:pt x="1" y="884"/>
                    <a:pt x="92" y="1067"/>
                    <a:pt x="396" y="1097"/>
                  </a:cubicBezTo>
                  <a:cubicBezTo>
                    <a:pt x="440" y="1108"/>
                    <a:pt x="485" y="1113"/>
                    <a:pt x="528" y="1113"/>
                  </a:cubicBezTo>
                  <a:cubicBezTo>
                    <a:pt x="844" y="1113"/>
                    <a:pt x="1122" y="840"/>
                    <a:pt x="1095" y="519"/>
                  </a:cubicBezTo>
                  <a:cubicBezTo>
                    <a:pt x="1126" y="246"/>
                    <a:pt x="913" y="3"/>
                    <a:pt x="639" y="3"/>
                  </a:cubicBezTo>
                  <a:cubicBezTo>
                    <a:pt x="622" y="1"/>
                    <a:pt x="606" y="1"/>
                    <a:pt x="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9" name="Google Shape;12669;p15"/>
            <p:cNvSpPr/>
            <p:nvPr/>
          </p:nvSpPr>
          <p:spPr>
            <a:xfrm>
              <a:off x="5657675" y="1436300"/>
              <a:ext cx="32700" cy="35150"/>
            </a:xfrm>
            <a:custGeom>
              <a:avLst/>
              <a:gdLst/>
              <a:ahLst/>
              <a:cxnLst/>
              <a:rect l="l" t="t" r="r" b="b"/>
              <a:pathLst>
                <a:path w="1308" h="1406" extrusionOk="0">
                  <a:moveTo>
                    <a:pt x="929" y="0"/>
                  </a:moveTo>
                  <a:cubicBezTo>
                    <a:pt x="840" y="0"/>
                    <a:pt x="735" y="64"/>
                    <a:pt x="608" y="190"/>
                  </a:cubicBezTo>
                  <a:cubicBezTo>
                    <a:pt x="395" y="373"/>
                    <a:pt x="183" y="616"/>
                    <a:pt x="0" y="828"/>
                  </a:cubicBezTo>
                  <a:cubicBezTo>
                    <a:pt x="61" y="1072"/>
                    <a:pt x="213" y="1254"/>
                    <a:pt x="395" y="1406"/>
                  </a:cubicBezTo>
                  <a:cubicBezTo>
                    <a:pt x="510" y="1360"/>
                    <a:pt x="573" y="1090"/>
                    <a:pt x="740" y="1090"/>
                  </a:cubicBezTo>
                  <a:cubicBezTo>
                    <a:pt x="794" y="1090"/>
                    <a:pt x="860" y="1118"/>
                    <a:pt x="942" y="1193"/>
                  </a:cubicBezTo>
                  <a:cubicBezTo>
                    <a:pt x="1002" y="1253"/>
                    <a:pt x="1052" y="1277"/>
                    <a:pt x="1093" y="1277"/>
                  </a:cubicBezTo>
                  <a:cubicBezTo>
                    <a:pt x="1178" y="1277"/>
                    <a:pt x="1226" y="1174"/>
                    <a:pt x="1246" y="1072"/>
                  </a:cubicBezTo>
                  <a:cubicBezTo>
                    <a:pt x="1307" y="828"/>
                    <a:pt x="1307" y="585"/>
                    <a:pt x="1216" y="373"/>
                  </a:cubicBezTo>
                  <a:cubicBezTo>
                    <a:pt x="1145" y="124"/>
                    <a:pt x="1053" y="0"/>
                    <a:pt x="9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0" name="Google Shape;12670;p15"/>
            <p:cNvSpPr/>
            <p:nvPr/>
          </p:nvSpPr>
          <p:spPr>
            <a:xfrm>
              <a:off x="6116650" y="1362025"/>
              <a:ext cx="31550" cy="39600"/>
            </a:xfrm>
            <a:custGeom>
              <a:avLst/>
              <a:gdLst/>
              <a:ahLst/>
              <a:cxnLst/>
              <a:rect l="l" t="t" r="r" b="b"/>
              <a:pathLst>
                <a:path w="1262" h="1584" extrusionOk="0">
                  <a:moveTo>
                    <a:pt x="638" y="0"/>
                  </a:moveTo>
                  <a:cubicBezTo>
                    <a:pt x="663" y="315"/>
                    <a:pt x="668" y="610"/>
                    <a:pt x="377" y="610"/>
                  </a:cubicBezTo>
                  <a:cubicBezTo>
                    <a:pt x="303" y="610"/>
                    <a:pt x="209" y="591"/>
                    <a:pt x="91" y="547"/>
                  </a:cubicBezTo>
                  <a:cubicBezTo>
                    <a:pt x="61" y="881"/>
                    <a:pt x="31" y="1216"/>
                    <a:pt x="0" y="1550"/>
                  </a:cubicBezTo>
                  <a:cubicBezTo>
                    <a:pt x="194" y="1571"/>
                    <a:pt x="358" y="1583"/>
                    <a:pt x="498" y="1583"/>
                  </a:cubicBezTo>
                  <a:cubicBezTo>
                    <a:pt x="1170" y="1583"/>
                    <a:pt x="1261" y="1306"/>
                    <a:pt x="1186" y="426"/>
                  </a:cubicBezTo>
                  <a:cubicBezTo>
                    <a:pt x="1125" y="30"/>
                    <a:pt x="912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1" name="Google Shape;12671;p15"/>
            <p:cNvSpPr/>
            <p:nvPr/>
          </p:nvSpPr>
          <p:spPr>
            <a:xfrm>
              <a:off x="5849925" y="1466875"/>
              <a:ext cx="43325" cy="38975"/>
            </a:xfrm>
            <a:custGeom>
              <a:avLst/>
              <a:gdLst/>
              <a:ahLst/>
              <a:cxnLst/>
              <a:rect l="l" t="t" r="r" b="b"/>
              <a:pathLst>
                <a:path w="1733" h="1559" extrusionOk="0">
                  <a:moveTo>
                    <a:pt x="1095" y="1"/>
                  </a:moveTo>
                  <a:cubicBezTo>
                    <a:pt x="1095" y="244"/>
                    <a:pt x="1064" y="487"/>
                    <a:pt x="791" y="548"/>
                  </a:cubicBezTo>
                  <a:cubicBezTo>
                    <a:pt x="517" y="609"/>
                    <a:pt x="365" y="852"/>
                    <a:pt x="152" y="1034"/>
                  </a:cubicBezTo>
                  <a:cubicBezTo>
                    <a:pt x="0" y="1125"/>
                    <a:pt x="0" y="1368"/>
                    <a:pt x="152" y="1490"/>
                  </a:cubicBezTo>
                  <a:cubicBezTo>
                    <a:pt x="213" y="1539"/>
                    <a:pt x="264" y="1558"/>
                    <a:pt x="313" y="1558"/>
                  </a:cubicBezTo>
                  <a:cubicBezTo>
                    <a:pt x="387" y="1558"/>
                    <a:pt x="456" y="1514"/>
                    <a:pt x="547" y="1460"/>
                  </a:cubicBezTo>
                  <a:cubicBezTo>
                    <a:pt x="821" y="1241"/>
                    <a:pt x="1070" y="899"/>
                    <a:pt x="1471" y="899"/>
                  </a:cubicBezTo>
                  <a:cubicBezTo>
                    <a:pt x="1516" y="899"/>
                    <a:pt x="1562" y="903"/>
                    <a:pt x="1611" y="912"/>
                  </a:cubicBezTo>
                  <a:cubicBezTo>
                    <a:pt x="1672" y="821"/>
                    <a:pt x="1733" y="609"/>
                    <a:pt x="1672" y="609"/>
                  </a:cubicBezTo>
                  <a:cubicBezTo>
                    <a:pt x="1307" y="548"/>
                    <a:pt x="1307" y="183"/>
                    <a:pt x="10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2" name="Google Shape;12672;p15"/>
            <p:cNvSpPr/>
            <p:nvPr/>
          </p:nvSpPr>
          <p:spPr>
            <a:xfrm>
              <a:off x="6378800" y="1394650"/>
              <a:ext cx="26625" cy="29750"/>
            </a:xfrm>
            <a:custGeom>
              <a:avLst/>
              <a:gdLst/>
              <a:ahLst/>
              <a:cxnLst/>
              <a:rect l="l" t="t" r="r" b="b"/>
              <a:pathLst>
                <a:path w="1065" h="1190" extrusionOk="0">
                  <a:moveTo>
                    <a:pt x="573" y="0"/>
                  </a:moveTo>
                  <a:cubicBezTo>
                    <a:pt x="307" y="0"/>
                    <a:pt x="1" y="321"/>
                    <a:pt x="1" y="671"/>
                  </a:cubicBezTo>
                  <a:cubicBezTo>
                    <a:pt x="1" y="1005"/>
                    <a:pt x="244" y="1157"/>
                    <a:pt x="517" y="1187"/>
                  </a:cubicBezTo>
                  <a:cubicBezTo>
                    <a:pt x="529" y="1189"/>
                    <a:pt x="541" y="1189"/>
                    <a:pt x="552" y="1189"/>
                  </a:cubicBezTo>
                  <a:cubicBezTo>
                    <a:pt x="814" y="1189"/>
                    <a:pt x="1065" y="871"/>
                    <a:pt x="1065" y="580"/>
                  </a:cubicBezTo>
                  <a:cubicBezTo>
                    <a:pt x="1004" y="306"/>
                    <a:pt x="882" y="32"/>
                    <a:pt x="609" y="2"/>
                  </a:cubicBezTo>
                  <a:cubicBezTo>
                    <a:pt x="597" y="1"/>
                    <a:pt x="585" y="0"/>
                    <a:pt x="5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3" name="Google Shape;12673;p15"/>
            <p:cNvSpPr/>
            <p:nvPr/>
          </p:nvSpPr>
          <p:spPr>
            <a:xfrm>
              <a:off x="6265575" y="1415925"/>
              <a:ext cx="29675" cy="31225"/>
            </a:xfrm>
            <a:custGeom>
              <a:avLst/>
              <a:gdLst/>
              <a:ahLst/>
              <a:cxnLst/>
              <a:rect l="l" t="t" r="r" b="b"/>
              <a:pathLst>
                <a:path w="1187" h="1249" extrusionOk="0">
                  <a:moveTo>
                    <a:pt x="679" y="1"/>
                  </a:moveTo>
                  <a:cubicBezTo>
                    <a:pt x="526" y="1"/>
                    <a:pt x="374" y="75"/>
                    <a:pt x="274" y="215"/>
                  </a:cubicBezTo>
                  <a:cubicBezTo>
                    <a:pt x="62" y="458"/>
                    <a:pt x="1" y="823"/>
                    <a:pt x="92" y="1127"/>
                  </a:cubicBezTo>
                  <a:cubicBezTo>
                    <a:pt x="153" y="1188"/>
                    <a:pt x="244" y="1218"/>
                    <a:pt x="305" y="1248"/>
                  </a:cubicBezTo>
                  <a:cubicBezTo>
                    <a:pt x="700" y="1096"/>
                    <a:pt x="1004" y="792"/>
                    <a:pt x="1186" y="397"/>
                  </a:cubicBezTo>
                  <a:cubicBezTo>
                    <a:pt x="1186" y="245"/>
                    <a:pt x="1065" y="124"/>
                    <a:pt x="913" y="63"/>
                  </a:cubicBezTo>
                  <a:cubicBezTo>
                    <a:pt x="840" y="21"/>
                    <a:pt x="759" y="1"/>
                    <a:pt x="6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4" name="Google Shape;12674;p15"/>
            <p:cNvSpPr/>
            <p:nvPr/>
          </p:nvSpPr>
          <p:spPr>
            <a:xfrm>
              <a:off x="6441125" y="1571750"/>
              <a:ext cx="25100" cy="35775"/>
            </a:xfrm>
            <a:custGeom>
              <a:avLst/>
              <a:gdLst/>
              <a:ahLst/>
              <a:cxnLst/>
              <a:rect l="l" t="t" r="r" b="b"/>
              <a:pathLst>
                <a:path w="1004" h="1431" extrusionOk="0">
                  <a:moveTo>
                    <a:pt x="426" y="0"/>
                  </a:moveTo>
                  <a:cubicBezTo>
                    <a:pt x="274" y="304"/>
                    <a:pt x="0" y="517"/>
                    <a:pt x="31" y="912"/>
                  </a:cubicBezTo>
                  <a:cubicBezTo>
                    <a:pt x="61" y="1125"/>
                    <a:pt x="122" y="1307"/>
                    <a:pt x="365" y="1398"/>
                  </a:cubicBezTo>
                  <a:cubicBezTo>
                    <a:pt x="408" y="1420"/>
                    <a:pt x="459" y="1430"/>
                    <a:pt x="512" y="1430"/>
                  </a:cubicBezTo>
                  <a:cubicBezTo>
                    <a:pt x="608" y="1430"/>
                    <a:pt x="712" y="1396"/>
                    <a:pt x="790" y="1338"/>
                  </a:cubicBezTo>
                  <a:cubicBezTo>
                    <a:pt x="942" y="1186"/>
                    <a:pt x="1003" y="942"/>
                    <a:pt x="882" y="760"/>
                  </a:cubicBezTo>
                  <a:cubicBezTo>
                    <a:pt x="790" y="517"/>
                    <a:pt x="578" y="274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5" name="Google Shape;12675;p15"/>
            <p:cNvSpPr/>
            <p:nvPr/>
          </p:nvSpPr>
          <p:spPr>
            <a:xfrm>
              <a:off x="5269350" y="1198625"/>
              <a:ext cx="28150" cy="26350"/>
            </a:xfrm>
            <a:custGeom>
              <a:avLst/>
              <a:gdLst/>
              <a:ahLst/>
              <a:cxnLst/>
              <a:rect l="l" t="t" r="r" b="b"/>
              <a:pathLst>
                <a:path w="1126" h="1054" extrusionOk="0">
                  <a:moveTo>
                    <a:pt x="518" y="1"/>
                  </a:moveTo>
                  <a:cubicBezTo>
                    <a:pt x="214" y="1"/>
                    <a:pt x="1" y="275"/>
                    <a:pt x="62" y="548"/>
                  </a:cubicBezTo>
                  <a:cubicBezTo>
                    <a:pt x="62" y="834"/>
                    <a:pt x="285" y="1054"/>
                    <a:pt x="539" y="1054"/>
                  </a:cubicBezTo>
                  <a:cubicBezTo>
                    <a:pt x="582" y="1054"/>
                    <a:pt x="626" y="1048"/>
                    <a:pt x="670" y="1034"/>
                  </a:cubicBezTo>
                  <a:cubicBezTo>
                    <a:pt x="913" y="1034"/>
                    <a:pt x="1126" y="822"/>
                    <a:pt x="1126" y="578"/>
                  </a:cubicBezTo>
                  <a:cubicBezTo>
                    <a:pt x="1065" y="275"/>
                    <a:pt x="822" y="3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6" name="Google Shape;12676;p15"/>
            <p:cNvSpPr/>
            <p:nvPr/>
          </p:nvSpPr>
          <p:spPr>
            <a:xfrm>
              <a:off x="5955550" y="1314025"/>
              <a:ext cx="25850" cy="37100"/>
            </a:xfrm>
            <a:custGeom>
              <a:avLst/>
              <a:gdLst/>
              <a:ahLst/>
              <a:cxnLst/>
              <a:rect l="l" t="t" r="r" b="b"/>
              <a:pathLst>
                <a:path w="1034" h="1484" extrusionOk="0">
                  <a:moveTo>
                    <a:pt x="487" y="1"/>
                  </a:moveTo>
                  <a:cubicBezTo>
                    <a:pt x="424" y="1"/>
                    <a:pt x="361" y="24"/>
                    <a:pt x="304" y="66"/>
                  </a:cubicBezTo>
                  <a:lnTo>
                    <a:pt x="122" y="218"/>
                  </a:lnTo>
                  <a:cubicBezTo>
                    <a:pt x="0" y="400"/>
                    <a:pt x="0" y="643"/>
                    <a:pt x="122" y="826"/>
                  </a:cubicBezTo>
                  <a:cubicBezTo>
                    <a:pt x="304" y="947"/>
                    <a:pt x="456" y="1160"/>
                    <a:pt x="487" y="1403"/>
                  </a:cubicBezTo>
                  <a:cubicBezTo>
                    <a:pt x="519" y="1452"/>
                    <a:pt x="595" y="1483"/>
                    <a:pt x="664" y="1483"/>
                  </a:cubicBezTo>
                  <a:cubicBezTo>
                    <a:pt x="723" y="1483"/>
                    <a:pt x="776" y="1460"/>
                    <a:pt x="791" y="1403"/>
                  </a:cubicBezTo>
                  <a:cubicBezTo>
                    <a:pt x="912" y="1099"/>
                    <a:pt x="973" y="795"/>
                    <a:pt x="1003" y="461"/>
                  </a:cubicBezTo>
                  <a:cubicBezTo>
                    <a:pt x="1034" y="279"/>
                    <a:pt x="851" y="157"/>
                    <a:pt x="699" y="96"/>
                  </a:cubicBezTo>
                  <a:cubicBezTo>
                    <a:pt x="634" y="31"/>
                    <a:pt x="560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7" name="Google Shape;12677;p15"/>
            <p:cNvSpPr/>
            <p:nvPr/>
          </p:nvSpPr>
          <p:spPr>
            <a:xfrm>
              <a:off x="6488225" y="1325100"/>
              <a:ext cx="41825" cy="26775"/>
            </a:xfrm>
            <a:custGeom>
              <a:avLst/>
              <a:gdLst/>
              <a:ahLst/>
              <a:cxnLst/>
              <a:rect l="l" t="t" r="r" b="b"/>
              <a:pathLst>
                <a:path w="1673" h="1071" extrusionOk="0">
                  <a:moveTo>
                    <a:pt x="452" y="1"/>
                  </a:moveTo>
                  <a:cubicBezTo>
                    <a:pt x="293" y="1"/>
                    <a:pt x="263" y="264"/>
                    <a:pt x="153" y="352"/>
                  </a:cubicBezTo>
                  <a:cubicBezTo>
                    <a:pt x="1" y="626"/>
                    <a:pt x="122" y="808"/>
                    <a:pt x="365" y="930"/>
                  </a:cubicBezTo>
                  <a:cubicBezTo>
                    <a:pt x="494" y="1033"/>
                    <a:pt x="614" y="1071"/>
                    <a:pt x="730" y="1071"/>
                  </a:cubicBezTo>
                  <a:cubicBezTo>
                    <a:pt x="1025" y="1071"/>
                    <a:pt x="1302" y="830"/>
                    <a:pt x="1672" y="808"/>
                  </a:cubicBezTo>
                  <a:cubicBezTo>
                    <a:pt x="1338" y="444"/>
                    <a:pt x="943" y="383"/>
                    <a:pt x="700" y="140"/>
                  </a:cubicBezTo>
                  <a:cubicBezTo>
                    <a:pt x="591" y="39"/>
                    <a:pt x="512" y="1"/>
                    <a:pt x="4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8" name="Google Shape;12678;p15"/>
            <p:cNvSpPr/>
            <p:nvPr/>
          </p:nvSpPr>
          <p:spPr>
            <a:xfrm>
              <a:off x="6840200" y="1299550"/>
              <a:ext cx="30275" cy="29900"/>
            </a:xfrm>
            <a:custGeom>
              <a:avLst/>
              <a:gdLst/>
              <a:ahLst/>
              <a:cxnLst/>
              <a:rect l="l" t="t" r="r" b="b"/>
              <a:pathLst>
                <a:path w="1211" h="1196" extrusionOk="0">
                  <a:moveTo>
                    <a:pt x="924" y="1"/>
                  </a:moveTo>
                  <a:cubicBezTo>
                    <a:pt x="908" y="1"/>
                    <a:pt x="892" y="3"/>
                    <a:pt x="876" y="7"/>
                  </a:cubicBezTo>
                  <a:cubicBezTo>
                    <a:pt x="451" y="98"/>
                    <a:pt x="116" y="250"/>
                    <a:pt x="147" y="766"/>
                  </a:cubicBezTo>
                  <a:cubicBezTo>
                    <a:pt x="147" y="797"/>
                    <a:pt x="147" y="827"/>
                    <a:pt x="147" y="858"/>
                  </a:cubicBezTo>
                  <a:cubicBezTo>
                    <a:pt x="36" y="1052"/>
                    <a:pt x="1" y="1196"/>
                    <a:pt x="251" y="1196"/>
                  </a:cubicBezTo>
                  <a:cubicBezTo>
                    <a:pt x="275" y="1196"/>
                    <a:pt x="301" y="1195"/>
                    <a:pt x="329" y="1192"/>
                  </a:cubicBezTo>
                  <a:cubicBezTo>
                    <a:pt x="420" y="1162"/>
                    <a:pt x="542" y="1101"/>
                    <a:pt x="633" y="1040"/>
                  </a:cubicBezTo>
                  <a:cubicBezTo>
                    <a:pt x="998" y="918"/>
                    <a:pt x="1211" y="554"/>
                    <a:pt x="1150" y="189"/>
                  </a:cubicBezTo>
                  <a:cubicBezTo>
                    <a:pt x="1124" y="83"/>
                    <a:pt x="1028" y="1"/>
                    <a:pt x="9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9" name="Google Shape;12679;p15"/>
            <p:cNvSpPr/>
            <p:nvPr/>
          </p:nvSpPr>
          <p:spPr>
            <a:xfrm>
              <a:off x="6141725" y="1405250"/>
              <a:ext cx="28125" cy="28225"/>
            </a:xfrm>
            <a:custGeom>
              <a:avLst/>
              <a:gdLst/>
              <a:ahLst/>
              <a:cxnLst/>
              <a:rect l="l" t="t" r="r" b="b"/>
              <a:pathLst>
                <a:path w="1125" h="1129" extrusionOk="0">
                  <a:moveTo>
                    <a:pt x="609" y="0"/>
                  </a:moveTo>
                  <a:cubicBezTo>
                    <a:pt x="357" y="0"/>
                    <a:pt x="117" y="175"/>
                    <a:pt x="61" y="429"/>
                  </a:cubicBezTo>
                  <a:cubicBezTo>
                    <a:pt x="0" y="642"/>
                    <a:pt x="426" y="1128"/>
                    <a:pt x="669" y="1128"/>
                  </a:cubicBezTo>
                  <a:cubicBezTo>
                    <a:pt x="1034" y="1128"/>
                    <a:pt x="1064" y="855"/>
                    <a:pt x="1094" y="611"/>
                  </a:cubicBezTo>
                  <a:cubicBezTo>
                    <a:pt x="1125" y="247"/>
                    <a:pt x="942" y="4"/>
                    <a:pt x="669" y="4"/>
                  </a:cubicBezTo>
                  <a:cubicBezTo>
                    <a:pt x="649" y="1"/>
                    <a:pt x="629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0" name="Google Shape;12680;p15"/>
            <p:cNvSpPr/>
            <p:nvPr/>
          </p:nvSpPr>
          <p:spPr>
            <a:xfrm>
              <a:off x="5497325" y="1325550"/>
              <a:ext cx="33375" cy="25375"/>
            </a:xfrm>
            <a:custGeom>
              <a:avLst/>
              <a:gdLst/>
              <a:ahLst/>
              <a:cxnLst/>
              <a:rect l="l" t="t" r="r" b="b"/>
              <a:pathLst>
                <a:path w="1335" h="1015" extrusionOk="0">
                  <a:moveTo>
                    <a:pt x="244" y="0"/>
                  </a:moveTo>
                  <a:cubicBezTo>
                    <a:pt x="213" y="122"/>
                    <a:pt x="153" y="213"/>
                    <a:pt x="153" y="334"/>
                  </a:cubicBezTo>
                  <a:cubicBezTo>
                    <a:pt x="1" y="881"/>
                    <a:pt x="1" y="881"/>
                    <a:pt x="609" y="942"/>
                  </a:cubicBezTo>
                  <a:cubicBezTo>
                    <a:pt x="700" y="973"/>
                    <a:pt x="791" y="1003"/>
                    <a:pt x="882" y="1003"/>
                  </a:cubicBezTo>
                  <a:cubicBezTo>
                    <a:pt x="910" y="1011"/>
                    <a:pt x="939" y="1015"/>
                    <a:pt x="966" y="1015"/>
                  </a:cubicBezTo>
                  <a:cubicBezTo>
                    <a:pt x="1148" y="1015"/>
                    <a:pt x="1308" y="853"/>
                    <a:pt x="1308" y="669"/>
                  </a:cubicBezTo>
                  <a:cubicBezTo>
                    <a:pt x="1335" y="451"/>
                    <a:pt x="1216" y="234"/>
                    <a:pt x="1039" y="234"/>
                  </a:cubicBezTo>
                  <a:cubicBezTo>
                    <a:pt x="1018" y="234"/>
                    <a:pt x="996" y="237"/>
                    <a:pt x="973" y="243"/>
                  </a:cubicBezTo>
                  <a:cubicBezTo>
                    <a:pt x="914" y="263"/>
                    <a:pt x="860" y="272"/>
                    <a:pt x="812" y="272"/>
                  </a:cubicBezTo>
                  <a:cubicBezTo>
                    <a:pt x="565" y="272"/>
                    <a:pt x="447" y="5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1" name="Google Shape;12681;p15"/>
            <p:cNvSpPr/>
            <p:nvPr/>
          </p:nvSpPr>
          <p:spPr>
            <a:xfrm>
              <a:off x="6056625" y="1315950"/>
              <a:ext cx="38000" cy="26200"/>
            </a:xfrm>
            <a:custGeom>
              <a:avLst/>
              <a:gdLst/>
              <a:ahLst/>
              <a:cxnLst/>
              <a:rect l="l" t="t" r="r" b="b"/>
              <a:pathLst>
                <a:path w="1520" h="1048" extrusionOk="0">
                  <a:moveTo>
                    <a:pt x="490" y="0"/>
                  </a:moveTo>
                  <a:cubicBezTo>
                    <a:pt x="1" y="0"/>
                    <a:pt x="246" y="423"/>
                    <a:pt x="273" y="749"/>
                  </a:cubicBezTo>
                  <a:cubicBezTo>
                    <a:pt x="350" y="940"/>
                    <a:pt x="535" y="1047"/>
                    <a:pt x="722" y="1047"/>
                  </a:cubicBezTo>
                  <a:cubicBezTo>
                    <a:pt x="832" y="1047"/>
                    <a:pt x="943" y="1010"/>
                    <a:pt x="1033" y="931"/>
                  </a:cubicBezTo>
                  <a:cubicBezTo>
                    <a:pt x="1337" y="931"/>
                    <a:pt x="1520" y="718"/>
                    <a:pt x="1459" y="475"/>
                  </a:cubicBezTo>
                  <a:cubicBezTo>
                    <a:pt x="1377" y="146"/>
                    <a:pt x="1121" y="15"/>
                    <a:pt x="803" y="15"/>
                  </a:cubicBezTo>
                  <a:cubicBezTo>
                    <a:pt x="769" y="15"/>
                    <a:pt x="734" y="16"/>
                    <a:pt x="699" y="19"/>
                  </a:cubicBezTo>
                  <a:cubicBezTo>
                    <a:pt x="618" y="6"/>
                    <a:pt x="549" y="0"/>
                    <a:pt x="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2" name="Google Shape;12682;p15"/>
            <p:cNvSpPr/>
            <p:nvPr/>
          </p:nvSpPr>
          <p:spPr>
            <a:xfrm>
              <a:off x="5928200" y="138820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175" y="0"/>
                  </a:moveTo>
                  <a:cubicBezTo>
                    <a:pt x="120" y="0"/>
                    <a:pt x="62" y="6"/>
                    <a:pt x="0" y="17"/>
                  </a:cubicBezTo>
                  <a:cubicBezTo>
                    <a:pt x="243" y="473"/>
                    <a:pt x="486" y="929"/>
                    <a:pt x="730" y="1354"/>
                  </a:cubicBezTo>
                  <a:cubicBezTo>
                    <a:pt x="760" y="1385"/>
                    <a:pt x="821" y="1415"/>
                    <a:pt x="912" y="1445"/>
                  </a:cubicBezTo>
                  <a:cubicBezTo>
                    <a:pt x="1094" y="1233"/>
                    <a:pt x="1489" y="990"/>
                    <a:pt x="1246" y="777"/>
                  </a:cubicBezTo>
                  <a:cubicBezTo>
                    <a:pt x="915" y="501"/>
                    <a:pt x="710" y="0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3" name="Google Shape;12683;p15"/>
            <p:cNvSpPr/>
            <p:nvPr/>
          </p:nvSpPr>
          <p:spPr>
            <a:xfrm>
              <a:off x="5679700" y="1248600"/>
              <a:ext cx="28150" cy="27075"/>
            </a:xfrm>
            <a:custGeom>
              <a:avLst/>
              <a:gdLst/>
              <a:ahLst/>
              <a:cxnLst/>
              <a:rect l="l" t="t" r="r" b="b"/>
              <a:pathLst>
                <a:path w="1126" h="1083" extrusionOk="0">
                  <a:moveTo>
                    <a:pt x="303" y="0"/>
                  </a:moveTo>
                  <a:cubicBezTo>
                    <a:pt x="205" y="0"/>
                    <a:pt x="117" y="59"/>
                    <a:pt x="92" y="160"/>
                  </a:cubicBezTo>
                  <a:cubicBezTo>
                    <a:pt x="1" y="403"/>
                    <a:pt x="31" y="646"/>
                    <a:pt x="153" y="859"/>
                  </a:cubicBezTo>
                  <a:cubicBezTo>
                    <a:pt x="280" y="1008"/>
                    <a:pt x="468" y="1083"/>
                    <a:pt x="652" y="1083"/>
                  </a:cubicBezTo>
                  <a:cubicBezTo>
                    <a:pt x="731" y="1083"/>
                    <a:pt x="809" y="1069"/>
                    <a:pt x="882" y="1042"/>
                  </a:cubicBezTo>
                  <a:cubicBezTo>
                    <a:pt x="1004" y="1011"/>
                    <a:pt x="1095" y="920"/>
                    <a:pt x="1095" y="798"/>
                  </a:cubicBezTo>
                  <a:cubicBezTo>
                    <a:pt x="1125" y="555"/>
                    <a:pt x="639" y="38"/>
                    <a:pt x="365" y="8"/>
                  </a:cubicBezTo>
                  <a:cubicBezTo>
                    <a:pt x="345" y="3"/>
                    <a:pt x="324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4" name="Google Shape;12684;p15"/>
            <p:cNvSpPr/>
            <p:nvPr/>
          </p:nvSpPr>
          <p:spPr>
            <a:xfrm>
              <a:off x="6052125" y="1467375"/>
              <a:ext cx="32625" cy="26875"/>
            </a:xfrm>
            <a:custGeom>
              <a:avLst/>
              <a:gdLst/>
              <a:ahLst/>
              <a:cxnLst/>
              <a:rect l="l" t="t" r="r" b="b"/>
              <a:pathLst>
                <a:path w="1305" h="1075" extrusionOk="0">
                  <a:moveTo>
                    <a:pt x="403" y="0"/>
                  </a:moveTo>
                  <a:cubicBezTo>
                    <a:pt x="370" y="0"/>
                    <a:pt x="336" y="4"/>
                    <a:pt x="301" y="11"/>
                  </a:cubicBezTo>
                  <a:cubicBezTo>
                    <a:pt x="119" y="72"/>
                    <a:pt x="28" y="254"/>
                    <a:pt x="28" y="437"/>
                  </a:cubicBezTo>
                  <a:cubicBezTo>
                    <a:pt x="1" y="819"/>
                    <a:pt x="194" y="1054"/>
                    <a:pt x="564" y="1054"/>
                  </a:cubicBezTo>
                  <a:cubicBezTo>
                    <a:pt x="606" y="1054"/>
                    <a:pt x="650" y="1051"/>
                    <a:pt x="697" y="1044"/>
                  </a:cubicBezTo>
                  <a:cubicBezTo>
                    <a:pt x="765" y="1017"/>
                    <a:pt x="839" y="1002"/>
                    <a:pt x="917" y="1002"/>
                  </a:cubicBezTo>
                  <a:cubicBezTo>
                    <a:pt x="1013" y="1002"/>
                    <a:pt x="1113" y="1025"/>
                    <a:pt x="1213" y="1075"/>
                  </a:cubicBezTo>
                  <a:cubicBezTo>
                    <a:pt x="1305" y="953"/>
                    <a:pt x="1305" y="771"/>
                    <a:pt x="1183" y="680"/>
                  </a:cubicBezTo>
                  <a:cubicBezTo>
                    <a:pt x="909" y="589"/>
                    <a:pt x="879" y="315"/>
                    <a:pt x="697" y="163"/>
                  </a:cubicBezTo>
                  <a:cubicBezTo>
                    <a:pt x="626" y="45"/>
                    <a:pt x="519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5" name="Google Shape;12685;p15"/>
            <p:cNvSpPr/>
            <p:nvPr/>
          </p:nvSpPr>
          <p:spPr>
            <a:xfrm>
              <a:off x="6483675" y="1231150"/>
              <a:ext cx="25850" cy="27550"/>
            </a:xfrm>
            <a:custGeom>
              <a:avLst/>
              <a:gdLst/>
              <a:ahLst/>
              <a:cxnLst/>
              <a:rect l="l" t="t" r="r" b="b"/>
              <a:pathLst>
                <a:path w="1034" h="1102" extrusionOk="0">
                  <a:moveTo>
                    <a:pt x="546" y="0"/>
                  </a:moveTo>
                  <a:cubicBezTo>
                    <a:pt x="287" y="0"/>
                    <a:pt x="0" y="338"/>
                    <a:pt x="0" y="676"/>
                  </a:cubicBezTo>
                  <a:cubicBezTo>
                    <a:pt x="0" y="888"/>
                    <a:pt x="31" y="1101"/>
                    <a:pt x="304" y="1101"/>
                  </a:cubicBezTo>
                  <a:cubicBezTo>
                    <a:pt x="639" y="1071"/>
                    <a:pt x="943" y="828"/>
                    <a:pt x="1034" y="493"/>
                  </a:cubicBezTo>
                  <a:cubicBezTo>
                    <a:pt x="1003" y="250"/>
                    <a:pt x="821" y="68"/>
                    <a:pt x="608" y="7"/>
                  </a:cubicBezTo>
                  <a:cubicBezTo>
                    <a:pt x="588" y="2"/>
                    <a:pt x="567" y="0"/>
                    <a:pt x="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6" name="Google Shape;12686;p15"/>
            <p:cNvSpPr/>
            <p:nvPr/>
          </p:nvSpPr>
          <p:spPr>
            <a:xfrm>
              <a:off x="5225300" y="1377200"/>
              <a:ext cx="27375" cy="25875"/>
            </a:xfrm>
            <a:custGeom>
              <a:avLst/>
              <a:gdLst/>
              <a:ahLst/>
              <a:cxnLst/>
              <a:rect l="l" t="t" r="r" b="b"/>
              <a:pathLst>
                <a:path w="1095" h="1035" extrusionOk="0">
                  <a:moveTo>
                    <a:pt x="517" y="1"/>
                  </a:moveTo>
                  <a:cubicBezTo>
                    <a:pt x="213" y="31"/>
                    <a:pt x="0" y="274"/>
                    <a:pt x="30" y="548"/>
                  </a:cubicBezTo>
                  <a:cubicBezTo>
                    <a:pt x="30" y="882"/>
                    <a:pt x="274" y="1034"/>
                    <a:pt x="547" y="1034"/>
                  </a:cubicBezTo>
                  <a:cubicBezTo>
                    <a:pt x="881" y="1004"/>
                    <a:pt x="1094" y="852"/>
                    <a:pt x="1033" y="518"/>
                  </a:cubicBezTo>
                  <a:cubicBezTo>
                    <a:pt x="1033" y="214"/>
                    <a:pt x="790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7" name="Google Shape;12687;p15"/>
            <p:cNvSpPr/>
            <p:nvPr/>
          </p:nvSpPr>
          <p:spPr>
            <a:xfrm>
              <a:off x="6314975" y="1432150"/>
              <a:ext cx="31175" cy="30775"/>
            </a:xfrm>
            <a:custGeom>
              <a:avLst/>
              <a:gdLst/>
              <a:ahLst/>
              <a:cxnLst/>
              <a:rect l="l" t="t" r="r" b="b"/>
              <a:pathLst>
                <a:path w="1247" h="1231" extrusionOk="0">
                  <a:moveTo>
                    <a:pt x="402" y="0"/>
                  </a:moveTo>
                  <a:cubicBezTo>
                    <a:pt x="90" y="0"/>
                    <a:pt x="22" y="184"/>
                    <a:pt x="0" y="660"/>
                  </a:cubicBezTo>
                  <a:lnTo>
                    <a:pt x="0" y="1207"/>
                  </a:lnTo>
                  <a:cubicBezTo>
                    <a:pt x="16" y="1222"/>
                    <a:pt x="46" y="1230"/>
                    <a:pt x="80" y="1230"/>
                  </a:cubicBezTo>
                  <a:cubicBezTo>
                    <a:pt x="114" y="1230"/>
                    <a:pt x="152" y="1222"/>
                    <a:pt x="183" y="1207"/>
                  </a:cubicBezTo>
                  <a:cubicBezTo>
                    <a:pt x="912" y="1146"/>
                    <a:pt x="1247" y="842"/>
                    <a:pt x="912" y="83"/>
                  </a:cubicBezTo>
                  <a:cubicBezTo>
                    <a:pt x="694" y="30"/>
                    <a:pt x="528" y="0"/>
                    <a:pt x="4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8" name="Google Shape;12688;p15"/>
            <p:cNvSpPr/>
            <p:nvPr/>
          </p:nvSpPr>
          <p:spPr>
            <a:xfrm>
              <a:off x="5900075" y="1458025"/>
              <a:ext cx="28900" cy="27125"/>
            </a:xfrm>
            <a:custGeom>
              <a:avLst/>
              <a:gdLst/>
              <a:ahLst/>
              <a:cxnLst/>
              <a:rect l="l" t="t" r="r" b="b"/>
              <a:pathLst>
                <a:path w="1156" h="1085" extrusionOk="0">
                  <a:moveTo>
                    <a:pt x="567" y="0"/>
                  </a:moveTo>
                  <a:cubicBezTo>
                    <a:pt x="502" y="0"/>
                    <a:pt x="434" y="8"/>
                    <a:pt x="365" y="20"/>
                  </a:cubicBezTo>
                  <a:cubicBezTo>
                    <a:pt x="0" y="567"/>
                    <a:pt x="0" y="598"/>
                    <a:pt x="548" y="1084"/>
                  </a:cubicBezTo>
                  <a:cubicBezTo>
                    <a:pt x="943" y="1023"/>
                    <a:pt x="1155" y="871"/>
                    <a:pt x="1064" y="446"/>
                  </a:cubicBezTo>
                  <a:cubicBezTo>
                    <a:pt x="1016" y="108"/>
                    <a:pt x="815" y="0"/>
                    <a:pt x="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9" name="Google Shape;12689;p15"/>
            <p:cNvSpPr/>
            <p:nvPr/>
          </p:nvSpPr>
          <p:spPr>
            <a:xfrm>
              <a:off x="7004200" y="1292875"/>
              <a:ext cx="31925" cy="24100"/>
            </a:xfrm>
            <a:custGeom>
              <a:avLst/>
              <a:gdLst/>
              <a:ahLst/>
              <a:cxnLst/>
              <a:rect l="l" t="t" r="r" b="b"/>
              <a:pathLst>
                <a:path w="1277" h="964" extrusionOk="0">
                  <a:moveTo>
                    <a:pt x="1277" y="0"/>
                  </a:moveTo>
                  <a:lnTo>
                    <a:pt x="1277" y="0"/>
                  </a:lnTo>
                  <a:cubicBezTo>
                    <a:pt x="912" y="152"/>
                    <a:pt x="456" y="0"/>
                    <a:pt x="152" y="395"/>
                  </a:cubicBezTo>
                  <a:cubicBezTo>
                    <a:pt x="0" y="547"/>
                    <a:pt x="0" y="790"/>
                    <a:pt x="152" y="942"/>
                  </a:cubicBezTo>
                  <a:cubicBezTo>
                    <a:pt x="248" y="956"/>
                    <a:pt x="335" y="964"/>
                    <a:pt x="413" y="964"/>
                  </a:cubicBezTo>
                  <a:cubicBezTo>
                    <a:pt x="856" y="964"/>
                    <a:pt x="1045" y="723"/>
                    <a:pt x="1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0" name="Google Shape;12690;p15"/>
            <p:cNvSpPr/>
            <p:nvPr/>
          </p:nvSpPr>
          <p:spPr>
            <a:xfrm>
              <a:off x="6754200" y="1226225"/>
              <a:ext cx="30400" cy="24050"/>
            </a:xfrm>
            <a:custGeom>
              <a:avLst/>
              <a:gdLst/>
              <a:ahLst/>
              <a:cxnLst/>
              <a:rect l="l" t="t" r="r" b="b"/>
              <a:pathLst>
                <a:path w="1216" h="962" extrusionOk="0">
                  <a:moveTo>
                    <a:pt x="671" y="0"/>
                  </a:moveTo>
                  <a:cubicBezTo>
                    <a:pt x="558" y="0"/>
                    <a:pt x="437" y="44"/>
                    <a:pt x="304" y="143"/>
                  </a:cubicBezTo>
                  <a:cubicBezTo>
                    <a:pt x="0" y="386"/>
                    <a:pt x="213" y="630"/>
                    <a:pt x="304" y="873"/>
                  </a:cubicBezTo>
                  <a:cubicBezTo>
                    <a:pt x="499" y="928"/>
                    <a:pt x="646" y="961"/>
                    <a:pt x="760" y="961"/>
                  </a:cubicBezTo>
                  <a:cubicBezTo>
                    <a:pt x="1019" y="961"/>
                    <a:pt x="1110" y="790"/>
                    <a:pt x="1216" y="326"/>
                  </a:cubicBezTo>
                  <a:cubicBezTo>
                    <a:pt x="1042" y="132"/>
                    <a:pt x="868" y="0"/>
                    <a:pt x="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1" name="Google Shape;12691;p15"/>
            <p:cNvSpPr/>
            <p:nvPr/>
          </p:nvSpPr>
          <p:spPr>
            <a:xfrm>
              <a:off x="5331675" y="1311850"/>
              <a:ext cx="31950" cy="26700"/>
            </a:xfrm>
            <a:custGeom>
              <a:avLst/>
              <a:gdLst/>
              <a:ahLst/>
              <a:cxnLst/>
              <a:rect l="l" t="t" r="r" b="b"/>
              <a:pathLst>
                <a:path w="1278" h="1068" extrusionOk="0">
                  <a:moveTo>
                    <a:pt x="1003" y="1"/>
                  </a:moveTo>
                  <a:cubicBezTo>
                    <a:pt x="851" y="1"/>
                    <a:pt x="700" y="1"/>
                    <a:pt x="578" y="62"/>
                  </a:cubicBezTo>
                  <a:cubicBezTo>
                    <a:pt x="244" y="244"/>
                    <a:pt x="0" y="791"/>
                    <a:pt x="183" y="943"/>
                  </a:cubicBezTo>
                  <a:cubicBezTo>
                    <a:pt x="273" y="1033"/>
                    <a:pt x="358" y="1067"/>
                    <a:pt x="439" y="1067"/>
                  </a:cubicBezTo>
                  <a:cubicBezTo>
                    <a:pt x="631" y="1067"/>
                    <a:pt x="802" y="877"/>
                    <a:pt x="973" y="791"/>
                  </a:cubicBezTo>
                  <a:cubicBezTo>
                    <a:pt x="1095" y="761"/>
                    <a:pt x="1155" y="639"/>
                    <a:pt x="1216" y="548"/>
                  </a:cubicBezTo>
                  <a:cubicBezTo>
                    <a:pt x="1277" y="487"/>
                    <a:pt x="1277" y="396"/>
                    <a:pt x="1216" y="335"/>
                  </a:cubicBezTo>
                  <a:cubicBezTo>
                    <a:pt x="1216" y="274"/>
                    <a:pt x="1216" y="214"/>
                    <a:pt x="1186" y="183"/>
                  </a:cubicBezTo>
                  <a:cubicBezTo>
                    <a:pt x="1125" y="92"/>
                    <a:pt x="1064" y="62"/>
                    <a:pt x="10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2" name="Google Shape;12692;p15"/>
            <p:cNvSpPr/>
            <p:nvPr/>
          </p:nvSpPr>
          <p:spPr>
            <a:xfrm>
              <a:off x="5834725" y="1252600"/>
              <a:ext cx="36500" cy="18150"/>
            </a:xfrm>
            <a:custGeom>
              <a:avLst/>
              <a:gdLst/>
              <a:ahLst/>
              <a:cxnLst/>
              <a:rect l="l" t="t" r="r" b="b"/>
              <a:pathLst>
                <a:path w="1460" h="726" extrusionOk="0">
                  <a:moveTo>
                    <a:pt x="532" y="0"/>
                  </a:moveTo>
                  <a:cubicBezTo>
                    <a:pt x="403" y="0"/>
                    <a:pt x="274" y="30"/>
                    <a:pt x="152" y="91"/>
                  </a:cubicBezTo>
                  <a:cubicBezTo>
                    <a:pt x="31" y="182"/>
                    <a:pt x="0" y="365"/>
                    <a:pt x="61" y="517"/>
                  </a:cubicBezTo>
                  <a:cubicBezTo>
                    <a:pt x="149" y="678"/>
                    <a:pt x="265" y="726"/>
                    <a:pt x="392" y="726"/>
                  </a:cubicBezTo>
                  <a:cubicBezTo>
                    <a:pt x="529" y="726"/>
                    <a:pt x="679" y="670"/>
                    <a:pt x="821" y="638"/>
                  </a:cubicBezTo>
                  <a:lnTo>
                    <a:pt x="1003" y="699"/>
                  </a:lnTo>
                  <a:cubicBezTo>
                    <a:pt x="1056" y="708"/>
                    <a:pt x="1107" y="714"/>
                    <a:pt x="1153" y="714"/>
                  </a:cubicBezTo>
                  <a:cubicBezTo>
                    <a:pt x="1266" y="714"/>
                    <a:pt x="1355" y="677"/>
                    <a:pt x="1399" y="547"/>
                  </a:cubicBezTo>
                  <a:cubicBezTo>
                    <a:pt x="1459" y="365"/>
                    <a:pt x="1247" y="243"/>
                    <a:pt x="1155" y="213"/>
                  </a:cubicBezTo>
                  <a:cubicBezTo>
                    <a:pt x="1095" y="152"/>
                    <a:pt x="1003" y="122"/>
                    <a:pt x="912" y="91"/>
                  </a:cubicBezTo>
                  <a:cubicBezTo>
                    <a:pt x="791" y="30"/>
                    <a:pt x="661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3" name="Google Shape;12693;p15"/>
            <p:cNvSpPr/>
            <p:nvPr/>
          </p:nvSpPr>
          <p:spPr>
            <a:xfrm>
              <a:off x="6496600" y="1485125"/>
              <a:ext cx="27375" cy="22800"/>
            </a:xfrm>
            <a:custGeom>
              <a:avLst/>
              <a:gdLst/>
              <a:ahLst/>
              <a:cxnLst/>
              <a:rect l="l" t="t" r="r" b="b"/>
              <a:pathLst>
                <a:path w="1095" h="912" extrusionOk="0">
                  <a:moveTo>
                    <a:pt x="730" y="0"/>
                  </a:moveTo>
                  <a:cubicBezTo>
                    <a:pt x="243" y="0"/>
                    <a:pt x="0" y="61"/>
                    <a:pt x="61" y="365"/>
                  </a:cubicBezTo>
                  <a:cubicBezTo>
                    <a:pt x="30" y="669"/>
                    <a:pt x="274" y="912"/>
                    <a:pt x="578" y="912"/>
                  </a:cubicBezTo>
                  <a:cubicBezTo>
                    <a:pt x="881" y="912"/>
                    <a:pt x="1094" y="760"/>
                    <a:pt x="1094" y="426"/>
                  </a:cubicBezTo>
                  <a:cubicBezTo>
                    <a:pt x="1094" y="213"/>
                    <a:pt x="942" y="3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4" name="Google Shape;12694;p15"/>
            <p:cNvSpPr/>
            <p:nvPr/>
          </p:nvSpPr>
          <p:spPr>
            <a:xfrm>
              <a:off x="5844600" y="1316700"/>
              <a:ext cx="38025" cy="25950"/>
            </a:xfrm>
            <a:custGeom>
              <a:avLst/>
              <a:gdLst/>
              <a:ahLst/>
              <a:cxnLst/>
              <a:rect l="l" t="t" r="r" b="b"/>
              <a:pathLst>
                <a:path w="1521" h="1038" extrusionOk="0">
                  <a:moveTo>
                    <a:pt x="862" y="0"/>
                  </a:moveTo>
                  <a:cubicBezTo>
                    <a:pt x="749" y="0"/>
                    <a:pt x="635" y="38"/>
                    <a:pt x="548" y="111"/>
                  </a:cubicBezTo>
                  <a:cubicBezTo>
                    <a:pt x="304" y="324"/>
                    <a:pt x="1" y="567"/>
                    <a:pt x="365" y="901"/>
                  </a:cubicBezTo>
                  <a:cubicBezTo>
                    <a:pt x="472" y="992"/>
                    <a:pt x="608" y="1038"/>
                    <a:pt x="745" y="1038"/>
                  </a:cubicBezTo>
                  <a:cubicBezTo>
                    <a:pt x="882" y="1038"/>
                    <a:pt x="1019" y="992"/>
                    <a:pt x="1125" y="901"/>
                  </a:cubicBezTo>
                  <a:cubicBezTo>
                    <a:pt x="1368" y="688"/>
                    <a:pt x="1520" y="445"/>
                    <a:pt x="1186" y="141"/>
                  </a:cubicBezTo>
                  <a:cubicBezTo>
                    <a:pt x="1106" y="46"/>
                    <a:pt x="985" y="0"/>
                    <a:pt x="8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5" name="Google Shape;12695;p15"/>
            <p:cNvSpPr/>
            <p:nvPr/>
          </p:nvSpPr>
          <p:spPr>
            <a:xfrm>
              <a:off x="5798325" y="1444025"/>
              <a:ext cx="24275" cy="26675"/>
            </a:xfrm>
            <a:custGeom>
              <a:avLst/>
              <a:gdLst/>
              <a:ahLst/>
              <a:cxnLst/>
              <a:rect l="l" t="t" r="r" b="b"/>
              <a:pathLst>
                <a:path w="971" h="1067" extrusionOk="0">
                  <a:moveTo>
                    <a:pt x="529" y="1"/>
                  </a:moveTo>
                  <a:cubicBezTo>
                    <a:pt x="219" y="1"/>
                    <a:pt x="0" y="292"/>
                    <a:pt x="58" y="611"/>
                  </a:cubicBezTo>
                  <a:cubicBezTo>
                    <a:pt x="58" y="823"/>
                    <a:pt x="58" y="1067"/>
                    <a:pt x="362" y="1067"/>
                  </a:cubicBezTo>
                  <a:cubicBezTo>
                    <a:pt x="696" y="1036"/>
                    <a:pt x="970" y="732"/>
                    <a:pt x="940" y="398"/>
                  </a:cubicBezTo>
                  <a:cubicBezTo>
                    <a:pt x="940" y="155"/>
                    <a:pt x="848" y="3"/>
                    <a:pt x="575" y="3"/>
                  </a:cubicBezTo>
                  <a:cubicBezTo>
                    <a:pt x="559" y="1"/>
                    <a:pt x="544" y="1"/>
                    <a:pt x="5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6" name="Google Shape;12696;p15"/>
            <p:cNvSpPr/>
            <p:nvPr/>
          </p:nvSpPr>
          <p:spPr>
            <a:xfrm>
              <a:off x="6436550" y="1417475"/>
              <a:ext cx="25100" cy="33875"/>
            </a:xfrm>
            <a:custGeom>
              <a:avLst/>
              <a:gdLst/>
              <a:ahLst/>
              <a:cxnLst/>
              <a:rect l="l" t="t" r="r" b="b"/>
              <a:pathLst>
                <a:path w="1004" h="1355" extrusionOk="0">
                  <a:moveTo>
                    <a:pt x="882" y="1"/>
                  </a:moveTo>
                  <a:cubicBezTo>
                    <a:pt x="517" y="122"/>
                    <a:pt x="578" y="518"/>
                    <a:pt x="244" y="578"/>
                  </a:cubicBezTo>
                  <a:cubicBezTo>
                    <a:pt x="1" y="609"/>
                    <a:pt x="1" y="913"/>
                    <a:pt x="122" y="1095"/>
                  </a:cubicBezTo>
                  <a:cubicBezTo>
                    <a:pt x="222" y="1245"/>
                    <a:pt x="384" y="1354"/>
                    <a:pt x="557" y="1354"/>
                  </a:cubicBezTo>
                  <a:cubicBezTo>
                    <a:pt x="594" y="1354"/>
                    <a:pt x="632" y="1349"/>
                    <a:pt x="669" y="1338"/>
                  </a:cubicBezTo>
                  <a:cubicBezTo>
                    <a:pt x="852" y="1338"/>
                    <a:pt x="973" y="1126"/>
                    <a:pt x="943" y="943"/>
                  </a:cubicBezTo>
                  <a:cubicBezTo>
                    <a:pt x="852" y="670"/>
                    <a:pt x="1004" y="366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7" name="Google Shape;12697;p15"/>
            <p:cNvSpPr/>
            <p:nvPr/>
          </p:nvSpPr>
          <p:spPr>
            <a:xfrm>
              <a:off x="5482900" y="1382350"/>
              <a:ext cx="34975" cy="24200"/>
            </a:xfrm>
            <a:custGeom>
              <a:avLst/>
              <a:gdLst/>
              <a:ahLst/>
              <a:cxnLst/>
              <a:rect l="l" t="t" r="r" b="b"/>
              <a:pathLst>
                <a:path w="1399" h="968" extrusionOk="0">
                  <a:moveTo>
                    <a:pt x="623" y="0"/>
                  </a:moveTo>
                  <a:cubicBezTo>
                    <a:pt x="555" y="0"/>
                    <a:pt x="486" y="23"/>
                    <a:pt x="426" y="68"/>
                  </a:cubicBezTo>
                  <a:lnTo>
                    <a:pt x="91" y="281"/>
                  </a:lnTo>
                  <a:cubicBezTo>
                    <a:pt x="0" y="372"/>
                    <a:pt x="0" y="524"/>
                    <a:pt x="61" y="616"/>
                  </a:cubicBezTo>
                  <a:cubicBezTo>
                    <a:pt x="91" y="676"/>
                    <a:pt x="152" y="707"/>
                    <a:pt x="183" y="737"/>
                  </a:cubicBezTo>
                  <a:cubicBezTo>
                    <a:pt x="375" y="853"/>
                    <a:pt x="616" y="968"/>
                    <a:pt x="828" y="968"/>
                  </a:cubicBezTo>
                  <a:cubicBezTo>
                    <a:pt x="952" y="968"/>
                    <a:pt x="1066" y="929"/>
                    <a:pt x="1155" y="828"/>
                  </a:cubicBezTo>
                  <a:cubicBezTo>
                    <a:pt x="1398" y="555"/>
                    <a:pt x="973" y="312"/>
                    <a:pt x="821" y="68"/>
                  </a:cubicBezTo>
                  <a:cubicBezTo>
                    <a:pt x="760" y="23"/>
                    <a:pt x="692" y="0"/>
                    <a:pt x="6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8" name="Google Shape;12698;p15"/>
            <p:cNvSpPr/>
            <p:nvPr/>
          </p:nvSpPr>
          <p:spPr>
            <a:xfrm>
              <a:off x="6826425" y="1413675"/>
              <a:ext cx="26575" cy="25150"/>
            </a:xfrm>
            <a:custGeom>
              <a:avLst/>
              <a:gdLst/>
              <a:ahLst/>
              <a:cxnLst/>
              <a:rect l="l" t="t" r="r" b="b"/>
              <a:pathLst>
                <a:path w="1063" h="1006" extrusionOk="0">
                  <a:moveTo>
                    <a:pt x="485" y="1"/>
                  </a:moveTo>
                  <a:cubicBezTo>
                    <a:pt x="242" y="31"/>
                    <a:pt x="60" y="214"/>
                    <a:pt x="29" y="457"/>
                  </a:cubicBezTo>
                  <a:cubicBezTo>
                    <a:pt x="0" y="690"/>
                    <a:pt x="361" y="1006"/>
                    <a:pt x="605" y="1006"/>
                  </a:cubicBezTo>
                  <a:cubicBezTo>
                    <a:pt x="616" y="1006"/>
                    <a:pt x="627" y="1005"/>
                    <a:pt x="637" y="1004"/>
                  </a:cubicBezTo>
                  <a:cubicBezTo>
                    <a:pt x="880" y="1004"/>
                    <a:pt x="1063" y="761"/>
                    <a:pt x="1032" y="518"/>
                  </a:cubicBezTo>
                  <a:cubicBezTo>
                    <a:pt x="971" y="244"/>
                    <a:pt x="759" y="31"/>
                    <a:pt x="4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9" name="Google Shape;12699;p15"/>
            <p:cNvSpPr/>
            <p:nvPr/>
          </p:nvSpPr>
          <p:spPr>
            <a:xfrm>
              <a:off x="6567250" y="1444775"/>
              <a:ext cx="29625" cy="22175"/>
            </a:xfrm>
            <a:custGeom>
              <a:avLst/>
              <a:gdLst/>
              <a:ahLst/>
              <a:cxnLst/>
              <a:rect l="l" t="t" r="r" b="b"/>
              <a:pathLst>
                <a:path w="1185" h="887" extrusionOk="0">
                  <a:moveTo>
                    <a:pt x="592" y="1"/>
                  </a:moveTo>
                  <a:cubicBezTo>
                    <a:pt x="302" y="1"/>
                    <a:pt x="1" y="259"/>
                    <a:pt x="1" y="489"/>
                  </a:cubicBezTo>
                  <a:cubicBezTo>
                    <a:pt x="1" y="763"/>
                    <a:pt x="183" y="854"/>
                    <a:pt x="426" y="885"/>
                  </a:cubicBezTo>
                  <a:cubicBezTo>
                    <a:pt x="441" y="886"/>
                    <a:pt x="455" y="887"/>
                    <a:pt x="470" y="887"/>
                  </a:cubicBezTo>
                  <a:cubicBezTo>
                    <a:pt x="772" y="887"/>
                    <a:pt x="1185" y="600"/>
                    <a:pt x="1156" y="368"/>
                  </a:cubicBezTo>
                  <a:cubicBezTo>
                    <a:pt x="1125" y="94"/>
                    <a:pt x="822" y="94"/>
                    <a:pt x="639" y="3"/>
                  </a:cubicBezTo>
                  <a:cubicBezTo>
                    <a:pt x="623" y="2"/>
                    <a:pt x="608" y="1"/>
                    <a:pt x="5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0" name="Google Shape;12700;p15"/>
            <p:cNvSpPr/>
            <p:nvPr/>
          </p:nvSpPr>
          <p:spPr>
            <a:xfrm>
              <a:off x="5881825" y="1266950"/>
              <a:ext cx="22075" cy="26000"/>
            </a:xfrm>
            <a:custGeom>
              <a:avLst/>
              <a:gdLst/>
              <a:ahLst/>
              <a:cxnLst/>
              <a:rect l="l" t="t" r="r" b="b"/>
              <a:pathLst>
                <a:path w="883" h="1040" extrusionOk="0">
                  <a:moveTo>
                    <a:pt x="402" y="1"/>
                  </a:moveTo>
                  <a:cubicBezTo>
                    <a:pt x="109" y="1"/>
                    <a:pt x="1" y="234"/>
                    <a:pt x="1" y="520"/>
                  </a:cubicBezTo>
                  <a:cubicBezTo>
                    <a:pt x="1" y="807"/>
                    <a:pt x="109" y="1040"/>
                    <a:pt x="402" y="1040"/>
                  </a:cubicBezTo>
                  <a:cubicBezTo>
                    <a:pt x="420" y="1040"/>
                    <a:pt x="438" y="1039"/>
                    <a:pt x="457" y="1037"/>
                  </a:cubicBezTo>
                  <a:cubicBezTo>
                    <a:pt x="791" y="1007"/>
                    <a:pt x="882" y="763"/>
                    <a:pt x="882" y="459"/>
                  </a:cubicBezTo>
                  <a:cubicBezTo>
                    <a:pt x="882" y="186"/>
                    <a:pt x="791" y="4"/>
                    <a:pt x="457" y="4"/>
                  </a:cubicBezTo>
                  <a:cubicBezTo>
                    <a:pt x="438" y="2"/>
                    <a:pt x="420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1" name="Google Shape;12701;p15"/>
            <p:cNvSpPr/>
            <p:nvPr/>
          </p:nvSpPr>
          <p:spPr>
            <a:xfrm>
              <a:off x="6660875" y="984100"/>
              <a:ext cx="23425" cy="26100"/>
            </a:xfrm>
            <a:custGeom>
              <a:avLst/>
              <a:gdLst/>
              <a:ahLst/>
              <a:cxnLst/>
              <a:rect l="l" t="t" r="r" b="b"/>
              <a:pathLst>
                <a:path w="937" h="1044" extrusionOk="0">
                  <a:moveTo>
                    <a:pt x="426" y="1"/>
                  </a:moveTo>
                  <a:cubicBezTo>
                    <a:pt x="190" y="1"/>
                    <a:pt x="1" y="218"/>
                    <a:pt x="55" y="436"/>
                  </a:cubicBezTo>
                  <a:cubicBezTo>
                    <a:pt x="55" y="770"/>
                    <a:pt x="298" y="1013"/>
                    <a:pt x="633" y="1044"/>
                  </a:cubicBezTo>
                  <a:cubicBezTo>
                    <a:pt x="937" y="1044"/>
                    <a:pt x="937" y="801"/>
                    <a:pt x="937" y="588"/>
                  </a:cubicBezTo>
                  <a:cubicBezTo>
                    <a:pt x="937" y="284"/>
                    <a:pt x="846" y="41"/>
                    <a:pt x="511" y="10"/>
                  </a:cubicBezTo>
                  <a:cubicBezTo>
                    <a:pt x="482" y="4"/>
                    <a:pt x="454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2" name="Google Shape;12702;p15"/>
            <p:cNvSpPr/>
            <p:nvPr/>
          </p:nvSpPr>
          <p:spPr>
            <a:xfrm>
              <a:off x="6617400" y="1248025"/>
              <a:ext cx="28900" cy="24225"/>
            </a:xfrm>
            <a:custGeom>
              <a:avLst/>
              <a:gdLst/>
              <a:ahLst/>
              <a:cxnLst/>
              <a:rect l="l" t="t" r="r" b="b"/>
              <a:pathLst>
                <a:path w="1156" h="969" extrusionOk="0">
                  <a:moveTo>
                    <a:pt x="305" y="1"/>
                  </a:moveTo>
                  <a:cubicBezTo>
                    <a:pt x="153" y="1"/>
                    <a:pt x="1" y="31"/>
                    <a:pt x="1" y="244"/>
                  </a:cubicBezTo>
                  <a:cubicBezTo>
                    <a:pt x="53" y="662"/>
                    <a:pt x="420" y="968"/>
                    <a:pt x="812" y="968"/>
                  </a:cubicBezTo>
                  <a:cubicBezTo>
                    <a:pt x="876" y="968"/>
                    <a:pt x="940" y="960"/>
                    <a:pt x="1004" y="943"/>
                  </a:cubicBezTo>
                  <a:cubicBezTo>
                    <a:pt x="1095" y="913"/>
                    <a:pt x="1126" y="821"/>
                    <a:pt x="1156" y="761"/>
                  </a:cubicBezTo>
                  <a:cubicBezTo>
                    <a:pt x="943" y="457"/>
                    <a:pt x="639" y="183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3" name="Google Shape;12703;p15"/>
            <p:cNvSpPr/>
            <p:nvPr/>
          </p:nvSpPr>
          <p:spPr>
            <a:xfrm>
              <a:off x="6622725" y="1290650"/>
              <a:ext cx="28900" cy="27325"/>
            </a:xfrm>
            <a:custGeom>
              <a:avLst/>
              <a:gdLst/>
              <a:ahLst/>
              <a:cxnLst/>
              <a:rect l="l" t="t" r="r" b="b"/>
              <a:pathLst>
                <a:path w="1156" h="1093" extrusionOk="0">
                  <a:moveTo>
                    <a:pt x="728" y="0"/>
                  </a:moveTo>
                  <a:cubicBezTo>
                    <a:pt x="593" y="0"/>
                    <a:pt x="396" y="107"/>
                    <a:pt x="92" y="302"/>
                  </a:cubicBezTo>
                  <a:cubicBezTo>
                    <a:pt x="1" y="393"/>
                    <a:pt x="1" y="545"/>
                    <a:pt x="92" y="636"/>
                  </a:cubicBezTo>
                  <a:cubicBezTo>
                    <a:pt x="426" y="849"/>
                    <a:pt x="791" y="1001"/>
                    <a:pt x="1156" y="1092"/>
                  </a:cubicBezTo>
                  <a:cubicBezTo>
                    <a:pt x="1125" y="1001"/>
                    <a:pt x="1095" y="879"/>
                    <a:pt x="1065" y="788"/>
                  </a:cubicBezTo>
                  <a:cubicBezTo>
                    <a:pt x="992" y="241"/>
                    <a:pt x="930" y="0"/>
                    <a:pt x="7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4" name="Google Shape;12704;p15"/>
            <p:cNvSpPr/>
            <p:nvPr/>
          </p:nvSpPr>
          <p:spPr>
            <a:xfrm>
              <a:off x="6322575" y="1203250"/>
              <a:ext cx="31950" cy="22000"/>
            </a:xfrm>
            <a:custGeom>
              <a:avLst/>
              <a:gdLst/>
              <a:ahLst/>
              <a:cxnLst/>
              <a:rect l="l" t="t" r="r" b="b"/>
              <a:pathLst>
                <a:path w="1278" h="880" extrusionOk="0">
                  <a:moveTo>
                    <a:pt x="499" y="0"/>
                  </a:moveTo>
                  <a:cubicBezTo>
                    <a:pt x="316" y="0"/>
                    <a:pt x="154" y="95"/>
                    <a:pt x="92" y="302"/>
                  </a:cubicBezTo>
                  <a:cubicBezTo>
                    <a:pt x="0" y="728"/>
                    <a:pt x="304" y="728"/>
                    <a:pt x="578" y="728"/>
                  </a:cubicBezTo>
                  <a:cubicBezTo>
                    <a:pt x="639" y="789"/>
                    <a:pt x="699" y="849"/>
                    <a:pt x="791" y="880"/>
                  </a:cubicBezTo>
                  <a:cubicBezTo>
                    <a:pt x="1034" y="880"/>
                    <a:pt x="1277" y="789"/>
                    <a:pt x="1247" y="515"/>
                  </a:cubicBezTo>
                  <a:cubicBezTo>
                    <a:pt x="1247" y="211"/>
                    <a:pt x="973" y="150"/>
                    <a:pt x="760" y="59"/>
                  </a:cubicBezTo>
                  <a:cubicBezTo>
                    <a:pt x="674" y="21"/>
                    <a:pt x="584" y="0"/>
                    <a:pt x="4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5" name="Google Shape;12705;p15"/>
            <p:cNvSpPr/>
            <p:nvPr/>
          </p:nvSpPr>
          <p:spPr>
            <a:xfrm>
              <a:off x="5200975" y="1349025"/>
              <a:ext cx="24325" cy="25175"/>
            </a:xfrm>
            <a:custGeom>
              <a:avLst/>
              <a:gdLst/>
              <a:ahLst/>
              <a:cxnLst/>
              <a:rect l="l" t="t" r="r" b="b"/>
              <a:pathLst>
                <a:path w="973" h="1007" extrusionOk="0">
                  <a:moveTo>
                    <a:pt x="488" y="0"/>
                  </a:moveTo>
                  <a:cubicBezTo>
                    <a:pt x="468" y="0"/>
                    <a:pt x="447" y="1"/>
                    <a:pt x="426" y="3"/>
                  </a:cubicBezTo>
                  <a:cubicBezTo>
                    <a:pt x="183" y="34"/>
                    <a:pt x="0" y="277"/>
                    <a:pt x="61" y="520"/>
                  </a:cubicBezTo>
                  <a:cubicBezTo>
                    <a:pt x="61" y="854"/>
                    <a:pt x="304" y="946"/>
                    <a:pt x="578" y="1006"/>
                  </a:cubicBezTo>
                  <a:cubicBezTo>
                    <a:pt x="821" y="976"/>
                    <a:pt x="973" y="733"/>
                    <a:pt x="943" y="490"/>
                  </a:cubicBezTo>
                  <a:cubicBezTo>
                    <a:pt x="914" y="205"/>
                    <a:pt x="779" y="0"/>
                    <a:pt x="4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6" name="Google Shape;12706;p15"/>
            <p:cNvSpPr/>
            <p:nvPr/>
          </p:nvSpPr>
          <p:spPr>
            <a:xfrm>
              <a:off x="6792950" y="1219150"/>
              <a:ext cx="34975" cy="23175"/>
            </a:xfrm>
            <a:custGeom>
              <a:avLst/>
              <a:gdLst/>
              <a:ahLst/>
              <a:cxnLst/>
              <a:rect l="l" t="t" r="r" b="b"/>
              <a:pathLst>
                <a:path w="1399" h="927" extrusionOk="0">
                  <a:moveTo>
                    <a:pt x="629" y="1"/>
                  </a:moveTo>
                  <a:cubicBezTo>
                    <a:pt x="487" y="1"/>
                    <a:pt x="345" y="31"/>
                    <a:pt x="213" y="92"/>
                  </a:cubicBezTo>
                  <a:cubicBezTo>
                    <a:pt x="0" y="183"/>
                    <a:pt x="61" y="305"/>
                    <a:pt x="213" y="426"/>
                  </a:cubicBezTo>
                  <a:cubicBezTo>
                    <a:pt x="304" y="578"/>
                    <a:pt x="426" y="700"/>
                    <a:pt x="578" y="791"/>
                  </a:cubicBezTo>
                  <a:cubicBezTo>
                    <a:pt x="613" y="879"/>
                    <a:pt x="700" y="927"/>
                    <a:pt x="785" y="927"/>
                  </a:cubicBezTo>
                  <a:cubicBezTo>
                    <a:pt x="845" y="927"/>
                    <a:pt x="905" y="902"/>
                    <a:pt x="943" y="852"/>
                  </a:cubicBezTo>
                  <a:cubicBezTo>
                    <a:pt x="1125" y="700"/>
                    <a:pt x="1247" y="517"/>
                    <a:pt x="1399" y="365"/>
                  </a:cubicBezTo>
                  <a:cubicBezTo>
                    <a:pt x="1196" y="122"/>
                    <a:pt x="912" y="1"/>
                    <a:pt x="6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7" name="Google Shape;12707;p15"/>
            <p:cNvSpPr/>
            <p:nvPr/>
          </p:nvSpPr>
          <p:spPr>
            <a:xfrm>
              <a:off x="6469225" y="1057225"/>
              <a:ext cx="23600" cy="25175"/>
            </a:xfrm>
            <a:custGeom>
              <a:avLst/>
              <a:gdLst/>
              <a:ahLst/>
              <a:cxnLst/>
              <a:rect l="l" t="t" r="r" b="b"/>
              <a:pathLst>
                <a:path w="944" h="1007" extrusionOk="0">
                  <a:moveTo>
                    <a:pt x="513" y="0"/>
                  </a:moveTo>
                  <a:cubicBezTo>
                    <a:pt x="495" y="0"/>
                    <a:pt x="476" y="1"/>
                    <a:pt x="457" y="3"/>
                  </a:cubicBezTo>
                  <a:cubicBezTo>
                    <a:pt x="183" y="3"/>
                    <a:pt x="1" y="247"/>
                    <a:pt x="31" y="490"/>
                  </a:cubicBezTo>
                  <a:cubicBezTo>
                    <a:pt x="31" y="794"/>
                    <a:pt x="274" y="1006"/>
                    <a:pt x="548" y="1006"/>
                  </a:cubicBezTo>
                  <a:cubicBezTo>
                    <a:pt x="852" y="1006"/>
                    <a:pt x="943" y="763"/>
                    <a:pt x="943" y="490"/>
                  </a:cubicBezTo>
                  <a:cubicBezTo>
                    <a:pt x="915" y="205"/>
                    <a:pt x="780" y="0"/>
                    <a:pt x="5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8" name="Google Shape;12708;p15"/>
            <p:cNvSpPr/>
            <p:nvPr/>
          </p:nvSpPr>
          <p:spPr>
            <a:xfrm>
              <a:off x="5223000" y="1528425"/>
              <a:ext cx="23600" cy="25200"/>
            </a:xfrm>
            <a:custGeom>
              <a:avLst/>
              <a:gdLst/>
              <a:ahLst/>
              <a:cxnLst/>
              <a:rect l="l" t="t" r="r" b="b"/>
              <a:pathLst>
                <a:path w="944" h="1008" extrusionOk="0">
                  <a:moveTo>
                    <a:pt x="487" y="1"/>
                  </a:moveTo>
                  <a:cubicBezTo>
                    <a:pt x="274" y="1"/>
                    <a:pt x="1" y="396"/>
                    <a:pt x="1" y="669"/>
                  </a:cubicBezTo>
                  <a:cubicBezTo>
                    <a:pt x="31" y="943"/>
                    <a:pt x="214" y="1004"/>
                    <a:pt x="426" y="1004"/>
                  </a:cubicBezTo>
                  <a:cubicBezTo>
                    <a:pt x="447" y="1006"/>
                    <a:pt x="468" y="1008"/>
                    <a:pt x="488" y="1008"/>
                  </a:cubicBezTo>
                  <a:cubicBezTo>
                    <a:pt x="709" y="1008"/>
                    <a:pt x="915" y="861"/>
                    <a:pt x="943" y="639"/>
                  </a:cubicBezTo>
                  <a:cubicBezTo>
                    <a:pt x="943" y="365"/>
                    <a:pt x="730" y="3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9" name="Google Shape;12709;p15"/>
            <p:cNvSpPr/>
            <p:nvPr/>
          </p:nvSpPr>
          <p:spPr>
            <a:xfrm>
              <a:off x="5466925" y="1423575"/>
              <a:ext cx="24350" cy="23575"/>
            </a:xfrm>
            <a:custGeom>
              <a:avLst/>
              <a:gdLst/>
              <a:ahLst/>
              <a:cxnLst/>
              <a:rect l="l" t="t" r="r" b="b"/>
              <a:pathLst>
                <a:path w="974" h="943" extrusionOk="0">
                  <a:moveTo>
                    <a:pt x="487" y="0"/>
                  </a:moveTo>
                  <a:cubicBezTo>
                    <a:pt x="244" y="30"/>
                    <a:pt x="31" y="243"/>
                    <a:pt x="31" y="517"/>
                  </a:cubicBezTo>
                  <a:cubicBezTo>
                    <a:pt x="1" y="730"/>
                    <a:pt x="183" y="942"/>
                    <a:pt x="396" y="942"/>
                  </a:cubicBezTo>
                  <a:cubicBezTo>
                    <a:pt x="700" y="942"/>
                    <a:pt x="973" y="699"/>
                    <a:pt x="973" y="395"/>
                  </a:cubicBezTo>
                  <a:cubicBezTo>
                    <a:pt x="943" y="122"/>
                    <a:pt x="730" y="91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0" name="Google Shape;12710;p15"/>
            <p:cNvSpPr/>
            <p:nvPr/>
          </p:nvSpPr>
          <p:spPr>
            <a:xfrm>
              <a:off x="6264050" y="1158025"/>
              <a:ext cx="26625" cy="21875"/>
            </a:xfrm>
            <a:custGeom>
              <a:avLst/>
              <a:gdLst/>
              <a:ahLst/>
              <a:cxnLst/>
              <a:rect l="l" t="t" r="r" b="b"/>
              <a:pathLst>
                <a:path w="1065" h="875" extrusionOk="0">
                  <a:moveTo>
                    <a:pt x="394" y="1"/>
                  </a:moveTo>
                  <a:cubicBezTo>
                    <a:pt x="172" y="1"/>
                    <a:pt x="57" y="150"/>
                    <a:pt x="31" y="409"/>
                  </a:cubicBezTo>
                  <a:cubicBezTo>
                    <a:pt x="1" y="683"/>
                    <a:pt x="123" y="865"/>
                    <a:pt x="396" y="865"/>
                  </a:cubicBezTo>
                  <a:cubicBezTo>
                    <a:pt x="446" y="871"/>
                    <a:pt x="496" y="874"/>
                    <a:pt x="545" y="874"/>
                  </a:cubicBezTo>
                  <a:cubicBezTo>
                    <a:pt x="765" y="874"/>
                    <a:pt x="965" y="804"/>
                    <a:pt x="1065" y="531"/>
                  </a:cubicBezTo>
                  <a:cubicBezTo>
                    <a:pt x="1065" y="196"/>
                    <a:pt x="822" y="75"/>
                    <a:pt x="518" y="14"/>
                  </a:cubicBezTo>
                  <a:cubicBezTo>
                    <a:pt x="473" y="5"/>
                    <a:pt x="432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1" name="Google Shape;12711;p15"/>
            <p:cNvSpPr/>
            <p:nvPr/>
          </p:nvSpPr>
          <p:spPr>
            <a:xfrm>
              <a:off x="5407650" y="1275875"/>
              <a:ext cx="24350" cy="22325"/>
            </a:xfrm>
            <a:custGeom>
              <a:avLst/>
              <a:gdLst/>
              <a:ahLst/>
              <a:cxnLst/>
              <a:rect l="l" t="t" r="r" b="b"/>
              <a:pathLst>
                <a:path w="974" h="893" extrusionOk="0">
                  <a:moveTo>
                    <a:pt x="374" y="1"/>
                  </a:moveTo>
                  <a:cubicBezTo>
                    <a:pt x="167" y="1"/>
                    <a:pt x="1" y="195"/>
                    <a:pt x="1" y="437"/>
                  </a:cubicBezTo>
                  <a:cubicBezTo>
                    <a:pt x="1" y="771"/>
                    <a:pt x="244" y="893"/>
                    <a:pt x="548" y="893"/>
                  </a:cubicBezTo>
                  <a:cubicBezTo>
                    <a:pt x="761" y="893"/>
                    <a:pt x="974" y="802"/>
                    <a:pt x="974" y="558"/>
                  </a:cubicBezTo>
                  <a:cubicBezTo>
                    <a:pt x="913" y="285"/>
                    <a:pt x="791" y="11"/>
                    <a:pt x="457" y="11"/>
                  </a:cubicBezTo>
                  <a:cubicBezTo>
                    <a:pt x="429" y="4"/>
                    <a:pt x="401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2" name="Google Shape;12712;p15"/>
            <p:cNvSpPr/>
            <p:nvPr/>
          </p:nvSpPr>
          <p:spPr>
            <a:xfrm>
              <a:off x="7039250" y="1179550"/>
              <a:ext cx="25000" cy="22975"/>
            </a:xfrm>
            <a:custGeom>
              <a:avLst/>
              <a:gdLst/>
              <a:ahLst/>
              <a:cxnLst/>
              <a:rect l="l" t="t" r="r" b="b"/>
              <a:pathLst>
                <a:path w="1000" h="919" extrusionOk="0">
                  <a:moveTo>
                    <a:pt x="577" y="1"/>
                  </a:moveTo>
                  <a:cubicBezTo>
                    <a:pt x="557" y="1"/>
                    <a:pt x="535" y="2"/>
                    <a:pt x="513" y="4"/>
                  </a:cubicBezTo>
                  <a:cubicBezTo>
                    <a:pt x="270" y="4"/>
                    <a:pt x="57" y="186"/>
                    <a:pt x="57" y="430"/>
                  </a:cubicBezTo>
                  <a:cubicBezTo>
                    <a:pt x="0" y="688"/>
                    <a:pt x="186" y="919"/>
                    <a:pt x="437" y="919"/>
                  </a:cubicBezTo>
                  <a:cubicBezTo>
                    <a:pt x="452" y="919"/>
                    <a:pt x="467" y="918"/>
                    <a:pt x="483" y="916"/>
                  </a:cubicBezTo>
                  <a:cubicBezTo>
                    <a:pt x="756" y="916"/>
                    <a:pt x="1000" y="703"/>
                    <a:pt x="1000" y="430"/>
                  </a:cubicBezTo>
                  <a:cubicBezTo>
                    <a:pt x="971" y="176"/>
                    <a:pt x="839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3" name="Google Shape;12713;p15"/>
            <p:cNvSpPr/>
            <p:nvPr/>
          </p:nvSpPr>
          <p:spPr>
            <a:xfrm>
              <a:off x="5730625" y="1535025"/>
              <a:ext cx="32700" cy="29900"/>
            </a:xfrm>
            <a:custGeom>
              <a:avLst/>
              <a:gdLst/>
              <a:ahLst/>
              <a:cxnLst/>
              <a:rect l="l" t="t" r="r" b="b"/>
              <a:pathLst>
                <a:path w="1308" h="1196" extrusionOk="0">
                  <a:moveTo>
                    <a:pt x="873" y="0"/>
                  </a:moveTo>
                  <a:cubicBezTo>
                    <a:pt x="769" y="0"/>
                    <a:pt x="655" y="54"/>
                    <a:pt x="547" y="162"/>
                  </a:cubicBezTo>
                  <a:cubicBezTo>
                    <a:pt x="304" y="375"/>
                    <a:pt x="0" y="527"/>
                    <a:pt x="0" y="922"/>
                  </a:cubicBezTo>
                  <a:cubicBezTo>
                    <a:pt x="0" y="983"/>
                    <a:pt x="31" y="1044"/>
                    <a:pt x="31" y="1104"/>
                  </a:cubicBezTo>
                  <a:cubicBezTo>
                    <a:pt x="107" y="1165"/>
                    <a:pt x="205" y="1196"/>
                    <a:pt x="304" y="1196"/>
                  </a:cubicBezTo>
                  <a:cubicBezTo>
                    <a:pt x="403" y="1196"/>
                    <a:pt x="502" y="1165"/>
                    <a:pt x="578" y="1104"/>
                  </a:cubicBezTo>
                  <a:cubicBezTo>
                    <a:pt x="669" y="1013"/>
                    <a:pt x="638" y="831"/>
                    <a:pt x="790" y="740"/>
                  </a:cubicBezTo>
                  <a:cubicBezTo>
                    <a:pt x="1064" y="679"/>
                    <a:pt x="1307" y="527"/>
                    <a:pt x="1186" y="253"/>
                  </a:cubicBezTo>
                  <a:cubicBezTo>
                    <a:pt x="1118" y="85"/>
                    <a:pt x="1004" y="0"/>
                    <a:pt x="8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4" name="Google Shape;12714;p15"/>
            <p:cNvSpPr/>
            <p:nvPr/>
          </p:nvSpPr>
          <p:spPr>
            <a:xfrm>
              <a:off x="5557350" y="1498800"/>
              <a:ext cx="19800" cy="36400"/>
            </a:xfrm>
            <a:custGeom>
              <a:avLst/>
              <a:gdLst/>
              <a:ahLst/>
              <a:cxnLst/>
              <a:rect l="l" t="t" r="r" b="b"/>
              <a:pathLst>
                <a:path w="792" h="1456" extrusionOk="0">
                  <a:moveTo>
                    <a:pt x="305" y="0"/>
                  </a:moveTo>
                  <a:cubicBezTo>
                    <a:pt x="214" y="395"/>
                    <a:pt x="153" y="669"/>
                    <a:pt x="92" y="973"/>
                  </a:cubicBezTo>
                  <a:cubicBezTo>
                    <a:pt x="31" y="1186"/>
                    <a:pt x="1" y="1368"/>
                    <a:pt x="244" y="1429"/>
                  </a:cubicBezTo>
                  <a:cubicBezTo>
                    <a:pt x="287" y="1447"/>
                    <a:pt x="330" y="1456"/>
                    <a:pt x="373" y="1456"/>
                  </a:cubicBezTo>
                  <a:cubicBezTo>
                    <a:pt x="544" y="1456"/>
                    <a:pt x="700" y="1319"/>
                    <a:pt x="700" y="1125"/>
                  </a:cubicBezTo>
                  <a:cubicBezTo>
                    <a:pt x="670" y="760"/>
                    <a:pt x="791" y="335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5" name="Google Shape;12715;p15"/>
            <p:cNvSpPr/>
            <p:nvPr/>
          </p:nvSpPr>
          <p:spPr>
            <a:xfrm>
              <a:off x="6793700" y="1102050"/>
              <a:ext cx="22775" cy="22225"/>
            </a:xfrm>
            <a:custGeom>
              <a:avLst/>
              <a:gdLst/>
              <a:ahLst/>
              <a:cxnLst/>
              <a:rect l="l" t="t" r="r" b="b"/>
              <a:pathLst>
                <a:path w="911" h="889" extrusionOk="0">
                  <a:moveTo>
                    <a:pt x="442" y="1"/>
                  </a:moveTo>
                  <a:cubicBezTo>
                    <a:pt x="427" y="1"/>
                    <a:pt x="412" y="2"/>
                    <a:pt x="396" y="4"/>
                  </a:cubicBezTo>
                  <a:cubicBezTo>
                    <a:pt x="122" y="4"/>
                    <a:pt x="1" y="125"/>
                    <a:pt x="1" y="399"/>
                  </a:cubicBezTo>
                  <a:cubicBezTo>
                    <a:pt x="1" y="672"/>
                    <a:pt x="153" y="885"/>
                    <a:pt x="426" y="885"/>
                  </a:cubicBezTo>
                  <a:cubicBezTo>
                    <a:pt x="444" y="887"/>
                    <a:pt x="461" y="888"/>
                    <a:pt x="478" y="888"/>
                  </a:cubicBezTo>
                  <a:cubicBezTo>
                    <a:pt x="726" y="888"/>
                    <a:pt x="911" y="685"/>
                    <a:pt x="882" y="429"/>
                  </a:cubicBezTo>
                  <a:cubicBezTo>
                    <a:pt x="854" y="202"/>
                    <a:pt x="66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6" name="Google Shape;12716;p15"/>
            <p:cNvSpPr/>
            <p:nvPr/>
          </p:nvSpPr>
          <p:spPr>
            <a:xfrm>
              <a:off x="5658425" y="12843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289" y="0"/>
                  </a:moveTo>
                  <a:cubicBezTo>
                    <a:pt x="244" y="0"/>
                    <a:pt x="198" y="3"/>
                    <a:pt x="153" y="8"/>
                  </a:cubicBezTo>
                  <a:lnTo>
                    <a:pt x="183" y="8"/>
                  </a:lnTo>
                  <a:cubicBezTo>
                    <a:pt x="1" y="281"/>
                    <a:pt x="1" y="646"/>
                    <a:pt x="183" y="920"/>
                  </a:cubicBezTo>
                  <a:cubicBezTo>
                    <a:pt x="274" y="980"/>
                    <a:pt x="373" y="1011"/>
                    <a:pt x="468" y="1011"/>
                  </a:cubicBezTo>
                  <a:cubicBezTo>
                    <a:pt x="563" y="1011"/>
                    <a:pt x="654" y="980"/>
                    <a:pt x="730" y="920"/>
                  </a:cubicBezTo>
                  <a:cubicBezTo>
                    <a:pt x="791" y="859"/>
                    <a:pt x="852" y="798"/>
                    <a:pt x="912" y="737"/>
                  </a:cubicBezTo>
                  <a:cubicBezTo>
                    <a:pt x="973" y="676"/>
                    <a:pt x="1034" y="616"/>
                    <a:pt x="1095" y="524"/>
                  </a:cubicBezTo>
                  <a:cubicBezTo>
                    <a:pt x="1095" y="494"/>
                    <a:pt x="1095" y="433"/>
                    <a:pt x="1095" y="372"/>
                  </a:cubicBezTo>
                  <a:cubicBezTo>
                    <a:pt x="1034" y="312"/>
                    <a:pt x="973" y="251"/>
                    <a:pt x="912" y="190"/>
                  </a:cubicBezTo>
                  <a:cubicBezTo>
                    <a:pt x="735" y="63"/>
                    <a:pt x="516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7" name="Google Shape;12717;p15"/>
            <p:cNvSpPr/>
            <p:nvPr/>
          </p:nvSpPr>
          <p:spPr>
            <a:xfrm>
              <a:off x="6118925" y="1362025"/>
              <a:ext cx="25100" cy="25800"/>
            </a:xfrm>
            <a:custGeom>
              <a:avLst/>
              <a:gdLst/>
              <a:ahLst/>
              <a:cxnLst/>
              <a:rect l="l" t="t" r="r" b="b"/>
              <a:pathLst>
                <a:path w="1004" h="1032" extrusionOk="0">
                  <a:moveTo>
                    <a:pt x="547" y="0"/>
                  </a:moveTo>
                  <a:cubicBezTo>
                    <a:pt x="152" y="0"/>
                    <a:pt x="0" y="182"/>
                    <a:pt x="0" y="547"/>
                  </a:cubicBezTo>
                  <a:cubicBezTo>
                    <a:pt x="202" y="623"/>
                    <a:pt x="153" y="1032"/>
                    <a:pt x="389" y="1032"/>
                  </a:cubicBezTo>
                  <a:cubicBezTo>
                    <a:pt x="438" y="1032"/>
                    <a:pt x="500" y="1014"/>
                    <a:pt x="578" y="973"/>
                  </a:cubicBezTo>
                  <a:cubicBezTo>
                    <a:pt x="912" y="881"/>
                    <a:pt x="1003" y="486"/>
                    <a:pt x="791" y="243"/>
                  </a:cubicBezTo>
                  <a:cubicBezTo>
                    <a:pt x="699" y="152"/>
                    <a:pt x="639" y="61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8" name="Google Shape;12718;p15"/>
            <p:cNvSpPr/>
            <p:nvPr/>
          </p:nvSpPr>
          <p:spPr>
            <a:xfrm>
              <a:off x="6321825" y="1221425"/>
              <a:ext cx="30400" cy="30200"/>
            </a:xfrm>
            <a:custGeom>
              <a:avLst/>
              <a:gdLst/>
              <a:ahLst/>
              <a:cxnLst/>
              <a:rect l="l" t="t" r="r" b="b"/>
              <a:pathLst>
                <a:path w="1216" h="1208" extrusionOk="0">
                  <a:moveTo>
                    <a:pt x="608" y="1"/>
                  </a:moveTo>
                  <a:cubicBezTo>
                    <a:pt x="547" y="62"/>
                    <a:pt x="486" y="122"/>
                    <a:pt x="426" y="183"/>
                  </a:cubicBezTo>
                  <a:cubicBezTo>
                    <a:pt x="122" y="396"/>
                    <a:pt x="0" y="578"/>
                    <a:pt x="456" y="761"/>
                  </a:cubicBezTo>
                  <a:cubicBezTo>
                    <a:pt x="547" y="822"/>
                    <a:pt x="608" y="882"/>
                    <a:pt x="638" y="973"/>
                  </a:cubicBezTo>
                  <a:cubicBezTo>
                    <a:pt x="680" y="1098"/>
                    <a:pt x="735" y="1208"/>
                    <a:pt x="834" y="1208"/>
                  </a:cubicBezTo>
                  <a:cubicBezTo>
                    <a:pt x="880" y="1208"/>
                    <a:pt x="935" y="1184"/>
                    <a:pt x="1003" y="1125"/>
                  </a:cubicBezTo>
                  <a:cubicBezTo>
                    <a:pt x="1155" y="1034"/>
                    <a:pt x="1216" y="822"/>
                    <a:pt x="1125" y="639"/>
                  </a:cubicBezTo>
                  <a:cubicBezTo>
                    <a:pt x="1003" y="487"/>
                    <a:pt x="790" y="396"/>
                    <a:pt x="821" y="15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9" name="Google Shape;12719;p15"/>
            <p:cNvSpPr/>
            <p:nvPr/>
          </p:nvSpPr>
          <p:spPr>
            <a:xfrm>
              <a:off x="6951775" y="1157600"/>
              <a:ext cx="24325" cy="22400"/>
            </a:xfrm>
            <a:custGeom>
              <a:avLst/>
              <a:gdLst/>
              <a:ahLst/>
              <a:cxnLst/>
              <a:rect l="l" t="t" r="r" b="b"/>
              <a:pathLst>
                <a:path w="973" h="896" extrusionOk="0">
                  <a:moveTo>
                    <a:pt x="517" y="1"/>
                  </a:moveTo>
                  <a:cubicBezTo>
                    <a:pt x="213" y="1"/>
                    <a:pt x="0" y="274"/>
                    <a:pt x="61" y="548"/>
                  </a:cubicBezTo>
                  <a:cubicBezTo>
                    <a:pt x="87" y="755"/>
                    <a:pt x="245" y="895"/>
                    <a:pt x="422" y="895"/>
                  </a:cubicBezTo>
                  <a:cubicBezTo>
                    <a:pt x="453" y="895"/>
                    <a:pt x="485" y="891"/>
                    <a:pt x="517" y="882"/>
                  </a:cubicBezTo>
                  <a:cubicBezTo>
                    <a:pt x="760" y="852"/>
                    <a:pt x="973" y="639"/>
                    <a:pt x="942" y="365"/>
                  </a:cubicBezTo>
                  <a:cubicBezTo>
                    <a:pt x="912" y="153"/>
                    <a:pt x="730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0" name="Google Shape;12720;p15"/>
            <p:cNvSpPr/>
            <p:nvPr/>
          </p:nvSpPr>
          <p:spPr>
            <a:xfrm>
              <a:off x="5995050" y="1373400"/>
              <a:ext cx="17500" cy="32525"/>
            </a:xfrm>
            <a:custGeom>
              <a:avLst/>
              <a:gdLst/>
              <a:ahLst/>
              <a:cxnLst/>
              <a:rect l="l" t="t" r="r" b="b"/>
              <a:pathLst>
                <a:path w="700" h="1301" extrusionOk="0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1" y="366"/>
                    <a:pt x="31" y="487"/>
                  </a:cubicBezTo>
                  <a:cubicBezTo>
                    <a:pt x="31" y="730"/>
                    <a:pt x="1" y="943"/>
                    <a:pt x="92" y="1126"/>
                  </a:cubicBezTo>
                  <a:cubicBezTo>
                    <a:pt x="137" y="1238"/>
                    <a:pt x="249" y="1301"/>
                    <a:pt x="366" y="1301"/>
                  </a:cubicBezTo>
                  <a:cubicBezTo>
                    <a:pt x="407" y="1301"/>
                    <a:pt x="448" y="1293"/>
                    <a:pt x="487" y="1278"/>
                  </a:cubicBezTo>
                  <a:cubicBezTo>
                    <a:pt x="578" y="1217"/>
                    <a:pt x="700" y="1126"/>
                    <a:pt x="670" y="1004"/>
                  </a:cubicBezTo>
                  <a:cubicBezTo>
                    <a:pt x="578" y="700"/>
                    <a:pt x="457" y="396"/>
                    <a:pt x="335" y="92"/>
                  </a:cubicBezTo>
                  <a:cubicBezTo>
                    <a:pt x="30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1" name="Google Shape;12721;p15"/>
            <p:cNvSpPr/>
            <p:nvPr/>
          </p:nvSpPr>
          <p:spPr>
            <a:xfrm>
              <a:off x="6081675" y="1472550"/>
              <a:ext cx="22075" cy="26675"/>
            </a:xfrm>
            <a:custGeom>
              <a:avLst/>
              <a:gdLst/>
              <a:ahLst/>
              <a:cxnLst/>
              <a:rect l="l" t="t" r="r" b="b"/>
              <a:pathLst>
                <a:path w="883" h="1067" extrusionOk="0">
                  <a:moveTo>
                    <a:pt x="448" y="1"/>
                  </a:moveTo>
                  <a:cubicBezTo>
                    <a:pt x="260" y="1"/>
                    <a:pt x="173" y="270"/>
                    <a:pt x="31" y="412"/>
                  </a:cubicBezTo>
                  <a:cubicBezTo>
                    <a:pt x="31" y="442"/>
                    <a:pt x="1" y="442"/>
                    <a:pt x="1" y="473"/>
                  </a:cubicBezTo>
                  <a:lnTo>
                    <a:pt x="31" y="868"/>
                  </a:lnTo>
                  <a:cubicBezTo>
                    <a:pt x="144" y="997"/>
                    <a:pt x="275" y="1066"/>
                    <a:pt x="399" y="1066"/>
                  </a:cubicBezTo>
                  <a:cubicBezTo>
                    <a:pt x="509" y="1066"/>
                    <a:pt x="615" y="1012"/>
                    <a:pt x="700" y="898"/>
                  </a:cubicBezTo>
                  <a:cubicBezTo>
                    <a:pt x="882" y="625"/>
                    <a:pt x="852" y="290"/>
                    <a:pt x="639" y="78"/>
                  </a:cubicBezTo>
                  <a:cubicBezTo>
                    <a:pt x="564" y="23"/>
                    <a:pt x="502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2" name="Google Shape;12722;p15"/>
            <p:cNvSpPr/>
            <p:nvPr/>
          </p:nvSpPr>
          <p:spPr>
            <a:xfrm>
              <a:off x="6175150" y="1416925"/>
              <a:ext cx="27375" cy="20150"/>
            </a:xfrm>
            <a:custGeom>
              <a:avLst/>
              <a:gdLst/>
              <a:ahLst/>
              <a:cxnLst/>
              <a:rect l="l" t="t" r="r" b="b"/>
              <a:pathLst>
                <a:path w="1095" h="806" extrusionOk="0">
                  <a:moveTo>
                    <a:pt x="685" y="0"/>
                  </a:moveTo>
                  <a:cubicBezTo>
                    <a:pt x="548" y="0"/>
                    <a:pt x="411" y="8"/>
                    <a:pt x="274" y="23"/>
                  </a:cubicBezTo>
                  <a:cubicBezTo>
                    <a:pt x="122" y="53"/>
                    <a:pt x="31" y="175"/>
                    <a:pt x="1" y="327"/>
                  </a:cubicBezTo>
                  <a:cubicBezTo>
                    <a:pt x="1" y="509"/>
                    <a:pt x="92" y="661"/>
                    <a:pt x="274" y="752"/>
                  </a:cubicBezTo>
                  <a:cubicBezTo>
                    <a:pt x="322" y="788"/>
                    <a:pt x="380" y="805"/>
                    <a:pt x="437" y="805"/>
                  </a:cubicBezTo>
                  <a:cubicBezTo>
                    <a:pt x="525" y="805"/>
                    <a:pt x="614" y="765"/>
                    <a:pt x="669" y="692"/>
                  </a:cubicBezTo>
                  <a:cubicBezTo>
                    <a:pt x="821" y="479"/>
                    <a:pt x="973" y="236"/>
                    <a:pt x="1095" y="23"/>
                  </a:cubicBezTo>
                  <a:cubicBezTo>
                    <a:pt x="958" y="8"/>
                    <a:pt x="821" y="0"/>
                    <a:pt x="6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3" name="Google Shape;12723;p15"/>
            <p:cNvSpPr/>
            <p:nvPr/>
          </p:nvSpPr>
          <p:spPr>
            <a:xfrm>
              <a:off x="5289125" y="1419775"/>
              <a:ext cx="24325" cy="19775"/>
            </a:xfrm>
            <a:custGeom>
              <a:avLst/>
              <a:gdLst/>
              <a:ahLst/>
              <a:cxnLst/>
              <a:rect l="l" t="t" r="r" b="b"/>
              <a:pathLst>
                <a:path w="973" h="791" extrusionOk="0">
                  <a:moveTo>
                    <a:pt x="274" y="0"/>
                  </a:moveTo>
                  <a:cubicBezTo>
                    <a:pt x="0" y="0"/>
                    <a:pt x="0" y="243"/>
                    <a:pt x="0" y="456"/>
                  </a:cubicBezTo>
                  <a:cubicBezTo>
                    <a:pt x="26" y="769"/>
                    <a:pt x="253" y="791"/>
                    <a:pt x="490" y="791"/>
                  </a:cubicBezTo>
                  <a:cubicBezTo>
                    <a:pt x="529" y="791"/>
                    <a:pt x="569" y="790"/>
                    <a:pt x="608" y="790"/>
                  </a:cubicBezTo>
                  <a:cubicBezTo>
                    <a:pt x="791" y="760"/>
                    <a:pt x="973" y="699"/>
                    <a:pt x="973" y="486"/>
                  </a:cubicBezTo>
                  <a:cubicBezTo>
                    <a:pt x="851" y="182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4" name="Google Shape;12724;p15"/>
            <p:cNvSpPr/>
            <p:nvPr/>
          </p:nvSpPr>
          <p:spPr>
            <a:xfrm>
              <a:off x="6903125" y="1430325"/>
              <a:ext cx="22075" cy="22225"/>
            </a:xfrm>
            <a:custGeom>
              <a:avLst/>
              <a:gdLst/>
              <a:ahLst/>
              <a:cxnLst/>
              <a:rect l="l" t="t" r="r" b="b"/>
              <a:pathLst>
                <a:path w="883" h="889" extrusionOk="0">
                  <a:moveTo>
                    <a:pt x="405" y="1"/>
                  </a:moveTo>
                  <a:cubicBezTo>
                    <a:pt x="160" y="1"/>
                    <a:pt x="1" y="204"/>
                    <a:pt x="1" y="460"/>
                  </a:cubicBezTo>
                  <a:cubicBezTo>
                    <a:pt x="1" y="672"/>
                    <a:pt x="153" y="885"/>
                    <a:pt x="396" y="885"/>
                  </a:cubicBezTo>
                  <a:cubicBezTo>
                    <a:pt x="416" y="887"/>
                    <a:pt x="435" y="888"/>
                    <a:pt x="454" y="888"/>
                  </a:cubicBezTo>
                  <a:cubicBezTo>
                    <a:pt x="691" y="888"/>
                    <a:pt x="826" y="713"/>
                    <a:pt x="882" y="460"/>
                  </a:cubicBezTo>
                  <a:cubicBezTo>
                    <a:pt x="852" y="216"/>
                    <a:pt x="730" y="4"/>
                    <a:pt x="457" y="4"/>
                  </a:cubicBezTo>
                  <a:cubicBezTo>
                    <a:pt x="439" y="2"/>
                    <a:pt x="422" y="1"/>
                    <a:pt x="4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5" name="Google Shape;12725;p15"/>
            <p:cNvSpPr/>
            <p:nvPr/>
          </p:nvSpPr>
          <p:spPr>
            <a:xfrm>
              <a:off x="6359800" y="1318225"/>
              <a:ext cx="22825" cy="26725"/>
            </a:xfrm>
            <a:custGeom>
              <a:avLst/>
              <a:gdLst/>
              <a:ahLst/>
              <a:cxnLst/>
              <a:rect l="l" t="t" r="r" b="b"/>
              <a:pathLst>
                <a:path w="913" h="1069" extrusionOk="0">
                  <a:moveTo>
                    <a:pt x="395" y="0"/>
                  </a:moveTo>
                  <a:cubicBezTo>
                    <a:pt x="278" y="0"/>
                    <a:pt x="187" y="107"/>
                    <a:pt x="1" y="323"/>
                  </a:cubicBezTo>
                  <a:cubicBezTo>
                    <a:pt x="1" y="536"/>
                    <a:pt x="153" y="749"/>
                    <a:pt x="366" y="840"/>
                  </a:cubicBezTo>
                  <a:cubicBezTo>
                    <a:pt x="457" y="931"/>
                    <a:pt x="639" y="901"/>
                    <a:pt x="730" y="1023"/>
                  </a:cubicBezTo>
                  <a:cubicBezTo>
                    <a:pt x="761" y="1053"/>
                    <a:pt x="791" y="1068"/>
                    <a:pt x="821" y="1068"/>
                  </a:cubicBezTo>
                  <a:cubicBezTo>
                    <a:pt x="852" y="1068"/>
                    <a:pt x="882" y="1053"/>
                    <a:pt x="913" y="1023"/>
                  </a:cubicBezTo>
                  <a:lnTo>
                    <a:pt x="913" y="293"/>
                  </a:lnTo>
                  <a:cubicBezTo>
                    <a:pt x="644" y="99"/>
                    <a:pt x="50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6" name="Google Shape;12726;p15"/>
            <p:cNvSpPr/>
            <p:nvPr/>
          </p:nvSpPr>
          <p:spPr>
            <a:xfrm>
              <a:off x="6014400" y="1412825"/>
              <a:ext cx="22425" cy="20725"/>
            </a:xfrm>
            <a:custGeom>
              <a:avLst/>
              <a:gdLst/>
              <a:ahLst/>
              <a:cxnLst/>
              <a:rect l="l" t="t" r="r" b="b"/>
              <a:pathLst>
                <a:path w="897" h="829" extrusionOk="0">
                  <a:moveTo>
                    <a:pt x="382" y="1"/>
                  </a:moveTo>
                  <a:cubicBezTo>
                    <a:pt x="170" y="1"/>
                    <a:pt x="17" y="147"/>
                    <a:pt x="17" y="369"/>
                  </a:cubicBezTo>
                  <a:cubicBezTo>
                    <a:pt x="1" y="665"/>
                    <a:pt x="225" y="828"/>
                    <a:pt x="448" y="828"/>
                  </a:cubicBezTo>
                  <a:cubicBezTo>
                    <a:pt x="638" y="828"/>
                    <a:pt x="826" y="711"/>
                    <a:pt x="868" y="460"/>
                  </a:cubicBezTo>
                  <a:cubicBezTo>
                    <a:pt x="897" y="231"/>
                    <a:pt x="709" y="2"/>
                    <a:pt x="484" y="2"/>
                  </a:cubicBezTo>
                  <a:cubicBezTo>
                    <a:pt x="470" y="2"/>
                    <a:pt x="457" y="3"/>
                    <a:pt x="443" y="5"/>
                  </a:cubicBezTo>
                  <a:cubicBezTo>
                    <a:pt x="422" y="2"/>
                    <a:pt x="402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7" name="Google Shape;12727;p15"/>
            <p:cNvSpPr/>
            <p:nvPr/>
          </p:nvSpPr>
          <p:spPr>
            <a:xfrm>
              <a:off x="6631100" y="1356700"/>
              <a:ext cx="25100" cy="26625"/>
            </a:xfrm>
            <a:custGeom>
              <a:avLst/>
              <a:gdLst/>
              <a:ahLst/>
              <a:cxnLst/>
              <a:rect l="l" t="t" r="r" b="b"/>
              <a:pathLst>
                <a:path w="1004" h="1065" extrusionOk="0">
                  <a:moveTo>
                    <a:pt x="426" y="0"/>
                  </a:moveTo>
                  <a:cubicBezTo>
                    <a:pt x="274" y="0"/>
                    <a:pt x="122" y="91"/>
                    <a:pt x="61" y="243"/>
                  </a:cubicBezTo>
                  <a:cubicBezTo>
                    <a:pt x="0" y="395"/>
                    <a:pt x="91" y="608"/>
                    <a:pt x="274" y="669"/>
                  </a:cubicBezTo>
                  <a:cubicBezTo>
                    <a:pt x="486" y="760"/>
                    <a:pt x="638" y="973"/>
                    <a:pt x="912" y="1064"/>
                  </a:cubicBezTo>
                  <a:cubicBezTo>
                    <a:pt x="1003" y="730"/>
                    <a:pt x="851" y="487"/>
                    <a:pt x="821" y="274"/>
                  </a:cubicBezTo>
                  <a:cubicBezTo>
                    <a:pt x="821" y="91"/>
                    <a:pt x="638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8" name="Google Shape;12728;p15"/>
            <p:cNvSpPr/>
            <p:nvPr/>
          </p:nvSpPr>
          <p:spPr>
            <a:xfrm>
              <a:off x="6301300" y="1328500"/>
              <a:ext cx="21300" cy="23750"/>
            </a:xfrm>
            <a:custGeom>
              <a:avLst/>
              <a:gdLst/>
              <a:ahLst/>
              <a:cxnLst/>
              <a:rect l="l" t="t" r="r" b="b"/>
              <a:pathLst>
                <a:path w="852" h="950" extrusionOk="0">
                  <a:moveTo>
                    <a:pt x="497" y="1"/>
                  </a:moveTo>
                  <a:cubicBezTo>
                    <a:pt x="483" y="1"/>
                    <a:pt x="470" y="2"/>
                    <a:pt x="456" y="4"/>
                  </a:cubicBezTo>
                  <a:cubicBezTo>
                    <a:pt x="152" y="34"/>
                    <a:pt x="0" y="277"/>
                    <a:pt x="0" y="581"/>
                  </a:cubicBezTo>
                  <a:cubicBezTo>
                    <a:pt x="0" y="778"/>
                    <a:pt x="52" y="949"/>
                    <a:pt x="253" y="949"/>
                  </a:cubicBezTo>
                  <a:cubicBezTo>
                    <a:pt x="269" y="949"/>
                    <a:pt x="286" y="948"/>
                    <a:pt x="304" y="946"/>
                  </a:cubicBezTo>
                  <a:cubicBezTo>
                    <a:pt x="578" y="885"/>
                    <a:pt x="791" y="703"/>
                    <a:pt x="851" y="429"/>
                  </a:cubicBezTo>
                  <a:cubicBezTo>
                    <a:pt x="823" y="202"/>
                    <a:pt x="688" y="1"/>
                    <a:pt x="4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9" name="Google Shape;12729;p15"/>
            <p:cNvSpPr/>
            <p:nvPr/>
          </p:nvSpPr>
          <p:spPr>
            <a:xfrm>
              <a:off x="5325600" y="1406150"/>
              <a:ext cx="25850" cy="19650"/>
            </a:xfrm>
            <a:custGeom>
              <a:avLst/>
              <a:gdLst/>
              <a:ahLst/>
              <a:cxnLst/>
              <a:rect l="l" t="t" r="r" b="b"/>
              <a:pathLst>
                <a:path w="1034" h="786" extrusionOk="0">
                  <a:moveTo>
                    <a:pt x="503" y="0"/>
                  </a:moveTo>
                  <a:cubicBezTo>
                    <a:pt x="402" y="0"/>
                    <a:pt x="293" y="19"/>
                    <a:pt x="183" y="59"/>
                  </a:cubicBezTo>
                  <a:lnTo>
                    <a:pt x="0" y="241"/>
                  </a:lnTo>
                  <a:lnTo>
                    <a:pt x="0" y="423"/>
                  </a:lnTo>
                  <a:cubicBezTo>
                    <a:pt x="61" y="484"/>
                    <a:pt x="122" y="545"/>
                    <a:pt x="183" y="606"/>
                  </a:cubicBezTo>
                  <a:cubicBezTo>
                    <a:pt x="325" y="677"/>
                    <a:pt x="468" y="786"/>
                    <a:pt x="626" y="786"/>
                  </a:cubicBezTo>
                  <a:cubicBezTo>
                    <a:pt x="669" y="786"/>
                    <a:pt x="714" y="778"/>
                    <a:pt x="760" y="758"/>
                  </a:cubicBezTo>
                  <a:cubicBezTo>
                    <a:pt x="912" y="727"/>
                    <a:pt x="1034" y="575"/>
                    <a:pt x="1034" y="423"/>
                  </a:cubicBezTo>
                  <a:cubicBezTo>
                    <a:pt x="1011" y="154"/>
                    <a:pt x="789" y="0"/>
                    <a:pt x="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0" name="Google Shape;12730;p15"/>
            <p:cNvSpPr/>
            <p:nvPr/>
          </p:nvSpPr>
          <p:spPr>
            <a:xfrm>
              <a:off x="5648550" y="1457000"/>
              <a:ext cx="19025" cy="26100"/>
            </a:xfrm>
            <a:custGeom>
              <a:avLst/>
              <a:gdLst/>
              <a:ahLst/>
              <a:cxnLst/>
              <a:rect l="l" t="t" r="r" b="b"/>
              <a:pathLst>
                <a:path w="761" h="1044" extrusionOk="0">
                  <a:moveTo>
                    <a:pt x="365" y="0"/>
                  </a:moveTo>
                  <a:cubicBezTo>
                    <a:pt x="183" y="61"/>
                    <a:pt x="61" y="213"/>
                    <a:pt x="31" y="396"/>
                  </a:cubicBezTo>
                  <a:cubicBezTo>
                    <a:pt x="0" y="669"/>
                    <a:pt x="31" y="973"/>
                    <a:pt x="335" y="1034"/>
                  </a:cubicBezTo>
                  <a:cubicBezTo>
                    <a:pt x="367" y="1040"/>
                    <a:pt x="397" y="1043"/>
                    <a:pt x="425" y="1043"/>
                  </a:cubicBezTo>
                  <a:cubicBezTo>
                    <a:pt x="663" y="1043"/>
                    <a:pt x="760" y="823"/>
                    <a:pt x="760" y="578"/>
                  </a:cubicBezTo>
                  <a:cubicBezTo>
                    <a:pt x="760" y="304"/>
                    <a:pt x="730" y="31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1" name="Google Shape;12731;p15"/>
            <p:cNvSpPr/>
            <p:nvPr/>
          </p:nvSpPr>
          <p:spPr>
            <a:xfrm>
              <a:off x="5293675" y="1562525"/>
              <a:ext cx="19775" cy="22150"/>
            </a:xfrm>
            <a:custGeom>
              <a:avLst/>
              <a:gdLst/>
              <a:ahLst/>
              <a:cxnLst/>
              <a:rect l="l" t="t" r="r" b="b"/>
              <a:pathLst>
                <a:path w="791" h="886" extrusionOk="0">
                  <a:moveTo>
                    <a:pt x="300" y="1"/>
                  </a:moveTo>
                  <a:cubicBezTo>
                    <a:pt x="77" y="1"/>
                    <a:pt x="1" y="149"/>
                    <a:pt x="1" y="400"/>
                  </a:cubicBezTo>
                  <a:cubicBezTo>
                    <a:pt x="1" y="673"/>
                    <a:pt x="31" y="886"/>
                    <a:pt x="365" y="886"/>
                  </a:cubicBezTo>
                  <a:cubicBezTo>
                    <a:pt x="609" y="886"/>
                    <a:pt x="730" y="734"/>
                    <a:pt x="791" y="491"/>
                  </a:cubicBezTo>
                  <a:cubicBezTo>
                    <a:pt x="791" y="248"/>
                    <a:pt x="609" y="35"/>
                    <a:pt x="365" y="4"/>
                  </a:cubicBezTo>
                  <a:cubicBezTo>
                    <a:pt x="342" y="2"/>
                    <a:pt x="320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2" name="Google Shape;12732;p15"/>
            <p:cNvSpPr/>
            <p:nvPr/>
          </p:nvSpPr>
          <p:spPr>
            <a:xfrm>
              <a:off x="5479850" y="1536125"/>
              <a:ext cx="23575" cy="24150"/>
            </a:xfrm>
            <a:custGeom>
              <a:avLst/>
              <a:gdLst/>
              <a:ahLst/>
              <a:cxnLst/>
              <a:rect l="l" t="t" r="r" b="b"/>
              <a:pathLst>
                <a:path w="943" h="966" extrusionOk="0">
                  <a:moveTo>
                    <a:pt x="579" y="0"/>
                  </a:moveTo>
                  <a:cubicBezTo>
                    <a:pt x="490" y="0"/>
                    <a:pt x="382" y="84"/>
                    <a:pt x="213" y="240"/>
                  </a:cubicBezTo>
                  <a:cubicBezTo>
                    <a:pt x="122" y="331"/>
                    <a:pt x="61" y="422"/>
                    <a:pt x="1" y="513"/>
                  </a:cubicBezTo>
                  <a:cubicBezTo>
                    <a:pt x="241" y="814"/>
                    <a:pt x="362" y="966"/>
                    <a:pt x="479" y="966"/>
                  </a:cubicBezTo>
                  <a:cubicBezTo>
                    <a:pt x="598" y="966"/>
                    <a:pt x="712" y="806"/>
                    <a:pt x="943" y="483"/>
                  </a:cubicBezTo>
                  <a:cubicBezTo>
                    <a:pt x="786" y="152"/>
                    <a:pt x="699" y="0"/>
                    <a:pt x="5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3" name="Google Shape;12733;p15"/>
            <p:cNvSpPr/>
            <p:nvPr/>
          </p:nvSpPr>
          <p:spPr>
            <a:xfrm>
              <a:off x="6076375" y="1350425"/>
              <a:ext cx="31175" cy="23250"/>
            </a:xfrm>
            <a:custGeom>
              <a:avLst/>
              <a:gdLst/>
              <a:ahLst/>
              <a:cxnLst/>
              <a:rect l="l" t="t" r="r" b="b"/>
              <a:pathLst>
                <a:path w="1247" h="930" extrusionOk="0">
                  <a:moveTo>
                    <a:pt x="608" y="0"/>
                  </a:moveTo>
                  <a:cubicBezTo>
                    <a:pt x="532" y="0"/>
                    <a:pt x="456" y="23"/>
                    <a:pt x="395" y="69"/>
                  </a:cubicBezTo>
                  <a:cubicBezTo>
                    <a:pt x="243" y="251"/>
                    <a:pt x="0" y="342"/>
                    <a:pt x="243" y="616"/>
                  </a:cubicBezTo>
                  <a:cubicBezTo>
                    <a:pt x="304" y="738"/>
                    <a:pt x="395" y="798"/>
                    <a:pt x="517" y="829"/>
                  </a:cubicBezTo>
                  <a:cubicBezTo>
                    <a:pt x="625" y="847"/>
                    <a:pt x="755" y="929"/>
                    <a:pt x="869" y="929"/>
                  </a:cubicBezTo>
                  <a:cubicBezTo>
                    <a:pt x="946" y="929"/>
                    <a:pt x="1015" y="891"/>
                    <a:pt x="1064" y="768"/>
                  </a:cubicBezTo>
                  <a:cubicBezTo>
                    <a:pt x="1186" y="464"/>
                    <a:pt x="1246" y="190"/>
                    <a:pt x="821" y="69"/>
                  </a:cubicBezTo>
                  <a:cubicBezTo>
                    <a:pt x="760" y="23"/>
                    <a:pt x="684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4" name="Google Shape;12734;p15"/>
            <p:cNvSpPr/>
            <p:nvPr/>
          </p:nvSpPr>
          <p:spPr>
            <a:xfrm>
              <a:off x="6568775" y="1500325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426" y="0"/>
                  </a:moveTo>
                  <a:cubicBezTo>
                    <a:pt x="183" y="0"/>
                    <a:pt x="1" y="213"/>
                    <a:pt x="31" y="456"/>
                  </a:cubicBezTo>
                  <a:cubicBezTo>
                    <a:pt x="31" y="669"/>
                    <a:pt x="153" y="851"/>
                    <a:pt x="426" y="851"/>
                  </a:cubicBezTo>
                  <a:cubicBezTo>
                    <a:pt x="700" y="821"/>
                    <a:pt x="912" y="729"/>
                    <a:pt x="882" y="426"/>
                  </a:cubicBezTo>
                  <a:cubicBezTo>
                    <a:pt x="852" y="182"/>
                    <a:pt x="669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5" name="Google Shape;12735;p15"/>
            <p:cNvSpPr/>
            <p:nvPr/>
          </p:nvSpPr>
          <p:spPr>
            <a:xfrm>
              <a:off x="5706300" y="1402850"/>
              <a:ext cx="30425" cy="23025"/>
            </a:xfrm>
            <a:custGeom>
              <a:avLst/>
              <a:gdLst/>
              <a:ahLst/>
              <a:cxnLst/>
              <a:rect l="l" t="t" r="r" b="b"/>
              <a:pathLst>
                <a:path w="1217" h="921" extrusionOk="0">
                  <a:moveTo>
                    <a:pt x="369" y="1"/>
                  </a:moveTo>
                  <a:cubicBezTo>
                    <a:pt x="274" y="1"/>
                    <a:pt x="183" y="54"/>
                    <a:pt x="122" y="191"/>
                  </a:cubicBezTo>
                  <a:cubicBezTo>
                    <a:pt x="0" y="373"/>
                    <a:pt x="122" y="616"/>
                    <a:pt x="365" y="677"/>
                  </a:cubicBezTo>
                  <a:cubicBezTo>
                    <a:pt x="639" y="738"/>
                    <a:pt x="912" y="859"/>
                    <a:pt x="1216" y="920"/>
                  </a:cubicBezTo>
                  <a:cubicBezTo>
                    <a:pt x="1125" y="586"/>
                    <a:pt x="912" y="343"/>
                    <a:pt x="639" y="130"/>
                  </a:cubicBezTo>
                  <a:cubicBezTo>
                    <a:pt x="563" y="54"/>
                    <a:pt x="464" y="1"/>
                    <a:pt x="3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6" name="Google Shape;12736;p15"/>
            <p:cNvSpPr/>
            <p:nvPr/>
          </p:nvSpPr>
          <p:spPr>
            <a:xfrm>
              <a:off x="6236700" y="1481950"/>
              <a:ext cx="21300" cy="21425"/>
            </a:xfrm>
            <a:custGeom>
              <a:avLst/>
              <a:gdLst/>
              <a:ahLst/>
              <a:cxnLst/>
              <a:rect l="l" t="t" r="r" b="b"/>
              <a:pathLst>
                <a:path w="852" h="857" extrusionOk="0">
                  <a:moveTo>
                    <a:pt x="366" y="1"/>
                  </a:moveTo>
                  <a:cubicBezTo>
                    <a:pt x="190" y="1"/>
                    <a:pt x="86" y="127"/>
                    <a:pt x="31" y="401"/>
                  </a:cubicBezTo>
                  <a:cubicBezTo>
                    <a:pt x="1" y="674"/>
                    <a:pt x="122" y="857"/>
                    <a:pt x="426" y="857"/>
                  </a:cubicBezTo>
                  <a:cubicBezTo>
                    <a:pt x="639" y="857"/>
                    <a:pt x="852" y="705"/>
                    <a:pt x="852" y="492"/>
                  </a:cubicBezTo>
                  <a:cubicBezTo>
                    <a:pt x="852" y="249"/>
                    <a:pt x="669" y="36"/>
                    <a:pt x="426" y="6"/>
                  </a:cubicBezTo>
                  <a:cubicBezTo>
                    <a:pt x="405" y="3"/>
                    <a:pt x="38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7" name="Google Shape;12737;p15"/>
            <p:cNvSpPr/>
            <p:nvPr/>
          </p:nvSpPr>
          <p:spPr>
            <a:xfrm>
              <a:off x="6352200" y="1459850"/>
              <a:ext cx="27975" cy="23725"/>
            </a:xfrm>
            <a:custGeom>
              <a:avLst/>
              <a:gdLst/>
              <a:ahLst/>
              <a:cxnLst/>
              <a:rect l="l" t="t" r="r" b="b"/>
              <a:pathLst>
                <a:path w="1119" h="949" extrusionOk="0">
                  <a:moveTo>
                    <a:pt x="719" y="1"/>
                  </a:moveTo>
                  <a:cubicBezTo>
                    <a:pt x="554" y="1"/>
                    <a:pt x="351" y="68"/>
                    <a:pt x="153" y="130"/>
                  </a:cubicBezTo>
                  <a:cubicBezTo>
                    <a:pt x="1" y="251"/>
                    <a:pt x="1" y="494"/>
                    <a:pt x="153" y="646"/>
                  </a:cubicBezTo>
                  <a:cubicBezTo>
                    <a:pt x="338" y="758"/>
                    <a:pt x="524" y="949"/>
                    <a:pt x="710" y="949"/>
                  </a:cubicBezTo>
                  <a:cubicBezTo>
                    <a:pt x="828" y="949"/>
                    <a:pt x="946" y="871"/>
                    <a:pt x="1065" y="646"/>
                  </a:cubicBezTo>
                  <a:cubicBezTo>
                    <a:pt x="1119" y="142"/>
                    <a:pt x="959" y="1"/>
                    <a:pt x="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8" name="Google Shape;12738;p15"/>
            <p:cNvSpPr/>
            <p:nvPr/>
          </p:nvSpPr>
          <p:spPr>
            <a:xfrm>
              <a:off x="5820275" y="1352600"/>
              <a:ext cx="25100" cy="22300"/>
            </a:xfrm>
            <a:custGeom>
              <a:avLst/>
              <a:gdLst/>
              <a:ahLst/>
              <a:cxnLst/>
              <a:rect l="l" t="t" r="r" b="b"/>
              <a:pathLst>
                <a:path w="1004" h="892" extrusionOk="0">
                  <a:moveTo>
                    <a:pt x="444" y="1"/>
                  </a:moveTo>
                  <a:cubicBezTo>
                    <a:pt x="303" y="1"/>
                    <a:pt x="176" y="69"/>
                    <a:pt x="92" y="195"/>
                  </a:cubicBezTo>
                  <a:cubicBezTo>
                    <a:pt x="62" y="195"/>
                    <a:pt x="31" y="225"/>
                    <a:pt x="31" y="255"/>
                  </a:cubicBezTo>
                  <a:cubicBezTo>
                    <a:pt x="1" y="286"/>
                    <a:pt x="31" y="347"/>
                    <a:pt x="62" y="377"/>
                  </a:cubicBezTo>
                  <a:cubicBezTo>
                    <a:pt x="122" y="499"/>
                    <a:pt x="214" y="590"/>
                    <a:pt x="274" y="681"/>
                  </a:cubicBezTo>
                  <a:cubicBezTo>
                    <a:pt x="370" y="777"/>
                    <a:pt x="485" y="891"/>
                    <a:pt x="618" y="891"/>
                  </a:cubicBezTo>
                  <a:cubicBezTo>
                    <a:pt x="654" y="891"/>
                    <a:pt x="691" y="883"/>
                    <a:pt x="730" y="863"/>
                  </a:cubicBezTo>
                  <a:cubicBezTo>
                    <a:pt x="913" y="772"/>
                    <a:pt x="1004" y="590"/>
                    <a:pt x="974" y="407"/>
                  </a:cubicBezTo>
                  <a:cubicBezTo>
                    <a:pt x="943" y="225"/>
                    <a:pt x="822" y="73"/>
                    <a:pt x="639" y="43"/>
                  </a:cubicBezTo>
                  <a:cubicBezTo>
                    <a:pt x="573" y="14"/>
                    <a:pt x="507" y="1"/>
                    <a:pt x="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9" name="Google Shape;12739;p15"/>
            <p:cNvSpPr/>
            <p:nvPr/>
          </p:nvSpPr>
          <p:spPr>
            <a:xfrm>
              <a:off x="6178975" y="1390075"/>
              <a:ext cx="22800" cy="21350"/>
            </a:xfrm>
            <a:custGeom>
              <a:avLst/>
              <a:gdLst/>
              <a:ahLst/>
              <a:cxnLst/>
              <a:rect l="l" t="t" r="r" b="b"/>
              <a:pathLst>
                <a:path w="912" h="854" extrusionOk="0">
                  <a:moveTo>
                    <a:pt x="602" y="1"/>
                  </a:moveTo>
                  <a:cubicBezTo>
                    <a:pt x="334" y="1"/>
                    <a:pt x="1" y="317"/>
                    <a:pt x="30" y="550"/>
                  </a:cubicBezTo>
                  <a:cubicBezTo>
                    <a:pt x="60" y="732"/>
                    <a:pt x="212" y="854"/>
                    <a:pt x="425" y="854"/>
                  </a:cubicBezTo>
                  <a:cubicBezTo>
                    <a:pt x="699" y="854"/>
                    <a:pt x="911" y="611"/>
                    <a:pt x="881" y="307"/>
                  </a:cubicBezTo>
                  <a:cubicBezTo>
                    <a:pt x="881" y="155"/>
                    <a:pt x="790" y="33"/>
                    <a:pt x="638" y="3"/>
                  </a:cubicBezTo>
                  <a:cubicBezTo>
                    <a:pt x="626" y="1"/>
                    <a:pt x="614" y="1"/>
                    <a:pt x="6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0" name="Google Shape;12740;p15"/>
            <p:cNvSpPr/>
            <p:nvPr/>
          </p:nvSpPr>
          <p:spPr>
            <a:xfrm>
              <a:off x="6059650" y="1341400"/>
              <a:ext cx="27375" cy="24425"/>
            </a:xfrm>
            <a:custGeom>
              <a:avLst/>
              <a:gdLst/>
              <a:ahLst/>
              <a:cxnLst/>
              <a:rect l="l" t="t" r="r" b="b"/>
              <a:pathLst>
                <a:path w="1095" h="977" extrusionOk="0">
                  <a:moveTo>
                    <a:pt x="505" y="1"/>
                  </a:moveTo>
                  <a:cubicBezTo>
                    <a:pt x="364" y="1"/>
                    <a:pt x="266" y="132"/>
                    <a:pt x="183" y="278"/>
                  </a:cubicBezTo>
                  <a:cubicBezTo>
                    <a:pt x="0" y="977"/>
                    <a:pt x="31" y="977"/>
                    <a:pt x="912" y="977"/>
                  </a:cubicBezTo>
                  <a:lnTo>
                    <a:pt x="1095" y="430"/>
                  </a:lnTo>
                  <a:lnTo>
                    <a:pt x="1095" y="430"/>
                  </a:lnTo>
                  <a:cubicBezTo>
                    <a:pt x="1070" y="433"/>
                    <a:pt x="1047" y="434"/>
                    <a:pt x="1025" y="434"/>
                  </a:cubicBezTo>
                  <a:cubicBezTo>
                    <a:pt x="828" y="434"/>
                    <a:pt x="730" y="314"/>
                    <a:pt x="730" y="96"/>
                  </a:cubicBezTo>
                  <a:cubicBezTo>
                    <a:pt x="644" y="28"/>
                    <a:pt x="570" y="1"/>
                    <a:pt x="5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1" name="Google Shape;12741;p15"/>
            <p:cNvSpPr/>
            <p:nvPr/>
          </p:nvSpPr>
          <p:spPr>
            <a:xfrm>
              <a:off x="5440325" y="1348900"/>
              <a:ext cx="26625" cy="27000"/>
            </a:xfrm>
            <a:custGeom>
              <a:avLst/>
              <a:gdLst/>
              <a:ahLst/>
              <a:cxnLst/>
              <a:rect l="l" t="t" r="r" b="b"/>
              <a:pathLst>
                <a:path w="1065" h="1080" extrusionOk="0">
                  <a:moveTo>
                    <a:pt x="236" y="0"/>
                  </a:moveTo>
                  <a:cubicBezTo>
                    <a:pt x="210" y="0"/>
                    <a:pt x="183" y="3"/>
                    <a:pt x="153" y="8"/>
                  </a:cubicBezTo>
                  <a:cubicBezTo>
                    <a:pt x="31" y="160"/>
                    <a:pt x="1" y="373"/>
                    <a:pt x="123" y="525"/>
                  </a:cubicBezTo>
                  <a:lnTo>
                    <a:pt x="123" y="616"/>
                  </a:lnTo>
                  <a:cubicBezTo>
                    <a:pt x="153" y="859"/>
                    <a:pt x="183" y="1042"/>
                    <a:pt x="457" y="1072"/>
                  </a:cubicBezTo>
                  <a:cubicBezTo>
                    <a:pt x="483" y="1077"/>
                    <a:pt x="509" y="1080"/>
                    <a:pt x="535" y="1080"/>
                  </a:cubicBezTo>
                  <a:cubicBezTo>
                    <a:pt x="660" y="1080"/>
                    <a:pt x="782" y="1021"/>
                    <a:pt x="882" y="920"/>
                  </a:cubicBezTo>
                  <a:cubicBezTo>
                    <a:pt x="1065" y="677"/>
                    <a:pt x="822" y="586"/>
                    <a:pt x="670" y="403"/>
                  </a:cubicBezTo>
                  <a:cubicBezTo>
                    <a:pt x="559" y="265"/>
                    <a:pt x="499" y="0"/>
                    <a:pt x="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2" name="Google Shape;12742;p15"/>
            <p:cNvSpPr/>
            <p:nvPr/>
          </p:nvSpPr>
          <p:spPr>
            <a:xfrm>
              <a:off x="5330150" y="1536750"/>
              <a:ext cx="24300" cy="22700"/>
            </a:xfrm>
            <a:custGeom>
              <a:avLst/>
              <a:gdLst/>
              <a:ahLst/>
              <a:cxnLst/>
              <a:rect l="l" t="t" r="r" b="b"/>
              <a:pathLst>
                <a:path w="972" h="908" extrusionOk="0">
                  <a:moveTo>
                    <a:pt x="426" y="1"/>
                  </a:moveTo>
                  <a:cubicBezTo>
                    <a:pt x="416" y="1"/>
                    <a:pt x="406" y="1"/>
                    <a:pt x="396" y="2"/>
                  </a:cubicBezTo>
                  <a:cubicBezTo>
                    <a:pt x="31" y="32"/>
                    <a:pt x="1" y="306"/>
                    <a:pt x="1" y="580"/>
                  </a:cubicBezTo>
                  <a:lnTo>
                    <a:pt x="1" y="853"/>
                  </a:lnTo>
                  <a:cubicBezTo>
                    <a:pt x="102" y="894"/>
                    <a:pt x="203" y="907"/>
                    <a:pt x="305" y="907"/>
                  </a:cubicBezTo>
                  <a:cubicBezTo>
                    <a:pt x="507" y="907"/>
                    <a:pt x="710" y="853"/>
                    <a:pt x="912" y="853"/>
                  </a:cubicBezTo>
                  <a:cubicBezTo>
                    <a:pt x="971" y="470"/>
                    <a:pt x="744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3" name="Google Shape;12743;p15"/>
            <p:cNvSpPr/>
            <p:nvPr/>
          </p:nvSpPr>
          <p:spPr>
            <a:xfrm>
              <a:off x="6881100" y="1304150"/>
              <a:ext cx="23575" cy="23025"/>
            </a:xfrm>
            <a:custGeom>
              <a:avLst/>
              <a:gdLst/>
              <a:ahLst/>
              <a:cxnLst/>
              <a:rect l="l" t="t" r="r" b="b"/>
              <a:pathLst>
                <a:path w="943" h="921" extrusionOk="0">
                  <a:moveTo>
                    <a:pt x="470" y="0"/>
                  </a:moveTo>
                  <a:cubicBezTo>
                    <a:pt x="335" y="0"/>
                    <a:pt x="210" y="112"/>
                    <a:pt x="183" y="248"/>
                  </a:cubicBezTo>
                  <a:cubicBezTo>
                    <a:pt x="152" y="430"/>
                    <a:pt x="0" y="643"/>
                    <a:pt x="122" y="886"/>
                  </a:cubicBezTo>
                  <a:cubicBezTo>
                    <a:pt x="170" y="910"/>
                    <a:pt x="213" y="920"/>
                    <a:pt x="253" y="920"/>
                  </a:cubicBezTo>
                  <a:cubicBezTo>
                    <a:pt x="415" y="920"/>
                    <a:pt x="523" y="759"/>
                    <a:pt x="669" y="734"/>
                  </a:cubicBezTo>
                  <a:cubicBezTo>
                    <a:pt x="943" y="734"/>
                    <a:pt x="882" y="522"/>
                    <a:pt x="882" y="370"/>
                  </a:cubicBezTo>
                  <a:cubicBezTo>
                    <a:pt x="882" y="157"/>
                    <a:pt x="730" y="5"/>
                    <a:pt x="517" y="5"/>
                  </a:cubicBezTo>
                  <a:cubicBezTo>
                    <a:pt x="501" y="2"/>
                    <a:pt x="485" y="0"/>
                    <a:pt x="4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4" name="Google Shape;12744;p15"/>
            <p:cNvSpPr/>
            <p:nvPr/>
          </p:nvSpPr>
          <p:spPr>
            <a:xfrm>
              <a:off x="5678950" y="1311850"/>
              <a:ext cx="28125" cy="27550"/>
            </a:xfrm>
            <a:custGeom>
              <a:avLst/>
              <a:gdLst/>
              <a:ahLst/>
              <a:cxnLst/>
              <a:rect l="l" t="t" r="r" b="b"/>
              <a:pathLst>
                <a:path w="1125" h="1102" extrusionOk="0">
                  <a:moveTo>
                    <a:pt x="639" y="1"/>
                  </a:moveTo>
                  <a:cubicBezTo>
                    <a:pt x="274" y="214"/>
                    <a:pt x="0" y="457"/>
                    <a:pt x="274" y="913"/>
                  </a:cubicBezTo>
                  <a:cubicBezTo>
                    <a:pt x="416" y="1002"/>
                    <a:pt x="559" y="1101"/>
                    <a:pt x="701" y="1101"/>
                  </a:cubicBezTo>
                  <a:cubicBezTo>
                    <a:pt x="802" y="1101"/>
                    <a:pt x="903" y="1051"/>
                    <a:pt x="1003" y="913"/>
                  </a:cubicBezTo>
                  <a:cubicBezTo>
                    <a:pt x="1094" y="822"/>
                    <a:pt x="1094" y="639"/>
                    <a:pt x="1003" y="548"/>
                  </a:cubicBezTo>
                  <a:cubicBezTo>
                    <a:pt x="1003" y="487"/>
                    <a:pt x="1003" y="426"/>
                    <a:pt x="1003" y="366"/>
                  </a:cubicBezTo>
                  <a:cubicBezTo>
                    <a:pt x="1094" y="153"/>
                    <a:pt x="1125" y="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5" name="Google Shape;12745;p15"/>
            <p:cNvSpPr/>
            <p:nvPr/>
          </p:nvSpPr>
          <p:spPr>
            <a:xfrm>
              <a:off x="6637925" y="1456150"/>
              <a:ext cx="19025" cy="22225"/>
            </a:xfrm>
            <a:custGeom>
              <a:avLst/>
              <a:gdLst/>
              <a:ahLst/>
              <a:cxnLst/>
              <a:rect l="l" t="t" r="r" b="b"/>
              <a:pathLst>
                <a:path w="761" h="889" extrusionOk="0">
                  <a:moveTo>
                    <a:pt x="404" y="1"/>
                  </a:moveTo>
                  <a:cubicBezTo>
                    <a:pt x="187" y="1"/>
                    <a:pt x="31" y="172"/>
                    <a:pt x="31" y="369"/>
                  </a:cubicBezTo>
                  <a:cubicBezTo>
                    <a:pt x="1" y="642"/>
                    <a:pt x="92" y="886"/>
                    <a:pt x="365" y="886"/>
                  </a:cubicBezTo>
                  <a:cubicBezTo>
                    <a:pt x="383" y="887"/>
                    <a:pt x="400" y="888"/>
                    <a:pt x="416" y="888"/>
                  </a:cubicBezTo>
                  <a:cubicBezTo>
                    <a:pt x="650" y="888"/>
                    <a:pt x="732" y="689"/>
                    <a:pt x="761" y="490"/>
                  </a:cubicBezTo>
                  <a:cubicBezTo>
                    <a:pt x="761" y="247"/>
                    <a:pt x="730" y="4"/>
                    <a:pt x="457" y="4"/>
                  </a:cubicBezTo>
                  <a:cubicBezTo>
                    <a:pt x="439" y="2"/>
                    <a:pt x="421" y="1"/>
                    <a:pt x="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6" name="Google Shape;12746;p15"/>
            <p:cNvSpPr/>
            <p:nvPr/>
          </p:nvSpPr>
          <p:spPr>
            <a:xfrm>
              <a:off x="5644000" y="1403050"/>
              <a:ext cx="22800" cy="19925"/>
            </a:xfrm>
            <a:custGeom>
              <a:avLst/>
              <a:gdLst/>
              <a:ahLst/>
              <a:cxnLst/>
              <a:rect l="l" t="t" r="r" b="b"/>
              <a:pathLst>
                <a:path w="912" h="797" extrusionOk="0">
                  <a:moveTo>
                    <a:pt x="486" y="0"/>
                  </a:moveTo>
                  <a:cubicBezTo>
                    <a:pt x="243" y="0"/>
                    <a:pt x="61" y="152"/>
                    <a:pt x="30" y="365"/>
                  </a:cubicBezTo>
                  <a:cubicBezTo>
                    <a:pt x="0" y="639"/>
                    <a:pt x="152" y="760"/>
                    <a:pt x="426" y="791"/>
                  </a:cubicBezTo>
                  <a:cubicBezTo>
                    <a:pt x="455" y="794"/>
                    <a:pt x="484" y="796"/>
                    <a:pt x="512" y="796"/>
                  </a:cubicBezTo>
                  <a:cubicBezTo>
                    <a:pt x="723" y="796"/>
                    <a:pt x="912" y="694"/>
                    <a:pt x="912" y="426"/>
                  </a:cubicBezTo>
                  <a:cubicBezTo>
                    <a:pt x="912" y="183"/>
                    <a:pt x="730" y="6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7" name="Google Shape;12747;p15"/>
            <p:cNvSpPr/>
            <p:nvPr/>
          </p:nvSpPr>
          <p:spPr>
            <a:xfrm>
              <a:off x="6720000" y="1252600"/>
              <a:ext cx="25850" cy="21425"/>
            </a:xfrm>
            <a:custGeom>
              <a:avLst/>
              <a:gdLst/>
              <a:ahLst/>
              <a:cxnLst/>
              <a:rect l="l" t="t" r="r" b="b"/>
              <a:pathLst>
                <a:path w="1034" h="857" extrusionOk="0">
                  <a:moveTo>
                    <a:pt x="791" y="0"/>
                  </a:moveTo>
                  <a:cubicBezTo>
                    <a:pt x="396" y="30"/>
                    <a:pt x="244" y="304"/>
                    <a:pt x="61" y="578"/>
                  </a:cubicBezTo>
                  <a:cubicBezTo>
                    <a:pt x="0" y="699"/>
                    <a:pt x="92" y="821"/>
                    <a:pt x="213" y="851"/>
                  </a:cubicBezTo>
                  <a:cubicBezTo>
                    <a:pt x="223" y="854"/>
                    <a:pt x="235" y="856"/>
                    <a:pt x="247" y="856"/>
                  </a:cubicBezTo>
                  <a:cubicBezTo>
                    <a:pt x="464" y="856"/>
                    <a:pt x="1034" y="385"/>
                    <a:pt x="1034" y="213"/>
                  </a:cubicBezTo>
                  <a:cubicBezTo>
                    <a:pt x="1034" y="30"/>
                    <a:pt x="912" y="0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8" name="Google Shape;12748;p15"/>
            <p:cNvSpPr/>
            <p:nvPr/>
          </p:nvSpPr>
          <p:spPr>
            <a:xfrm>
              <a:off x="6118925" y="1159125"/>
              <a:ext cx="22050" cy="19100"/>
            </a:xfrm>
            <a:custGeom>
              <a:avLst/>
              <a:gdLst/>
              <a:ahLst/>
              <a:cxnLst/>
              <a:rect l="l" t="t" r="r" b="b"/>
              <a:pathLst>
                <a:path w="882" h="764" extrusionOk="0">
                  <a:moveTo>
                    <a:pt x="274" y="0"/>
                  </a:moveTo>
                  <a:cubicBezTo>
                    <a:pt x="92" y="61"/>
                    <a:pt x="0" y="213"/>
                    <a:pt x="31" y="396"/>
                  </a:cubicBezTo>
                  <a:cubicBezTo>
                    <a:pt x="31" y="593"/>
                    <a:pt x="187" y="764"/>
                    <a:pt x="404" y="764"/>
                  </a:cubicBezTo>
                  <a:cubicBezTo>
                    <a:pt x="421" y="764"/>
                    <a:pt x="438" y="763"/>
                    <a:pt x="456" y="760"/>
                  </a:cubicBezTo>
                  <a:cubicBezTo>
                    <a:pt x="669" y="760"/>
                    <a:pt x="882" y="639"/>
                    <a:pt x="821" y="396"/>
                  </a:cubicBezTo>
                  <a:cubicBezTo>
                    <a:pt x="791" y="122"/>
                    <a:pt x="517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9" name="Google Shape;12749;p15"/>
            <p:cNvSpPr/>
            <p:nvPr/>
          </p:nvSpPr>
          <p:spPr>
            <a:xfrm>
              <a:off x="5958000" y="1154500"/>
              <a:ext cx="19600" cy="20100"/>
            </a:xfrm>
            <a:custGeom>
              <a:avLst/>
              <a:gdLst/>
              <a:ahLst/>
              <a:cxnLst/>
              <a:rect l="l" t="t" r="r" b="b"/>
              <a:pathLst>
                <a:path w="784" h="804" extrusionOk="0">
                  <a:moveTo>
                    <a:pt x="434" y="0"/>
                  </a:moveTo>
                  <a:cubicBezTo>
                    <a:pt x="420" y="0"/>
                    <a:pt x="404" y="1"/>
                    <a:pt x="389" y="3"/>
                  </a:cubicBezTo>
                  <a:cubicBezTo>
                    <a:pt x="145" y="3"/>
                    <a:pt x="54" y="216"/>
                    <a:pt x="54" y="429"/>
                  </a:cubicBezTo>
                  <a:cubicBezTo>
                    <a:pt x="1" y="616"/>
                    <a:pt x="160" y="804"/>
                    <a:pt x="344" y="804"/>
                  </a:cubicBezTo>
                  <a:cubicBezTo>
                    <a:pt x="369" y="804"/>
                    <a:pt x="394" y="800"/>
                    <a:pt x="419" y="793"/>
                  </a:cubicBezTo>
                  <a:cubicBezTo>
                    <a:pt x="693" y="793"/>
                    <a:pt x="784" y="641"/>
                    <a:pt x="784" y="398"/>
                  </a:cubicBezTo>
                  <a:cubicBezTo>
                    <a:pt x="755" y="199"/>
                    <a:pt x="647" y="0"/>
                    <a:pt x="4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0" name="Google Shape;12750;p15"/>
            <p:cNvSpPr/>
            <p:nvPr/>
          </p:nvSpPr>
          <p:spPr>
            <a:xfrm>
              <a:off x="5343075" y="1289075"/>
              <a:ext cx="37250" cy="30475"/>
            </a:xfrm>
            <a:custGeom>
              <a:avLst/>
              <a:gdLst/>
              <a:ahLst/>
              <a:cxnLst/>
              <a:rect l="l" t="t" r="r" b="b"/>
              <a:pathLst>
                <a:path w="1490" h="1219" extrusionOk="0">
                  <a:moveTo>
                    <a:pt x="1125" y="0"/>
                  </a:moveTo>
                  <a:lnTo>
                    <a:pt x="1003" y="61"/>
                  </a:lnTo>
                  <a:cubicBezTo>
                    <a:pt x="897" y="228"/>
                    <a:pt x="745" y="258"/>
                    <a:pt x="585" y="258"/>
                  </a:cubicBezTo>
                  <a:cubicBezTo>
                    <a:pt x="494" y="258"/>
                    <a:pt x="401" y="248"/>
                    <a:pt x="312" y="248"/>
                  </a:cubicBezTo>
                  <a:cubicBezTo>
                    <a:pt x="245" y="248"/>
                    <a:pt x="181" y="254"/>
                    <a:pt x="122" y="274"/>
                  </a:cubicBezTo>
                  <a:lnTo>
                    <a:pt x="0" y="365"/>
                  </a:lnTo>
                  <a:cubicBezTo>
                    <a:pt x="61" y="517"/>
                    <a:pt x="183" y="608"/>
                    <a:pt x="304" y="669"/>
                  </a:cubicBezTo>
                  <a:cubicBezTo>
                    <a:pt x="608" y="790"/>
                    <a:pt x="1064" y="608"/>
                    <a:pt x="1125" y="1155"/>
                  </a:cubicBezTo>
                  <a:cubicBezTo>
                    <a:pt x="1125" y="1193"/>
                    <a:pt x="1183" y="1219"/>
                    <a:pt x="1242" y="1219"/>
                  </a:cubicBezTo>
                  <a:cubicBezTo>
                    <a:pt x="1278" y="1219"/>
                    <a:pt x="1315" y="1209"/>
                    <a:pt x="1338" y="1185"/>
                  </a:cubicBezTo>
                  <a:cubicBezTo>
                    <a:pt x="1399" y="1125"/>
                    <a:pt x="1490" y="1003"/>
                    <a:pt x="1459" y="973"/>
                  </a:cubicBezTo>
                  <a:cubicBezTo>
                    <a:pt x="1277" y="669"/>
                    <a:pt x="1399" y="243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1" name="Google Shape;12751;p15"/>
            <p:cNvSpPr/>
            <p:nvPr/>
          </p:nvSpPr>
          <p:spPr>
            <a:xfrm>
              <a:off x="6360575" y="1343775"/>
              <a:ext cx="34200" cy="21950"/>
            </a:xfrm>
            <a:custGeom>
              <a:avLst/>
              <a:gdLst/>
              <a:ahLst/>
              <a:cxnLst/>
              <a:rect l="l" t="t" r="r" b="b"/>
              <a:pathLst>
                <a:path w="1368" h="878" extrusionOk="0">
                  <a:moveTo>
                    <a:pt x="699" y="1"/>
                  </a:moveTo>
                  <a:cubicBezTo>
                    <a:pt x="638" y="244"/>
                    <a:pt x="0" y="244"/>
                    <a:pt x="426" y="639"/>
                  </a:cubicBezTo>
                  <a:cubicBezTo>
                    <a:pt x="525" y="758"/>
                    <a:pt x="690" y="878"/>
                    <a:pt x="860" y="878"/>
                  </a:cubicBezTo>
                  <a:cubicBezTo>
                    <a:pt x="950" y="878"/>
                    <a:pt x="1041" y="844"/>
                    <a:pt x="1125" y="760"/>
                  </a:cubicBezTo>
                  <a:cubicBezTo>
                    <a:pt x="1368" y="487"/>
                    <a:pt x="1094" y="335"/>
                    <a:pt x="973" y="152"/>
                  </a:cubicBezTo>
                  <a:cubicBezTo>
                    <a:pt x="942" y="92"/>
                    <a:pt x="912" y="6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2" name="Google Shape;12752;p15"/>
            <p:cNvSpPr/>
            <p:nvPr/>
          </p:nvSpPr>
          <p:spPr>
            <a:xfrm>
              <a:off x="6473025" y="1331175"/>
              <a:ext cx="24350" cy="20700"/>
            </a:xfrm>
            <a:custGeom>
              <a:avLst/>
              <a:gdLst/>
              <a:ahLst/>
              <a:cxnLst/>
              <a:rect l="l" t="t" r="r" b="b"/>
              <a:pathLst>
                <a:path w="974" h="828" extrusionOk="0">
                  <a:moveTo>
                    <a:pt x="299" y="0"/>
                  </a:moveTo>
                  <a:cubicBezTo>
                    <a:pt x="237" y="0"/>
                    <a:pt x="177" y="28"/>
                    <a:pt x="122" y="109"/>
                  </a:cubicBezTo>
                  <a:cubicBezTo>
                    <a:pt x="1" y="261"/>
                    <a:pt x="122" y="444"/>
                    <a:pt x="214" y="596"/>
                  </a:cubicBezTo>
                  <a:cubicBezTo>
                    <a:pt x="292" y="769"/>
                    <a:pt x="403" y="828"/>
                    <a:pt x="526" y="828"/>
                  </a:cubicBezTo>
                  <a:cubicBezTo>
                    <a:pt x="640" y="828"/>
                    <a:pt x="765" y="776"/>
                    <a:pt x="882" y="717"/>
                  </a:cubicBezTo>
                  <a:lnTo>
                    <a:pt x="973" y="687"/>
                  </a:lnTo>
                  <a:cubicBezTo>
                    <a:pt x="913" y="505"/>
                    <a:pt x="821" y="322"/>
                    <a:pt x="761" y="109"/>
                  </a:cubicBezTo>
                  <a:cubicBezTo>
                    <a:pt x="742" y="115"/>
                    <a:pt x="724" y="117"/>
                    <a:pt x="705" y="117"/>
                  </a:cubicBezTo>
                  <a:cubicBezTo>
                    <a:pt x="571" y="117"/>
                    <a:pt x="429" y="0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3" name="Google Shape;12753;p15"/>
            <p:cNvSpPr/>
            <p:nvPr/>
          </p:nvSpPr>
          <p:spPr>
            <a:xfrm>
              <a:off x="5325525" y="1512275"/>
              <a:ext cx="21375" cy="17900"/>
            </a:xfrm>
            <a:custGeom>
              <a:avLst/>
              <a:gdLst/>
              <a:ahLst/>
              <a:cxnLst/>
              <a:rect l="l" t="t" r="r" b="b"/>
              <a:pathLst>
                <a:path w="855" h="716" extrusionOk="0">
                  <a:moveTo>
                    <a:pt x="331" y="1"/>
                  </a:moveTo>
                  <a:cubicBezTo>
                    <a:pt x="163" y="1"/>
                    <a:pt x="34" y="72"/>
                    <a:pt x="34" y="251"/>
                  </a:cubicBezTo>
                  <a:cubicBezTo>
                    <a:pt x="0" y="552"/>
                    <a:pt x="224" y="715"/>
                    <a:pt x="447" y="715"/>
                  </a:cubicBezTo>
                  <a:cubicBezTo>
                    <a:pt x="630" y="715"/>
                    <a:pt x="813" y="606"/>
                    <a:pt x="854" y="373"/>
                  </a:cubicBezTo>
                  <a:cubicBezTo>
                    <a:pt x="826" y="176"/>
                    <a:pt x="668" y="5"/>
                    <a:pt x="475" y="5"/>
                  </a:cubicBezTo>
                  <a:cubicBezTo>
                    <a:pt x="460" y="5"/>
                    <a:pt x="444" y="6"/>
                    <a:pt x="429" y="8"/>
                  </a:cubicBezTo>
                  <a:cubicBezTo>
                    <a:pt x="395" y="4"/>
                    <a:pt x="362" y="1"/>
                    <a:pt x="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4" name="Google Shape;12754;p15"/>
            <p:cNvSpPr/>
            <p:nvPr/>
          </p:nvSpPr>
          <p:spPr>
            <a:xfrm>
              <a:off x="6323325" y="1458525"/>
              <a:ext cx="31950" cy="22125"/>
            </a:xfrm>
            <a:custGeom>
              <a:avLst/>
              <a:gdLst/>
              <a:ahLst/>
              <a:cxnLst/>
              <a:rect l="l" t="t" r="r" b="b"/>
              <a:pathLst>
                <a:path w="1278" h="885" extrusionOk="0">
                  <a:moveTo>
                    <a:pt x="639" y="0"/>
                  </a:moveTo>
                  <a:cubicBezTo>
                    <a:pt x="366" y="61"/>
                    <a:pt x="1" y="31"/>
                    <a:pt x="183" y="517"/>
                  </a:cubicBezTo>
                  <a:cubicBezTo>
                    <a:pt x="351" y="741"/>
                    <a:pt x="531" y="885"/>
                    <a:pt x="729" y="885"/>
                  </a:cubicBezTo>
                  <a:cubicBezTo>
                    <a:pt x="853" y="885"/>
                    <a:pt x="985" y="828"/>
                    <a:pt x="1125" y="699"/>
                  </a:cubicBezTo>
                  <a:cubicBezTo>
                    <a:pt x="1277" y="487"/>
                    <a:pt x="1156" y="335"/>
                    <a:pt x="1004" y="213"/>
                  </a:cubicBezTo>
                  <a:cubicBezTo>
                    <a:pt x="913" y="91"/>
                    <a:pt x="791" y="31"/>
                    <a:pt x="6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5" name="Google Shape;12755;p15"/>
            <p:cNvSpPr/>
            <p:nvPr/>
          </p:nvSpPr>
          <p:spPr>
            <a:xfrm>
              <a:off x="5644000" y="1264825"/>
              <a:ext cx="24325" cy="19750"/>
            </a:xfrm>
            <a:custGeom>
              <a:avLst/>
              <a:gdLst/>
              <a:ahLst/>
              <a:cxnLst/>
              <a:rect l="l" t="t" r="r" b="b"/>
              <a:pathLst>
                <a:path w="973" h="790" extrusionOk="0">
                  <a:moveTo>
                    <a:pt x="458" y="1"/>
                  </a:moveTo>
                  <a:cubicBezTo>
                    <a:pt x="396" y="1"/>
                    <a:pt x="335" y="27"/>
                    <a:pt x="274" y="89"/>
                  </a:cubicBezTo>
                  <a:cubicBezTo>
                    <a:pt x="122" y="241"/>
                    <a:pt x="0" y="453"/>
                    <a:pt x="182" y="636"/>
                  </a:cubicBezTo>
                  <a:cubicBezTo>
                    <a:pt x="296" y="772"/>
                    <a:pt x="445" y="790"/>
                    <a:pt x="601" y="790"/>
                  </a:cubicBezTo>
                  <a:cubicBezTo>
                    <a:pt x="654" y="790"/>
                    <a:pt x="707" y="788"/>
                    <a:pt x="760" y="788"/>
                  </a:cubicBezTo>
                  <a:lnTo>
                    <a:pt x="730" y="788"/>
                  </a:lnTo>
                  <a:cubicBezTo>
                    <a:pt x="851" y="575"/>
                    <a:pt x="973" y="362"/>
                    <a:pt x="730" y="149"/>
                  </a:cubicBezTo>
                  <a:cubicBezTo>
                    <a:pt x="639" y="59"/>
                    <a:pt x="548" y="1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6" name="Google Shape;12756;p15"/>
            <p:cNvSpPr/>
            <p:nvPr/>
          </p:nvSpPr>
          <p:spPr>
            <a:xfrm>
              <a:off x="6507225" y="1259000"/>
              <a:ext cx="22075" cy="20400"/>
            </a:xfrm>
            <a:custGeom>
              <a:avLst/>
              <a:gdLst/>
              <a:ahLst/>
              <a:cxnLst/>
              <a:rect l="l" t="t" r="r" b="b"/>
              <a:pathLst>
                <a:path w="883" h="816" extrusionOk="0">
                  <a:moveTo>
                    <a:pt x="411" y="1"/>
                  </a:moveTo>
                  <a:cubicBezTo>
                    <a:pt x="284" y="1"/>
                    <a:pt x="142" y="18"/>
                    <a:pt x="1" y="18"/>
                  </a:cubicBezTo>
                  <a:cubicBezTo>
                    <a:pt x="153" y="261"/>
                    <a:pt x="244" y="474"/>
                    <a:pt x="365" y="656"/>
                  </a:cubicBezTo>
                  <a:cubicBezTo>
                    <a:pt x="416" y="757"/>
                    <a:pt x="508" y="816"/>
                    <a:pt x="607" y="816"/>
                  </a:cubicBezTo>
                  <a:cubicBezTo>
                    <a:pt x="628" y="816"/>
                    <a:pt x="648" y="813"/>
                    <a:pt x="669" y="808"/>
                  </a:cubicBezTo>
                  <a:cubicBezTo>
                    <a:pt x="852" y="747"/>
                    <a:pt x="882" y="626"/>
                    <a:pt x="882" y="474"/>
                  </a:cubicBezTo>
                  <a:cubicBezTo>
                    <a:pt x="862" y="68"/>
                    <a:pt x="666" y="1"/>
                    <a:pt x="4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7" name="Google Shape;12757;p15"/>
            <p:cNvSpPr/>
            <p:nvPr/>
          </p:nvSpPr>
          <p:spPr>
            <a:xfrm>
              <a:off x="6391725" y="1225225"/>
              <a:ext cx="32700" cy="31950"/>
            </a:xfrm>
            <a:custGeom>
              <a:avLst/>
              <a:gdLst/>
              <a:ahLst/>
              <a:cxnLst/>
              <a:rect l="l" t="t" r="r" b="b"/>
              <a:pathLst>
                <a:path w="1308" h="1278" extrusionOk="0">
                  <a:moveTo>
                    <a:pt x="1307" y="1"/>
                  </a:moveTo>
                  <a:cubicBezTo>
                    <a:pt x="365" y="1"/>
                    <a:pt x="365" y="1"/>
                    <a:pt x="183" y="882"/>
                  </a:cubicBezTo>
                  <a:cubicBezTo>
                    <a:pt x="152" y="1034"/>
                    <a:pt x="92" y="1156"/>
                    <a:pt x="0" y="1277"/>
                  </a:cubicBezTo>
                  <a:cubicBezTo>
                    <a:pt x="304" y="1277"/>
                    <a:pt x="456" y="1156"/>
                    <a:pt x="487" y="791"/>
                  </a:cubicBezTo>
                  <a:cubicBezTo>
                    <a:pt x="487" y="444"/>
                    <a:pt x="792" y="167"/>
                    <a:pt x="1134" y="167"/>
                  </a:cubicBezTo>
                  <a:cubicBezTo>
                    <a:pt x="1181" y="167"/>
                    <a:pt x="1229" y="172"/>
                    <a:pt x="1277" y="183"/>
                  </a:cubicBezTo>
                  <a:lnTo>
                    <a:pt x="130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8" name="Google Shape;12758;p15"/>
            <p:cNvSpPr/>
            <p:nvPr/>
          </p:nvSpPr>
          <p:spPr>
            <a:xfrm>
              <a:off x="6529275" y="1208700"/>
              <a:ext cx="25850" cy="23400"/>
            </a:xfrm>
            <a:custGeom>
              <a:avLst/>
              <a:gdLst/>
              <a:ahLst/>
              <a:cxnLst/>
              <a:rect l="l" t="t" r="r" b="b"/>
              <a:pathLst>
                <a:path w="1034" h="936" extrusionOk="0">
                  <a:moveTo>
                    <a:pt x="556" y="1"/>
                  </a:moveTo>
                  <a:cubicBezTo>
                    <a:pt x="501" y="1"/>
                    <a:pt x="443" y="18"/>
                    <a:pt x="395" y="54"/>
                  </a:cubicBezTo>
                  <a:cubicBezTo>
                    <a:pt x="0" y="327"/>
                    <a:pt x="243" y="601"/>
                    <a:pt x="456" y="935"/>
                  </a:cubicBezTo>
                  <a:cubicBezTo>
                    <a:pt x="790" y="692"/>
                    <a:pt x="1033" y="510"/>
                    <a:pt x="760" y="115"/>
                  </a:cubicBezTo>
                  <a:cubicBezTo>
                    <a:pt x="723" y="41"/>
                    <a:pt x="642" y="1"/>
                    <a:pt x="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9" name="Google Shape;12759;p15"/>
            <p:cNvSpPr/>
            <p:nvPr/>
          </p:nvSpPr>
          <p:spPr>
            <a:xfrm>
              <a:off x="6139450" y="1323925"/>
              <a:ext cx="28125" cy="16950"/>
            </a:xfrm>
            <a:custGeom>
              <a:avLst/>
              <a:gdLst/>
              <a:ahLst/>
              <a:cxnLst/>
              <a:rect l="l" t="t" r="r" b="b"/>
              <a:pathLst>
                <a:path w="1125" h="678" extrusionOk="0">
                  <a:moveTo>
                    <a:pt x="300" y="1"/>
                  </a:moveTo>
                  <a:cubicBezTo>
                    <a:pt x="156" y="1"/>
                    <a:pt x="0" y="170"/>
                    <a:pt x="0" y="339"/>
                  </a:cubicBezTo>
                  <a:cubicBezTo>
                    <a:pt x="0" y="471"/>
                    <a:pt x="92" y="557"/>
                    <a:pt x="196" y="557"/>
                  </a:cubicBezTo>
                  <a:cubicBezTo>
                    <a:pt x="212" y="557"/>
                    <a:pt x="227" y="555"/>
                    <a:pt x="243" y="551"/>
                  </a:cubicBezTo>
                  <a:cubicBezTo>
                    <a:pt x="293" y="544"/>
                    <a:pt x="345" y="540"/>
                    <a:pt x="398" y="540"/>
                  </a:cubicBezTo>
                  <a:cubicBezTo>
                    <a:pt x="569" y="540"/>
                    <a:pt x="749" y="580"/>
                    <a:pt x="912" y="673"/>
                  </a:cubicBezTo>
                  <a:cubicBezTo>
                    <a:pt x="915" y="676"/>
                    <a:pt x="919" y="678"/>
                    <a:pt x="924" y="678"/>
                  </a:cubicBezTo>
                  <a:cubicBezTo>
                    <a:pt x="962" y="678"/>
                    <a:pt x="1040" y="578"/>
                    <a:pt x="1094" y="551"/>
                  </a:cubicBezTo>
                  <a:cubicBezTo>
                    <a:pt x="1094" y="491"/>
                    <a:pt x="1125" y="399"/>
                    <a:pt x="1094" y="369"/>
                  </a:cubicBezTo>
                  <a:cubicBezTo>
                    <a:pt x="851" y="217"/>
                    <a:pt x="578" y="95"/>
                    <a:pt x="334" y="4"/>
                  </a:cubicBezTo>
                  <a:cubicBezTo>
                    <a:pt x="323" y="2"/>
                    <a:pt x="312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0" name="Google Shape;12760;p15"/>
            <p:cNvSpPr/>
            <p:nvPr/>
          </p:nvSpPr>
          <p:spPr>
            <a:xfrm>
              <a:off x="6416800" y="1203175"/>
              <a:ext cx="28150" cy="22075"/>
            </a:xfrm>
            <a:custGeom>
              <a:avLst/>
              <a:gdLst/>
              <a:ahLst/>
              <a:cxnLst/>
              <a:rect l="l" t="t" r="r" b="b"/>
              <a:pathLst>
                <a:path w="1126" h="883" extrusionOk="0">
                  <a:moveTo>
                    <a:pt x="477" y="0"/>
                  </a:moveTo>
                  <a:cubicBezTo>
                    <a:pt x="389" y="0"/>
                    <a:pt x="301" y="40"/>
                    <a:pt x="213" y="153"/>
                  </a:cubicBezTo>
                  <a:cubicBezTo>
                    <a:pt x="0" y="427"/>
                    <a:pt x="183" y="640"/>
                    <a:pt x="304" y="883"/>
                  </a:cubicBezTo>
                  <a:lnTo>
                    <a:pt x="1004" y="700"/>
                  </a:lnTo>
                  <a:cubicBezTo>
                    <a:pt x="1125" y="457"/>
                    <a:pt x="973" y="305"/>
                    <a:pt x="852" y="153"/>
                  </a:cubicBezTo>
                  <a:cubicBezTo>
                    <a:pt x="727" y="82"/>
                    <a:pt x="602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1" name="Google Shape;12761;p15"/>
            <p:cNvSpPr/>
            <p:nvPr/>
          </p:nvSpPr>
          <p:spPr>
            <a:xfrm>
              <a:off x="6432750" y="1089125"/>
              <a:ext cx="19025" cy="20625"/>
            </a:xfrm>
            <a:custGeom>
              <a:avLst/>
              <a:gdLst/>
              <a:ahLst/>
              <a:cxnLst/>
              <a:rect l="l" t="t" r="r" b="b"/>
              <a:pathLst>
                <a:path w="761" h="825" extrusionOk="0">
                  <a:moveTo>
                    <a:pt x="426" y="0"/>
                  </a:moveTo>
                  <a:cubicBezTo>
                    <a:pt x="214" y="0"/>
                    <a:pt x="62" y="146"/>
                    <a:pt x="62" y="369"/>
                  </a:cubicBezTo>
                  <a:cubicBezTo>
                    <a:pt x="1" y="582"/>
                    <a:pt x="153" y="794"/>
                    <a:pt x="396" y="825"/>
                  </a:cubicBezTo>
                  <a:cubicBezTo>
                    <a:pt x="639" y="794"/>
                    <a:pt x="730" y="551"/>
                    <a:pt x="730" y="369"/>
                  </a:cubicBezTo>
                  <a:cubicBezTo>
                    <a:pt x="761" y="186"/>
                    <a:pt x="730" y="4"/>
                    <a:pt x="487" y="4"/>
                  </a:cubicBezTo>
                  <a:cubicBezTo>
                    <a:pt x="466" y="1"/>
                    <a:pt x="446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2" name="Google Shape;12762;p15"/>
            <p:cNvSpPr/>
            <p:nvPr/>
          </p:nvSpPr>
          <p:spPr>
            <a:xfrm>
              <a:off x="6586350" y="1311675"/>
              <a:ext cx="21975" cy="18525"/>
            </a:xfrm>
            <a:custGeom>
              <a:avLst/>
              <a:gdLst/>
              <a:ahLst/>
              <a:cxnLst/>
              <a:rect l="l" t="t" r="r" b="b"/>
              <a:pathLst>
                <a:path w="879" h="741" extrusionOk="0">
                  <a:moveTo>
                    <a:pt x="419" y="0"/>
                  </a:moveTo>
                  <a:cubicBezTo>
                    <a:pt x="390" y="0"/>
                    <a:pt x="361" y="3"/>
                    <a:pt x="331" y="8"/>
                  </a:cubicBezTo>
                  <a:cubicBezTo>
                    <a:pt x="179" y="38"/>
                    <a:pt x="58" y="160"/>
                    <a:pt x="58" y="312"/>
                  </a:cubicBezTo>
                  <a:cubicBezTo>
                    <a:pt x="1" y="539"/>
                    <a:pt x="183" y="740"/>
                    <a:pt x="406" y="740"/>
                  </a:cubicBezTo>
                  <a:cubicBezTo>
                    <a:pt x="422" y="740"/>
                    <a:pt x="437" y="739"/>
                    <a:pt x="453" y="737"/>
                  </a:cubicBezTo>
                  <a:lnTo>
                    <a:pt x="787" y="737"/>
                  </a:lnTo>
                  <a:cubicBezTo>
                    <a:pt x="878" y="555"/>
                    <a:pt x="878" y="373"/>
                    <a:pt x="787" y="221"/>
                  </a:cubicBezTo>
                  <a:cubicBezTo>
                    <a:pt x="711" y="68"/>
                    <a:pt x="570" y="0"/>
                    <a:pt x="4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3" name="Google Shape;12763;p15"/>
            <p:cNvSpPr/>
            <p:nvPr/>
          </p:nvSpPr>
          <p:spPr>
            <a:xfrm>
              <a:off x="7101475" y="1421950"/>
              <a:ext cx="19000" cy="19950"/>
            </a:xfrm>
            <a:custGeom>
              <a:avLst/>
              <a:gdLst/>
              <a:ahLst/>
              <a:cxnLst/>
              <a:rect l="l" t="t" r="r" b="b"/>
              <a:pathLst>
                <a:path w="760" h="798" extrusionOk="0">
                  <a:moveTo>
                    <a:pt x="394" y="0"/>
                  </a:moveTo>
                  <a:cubicBezTo>
                    <a:pt x="375" y="0"/>
                    <a:pt x="355" y="2"/>
                    <a:pt x="334" y="4"/>
                  </a:cubicBezTo>
                  <a:cubicBezTo>
                    <a:pt x="122" y="35"/>
                    <a:pt x="0" y="217"/>
                    <a:pt x="0" y="399"/>
                  </a:cubicBezTo>
                  <a:cubicBezTo>
                    <a:pt x="0" y="598"/>
                    <a:pt x="160" y="797"/>
                    <a:pt x="379" y="797"/>
                  </a:cubicBezTo>
                  <a:cubicBezTo>
                    <a:pt x="394" y="797"/>
                    <a:pt x="410" y="797"/>
                    <a:pt x="426" y="795"/>
                  </a:cubicBezTo>
                  <a:cubicBezTo>
                    <a:pt x="669" y="795"/>
                    <a:pt x="729" y="551"/>
                    <a:pt x="760" y="339"/>
                  </a:cubicBezTo>
                  <a:cubicBezTo>
                    <a:pt x="704" y="144"/>
                    <a:pt x="598" y="0"/>
                    <a:pt x="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4" name="Google Shape;12764;p15"/>
            <p:cNvSpPr/>
            <p:nvPr/>
          </p:nvSpPr>
          <p:spPr>
            <a:xfrm>
              <a:off x="6509500" y="1378600"/>
              <a:ext cx="28150" cy="14700"/>
            </a:xfrm>
            <a:custGeom>
              <a:avLst/>
              <a:gdLst/>
              <a:ahLst/>
              <a:cxnLst/>
              <a:rect l="l" t="t" r="r" b="b"/>
              <a:pathLst>
                <a:path w="1126" h="588" extrusionOk="0">
                  <a:moveTo>
                    <a:pt x="787" y="0"/>
                  </a:moveTo>
                  <a:cubicBezTo>
                    <a:pt x="496" y="0"/>
                    <a:pt x="214" y="93"/>
                    <a:pt x="1" y="279"/>
                  </a:cubicBezTo>
                  <a:cubicBezTo>
                    <a:pt x="274" y="401"/>
                    <a:pt x="548" y="492"/>
                    <a:pt x="821" y="583"/>
                  </a:cubicBezTo>
                  <a:cubicBezTo>
                    <a:pt x="837" y="586"/>
                    <a:pt x="853" y="588"/>
                    <a:pt x="869" y="588"/>
                  </a:cubicBezTo>
                  <a:cubicBezTo>
                    <a:pt x="1003" y="588"/>
                    <a:pt x="1125" y="476"/>
                    <a:pt x="1125" y="340"/>
                  </a:cubicBezTo>
                  <a:cubicBezTo>
                    <a:pt x="1125" y="158"/>
                    <a:pt x="1065" y="6"/>
                    <a:pt x="913" y="6"/>
                  </a:cubicBezTo>
                  <a:cubicBezTo>
                    <a:pt x="871" y="2"/>
                    <a:pt x="829" y="0"/>
                    <a:pt x="7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5" name="Google Shape;12765;p15"/>
            <p:cNvSpPr/>
            <p:nvPr/>
          </p:nvSpPr>
          <p:spPr>
            <a:xfrm>
              <a:off x="5459325" y="1270250"/>
              <a:ext cx="16750" cy="23500"/>
            </a:xfrm>
            <a:custGeom>
              <a:avLst/>
              <a:gdLst/>
              <a:ahLst/>
              <a:cxnLst/>
              <a:rect l="l" t="t" r="r" b="b"/>
              <a:pathLst>
                <a:path w="670" h="940" extrusionOk="0">
                  <a:moveTo>
                    <a:pt x="374" y="0"/>
                  </a:moveTo>
                  <a:cubicBezTo>
                    <a:pt x="301" y="0"/>
                    <a:pt x="209" y="11"/>
                    <a:pt x="92" y="24"/>
                  </a:cubicBezTo>
                  <a:lnTo>
                    <a:pt x="122" y="388"/>
                  </a:lnTo>
                  <a:cubicBezTo>
                    <a:pt x="1" y="479"/>
                    <a:pt x="1" y="662"/>
                    <a:pt x="122" y="753"/>
                  </a:cubicBezTo>
                  <a:cubicBezTo>
                    <a:pt x="217" y="879"/>
                    <a:pt x="311" y="939"/>
                    <a:pt x="405" y="939"/>
                  </a:cubicBezTo>
                  <a:cubicBezTo>
                    <a:pt x="493" y="939"/>
                    <a:pt x="581" y="886"/>
                    <a:pt x="670" y="783"/>
                  </a:cubicBezTo>
                  <a:cubicBezTo>
                    <a:pt x="646" y="138"/>
                    <a:pt x="641" y="0"/>
                    <a:pt x="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6" name="Google Shape;12766;p15"/>
            <p:cNvSpPr/>
            <p:nvPr/>
          </p:nvSpPr>
          <p:spPr>
            <a:xfrm>
              <a:off x="6852975" y="1368700"/>
              <a:ext cx="23575" cy="19925"/>
            </a:xfrm>
            <a:custGeom>
              <a:avLst/>
              <a:gdLst/>
              <a:ahLst/>
              <a:cxnLst/>
              <a:rect l="l" t="t" r="r" b="b"/>
              <a:pathLst>
                <a:path w="943" h="797" extrusionOk="0">
                  <a:moveTo>
                    <a:pt x="330" y="0"/>
                  </a:moveTo>
                  <a:cubicBezTo>
                    <a:pt x="185" y="0"/>
                    <a:pt x="85" y="111"/>
                    <a:pt x="1" y="280"/>
                  </a:cubicBezTo>
                  <a:cubicBezTo>
                    <a:pt x="31" y="584"/>
                    <a:pt x="153" y="797"/>
                    <a:pt x="487" y="797"/>
                  </a:cubicBezTo>
                  <a:cubicBezTo>
                    <a:pt x="639" y="797"/>
                    <a:pt x="791" y="706"/>
                    <a:pt x="821" y="554"/>
                  </a:cubicBezTo>
                  <a:cubicBezTo>
                    <a:pt x="943" y="311"/>
                    <a:pt x="730" y="189"/>
                    <a:pt x="548" y="67"/>
                  </a:cubicBezTo>
                  <a:cubicBezTo>
                    <a:pt x="465" y="21"/>
                    <a:pt x="393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7" name="Google Shape;12767;p15"/>
            <p:cNvSpPr/>
            <p:nvPr/>
          </p:nvSpPr>
          <p:spPr>
            <a:xfrm>
              <a:off x="6053575" y="1299225"/>
              <a:ext cx="20525" cy="36225"/>
            </a:xfrm>
            <a:custGeom>
              <a:avLst/>
              <a:gdLst/>
              <a:ahLst/>
              <a:cxnLst/>
              <a:rect l="l" t="t" r="r" b="b"/>
              <a:pathLst>
                <a:path w="821" h="1449" extrusionOk="0">
                  <a:moveTo>
                    <a:pt x="349" y="1"/>
                  </a:moveTo>
                  <a:cubicBezTo>
                    <a:pt x="317" y="1"/>
                    <a:pt x="282" y="7"/>
                    <a:pt x="243" y="20"/>
                  </a:cubicBezTo>
                  <a:cubicBezTo>
                    <a:pt x="92" y="50"/>
                    <a:pt x="0" y="202"/>
                    <a:pt x="92" y="354"/>
                  </a:cubicBezTo>
                  <a:cubicBezTo>
                    <a:pt x="304" y="688"/>
                    <a:pt x="61" y="1144"/>
                    <a:pt x="426" y="1448"/>
                  </a:cubicBezTo>
                  <a:cubicBezTo>
                    <a:pt x="426" y="1114"/>
                    <a:pt x="335" y="719"/>
                    <a:pt x="821" y="688"/>
                  </a:cubicBezTo>
                  <a:cubicBezTo>
                    <a:pt x="730" y="506"/>
                    <a:pt x="669" y="354"/>
                    <a:pt x="608" y="202"/>
                  </a:cubicBezTo>
                  <a:cubicBezTo>
                    <a:pt x="537" y="82"/>
                    <a:pt x="465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8" name="Google Shape;12768;p15"/>
            <p:cNvSpPr/>
            <p:nvPr/>
          </p:nvSpPr>
          <p:spPr>
            <a:xfrm>
              <a:off x="6261775" y="1225225"/>
              <a:ext cx="20500" cy="17650"/>
            </a:xfrm>
            <a:custGeom>
              <a:avLst/>
              <a:gdLst/>
              <a:ahLst/>
              <a:cxnLst/>
              <a:rect l="l" t="t" r="r" b="b"/>
              <a:pathLst>
                <a:path w="820" h="706" extrusionOk="0">
                  <a:moveTo>
                    <a:pt x="457" y="1"/>
                  </a:moveTo>
                  <a:cubicBezTo>
                    <a:pt x="214" y="1"/>
                    <a:pt x="1" y="214"/>
                    <a:pt x="31" y="487"/>
                  </a:cubicBezTo>
                  <a:cubicBezTo>
                    <a:pt x="58" y="619"/>
                    <a:pt x="176" y="706"/>
                    <a:pt x="307" y="706"/>
                  </a:cubicBezTo>
                  <a:cubicBezTo>
                    <a:pt x="326" y="706"/>
                    <a:pt x="346" y="704"/>
                    <a:pt x="365" y="700"/>
                  </a:cubicBezTo>
                  <a:cubicBezTo>
                    <a:pt x="381" y="702"/>
                    <a:pt x="396" y="702"/>
                    <a:pt x="412" y="702"/>
                  </a:cubicBezTo>
                  <a:cubicBezTo>
                    <a:pt x="659" y="702"/>
                    <a:pt x="820" y="473"/>
                    <a:pt x="791" y="244"/>
                  </a:cubicBezTo>
                  <a:cubicBezTo>
                    <a:pt x="791" y="62"/>
                    <a:pt x="639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9" name="Google Shape;12769;p15"/>
            <p:cNvSpPr/>
            <p:nvPr/>
          </p:nvSpPr>
          <p:spPr>
            <a:xfrm>
              <a:off x="5935775" y="1320225"/>
              <a:ext cx="22825" cy="22100"/>
            </a:xfrm>
            <a:custGeom>
              <a:avLst/>
              <a:gdLst/>
              <a:ahLst/>
              <a:cxnLst/>
              <a:rect l="l" t="t" r="r" b="b"/>
              <a:pathLst>
                <a:path w="913" h="884" extrusionOk="0">
                  <a:moveTo>
                    <a:pt x="913" y="0"/>
                  </a:moveTo>
                  <a:cubicBezTo>
                    <a:pt x="730" y="122"/>
                    <a:pt x="548" y="213"/>
                    <a:pt x="335" y="243"/>
                  </a:cubicBezTo>
                  <a:cubicBezTo>
                    <a:pt x="153" y="274"/>
                    <a:pt x="1" y="426"/>
                    <a:pt x="92" y="669"/>
                  </a:cubicBezTo>
                  <a:cubicBezTo>
                    <a:pt x="165" y="814"/>
                    <a:pt x="259" y="883"/>
                    <a:pt x="368" y="883"/>
                  </a:cubicBezTo>
                  <a:cubicBezTo>
                    <a:pt x="442" y="883"/>
                    <a:pt x="523" y="852"/>
                    <a:pt x="609" y="791"/>
                  </a:cubicBezTo>
                  <a:cubicBezTo>
                    <a:pt x="700" y="730"/>
                    <a:pt x="822" y="669"/>
                    <a:pt x="913" y="608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0" name="Google Shape;12770;p15"/>
            <p:cNvSpPr/>
            <p:nvPr/>
          </p:nvSpPr>
          <p:spPr>
            <a:xfrm>
              <a:off x="5330150" y="1553350"/>
              <a:ext cx="22825" cy="17925"/>
            </a:xfrm>
            <a:custGeom>
              <a:avLst/>
              <a:gdLst/>
              <a:ahLst/>
              <a:cxnLst/>
              <a:rect l="l" t="t" r="r" b="b"/>
              <a:pathLst>
                <a:path w="913" h="717" extrusionOk="0">
                  <a:moveTo>
                    <a:pt x="535" y="1"/>
                  </a:moveTo>
                  <a:cubicBezTo>
                    <a:pt x="357" y="1"/>
                    <a:pt x="179" y="100"/>
                    <a:pt x="1" y="189"/>
                  </a:cubicBezTo>
                  <a:cubicBezTo>
                    <a:pt x="76" y="546"/>
                    <a:pt x="151" y="717"/>
                    <a:pt x="290" y="717"/>
                  </a:cubicBezTo>
                  <a:cubicBezTo>
                    <a:pt x="377" y="717"/>
                    <a:pt x="488" y="651"/>
                    <a:pt x="639" y="523"/>
                  </a:cubicBezTo>
                  <a:cubicBezTo>
                    <a:pt x="730" y="432"/>
                    <a:pt x="821" y="311"/>
                    <a:pt x="912" y="189"/>
                  </a:cubicBezTo>
                  <a:cubicBezTo>
                    <a:pt x="786" y="50"/>
                    <a:pt x="661" y="1"/>
                    <a:pt x="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1" name="Google Shape;12771;p15"/>
            <p:cNvSpPr/>
            <p:nvPr/>
          </p:nvSpPr>
          <p:spPr>
            <a:xfrm>
              <a:off x="6319525" y="1433300"/>
              <a:ext cx="31950" cy="38150"/>
            </a:xfrm>
            <a:custGeom>
              <a:avLst/>
              <a:gdLst/>
              <a:ahLst/>
              <a:cxnLst/>
              <a:rect l="l" t="t" r="r" b="b"/>
              <a:pathLst>
                <a:path w="1278" h="1526" extrusionOk="0">
                  <a:moveTo>
                    <a:pt x="844" y="0"/>
                  </a:moveTo>
                  <a:cubicBezTo>
                    <a:pt x="813" y="0"/>
                    <a:pt x="776" y="11"/>
                    <a:pt x="730" y="37"/>
                  </a:cubicBezTo>
                  <a:cubicBezTo>
                    <a:pt x="913" y="705"/>
                    <a:pt x="396" y="888"/>
                    <a:pt x="1" y="1161"/>
                  </a:cubicBezTo>
                  <a:cubicBezTo>
                    <a:pt x="122" y="1283"/>
                    <a:pt x="244" y="1404"/>
                    <a:pt x="335" y="1526"/>
                  </a:cubicBezTo>
                  <a:cubicBezTo>
                    <a:pt x="366" y="1161"/>
                    <a:pt x="639" y="1161"/>
                    <a:pt x="913" y="1161"/>
                  </a:cubicBezTo>
                  <a:cubicBezTo>
                    <a:pt x="1065" y="1070"/>
                    <a:pt x="1125" y="918"/>
                    <a:pt x="1277" y="796"/>
                  </a:cubicBezTo>
                  <a:cubicBezTo>
                    <a:pt x="1186" y="614"/>
                    <a:pt x="882" y="493"/>
                    <a:pt x="1095" y="219"/>
                  </a:cubicBezTo>
                  <a:cubicBezTo>
                    <a:pt x="999" y="147"/>
                    <a:pt x="960" y="0"/>
                    <a:pt x="8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2" name="Google Shape;12772;p15"/>
            <p:cNvSpPr/>
            <p:nvPr/>
          </p:nvSpPr>
          <p:spPr>
            <a:xfrm>
              <a:off x="5526200" y="1399875"/>
              <a:ext cx="21300" cy="22950"/>
            </a:xfrm>
            <a:custGeom>
              <a:avLst/>
              <a:gdLst/>
              <a:ahLst/>
              <a:cxnLst/>
              <a:rect l="l" t="t" r="r" b="b"/>
              <a:pathLst>
                <a:path w="852" h="918" extrusionOk="0">
                  <a:moveTo>
                    <a:pt x="536" y="0"/>
                  </a:moveTo>
                  <a:cubicBezTo>
                    <a:pt x="482" y="0"/>
                    <a:pt x="424" y="20"/>
                    <a:pt x="365" y="67"/>
                  </a:cubicBezTo>
                  <a:cubicBezTo>
                    <a:pt x="122" y="279"/>
                    <a:pt x="1" y="614"/>
                    <a:pt x="31" y="918"/>
                  </a:cubicBezTo>
                  <a:cubicBezTo>
                    <a:pt x="335" y="826"/>
                    <a:pt x="457" y="523"/>
                    <a:pt x="761" y="492"/>
                  </a:cubicBezTo>
                  <a:cubicBezTo>
                    <a:pt x="852" y="492"/>
                    <a:pt x="852" y="219"/>
                    <a:pt x="761" y="127"/>
                  </a:cubicBezTo>
                  <a:cubicBezTo>
                    <a:pt x="704" y="52"/>
                    <a:pt x="625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3" name="Google Shape;12773;p15"/>
            <p:cNvSpPr/>
            <p:nvPr/>
          </p:nvSpPr>
          <p:spPr>
            <a:xfrm>
              <a:off x="5265550" y="1367325"/>
              <a:ext cx="18275" cy="19875"/>
            </a:xfrm>
            <a:custGeom>
              <a:avLst/>
              <a:gdLst/>
              <a:ahLst/>
              <a:cxnLst/>
              <a:rect l="l" t="t" r="r" b="b"/>
              <a:pathLst>
                <a:path w="731" h="795" extrusionOk="0">
                  <a:moveTo>
                    <a:pt x="366" y="1"/>
                  </a:moveTo>
                  <a:cubicBezTo>
                    <a:pt x="183" y="1"/>
                    <a:pt x="31" y="183"/>
                    <a:pt x="31" y="366"/>
                  </a:cubicBezTo>
                  <a:cubicBezTo>
                    <a:pt x="1" y="578"/>
                    <a:pt x="153" y="761"/>
                    <a:pt x="396" y="791"/>
                  </a:cubicBezTo>
                  <a:cubicBezTo>
                    <a:pt x="414" y="794"/>
                    <a:pt x="431" y="795"/>
                    <a:pt x="448" y="795"/>
                  </a:cubicBezTo>
                  <a:cubicBezTo>
                    <a:pt x="624" y="795"/>
                    <a:pt x="703" y="649"/>
                    <a:pt x="730" y="426"/>
                  </a:cubicBezTo>
                  <a:cubicBezTo>
                    <a:pt x="700" y="244"/>
                    <a:pt x="670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4" name="Google Shape;12774;p15"/>
            <p:cNvSpPr/>
            <p:nvPr/>
          </p:nvSpPr>
          <p:spPr>
            <a:xfrm>
              <a:off x="5761775" y="1292175"/>
              <a:ext cx="28900" cy="18000"/>
            </a:xfrm>
            <a:custGeom>
              <a:avLst/>
              <a:gdLst/>
              <a:ahLst/>
              <a:cxnLst/>
              <a:rect l="l" t="t" r="r" b="b"/>
              <a:pathLst>
                <a:path w="1156" h="720" extrusionOk="0">
                  <a:moveTo>
                    <a:pt x="423" y="1"/>
                  </a:moveTo>
                  <a:cubicBezTo>
                    <a:pt x="266" y="1"/>
                    <a:pt x="133" y="122"/>
                    <a:pt x="0" y="210"/>
                  </a:cubicBezTo>
                  <a:lnTo>
                    <a:pt x="0" y="302"/>
                  </a:lnTo>
                  <a:cubicBezTo>
                    <a:pt x="0" y="362"/>
                    <a:pt x="31" y="423"/>
                    <a:pt x="92" y="454"/>
                  </a:cubicBezTo>
                  <a:cubicBezTo>
                    <a:pt x="125" y="444"/>
                    <a:pt x="157" y="440"/>
                    <a:pt x="188" y="440"/>
                  </a:cubicBezTo>
                  <a:cubicBezTo>
                    <a:pt x="353" y="440"/>
                    <a:pt x="485" y="564"/>
                    <a:pt x="639" y="666"/>
                  </a:cubicBezTo>
                  <a:cubicBezTo>
                    <a:pt x="687" y="702"/>
                    <a:pt x="739" y="719"/>
                    <a:pt x="791" y="719"/>
                  </a:cubicBezTo>
                  <a:cubicBezTo>
                    <a:pt x="871" y="719"/>
                    <a:pt x="948" y="679"/>
                    <a:pt x="1003" y="606"/>
                  </a:cubicBezTo>
                  <a:cubicBezTo>
                    <a:pt x="1155" y="484"/>
                    <a:pt x="1095" y="241"/>
                    <a:pt x="943" y="150"/>
                  </a:cubicBezTo>
                  <a:cubicBezTo>
                    <a:pt x="821" y="119"/>
                    <a:pt x="730" y="89"/>
                    <a:pt x="608" y="58"/>
                  </a:cubicBezTo>
                  <a:cubicBezTo>
                    <a:pt x="543" y="17"/>
                    <a:pt x="481" y="1"/>
                    <a:pt x="4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5" name="Google Shape;12775;p15"/>
            <p:cNvSpPr/>
            <p:nvPr/>
          </p:nvSpPr>
          <p:spPr>
            <a:xfrm>
              <a:off x="6046725" y="1371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379" y="1"/>
                  </a:moveTo>
                  <a:cubicBezTo>
                    <a:pt x="183" y="1"/>
                    <a:pt x="1" y="172"/>
                    <a:pt x="1" y="369"/>
                  </a:cubicBezTo>
                  <a:cubicBezTo>
                    <a:pt x="1" y="582"/>
                    <a:pt x="92" y="642"/>
                    <a:pt x="274" y="673"/>
                  </a:cubicBezTo>
                  <a:cubicBezTo>
                    <a:pt x="517" y="673"/>
                    <a:pt x="700" y="582"/>
                    <a:pt x="700" y="308"/>
                  </a:cubicBezTo>
                  <a:cubicBezTo>
                    <a:pt x="700" y="126"/>
                    <a:pt x="609" y="4"/>
                    <a:pt x="426" y="4"/>
                  </a:cubicBezTo>
                  <a:cubicBezTo>
                    <a:pt x="411" y="2"/>
                    <a:pt x="395" y="1"/>
                    <a:pt x="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6" name="Google Shape;12776;p15"/>
            <p:cNvSpPr/>
            <p:nvPr/>
          </p:nvSpPr>
          <p:spPr>
            <a:xfrm>
              <a:off x="5493525" y="1270075"/>
              <a:ext cx="19025" cy="18975"/>
            </a:xfrm>
            <a:custGeom>
              <a:avLst/>
              <a:gdLst/>
              <a:ahLst/>
              <a:cxnLst/>
              <a:rect l="l" t="t" r="r" b="b"/>
              <a:pathLst>
                <a:path w="761" h="759" extrusionOk="0">
                  <a:moveTo>
                    <a:pt x="213" y="0"/>
                  </a:moveTo>
                  <a:lnTo>
                    <a:pt x="183" y="31"/>
                  </a:lnTo>
                  <a:cubicBezTo>
                    <a:pt x="188" y="31"/>
                    <a:pt x="193" y="31"/>
                    <a:pt x="198" y="30"/>
                  </a:cubicBezTo>
                  <a:lnTo>
                    <a:pt x="198" y="30"/>
                  </a:lnTo>
                  <a:cubicBezTo>
                    <a:pt x="203" y="21"/>
                    <a:pt x="208" y="10"/>
                    <a:pt x="213" y="0"/>
                  </a:cubicBezTo>
                  <a:close/>
                  <a:moveTo>
                    <a:pt x="323" y="29"/>
                  </a:moveTo>
                  <a:cubicBezTo>
                    <a:pt x="281" y="29"/>
                    <a:pt x="239" y="30"/>
                    <a:pt x="198" y="30"/>
                  </a:cubicBezTo>
                  <a:lnTo>
                    <a:pt x="198" y="30"/>
                  </a:lnTo>
                  <a:cubicBezTo>
                    <a:pt x="143" y="137"/>
                    <a:pt x="89" y="223"/>
                    <a:pt x="61" y="334"/>
                  </a:cubicBezTo>
                  <a:cubicBezTo>
                    <a:pt x="1" y="486"/>
                    <a:pt x="61" y="669"/>
                    <a:pt x="213" y="730"/>
                  </a:cubicBezTo>
                  <a:cubicBezTo>
                    <a:pt x="262" y="749"/>
                    <a:pt x="316" y="759"/>
                    <a:pt x="370" y="759"/>
                  </a:cubicBezTo>
                  <a:cubicBezTo>
                    <a:pt x="488" y="759"/>
                    <a:pt x="607" y="712"/>
                    <a:pt x="669" y="608"/>
                  </a:cubicBezTo>
                  <a:cubicBezTo>
                    <a:pt x="761" y="456"/>
                    <a:pt x="761" y="304"/>
                    <a:pt x="669" y="183"/>
                  </a:cubicBezTo>
                  <a:cubicBezTo>
                    <a:pt x="601" y="46"/>
                    <a:pt x="464" y="29"/>
                    <a:pt x="323" y="2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7" name="Google Shape;12777;p15"/>
            <p:cNvSpPr/>
            <p:nvPr/>
          </p:nvSpPr>
          <p:spPr>
            <a:xfrm>
              <a:off x="5849925" y="1207650"/>
              <a:ext cx="16725" cy="17600"/>
            </a:xfrm>
            <a:custGeom>
              <a:avLst/>
              <a:gdLst/>
              <a:ahLst/>
              <a:cxnLst/>
              <a:rect l="l" t="t" r="r" b="b"/>
              <a:pathLst>
                <a:path w="669" h="704" extrusionOk="0">
                  <a:moveTo>
                    <a:pt x="265" y="0"/>
                  </a:moveTo>
                  <a:cubicBezTo>
                    <a:pt x="74" y="0"/>
                    <a:pt x="0" y="118"/>
                    <a:pt x="0" y="309"/>
                  </a:cubicBezTo>
                  <a:cubicBezTo>
                    <a:pt x="0" y="521"/>
                    <a:pt x="61" y="704"/>
                    <a:pt x="274" y="704"/>
                  </a:cubicBezTo>
                  <a:cubicBezTo>
                    <a:pt x="487" y="704"/>
                    <a:pt x="639" y="552"/>
                    <a:pt x="639" y="369"/>
                  </a:cubicBezTo>
                  <a:cubicBezTo>
                    <a:pt x="669" y="157"/>
                    <a:pt x="517" y="66"/>
                    <a:pt x="335" y="5"/>
                  </a:cubicBezTo>
                  <a:cubicBezTo>
                    <a:pt x="310" y="2"/>
                    <a:pt x="28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8" name="Google Shape;12778;p15"/>
            <p:cNvSpPr/>
            <p:nvPr/>
          </p:nvSpPr>
          <p:spPr>
            <a:xfrm>
              <a:off x="6254950" y="1393600"/>
              <a:ext cx="25850" cy="13425"/>
            </a:xfrm>
            <a:custGeom>
              <a:avLst/>
              <a:gdLst/>
              <a:ahLst/>
              <a:cxnLst/>
              <a:rect l="l" t="t" r="r" b="b"/>
              <a:pathLst>
                <a:path w="1034" h="537" extrusionOk="0">
                  <a:moveTo>
                    <a:pt x="487" y="0"/>
                  </a:moveTo>
                  <a:cubicBezTo>
                    <a:pt x="324" y="0"/>
                    <a:pt x="162" y="14"/>
                    <a:pt x="0" y="14"/>
                  </a:cubicBezTo>
                  <a:cubicBezTo>
                    <a:pt x="31" y="166"/>
                    <a:pt x="31" y="287"/>
                    <a:pt x="31" y="409"/>
                  </a:cubicBezTo>
                  <a:cubicBezTo>
                    <a:pt x="243" y="439"/>
                    <a:pt x="426" y="500"/>
                    <a:pt x="638" y="530"/>
                  </a:cubicBezTo>
                  <a:cubicBezTo>
                    <a:pt x="658" y="534"/>
                    <a:pt x="678" y="536"/>
                    <a:pt x="697" y="536"/>
                  </a:cubicBezTo>
                  <a:cubicBezTo>
                    <a:pt x="828" y="536"/>
                    <a:pt x="946" y="450"/>
                    <a:pt x="973" y="318"/>
                  </a:cubicBezTo>
                  <a:cubicBezTo>
                    <a:pt x="1034" y="105"/>
                    <a:pt x="882" y="14"/>
                    <a:pt x="730" y="14"/>
                  </a:cubicBezTo>
                  <a:cubicBezTo>
                    <a:pt x="649" y="3"/>
                    <a:pt x="568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9" name="Google Shape;12779;p15"/>
            <p:cNvSpPr/>
            <p:nvPr/>
          </p:nvSpPr>
          <p:spPr>
            <a:xfrm>
              <a:off x="6140425" y="1263100"/>
              <a:ext cx="19550" cy="16600"/>
            </a:xfrm>
            <a:custGeom>
              <a:avLst/>
              <a:gdLst/>
              <a:ahLst/>
              <a:cxnLst/>
              <a:rect l="l" t="t" r="r" b="b"/>
              <a:pathLst>
                <a:path w="782" h="664" extrusionOk="0">
                  <a:moveTo>
                    <a:pt x="428" y="0"/>
                  </a:moveTo>
                  <a:cubicBezTo>
                    <a:pt x="310" y="0"/>
                    <a:pt x="178" y="57"/>
                    <a:pt x="52" y="127"/>
                  </a:cubicBezTo>
                  <a:cubicBezTo>
                    <a:pt x="0" y="440"/>
                    <a:pt x="60" y="663"/>
                    <a:pt x="365" y="663"/>
                  </a:cubicBezTo>
                  <a:cubicBezTo>
                    <a:pt x="416" y="663"/>
                    <a:pt x="473" y="657"/>
                    <a:pt x="539" y="644"/>
                  </a:cubicBezTo>
                  <a:cubicBezTo>
                    <a:pt x="691" y="644"/>
                    <a:pt x="782" y="462"/>
                    <a:pt x="751" y="310"/>
                  </a:cubicBezTo>
                  <a:cubicBezTo>
                    <a:pt x="686" y="79"/>
                    <a:pt x="566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0" name="Google Shape;12780;p15"/>
            <p:cNvSpPr/>
            <p:nvPr/>
          </p:nvSpPr>
          <p:spPr>
            <a:xfrm>
              <a:off x="5590800" y="1162075"/>
              <a:ext cx="17500" cy="17675"/>
            </a:xfrm>
            <a:custGeom>
              <a:avLst/>
              <a:gdLst/>
              <a:ahLst/>
              <a:cxnLst/>
              <a:rect l="l" t="t" r="r" b="b"/>
              <a:pathLst>
                <a:path w="700" h="707" extrusionOk="0">
                  <a:moveTo>
                    <a:pt x="349" y="0"/>
                  </a:moveTo>
                  <a:cubicBezTo>
                    <a:pt x="183" y="0"/>
                    <a:pt x="28" y="144"/>
                    <a:pt x="0" y="338"/>
                  </a:cubicBezTo>
                  <a:cubicBezTo>
                    <a:pt x="0" y="521"/>
                    <a:pt x="152" y="673"/>
                    <a:pt x="335" y="703"/>
                  </a:cubicBezTo>
                  <a:cubicBezTo>
                    <a:pt x="356" y="706"/>
                    <a:pt x="376" y="707"/>
                    <a:pt x="395" y="707"/>
                  </a:cubicBezTo>
                  <a:cubicBezTo>
                    <a:pt x="598" y="707"/>
                    <a:pt x="699" y="563"/>
                    <a:pt x="699" y="369"/>
                  </a:cubicBezTo>
                  <a:cubicBezTo>
                    <a:pt x="699" y="156"/>
                    <a:pt x="639" y="4"/>
                    <a:pt x="395" y="4"/>
                  </a:cubicBezTo>
                  <a:cubicBezTo>
                    <a:pt x="380" y="1"/>
                    <a:pt x="364" y="0"/>
                    <a:pt x="3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1" name="Google Shape;12781;p15"/>
            <p:cNvSpPr/>
            <p:nvPr/>
          </p:nvSpPr>
          <p:spPr>
            <a:xfrm>
              <a:off x="6356000" y="1453200"/>
              <a:ext cx="35750" cy="22825"/>
            </a:xfrm>
            <a:custGeom>
              <a:avLst/>
              <a:gdLst/>
              <a:ahLst/>
              <a:cxnLst/>
              <a:rect l="l" t="t" r="r" b="b"/>
              <a:pathLst>
                <a:path w="1430" h="913" extrusionOk="0">
                  <a:moveTo>
                    <a:pt x="913" y="0"/>
                  </a:moveTo>
                  <a:cubicBezTo>
                    <a:pt x="852" y="61"/>
                    <a:pt x="791" y="122"/>
                    <a:pt x="730" y="183"/>
                  </a:cubicBezTo>
                  <a:cubicBezTo>
                    <a:pt x="699" y="187"/>
                    <a:pt x="666" y="188"/>
                    <a:pt x="632" y="188"/>
                  </a:cubicBezTo>
                  <a:cubicBezTo>
                    <a:pt x="557" y="188"/>
                    <a:pt x="479" y="181"/>
                    <a:pt x="402" y="181"/>
                  </a:cubicBezTo>
                  <a:cubicBezTo>
                    <a:pt x="251" y="181"/>
                    <a:pt x="106" y="208"/>
                    <a:pt x="1" y="365"/>
                  </a:cubicBezTo>
                  <a:cubicBezTo>
                    <a:pt x="94" y="359"/>
                    <a:pt x="187" y="352"/>
                    <a:pt x="276" y="352"/>
                  </a:cubicBezTo>
                  <a:cubicBezTo>
                    <a:pt x="595" y="352"/>
                    <a:pt x="865" y="437"/>
                    <a:pt x="913" y="912"/>
                  </a:cubicBezTo>
                  <a:lnTo>
                    <a:pt x="1277" y="700"/>
                  </a:lnTo>
                  <a:cubicBezTo>
                    <a:pt x="1429" y="578"/>
                    <a:pt x="1429" y="335"/>
                    <a:pt x="1277" y="183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2" name="Google Shape;12782;p15"/>
            <p:cNvSpPr/>
            <p:nvPr/>
          </p:nvSpPr>
          <p:spPr>
            <a:xfrm>
              <a:off x="5430450" y="1662600"/>
              <a:ext cx="17500" cy="16300"/>
            </a:xfrm>
            <a:custGeom>
              <a:avLst/>
              <a:gdLst/>
              <a:ahLst/>
              <a:cxnLst/>
              <a:rect l="l" t="t" r="r" b="b"/>
              <a:pathLst>
                <a:path w="700" h="652" extrusionOk="0">
                  <a:moveTo>
                    <a:pt x="416" y="0"/>
                  </a:moveTo>
                  <a:cubicBezTo>
                    <a:pt x="390" y="0"/>
                    <a:pt x="363" y="4"/>
                    <a:pt x="335" y="14"/>
                  </a:cubicBezTo>
                  <a:cubicBezTo>
                    <a:pt x="122" y="14"/>
                    <a:pt x="1" y="135"/>
                    <a:pt x="31" y="348"/>
                  </a:cubicBezTo>
                  <a:cubicBezTo>
                    <a:pt x="31" y="530"/>
                    <a:pt x="183" y="652"/>
                    <a:pt x="366" y="652"/>
                  </a:cubicBezTo>
                  <a:cubicBezTo>
                    <a:pt x="578" y="652"/>
                    <a:pt x="670" y="500"/>
                    <a:pt x="700" y="287"/>
                  </a:cubicBezTo>
                  <a:cubicBezTo>
                    <a:pt x="674" y="133"/>
                    <a:pt x="56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3" name="Google Shape;12783;p15"/>
            <p:cNvSpPr/>
            <p:nvPr/>
          </p:nvSpPr>
          <p:spPr>
            <a:xfrm>
              <a:off x="6884125" y="1368100"/>
              <a:ext cx="19800" cy="19250"/>
            </a:xfrm>
            <a:custGeom>
              <a:avLst/>
              <a:gdLst/>
              <a:ahLst/>
              <a:cxnLst/>
              <a:rect l="l" t="t" r="r" b="b"/>
              <a:pathLst>
                <a:path w="792" h="770" extrusionOk="0">
                  <a:moveTo>
                    <a:pt x="548" y="0"/>
                  </a:moveTo>
                  <a:cubicBezTo>
                    <a:pt x="31" y="0"/>
                    <a:pt x="1" y="760"/>
                    <a:pt x="487" y="760"/>
                  </a:cubicBezTo>
                  <a:cubicBezTo>
                    <a:pt x="516" y="767"/>
                    <a:pt x="542" y="770"/>
                    <a:pt x="565" y="770"/>
                  </a:cubicBezTo>
                  <a:cubicBezTo>
                    <a:pt x="755" y="770"/>
                    <a:pt x="734" y="558"/>
                    <a:pt x="761" y="395"/>
                  </a:cubicBezTo>
                  <a:cubicBezTo>
                    <a:pt x="730" y="243"/>
                    <a:pt x="791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4" name="Google Shape;12784;p15"/>
            <p:cNvSpPr/>
            <p:nvPr/>
          </p:nvSpPr>
          <p:spPr>
            <a:xfrm>
              <a:off x="6093075" y="1417300"/>
              <a:ext cx="20550" cy="17125"/>
            </a:xfrm>
            <a:custGeom>
              <a:avLst/>
              <a:gdLst/>
              <a:ahLst/>
              <a:cxnLst/>
              <a:rect l="l" t="t" r="r" b="b"/>
              <a:pathLst>
                <a:path w="822" h="685" extrusionOk="0">
                  <a:moveTo>
                    <a:pt x="400" y="0"/>
                  </a:moveTo>
                  <a:cubicBezTo>
                    <a:pt x="290" y="0"/>
                    <a:pt x="183" y="53"/>
                    <a:pt x="122" y="160"/>
                  </a:cubicBezTo>
                  <a:cubicBezTo>
                    <a:pt x="1" y="251"/>
                    <a:pt x="1" y="433"/>
                    <a:pt x="122" y="525"/>
                  </a:cubicBezTo>
                  <a:cubicBezTo>
                    <a:pt x="183" y="631"/>
                    <a:pt x="297" y="684"/>
                    <a:pt x="411" y="684"/>
                  </a:cubicBezTo>
                  <a:cubicBezTo>
                    <a:pt x="525" y="684"/>
                    <a:pt x="639" y="631"/>
                    <a:pt x="700" y="525"/>
                  </a:cubicBezTo>
                  <a:cubicBezTo>
                    <a:pt x="822" y="433"/>
                    <a:pt x="822" y="251"/>
                    <a:pt x="700" y="160"/>
                  </a:cubicBezTo>
                  <a:cubicBezTo>
                    <a:pt x="624" y="53"/>
                    <a:pt x="510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5" name="Google Shape;12785;p15"/>
            <p:cNvSpPr/>
            <p:nvPr/>
          </p:nvSpPr>
          <p:spPr>
            <a:xfrm>
              <a:off x="6525475" y="1300550"/>
              <a:ext cx="25100" cy="15900"/>
            </a:xfrm>
            <a:custGeom>
              <a:avLst/>
              <a:gdLst/>
              <a:ahLst/>
              <a:cxnLst/>
              <a:rect l="l" t="t" r="r" b="b"/>
              <a:pathLst>
                <a:path w="1004" h="636" extrusionOk="0">
                  <a:moveTo>
                    <a:pt x="392" y="0"/>
                  </a:moveTo>
                  <a:cubicBezTo>
                    <a:pt x="309" y="0"/>
                    <a:pt x="224" y="31"/>
                    <a:pt x="152" y="88"/>
                  </a:cubicBezTo>
                  <a:cubicBezTo>
                    <a:pt x="30" y="119"/>
                    <a:pt x="0" y="271"/>
                    <a:pt x="61" y="392"/>
                  </a:cubicBezTo>
                  <a:cubicBezTo>
                    <a:pt x="122" y="544"/>
                    <a:pt x="304" y="635"/>
                    <a:pt x="486" y="635"/>
                  </a:cubicBezTo>
                  <a:lnTo>
                    <a:pt x="882" y="635"/>
                  </a:lnTo>
                  <a:cubicBezTo>
                    <a:pt x="1003" y="544"/>
                    <a:pt x="973" y="362"/>
                    <a:pt x="851" y="271"/>
                  </a:cubicBezTo>
                  <a:cubicBezTo>
                    <a:pt x="790" y="240"/>
                    <a:pt x="699" y="179"/>
                    <a:pt x="638" y="119"/>
                  </a:cubicBezTo>
                  <a:cubicBezTo>
                    <a:pt x="574" y="38"/>
                    <a:pt x="485" y="0"/>
                    <a:pt x="3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6" name="Google Shape;12786;p15"/>
            <p:cNvSpPr/>
            <p:nvPr/>
          </p:nvSpPr>
          <p:spPr>
            <a:xfrm>
              <a:off x="6544450" y="1254875"/>
              <a:ext cx="19800" cy="22125"/>
            </a:xfrm>
            <a:custGeom>
              <a:avLst/>
              <a:gdLst/>
              <a:ahLst/>
              <a:cxnLst/>
              <a:rect l="l" t="t" r="r" b="b"/>
              <a:pathLst>
                <a:path w="792" h="885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23" y="304"/>
                    <a:pt x="1" y="578"/>
                    <a:pt x="305" y="851"/>
                  </a:cubicBezTo>
                  <a:cubicBezTo>
                    <a:pt x="340" y="875"/>
                    <a:pt x="375" y="884"/>
                    <a:pt x="408" y="884"/>
                  </a:cubicBezTo>
                  <a:cubicBezTo>
                    <a:pt x="461" y="884"/>
                    <a:pt x="511" y="858"/>
                    <a:pt x="548" y="821"/>
                  </a:cubicBezTo>
                  <a:cubicBezTo>
                    <a:pt x="791" y="456"/>
                    <a:pt x="518" y="213"/>
                    <a:pt x="2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7" name="Google Shape;12787;p15"/>
            <p:cNvSpPr/>
            <p:nvPr/>
          </p:nvSpPr>
          <p:spPr>
            <a:xfrm>
              <a:off x="6692650" y="1190475"/>
              <a:ext cx="18250" cy="27325"/>
            </a:xfrm>
            <a:custGeom>
              <a:avLst/>
              <a:gdLst/>
              <a:ahLst/>
              <a:cxnLst/>
              <a:rect l="l" t="t" r="r" b="b"/>
              <a:pathLst>
                <a:path w="730" h="1093" extrusionOk="0">
                  <a:moveTo>
                    <a:pt x="277" y="0"/>
                  </a:moveTo>
                  <a:cubicBezTo>
                    <a:pt x="175" y="0"/>
                    <a:pt x="76" y="38"/>
                    <a:pt x="0" y="114"/>
                  </a:cubicBezTo>
                  <a:cubicBezTo>
                    <a:pt x="122" y="357"/>
                    <a:pt x="213" y="631"/>
                    <a:pt x="243" y="874"/>
                  </a:cubicBezTo>
                  <a:cubicBezTo>
                    <a:pt x="270" y="1006"/>
                    <a:pt x="342" y="1093"/>
                    <a:pt x="461" y="1093"/>
                  </a:cubicBezTo>
                  <a:cubicBezTo>
                    <a:pt x="479" y="1093"/>
                    <a:pt x="497" y="1091"/>
                    <a:pt x="517" y="1087"/>
                  </a:cubicBezTo>
                  <a:cubicBezTo>
                    <a:pt x="638" y="1056"/>
                    <a:pt x="730" y="935"/>
                    <a:pt x="699" y="813"/>
                  </a:cubicBezTo>
                  <a:cubicBezTo>
                    <a:pt x="608" y="601"/>
                    <a:pt x="578" y="357"/>
                    <a:pt x="578" y="114"/>
                  </a:cubicBezTo>
                  <a:cubicBezTo>
                    <a:pt x="486" y="38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8" name="Google Shape;12788;p15"/>
            <p:cNvSpPr/>
            <p:nvPr/>
          </p:nvSpPr>
          <p:spPr>
            <a:xfrm>
              <a:off x="5780775" y="1086075"/>
              <a:ext cx="15975" cy="18350"/>
            </a:xfrm>
            <a:custGeom>
              <a:avLst/>
              <a:gdLst/>
              <a:ahLst/>
              <a:cxnLst/>
              <a:rect l="l" t="t" r="r" b="b"/>
              <a:pathLst>
                <a:path w="639" h="734" extrusionOk="0">
                  <a:moveTo>
                    <a:pt x="313" y="1"/>
                  </a:moveTo>
                  <a:cubicBezTo>
                    <a:pt x="137" y="1"/>
                    <a:pt x="58" y="144"/>
                    <a:pt x="31" y="339"/>
                  </a:cubicBezTo>
                  <a:cubicBezTo>
                    <a:pt x="0" y="521"/>
                    <a:pt x="122" y="704"/>
                    <a:pt x="335" y="734"/>
                  </a:cubicBezTo>
                  <a:cubicBezTo>
                    <a:pt x="456" y="643"/>
                    <a:pt x="639" y="552"/>
                    <a:pt x="639" y="369"/>
                  </a:cubicBezTo>
                  <a:cubicBezTo>
                    <a:pt x="639" y="187"/>
                    <a:pt x="578" y="4"/>
                    <a:pt x="365" y="4"/>
                  </a:cubicBezTo>
                  <a:cubicBezTo>
                    <a:pt x="347" y="2"/>
                    <a:pt x="329" y="1"/>
                    <a:pt x="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9" name="Google Shape;12789;p15"/>
            <p:cNvSpPr/>
            <p:nvPr/>
          </p:nvSpPr>
          <p:spPr>
            <a:xfrm>
              <a:off x="5098375" y="1444075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05" y="1"/>
                  </a:moveTo>
                  <a:cubicBezTo>
                    <a:pt x="123" y="1"/>
                    <a:pt x="1" y="92"/>
                    <a:pt x="1" y="274"/>
                  </a:cubicBezTo>
                  <a:cubicBezTo>
                    <a:pt x="1" y="517"/>
                    <a:pt x="214" y="609"/>
                    <a:pt x="426" y="609"/>
                  </a:cubicBezTo>
                  <a:cubicBezTo>
                    <a:pt x="578" y="609"/>
                    <a:pt x="670" y="457"/>
                    <a:pt x="670" y="274"/>
                  </a:cubicBezTo>
                  <a:cubicBezTo>
                    <a:pt x="639" y="31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0" name="Google Shape;12790;p15"/>
            <p:cNvSpPr/>
            <p:nvPr/>
          </p:nvSpPr>
          <p:spPr>
            <a:xfrm>
              <a:off x="6369675" y="1430275"/>
              <a:ext cx="18275" cy="16875"/>
            </a:xfrm>
            <a:custGeom>
              <a:avLst/>
              <a:gdLst/>
              <a:ahLst/>
              <a:cxnLst/>
              <a:rect l="l" t="t" r="r" b="b"/>
              <a:pathLst>
                <a:path w="731" h="675" extrusionOk="0">
                  <a:moveTo>
                    <a:pt x="401" y="1"/>
                  </a:moveTo>
                  <a:cubicBezTo>
                    <a:pt x="238" y="1"/>
                    <a:pt x="89" y="116"/>
                    <a:pt x="62" y="279"/>
                  </a:cubicBezTo>
                  <a:cubicBezTo>
                    <a:pt x="1" y="462"/>
                    <a:pt x="153" y="674"/>
                    <a:pt x="335" y="674"/>
                  </a:cubicBezTo>
                  <a:cubicBezTo>
                    <a:pt x="548" y="674"/>
                    <a:pt x="670" y="522"/>
                    <a:pt x="700" y="340"/>
                  </a:cubicBezTo>
                  <a:cubicBezTo>
                    <a:pt x="730" y="188"/>
                    <a:pt x="639" y="36"/>
                    <a:pt x="457" y="6"/>
                  </a:cubicBezTo>
                  <a:cubicBezTo>
                    <a:pt x="438" y="2"/>
                    <a:pt x="419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1" name="Google Shape;12791;p15"/>
            <p:cNvSpPr/>
            <p:nvPr/>
          </p:nvSpPr>
          <p:spPr>
            <a:xfrm>
              <a:off x="5459325" y="1389000"/>
              <a:ext cx="25875" cy="12350"/>
            </a:xfrm>
            <a:custGeom>
              <a:avLst/>
              <a:gdLst/>
              <a:ahLst/>
              <a:cxnLst/>
              <a:rect l="l" t="t" r="r" b="b"/>
              <a:pathLst>
                <a:path w="1035" h="494" extrusionOk="0">
                  <a:moveTo>
                    <a:pt x="518" y="0"/>
                  </a:moveTo>
                  <a:cubicBezTo>
                    <a:pt x="343" y="0"/>
                    <a:pt x="168" y="30"/>
                    <a:pt x="1" y="167"/>
                  </a:cubicBezTo>
                  <a:cubicBezTo>
                    <a:pt x="246" y="351"/>
                    <a:pt x="450" y="494"/>
                    <a:pt x="677" y="494"/>
                  </a:cubicBezTo>
                  <a:cubicBezTo>
                    <a:pt x="788" y="494"/>
                    <a:pt x="905" y="460"/>
                    <a:pt x="1034" y="380"/>
                  </a:cubicBezTo>
                  <a:lnTo>
                    <a:pt x="1034" y="15"/>
                  </a:lnTo>
                  <a:cubicBezTo>
                    <a:pt x="1001" y="18"/>
                    <a:pt x="967" y="20"/>
                    <a:pt x="933" y="20"/>
                  </a:cubicBezTo>
                  <a:cubicBezTo>
                    <a:pt x="797" y="20"/>
                    <a:pt x="657" y="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2" name="Google Shape;12792;p15"/>
            <p:cNvSpPr/>
            <p:nvPr/>
          </p:nvSpPr>
          <p:spPr>
            <a:xfrm>
              <a:off x="6606775" y="1330075"/>
              <a:ext cx="17500" cy="18550"/>
            </a:xfrm>
            <a:custGeom>
              <a:avLst/>
              <a:gdLst/>
              <a:ahLst/>
              <a:cxnLst/>
              <a:rect l="l" t="t" r="r" b="b"/>
              <a:pathLst>
                <a:path w="700" h="742" extrusionOk="0">
                  <a:moveTo>
                    <a:pt x="121" y="1"/>
                  </a:moveTo>
                  <a:cubicBezTo>
                    <a:pt x="81" y="1"/>
                    <a:pt x="41" y="1"/>
                    <a:pt x="0" y="1"/>
                  </a:cubicBezTo>
                  <a:lnTo>
                    <a:pt x="0" y="731"/>
                  </a:lnTo>
                  <a:cubicBezTo>
                    <a:pt x="40" y="738"/>
                    <a:pt x="77" y="741"/>
                    <a:pt x="113" y="741"/>
                  </a:cubicBezTo>
                  <a:cubicBezTo>
                    <a:pt x="378" y="741"/>
                    <a:pt x="539" y="554"/>
                    <a:pt x="700" y="366"/>
                  </a:cubicBezTo>
                  <a:cubicBezTo>
                    <a:pt x="620" y="24"/>
                    <a:pt x="382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3" name="Google Shape;12793;p15"/>
            <p:cNvSpPr/>
            <p:nvPr/>
          </p:nvSpPr>
          <p:spPr>
            <a:xfrm>
              <a:off x="6214725" y="1353550"/>
              <a:ext cx="16675" cy="15650"/>
            </a:xfrm>
            <a:custGeom>
              <a:avLst/>
              <a:gdLst/>
              <a:ahLst/>
              <a:cxnLst/>
              <a:rect l="l" t="t" r="r" b="b"/>
              <a:pathLst>
                <a:path w="667" h="626" extrusionOk="0">
                  <a:moveTo>
                    <a:pt x="263" y="1"/>
                  </a:moveTo>
                  <a:cubicBezTo>
                    <a:pt x="125" y="1"/>
                    <a:pt x="1" y="139"/>
                    <a:pt x="29" y="278"/>
                  </a:cubicBezTo>
                  <a:cubicBezTo>
                    <a:pt x="29" y="485"/>
                    <a:pt x="117" y="626"/>
                    <a:pt x="293" y="626"/>
                  </a:cubicBezTo>
                  <a:cubicBezTo>
                    <a:pt x="323" y="626"/>
                    <a:pt x="357" y="622"/>
                    <a:pt x="393" y="613"/>
                  </a:cubicBezTo>
                  <a:cubicBezTo>
                    <a:pt x="545" y="613"/>
                    <a:pt x="667" y="461"/>
                    <a:pt x="637" y="309"/>
                  </a:cubicBezTo>
                  <a:cubicBezTo>
                    <a:pt x="606" y="126"/>
                    <a:pt x="485" y="5"/>
                    <a:pt x="302" y="5"/>
                  </a:cubicBezTo>
                  <a:cubicBezTo>
                    <a:pt x="289" y="2"/>
                    <a:pt x="276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4" name="Google Shape;12794;p15"/>
            <p:cNvSpPr/>
            <p:nvPr/>
          </p:nvSpPr>
          <p:spPr>
            <a:xfrm>
              <a:off x="7122750" y="1327050"/>
              <a:ext cx="17500" cy="16125"/>
            </a:xfrm>
            <a:custGeom>
              <a:avLst/>
              <a:gdLst/>
              <a:ahLst/>
              <a:cxnLst/>
              <a:rect l="l" t="t" r="r" b="b"/>
              <a:pathLst>
                <a:path w="700" h="645" extrusionOk="0">
                  <a:moveTo>
                    <a:pt x="304" y="1"/>
                  </a:moveTo>
                  <a:cubicBezTo>
                    <a:pt x="152" y="1"/>
                    <a:pt x="30" y="122"/>
                    <a:pt x="0" y="274"/>
                  </a:cubicBezTo>
                  <a:cubicBezTo>
                    <a:pt x="0" y="518"/>
                    <a:pt x="152" y="639"/>
                    <a:pt x="395" y="639"/>
                  </a:cubicBezTo>
                  <a:cubicBezTo>
                    <a:pt x="414" y="643"/>
                    <a:pt x="433" y="645"/>
                    <a:pt x="451" y="645"/>
                  </a:cubicBezTo>
                  <a:cubicBezTo>
                    <a:pt x="576" y="645"/>
                    <a:pt x="673" y="552"/>
                    <a:pt x="699" y="366"/>
                  </a:cubicBezTo>
                  <a:cubicBezTo>
                    <a:pt x="669" y="183"/>
                    <a:pt x="578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5" name="Google Shape;12795;p15"/>
            <p:cNvSpPr/>
            <p:nvPr/>
          </p:nvSpPr>
          <p:spPr>
            <a:xfrm>
              <a:off x="5562675" y="1326250"/>
              <a:ext cx="20050" cy="25275"/>
            </a:xfrm>
            <a:custGeom>
              <a:avLst/>
              <a:gdLst/>
              <a:ahLst/>
              <a:cxnLst/>
              <a:rect l="l" t="t" r="r" b="b"/>
              <a:pathLst>
                <a:path w="802" h="1011" extrusionOk="0">
                  <a:moveTo>
                    <a:pt x="440" y="1"/>
                  </a:moveTo>
                  <a:cubicBezTo>
                    <a:pt x="426" y="1"/>
                    <a:pt x="411" y="1"/>
                    <a:pt x="396" y="2"/>
                  </a:cubicBezTo>
                  <a:cubicBezTo>
                    <a:pt x="1" y="63"/>
                    <a:pt x="365" y="398"/>
                    <a:pt x="305" y="580"/>
                  </a:cubicBezTo>
                  <a:cubicBezTo>
                    <a:pt x="274" y="671"/>
                    <a:pt x="274" y="762"/>
                    <a:pt x="305" y="853"/>
                  </a:cubicBezTo>
                  <a:cubicBezTo>
                    <a:pt x="335" y="914"/>
                    <a:pt x="396" y="975"/>
                    <a:pt x="487" y="1005"/>
                  </a:cubicBezTo>
                  <a:cubicBezTo>
                    <a:pt x="503" y="1009"/>
                    <a:pt x="518" y="1010"/>
                    <a:pt x="532" y="1010"/>
                  </a:cubicBezTo>
                  <a:cubicBezTo>
                    <a:pt x="651" y="1010"/>
                    <a:pt x="697" y="901"/>
                    <a:pt x="669" y="793"/>
                  </a:cubicBezTo>
                  <a:cubicBezTo>
                    <a:pt x="639" y="702"/>
                    <a:pt x="609" y="610"/>
                    <a:pt x="578" y="550"/>
                  </a:cubicBezTo>
                  <a:cubicBezTo>
                    <a:pt x="549" y="374"/>
                    <a:pt x="802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6" name="Google Shape;12796;p15"/>
            <p:cNvSpPr/>
            <p:nvPr/>
          </p:nvSpPr>
          <p:spPr>
            <a:xfrm>
              <a:off x="5391700" y="1299550"/>
              <a:ext cx="20550" cy="22925"/>
            </a:xfrm>
            <a:custGeom>
              <a:avLst/>
              <a:gdLst/>
              <a:ahLst/>
              <a:cxnLst/>
              <a:rect l="l" t="t" r="r" b="b"/>
              <a:pathLst>
                <a:path w="822" h="917" extrusionOk="0">
                  <a:moveTo>
                    <a:pt x="440" y="1"/>
                  </a:moveTo>
                  <a:cubicBezTo>
                    <a:pt x="416" y="1"/>
                    <a:pt x="391" y="12"/>
                    <a:pt x="365" y="37"/>
                  </a:cubicBezTo>
                  <a:cubicBezTo>
                    <a:pt x="213" y="250"/>
                    <a:pt x="1" y="614"/>
                    <a:pt x="213" y="827"/>
                  </a:cubicBezTo>
                  <a:cubicBezTo>
                    <a:pt x="287" y="892"/>
                    <a:pt x="355" y="917"/>
                    <a:pt x="419" y="917"/>
                  </a:cubicBezTo>
                  <a:cubicBezTo>
                    <a:pt x="567" y="917"/>
                    <a:pt x="694" y="781"/>
                    <a:pt x="821" y="675"/>
                  </a:cubicBezTo>
                  <a:cubicBezTo>
                    <a:pt x="791" y="523"/>
                    <a:pt x="700" y="402"/>
                    <a:pt x="639" y="280"/>
                  </a:cubicBezTo>
                  <a:cubicBezTo>
                    <a:pt x="615" y="160"/>
                    <a:pt x="533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7" name="Google Shape;12797;p15"/>
            <p:cNvSpPr/>
            <p:nvPr/>
          </p:nvSpPr>
          <p:spPr>
            <a:xfrm>
              <a:off x="5611325" y="1272775"/>
              <a:ext cx="22050" cy="14700"/>
            </a:xfrm>
            <a:custGeom>
              <a:avLst/>
              <a:gdLst/>
              <a:ahLst/>
              <a:cxnLst/>
              <a:rect l="l" t="t" r="r" b="b"/>
              <a:pathLst>
                <a:path w="882" h="588" extrusionOk="0">
                  <a:moveTo>
                    <a:pt x="589" y="0"/>
                  </a:moveTo>
                  <a:cubicBezTo>
                    <a:pt x="284" y="0"/>
                    <a:pt x="191" y="342"/>
                    <a:pt x="0" y="561"/>
                  </a:cubicBezTo>
                  <a:cubicBezTo>
                    <a:pt x="65" y="579"/>
                    <a:pt x="130" y="587"/>
                    <a:pt x="194" y="587"/>
                  </a:cubicBezTo>
                  <a:cubicBezTo>
                    <a:pt x="459" y="587"/>
                    <a:pt x="704" y="441"/>
                    <a:pt x="851" y="196"/>
                  </a:cubicBezTo>
                  <a:cubicBezTo>
                    <a:pt x="881" y="166"/>
                    <a:pt x="760" y="14"/>
                    <a:pt x="699" y="14"/>
                  </a:cubicBezTo>
                  <a:cubicBezTo>
                    <a:pt x="659" y="5"/>
                    <a:pt x="623" y="0"/>
                    <a:pt x="5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8" name="Google Shape;12798;p15"/>
            <p:cNvSpPr/>
            <p:nvPr/>
          </p:nvSpPr>
          <p:spPr>
            <a:xfrm>
              <a:off x="5409175" y="1408775"/>
              <a:ext cx="25750" cy="18200"/>
            </a:xfrm>
            <a:custGeom>
              <a:avLst/>
              <a:gdLst/>
              <a:ahLst/>
              <a:cxnLst/>
              <a:rect l="l" t="t" r="r" b="b"/>
              <a:pathLst>
                <a:path w="1030" h="728" extrusionOk="0">
                  <a:moveTo>
                    <a:pt x="524" y="1"/>
                  </a:moveTo>
                  <a:cubicBezTo>
                    <a:pt x="474" y="1"/>
                    <a:pt x="421" y="14"/>
                    <a:pt x="366" y="45"/>
                  </a:cubicBezTo>
                  <a:cubicBezTo>
                    <a:pt x="1" y="227"/>
                    <a:pt x="366" y="410"/>
                    <a:pt x="426" y="592"/>
                  </a:cubicBezTo>
                  <a:cubicBezTo>
                    <a:pt x="456" y="621"/>
                    <a:pt x="457" y="651"/>
                    <a:pt x="484" y="680"/>
                  </a:cubicBezTo>
                  <a:lnTo>
                    <a:pt x="484" y="680"/>
                  </a:lnTo>
                  <a:cubicBezTo>
                    <a:pt x="699" y="660"/>
                    <a:pt x="1029" y="728"/>
                    <a:pt x="913" y="349"/>
                  </a:cubicBezTo>
                  <a:cubicBezTo>
                    <a:pt x="864" y="204"/>
                    <a:pt x="719" y="1"/>
                    <a:pt x="524" y="1"/>
                  </a:cubicBezTo>
                  <a:close/>
                  <a:moveTo>
                    <a:pt x="484" y="680"/>
                  </a:moveTo>
                  <a:cubicBezTo>
                    <a:pt x="475" y="681"/>
                    <a:pt x="466" y="682"/>
                    <a:pt x="457" y="683"/>
                  </a:cubicBezTo>
                  <a:lnTo>
                    <a:pt x="487" y="683"/>
                  </a:lnTo>
                  <a:cubicBezTo>
                    <a:pt x="486" y="682"/>
                    <a:pt x="485" y="681"/>
                    <a:pt x="484" y="68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9" name="Google Shape;12799;p15"/>
            <p:cNvSpPr/>
            <p:nvPr/>
          </p:nvSpPr>
          <p:spPr>
            <a:xfrm>
              <a:off x="6451750" y="12342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235" y="1"/>
                  </a:moveTo>
                  <a:cubicBezTo>
                    <a:pt x="102" y="1"/>
                    <a:pt x="1" y="139"/>
                    <a:pt x="1" y="278"/>
                  </a:cubicBezTo>
                  <a:cubicBezTo>
                    <a:pt x="28" y="529"/>
                    <a:pt x="133" y="677"/>
                    <a:pt x="360" y="677"/>
                  </a:cubicBezTo>
                  <a:cubicBezTo>
                    <a:pt x="381" y="677"/>
                    <a:pt x="403" y="676"/>
                    <a:pt x="426" y="673"/>
                  </a:cubicBezTo>
                  <a:cubicBezTo>
                    <a:pt x="578" y="643"/>
                    <a:pt x="700" y="491"/>
                    <a:pt x="669" y="339"/>
                  </a:cubicBezTo>
                  <a:cubicBezTo>
                    <a:pt x="639" y="126"/>
                    <a:pt x="487" y="5"/>
                    <a:pt x="274" y="5"/>
                  </a:cubicBezTo>
                  <a:cubicBezTo>
                    <a:pt x="261" y="2"/>
                    <a:pt x="248" y="1"/>
                    <a:pt x="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0" name="Google Shape;12800;p15"/>
            <p:cNvSpPr/>
            <p:nvPr/>
          </p:nvSpPr>
          <p:spPr>
            <a:xfrm>
              <a:off x="6305200" y="1171975"/>
              <a:ext cx="17400" cy="16450"/>
            </a:xfrm>
            <a:custGeom>
              <a:avLst/>
              <a:gdLst/>
              <a:ahLst/>
              <a:cxnLst/>
              <a:rect l="l" t="t" r="r" b="b"/>
              <a:pathLst>
                <a:path w="696" h="658" extrusionOk="0">
                  <a:moveTo>
                    <a:pt x="351" y="0"/>
                  </a:moveTo>
                  <a:cubicBezTo>
                    <a:pt x="156" y="0"/>
                    <a:pt x="0" y="201"/>
                    <a:pt x="57" y="429"/>
                  </a:cubicBezTo>
                  <a:cubicBezTo>
                    <a:pt x="57" y="553"/>
                    <a:pt x="159" y="657"/>
                    <a:pt x="280" y="657"/>
                  </a:cubicBezTo>
                  <a:cubicBezTo>
                    <a:pt x="306" y="657"/>
                    <a:pt x="334" y="652"/>
                    <a:pt x="361" y="641"/>
                  </a:cubicBezTo>
                  <a:cubicBezTo>
                    <a:pt x="543" y="611"/>
                    <a:pt x="695" y="459"/>
                    <a:pt x="695" y="277"/>
                  </a:cubicBezTo>
                  <a:cubicBezTo>
                    <a:pt x="665" y="125"/>
                    <a:pt x="574" y="3"/>
                    <a:pt x="391" y="3"/>
                  </a:cubicBezTo>
                  <a:cubicBezTo>
                    <a:pt x="378" y="1"/>
                    <a:pt x="364" y="0"/>
                    <a:pt x="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1" name="Google Shape;12801;p15"/>
            <p:cNvSpPr/>
            <p:nvPr/>
          </p:nvSpPr>
          <p:spPr>
            <a:xfrm>
              <a:off x="6596125" y="1358975"/>
              <a:ext cx="24350" cy="19300"/>
            </a:xfrm>
            <a:custGeom>
              <a:avLst/>
              <a:gdLst/>
              <a:ahLst/>
              <a:cxnLst/>
              <a:rect l="l" t="t" r="r" b="b"/>
              <a:pathLst>
                <a:path w="974" h="772" extrusionOk="0">
                  <a:moveTo>
                    <a:pt x="1" y="0"/>
                  </a:moveTo>
                  <a:lnTo>
                    <a:pt x="62" y="669"/>
                  </a:lnTo>
                  <a:cubicBezTo>
                    <a:pt x="171" y="742"/>
                    <a:pt x="270" y="771"/>
                    <a:pt x="363" y="771"/>
                  </a:cubicBezTo>
                  <a:cubicBezTo>
                    <a:pt x="578" y="771"/>
                    <a:pt x="761" y="614"/>
                    <a:pt x="974" y="487"/>
                  </a:cubicBezTo>
                  <a:lnTo>
                    <a:pt x="974" y="122"/>
                  </a:lnTo>
                  <a:cubicBezTo>
                    <a:pt x="874" y="221"/>
                    <a:pt x="781" y="258"/>
                    <a:pt x="692" y="258"/>
                  </a:cubicBezTo>
                  <a:cubicBezTo>
                    <a:pt x="455" y="258"/>
                    <a:pt x="244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2" name="Google Shape;12802;p15"/>
            <p:cNvSpPr/>
            <p:nvPr/>
          </p:nvSpPr>
          <p:spPr>
            <a:xfrm>
              <a:off x="6661475" y="1486500"/>
              <a:ext cx="17500" cy="15350"/>
            </a:xfrm>
            <a:custGeom>
              <a:avLst/>
              <a:gdLst/>
              <a:ahLst/>
              <a:cxnLst/>
              <a:rect l="l" t="t" r="r" b="b"/>
              <a:pathLst>
                <a:path w="700" h="614" extrusionOk="0">
                  <a:moveTo>
                    <a:pt x="394" y="0"/>
                  </a:moveTo>
                  <a:cubicBezTo>
                    <a:pt x="375" y="0"/>
                    <a:pt x="355" y="2"/>
                    <a:pt x="335" y="6"/>
                  </a:cubicBezTo>
                  <a:cubicBezTo>
                    <a:pt x="122" y="6"/>
                    <a:pt x="1" y="188"/>
                    <a:pt x="62" y="371"/>
                  </a:cubicBezTo>
                  <a:cubicBezTo>
                    <a:pt x="92" y="523"/>
                    <a:pt x="244" y="614"/>
                    <a:pt x="396" y="614"/>
                  </a:cubicBezTo>
                  <a:cubicBezTo>
                    <a:pt x="578" y="553"/>
                    <a:pt x="700" y="431"/>
                    <a:pt x="670" y="219"/>
                  </a:cubicBezTo>
                  <a:cubicBezTo>
                    <a:pt x="643" y="86"/>
                    <a:pt x="524" y="0"/>
                    <a:pt x="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3" name="Google Shape;12803;p15"/>
            <p:cNvSpPr/>
            <p:nvPr/>
          </p:nvSpPr>
          <p:spPr>
            <a:xfrm>
              <a:off x="5960100" y="1296650"/>
              <a:ext cx="19775" cy="19800"/>
            </a:xfrm>
            <a:custGeom>
              <a:avLst/>
              <a:gdLst/>
              <a:ahLst/>
              <a:cxnLst/>
              <a:rect l="l" t="t" r="r" b="b"/>
              <a:pathLst>
                <a:path w="791" h="792" extrusionOk="0">
                  <a:moveTo>
                    <a:pt x="396" y="1"/>
                  </a:moveTo>
                  <a:cubicBezTo>
                    <a:pt x="153" y="1"/>
                    <a:pt x="1" y="214"/>
                    <a:pt x="92" y="518"/>
                  </a:cubicBezTo>
                  <a:cubicBezTo>
                    <a:pt x="122" y="609"/>
                    <a:pt x="122" y="700"/>
                    <a:pt x="122" y="791"/>
                  </a:cubicBezTo>
                  <a:lnTo>
                    <a:pt x="517" y="791"/>
                  </a:lnTo>
                  <a:cubicBezTo>
                    <a:pt x="517" y="700"/>
                    <a:pt x="548" y="609"/>
                    <a:pt x="548" y="518"/>
                  </a:cubicBezTo>
                  <a:cubicBezTo>
                    <a:pt x="669" y="305"/>
                    <a:pt x="791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4" name="Google Shape;12804;p15"/>
            <p:cNvSpPr/>
            <p:nvPr/>
          </p:nvSpPr>
          <p:spPr>
            <a:xfrm>
              <a:off x="5674375" y="1309450"/>
              <a:ext cx="20550" cy="25225"/>
            </a:xfrm>
            <a:custGeom>
              <a:avLst/>
              <a:gdLst/>
              <a:ahLst/>
              <a:cxnLst/>
              <a:rect l="l" t="t" r="r" b="b"/>
              <a:pathLst>
                <a:path w="822" h="1009" extrusionOk="0">
                  <a:moveTo>
                    <a:pt x="582" y="1"/>
                  </a:moveTo>
                  <a:cubicBezTo>
                    <a:pt x="429" y="1"/>
                    <a:pt x="272" y="94"/>
                    <a:pt x="214" y="249"/>
                  </a:cubicBezTo>
                  <a:cubicBezTo>
                    <a:pt x="1" y="583"/>
                    <a:pt x="214" y="796"/>
                    <a:pt x="457" y="1009"/>
                  </a:cubicBezTo>
                  <a:cubicBezTo>
                    <a:pt x="335" y="614"/>
                    <a:pt x="791" y="431"/>
                    <a:pt x="822" y="97"/>
                  </a:cubicBezTo>
                  <a:cubicBezTo>
                    <a:pt x="755" y="31"/>
                    <a:pt x="669" y="1"/>
                    <a:pt x="5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5" name="Google Shape;12805;p15"/>
            <p:cNvSpPr/>
            <p:nvPr/>
          </p:nvSpPr>
          <p:spPr>
            <a:xfrm>
              <a:off x="6701000" y="1231400"/>
              <a:ext cx="18250" cy="15975"/>
            </a:xfrm>
            <a:custGeom>
              <a:avLst/>
              <a:gdLst/>
              <a:ahLst/>
              <a:cxnLst/>
              <a:rect l="l" t="t" r="r" b="b"/>
              <a:pathLst>
                <a:path w="730" h="639" extrusionOk="0">
                  <a:moveTo>
                    <a:pt x="399" y="0"/>
                  </a:moveTo>
                  <a:cubicBezTo>
                    <a:pt x="227" y="0"/>
                    <a:pt x="140" y="131"/>
                    <a:pt x="92" y="301"/>
                  </a:cubicBezTo>
                  <a:cubicBezTo>
                    <a:pt x="0" y="453"/>
                    <a:pt x="122" y="635"/>
                    <a:pt x="274" y="635"/>
                  </a:cubicBezTo>
                  <a:cubicBezTo>
                    <a:pt x="292" y="638"/>
                    <a:pt x="309" y="639"/>
                    <a:pt x="326" y="639"/>
                  </a:cubicBezTo>
                  <a:cubicBezTo>
                    <a:pt x="531" y="639"/>
                    <a:pt x="613" y="472"/>
                    <a:pt x="669" y="331"/>
                  </a:cubicBezTo>
                  <a:cubicBezTo>
                    <a:pt x="730" y="210"/>
                    <a:pt x="669" y="58"/>
                    <a:pt x="548" y="27"/>
                  </a:cubicBezTo>
                  <a:cubicBezTo>
                    <a:pt x="492" y="9"/>
                    <a:pt x="443" y="0"/>
                    <a:pt x="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6" name="Google Shape;12806;p15"/>
            <p:cNvSpPr/>
            <p:nvPr/>
          </p:nvSpPr>
          <p:spPr>
            <a:xfrm>
              <a:off x="6752675" y="1272225"/>
              <a:ext cx="15225" cy="16100"/>
            </a:xfrm>
            <a:custGeom>
              <a:avLst/>
              <a:gdLst/>
              <a:ahLst/>
              <a:cxnLst/>
              <a:rect l="l" t="t" r="r" b="b"/>
              <a:pathLst>
                <a:path w="609" h="644" extrusionOk="0">
                  <a:moveTo>
                    <a:pt x="191" y="1"/>
                  </a:moveTo>
                  <a:cubicBezTo>
                    <a:pt x="49" y="1"/>
                    <a:pt x="0" y="118"/>
                    <a:pt x="0" y="309"/>
                  </a:cubicBezTo>
                  <a:cubicBezTo>
                    <a:pt x="0" y="492"/>
                    <a:pt x="61" y="644"/>
                    <a:pt x="304" y="644"/>
                  </a:cubicBezTo>
                  <a:cubicBezTo>
                    <a:pt x="456" y="644"/>
                    <a:pt x="608" y="522"/>
                    <a:pt x="608" y="370"/>
                  </a:cubicBezTo>
                  <a:cubicBezTo>
                    <a:pt x="578" y="188"/>
                    <a:pt x="426" y="36"/>
                    <a:pt x="244" y="5"/>
                  </a:cubicBezTo>
                  <a:cubicBezTo>
                    <a:pt x="225" y="2"/>
                    <a:pt x="20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7" name="Google Shape;12807;p15"/>
            <p:cNvSpPr/>
            <p:nvPr/>
          </p:nvSpPr>
          <p:spPr>
            <a:xfrm>
              <a:off x="6039125" y="1217225"/>
              <a:ext cx="22825" cy="16400"/>
            </a:xfrm>
            <a:custGeom>
              <a:avLst/>
              <a:gdLst/>
              <a:ahLst/>
              <a:cxnLst/>
              <a:rect l="l" t="t" r="r" b="b"/>
              <a:pathLst>
                <a:path w="913" h="656" extrusionOk="0">
                  <a:moveTo>
                    <a:pt x="283" y="1"/>
                  </a:moveTo>
                  <a:cubicBezTo>
                    <a:pt x="244" y="1"/>
                    <a:pt x="200" y="6"/>
                    <a:pt x="153" y="17"/>
                  </a:cubicBezTo>
                  <a:cubicBezTo>
                    <a:pt x="92" y="47"/>
                    <a:pt x="1" y="169"/>
                    <a:pt x="1" y="230"/>
                  </a:cubicBezTo>
                  <a:cubicBezTo>
                    <a:pt x="153" y="534"/>
                    <a:pt x="396" y="594"/>
                    <a:pt x="913" y="655"/>
                  </a:cubicBezTo>
                  <a:cubicBezTo>
                    <a:pt x="672" y="281"/>
                    <a:pt x="573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8" name="Google Shape;12808;p15"/>
            <p:cNvSpPr/>
            <p:nvPr/>
          </p:nvSpPr>
          <p:spPr>
            <a:xfrm>
              <a:off x="6242775" y="1363200"/>
              <a:ext cx="16000" cy="15650"/>
            </a:xfrm>
            <a:custGeom>
              <a:avLst/>
              <a:gdLst/>
              <a:ahLst/>
              <a:cxnLst/>
              <a:rect l="l" t="t" r="r" b="b"/>
              <a:pathLst>
                <a:path w="640" h="626" extrusionOk="0">
                  <a:moveTo>
                    <a:pt x="283" y="0"/>
                  </a:moveTo>
                  <a:cubicBezTo>
                    <a:pt x="132" y="0"/>
                    <a:pt x="5" y="133"/>
                    <a:pt x="31" y="287"/>
                  </a:cubicBezTo>
                  <a:cubicBezTo>
                    <a:pt x="1" y="439"/>
                    <a:pt x="122" y="591"/>
                    <a:pt x="274" y="622"/>
                  </a:cubicBezTo>
                  <a:cubicBezTo>
                    <a:pt x="290" y="624"/>
                    <a:pt x="306" y="626"/>
                    <a:pt x="322" y="626"/>
                  </a:cubicBezTo>
                  <a:cubicBezTo>
                    <a:pt x="487" y="626"/>
                    <a:pt x="639" y="484"/>
                    <a:pt x="639" y="318"/>
                  </a:cubicBezTo>
                  <a:cubicBezTo>
                    <a:pt x="639" y="166"/>
                    <a:pt x="518" y="14"/>
                    <a:pt x="366" y="14"/>
                  </a:cubicBezTo>
                  <a:cubicBezTo>
                    <a:pt x="338" y="5"/>
                    <a:pt x="310" y="0"/>
                    <a:pt x="2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9" name="Google Shape;12809;p15"/>
            <p:cNvSpPr/>
            <p:nvPr/>
          </p:nvSpPr>
          <p:spPr>
            <a:xfrm>
              <a:off x="5868775" y="1398375"/>
              <a:ext cx="16875" cy="16325"/>
            </a:xfrm>
            <a:custGeom>
              <a:avLst/>
              <a:gdLst/>
              <a:ahLst/>
              <a:cxnLst/>
              <a:rect l="l" t="t" r="r" b="b"/>
              <a:pathLst>
                <a:path w="675" h="653" extrusionOk="0">
                  <a:moveTo>
                    <a:pt x="432" y="0"/>
                  </a:moveTo>
                  <a:cubicBezTo>
                    <a:pt x="413" y="0"/>
                    <a:pt x="393" y="2"/>
                    <a:pt x="371" y="5"/>
                  </a:cubicBezTo>
                  <a:cubicBezTo>
                    <a:pt x="189" y="35"/>
                    <a:pt x="37" y="127"/>
                    <a:pt x="67" y="339"/>
                  </a:cubicBezTo>
                  <a:cubicBezTo>
                    <a:pt x="94" y="448"/>
                    <a:pt x="0" y="653"/>
                    <a:pt x="174" y="653"/>
                  </a:cubicBezTo>
                  <a:cubicBezTo>
                    <a:pt x="195" y="653"/>
                    <a:pt x="220" y="650"/>
                    <a:pt x="249" y="643"/>
                  </a:cubicBezTo>
                  <a:cubicBezTo>
                    <a:pt x="462" y="643"/>
                    <a:pt x="644" y="491"/>
                    <a:pt x="675" y="279"/>
                  </a:cubicBezTo>
                  <a:cubicBezTo>
                    <a:pt x="648" y="115"/>
                    <a:pt x="596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0" name="Google Shape;12810;p15"/>
            <p:cNvSpPr/>
            <p:nvPr/>
          </p:nvSpPr>
          <p:spPr>
            <a:xfrm>
              <a:off x="6648575" y="1413575"/>
              <a:ext cx="16725" cy="15450"/>
            </a:xfrm>
            <a:custGeom>
              <a:avLst/>
              <a:gdLst/>
              <a:ahLst/>
              <a:cxnLst/>
              <a:rect l="l" t="t" r="r" b="b"/>
              <a:pathLst>
                <a:path w="669" h="618" extrusionOk="0">
                  <a:moveTo>
                    <a:pt x="388" y="0"/>
                  </a:moveTo>
                  <a:cubicBezTo>
                    <a:pt x="371" y="0"/>
                    <a:pt x="353" y="2"/>
                    <a:pt x="335" y="5"/>
                  </a:cubicBezTo>
                  <a:cubicBezTo>
                    <a:pt x="152" y="5"/>
                    <a:pt x="0" y="157"/>
                    <a:pt x="31" y="370"/>
                  </a:cubicBezTo>
                  <a:cubicBezTo>
                    <a:pt x="31" y="506"/>
                    <a:pt x="152" y="618"/>
                    <a:pt x="287" y="618"/>
                  </a:cubicBezTo>
                  <a:cubicBezTo>
                    <a:pt x="303" y="618"/>
                    <a:pt x="319" y="616"/>
                    <a:pt x="335" y="613"/>
                  </a:cubicBezTo>
                  <a:cubicBezTo>
                    <a:pt x="517" y="613"/>
                    <a:pt x="669" y="461"/>
                    <a:pt x="638" y="278"/>
                  </a:cubicBezTo>
                  <a:cubicBezTo>
                    <a:pt x="611" y="115"/>
                    <a:pt x="535" y="0"/>
                    <a:pt x="3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1" name="Google Shape;12811;p15"/>
            <p:cNvSpPr/>
            <p:nvPr/>
          </p:nvSpPr>
          <p:spPr>
            <a:xfrm>
              <a:off x="6251900" y="126170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335" y="1"/>
                  </a:moveTo>
                  <a:cubicBezTo>
                    <a:pt x="365" y="153"/>
                    <a:pt x="274" y="305"/>
                    <a:pt x="153" y="366"/>
                  </a:cubicBezTo>
                  <a:cubicBezTo>
                    <a:pt x="1" y="518"/>
                    <a:pt x="1" y="761"/>
                    <a:pt x="153" y="913"/>
                  </a:cubicBezTo>
                  <a:cubicBezTo>
                    <a:pt x="274" y="1004"/>
                    <a:pt x="335" y="1125"/>
                    <a:pt x="335" y="1277"/>
                  </a:cubicBezTo>
                  <a:cubicBezTo>
                    <a:pt x="821" y="913"/>
                    <a:pt x="517" y="426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2" name="Google Shape;12812;p15"/>
            <p:cNvSpPr/>
            <p:nvPr/>
          </p:nvSpPr>
          <p:spPr>
            <a:xfrm>
              <a:off x="6687325" y="1179225"/>
              <a:ext cx="20450" cy="14125"/>
            </a:xfrm>
            <a:custGeom>
              <a:avLst/>
              <a:gdLst/>
              <a:ahLst/>
              <a:cxnLst/>
              <a:rect l="l" t="t" r="r" b="b"/>
              <a:pathLst>
                <a:path w="818" h="565" extrusionOk="0">
                  <a:moveTo>
                    <a:pt x="454" y="1"/>
                  </a:moveTo>
                  <a:cubicBezTo>
                    <a:pt x="410" y="1"/>
                    <a:pt x="360" y="6"/>
                    <a:pt x="304" y="17"/>
                  </a:cubicBezTo>
                  <a:cubicBezTo>
                    <a:pt x="0" y="108"/>
                    <a:pt x="0" y="351"/>
                    <a:pt x="213" y="564"/>
                  </a:cubicBezTo>
                  <a:lnTo>
                    <a:pt x="791" y="564"/>
                  </a:lnTo>
                  <a:cubicBezTo>
                    <a:pt x="817" y="271"/>
                    <a:pt x="774" y="1"/>
                    <a:pt x="4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3" name="Google Shape;12813;p15"/>
            <p:cNvSpPr/>
            <p:nvPr/>
          </p:nvSpPr>
          <p:spPr>
            <a:xfrm>
              <a:off x="5433500" y="1126450"/>
              <a:ext cx="18250" cy="15225"/>
            </a:xfrm>
            <a:custGeom>
              <a:avLst/>
              <a:gdLst/>
              <a:ahLst/>
              <a:cxnLst/>
              <a:rect l="l" t="t" r="r" b="b"/>
              <a:pathLst>
                <a:path w="730" h="609" extrusionOk="0">
                  <a:moveTo>
                    <a:pt x="426" y="0"/>
                  </a:moveTo>
                  <a:cubicBezTo>
                    <a:pt x="0" y="0"/>
                    <a:pt x="0" y="608"/>
                    <a:pt x="426" y="608"/>
                  </a:cubicBezTo>
                  <a:cubicBezTo>
                    <a:pt x="578" y="608"/>
                    <a:pt x="669" y="487"/>
                    <a:pt x="730" y="335"/>
                  </a:cubicBezTo>
                  <a:cubicBezTo>
                    <a:pt x="730" y="152"/>
                    <a:pt x="608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4" name="Google Shape;12814;p15"/>
            <p:cNvSpPr/>
            <p:nvPr/>
          </p:nvSpPr>
          <p:spPr>
            <a:xfrm>
              <a:off x="6548375" y="1540500"/>
              <a:ext cx="15875" cy="15650"/>
            </a:xfrm>
            <a:custGeom>
              <a:avLst/>
              <a:gdLst/>
              <a:ahLst/>
              <a:cxnLst/>
              <a:rect l="l" t="t" r="r" b="b"/>
              <a:pathLst>
                <a:path w="635" h="626" extrusionOk="0">
                  <a:moveTo>
                    <a:pt x="346" y="0"/>
                  </a:moveTo>
                  <a:cubicBezTo>
                    <a:pt x="331" y="0"/>
                    <a:pt x="316" y="1"/>
                    <a:pt x="300" y="4"/>
                  </a:cubicBezTo>
                  <a:cubicBezTo>
                    <a:pt x="148" y="34"/>
                    <a:pt x="26" y="156"/>
                    <a:pt x="26" y="308"/>
                  </a:cubicBezTo>
                  <a:cubicBezTo>
                    <a:pt x="1" y="489"/>
                    <a:pt x="128" y="625"/>
                    <a:pt x="279" y="625"/>
                  </a:cubicBezTo>
                  <a:cubicBezTo>
                    <a:pt x="306" y="625"/>
                    <a:pt x="333" y="621"/>
                    <a:pt x="361" y="612"/>
                  </a:cubicBezTo>
                  <a:cubicBezTo>
                    <a:pt x="513" y="612"/>
                    <a:pt x="634" y="460"/>
                    <a:pt x="634" y="308"/>
                  </a:cubicBezTo>
                  <a:cubicBezTo>
                    <a:pt x="634" y="141"/>
                    <a:pt x="507" y="0"/>
                    <a:pt x="3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5" name="Google Shape;12815;p15"/>
            <p:cNvSpPr/>
            <p:nvPr/>
          </p:nvSpPr>
          <p:spPr>
            <a:xfrm>
              <a:off x="6644775" y="1071650"/>
              <a:ext cx="15225" cy="15400"/>
            </a:xfrm>
            <a:custGeom>
              <a:avLst/>
              <a:gdLst/>
              <a:ahLst/>
              <a:cxnLst/>
              <a:rect l="l" t="t" r="r" b="b"/>
              <a:pathLst>
                <a:path w="609" h="616" extrusionOk="0">
                  <a:moveTo>
                    <a:pt x="320" y="0"/>
                  </a:moveTo>
                  <a:cubicBezTo>
                    <a:pt x="305" y="0"/>
                    <a:pt x="290" y="1"/>
                    <a:pt x="274" y="4"/>
                  </a:cubicBezTo>
                  <a:cubicBezTo>
                    <a:pt x="122" y="4"/>
                    <a:pt x="0" y="156"/>
                    <a:pt x="0" y="308"/>
                  </a:cubicBezTo>
                  <a:cubicBezTo>
                    <a:pt x="0" y="474"/>
                    <a:pt x="127" y="616"/>
                    <a:pt x="288" y="616"/>
                  </a:cubicBezTo>
                  <a:cubicBezTo>
                    <a:pt x="303" y="616"/>
                    <a:pt x="319" y="614"/>
                    <a:pt x="335" y="612"/>
                  </a:cubicBezTo>
                  <a:cubicBezTo>
                    <a:pt x="487" y="551"/>
                    <a:pt x="608" y="490"/>
                    <a:pt x="608" y="308"/>
                  </a:cubicBezTo>
                  <a:cubicBezTo>
                    <a:pt x="608" y="141"/>
                    <a:pt x="481" y="0"/>
                    <a:pt x="3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6" name="Google Shape;12816;p15"/>
            <p:cNvSpPr/>
            <p:nvPr/>
          </p:nvSpPr>
          <p:spPr>
            <a:xfrm>
              <a:off x="6212400" y="1458175"/>
              <a:ext cx="15975" cy="16325"/>
            </a:xfrm>
            <a:custGeom>
              <a:avLst/>
              <a:gdLst/>
              <a:ahLst/>
              <a:cxnLst/>
              <a:rect l="l" t="t" r="r" b="b"/>
              <a:pathLst>
                <a:path w="639" h="653" extrusionOk="0">
                  <a:moveTo>
                    <a:pt x="326" y="1"/>
                  </a:moveTo>
                  <a:cubicBezTo>
                    <a:pt x="299" y="1"/>
                    <a:pt x="271" y="5"/>
                    <a:pt x="243" y="14"/>
                  </a:cubicBezTo>
                  <a:cubicBezTo>
                    <a:pt x="122" y="45"/>
                    <a:pt x="0" y="136"/>
                    <a:pt x="0" y="257"/>
                  </a:cubicBezTo>
                  <a:cubicBezTo>
                    <a:pt x="61" y="470"/>
                    <a:pt x="213" y="622"/>
                    <a:pt x="456" y="653"/>
                  </a:cubicBezTo>
                  <a:cubicBezTo>
                    <a:pt x="638" y="592"/>
                    <a:pt x="638" y="440"/>
                    <a:pt x="608" y="288"/>
                  </a:cubicBezTo>
                  <a:cubicBezTo>
                    <a:pt x="608" y="133"/>
                    <a:pt x="477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7" name="Google Shape;12817;p15"/>
            <p:cNvSpPr/>
            <p:nvPr/>
          </p:nvSpPr>
          <p:spPr>
            <a:xfrm>
              <a:off x="5376500" y="1258325"/>
              <a:ext cx="16750" cy="15675"/>
            </a:xfrm>
            <a:custGeom>
              <a:avLst/>
              <a:gdLst/>
              <a:ahLst/>
              <a:cxnLst/>
              <a:rect l="l" t="t" r="r" b="b"/>
              <a:pathLst>
                <a:path w="670" h="627" extrusionOk="0">
                  <a:moveTo>
                    <a:pt x="356" y="1"/>
                  </a:moveTo>
                  <a:cubicBezTo>
                    <a:pt x="329" y="1"/>
                    <a:pt x="302" y="5"/>
                    <a:pt x="274" y="14"/>
                  </a:cubicBezTo>
                  <a:cubicBezTo>
                    <a:pt x="122" y="45"/>
                    <a:pt x="1" y="197"/>
                    <a:pt x="31" y="349"/>
                  </a:cubicBezTo>
                  <a:cubicBezTo>
                    <a:pt x="58" y="512"/>
                    <a:pt x="159" y="627"/>
                    <a:pt x="333" y="627"/>
                  </a:cubicBezTo>
                  <a:cubicBezTo>
                    <a:pt x="353" y="627"/>
                    <a:pt x="374" y="625"/>
                    <a:pt x="396" y="622"/>
                  </a:cubicBezTo>
                  <a:cubicBezTo>
                    <a:pt x="548" y="592"/>
                    <a:pt x="669" y="470"/>
                    <a:pt x="639" y="318"/>
                  </a:cubicBezTo>
                  <a:cubicBezTo>
                    <a:pt x="639" y="138"/>
                    <a:pt x="508" y="1"/>
                    <a:pt x="3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8" name="Google Shape;12818;p15"/>
            <p:cNvSpPr/>
            <p:nvPr/>
          </p:nvSpPr>
          <p:spPr>
            <a:xfrm>
              <a:off x="6147800" y="1170500"/>
              <a:ext cx="20550" cy="11775"/>
            </a:xfrm>
            <a:custGeom>
              <a:avLst/>
              <a:gdLst/>
              <a:ahLst/>
              <a:cxnLst/>
              <a:rect l="l" t="t" r="r" b="b"/>
              <a:pathLst>
                <a:path w="822" h="471" extrusionOk="0">
                  <a:moveTo>
                    <a:pt x="440" y="0"/>
                  </a:moveTo>
                  <a:cubicBezTo>
                    <a:pt x="314" y="0"/>
                    <a:pt x="167" y="34"/>
                    <a:pt x="0" y="62"/>
                  </a:cubicBezTo>
                  <a:cubicBezTo>
                    <a:pt x="208" y="322"/>
                    <a:pt x="371" y="470"/>
                    <a:pt x="604" y="470"/>
                  </a:cubicBezTo>
                  <a:cubicBezTo>
                    <a:pt x="644" y="470"/>
                    <a:pt x="686" y="466"/>
                    <a:pt x="730" y="457"/>
                  </a:cubicBezTo>
                  <a:cubicBezTo>
                    <a:pt x="760" y="427"/>
                    <a:pt x="821" y="275"/>
                    <a:pt x="791" y="214"/>
                  </a:cubicBezTo>
                  <a:cubicBezTo>
                    <a:pt x="708" y="49"/>
                    <a:pt x="589" y="0"/>
                    <a:pt x="4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9" name="Google Shape;12819;p15"/>
            <p:cNvSpPr/>
            <p:nvPr/>
          </p:nvSpPr>
          <p:spPr>
            <a:xfrm>
              <a:off x="5618150" y="1377750"/>
              <a:ext cx="20550" cy="14675"/>
            </a:xfrm>
            <a:custGeom>
              <a:avLst/>
              <a:gdLst/>
              <a:ahLst/>
              <a:cxnLst/>
              <a:rect l="l" t="t" r="r" b="b"/>
              <a:pathLst>
                <a:path w="822" h="587" extrusionOk="0">
                  <a:moveTo>
                    <a:pt x="551" y="1"/>
                  </a:moveTo>
                  <a:cubicBezTo>
                    <a:pt x="286" y="1"/>
                    <a:pt x="193" y="256"/>
                    <a:pt x="1" y="587"/>
                  </a:cubicBezTo>
                  <a:cubicBezTo>
                    <a:pt x="396" y="496"/>
                    <a:pt x="669" y="587"/>
                    <a:pt x="791" y="252"/>
                  </a:cubicBezTo>
                  <a:cubicBezTo>
                    <a:pt x="821" y="131"/>
                    <a:pt x="760" y="9"/>
                    <a:pt x="639" y="9"/>
                  </a:cubicBezTo>
                  <a:cubicBezTo>
                    <a:pt x="607" y="4"/>
                    <a:pt x="578" y="1"/>
                    <a:pt x="5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0" name="Google Shape;12820;p15"/>
            <p:cNvSpPr/>
            <p:nvPr/>
          </p:nvSpPr>
          <p:spPr>
            <a:xfrm>
              <a:off x="6913775" y="1331300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328" y="1"/>
                  </a:moveTo>
                  <a:cubicBezTo>
                    <a:pt x="211" y="1"/>
                    <a:pt x="93" y="62"/>
                    <a:pt x="31" y="165"/>
                  </a:cubicBezTo>
                  <a:cubicBezTo>
                    <a:pt x="0" y="226"/>
                    <a:pt x="0" y="287"/>
                    <a:pt x="31" y="348"/>
                  </a:cubicBezTo>
                  <a:cubicBezTo>
                    <a:pt x="76" y="439"/>
                    <a:pt x="145" y="469"/>
                    <a:pt x="224" y="469"/>
                  </a:cubicBezTo>
                  <a:cubicBezTo>
                    <a:pt x="304" y="469"/>
                    <a:pt x="395" y="439"/>
                    <a:pt x="487" y="408"/>
                  </a:cubicBezTo>
                  <a:lnTo>
                    <a:pt x="882" y="256"/>
                  </a:lnTo>
                  <a:cubicBezTo>
                    <a:pt x="791" y="104"/>
                    <a:pt x="608" y="104"/>
                    <a:pt x="487" y="44"/>
                  </a:cubicBezTo>
                  <a:cubicBezTo>
                    <a:pt x="438" y="14"/>
                    <a:pt x="383" y="1"/>
                    <a:pt x="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1" name="Google Shape;12821;p15"/>
            <p:cNvSpPr/>
            <p:nvPr/>
          </p:nvSpPr>
          <p:spPr>
            <a:xfrm>
              <a:off x="5589275" y="1372850"/>
              <a:ext cx="17500" cy="18825"/>
            </a:xfrm>
            <a:custGeom>
              <a:avLst/>
              <a:gdLst/>
              <a:ahLst/>
              <a:cxnLst/>
              <a:rect l="l" t="t" r="r" b="b"/>
              <a:pathLst>
                <a:path w="700" h="753" extrusionOk="0">
                  <a:moveTo>
                    <a:pt x="305" y="0"/>
                  </a:moveTo>
                  <a:cubicBezTo>
                    <a:pt x="206" y="0"/>
                    <a:pt x="107" y="38"/>
                    <a:pt x="31" y="114"/>
                  </a:cubicBezTo>
                  <a:cubicBezTo>
                    <a:pt x="1" y="388"/>
                    <a:pt x="1" y="752"/>
                    <a:pt x="335" y="752"/>
                  </a:cubicBezTo>
                  <a:cubicBezTo>
                    <a:pt x="700" y="752"/>
                    <a:pt x="517" y="357"/>
                    <a:pt x="578" y="114"/>
                  </a:cubicBezTo>
                  <a:cubicBezTo>
                    <a:pt x="502" y="38"/>
                    <a:pt x="403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2" name="Google Shape;12822;p15"/>
            <p:cNvSpPr/>
            <p:nvPr/>
          </p:nvSpPr>
          <p:spPr>
            <a:xfrm>
              <a:off x="6521675" y="1403050"/>
              <a:ext cx="15975" cy="12950"/>
            </a:xfrm>
            <a:custGeom>
              <a:avLst/>
              <a:gdLst/>
              <a:ahLst/>
              <a:cxnLst/>
              <a:rect l="l" t="t" r="r" b="b"/>
              <a:pathLst>
                <a:path w="639" h="518" extrusionOk="0">
                  <a:moveTo>
                    <a:pt x="304" y="0"/>
                  </a:moveTo>
                  <a:cubicBezTo>
                    <a:pt x="182" y="0"/>
                    <a:pt x="30" y="31"/>
                    <a:pt x="30" y="152"/>
                  </a:cubicBezTo>
                  <a:cubicBezTo>
                    <a:pt x="0" y="335"/>
                    <a:pt x="122" y="487"/>
                    <a:pt x="304" y="517"/>
                  </a:cubicBezTo>
                  <a:cubicBezTo>
                    <a:pt x="547" y="517"/>
                    <a:pt x="638" y="426"/>
                    <a:pt x="638" y="244"/>
                  </a:cubicBezTo>
                  <a:cubicBezTo>
                    <a:pt x="608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3" name="Google Shape;12823;p15"/>
            <p:cNvSpPr/>
            <p:nvPr/>
          </p:nvSpPr>
          <p:spPr>
            <a:xfrm>
              <a:off x="6173625" y="1271575"/>
              <a:ext cx="16000" cy="13125"/>
            </a:xfrm>
            <a:custGeom>
              <a:avLst/>
              <a:gdLst/>
              <a:ahLst/>
              <a:cxnLst/>
              <a:rect l="l" t="t" r="r" b="b"/>
              <a:pathLst>
                <a:path w="640" h="525" extrusionOk="0">
                  <a:moveTo>
                    <a:pt x="305" y="1"/>
                  </a:moveTo>
                  <a:cubicBezTo>
                    <a:pt x="122" y="1"/>
                    <a:pt x="31" y="92"/>
                    <a:pt x="1" y="274"/>
                  </a:cubicBezTo>
                  <a:cubicBezTo>
                    <a:pt x="52" y="454"/>
                    <a:pt x="168" y="525"/>
                    <a:pt x="312" y="525"/>
                  </a:cubicBezTo>
                  <a:cubicBezTo>
                    <a:pt x="339" y="525"/>
                    <a:pt x="367" y="522"/>
                    <a:pt x="396" y="518"/>
                  </a:cubicBezTo>
                  <a:cubicBezTo>
                    <a:pt x="518" y="487"/>
                    <a:pt x="639" y="487"/>
                    <a:pt x="639" y="335"/>
                  </a:cubicBezTo>
                  <a:cubicBezTo>
                    <a:pt x="639" y="123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4" name="Google Shape;12824;p15"/>
            <p:cNvSpPr/>
            <p:nvPr/>
          </p:nvSpPr>
          <p:spPr>
            <a:xfrm>
              <a:off x="6847650" y="1357725"/>
              <a:ext cx="19025" cy="18000"/>
            </a:xfrm>
            <a:custGeom>
              <a:avLst/>
              <a:gdLst/>
              <a:ahLst/>
              <a:cxnLst/>
              <a:rect l="l" t="t" r="r" b="b"/>
              <a:pathLst>
                <a:path w="761" h="720" extrusionOk="0">
                  <a:moveTo>
                    <a:pt x="322" y="1"/>
                  </a:moveTo>
                  <a:cubicBezTo>
                    <a:pt x="289" y="1"/>
                    <a:pt x="253" y="7"/>
                    <a:pt x="214" y="20"/>
                  </a:cubicBezTo>
                  <a:cubicBezTo>
                    <a:pt x="1" y="111"/>
                    <a:pt x="31" y="294"/>
                    <a:pt x="92" y="476"/>
                  </a:cubicBezTo>
                  <a:cubicBezTo>
                    <a:pt x="122" y="567"/>
                    <a:pt x="183" y="628"/>
                    <a:pt x="214" y="719"/>
                  </a:cubicBezTo>
                  <a:lnTo>
                    <a:pt x="761" y="506"/>
                  </a:lnTo>
                  <a:lnTo>
                    <a:pt x="609" y="202"/>
                  </a:lnTo>
                  <a:cubicBezTo>
                    <a:pt x="537" y="83"/>
                    <a:pt x="447" y="1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5" name="Google Shape;12825;p15"/>
            <p:cNvSpPr/>
            <p:nvPr/>
          </p:nvSpPr>
          <p:spPr>
            <a:xfrm>
              <a:off x="6387925" y="1186475"/>
              <a:ext cx="15225" cy="15225"/>
            </a:xfrm>
            <a:custGeom>
              <a:avLst/>
              <a:gdLst/>
              <a:ahLst/>
              <a:cxnLst/>
              <a:rect l="l" t="t" r="r" b="b"/>
              <a:pathLst>
                <a:path w="609" h="609" extrusionOk="0">
                  <a:moveTo>
                    <a:pt x="304" y="1"/>
                  </a:moveTo>
                  <a:cubicBezTo>
                    <a:pt x="61" y="31"/>
                    <a:pt x="0" y="183"/>
                    <a:pt x="0" y="396"/>
                  </a:cubicBezTo>
                  <a:cubicBezTo>
                    <a:pt x="0" y="517"/>
                    <a:pt x="122" y="609"/>
                    <a:pt x="244" y="609"/>
                  </a:cubicBezTo>
                  <a:cubicBezTo>
                    <a:pt x="426" y="609"/>
                    <a:pt x="608" y="457"/>
                    <a:pt x="608" y="274"/>
                  </a:cubicBezTo>
                  <a:cubicBezTo>
                    <a:pt x="608" y="92"/>
                    <a:pt x="456" y="6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6" name="Google Shape;12826;p15"/>
            <p:cNvSpPr/>
            <p:nvPr/>
          </p:nvSpPr>
          <p:spPr>
            <a:xfrm>
              <a:off x="5602950" y="1348925"/>
              <a:ext cx="13700" cy="26800"/>
            </a:xfrm>
            <a:custGeom>
              <a:avLst/>
              <a:gdLst/>
              <a:ahLst/>
              <a:cxnLst/>
              <a:rect l="l" t="t" r="r" b="b"/>
              <a:pathLst>
                <a:path w="548" h="1072" extrusionOk="0">
                  <a:moveTo>
                    <a:pt x="214" y="1"/>
                  </a:moveTo>
                  <a:cubicBezTo>
                    <a:pt x="104" y="1"/>
                    <a:pt x="68" y="158"/>
                    <a:pt x="31" y="524"/>
                  </a:cubicBezTo>
                  <a:cubicBezTo>
                    <a:pt x="31" y="554"/>
                    <a:pt x="31" y="585"/>
                    <a:pt x="31" y="646"/>
                  </a:cubicBezTo>
                  <a:cubicBezTo>
                    <a:pt x="1" y="798"/>
                    <a:pt x="92" y="950"/>
                    <a:pt x="183" y="1071"/>
                  </a:cubicBezTo>
                  <a:cubicBezTo>
                    <a:pt x="335" y="1041"/>
                    <a:pt x="487" y="1041"/>
                    <a:pt x="426" y="798"/>
                  </a:cubicBezTo>
                  <a:cubicBezTo>
                    <a:pt x="365" y="585"/>
                    <a:pt x="305" y="342"/>
                    <a:pt x="548" y="190"/>
                  </a:cubicBezTo>
                  <a:cubicBezTo>
                    <a:pt x="391" y="69"/>
                    <a:pt x="287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7" name="Google Shape;12827;p15"/>
            <p:cNvSpPr/>
            <p:nvPr/>
          </p:nvSpPr>
          <p:spPr>
            <a:xfrm>
              <a:off x="7000400" y="1353175"/>
              <a:ext cx="16750" cy="13425"/>
            </a:xfrm>
            <a:custGeom>
              <a:avLst/>
              <a:gdLst/>
              <a:ahLst/>
              <a:cxnLst/>
              <a:rect l="l" t="t" r="r" b="b"/>
              <a:pathLst>
                <a:path w="670" h="537" extrusionOk="0">
                  <a:moveTo>
                    <a:pt x="397" y="1"/>
                  </a:moveTo>
                  <a:cubicBezTo>
                    <a:pt x="368" y="1"/>
                    <a:pt x="337" y="7"/>
                    <a:pt x="304" y="20"/>
                  </a:cubicBezTo>
                  <a:cubicBezTo>
                    <a:pt x="122" y="50"/>
                    <a:pt x="0" y="202"/>
                    <a:pt x="31" y="354"/>
                  </a:cubicBezTo>
                  <a:cubicBezTo>
                    <a:pt x="61" y="536"/>
                    <a:pt x="244" y="536"/>
                    <a:pt x="365" y="536"/>
                  </a:cubicBezTo>
                  <a:cubicBezTo>
                    <a:pt x="547" y="506"/>
                    <a:pt x="669" y="354"/>
                    <a:pt x="608" y="202"/>
                  </a:cubicBezTo>
                  <a:cubicBezTo>
                    <a:pt x="584" y="83"/>
                    <a:pt x="504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8" name="Google Shape;12828;p15"/>
            <p:cNvSpPr/>
            <p:nvPr/>
          </p:nvSpPr>
          <p:spPr>
            <a:xfrm>
              <a:off x="5695650" y="1284500"/>
              <a:ext cx="21325" cy="36500"/>
            </a:xfrm>
            <a:custGeom>
              <a:avLst/>
              <a:gdLst/>
              <a:ahLst/>
              <a:cxnLst/>
              <a:rect l="l" t="t" r="r" b="b"/>
              <a:pathLst>
                <a:path w="853" h="1460" extrusionOk="0">
                  <a:moveTo>
                    <a:pt x="335" y="1"/>
                  </a:moveTo>
                  <a:cubicBezTo>
                    <a:pt x="1" y="305"/>
                    <a:pt x="214" y="700"/>
                    <a:pt x="123" y="1065"/>
                  </a:cubicBezTo>
                  <a:cubicBezTo>
                    <a:pt x="275" y="1156"/>
                    <a:pt x="335" y="1308"/>
                    <a:pt x="335" y="1460"/>
                  </a:cubicBezTo>
                  <a:cubicBezTo>
                    <a:pt x="487" y="1368"/>
                    <a:pt x="670" y="1308"/>
                    <a:pt x="852" y="1308"/>
                  </a:cubicBezTo>
                  <a:cubicBezTo>
                    <a:pt x="852" y="1247"/>
                    <a:pt x="852" y="1186"/>
                    <a:pt x="852" y="1125"/>
                  </a:cubicBezTo>
                  <a:cubicBezTo>
                    <a:pt x="700" y="852"/>
                    <a:pt x="518" y="609"/>
                    <a:pt x="335" y="36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9" name="Google Shape;12829;p15"/>
            <p:cNvSpPr/>
            <p:nvPr/>
          </p:nvSpPr>
          <p:spPr>
            <a:xfrm>
              <a:off x="6606775" y="1292600"/>
              <a:ext cx="18250" cy="18200"/>
            </a:xfrm>
            <a:custGeom>
              <a:avLst/>
              <a:gdLst/>
              <a:ahLst/>
              <a:cxnLst/>
              <a:rect l="l" t="t" r="r" b="b"/>
              <a:pathLst>
                <a:path w="730" h="728" extrusionOk="0">
                  <a:moveTo>
                    <a:pt x="419" y="1"/>
                  </a:moveTo>
                  <a:cubicBezTo>
                    <a:pt x="303" y="1"/>
                    <a:pt x="245" y="124"/>
                    <a:pt x="152" y="193"/>
                  </a:cubicBezTo>
                  <a:cubicBezTo>
                    <a:pt x="0" y="285"/>
                    <a:pt x="0" y="528"/>
                    <a:pt x="152" y="649"/>
                  </a:cubicBezTo>
                  <a:cubicBezTo>
                    <a:pt x="218" y="706"/>
                    <a:pt x="281" y="727"/>
                    <a:pt x="342" y="727"/>
                  </a:cubicBezTo>
                  <a:cubicBezTo>
                    <a:pt x="478" y="727"/>
                    <a:pt x="604" y="621"/>
                    <a:pt x="730" y="558"/>
                  </a:cubicBezTo>
                  <a:lnTo>
                    <a:pt x="730" y="224"/>
                  </a:lnTo>
                  <a:lnTo>
                    <a:pt x="548" y="41"/>
                  </a:lnTo>
                  <a:cubicBezTo>
                    <a:pt x="497" y="13"/>
                    <a:pt x="455" y="1"/>
                    <a:pt x="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0" name="Google Shape;12830;p15"/>
            <p:cNvSpPr/>
            <p:nvPr/>
          </p:nvSpPr>
          <p:spPr>
            <a:xfrm>
              <a:off x="6097650" y="1299625"/>
              <a:ext cx="16725" cy="16550"/>
            </a:xfrm>
            <a:custGeom>
              <a:avLst/>
              <a:gdLst/>
              <a:ahLst/>
              <a:cxnLst/>
              <a:rect l="l" t="t" r="r" b="b"/>
              <a:pathLst>
                <a:path w="669" h="662" extrusionOk="0">
                  <a:moveTo>
                    <a:pt x="288" y="1"/>
                  </a:moveTo>
                  <a:cubicBezTo>
                    <a:pt x="274" y="1"/>
                    <a:pt x="259" y="2"/>
                    <a:pt x="243" y="4"/>
                  </a:cubicBezTo>
                  <a:cubicBezTo>
                    <a:pt x="91" y="64"/>
                    <a:pt x="0" y="156"/>
                    <a:pt x="61" y="277"/>
                  </a:cubicBezTo>
                  <a:cubicBezTo>
                    <a:pt x="87" y="458"/>
                    <a:pt x="157" y="662"/>
                    <a:pt x="365" y="662"/>
                  </a:cubicBezTo>
                  <a:cubicBezTo>
                    <a:pt x="401" y="662"/>
                    <a:pt x="442" y="655"/>
                    <a:pt x="487" y="642"/>
                  </a:cubicBezTo>
                  <a:cubicBezTo>
                    <a:pt x="608" y="581"/>
                    <a:pt x="669" y="429"/>
                    <a:pt x="578" y="338"/>
                  </a:cubicBezTo>
                  <a:cubicBezTo>
                    <a:pt x="493" y="196"/>
                    <a:pt x="487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1" name="Google Shape;12831;p15"/>
            <p:cNvSpPr/>
            <p:nvPr/>
          </p:nvSpPr>
          <p:spPr>
            <a:xfrm>
              <a:off x="6993550" y="1302750"/>
              <a:ext cx="14475" cy="27375"/>
            </a:xfrm>
            <a:custGeom>
              <a:avLst/>
              <a:gdLst/>
              <a:ahLst/>
              <a:cxnLst/>
              <a:rect l="l" t="t" r="r" b="b"/>
              <a:pathLst>
                <a:path w="579" h="1095" extrusionOk="0">
                  <a:moveTo>
                    <a:pt x="578" y="0"/>
                  </a:moveTo>
                  <a:cubicBezTo>
                    <a:pt x="305" y="0"/>
                    <a:pt x="62" y="0"/>
                    <a:pt x="1" y="335"/>
                  </a:cubicBezTo>
                  <a:cubicBezTo>
                    <a:pt x="1" y="608"/>
                    <a:pt x="62" y="851"/>
                    <a:pt x="183" y="1094"/>
                  </a:cubicBezTo>
                  <a:cubicBezTo>
                    <a:pt x="457" y="973"/>
                    <a:pt x="335" y="669"/>
                    <a:pt x="578" y="547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2" name="Google Shape;12832;p15"/>
            <p:cNvSpPr/>
            <p:nvPr/>
          </p:nvSpPr>
          <p:spPr>
            <a:xfrm>
              <a:off x="6687325" y="1310275"/>
              <a:ext cx="19775" cy="16800"/>
            </a:xfrm>
            <a:custGeom>
              <a:avLst/>
              <a:gdLst/>
              <a:ahLst/>
              <a:cxnLst/>
              <a:rect l="l" t="t" r="r" b="b"/>
              <a:pathLst>
                <a:path w="791" h="672" extrusionOk="0">
                  <a:moveTo>
                    <a:pt x="325" y="0"/>
                  </a:moveTo>
                  <a:cubicBezTo>
                    <a:pt x="309" y="0"/>
                    <a:pt x="292" y="1"/>
                    <a:pt x="274" y="3"/>
                  </a:cubicBezTo>
                  <a:cubicBezTo>
                    <a:pt x="213" y="3"/>
                    <a:pt x="183" y="64"/>
                    <a:pt x="152" y="94"/>
                  </a:cubicBezTo>
                  <a:cubicBezTo>
                    <a:pt x="0" y="398"/>
                    <a:pt x="304" y="429"/>
                    <a:pt x="456" y="550"/>
                  </a:cubicBezTo>
                  <a:cubicBezTo>
                    <a:pt x="517" y="611"/>
                    <a:pt x="578" y="641"/>
                    <a:pt x="669" y="672"/>
                  </a:cubicBezTo>
                  <a:cubicBezTo>
                    <a:pt x="791" y="611"/>
                    <a:pt x="791" y="459"/>
                    <a:pt x="730" y="337"/>
                  </a:cubicBezTo>
                  <a:cubicBezTo>
                    <a:pt x="645" y="195"/>
                    <a:pt x="559" y="0"/>
                    <a:pt x="3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3" name="Google Shape;12833;p15"/>
            <p:cNvSpPr/>
            <p:nvPr/>
          </p:nvSpPr>
          <p:spPr>
            <a:xfrm>
              <a:off x="5407650" y="1641650"/>
              <a:ext cx="13725" cy="14575"/>
            </a:xfrm>
            <a:custGeom>
              <a:avLst/>
              <a:gdLst/>
              <a:ahLst/>
              <a:cxnLst/>
              <a:rect l="l" t="t" r="r" b="b"/>
              <a:pathLst>
                <a:path w="549" h="583" extrusionOk="0">
                  <a:moveTo>
                    <a:pt x="305" y="1"/>
                  </a:moveTo>
                  <a:cubicBezTo>
                    <a:pt x="123" y="61"/>
                    <a:pt x="1" y="153"/>
                    <a:pt x="62" y="335"/>
                  </a:cubicBezTo>
                  <a:cubicBezTo>
                    <a:pt x="62" y="471"/>
                    <a:pt x="184" y="583"/>
                    <a:pt x="318" y="583"/>
                  </a:cubicBezTo>
                  <a:cubicBezTo>
                    <a:pt x="334" y="583"/>
                    <a:pt x="350" y="581"/>
                    <a:pt x="366" y="578"/>
                  </a:cubicBezTo>
                  <a:cubicBezTo>
                    <a:pt x="518" y="548"/>
                    <a:pt x="518" y="457"/>
                    <a:pt x="548" y="305"/>
                  </a:cubicBezTo>
                  <a:cubicBezTo>
                    <a:pt x="548" y="122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4" name="Google Shape;12834;p15"/>
            <p:cNvSpPr/>
            <p:nvPr/>
          </p:nvSpPr>
          <p:spPr>
            <a:xfrm>
              <a:off x="5334700" y="1277400"/>
              <a:ext cx="22825" cy="20050"/>
            </a:xfrm>
            <a:custGeom>
              <a:avLst/>
              <a:gdLst/>
              <a:ahLst/>
              <a:cxnLst/>
              <a:rect l="l" t="t" r="r" b="b"/>
              <a:pathLst>
                <a:path w="913" h="802" extrusionOk="0">
                  <a:moveTo>
                    <a:pt x="601" y="1"/>
                  </a:moveTo>
                  <a:cubicBezTo>
                    <a:pt x="332" y="1"/>
                    <a:pt x="68" y="176"/>
                    <a:pt x="1" y="467"/>
                  </a:cubicBezTo>
                  <a:lnTo>
                    <a:pt x="335" y="801"/>
                  </a:lnTo>
                  <a:lnTo>
                    <a:pt x="366" y="771"/>
                  </a:lnTo>
                  <a:cubicBezTo>
                    <a:pt x="518" y="619"/>
                    <a:pt x="730" y="528"/>
                    <a:pt x="882" y="345"/>
                  </a:cubicBezTo>
                  <a:cubicBezTo>
                    <a:pt x="882" y="315"/>
                    <a:pt x="913" y="315"/>
                    <a:pt x="913" y="254"/>
                  </a:cubicBezTo>
                  <a:cubicBezTo>
                    <a:pt x="913" y="193"/>
                    <a:pt x="882" y="133"/>
                    <a:pt x="882" y="72"/>
                  </a:cubicBezTo>
                  <a:cubicBezTo>
                    <a:pt x="794" y="24"/>
                    <a:pt x="697" y="1"/>
                    <a:pt x="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5" name="Google Shape;12835;p15"/>
            <p:cNvSpPr/>
            <p:nvPr/>
          </p:nvSpPr>
          <p:spPr>
            <a:xfrm>
              <a:off x="5548250" y="1426500"/>
              <a:ext cx="13700" cy="14575"/>
            </a:xfrm>
            <a:custGeom>
              <a:avLst/>
              <a:gdLst/>
              <a:ahLst/>
              <a:cxnLst/>
              <a:rect l="l" t="t" r="r" b="b"/>
              <a:pathLst>
                <a:path w="548" h="583" extrusionOk="0">
                  <a:moveTo>
                    <a:pt x="273" y="0"/>
                  </a:moveTo>
                  <a:cubicBezTo>
                    <a:pt x="104" y="0"/>
                    <a:pt x="31" y="118"/>
                    <a:pt x="31" y="309"/>
                  </a:cubicBezTo>
                  <a:cubicBezTo>
                    <a:pt x="31" y="430"/>
                    <a:pt x="0" y="552"/>
                    <a:pt x="183" y="582"/>
                  </a:cubicBezTo>
                  <a:cubicBezTo>
                    <a:pt x="365" y="521"/>
                    <a:pt x="517" y="491"/>
                    <a:pt x="547" y="248"/>
                  </a:cubicBezTo>
                  <a:cubicBezTo>
                    <a:pt x="547" y="126"/>
                    <a:pt x="456" y="35"/>
                    <a:pt x="335" y="5"/>
                  </a:cubicBezTo>
                  <a:cubicBezTo>
                    <a:pt x="313" y="2"/>
                    <a:pt x="292" y="0"/>
                    <a:pt x="2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6" name="Google Shape;12836;p15"/>
            <p:cNvSpPr/>
            <p:nvPr/>
          </p:nvSpPr>
          <p:spPr>
            <a:xfrm>
              <a:off x="6079400" y="1239350"/>
              <a:ext cx="21300" cy="18575"/>
            </a:xfrm>
            <a:custGeom>
              <a:avLst/>
              <a:gdLst/>
              <a:ahLst/>
              <a:cxnLst/>
              <a:rect l="l" t="t" r="r" b="b"/>
              <a:pathLst>
                <a:path w="852" h="743" extrusionOk="0">
                  <a:moveTo>
                    <a:pt x="344" y="0"/>
                  </a:moveTo>
                  <a:cubicBezTo>
                    <a:pt x="293" y="0"/>
                    <a:pt x="240" y="29"/>
                    <a:pt x="183" y="105"/>
                  </a:cubicBezTo>
                  <a:cubicBezTo>
                    <a:pt x="1" y="378"/>
                    <a:pt x="214" y="469"/>
                    <a:pt x="426" y="591"/>
                  </a:cubicBezTo>
                  <a:cubicBezTo>
                    <a:pt x="487" y="621"/>
                    <a:pt x="578" y="682"/>
                    <a:pt x="639" y="743"/>
                  </a:cubicBezTo>
                  <a:cubicBezTo>
                    <a:pt x="761" y="712"/>
                    <a:pt x="852" y="621"/>
                    <a:pt x="852" y="500"/>
                  </a:cubicBezTo>
                  <a:cubicBezTo>
                    <a:pt x="791" y="408"/>
                    <a:pt x="700" y="317"/>
                    <a:pt x="639" y="226"/>
                  </a:cubicBezTo>
                  <a:cubicBezTo>
                    <a:pt x="555" y="142"/>
                    <a:pt x="457" y="0"/>
                    <a:pt x="3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7" name="Google Shape;12837;p15"/>
            <p:cNvSpPr/>
            <p:nvPr/>
          </p:nvSpPr>
          <p:spPr>
            <a:xfrm>
              <a:off x="6684275" y="1126450"/>
              <a:ext cx="14475" cy="14450"/>
            </a:xfrm>
            <a:custGeom>
              <a:avLst/>
              <a:gdLst/>
              <a:ahLst/>
              <a:cxnLst/>
              <a:rect l="l" t="t" r="r" b="b"/>
              <a:pathLst>
                <a:path w="579" h="578" extrusionOk="0">
                  <a:moveTo>
                    <a:pt x="214" y="0"/>
                  </a:moveTo>
                  <a:cubicBezTo>
                    <a:pt x="31" y="0"/>
                    <a:pt x="1" y="213"/>
                    <a:pt x="31" y="335"/>
                  </a:cubicBezTo>
                  <a:cubicBezTo>
                    <a:pt x="62" y="456"/>
                    <a:pt x="153" y="578"/>
                    <a:pt x="274" y="578"/>
                  </a:cubicBezTo>
                  <a:cubicBezTo>
                    <a:pt x="457" y="548"/>
                    <a:pt x="578" y="335"/>
                    <a:pt x="517" y="152"/>
                  </a:cubicBezTo>
                  <a:cubicBezTo>
                    <a:pt x="457" y="31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8" name="Google Shape;12838;p15"/>
            <p:cNvSpPr/>
            <p:nvPr/>
          </p:nvSpPr>
          <p:spPr>
            <a:xfrm>
              <a:off x="6077875" y="1421075"/>
              <a:ext cx="18275" cy="13575"/>
            </a:xfrm>
            <a:custGeom>
              <a:avLst/>
              <a:gdLst/>
              <a:ahLst/>
              <a:cxnLst/>
              <a:rect l="l" t="t" r="r" b="b"/>
              <a:pathLst>
                <a:path w="731" h="543" extrusionOk="0">
                  <a:moveTo>
                    <a:pt x="634" y="1"/>
                  </a:moveTo>
                  <a:cubicBezTo>
                    <a:pt x="484" y="1"/>
                    <a:pt x="339" y="55"/>
                    <a:pt x="214" y="130"/>
                  </a:cubicBezTo>
                  <a:cubicBezTo>
                    <a:pt x="92" y="191"/>
                    <a:pt x="1" y="282"/>
                    <a:pt x="62" y="434"/>
                  </a:cubicBezTo>
                  <a:cubicBezTo>
                    <a:pt x="102" y="515"/>
                    <a:pt x="183" y="542"/>
                    <a:pt x="269" y="542"/>
                  </a:cubicBezTo>
                  <a:cubicBezTo>
                    <a:pt x="312" y="542"/>
                    <a:pt x="356" y="536"/>
                    <a:pt x="396" y="526"/>
                  </a:cubicBezTo>
                  <a:cubicBezTo>
                    <a:pt x="487" y="495"/>
                    <a:pt x="609" y="434"/>
                    <a:pt x="730" y="374"/>
                  </a:cubicBezTo>
                  <a:lnTo>
                    <a:pt x="730" y="9"/>
                  </a:lnTo>
                  <a:cubicBezTo>
                    <a:pt x="698" y="3"/>
                    <a:pt x="666" y="1"/>
                    <a:pt x="6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9" name="Google Shape;12839;p15"/>
            <p:cNvSpPr/>
            <p:nvPr/>
          </p:nvSpPr>
          <p:spPr>
            <a:xfrm>
              <a:off x="6506475" y="1162925"/>
              <a:ext cx="12925" cy="15350"/>
            </a:xfrm>
            <a:custGeom>
              <a:avLst/>
              <a:gdLst/>
              <a:ahLst/>
              <a:cxnLst/>
              <a:rect l="l" t="t" r="r" b="b"/>
              <a:pathLst>
                <a:path w="517" h="614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0" y="396"/>
                    <a:pt x="122" y="578"/>
                    <a:pt x="304" y="608"/>
                  </a:cubicBezTo>
                  <a:cubicBezTo>
                    <a:pt x="320" y="611"/>
                    <a:pt x="335" y="613"/>
                    <a:pt x="349" y="613"/>
                  </a:cubicBezTo>
                  <a:cubicBezTo>
                    <a:pt x="468" y="613"/>
                    <a:pt x="517" y="504"/>
                    <a:pt x="517" y="396"/>
                  </a:cubicBezTo>
                  <a:cubicBezTo>
                    <a:pt x="517" y="213"/>
                    <a:pt x="39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0" name="Google Shape;12840;p15"/>
            <p:cNvSpPr/>
            <p:nvPr/>
          </p:nvSpPr>
          <p:spPr>
            <a:xfrm>
              <a:off x="5425900" y="1345400"/>
              <a:ext cx="18250" cy="16650"/>
            </a:xfrm>
            <a:custGeom>
              <a:avLst/>
              <a:gdLst/>
              <a:ahLst/>
              <a:cxnLst/>
              <a:rect l="l" t="t" r="r" b="b"/>
              <a:pathLst>
                <a:path w="730" h="666" extrusionOk="0">
                  <a:moveTo>
                    <a:pt x="196" y="1"/>
                  </a:moveTo>
                  <a:cubicBezTo>
                    <a:pt x="97" y="1"/>
                    <a:pt x="19" y="58"/>
                    <a:pt x="0" y="209"/>
                  </a:cubicBezTo>
                  <a:cubicBezTo>
                    <a:pt x="0" y="362"/>
                    <a:pt x="86" y="429"/>
                    <a:pt x="221" y="429"/>
                  </a:cubicBezTo>
                  <a:cubicBezTo>
                    <a:pt x="247" y="429"/>
                    <a:pt x="275" y="427"/>
                    <a:pt x="304" y="422"/>
                  </a:cubicBezTo>
                  <a:cubicBezTo>
                    <a:pt x="328" y="415"/>
                    <a:pt x="349" y="412"/>
                    <a:pt x="368" y="412"/>
                  </a:cubicBezTo>
                  <a:cubicBezTo>
                    <a:pt x="525" y="412"/>
                    <a:pt x="564" y="611"/>
                    <a:pt x="700" y="665"/>
                  </a:cubicBezTo>
                  <a:lnTo>
                    <a:pt x="730" y="148"/>
                  </a:lnTo>
                  <a:cubicBezTo>
                    <a:pt x="608" y="118"/>
                    <a:pt x="517" y="87"/>
                    <a:pt x="396" y="57"/>
                  </a:cubicBezTo>
                  <a:cubicBezTo>
                    <a:pt x="326" y="22"/>
                    <a:pt x="257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1" name="Google Shape;12841;p15"/>
            <p:cNvSpPr/>
            <p:nvPr/>
          </p:nvSpPr>
          <p:spPr>
            <a:xfrm>
              <a:off x="5516325" y="1588450"/>
              <a:ext cx="14475" cy="14475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305" y="1"/>
                  </a:moveTo>
                  <a:cubicBezTo>
                    <a:pt x="153" y="1"/>
                    <a:pt x="31" y="122"/>
                    <a:pt x="31" y="274"/>
                  </a:cubicBezTo>
                  <a:cubicBezTo>
                    <a:pt x="1" y="426"/>
                    <a:pt x="122" y="578"/>
                    <a:pt x="305" y="578"/>
                  </a:cubicBezTo>
                  <a:cubicBezTo>
                    <a:pt x="456" y="578"/>
                    <a:pt x="578" y="426"/>
                    <a:pt x="548" y="274"/>
                  </a:cubicBezTo>
                  <a:cubicBezTo>
                    <a:pt x="578" y="122"/>
                    <a:pt x="456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2" name="Google Shape;12842;p15"/>
            <p:cNvSpPr/>
            <p:nvPr/>
          </p:nvSpPr>
          <p:spPr>
            <a:xfrm>
              <a:off x="6545225" y="1132175"/>
              <a:ext cx="15225" cy="14175"/>
            </a:xfrm>
            <a:custGeom>
              <a:avLst/>
              <a:gdLst/>
              <a:ahLst/>
              <a:cxnLst/>
              <a:rect l="l" t="t" r="r" b="b"/>
              <a:pathLst>
                <a:path w="609" h="567" extrusionOk="0">
                  <a:moveTo>
                    <a:pt x="316" y="1"/>
                  </a:moveTo>
                  <a:cubicBezTo>
                    <a:pt x="177" y="1"/>
                    <a:pt x="82" y="134"/>
                    <a:pt x="31" y="288"/>
                  </a:cubicBezTo>
                  <a:cubicBezTo>
                    <a:pt x="0" y="410"/>
                    <a:pt x="61" y="531"/>
                    <a:pt x="213" y="562"/>
                  </a:cubicBezTo>
                  <a:cubicBezTo>
                    <a:pt x="232" y="565"/>
                    <a:pt x="250" y="566"/>
                    <a:pt x="268" y="566"/>
                  </a:cubicBezTo>
                  <a:cubicBezTo>
                    <a:pt x="420" y="566"/>
                    <a:pt x="523" y="452"/>
                    <a:pt x="578" y="288"/>
                  </a:cubicBezTo>
                  <a:cubicBezTo>
                    <a:pt x="608" y="167"/>
                    <a:pt x="517" y="45"/>
                    <a:pt x="395" y="15"/>
                  </a:cubicBezTo>
                  <a:cubicBezTo>
                    <a:pt x="368" y="5"/>
                    <a:pt x="34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3" name="Google Shape;12843;p15"/>
            <p:cNvSpPr/>
            <p:nvPr/>
          </p:nvSpPr>
          <p:spPr>
            <a:xfrm>
              <a:off x="6779275" y="1326150"/>
              <a:ext cx="14450" cy="14725"/>
            </a:xfrm>
            <a:custGeom>
              <a:avLst/>
              <a:gdLst/>
              <a:ahLst/>
              <a:cxnLst/>
              <a:rect l="l" t="t" r="r" b="b"/>
              <a:pathLst>
                <a:path w="578" h="589" extrusionOk="0">
                  <a:moveTo>
                    <a:pt x="290" y="1"/>
                  </a:moveTo>
                  <a:cubicBezTo>
                    <a:pt x="130" y="1"/>
                    <a:pt x="57" y="90"/>
                    <a:pt x="31" y="250"/>
                  </a:cubicBezTo>
                  <a:cubicBezTo>
                    <a:pt x="0" y="402"/>
                    <a:pt x="122" y="554"/>
                    <a:pt x="274" y="584"/>
                  </a:cubicBezTo>
                  <a:cubicBezTo>
                    <a:pt x="290" y="587"/>
                    <a:pt x="305" y="589"/>
                    <a:pt x="319" y="589"/>
                  </a:cubicBezTo>
                  <a:cubicBezTo>
                    <a:pt x="444" y="589"/>
                    <a:pt x="520" y="477"/>
                    <a:pt x="547" y="341"/>
                  </a:cubicBezTo>
                  <a:cubicBezTo>
                    <a:pt x="578" y="189"/>
                    <a:pt x="517" y="37"/>
                    <a:pt x="365" y="6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4" name="Google Shape;12844;p15"/>
            <p:cNvSpPr/>
            <p:nvPr/>
          </p:nvSpPr>
          <p:spPr>
            <a:xfrm>
              <a:off x="6410725" y="1399800"/>
              <a:ext cx="19775" cy="14375"/>
            </a:xfrm>
            <a:custGeom>
              <a:avLst/>
              <a:gdLst/>
              <a:ahLst/>
              <a:cxnLst/>
              <a:rect l="l" t="t" r="r" b="b"/>
              <a:pathLst>
                <a:path w="791" h="575" extrusionOk="0">
                  <a:moveTo>
                    <a:pt x="361" y="0"/>
                  </a:moveTo>
                  <a:cubicBezTo>
                    <a:pt x="253" y="0"/>
                    <a:pt x="159" y="43"/>
                    <a:pt x="91" y="161"/>
                  </a:cubicBezTo>
                  <a:cubicBezTo>
                    <a:pt x="0" y="282"/>
                    <a:pt x="31" y="404"/>
                    <a:pt x="122" y="495"/>
                  </a:cubicBezTo>
                  <a:cubicBezTo>
                    <a:pt x="187" y="552"/>
                    <a:pt x="244" y="574"/>
                    <a:pt x="294" y="574"/>
                  </a:cubicBezTo>
                  <a:cubicBezTo>
                    <a:pt x="432" y="574"/>
                    <a:pt x="527" y="410"/>
                    <a:pt x="639" y="343"/>
                  </a:cubicBezTo>
                  <a:cubicBezTo>
                    <a:pt x="669" y="313"/>
                    <a:pt x="699" y="313"/>
                    <a:pt x="730" y="282"/>
                  </a:cubicBezTo>
                  <a:cubicBezTo>
                    <a:pt x="730" y="282"/>
                    <a:pt x="760" y="252"/>
                    <a:pt x="760" y="222"/>
                  </a:cubicBezTo>
                  <a:cubicBezTo>
                    <a:pt x="791" y="191"/>
                    <a:pt x="760" y="161"/>
                    <a:pt x="730" y="100"/>
                  </a:cubicBezTo>
                  <a:cubicBezTo>
                    <a:pt x="699" y="100"/>
                    <a:pt x="669" y="100"/>
                    <a:pt x="639" y="70"/>
                  </a:cubicBezTo>
                  <a:cubicBezTo>
                    <a:pt x="543" y="29"/>
                    <a:pt x="448" y="0"/>
                    <a:pt x="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5" name="Google Shape;12845;p15"/>
            <p:cNvSpPr/>
            <p:nvPr/>
          </p:nvSpPr>
          <p:spPr>
            <a:xfrm>
              <a:off x="5460100" y="1326150"/>
              <a:ext cx="15225" cy="13275"/>
            </a:xfrm>
            <a:custGeom>
              <a:avLst/>
              <a:gdLst/>
              <a:ahLst/>
              <a:cxnLst/>
              <a:rect l="l" t="t" r="r" b="b"/>
              <a:pathLst>
                <a:path w="609" h="531" extrusionOk="0">
                  <a:moveTo>
                    <a:pt x="28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402"/>
                    <a:pt x="122" y="493"/>
                    <a:pt x="274" y="523"/>
                  </a:cubicBezTo>
                  <a:cubicBezTo>
                    <a:pt x="300" y="528"/>
                    <a:pt x="325" y="531"/>
                    <a:pt x="349" y="531"/>
                  </a:cubicBezTo>
                  <a:cubicBezTo>
                    <a:pt x="465" y="531"/>
                    <a:pt x="553" y="472"/>
                    <a:pt x="578" y="371"/>
                  </a:cubicBezTo>
                  <a:cubicBezTo>
                    <a:pt x="608" y="98"/>
                    <a:pt x="517" y="6"/>
                    <a:pt x="335" y="6"/>
                  </a:cubicBezTo>
                  <a:cubicBezTo>
                    <a:pt x="319" y="2"/>
                    <a:pt x="303" y="1"/>
                    <a:pt x="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6" name="Google Shape;12846;p15"/>
            <p:cNvSpPr/>
            <p:nvPr/>
          </p:nvSpPr>
          <p:spPr>
            <a:xfrm>
              <a:off x="5748100" y="1292875"/>
              <a:ext cx="15975" cy="23575"/>
            </a:xfrm>
            <a:custGeom>
              <a:avLst/>
              <a:gdLst/>
              <a:ahLst/>
              <a:cxnLst/>
              <a:rect l="l" t="t" r="r" b="b"/>
              <a:pathLst>
                <a:path w="639" h="943" extrusionOk="0">
                  <a:moveTo>
                    <a:pt x="578" y="0"/>
                  </a:moveTo>
                  <a:cubicBezTo>
                    <a:pt x="243" y="91"/>
                    <a:pt x="0" y="426"/>
                    <a:pt x="31" y="790"/>
                  </a:cubicBezTo>
                  <a:lnTo>
                    <a:pt x="213" y="942"/>
                  </a:lnTo>
                  <a:cubicBezTo>
                    <a:pt x="365" y="790"/>
                    <a:pt x="517" y="608"/>
                    <a:pt x="608" y="426"/>
                  </a:cubicBezTo>
                  <a:lnTo>
                    <a:pt x="608" y="213"/>
                  </a:lnTo>
                  <a:cubicBezTo>
                    <a:pt x="608" y="213"/>
                    <a:pt x="639" y="182"/>
                    <a:pt x="608" y="122"/>
                  </a:cubicBezTo>
                  <a:cubicBezTo>
                    <a:pt x="639" y="91"/>
                    <a:pt x="608" y="30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7" name="Google Shape;12847;p15"/>
            <p:cNvSpPr/>
            <p:nvPr/>
          </p:nvSpPr>
          <p:spPr>
            <a:xfrm>
              <a:off x="5901600" y="1394100"/>
              <a:ext cx="15975" cy="12775"/>
            </a:xfrm>
            <a:custGeom>
              <a:avLst/>
              <a:gdLst/>
              <a:ahLst/>
              <a:cxnLst/>
              <a:rect l="l" t="t" r="r" b="b"/>
              <a:pathLst>
                <a:path w="639" h="511" extrusionOk="0">
                  <a:moveTo>
                    <a:pt x="397" y="1"/>
                  </a:moveTo>
                  <a:cubicBezTo>
                    <a:pt x="367" y="1"/>
                    <a:pt x="336" y="8"/>
                    <a:pt x="304" y="24"/>
                  </a:cubicBezTo>
                  <a:cubicBezTo>
                    <a:pt x="152" y="24"/>
                    <a:pt x="31" y="176"/>
                    <a:pt x="0" y="328"/>
                  </a:cubicBezTo>
                  <a:cubicBezTo>
                    <a:pt x="0" y="480"/>
                    <a:pt x="122" y="510"/>
                    <a:pt x="243" y="510"/>
                  </a:cubicBezTo>
                  <a:cubicBezTo>
                    <a:pt x="456" y="480"/>
                    <a:pt x="638" y="298"/>
                    <a:pt x="578" y="176"/>
                  </a:cubicBezTo>
                  <a:cubicBezTo>
                    <a:pt x="555" y="63"/>
                    <a:pt x="482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8" name="Google Shape;12848;p15"/>
            <p:cNvSpPr/>
            <p:nvPr/>
          </p:nvSpPr>
          <p:spPr>
            <a:xfrm>
              <a:off x="5387150" y="1390900"/>
              <a:ext cx="15975" cy="15575"/>
            </a:xfrm>
            <a:custGeom>
              <a:avLst/>
              <a:gdLst/>
              <a:ahLst/>
              <a:cxnLst/>
              <a:rect l="l" t="t" r="r" b="b"/>
              <a:pathLst>
                <a:path w="639" h="623" extrusionOk="0">
                  <a:moveTo>
                    <a:pt x="304" y="0"/>
                  </a:moveTo>
                  <a:cubicBezTo>
                    <a:pt x="0" y="0"/>
                    <a:pt x="91" y="304"/>
                    <a:pt x="91" y="486"/>
                  </a:cubicBezTo>
                  <a:cubicBezTo>
                    <a:pt x="206" y="525"/>
                    <a:pt x="320" y="623"/>
                    <a:pt x="435" y="623"/>
                  </a:cubicBezTo>
                  <a:cubicBezTo>
                    <a:pt x="503" y="623"/>
                    <a:pt x="571" y="588"/>
                    <a:pt x="639" y="486"/>
                  </a:cubicBezTo>
                  <a:cubicBezTo>
                    <a:pt x="608" y="274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9" name="Google Shape;12849;p15"/>
            <p:cNvSpPr/>
            <p:nvPr/>
          </p:nvSpPr>
          <p:spPr>
            <a:xfrm>
              <a:off x="5298225" y="1528275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257" y="1"/>
                  </a:moveTo>
                  <a:cubicBezTo>
                    <a:pt x="153" y="1"/>
                    <a:pt x="62" y="83"/>
                    <a:pt x="62" y="189"/>
                  </a:cubicBezTo>
                  <a:cubicBezTo>
                    <a:pt x="1" y="402"/>
                    <a:pt x="153" y="584"/>
                    <a:pt x="335" y="584"/>
                  </a:cubicBezTo>
                  <a:cubicBezTo>
                    <a:pt x="457" y="584"/>
                    <a:pt x="579" y="523"/>
                    <a:pt x="609" y="402"/>
                  </a:cubicBezTo>
                  <a:cubicBezTo>
                    <a:pt x="609" y="189"/>
                    <a:pt x="487" y="37"/>
                    <a:pt x="305" y="7"/>
                  </a:cubicBezTo>
                  <a:cubicBezTo>
                    <a:pt x="289" y="3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0" name="Google Shape;12850;p15"/>
            <p:cNvSpPr/>
            <p:nvPr/>
          </p:nvSpPr>
          <p:spPr>
            <a:xfrm>
              <a:off x="5521850" y="1380900"/>
              <a:ext cx="15025" cy="12325"/>
            </a:xfrm>
            <a:custGeom>
              <a:avLst/>
              <a:gdLst/>
              <a:ahLst/>
              <a:cxnLst/>
              <a:rect l="l" t="t" r="r" b="b"/>
              <a:pathLst>
                <a:path w="601" h="493" extrusionOk="0">
                  <a:moveTo>
                    <a:pt x="253" y="0"/>
                  </a:moveTo>
                  <a:cubicBezTo>
                    <a:pt x="0" y="0"/>
                    <a:pt x="7" y="492"/>
                    <a:pt x="273" y="492"/>
                  </a:cubicBezTo>
                  <a:cubicBezTo>
                    <a:pt x="281" y="492"/>
                    <a:pt x="288" y="492"/>
                    <a:pt x="296" y="491"/>
                  </a:cubicBezTo>
                  <a:cubicBezTo>
                    <a:pt x="448" y="491"/>
                    <a:pt x="570" y="400"/>
                    <a:pt x="600" y="248"/>
                  </a:cubicBezTo>
                  <a:cubicBezTo>
                    <a:pt x="570" y="96"/>
                    <a:pt x="448" y="5"/>
                    <a:pt x="296" y="5"/>
                  </a:cubicBez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1" name="Google Shape;12851;p15"/>
            <p:cNvSpPr/>
            <p:nvPr/>
          </p:nvSpPr>
          <p:spPr>
            <a:xfrm>
              <a:off x="7032300" y="1349750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351" y="0"/>
                  </a:moveTo>
                  <a:cubicBezTo>
                    <a:pt x="336" y="0"/>
                    <a:pt x="321" y="2"/>
                    <a:pt x="305" y="5"/>
                  </a:cubicBezTo>
                  <a:cubicBezTo>
                    <a:pt x="123" y="5"/>
                    <a:pt x="1" y="96"/>
                    <a:pt x="1" y="278"/>
                  </a:cubicBezTo>
                  <a:cubicBezTo>
                    <a:pt x="31" y="491"/>
                    <a:pt x="214" y="491"/>
                    <a:pt x="366" y="491"/>
                  </a:cubicBezTo>
                  <a:cubicBezTo>
                    <a:pt x="487" y="461"/>
                    <a:pt x="579" y="400"/>
                    <a:pt x="579" y="278"/>
                  </a:cubicBezTo>
                  <a:cubicBezTo>
                    <a:pt x="579" y="115"/>
                    <a:pt x="481" y="0"/>
                    <a:pt x="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2" name="Google Shape;12852;p15"/>
            <p:cNvSpPr/>
            <p:nvPr/>
          </p:nvSpPr>
          <p:spPr>
            <a:xfrm>
              <a:off x="5723775" y="1220950"/>
              <a:ext cx="21300" cy="13625"/>
            </a:xfrm>
            <a:custGeom>
              <a:avLst/>
              <a:gdLst/>
              <a:ahLst/>
              <a:cxnLst/>
              <a:rect l="l" t="t" r="r" b="b"/>
              <a:pathLst>
                <a:path w="852" h="545" extrusionOk="0">
                  <a:moveTo>
                    <a:pt x="332" y="1"/>
                  </a:moveTo>
                  <a:cubicBezTo>
                    <a:pt x="265" y="1"/>
                    <a:pt x="194" y="8"/>
                    <a:pt x="122" y="20"/>
                  </a:cubicBezTo>
                  <a:cubicBezTo>
                    <a:pt x="1" y="81"/>
                    <a:pt x="1" y="263"/>
                    <a:pt x="122" y="354"/>
                  </a:cubicBezTo>
                  <a:cubicBezTo>
                    <a:pt x="299" y="481"/>
                    <a:pt x="498" y="544"/>
                    <a:pt x="717" y="544"/>
                  </a:cubicBezTo>
                  <a:cubicBezTo>
                    <a:pt x="761" y="544"/>
                    <a:pt x="806" y="542"/>
                    <a:pt x="852" y="537"/>
                  </a:cubicBezTo>
                  <a:cubicBezTo>
                    <a:pt x="827" y="122"/>
                    <a:pt x="607" y="1"/>
                    <a:pt x="3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3" name="Google Shape;12853;p15"/>
            <p:cNvSpPr/>
            <p:nvPr/>
          </p:nvSpPr>
          <p:spPr>
            <a:xfrm>
              <a:off x="6449475" y="118345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244" y="0"/>
                  </a:moveTo>
                  <a:cubicBezTo>
                    <a:pt x="31" y="395"/>
                    <a:pt x="0" y="638"/>
                    <a:pt x="304" y="882"/>
                  </a:cubicBezTo>
                  <a:cubicBezTo>
                    <a:pt x="517" y="608"/>
                    <a:pt x="487" y="24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4" name="Google Shape;12854;p15"/>
            <p:cNvSpPr/>
            <p:nvPr/>
          </p:nvSpPr>
          <p:spPr>
            <a:xfrm>
              <a:off x="7153125" y="1317025"/>
              <a:ext cx="14475" cy="14725"/>
            </a:xfrm>
            <a:custGeom>
              <a:avLst/>
              <a:gdLst/>
              <a:ahLst/>
              <a:cxnLst/>
              <a:rect l="l" t="t" r="r" b="b"/>
              <a:pathLst>
                <a:path w="579" h="589" extrusionOk="0">
                  <a:moveTo>
                    <a:pt x="311" y="1"/>
                  </a:moveTo>
                  <a:cubicBezTo>
                    <a:pt x="131" y="1"/>
                    <a:pt x="58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6" y="589"/>
                    <a:pt x="320" y="589"/>
                  </a:cubicBezTo>
                  <a:cubicBezTo>
                    <a:pt x="445" y="589"/>
                    <a:pt x="521" y="477"/>
                    <a:pt x="548" y="341"/>
                  </a:cubicBezTo>
                  <a:cubicBezTo>
                    <a:pt x="578" y="189"/>
                    <a:pt x="518" y="37"/>
                    <a:pt x="396" y="7"/>
                  </a:cubicBezTo>
                  <a:cubicBezTo>
                    <a:pt x="365" y="3"/>
                    <a:pt x="337" y="1"/>
                    <a:pt x="3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5" name="Google Shape;12855;p15"/>
            <p:cNvSpPr/>
            <p:nvPr/>
          </p:nvSpPr>
          <p:spPr>
            <a:xfrm>
              <a:off x="6763300" y="130730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274" y="1"/>
                  </a:moveTo>
                  <a:cubicBezTo>
                    <a:pt x="153" y="1"/>
                    <a:pt x="1" y="31"/>
                    <a:pt x="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457" y="487"/>
                    <a:pt x="548" y="365"/>
                    <a:pt x="609" y="213"/>
                  </a:cubicBezTo>
                  <a:cubicBezTo>
                    <a:pt x="57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6" name="Google Shape;12856;p15"/>
            <p:cNvSpPr/>
            <p:nvPr/>
          </p:nvSpPr>
          <p:spPr>
            <a:xfrm>
              <a:off x="5991250" y="1335100"/>
              <a:ext cx="17325" cy="13375"/>
            </a:xfrm>
            <a:custGeom>
              <a:avLst/>
              <a:gdLst/>
              <a:ahLst/>
              <a:cxnLst/>
              <a:rect l="l" t="t" r="r" b="b"/>
              <a:pathLst>
                <a:path w="693" h="535" extrusionOk="0">
                  <a:moveTo>
                    <a:pt x="415" y="0"/>
                  </a:moveTo>
                  <a:cubicBezTo>
                    <a:pt x="368" y="0"/>
                    <a:pt x="319" y="14"/>
                    <a:pt x="274" y="44"/>
                  </a:cubicBezTo>
                  <a:cubicBezTo>
                    <a:pt x="1" y="135"/>
                    <a:pt x="92" y="348"/>
                    <a:pt x="183" y="530"/>
                  </a:cubicBezTo>
                  <a:cubicBezTo>
                    <a:pt x="244" y="530"/>
                    <a:pt x="310" y="535"/>
                    <a:pt x="373" y="535"/>
                  </a:cubicBezTo>
                  <a:cubicBezTo>
                    <a:pt x="530" y="535"/>
                    <a:pt x="670" y="504"/>
                    <a:pt x="670" y="287"/>
                  </a:cubicBezTo>
                  <a:cubicBezTo>
                    <a:pt x="693" y="126"/>
                    <a:pt x="560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7" name="Google Shape;12857;p15"/>
            <p:cNvSpPr/>
            <p:nvPr/>
          </p:nvSpPr>
          <p:spPr>
            <a:xfrm>
              <a:off x="6492800" y="1699400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74" y="1"/>
                  </a:moveTo>
                  <a:cubicBezTo>
                    <a:pt x="122" y="1"/>
                    <a:pt x="0" y="153"/>
                    <a:pt x="30" y="305"/>
                  </a:cubicBezTo>
                  <a:cubicBezTo>
                    <a:pt x="30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486" y="92"/>
                  </a:cubicBezTo>
                  <a:cubicBezTo>
                    <a:pt x="426" y="31"/>
                    <a:pt x="33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8" name="Google Shape;12858;p15"/>
            <p:cNvSpPr/>
            <p:nvPr/>
          </p:nvSpPr>
          <p:spPr>
            <a:xfrm>
              <a:off x="6793700" y="1276000"/>
              <a:ext cx="13700" cy="12325"/>
            </a:xfrm>
            <a:custGeom>
              <a:avLst/>
              <a:gdLst/>
              <a:ahLst/>
              <a:cxnLst/>
              <a:rect l="l" t="t" r="r" b="b"/>
              <a:pathLst>
                <a:path w="548" h="493" extrusionOk="0">
                  <a:moveTo>
                    <a:pt x="321" y="0"/>
                  </a:moveTo>
                  <a:cubicBezTo>
                    <a:pt x="306" y="0"/>
                    <a:pt x="290" y="2"/>
                    <a:pt x="274" y="6"/>
                  </a:cubicBezTo>
                  <a:cubicBezTo>
                    <a:pt x="92" y="6"/>
                    <a:pt x="1" y="97"/>
                    <a:pt x="1" y="158"/>
                  </a:cubicBezTo>
                  <a:cubicBezTo>
                    <a:pt x="31" y="432"/>
                    <a:pt x="153" y="493"/>
                    <a:pt x="274" y="493"/>
                  </a:cubicBezTo>
                  <a:cubicBezTo>
                    <a:pt x="426" y="493"/>
                    <a:pt x="548" y="341"/>
                    <a:pt x="517" y="189"/>
                  </a:cubicBezTo>
                  <a:cubicBezTo>
                    <a:pt x="491" y="83"/>
                    <a:pt x="419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9" name="Google Shape;12859;p15"/>
            <p:cNvSpPr/>
            <p:nvPr/>
          </p:nvSpPr>
          <p:spPr>
            <a:xfrm>
              <a:off x="5558125" y="1203075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0" y="1"/>
                  </a:moveTo>
                  <a:cubicBezTo>
                    <a:pt x="245" y="1"/>
                    <a:pt x="229" y="2"/>
                    <a:pt x="213" y="5"/>
                  </a:cubicBezTo>
                  <a:cubicBezTo>
                    <a:pt x="92" y="5"/>
                    <a:pt x="0" y="127"/>
                    <a:pt x="0" y="249"/>
                  </a:cubicBezTo>
                  <a:cubicBezTo>
                    <a:pt x="0" y="393"/>
                    <a:pt x="76" y="480"/>
                    <a:pt x="274" y="480"/>
                  </a:cubicBezTo>
                  <a:cubicBezTo>
                    <a:pt x="326" y="480"/>
                    <a:pt x="386" y="474"/>
                    <a:pt x="456" y="461"/>
                  </a:cubicBezTo>
                  <a:cubicBezTo>
                    <a:pt x="456" y="464"/>
                    <a:pt x="457" y="466"/>
                    <a:pt x="458" y="466"/>
                  </a:cubicBezTo>
                  <a:cubicBezTo>
                    <a:pt x="468" y="466"/>
                    <a:pt x="517" y="357"/>
                    <a:pt x="517" y="249"/>
                  </a:cubicBezTo>
                  <a:cubicBezTo>
                    <a:pt x="517" y="112"/>
                    <a:pt x="395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0" name="Google Shape;12860;p15"/>
            <p:cNvSpPr/>
            <p:nvPr/>
          </p:nvSpPr>
          <p:spPr>
            <a:xfrm>
              <a:off x="6447950" y="1126300"/>
              <a:ext cx="15225" cy="11575"/>
            </a:xfrm>
            <a:custGeom>
              <a:avLst/>
              <a:gdLst/>
              <a:ahLst/>
              <a:cxnLst/>
              <a:rect l="l" t="t" r="r" b="b"/>
              <a:pathLst>
                <a:path w="609" h="463" extrusionOk="0">
                  <a:moveTo>
                    <a:pt x="327" y="1"/>
                  </a:moveTo>
                  <a:cubicBezTo>
                    <a:pt x="176" y="1"/>
                    <a:pt x="58" y="87"/>
                    <a:pt x="31" y="219"/>
                  </a:cubicBezTo>
                  <a:cubicBezTo>
                    <a:pt x="1" y="371"/>
                    <a:pt x="92" y="462"/>
                    <a:pt x="213" y="462"/>
                  </a:cubicBezTo>
                  <a:cubicBezTo>
                    <a:pt x="396" y="462"/>
                    <a:pt x="548" y="432"/>
                    <a:pt x="578" y="250"/>
                  </a:cubicBezTo>
                  <a:cubicBezTo>
                    <a:pt x="609" y="128"/>
                    <a:pt x="517" y="6"/>
                    <a:pt x="396" y="6"/>
                  </a:cubicBezTo>
                  <a:cubicBezTo>
                    <a:pt x="372" y="2"/>
                    <a:pt x="349" y="1"/>
                    <a:pt x="3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1" name="Google Shape;12861;p15"/>
            <p:cNvSpPr/>
            <p:nvPr/>
          </p:nvSpPr>
          <p:spPr>
            <a:xfrm>
              <a:off x="5726050" y="1539075"/>
              <a:ext cx="18275" cy="19025"/>
            </a:xfrm>
            <a:custGeom>
              <a:avLst/>
              <a:gdLst/>
              <a:ahLst/>
              <a:cxnLst/>
              <a:rect l="l" t="t" r="r" b="b"/>
              <a:pathLst>
                <a:path w="731" h="761" extrusionOk="0">
                  <a:moveTo>
                    <a:pt x="730" y="0"/>
                  </a:moveTo>
                  <a:lnTo>
                    <a:pt x="730" y="0"/>
                  </a:lnTo>
                  <a:cubicBezTo>
                    <a:pt x="31" y="152"/>
                    <a:pt x="1" y="213"/>
                    <a:pt x="183" y="760"/>
                  </a:cubicBezTo>
                  <a:lnTo>
                    <a:pt x="7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2" name="Google Shape;12862;p15"/>
            <p:cNvSpPr/>
            <p:nvPr/>
          </p:nvSpPr>
          <p:spPr>
            <a:xfrm>
              <a:off x="6620450" y="151322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274" y="1"/>
                  </a:moveTo>
                  <a:cubicBezTo>
                    <a:pt x="153" y="31"/>
                    <a:pt x="31" y="6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517" y="396"/>
                    <a:pt x="517" y="274"/>
                  </a:cubicBezTo>
                  <a:cubicBezTo>
                    <a:pt x="548" y="12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3" name="Google Shape;12863;p15"/>
            <p:cNvSpPr/>
            <p:nvPr/>
          </p:nvSpPr>
          <p:spPr>
            <a:xfrm>
              <a:off x="6980650" y="1207750"/>
              <a:ext cx="13050" cy="11550"/>
            </a:xfrm>
            <a:custGeom>
              <a:avLst/>
              <a:gdLst/>
              <a:ahLst/>
              <a:cxnLst/>
              <a:rect l="l" t="t" r="r" b="b"/>
              <a:pathLst>
                <a:path w="522" h="462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56" y="404"/>
                    <a:pt x="154" y="462"/>
                    <a:pt x="253" y="462"/>
                  </a:cubicBezTo>
                  <a:cubicBezTo>
                    <a:pt x="386" y="462"/>
                    <a:pt x="521" y="357"/>
                    <a:pt x="486" y="183"/>
                  </a:cubicBezTo>
                  <a:cubicBezTo>
                    <a:pt x="456" y="3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4" name="Google Shape;12864;p15"/>
            <p:cNvSpPr/>
            <p:nvPr/>
          </p:nvSpPr>
          <p:spPr>
            <a:xfrm>
              <a:off x="6926000" y="1248700"/>
              <a:ext cx="12875" cy="12275"/>
            </a:xfrm>
            <a:custGeom>
              <a:avLst/>
              <a:gdLst/>
              <a:ahLst/>
              <a:cxnLst/>
              <a:rect l="l" t="t" r="r" b="b"/>
              <a:pathLst>
                <a:path w="515" h="491" extrusionOk="0">
                  <a:moveTo>
                    <a:pt x="255" y="0"/>
                  </a:moveTo>
                  <a:cubicBezTo>
                    <a:pt x="99" y="0"/>
                    <a:pt x="0" y="139"/>
                    <a:pt x="28" y="278"/>
                  </a:cubicBezTo>
                  <a:cubicBezTo>
                    <a:pt x="58" y="430"/>
                    <a:pt x="150" y="490"/>
                    <a:pt x="302" y="490"/>
                  </a:cubicBezTo>
                  <a:cubicBezTo>
                    <a:pt x="423" y="460"/>
                    <a:pt x="514" y="369"/>
                    <a:pt x="514" y="247"/>
                  </a:cubicBezTo>
                  <a:cubicBezTo>
                    <a:pt x="514" y="126"/>
                    <a:pt x="423" y="4"/>
                    <a:pt x="302" y="4"/>
                  </a:cubicBezTo>
                  <a:cubicBezTo>
                    <a:pt x="286" y="1"/>
                    <a:pt x="270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5" name="Google Shape;12865;p15"/>
            <p:cNvSpPr/>
            <p:nvPr/>
          </p:nvSpPr>
          <p:spPr>
            <a:xfrm>
              <a:off x="6102975" y="1453825"/>
              <a:ext cx="15200" cy="12450"/>
            </a:xfrm>
            <a:custGeom>
              <a:avLst/>
              <a:gdLst/>
              <a:ahLst/>
              <a:cxnLst/>
              <a:rect l="l" t="t" r="r" b="b"/>
              <a:pathLst>
                <a:path w="608" h="498" extrusionOk="0">
                  <a:moveTo>
                    <a:pt x="271" y="0"/>
                  </a:moveTo>
                  <a:cubicBezTo>
                    <a:pt x="252" y="0"/>
                    <a:pt x="232" y="2"/>
                    <a:pt x="213" y="6"/>
                  </a:cubicBezTo>
                  <a:cubicBezTo>
                    <a:pt x="91" y="36"/>
                    <a:pt x="0" y="127"/>
                    <a:pt x="30" y="249"/>
                  </a:cubicBezTo>
                  <a:cubicBezTo>
                    <a:pt x="30" y="408"/>
                    <a:pt x="169" y="498"/>
                    <a:pt x="326" y="498"/>
                  </a:cubicBezTo>
                  <a:cubicBezTo>
                    <a:pt x="349" y="498"/>
                    <a:pt x="372" y="496"/>
                    <a:pt x="395" y="492"/>
                  </a:cubicBezTo>
                  <a:cubicBezTo>
                    <a:pt x="517" y="462"/>
                    <a:pt x="608" y="340"/>
                    <a:pt x="547" y="219"/>
                  </a:cubicBezTo>
                  <a:cubicBezTo>
                    <a:pt x="521" y="86"/>
                    <a:pt x="402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6" name="Google Shape;12866;p15"/>
            <p:cNvSpPr/>
            <p:nvPr/>
          </p:nvSpPr>
          <p:spPr>
            <a:xfrm>
              <a:off x="6666050" y="1431050"/>
              <a:ext cx="12925" cy="12425"/>
            </a:xfrm>
            <a:custGeom>
              <a:avLst/>
              <a:gdLst/>
              <a:ahLst/>
              <a:cxnLst/>
              <a:rect l="l" t="t" r="r" b="b"/>
              <a:pathLst>
                <a:path w="517" h="497" extrusionOk="0">
                  <a:moveTo>
                    <a:pt x="267" y="0"/>
                  </a:moveTo>
                  <a:cubicBezTo>
                    <a:pt x="250" y="0"/>
                    <a:pt x="232" y="2"/>
                    <a:pt x="213" y="5"/>
                  </a:cubicBezTo>
                  <a:cubicBezTo>
                    <a:pt x="91" y="5"/>
                    <a:pt x="0" y="127"/>
                    <a:pt x="31" y="248"/>
                  </a:cubicBezTo>
                  <a:cubicBezTo>
                    <a:pt x="3" y="384"/>
                    <a:pt x="123" y="496"/>
                    <a:pt x="257" y="496"/>
                  </a:cubicBezTo>
                  <a:cubicBezTo>
                    <a:pt x="273" y="496"/>
                    <a:pt x="288" y="495"/>
                    <a:pt x="304" y="491"/>
                  </a:cubicBezTo>
                  <a:cubicBezTo>
                    <a:pt x="456" y="461"/>
                    <a:pt x="487" y="370"/>
                    <a:pt x="517" y="248"/>
                  </a:cubicBezTo>
                  <a:cubicBezTo>
                    <a:pt x="490" y="112"/>
                    <a:pt x="414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7" name="Google Shape;12867;p15"/>
            <p:cNvSpPr/>
            <p:nvPr/>
          </p:nvSpPr>
          <p:spPr>
            <a:xfrm>
              <a:off x="6314975" y="1298800"/>
              <a:ext cx="12950" cy="11975"/>
            </a:xfrm>
            <a:custGeom>
              <a:avLst/>
              <a:gdLst/>
              <a:ahLst/>
              <a:cxnLst/>
              <a:rect l="l" t="t" r="r" b="b"/>
              <a:pathLst>
                <a:path w="518" h="479" extrusionOk="0">
                  <a:moveTo>
                    <a:pt x="291" y="0"/>
                  </a:moveTo>
                  <a:cubicBezTo>
                    <a:pt x="276" y="0"/>
                    <a:pt x="260" y="2"/>
                    <a:pt x="244" y="6"/>
                  </a:cubicBezTo>
                  <a:cubicBezTo>
                    <a:pt x="122" y="6"/>
                    <a:pt x="0" y="128"/>
                    <a:pt x="31" y="249"/>
                  </a:cubicBezTo>
                  <a:cubicBezTo>
                    <a:pt x="6" y="374"/>
                    <a:pt x="124" y="478"/>
                    <a:pt x="251" y="478"/>
                  </a:cubicBezTo>
                  <a:cubicBezTo>
                    <a:pt x="279" y="478"/>
                    <a:pt x="307" y="473"/>
                    <a:pt x="335" y="462"/>
                  </a:cubicBezTo>
                  <a:cubicBezTo>
                    <a:pt x="456" y="432"/>
                    <a:pt x="517" y="310"/>
                    <a:pt x="487" y="189"/>
                  </a:cubicBezTo>
                  <a:cubicBezTo>
                    <a:pt x="487" y="83"/>
                    <a:pt x="395" y="0"/>
                    <a:pt x="2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8" name="Google Shape;12868;p15"/>
            <p:cNvSpPr/>
            <p:nvPr/>
          </p:nvSpPr>
          <p:spPr>
            <a:xfrm>
              <a:off x="6428950" y="1394600"/>
              <a:ext cx="14475" cy="13250"/>
            </a:xfrm>
            <a:custGeom>
              <a:avLst/>
              <a:gdLst/>
              <a:ahLst/>
              <a:cxnLst/>
              <a:rect l="l" t="t" r="r" b="b"/>
              <a:pathLst>
                <a:path w="579" h="530" extrusionOk="0">
                  <a:moveTo>
                    <a:pt x="276" y="0"/>
                  </a:moveTo>
                  <a:cubicBezTo>
                    <a:pt x="82" y="0"/>
                    <a:pt x="29" y="141"/>
                    <a:pt x="1" y="308"/>
                  </a:cubicBezTo>
                  <a:lnTo>
                    <a:pt x="1" y="490"/>
                  </a:lnTo>
                  <a:cubicBezTo>
                    <a:pt x="82" y="504"/>
                    <a:pt x="176" y="530"/>
                    <a:pt x="262" y="530"/>
                  </a:cubicBezTo>
                  <a:cubicBezTo>
                    <a:pt x="370" y="530"/>
                    <a:pt x="467" y="490"/>
                    <a:pt x="518" y="338"/>
                  </a:cubicBezTo>
                  <a:cubicBezTo>
                    <a:pt x="578" y="186"/>
                    <a:pt x="487" y="4"/>
                    <a:pt x="335" y="4"/>
                  </a:cubicBezTo>
                  <a:cubicBezTo>
                    <a:pt x="314" y="1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9" name="Google Shape;12869;p15"/>
            <p:cNvSpPr/>
            <p:nvPr/>
          </p:nvSpPr>
          <p:spPr>
            <a:xfrm>
              <a:off x="6596900" y="1378250"/>
              <a:ext cx="15225" cy="20250"/>
            </a:xfrm>
            <a:custGeom>
              <a:avLst/>
              <a:gdLst/>
              <a:ahLst/>
              <a:cxnLst/>
              <a:rect l="l" t="t" r="r" b="b"/>
              <a:pathLst>
                <a:path w="609" h="810" extrusionOk="0">
                  <a:moveTo>
                    <a:pt x="199" y="0"/>
                  </a:moveTo>
                  <a:cubicBezTo>
                    <a:pt x="135" y="0"/>
                    <a:pt x="73" y="24"/>
                    <a:pt x="31" y="81"/>
                  </a:cubicBezTo>
                  <a:cubicBezTo>
                    <a:pt x="0" y="324"/>
                    <a:pt x="61" y="597"/>
                    <a:pt x="213" y="810"/>
                  </a:cubicBezTo>
                  <a:cubicBezTo>
                    <a:pt x="578" y="658"/>
                    <a:pt x="608" y="415"/>
                    <a:pt x="395" y="81"/>
                  </a:cubicBezTo>
                  <a:cubicBezTo>
                    <a:pt x="347" y="32"/>
                    <a:pt x="272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0" name="Google Shape;12870;p15"/>
            <p:cNvSpPr/>
            <p:nvPr/>
          </p:nvSpPr>
          <p:spPr>
            <a:xfrm>
              <a:off x="6351525" y="1371775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79" y="0"/>
                  </a:moveTo>
                  <a:cubicBezTo>
                    <a:pt x="266" y="0"/>
                    <a:pt x="253" y="2"/>
                    <a:pt x="241" y="5"/>
                  </a:cubicBezTo>
                  <a:cubicBezTo>
                    <a:pt x="119" y="5"/>
                    <a:pt x="28" y="96"/>
                    <a:pt x="28" y="248"/>
                  </a:cubicBezTo>
                  <a:cubicBezTo>
                    <a:pt x="1" y="384"/>
                    <a:pt x="120" y="496"/>
                    <a:pt x="276" y="496"/>
                  </a:cubicBezTo>
                  <a:cubicBezTo>
                    <a:pt x="294" y="496"/>
                    <a:pt x="313" y="495"/>
                    <a:pt x="332" y="491"/>
                  </a:cubicBezTo>
                  <a:cubicBezTo>
                    <a:pt x="453" y="461"/>
                    <a:pt x="514" y="340"/>
                    <a:pt x="514" y="218"/>
                  </a:cubicBezTo>
                  <a:cubicBezTo>
                    <a:pt x="487" y="109"/>
                    <a:pt x="387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1" name="Google Shape;12871;p15"/>
            <p:cNvSpPr/>
            <p:nvPr/>
          </p:nvSpPr>
          <p:spPr>
            <a:xfrm>
              <a:off x="5416775" y="1367950"/>
              <a:ext cx="12950" cy="13850"/>
            </a:xfrm>
            <a:custGeom>
              <a:avLst/>
              <a:gdLst/>
              <a:ahLst/>
              <a:cxnLst/>
              <a:rect l="l" t="t" r="r" b="b"/>
              <a:pathLst>
                <a:path w="518" h="554" extrusionOk="0">
                  <a:moveTo>
                    <a:pt x="196" y="0"/>
                  </a:moveTo>
                  <a:cubicBezTo>
                    <a:pt x="92" y="0"/>
                    <a:pt x="1" y="83"/>
                    <a:pt x="1" y="189"/>
                  </a:cubicBezTo>
                  <a:cubicBezTo>
                    <a:pt x="1" y="371"/>
                    <a:pt x="62" y="553"/>
                    <a:pt x="274" y="553"/>
                  </a:cubicBezTo>
                  <a:cubicBezTo>
                    <a:pt x="426" y="553"/>
                    <a:pt x="487" y="432"/>
                    <a:pt x="517" y="280"/>
                  </a:cubicBezTo>
                  <a:cubicBezTo>
                    <a:pt x="487" y="158"/>
                    <a:pt x="396" y="37"/>
                    <a:pt x="244" y="6"/>
                  </a:cubicBezTo>
                  <a:cubicBezTo>
                    <a:pt x="228" y="2"/>
                    <a:pt x="212" y="0"/>
                    <a:pt x="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2" name="Google Shape;12872;p15"/>
            <p:cNvSpPr/>
            <p:nvPr/>
          </p:nvSpPr>
          <p:spPr>
            <a:xfrm>
              <a:off x="6940375" y="1360375"/>
              <a:ext cx="12925" cy="13825"/>
            </a:xfrm>
            <a:custGeom>
              <a:avLst/>
              <a:gdLst/>
              <a:ahLst/>
              <a:cxnLst/>
              <a:rect l="l" t="t" r="r" b="b"/>
              <a:pathLst>
                <a:path w="517" h="553" extrusionOk="0">
                  <a:moveTo>
                    <a:pt x="205" y="0"/>
                  </a:moveTo>
                  <a:cubicBezTo>
                    <a:pt x="97" y="0"/>
                    <a:pt x="0" y="109"/>
                    <a:pt x="0" y="218"/>
                  </a:cubicBezTo>
                  <a:cubicBezTo>
                    <a:pt x="0" y="400"/>
                    <a:pt x="122" y="522"/>
                    <a:pt x="274" y="552"/>
                  </a:cubicBezTo>
                  <a:cubicBezTo>
                    <a:pt x="426" y="552"/>
                    <a:pt x="486" y="431"/>
                    <a:pt x="486" y="309"/>
                  </a:cubicBezTo>
                  <a:cubicBezTo>
                    <a:pt x="517" y="157"/>
                    <a:pt x="395" y="5"/>
                    <a:pt x="243" y="5"/>
                  </a:cubicBezTo>
                  <a:cubicBezTo>
                    <a:pt x="230" y="2"/>
                    <a:pt x="218" y="0"/>
                    <a:pt x="2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3" name="Google Shape;12873;p15"/>
            <p:cNvSpPr/>
            <p:nvPr/>
          </p:nvSpPr>
          <p:spPr>
            <a:xfrm>
              <a:off x="6921425" y="13535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18" y="1"/>
                  </a:moveTo>
                  <a:cubicBezTo>
                    <a:pt x="303" y="1"/>
                    <a:pt x="288" y="3"/>
                    <a:pt x="272" y="7"/>
                  </a:cubicBezTo>
                  <a:cubicBezTo>
                    <a:pt x="259" y="4"/>
                    <a:pt x="246" y="3"/>
                    <a:pt x="233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29" y="432"/>
                    <a:pt x="150" y="463"/>
                    <a:pt x="272" y="493"/>
                  </a:cubicBezTo>
                  <a:cubicBezTo>
                    <a:pt x="424" y="463"/>
                    <a:pt x="545" y="371"/>
                    <a:pt x="515" y="189"/>
                  </a:cubicBezTo>
                  <a:cubicBezTo>
                    <a:pt x="489" y="83"/>
                    <a:pt x="416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4" name="Google Shape;12874;p15"/>
            <p:cNvSpPr/>
            <p:nvPr/>
          </p:nvSpPr>
          <p:spPr>
            <a:xfrm>
              <a:off x="5982900" y="13483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92" y="31"/>
                    <a:pt x="1" y="122"/>
                    <a:pt x="1" y="305"/>
                  </a:cubicBezTo>
                  <a:cubicBezTo>
                    <a:pt x="1" y="426"/>
                    <a:pt x="92" y="518"/>
                    <a:pt x="213" y="518"/>
                  </a:cubicBezTo>
                  <a:cubicBezTo>
                    <a:pt x="365" y="518"/>
                    <a:pt x="517" y="396"/>
                    <a:pt x="517" y="244"/>
                  </a:cubicBezTo>
                  <a:cubicBezTo>
                    <a:pt x="517" y="183"/>
                    <a:pt x="517" y="92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5" name="Google Shape;12875;p15"/>
            <p:cNvSpPr/>
            <p:nvPr/>
          </p:nvSpPr>
          <p:spPr>
            <a:xfrm>
              <a:off x="6425150" y="15185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0"/>
                  </a:moveTo>
                  <a:cubicBezTo>
                    <a:pt x="153" y="0"/>
                    <a:pt x="62" y="92"/>
                    <a:pt x="62" y="213"/>
                  </a:cubicBezTo>
                  <a:cubicBezTo>
                    <a:pt x="1" y="335"/>
                    <a:pt x="92" y="426"/>
                    <a:pt x="214" y="456"/>
                  </a:cubicBezTo>
                  <a:cubicBezTo>
                    <a:pt x="237" y="460"/>
                    <a:pt x="258" y="462"/>
                    <a:pt x="279" y="462"/>
                  </a:cubicBezTo>
                  <a:cubicBezTo>
                    <a:pt x="418" y="462"/>
                    <a:pt x="487" y="372"/>
                    <a:pt x="487" y="213"/>
                  </a:cubicBezTo>
                  <a:cubicBezTo>
                    <a:pt x="518" y="9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6" name="Google Shape;12876;p15"/>
            <p:cNvSpPr/>
            <p:nvPr/>
          </p:nvSpPr>
          <p:spPr>
            <a:xfrm>
              <a:off x="5763300" y="1285175"/>
              <a:ext cx="13700" cy="13025"/>
            </a:xfrm>
            <a:custGeom>
              <a:avLst/>
              <a:gdLst/>
              <a:ahLst/>
              <a:cxnLst/>
              <a:rect l="l" t="t" r="r" b="b"/>
              <a:pathLst>
                <a:path w="548" h="521" extrusionOk="0">
                  <a:moveTo>
                    <a:pt x="282" y="1"/>
                  </a:moveTo>
                  <a:cubicBezTo>
                    <a:pt x="270" y="1"/>
                    <a:pt x="257" y="2"/>
                    <a:pt x="243" y="4"/>
                  </a:cubicBezTo>
                  <a:cubicBezTo>
                    <a:pt x="61" y="4"/>
                    <a:pt x="31" y="156"/>
                    <a:pt x="0" y="308"/>
                  </a:cubicBezTo>
                  <a:lnTo>
                    <a:pt x="0" y="521"/>
                  </a:lnTo>
                  <a:cubicBezTo>
                    <a:pt x="183" y="490"/>
                    <a:pt x="395" y="430"/>
                    <a:pt x="547" y="338"/>
                  </a:cubicBezTo>
                  <a:cubicBezTo>
                    <a:pt x="519" y="170"/>
                    <a:pt x="439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7" name="Google Shape;12877;p15"/>
            <p:cNvSpPr/>
            <p:nvPr/>
          </p:nvSpPr>
          <p:spPr>
            <a:xfrm>
              <a:off x="6763300" y="1380600"/>
              <a:ext cx="11425" cy="11200"/>
            </a:xfrm>
            <a:custGeom>
              <a:avLst/>
              <a:gdLst/>
              <a:ahLst/>
              <a:cxnLst/>
              <a:rect l="l" t="t" r="r" b="b"/>
              <a:pathLst>
                <a:path w="457" h="448" extrusionOk="0">
                  <a:moveTo>
                    <a:pt x="234" y="1"/>
                  </a:moveTo>
                  <a:cubicBezTo>
                    <a:pt x="208" y="1"/>
                    <a:pt x="180" y="6"/>
                    <a:pt x="153" y="17"/>
                  </a:cubicBezTo>
                  <a:cubicBezTo>
                    <a:pt x="62" y="17"/>
                    <a:pt x="1" y="78"/>
                    <a:pt x="1" y="169"/>
                  </a:cubicBezTo>
                  <a:cubicBezTo>
                    <a:pt x="1" y="321"/>
                    <a:pt x="122" y="442"/>
                    <a:pt x="274" y="442"/>
                  </a:cubicBezTo>
                  <a:cubicBezTo>
                    <a:pt x="291" y="446"/>
                    <a:pt x="305" y="447"/>
                    <a:pt x="319" y="447"/>
                  </a:cubicBezTo>
                  <a:cubicBezTo>
                    <a:pt x="433" y="447"/>
                    <a:pt x="457" y="338"/>
                    <a:pt x="457" y="230"/>
                  </a:cubicBezTo>
                  <a:cubicBezTo>
                    <a:pt x="457" y="105"/>
                    <a:pt x="355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8" name="Google Shape;12878;p15"/>
            <p:cNvSpPr/>
            <p:nvPr/>
          </p:nvSpPr>
          <p:spPr>
            <a:xfrm>
              <a:off x="5862075" y="1153800"/>
              <a:ext cx="13700" cy="11800"/>
            </a:xfrm>
            <a:custGeom>
              <a:avLst/>
              <a:gdLst/>
              <a:ahLst/>
              <a:cxnLst/>
              <a:rect l="l" t="t" r="r" b="b"/>
              <a:pathLst>
                <a:path w="548" h="472" extrusionOk="0">
                  <a:moveTo>
                    <a:pt x="274" y="1"/>
                  </a:moveTo>
                  <a:cubicBezTo>
                    <a:pt x="31" y="31"/>
                    <a:pt x="1" y="396"/>
                    <a:pt x="274" y="457"/>
                  </a:cubicBezTo>
                  <a:cubicBezTo>
                    <a:pt x="309" y="465"/>
                    <a:pt x="342" y="472"/>
                    <a:pt x="371" y="472"/>
                  </a:cubicBezTo>
                  <a:cubicBezTo>
                    <a:pt x="444" y="472"/>
                    <a:pt x="496" y="434"/>
                    <a:pt x="517" y="305"/>
                  </a:cubicBezTo>
                  <a:cubicBezTo>
                    <a:pt x="548" y="122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9" name="Google Shape;12879;p15"/>
            <p:cNvSpPr/>
            <p:nvPr/>
          </p:nvSpPr>
          <p:spPr>
            <a:xfrm>
              <a:off x="6987475" y="1311100"/>
              <a:ext cx="13700" cy="19025"/>
            </a:xfrm>
            <a:custGeom>
              <a:avLst/>
              <a:gdLst/>
              <a:ahLst/>
              <a:cxnLst/>
              <a:rect l="l" t="t" r="r" b="b"/>
              <a:pathLst>
                <a:path w="548" h="761" extrusionOk="0">
                  <a:moveTo>
                    <a:pt x="274" y="1"/>
                  </a:moveTo>
                  <a:lnTo>
                    <a:pt x="274" y="1"/>
                  </a:lnTo>
                  <a:cubicBezTo>
                    <a:pt x="1" y="700"/>
                    <a:pt x="1" y="700"/>
                    <a:pt x="457" y="760"/>
                  </a:cubicBezTo>
                  <a:cubicBezTo>
                    <a:pt x="426" y="48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0" name="Google Shape;12880;p15"/>
            <p:cNvSpPr/>
            <p:nvPr/>
          </p:nvSpPr>
          <p:spPr>
            <a:xfrm>
              <a:off x="5576350" y="12267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65"/>
                    <a:pt x="92" y="457"/>
                    <a:pt x="24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1" name="Google Shape;12881;p15"/>
            <p:cNvSpPr/>
            <p:nvPr/>
          </p:nvSpPr>
          <p:spPr>
            <a:xfrm>
              <a:off x="5580925" y="1418250"/>
              <a:ext cx="13700" cy="11575"/>
            </a:xfrm>
            <a:custGeom>
              <a:avLst/>
              <a:gdLst/>
              <a:ahLst/>
              <a:cxnLst/>
              <a:rect l="l" t="t" r="r" b="b"/>
              <a:pathLst>
                <a:path w="548" h="463" extrusionOk="0">
                  <a:moveTo>
                    <a:pt x="365" y="0"/>
                  </a:moveTo>
                  <a:cubicBezTo>
                    <a:pt x="243" y="0"/>
                    <a:pt x="122" y="61"/>
                    <a:pt x="91" y="183"/>
                  </a:cubicBezTo>
                  <a:cubicBezTo>
                    <a:pt x="0" y="304"/>
                    <a:pt x="91" y="426"/>
                    <a:pt x="213" y="456"/>
                  </a:cubicBezTo>
                  <a:cubicBezTo>
                    <a:pt x="229" y="460"/>
                    <a:pt x="245" y="462"/>
                    <a:pt x="261" y="462"/>
                  </a:cubicBezTo>
                  <a:cubicBezTo>
                    <a:pt x="365" y="462"/>
                    <a:pt x="460" y="379"/>
                    <a:pt x="487" y="274"/>
                  </a:cubicBezTo>
                  <a:cubicBezTo>
                    <a:pt x="547" y="152"/>
                    <a:pt x="517" y="31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2" name="Google Shape;12882;p15"/>
            <p:cNvSpPr/>
            <p:nvPr/>
          </p:nvSpPr>
          <p:spPr>
            <a:xfrm>
              <a:off x="5212375" y="1422725"/>
              <a:ext cx="12175" cy="11500"/>
            </a:xfrm>
            <a:custGeom>
              <a:avLst/>
              <a:gdLst/>
              <a:ahLst/>
              <a:cxnLst/>
              <a:rect l="l" t="t" r="r" b="b"/>
              <a:pathLst>
                <a:path w="487" h="460" extrusionOk="0">
                  <a:moveTo>
                    <a:pt x="295" y="0"/>
                  </a:moveTo>
                  <a:cubicBezTo>
                    <a:pt x="139" y="0"/>
                    <a:pt x="59" y="165"/>
                    <a:pt x="31" y="277"/>
                  </a:cubicBezTo>
                  <a:cubicBezTo>
                    <a:pt x="0" y="368"/>
                    <a:pt x="91" y="460"/>
                    <a:pt x="183" y="460"/>
                  </a:cubicBezTo>
                  <a:cubicBezTo>
                    <a:pt x="365" y="460"/>
                    <a:pt x="487" y="368"/>
                    <a:pt x="487" y="186"/>
                  </a:cubicBezTo>
                  <a:cubicBezTo>
                    <a:pt x="487" y="95"/>
                    <a:pt x="426" y="4"/>
                    <a:pt x="335" y="4"/>
                  </a:cubicBezTo>
                  <a:cubicBezTo>
                    <a:pt x="321" y="1"/>
                    <a:pt x="308" y="0"/>
                    <a:pt x="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3" name="Google Shape;12883;p15"/>
            <p:cNvSpPr/>
            <p:nvPr/>
          </p:nvSpPr>
          <p:spPr>
            <a:xfrm>
              <a:off x="6832450" y="1320975"/>
              <a:ext cx="16000" cy="17175"/>
            </a:xfrm>
            <a:custGeom>
              <a:avLst/>
              <a:gdLst/>
              <a:ahLst/>
              <a:cxnLst/>
              <a:rect l="l" t="t" r="r" b="b"/>
              <a:pathLst>
                <a:path w="640" h="687" extrusionOk="0">
                  <a:moveTo>
                    <a:pt x="457" y="1"/>
                  </a:moveTo>
                  <a:lnTo>
                    <a:pt x="457" y="1"/>
                  </a:lnTo>
                  <a:cubicBezTo>
                    <a:pt x="214" y="122"/>
                    <a:pt x="1" y="396"/>
                    <a:pt x="183" y="609"/>
                  </a:cubicBezTo>
                  <a:cubicBezTo>
                    <a:pt x="238" y="664"/>
                    <a:pt x="287" y="686"/>
                    <a:pt x="332" y="686"/>
                  </a:cubicBezTo>
                  <a:cubicBezTo>
                    <a:pt x="459" y="686"/>
                    <a:pt x="549" y="501"/>
                    <a:pt x="639" y="365"/>
                  </a:cubicBezTo>
                  <a:cubicBezTo>
                    <a:pt x="487" y="305"/>
                    <a:pt x="426" y="153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4" name="Google Shape;12884;p15"/>
            <p:cNvSpPr/>
            <p:nvPr/>
          </p:nvSpPr>
          <p:spPr>
            <a:xfrm>
              <a:off x="5444125" y="1420525"/>
              <a:ext cx="14475" cy="18250"/>
            </a:xfrm>
            <a:custGeom>
              <a:avLst/>
              <a:gdLst/>
              <a:ahLst/>
              <a:cxnLst/>
              <a:rect l="l" t="t" r="r" b="b"/>
              <a:pathLst>
                <a:path w="579" h="730" extrusionOk="0">
                  <a:moveTo>
                    <a:pt x="123" y="0"/>
                  </a:moveTo>
                  <a:cubicBezTo>
                    <a:pt x="1" y="396"/>
                    <a:pt x="123" y="578"/>
                    <a:pt x="396" y="730"/>
                  </a:cubicBezTo>
                  <a:cubicBezTo>
                    <a:pt x="578" y="426"/>
                    <a:pt x="366" y="274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5" name="Google Shape;12885;p15"/>
            <p:cNvSpPr/>
            <p:nvPr/>
          </p:nvSpPr>
          <p:spPr>
            <a:xfrm>
              <a:off x="5138650" y="15489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35"/>
                    <a:pt x="31" y="456"/>
                    <a:pt x="183" y="487"/>
                  </a:cubicBezTo>
                  <a:cubicBezTo>
                    <a:pt x="335" y="487"/>
                    <a:pt x="457" y="365"/>
                    <a:pt x="457" y="213"/>
                  </a:cubicBezTo>
                  <a:cubicBezTo>
                    <a:pt x="487" y="92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6" name="Google Shape;12886;p15"/>
            <p:cNvSpPr/>
            <p:nvPr/>
          </p:nvSpPr>
          <p:spPr>
            <a:xfrm>
              <a:off x="5180450" y="14281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13" y="0"/>
                  </a:moveTo>
                  <a:cubicBezTo>
                    <a:pt x="92" y="31"/>
                    <a:pt x="1" y="152"/>
                    <a:pt x="1" y="274"/>
                  </a:cubicBezTo>
                  <a:cubicBezTo>
                    <a:pt x="1" y="396"/>
                    <a:pt x="92" y="517"/>
                    <a:pt x="213" y="517"/>
                  </a:cubicBezTo>
                  <a:cubicBezTo>
                    <a:pt x="365" y="517"/>
                    <a:pt x="517" y="365"/>
                    <a:pt x="457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7" name="Google Shape;12887;p15"/>
            <p:cNvSpPr/>
            <p:nvPr/>
          </p:nvSpPr>
          <p:spPr>
            <a:xfrm>
              <a:off x="5409175" y="1425850"/>
              <a:ext cx="12200" cy="11525"/>
            </a:xfrm>
            <a:custGeom>
              <a:avLst/>
              <a:gdLst/>
              <a:ahLst/>
              <a:cxnLst/>
              <a:rect l="l" t="t" r="r" b="b"/>
              <a:pathLst>
                <a:path w="488" h="461" extrusionOk="0">
                  <a:moveTo>
                    <a:pt x="214" y="0"/>
                  </a:moveTo>
                  <a:cubicBezTo>
                    <a:pt x="92" y="31"/>
                    <a:pt x="1" y="91"/>
                    <a:pt x="1" y="243"/>
                  </a:cubicBezTo>
                  <a:cubicBezTo>
                    <a:pt x="31" y="365"/>
                    <a:pt x="122" y="456"/>
                    <a:pt x="244" y="456"/>
                  </a:cubicBezTo>
                  <a:cubicBezTo>
                    <a:pt x="257" y="459"/>
                    <a:pt x="270" y="460"/>
                    <a:pt x="283" y="460"/>
                  </a:cubicBezTo>
                  <a:cubicBezTo>
                    <a:pt x="411" y="460"/>
                    <a:pt x="487" y="327"/>
                    <a:pt x="487" y="243"/>
                  </a:cubicBezTo>
                  <a:lnTo>
                    <a:pt x="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8" name="Google Shape;12888;p15"/>
            <p:cNvSpPr/>
            <p:nvPr/>
          </p:nvSpPr>
          <p:spPr>
            <a:xfrm>
              <a:off x="6548250" y="143572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44" y="0"/>
                  </a:moveTo>
                  <a:cubicBezTo>
                    <a:pt x="92" y="0"/>
                    <a:pt x="1" y="92"/>
                    <a:pt x="31" y="213"/>
                  </a:cubicBezTo>
                  <a:cubicBezTo>
                    <a:pt x="31" y="345"/>
                    <a:pt x="147" y="432"/>
                    <a:pt x="277" y="432"/>
                  </a:cubicBezTo>
                  <a:cubicBezTo>
                    <a:pt x="296" y="432"/>
                    <a:pt x="316" y="430"/>
                    <a:pt x="335" y="426"/>
                  </a:cubicBezTo>
                  <a:cubicBezTo>
                    <a:pt x="426" y="426"/>
                    <a:pt x="487" y="365"/>
                    <a:pt x="487" y="274"/>
                  </a:cubicBezTo>
                  <a:cubicBezTo>
                    <a:pt x="487" y="9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9" name="Google Shape;12889;p15"/>
            <p:cNvSpPr/>
            <p:nvPr/>
          </p:nvSpPr>
          <p:spPr>
            <a:xfrm>
              <a:off x="6141725" y="1440750"/>
              <a:ext cx="12175" cy="11900"/>
            </a:xfrm>
            <a:custGeom>
              <a:avLst/>
              <a:gdLst/>
              <a:ahLst/>
              <a:cxnLst/>
              <a:rect l="l" t="t" r="r" b="b"/>
              <a:pathLst>
                <a:path w="487" h="476" extrusionOk="0">
                  <a:moveTo>
                    <a:pt x="189" y="1"/>
                  </a:moveTo>
                  <a:cubicBezTo>
                    <a:pt x="128" y="1"/>
                    <a:pt x="53" y="35"/>
                    <a:pt x="31" y="103"/>
                  </a:cubicBezTo>
                  <a:cubicBezTo>
                    <a:pt x="0" y="255"/>
                    <a:pt x="0" y="407"/>
                    <a:pt x="183" y="468"/>
                  </a:cubicBezTo>
                  <a:cubicBezTo>
                    <a:pt x="204" y="473"/>
                    <a:pt x="226" y="476"/>
                    <a:pt x="247" y="476"/>
                  </a:cubicBezTo>
                  <a:cubicBezTo>
                    <a:pt x="344" y="476"/>
                    <a:pt x="431" y="422"/>
                    <a:pt x="456" y="347"/>
                  </a:cubicBezTo>
                  <a:cubicBezTo>
                    <a:pt x="487" y="195"/>
                    <a:pt x="395" y="43"/>
                    <a:pt x="243" y="12"/>
                  </a:cubicBezTo>
                  <a:cubicBezTo>
                    <a:pt x="228" y="5"/>
                    <a:pt x="20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0" name="Google Shape;12890;p15"/>
            <p:cNvSpPr/>
            <p:nvPr/>
          </p:nvSpPr>
          <p:spPr>
            <a:xfrm>
              <a:off x="5286075" y="12769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2" y="31"/>
                    <a:pt x="31" y="122"/>
                    <a:pt x="1" y="244"/>
                  </a:cubicBezTo>
                  <a:cubicBezTo>
                    <a:pt x="1" y="396"/>
                    <a:pt x="92" y="457"/>
                    <a:pt x="213" y="457"/>
                  </a:cubicBezTo>
                  <a:cubicBezTo>
                    <a:pt x="335" y="457"/>
                    <a:pt x="457" y="365"/>
                    <a:pt x="457" y="213"/>
                  </a:cubicBezTo>
                  <a:cubicBezTo>
                    <a:pt x="45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1" name="Google Shape;12891;p15"/>
            <p:cNvSpPr/>
            <p:nvPr/>
          </p:nvSpPr>
          <p:spPr>
            <a:xfrm>
              <a:off x="5404625" y="1500175"/>
              <a:ext cx="10650" cy="11550"/>
            </a:xfrm>
            <a:custGeom>
              <a:avLst/>
              <a:gdLst/>
              <a:ahLst/>
              <a:cxnLst/>
              <a:rect l="l" t="t" r="r" b="b"/>
              <a:pathLst>
                <a:path w="426" h="462" extrusionOk="0">
                  <a:moveTo>
                    <a:pt x="327" y="0"/>
                  </a:moveTo>
                  <a:cubicBezTo>
                    <a:pt x="312" y="0"/>
                    <a:pt x="294" y="2"/>
                    <a:pt x="274" y="6"/>
                  </a:cubicBezTo>
                  <a:cubicBezTo>
                    <a:pt x="92" y="36"/>
                    <a:pt x="0" y="128"/>
                    <a:pt x="0" y="310"/>
                  </a:cubicBezTo>
                  <a:cubicBezTo>
                    <a:pt x="0" y="401"/>
                    <a:pt x="92" y="462"/>
                    <a:pt x="183" y="462"/>
                  </a:cubicBezTo>
                  <a:cubicBezTo>
                    <a:pt x="365" y="432"/>
                    <a:pt x="426" y="340"/>
                    <a:pt x="426" y="158"/>
                  </a:cubicBezTo>
                  <a:cubicBezTo>
                    <a:pt x="426" y="79"/>
                    <a:pt x="426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2" name="Google Shape;12892;p15"/>
            <p:cNvSpPr/>
            <p:nvPr/>
          </p:nvSpPr>
          <p:spPr>
            <a:xfrm>
              <a:off x="5475300" y="1565175"/>
              <a:ext cx="13700" cy="12800"/>
            </a:xfrm>
            <a:custGeom>
              <a:avLst/>
              <a:gdLst/>
              <a:ahLst/>
              <a:cxnLst/>
              <a:rect l="l" t="t" r="r" b="b"/>
              <a:pathLst>
                <a:path w="548" h="512" extrusionOk="0">
                  <a:moveTo>
                    <a:pt x="283" y="1"/>
                  </a:moveTo>
                  <a:cubicBezTo>
                    <a:pt x="184" y="1"/>
                    <a:pt x="91" y="77"/>
                    <a:pt x="91" y="172"/>
                  </a:cubicBezTo>
                  <a:cubicBezTo>
                    <a:pt x="0" y="324"/>
                    <a:pt x="122" y="506"/>
                    <a:pt x="274" y="506"/>
                  </a:cubicBezTo>
                  <a:cubicBezTo>
                    <a:pt x="287" y="510"/>
                    <a:pt x="299" y="511"/>
                    <a:pt x="311" y="511"/>
                  </a:cubicBezTo>
                  <a:cubicBezTo>
                    <a:pt x="414" y="511"/>
                    <a:pt x="490" y="402"/>
                    <a:pt x="517" y="294"/>
                  </a:cubicBezTo>
                  <a:cubicBezTo>
                    <a:pt x="547" y="172"/>
                    <a:pt x="487" y="50"/>
                    <a:pt x="365" y="20"/>
                  </a:cubicBezTo>
                  <a:cubicBezTo>
                    <a:pt x="338" y="7"/>
                    <a:pt x="310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3" name="Google Shape;12893;p15"/>
            <p:cNvSpPr/>
            <p:nvPr/>
          </p:nvSpPr>
          <p:spPr>
            <a:xfrm>
              <a:off x="6607525" y="1281475"/>
              <a:ext cx="14475" cy="16725"/>
            </a:xfrm>
            <a:custGeom>
              <a:avLst/>
              <a:gdLst/>
              <a:ahLst/>
              <a:cxnLst/>
              <a:rect l="l" t="t" r="r" b="b"/>
              <a:pathLst>
                <a:path w="579" h="669" extrusionOk="0">
                  <a:moveTo>
                    <a:pt x="305" y="0"/>
                  </a:moveTo>
                  <a:cubicBezTo>
                    <a:pt x="1" y="30"/>
                    <a:pt x="62" y="274"/>
                    <a:pt x="122" y="486"/>
                  </a:cubicBezTo>
                  <a:cubicBezTo>
                    <a:pt x="122" y="547"/>
                    <a:pt x="122" y="608"/>
                    <a:pt x="122" y="669"/>
                  </a:cubicBezTo>
                  <a:lnTo>
                    <a:pt x="487" y="486"/>
                  </a:lnTo>
                  <a:cubicBezTo>
                    <a:pt x="487" y="304"/>
                    <a:pt x="578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4" name="Google Shape;12894;p15"/>
            <p:cNvSpPr/>
            <p:nvPr/>
          </p:nvSpPr>
          <p:spPr>
            <a:xfrm>
              <a:off x="5441100" y="154135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274" y="0"/>
                  </a:moveTo>
                  <a:cubicBezTo>
                    <a:pt x="92" y="0"/>
                    <a:pt x="31" y="92"/>
                    <a:pt x="0" y="274"/>
                  </a:cubicBezTo>
                  <a:cubicBezTo>
                    <a:pt x="0" y="380"/>
                    <a:pt x="69" y="462"/>
                    <a:pt x="167" y="462"/>
                  </a:cubicBezTo>
                  <a:cubicBezTo>
                    <a:pt x="182" y="462"/>
                    <a:pt x="197" y="460"/>
                    <a:pt x="213" y="456"/>
                  </a:cubicBezTo>
                  <a:cubicBezTo>
                    <a:pt x="335" y="456"/>
                    <a:pt x="456" y="365"/>
                    <a:pt x="456" y="244"/>
                  </a:cubicBezTo>
                  <a:cubicBezTo>
                    <a:pt x="456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5" name="Google Shape;12895;p15"/>
            <p:cNvSpPr/>
            <p:nvPr/>
          </p:nvSpPr>
          <p:spPr>
            <a:xfrm>
              <a:off x="6432750" y="1487200"/>
              <a:ext cx="13700" cy="11050"/>
            </a:xfrm>
            <a:custGeom>
              <a:avLst/>
              <a:gdLst/>
              <a:ahLst/>
              <a:cxnLst/>
              <a:rect l="l" t="t" r="r" b="b"/>
              <a:pathLst>
                <a:path w="548" h="442" extrusionOk="0">
                  <a:moveTo>
                    <a:pt x="276" y="1"/>
                  </a:moveTo>
                  <a:cubicBezTo>
                    <a:pt x="255" y="1"/>
                    <a:pt x="234" y="3"/>
                    <a:pt x="214" y="8"/>
                  </a:cubicBezTo>
                  <a:cubicBezTo>
                    <a:pt x="62" y="8"/>
                    <a:pt x="1" y="160"/>
                    <a:pt x="62" y="282"/>
                  </a:cubicBezTo>
                  <a:cubicBezTo>
                    <a:pt x="87" y="383"/>
                    <a:pt x="175" y="442"/>
                    <a:pt x="273" y="442"/>
                  </a:cubicBezTo>
                  <a:cubicBezTo>
                    <a:pt x="293" y="442"/>
                    <a:pt x="314" y="439"/>
                    <a:pt x="335" y="434"/>
                  </a:cubicBezTo>
                  <a:cubicBezTo>
                    <a:pt x="457" y="434"/>
                    <a:pt x="548" y="282"/>
                    <a:pt x="487" y="160"/>
                  </a:cubicBezTo>
                  <a:cubicBezTo>
                    <a:pt x="462" y="60"/>
                    <a:pt x="374" y="1"/>
                    <a:pt x="2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6" name="Google Shape;12896;p15"/>
            <p:cNvSpPr/>
            <p:nvPr/>
          </p:nvSpPr>
          <p:spPr>
            <a:xfrm>
              <a:off x="6442625" y="13361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14" y="1"/>
                  </a:moveTo>
                  <a:cubicBezTo>
                    <a:pt x="62" y="1"/>
                    <a:pt x="1" y="122"/>
                    <a:pt x="1" y="244"/>
                  </a:cubicBezTo>
                  <a:cubicBezTo>
                    <a:pt x="1" y="365"/>
                    <a:pt x="123" y="456"/>
                    <a:pt x="244" y="456"/>
                  </a:cubicBezTo>
                  <a:cubicBezTo>
                    <a:pt x="366" y="456"/>
                    <a:pt x="487" y="426"/>
                    <a:pt x="487" y="274"/>
                  </a:cubicBezTo>
                  <a:cubicBezTo>
                    <a:pt x="487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7" name="Google Shape;12897;p15"/>
            <p:cNvSpPr/>
            <p:nvPr/>
          </p:nvSpPr>
          <p:spPr>
            <a:xfrm>
              <a:off x="6406150" y="1472075"/>
              <a:ext cx="12200" cy="11550"/>
            </a:xfrm>
            <a:custGeom>
              <a:avLst/>
              <a:gdLst/>
              <a:ahLst/>
              <a:cxnLst/>
              <a:rect l="l" t="t" r="r" b="b"/>
              <a:pathLst>
                <a:path w="488" h="462" extrusionOk="0">
                  <a:moveTo>
                    <a:pt x="282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123" y="5"/>
                    <a:pt x="31" y="97"/>
                    <a:pt x="31" y="218"/>
                  </a:cubicBezTo>
                  <a:cubicBezTo>
                    <a:pt x="1" y="370"/>
                    <a:pt x="92" y="461"/>
                    <a:pt x="214" y="461"/>
                  </a:cubicBezTo>
                  <a:cubicBezTo>
                    <a:pt x="335" y="431"/>
                    <a:pt x="457" y="340"/>
                    <a:pt x="487" y="218"/>
                  </a:cubicBezTo>
                  <a:cubicBezTo>
                    <a:pt x="487" y="109"/>
                    <a:pt x="390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8" name="Google Shape;12898;p15"/>
            <p:cNvSpPr/>
            <p:nvPr/>
          </p:nvSpPr>
          <p:spPr>
            <a:xfrm>
              <a:off x="5678175" y="1344350"/>
              <a:ext cx="11425" cy="13900"/>
            </a:xfrm>
            <a:custGeom>
              <a:avLst/>
              <a:gdLst/>
              <a:ahLst/>
              <a:cxnLst/>
              <a:rect l="l" t="t" r="r" b="b"/>
              <a:pathLst>
                <a:path w="457" h="556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312"/>
                    <a:pt x="62" y="464"/>
                    <a:pt x="183" y="555"/>
                  </a:cubicBezTo>
                  <a:cubicBezTo>
                    <a:pt x="305" y="555"/>
                    <a:pt x="335" y="433"/>
                    <a:pt x="396" y="342"/>
                  </a:cubicBezTo>
                  <a:cubicBezTo>
                    <a:pt x="457" y="190"/>
                    <a:pt x="426" y="3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9" name="Google Shape;12899;p15"/>
            <p:cNvSpPr/>
            <p:nvPr/>
          </p:nvSpPr>
          <p:spPr>
            <a:xfrm>
              <a:off x="6410725" y="1298350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6" y="0"/>
                  </a:moveTo>
                  <a:cubicBezTo>
                    <a:pt x="236" y="0"/>
                    <a:pt x="207" y="8"/>
                    <a:pt x="183" y="24"/>
                  </a:cubicBezTo>
                  <a:cubicBezTo>
                    <a:pt x="61" y="55"/>
                    <a:pt x="0" y="176"/>
                    <a:pt x="0" y="298"/>
                  </a:cubicBezTo>
                  <a:cubicBezTo>
                    <a:pt x="31" y="419"/>
                    <a:pt x="122" y="480"/>
                    <a:pt x="274" y="480"/>
                  </a:cubicBezTo>
                  <a:cubicBezTo>
                    <a:pt x="395" y="419"/>
                    <a:pt x="517" y="328"/>
                    <a:pt x="456" y="146"/>
                  </a:cubicBezTo>
                  <a:cubicBezTo>
                    <a:pt x="434" y="57"/>
                    <a:pt x="347" y="0"/>
                    <a:pt x="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0" name="Google Shape;12900;p15"/>
            <p:cNvSpPr/>
            <p:nvPr/>
          </p:nvSpPr>
          <p:spPr>
            <a:xfrm>
              <a:off x="6675175" y="1344525"/>
              <a:ext cx="12175" cy="10875"/>
            </a:xfrm>
            <a:custGeom>
              <a:avLst/>
              <a:gdLst/>
              <a:ahLst/>
              <a:cxnLst/>
              <a:rect l="l" t="t" r="r" b="b"/>
              <a:pathLst>
                <a:path w="487" h="435" extrusionOk="0">
                  <a:moveTo>
                    <a:pt x="213" y="1"/>
                  </a:moveTo>
                  <a:cubicBezTo>
                    <a:pt x="91" y="1"/>
                    <a:pt x="0" y="122"/>
                    <a:pt x="30" y="244"/>
                  </a:cubicBezTo>
                  <a:cubicBezTo>
                    <a:pt x="30" y="371"/>
                    <a:pt x="94" y="434"/>
                    <a:pt x="203" y="434"/>
                  </a:cubicBezTo>
                  <a:cubicBezTo>
                    <a:pt x="225" y="434"/>
                    <a:pt x="248" y="432"/>
                    <a:pt x="274" y="426"/>
                  </a:cubicBezTo>
                  <a:cubicBezTo>
                    <a:pt x="395" y="396"/>
                    <a:pt x="456" y="305"/>
                    <a:pt x="486" y="183"/>
                  </a:cubicBezTo>
                  <a:cubicBezTo>
                    <a:pt x="456" y="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1" name="Google Shape;12901;p15"/>
            <p:cNvSpPr/>
            <p:nvPr/>
          </p:nvSpPr>
          <p:spPr>
            <a:xfrm>
              <a:off x="5754175" y="145965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274" y="1"/>
                  </a:moveTo>
                  <a:cubicBezTo>
                    <a:pt x="228" y="1"/>
                    <a:pt x="183" y="16"/>
                    <a:pt x="152" y="46"/>
                  </a:cubicBezTo>
                  <a:cubicBezTo>
                    <a:pt x="0" y="229"/>
                    <a:pt x="152" y="381"/>
                    <a:pt x="152" y="563"/>
                  </a:cubicBezTo>
                  <a:lnTo>
                    <a:pt x="152" y="654"/>
                  </a:lnTo>
                  <a:cubicBezTo>
                    <a:pt x="183" y="685"/>
                    <a:pt x="221" y="700"/>
                    <a:pt x="259" y="700"/>
                  </a:cubicBezTo>
                  <a:cubicBezTo>
                    <a:pt x="297" y="700"/>
                    <a:pt x="335" y="685"/>
                    <a:pt x="365" y="654"/>
                  </a:cubicBezTo>
                  <a:cubicBezTo>
                    <a:pt x="608" y="472"/>
                    <a:pt x="578" y="259"/>
                    <a:pt x="396" y="46"/>
                  </a:cubicBezTo>
                  <a:cubicBezTo>
                    <a:pt x="365" y="16"/>
                    <a:pt x="320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2" name="Google Shape;12902;p15"/>
            <p:cNvSpPr/>
            <p:nvPr/>
          </p:nvSpPr>
          <p:spPr>
            <a:xfrm>
              <a:off x="6070300" y="1276150"/>
              <a:ext cx="11400" cy="11425"/>
            </a:xfrm>
            <a:custGeom>
              <a:avLst/>
              <a:gdLst/>
              <a:ahLst/>
              <a:cxnLst/>
              <a:rect l="l" t="t" r="r" b="b"/>
              <a:pathLst>
                <a:path w="456" h="457" extrusionOk="0">
                  <a:moveTo>
                    <a:pt x="243" y="0"/>
                  </a:moveTo>
                  <a:cubicBezTo>
                    <a:pt x="122" y="0"/>
                    <a:pt x="0" y="31"/>
                    <a:pt x="0" y="183"/>
                  </a:cubicBezTo>
                  <a:cubicBezTo>
                    <a:pt x="0" y="335"/>
                    <a:pt x="122" y="456"/>
                    <a:pt x="274" y="456"/>
                  </a:cubicBezTo>
                  <a:cubicBezTo>
                    <a:pt x="426" y="456"/>
                    <a:pt x="456" y="335"/>
                    <a:pt x="456" y="21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3" name="Google Shape;12903;p15"/>
            <p:cNvSpPr/>
            <p:nvPr/>
          </p:nvSpPr>
          <p:spPr>
            <a:xfrm>
              <a:off x="6606850" y="1073150"/>
              <a:ext cx="12875" cy="13050"/>
            </a:xfrm>
            <a:custGeom>
              <a:avLst/>
              <a:gdLst/>
              <a:ahLst/>
              <a:cxnLst/>
              <a:rect l="l" t="t" r="r" b="b"/>
              <a:pathLst>
                <a:path w="515" h="522" extrusionOk="0">
                  <a:moveTo>
                    <a:pt x="255" y="1"/>
                  </a:moveTo>
                  <a:cubicBezTo>
                    <a:pt x="99" y="1"/>
                    <a:pt x="0" y="140"/>
                    <a:pt x="28" y="278"/>
                  </a:cubicBezTo>
                  <a:cubicBezTo>
                    <a:pt x="58" y="400"/>
                    <a:pt x="149" y="491"/>
                    <a:pt x="271" y="521"/>
                  </a:cubicBezTo>
                  <a:cubicBezTo>
                    <a:pt x="393" y="491"/>
                    <a:pt x="484" y="369"/>
                    <a:pt x="484" y="248"/>
                  </a:cubicBezTo>
                  <a:cubicBezTo>
                    <a:pt x="514" y="126"/>
                    <a:pt x="423" y="5"/>
                    <a:pt x="301" y="5"/>
                  </a:cubicBezTo>
                  <a:cubicBezTo>
                    <a:pt x="285" y="2"/>
                    <a:pt x="270" y="1"/>
                    <a:pt x="2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4" name="Google Shape;12904;p15"/>
            <p:cNvSpPr/>
            <p:nvPr/>
          </p:nvSpPr>
          <p:spPr>
            <a:xfrm>
              <a:off x="6752675" y="1062650"/>
              <a:ext cx="12950" cy="11400"/>
            </a:xfrm>
            <a:custGeom>
              <a:avLst/>
              <a:gdLst/>
              <a:ahLst/>
              <a:cxnLst/>
              <a:rect l="l" t="t" r="r" b="b"/>
              <a:pathLst>
                <a:path w="518" h="456" extrusionOk="0">
                  <a:moveTo>
                    <a:pt x="205" y="0"/>
                  </a:moveTo>
                  <a:cubicBezTo>
                    <a:pt x="129" y="0"/>
                    <a:pt x="52" y="47"/>
                    <a:pt x="31" y="151"/>
                  </a:cubicBezTo>
                  <a:cubicBezTo>
                    <a:pt x="0" y="242"/>
                    <a:pt x="61" y="394"/>
                    <a:pt x="152" y="425"/>
                  </a:cubicBezTo>
                  <a:cubicBezTo>
                    <a:pt x="193" y="445"/>
                    <a:pt x="237" y="455"/>
                    <a:pt x="278" y="455"/>
                  </a:cubicBezTo>
                  <a:cubicBezTo>
                    <a:pt x="362" y="455"/>
                    <a:pt x="436" y="415"/>
                    <a:pt x="456" y="334"/>
                  </a:cubicBezTo>
                  <a:cubicBezTo>
                    <a:pt x="517" y="182"/>
                    <a:pt x="426" y="121"/>
                    <a:pt x="304" y="30"/>
                  </a:cubicBezTo>
                  <a:cubicBezTo>
                    <a:pt x="275" y="10"/>
                    <a:pt x="240" y="0"/>
                    <a:pt x="2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5" name="Google Shape;12905;p15"/>
            <p:cNvSpPr/>
            <p:nvPr/>
          </p:nvSpPr>
          <p:spPr>
            <a:xfrm>
              <a:off x="5530775" y="1308825"/>
              <a:ext cx="11400" cy="11600"/>
            </a:xfrm>
            <a:custGeom>
              <a:avLst/>
              <a:gdLst/>
              <a:ahLst/>
              <a:cxnLst/>
              <a:rect l="l" t="t" r="r" b="b"/>
              <a:pathLst>
                <a:path w="456" h="464" extrusionOk="0">
                  <a:moveTo>
                    <a:pt x="182" y="0"/>
                  </a:moveTo>
                  <a:cubicBezTo>
                    <a:pt x="30" y="31"/>
                    <a:pt x="0" y="152"/>
                    <a:pt x="0" y="243"/>
                  </a:cubicBezTo>
                  <a:cubicBezTo>
                    <a:pt x="0" y="352"/>
                    <a:pt x="97" y="461"/>
                    <a:pt x="205" y="461"/>
                  </a:cubicBezTo>
                  <a:cubicBezTo>
                    <a:pt x="218" y="461"/>
                    <a:pt x="230" y="459"/>
                    <a:pt x="243" y="456"/>
                  </a:cubicBezTo>
                  <a:cubicBezTo>
                    <a:pt x="264" y="461"/>
                    <a:pt x="283" y="464"/>
                    <a:pt x="301" y="464"/>
                  </a:cubicBezTo>
                  <a:cubicBezTo>
                    <a:pt x="393" y="464"/>
                    <a:pt x="456" y="401"/>
                    <a:pt x="456" y="274"/>
                  </a:cubicBezTo>
                  <a:cubicBezTo>
                    <a:pt x="456" y="122"/>
                    <a:pt x="334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6" name="Google Shape;12906;p15"/>
            <p:cNvSpPr/>
            <p:nvPr/>
          </p:nvSpPr>
          <p:spPr>
            <a:xfrm>
              <a:off x="6235950" y="1240800"/>
              <a:ext cx="16250" cy="13525"/>
            </a:xfrm>
            <a:custGeom>
              <a:avLst/>
              <a:gdLst/>
              <a:ahLst/>
              <a:cxnLst/>
              <a:rect l="l" t="t" r="r" b="b"/>
              <a:pathLst>
                <a:path w="650" h="541" extrusionOk="0">
                  <a:moveTo>
                    <a:pt x="413" y="1"/>
                  </a:moveTo>
                  <a:cubicBezTo>
                    <a:pt x="383" y="1"/>
                    <a:pt x="346" y="6"/>
                    <a:pt x="304" y="16"/>
                  </a:cubicBezTo>
                  <a:cubicBezTo>
                    <a:pt x="61" y="77"/>
                    <a:pt x="0" y="290"/>
                    <a:pt x="243" y="472"/>
                  </a:cubicBezTo>
                  <a:cubicBezTo>
                    <a:pt x="289" y="518"/>
                    <a:pt x="350" y="540"/>
                    <a:pt x="414" y="540"/>
                  </a:cubicBezTo>
                  <a:cubicBezTo>
                    <a:pt x="479" y="540"/>
                    <a:pt x="547" y="518"/>
                    <a:pt x="608" y="472"/>
                  </a:cubicBezTo>
                  <a:cubicBezTo>
                    <a:pt x="581" y="284"/>
                    <a:pt x="650" y="1"/>
                    <a:pt x="4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7" name="Google Shape;12907;p15"/>
            <p:cNvSpPr/>
            <p:nvPr/>
          </p:nvSpPr>
          <p:spPr>
            <a:xfrm>
              <a:off x="7112100" y="121752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22" y="0"/>
                  </a:moveTo>
                  <a:cubicBezTo>
                    <a:pt x="209" y="0"/>
                    <a:pt x="196" y="2"/>
                    <a:pt x="183" y="5"/>
                  </a:cubicBezTo>
                  <a:cubicBezTo>
                    <a:pt x="31" y="35"/>
                    <a:pt x="1" y="157"/>
                    <a:pt x="31" y="309"/>
                  </a:cubicBezTo>
                  <a:cubicBezTo>
                    <a:pt x="56" y="410"/>
                    <a:pt x="144" y="469"/>
                    <a:pt x="242" y="469"/>
                  </a:cubicBezTo>
                  <a:cubicBezTo>
                    <a:pt x="263" y="469"/>
                    <a:pt x="284" y="466"/>
                    <a:pt x="304" y="461"/>
                  </a:cubicBezTo>
                  <a:cubicBezTo>
                    <a:pt x="456" y="461"/>
                    <a:pt x="517" y="370"/>
                    <a:pt x="517" y="218"/>
                  </a:cubicBezTo>
                  <a:cubicBezTo>
                    <a:pt x="463" y="109"/>
                    <a:pt x="336" y="0"/>
                    <a:pt x="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8" name="Google Shape;12908;p15"/>
            <p:cNvSpPr/>
            <p:nvPr/>
          </p:nvSpPr>
          <p:spPr>
            <a:xfrm>
              <a:off x="5887925" y="1307100"/>
              <a:ext cx="16725" cy="9350"/>
            </a:xfrm>
            <a:custGeom>
              <a:avLst/>
              <a:gdLst/>
              <a:ahLst/>
              <a:cxnLst/>
              <a:rect l="l" t="t" r="r" b="b"/>
              <a:pathLst>
                <a:path w="669" h="374" extrusionOk="0">
                  <a:moveTo>
                    <a:pt x="306" y="1"/>
                  </a:moveTo>
                  <a:cubicBezTo>
                    <a:pt x="275" y="1"/>
                    <a:pt x="244" y="3"/>
                    <a:pt x="213" y="9"/>
                  </a:cubicBezTo>
                  <a:cubicBezTo>
                    <a:pt x="91" y="9"/>
                    <a:pt x="0" y="100"/>
                    <a:pt x="30" y="221"/>
                  </a:cubicBezTo>
                  <a:cubicBezTo>
                    <a:pt x="30" y="343"/>
                    <a:pt x="182" y="373"/>
                    <a:pt x="274" y="373"/>
                  </a:cubicBezTo>
                  <a:cubicBezTo>
                    <a:pt x="456" y="373"/>
                    <a:pt x="578" y="312"/>
                    <a:pt x="669" y="161"/>
                  </a:cubicBezTo>
                  <a:cubicBezTo>
                    <a:pt x="593" y="60"/>
                    <a:pt x="455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9" name="Google Shape;12909;p15"/>
            <p:cNvSpPr/>
            <p:nvPr/>
          </p:nvSpPr>
          <p:spPr>
            <a:xfrm>
              <a:off x="5945675" y="154667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74" y="0"/>
                  </a:moveTo>
                  <a:cubicBezTo>
                    <a:pt x="152" y="0"/>
                    <a:pt x="31" y="91"/>
                    <a:pt x="31" y="213"/>
                  </a:cubicBezTo>
                  <a:cubicBezTo>
                    <a:pt x="0" y="365"/>
                    <a:pt x="91" y="517"/>
                    <a:pt x="243" y="547"/>
                  </a:cubicBezTo>
                  <a:cubicBezTo>
                    <a:pt x="365" y="517"/>
                    <a:pt x="486" y="456"/>
                    <a:pt x="486" y="334"/>
                  </a:cubicBezTo>
                  <a:cubicBezTo>
                    <a:pt x="547" y="183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0" name="Google Shape;12910;p15"/>
            <p:cNvSpPr/>
            <p:nvPr/>
          </p:nvSpPr>
          <p:spPr>
            <a:xfrm>
              <a:off x="6894000" y="11310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3" y="1"/>
                    <a:pt x="31" y="92"/>
                    <a:pt x="31" y="214"/>
                  </a:cubicBezTo>
                  <a:cubicBezTo>
                    <a:pt x="1" y="335"/>
                    <a:pt x="92" y="457"/>
                    <a:pt x="21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5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1" name="Google Shape;12911;p15"/>
            <p:cNvSpPr/>
            <p:nvPr/>
          </p:nvSpPr>
          <p:spPr>
            <a:xfrm>
              <a:off x="6663000" y="1368100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74" y="0"/>
                  </a:moveTo>
                  <a:cubicBezTo>
                    <a:pt x="122" y="31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96" y="426"/>
                    <a:pt x="487" y="274"/>
                    <a:pt x="457" y="152"/>
                  </a:cubicBezTo>
                  <a:cubicBezTo>
                    <a:pt x="426" y="61"/>
                    <a:pt x="335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2" name="Google Shape;12912;p15"/>
            <p:cNvSpPr/>
            <p:nvPr/>
          </p:nvSpPr>
          <p:spPr>
            <a:xfrm>
              <a:off x="6243550" y="1270825"/>
              <a:ext cx="11425" cy="13825"/>
            </a:xfrm>
            <a:custGeom>
              <a:avLst/>
              <a:gdLst/>
              <a:ahLst/>
              <a:cxnLst/>
              <a:rect l="l" t="t" r="r" b="b"/>
              <a:pathLst>
                <a:path w="457" h="553" extrusionOk="0">
                  <a:moveTo>
                    <a:pt x="456" y="1"/>
                  </a:moveTo>
                  <a:cubicBezTo>
                    <a:pt x="243" y="1"/>
                    <a:pt x="0" y="61"/>
                    <a:pt x="0" y="304"/>
                  </a:cubicBezTo>
                  <a:cubicBezTo>
                    <a:pt x="0" y="522"/>
                    <a:pt x="140" y="553"/>
                    <a:pt x="286" y="553"/>
                  </a:cubicBezTo>
                  <a:cubicBezTo>
                    <a:pt x="345" y="553"/>
                    <a:pt x="404" y="548"/>
                    <a:pt x="456" y="548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3" name="Google Shape;12913;p15"/>
            <p:cNvSpPr/>
            <p:nvPr/>
          </p:nvSpPr>
          <p:spPr>
            <a:xfrm>
              <a:off x="5740500" y="1481500"/>
              <a:ext cx="13700" cy="11100"/>
            </a:xfrm>
            <a:custGeom>
              <a:avLst/>
              <a:gdLst/>
              <a:ahLst/>
              <a:cxnLst/>
              <a:rect l="l" t="t" r="r" b="b"/>
              <a:pathLst>
                <a:path w="548" h="444" extrusionOk="0">
                  <a:moveTo>
                    <a:pt x="212" y="0"/>
                  </a:moveTo>
                  <a:cubicBezTo>
                    <a:pt x="126" y="0"/>
                    <a:pt x="53" y="63"/>
                    <a:pt x="31" y="175"/>
                  </a:cubicBezTo>
                  <a:cubicBezTo>
                    <a:pt x="0" y="236"/>
                    <a:pt x="31" y="327"/>
                    <a:pt x="91" y="388"/>
                  </a:cubicBezTo>
                  <a:cubicBezTo>
                    <a:pt x="130" y="426"/>
                    <a:pt x="173" y="443"/>
                    <a:pt x="218" y="443"/>
                  </a:cubicBezTo>
                  <a:cubicBezTo>
                    <a:pt x="279" y="443"/>
                    <a:pt x="342" y="411"/>
                    <a:pt x="395" y="358"/>
                  </a:cubicBezTo>
                  <a:cubicBezTo>
                    <a:pt x="456" y="267"/>
                    <a:pt x="487" y="206"/>
                    <a:pt x="517" y="145"/>
                  </a:cubicBezTo>
                  <a:lnTo>
                    <a:pt x="547" y="145"/>
                  </a:lnTo>
                  <a:cubicBezTo>
                    <a:pt x="456" y="115"/>
                    <a:pt x="395" y="54"/>
                    <a:pt x="304" y="24"/>
                  </a:cubicBezTo>
                  <a:cubicBezTo>
                    <a:pt x="273" y="8"/>
                    <a:pt x="241" y="0"/>
                    <a:pt x="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4" name="Google Shape;12914;p15"/>
            <p:cNvSpPr/>
            <p:nvPr/>
          </p:nvSpPr>
          <p:spPr>
            <a:xfrm>
              <a:off x="6137150" y="1485275"/>
              <a:ext cx="12200" cy="10650"/>
            </a:xfrm>
            <a:custGeom>
              <a:avLst/>
              <a:gdLst/>
              <a:ahLst/>
              <a:cxnLst/>
              <a:rect l="l" t="t" r="r" b="b"/>
              <a:pathLst>
                <a:path w="488" h="426" extrusionOk="0">
                  <a:moveTo>
                    <a:pt x="264" y="1"/>
                  </a:moveTo>
                  <a:cubicBezTo>
                    <a:pt x="171" y="1"/>
                    <a:pt x="84" y="57"/>
                    <a:pt x="62" y="146"/>
                  </a:cubicBezTo>
                  <a:cubicBezTo>
                    <a:pt x="1" y="268"/>
                    <a:pt x="92" y="359"/>
                    <a:pt x="214" y="420"/>
                  </a:cubicBezTo>
                  <a:cubicBezTo>
                    <a:pt x="230" y="424"/>
                    <a:pt x="246" y="426"/>
                    <a:pt x="261" y="426"/>
                  </a:cubicBezTo>
                  <a:cubicBezTo>
                    <a:pt x="366" y="426"/>
                    <a:pt x="461" y="343"/>
                    <a:pt x="487" y="237"/>
                  </a:cubicBezTo>
                  <a:cubicBezTo>
                    <a:pt x="487" y="146"/>
                    <a:pt x="457" y="55"/>
                    <a:pt x="366" y="24"/>
                  </a:cubicBezTo>
                  <a:cubicBezTo>
                    <a:pt x="333" y="8"/>
                    <a:pt x="298" y="1"/>
                    <a:pt x="2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5" name="Google Shape;12915;p15"/>
            <p:cNvSpPr/>
            <p:nvPr/>
          </p:nvSpPr>
          <p:spPr>
            <a:xfrm>
              <a:off x="5809650" y="14919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74" y="1"/>
                  </a:moveTo>
                  <a:cubicBezTo>
                    <a:pt x="152" y="1"/>
                    <a:pt x="31" y="92"/>
                    <a:pt x="31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5" y="426"/>
                    <a:pt x="456" y="426"/>
                    <a:pt x="456" y="274"/>
                  </a:cubicBezTo>
                  <a:cubicBezTo>
                    <a:pt x="456" y="153"/>
                    <a:pt x="395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6" name="Google Shape;12916;p15"/>
            <p:cNvSpPr/>
            <p:nvPr/>
          </p:nvSpPr>
          <p:spPr>
            <a:xfrm>
              <a:off x="6456325" y="1505800"/>
              <a:ext cx="12925" cy="10775"/>
            </a:xfrm>
            <a:custGeom>
              <a:avLst/>
              <a:gdLst/>
              <a:ahLst/>
              <a:cxnLst/>
              <a:rect l="l" t="t" r="r" b="b"/>
              <a:pathLst>
                <a:path w="517" h="431" extrusionOk="0">
                  <a:moveTo>
                    <a:pt x="274" y="0"/>
                  </a:moveTo>
                  <a:cubicBezTo>
                    <a:pt x="197" y="0"/>
                    <a:pt x="136" y="57"/>
                    <a:pt x="91" y="146"/>
                  </a:cubicBezTo>
                  <a:cubicBezTo>
                    <a:pt x="0" y="267"/>
                    <a:pt x="91" y="359"/>
                    <a:pt x="213" y="419"/>
                  </a:cubicBezTo>
                  <a:cubicBezTo>
                    <a:pt x="236" y="427"/>
                    <a:pt x="260" y="431"/>
                    <a:pt x="285" y="431"/>
                  </a:cubicBezTo>
                  <a:cubicBezTo>
                    <a:pt x="361" y="431"/>
                    <a:pt x="441" y="397"/>
                    <a:pt x="486" y="328"/>
                  </a:cubicBezTo>
                  <a:cubicBezTo>
                    <a:pt x="517" y="207"/>
                    <a:pt x="456" y="85"/>
                    <a:pt x="365" y="24"/>
                  </a:cubicBezTo>
                  <a:cubicBezTo>
                    <a:pt x="332" y="8"/>
                    <a:pt x="302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7" name="Google Shape;12917;p15"/>
            <p:cNvSpPr/>
            <p:nvPr/>
          </p:nvSpPr>
          <p:spPr>
            <a:xfrm>
              <a:off x="5881075" y="156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31"/>
                    <a:pt x="0" y="153"/>
                    <a:pt x="61" y="274"/>
                  </a:cubicBezTo>
                  <a:cubicBezTo>
                    <a:pt x="61" y="365"/>
                    <a:pt x="152" y="426"/>
                    <a:pt x="244" y="426"/>
                  </a:cubicBezTo>
                  <a:cubicBezTo>
                    <a:pt x="365" y="426"/>
                    <a:pt x="456" y="305"/>
                    <a:pt x="456" y="183"/>
                  </a:cubicBezTo>
                  <a:cubicBezTo>
                    <a:pt x="45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8" name="Google Shape;12918;p15"/>
            <p:cNvSpPr/>
            <p:nvPr/>
          </p:nvSpPr>
          <p:spPr>
            <a:xfrm>
              <a:off x="6123475" y="1569625"/>
              <a:ext cx="12950" cy="10775"/>
            </a:xfrm>
            <a:custGeom>
              <a:avLst/>
              <a:gdLst/>
              <a:ahLst/>
              <a:cxnLst/>
              <a:rect l="l" t="t" r="r" b="b"/>
              <a:pathLst>
                <a:path w="518" h="431" extrusionOk="0">
                  <a:moveTo>
                    <a:pt x="274" y="1"/>
                  </a:moveTo>
                  <a:cubicBezTo>
                    <a:pt x="197" y="1"/>
                    <a:pt x="136" y="57"/>
                    <a:pt x="92" y="146"/>
                  </a:cubicBezTo>
                  <a:cubicBezTo>
                    <a:pt x="1" y="268"/>
                    <a:pt x="92" y="359"/>
                    <a:pt x="213" y="420"/>
                  </a:cubicBezTo>
                  <a:cubicBezTo>
                    <a:pt x="235" y="427"/>
                    <a:pt x="258" y="431"/>
                    <a:pt x="282" y="431"/>
                  </a:cubicBezTo>
                  <a:cubicBezTo>
                    <a:pt x="359" y="431"/>
                    <a:pt x="441" y="391"/>
                    <a:pt x="487" y="298"/>
                  </a:cubicBezTo>
                  <a:cubicBezTo>
                    <a:pt x="517" y="207"/>
                    <a:pt x="457" y="85"/>
                    <a:pt x="365" y="24"/>
                  </a:cubicBezTo>
                  <a:cubicBezTo>
                    <a:pt x="333" y="8"/>
                    <a:pt x="302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9" name="Google Shape;12919;p15"/>
            <p:cNvSpPr/>
            <p:nvPr/>
          </p:nvSpPr>
          <p:spPr>
            <a:xfrm>
              <a:off x="5790650" y="16325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44" y="1"/>
                  </a:moveTo>
                  <a:cubicBezTo>
                    <a:pt x="122" y="1"/>
                    <a:pt x="31" y="62"/>
                    <a:pt x="0" y="183"/>
                  </a:cubicBezTo>
                  <a:cubicBezTo>
                    <a:pt x="0" y="305"/>
                    <a:pt x="31" y="426"/>
                    <a:pt x="183" y="426"/>
                  </a:cubicBezTo>
                  <a:cubicBezTo>
                    <a:pt x="199" y="430"/>
                    <a:pt x="214" y="432"/>
                    <a:pt x="229" y="432"/>
                  </a:cubicBezTo>
                  <a:cubicBezTo>
                    <a:pt x="327" y="432"/>
                    <a:pt x="400" y="350"/>
                    <a:pt x="426" y="244"/>
                  </a:cubicBezTo>
                  <a:cubicBezTo>
                    <a:pt x="456" y="12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0" name="Google Shape;12920;p15"/>
            <p:cNvSpPr/>
            <p:nvPr/>
          </p:nvSpPr>
          <p:spPr>
            <a:xfrm>
              <a:off x="5249600" y="16492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92" y="1"/>
                    <a:pt x="1" y="92"/>
                    <a:pt x="1" y="213"/>
                  </a:cubicBezTo>
                  <a:cubicBezTo>
                    <a:pt x="1" y="335"/>
                    <a:pt x="92" y="426"/>
                    <a:pt x="213" y="45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457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1" name="Google Shape;12921;p15"/>
            <p:cNvSpPr/>
            <p:nvPr/>
          </p:nvSpPr>
          <p:spPr>
            <a:xfrm>
              <a:off x="5318750" y="1289825"/>
              <a:ext cx="15975" cy="15800"/>
            </a:xfrm>
            <a:custGeom>
              <a:avLst/>
              <a:gdLst/>
              <a:ahLst/>
              <a:cxnLst/>
              <a:rect l="l" t="t" r="r" b="b"/>
              <a:pathLst>
                <a:path w="639" h="632" extrusionOk="0">
                  <a:moveTo>
                    <a:pt x="244" y="0"/>
                  </a:moveTo>
                  <a:cubicBezTo>
                    <a:pt x="244" y="0"/>
                    <a:pt x="244" y="31"/>
                    <a:pt x="244" y="61"/>
                  </a:cubicBezTo>
                  <a:cubicBezTo>
                    <a:pt x="274" y="244"/>
                    <a:pt x="1" y="426"/>
                    <a:pt x="213" y="608"/>
                  </a:cubicBezTo>
                  <a:cubicBezTo>
                    <a:pt x="229" y="624"/>
                    <a:pt x="259" y="631"/>
                    <a:pt x="289" y="631"/>
                  </a:cubicBezTo>
                  <a:cubicBezTo>
                    <a:pt x="320" y="631"/>
                    <a:pt x="350" y="624"/>
                    <a:pt x="365" y="608"/>
                  </a:cubicBezTo>
                  <a:cubicBezTo>
                    <a:pt x="639" y="456"/>
                    <a:pt x="457" y="244"/>
                    <a:pt x="457" y="61"/>
                  </a:cubicBezTo>
                  <a:cubicBezTo>
                    <a:pt x="457" y="31"/>
                    <a:pt x="457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2" name="Google Shape;12922;p15"/>
            <p:cNvSpPr/>
            <p:nvPr/>
          </p:nvSpPr>
          <p:spPr>
            <a:xfrm>
              <a:off x="5580925" y="1453200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0" y="0"/>
                  </a:moveTo>
                  <a:cubicBezTo>
                    <a:pt x="0" y="31"/>
                    <a:pt x="0" y="92"/>
                    <a:pt x="31" y="152"/>
                  </a:cubicBezTo>
                  <a:cubicBezTo>
                    <a:pt x="56" y="281"/>
                    <a:pt x="104" y="409"/>
                    <a:pt x="228" y="409"/>
                  </a:cubicBezTo>
                  <a:cubicBezTo>
                    <a:pt x="251" y="409"/>
                    <a:pt x="276" y="405"/>
                    <a:pt x="304" y="396"/>
                  </a:cubicBezTo>
                  <a:cubicBezTo>
                    <a:pt x="395" y="365"/>
                    <a:pt x="456" y="304"/>
                    <a:pt x="456" y="213"/>
                  </a:cubicBezTo>
                  <a:cubicBezTo>
                    <a:pt x="487" y="31"/>
                    <a:pt x="335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3" name="Google Shape;12923;p15"/>
            <p:cNvSpPr/>
            <p:nvPr/>
          </p:nvSpPr>
          <p:spPr>
            <a:xfrm>
              <a:off x="5600675" y="1440025"/>
              <a:ext cx="10675" cy="10925"/>
            </a:xfrm>
            <a:custGeom>
              <a:avLst/>
              <a:gdLst/>
              <a:ahLst/>
              <a:cxnLst/>
              <a:rect l="l" t="t" r="r" b="b"/>
              <a:pathLst>
                <a:path w="427" h="437" extrusionOk="0">
                  <a:moveTo>
                    <a:pt x="246" y="0"/>
                  </a:moveTo>
                  <a:cubicBezTo>
                    <a:pt x="218" y="0"/>
                    <a:pt x="187" y="4"/>
                    <a:pt x="152" y="11"/>
                  </a:cubicBezTo>
                  <a:cubicBezTo>
                    <a:pt x="61" y="11"/>
                    <a:pt x="0" y="72"/>
                    <a:pt x="0" y="163"/>
                  </a:cubicBezTo>
                  <a:cubicBezTo>
                    <a:pt x="0" y="315"/>
                    <a:pt x="61" y="436"/>
                    <a:pt x="213" y="436"/>
                  </a:cubicBezTo>
                  <a:cubicBezTo>
                    <a:pt x="335" y="436"/>
                    <a:pt x="426" y="315"/>
                    <a:pt x="426" y="163"/>
                  </a:cubicBezTo>
                  <a:cubicBezTo>
                    <a:pt x="402" y="45"/>
                    <a:pt x="342" y="0"/>
                    <a:pt x="2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4" name="Google Shape;12924;p15"/>
            <p:cNvSpPr/>
            <p:nvPr/>
          </p:nvSpPr>
          <p:spPr>
            <a:xfrm>
              <a:off x="5636400" y="1425850"/>
              <a:ext cx="11400" cy="10800"/>
            </a:xfrm>
            <a:custGeom>
              <a:avLst/>
              <a:gdLst/>
              <a:ahLst/>
              <a:cxnLst/>
              <a:rect l="l" t="t" r="r" b="b"/>
              <a:pathLst>
                <a:path w="456" h="432" extrusionOk="0">
                  <a:moveTo>
                    <a:pt x="243" y="0"/>
                  </a:moveTo>
                  <a:cubicBezTo>
                    <a:pt x="91" y="31"/>
                    <a:pt x="0" y="91"/>
                    <a:pt x="30" y="243"/>
                  </a:cubicBezTo>
                  <a:cubicBezTo>
                    <a:pt x="61" y="304"/>
                    <a:pt x="122" y="395"/>
                    <a:pt x="182" y="426"/>
                  </a:cubicBezTo>
                  <a:cubicBezTo>
                    <a:pt x="198" y="430"/>
                    <a:pt x="215" y="432"/>
                    <a:pt x="232" y="432"/>
                  </a:cubicBezTo>
                  <a:cubicBezTo>
                    <a:pt x="341" y="432"/>
                    <a:pt x="456" y="349"/>
                    <a:pt x="456" y="24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5" name="Google Shape;12925;p15"/>
            <p:cNvSpPr/>
            <p:nvPr/>
          </p:nvSpPr>
          <p:spPr>
            <a:xfrm>
              <a:off x="6725325" y="14212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65" y="1"/>
                  </a:moveTo>
                  <a:cubicBezTo>
                    <a:pt x="274" y="31"/>
                    <a:pt x="213" y="92"/>
                    <a:pt x="152" y="153"/>
                  </a:cubicBezTo>
                  <a:cubicBezTo>
                    <a:pt x="31" y="214"/>
                    <a:pt x="0" y="366"/>
                    <a:pt x="91" y="457"/>
                  </a:cubicBezTo>
                  <a:cubicBezTo>
                    <a:pt x="183" y="518"/>
                    <a:pt x="243" y="518"/>
                    <a:pt x="334" y="518"/>
                  </a:cubicBezTo>
                  <a:cubicBezTo>
                    <a:pt x="456" y="487"/>
                    <a:pt x="547" y="335"/>
                    <a:pt x="456" y="244"/>
                  </a:cubicBezTo>
                  <a:cubicBezTo>
                    <a:pt x="426" y="153"/>
                    <a:pt x="395" y="6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6" name="Google Shape;12926;p15"/>
            <p:cNvSpPr/>
            <p:nvPr/>
          </p:nvSpPr>
          <p:spPr>
            <a:xfrm>
              <a:off x="6558900" y="139470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4"/>
                    <a:pt x="92" y="426"/>
                    <a:pt x="213" y="456"/>
                  </a:cubicBezTo>
                  <a:cubicBezTo>
                    <a:pt x="335" y="456"/>
                    <a:pt x="426" y="334"/>
                    <a:pt x="426" y="213"/>
                  </a:cubicBezTo>
                  <a:cubicBezTo>
                    <a:pt x="456" y="9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7" name="Google Shape;12927;p15"/>
            <p:cNvSpPr/>
            <p:nvPr/>
          </p:nvSpPr>
          <p:spPr>
            <a:xfrm>
              <a:off x="5964675" y="1395250"/>
              <a:ext cx="10650" cy="10850"/>
            </a:xfrm>
            <a:custGeom>
              <a:avLst/>
              <a:gdLst/>
              <a:ahLst/>
              <a:cxnLst/>
              <a:rect l="l" t="t" r="r" b="b"/>
              <a:pathLst>
                <a:path w="426" h="434" extrusionOk="0">
                  <a:moveTo>
                    <a:pt x="195" y="1"/>
                  </a:moveTo>
                  <a:cubicBezTo>
                    <a:pt x="122" y="1"/>
                    <a:pt x="55" y="55"/>
                    <a:pt x="30" y="130"/>
                  </a:cubicBezTo>
                  <a:cubicBezTo>
                    <a:pt x="0" y="312"/>
                    <a:pt x="122" y="373"/>
                    <a:pt x="243" y="434"/>
                  </a:cubicBezTo>
                  <a:cubicBezTo>
                    <a:pt x="365" y="434"/>
                    <a:pt x="426" y="373"/>
                    <a:pt x="426" y="282"/>
                  </a:cubicBezTo>
                  <a:cubicBezTo>
                    <a:pt x="426" y="160"/>
                    <a:pt x="365" y="39"/>
                    <a:pt x="243" y="8"/>
                  </a:cubicBezTo>
                  <a:cubicBezTo>
                    <a:pt x="227" y="3"/>
                    <a:pt x="211" y="1"/>
                    <a:pt x="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8" name="Google Shape;12928;p15"/>
            <p:cNvSpPr/>
            <p:nvPr/>
          </p:nvSpPr>
          <p:spPr>
            <a:xfrm>
              <a:off x="5572650" y="139090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301" y="0"/>
                  </a:moveTo>
                  <a:cubicBezTo>
                    <a:pt x="149" y="0"/>
                    <a:pt x="27" y="122"/>
                    <a:pt x="27" y="274"/>
                  </a:cubicBezTo>
                  <a:cubicBezTo>
                    <a:pt x="1" y="353"/>
                    <a:pt x="66" y="432"/>
                    <a:pt x="143" y="432"/>
                  </a:cubicBezTo>
                  <a:cubicBezTo>
                    <a:pt x="155" y="432"/>
                    <a:pt x="167" y="430"/>
                    <a:pt x="179" y="426"/>
                  </a:cubicBezTo>
                  <a:cubicBezTo>
                    <a:pt x="301" y="395"/>
                    <a:pt x="392" y="304"/>
                    <a:pt x="422" y="182"/>
                  </a:cubicBezTo>
                  <a:cubicBezTo>
                    <a:pt x="453" y="91"/>
                    <a:pt x="392" y="0"/>
                    <a:pt x="3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9" name="Google Shape;12929;p15"/>
            <p:cNvSpPr/>
            <p:nvPr/>
          </p:nvSpPr>
          <p:spPr>
            <a:xfrm>
              <a:off x="5341550" y="1389375"/>
              <a:ext cx="17500" cy="8600"/>
            </a:xfrm>
            <a:custGeom>
              <a:avLst/>
              <a:gdLst/>
              <a:ahLst/>
              <a:cxnLst/>
              <a:rect l="l" t="t" r="r" b="b"/>
              <a:pathLst>
                <a:path w="700" h="344" extrusionOk="0">
                  <a:moveTo>
                    <a:pt x="313" y="0"/>
                  </a:moveTo>
                  <a:cubicBezTo>
                    <a:pt x="220" y="0"/>
                    <a:pt x="117" y="26"/>
                    <a:pt x="1" y="61"/>
                  </a:cubicBezTo>
                  <a:cubicBezTo>
                    <a:pt x="178" y="194"/>
                    <a:pt x="307" y="343"/>
                    <a:pt x="482" y="343"/>
                  </a:cubicBezTo>
                  <a:cubicBezTo>
                    <a:pt x="547" y="343"/>
                    <a:pt x="618" y="323"/>
                    <a:pt x="700" y="274"/>
                  </a:cubicBezTo>
                  <a:cubicBezTo>
                    <a:pt x="587" y="68"/>
                    <a:pt x="463" y="0"/>
                    <a:pt x="3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0" name="Google Shape;12930;p15"/>
            <p:cNvSpPr/>
            <p:nvPr/>
          </p:nvSpPr>
          <p:spPr>
            <a:xfrm>
              <a:off x="6397800" y="13757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65" y="426"/>
                    <a:pt x="457" y="334"/>
                    <a:pt x="457" y="213"/>
                  </a:cubicBezTo>
                  <a:cubicBezTo>
                    <a:pt x="457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1" name="Google Shape;12931;p15"/>
            <p:cNvSpPr/>
            <p:nvPr/>
          </p:nvSpPr>
          <p:spPr>
            <a:xfrm>
              <a:off x="6597650" y="1371125"/>
              <a:ext cx="22825" cy="9150"/>
            </a:xfrm>
            <a:custGeom>
              <a:avLst/>
              <a:gdLst/>
              <a:ahLst/>
              <a:cxnLst/>
              <a:rect l="l" t="t" r="r" b="b"/>
              <a:pathLst>
                <a:path w="913" h="366" extrusionOk="0">
                  <a:moveTo>
                    <a:pt x="913" y="1"/>
                  </a:moveTo>
                  <a:cubicBezTo>
                    <a:pt x="615" y="1"/>
                    <a:pt x="366" y="193"/>
                    <a:pt x="101" y="193"/>
                  </a:cubicBezTo>
                  <a:cubicBezTo>
                    <a:pt x="68" y="193"/>
                    <a:pt x="34" y="190"/>
                    <a:pt x="1" y="183"/>
                  </a:cubicBezTo>
                  <a:lnTo>
                    <a:pt x="1" y="366"/>
                  </a:lnTo>
                  <a:lnTo>
                    <a:pt x="365" y="366"/>
                  </a:lnTo>
                  <a:cubicBezTo>
                    <a:pt x="609" y="366"/>
                    <a:pt x="913" y="366"/>
                    <a:pt x="9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2" name="Google Shape;12932;p15"/>
            <p:cNvSpPr/>
            <p:nvPr/>
          </p:nvSpPr>
          <p:spPr>
            <a:xfrm>
              <a:off x="6793700" y="1357450"/>
              <a:ext cx="13700" cy="12225"/>
            </a:xfrm>
            <a:custGeom>
              <a:avLst/>
              <a:gdLst/>
              <a:ahLst/>
              <a:cxnLst/>
              <a:rect l="l" t="t" r="r" b="b"/>
              <a:pathLst>
                <a:path w="548" h="489" extrusionOk="0">
                  <a:moveTo>
                    <a:pt x="548" y="1"/>
                  </a:moveTo>
                  <a:cubicBezTo>
                    <a:pt x="426" y="1"/>
                    <a:pt x="305" y="61"/>
                    <a:pt x="214" y="92"/>
                  </a:cubicBezTo>
                  <a:cubicBezTo>
                    <a:pt x="92" y="153"/>
                    <a:pt x="1" y="274"/>
                    <a:pt x="92" y="396"/>
                  </a:cubicBezTo>
                  <a:cubicBezTo>
                    <a:pt x="137" y="463"/>
                    <a:pt x="185" y="489"/>
                    <a:pt x="232" y="489"/>
                  </a:cubicBezTo>
                  <a:cubicBezTo>
                    <a:pt x="313" y="489"/>
                    <a:pt x="388" y="412"/>
                    <a:pt x="426" y="335"/>
                  </a:cubicBezTo>
                  <a:cubicBezTo>
                    <a:pt x="487" y="213"/>
                    <a:pt x="517" y="122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3" name="Google Shape;12933;p15"/>
            <p:cNvSpPr/>
            <p:nvPr/>
          </p:nvSpPr>
          <p:spPr>
            <a:xfrm>
              <a:off x="6802825" y="1344800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26" y="1"/>
                  </a:moveTo>
                  <a:cubicBezTo>
                    <a:pt x="298" y="1"/>
                    <a:pt x="270" y="7"/>
                    <a:pt x="244" y="20"/>
                  </a:cubicBezTo>
                  <a:cubicBezTo>
                    <a:pt x="0" y="142"/>
                    <a:pt x="122" y="324"/>
                    <a:pt x="183" y="507"/>
                  </a:cubicBezTo>
                  <a:cubicBezTo>
                    <a:pt x="365" y="476"/>
                    <a:pt x="548" y="415"/>
                    <a:pt x="517" y="172"/>
                  </a:cubicBezTo>
                  <a:cubicBezTo>
                    <a:pt x="517" y="77"/>
                    <a:pt x="425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4" name="Google Shape;12934;p15"/>
            <p:cNvSpPr/>
            <p:nvPr/>
          </p:nvSpPr>
          <p:spPr>
            <a:xfrm>
              <a:off x="5853725" y="1339225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0" y="0"/>
                  </a:moveTo>
                  <a:cubicBezTo>
                    <a:pt x="0" y="152"/>
                    <a:pt x="61" y="304"/>
                    <a:pt x="183" y="395"/>
                  </a:cubicBezTo>
                  <a:cubicBezTo>
                    <a:pt x="199" y="392"/>
                    <a:pt x="214" y="390"/>
                    <a:pt x="227" y="390"/>
                  </a:cubicBezTo>
                  <a:cubicBezTo>
                    <a:pt x="335" y="390"/>
                    <a:pt x="341" y="493"/>
                    <a:pt x="395" y="547"/>
                  </a:cubicBezTo>
                  <a:lnTo>
                    <a:pt x="578" y="547"/>
                  </a:lnTo>
                  <a:cubicBezTo>
                    <a:pt x="578" y="365"/>
                    <a:pt x="639" y="183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5" name="Google Shape;12935;p15"/>
            <p:cNvSpPr/>
            <p:nvPr/>
          </p:nvSpPr>
          <p:spPr>
            <a:xfrm>
              <a:off x="6646275" y="1327825"/>
              <a:ext cx="12200" cy="14100"/>
            </a:xfrm>
            <a:custGeom>
              <a:avLst/>
              <a:gdLst/>
              <a:ahLst/>
              <a:cxnLst/>
              <a:rect l="l" t="t" r="r" b="b"/>
              <a:pathLst>
                <a:path w="488" h="564" extrusionOk="0">
                  <a:moveTo>
                    <a:pt x="244" y="0"/>
                  </a:moveTo>
                  <a:cubicBezTo>
                    <a:pt x="214" y="0"/>
                    <a:pt x="92" y="61"/>
                    <a:pt x="92" y="91"/>
                  </a:cubicBezTo>
                  <a:cubicBezTo>
                    <a:pt x="62" y="243"/>
                    <a:pt x="1" y="426"/>
                    <a:pt x="183" y="547"/>
                  </a:cubicBezTo>
                  <a:cubicBezTo>
                    <a:pt x="212" y="557"/>
                    <a:pt x="237" y="563"/>
                    <a:pt x="257" y="563"/>
                  </a:cubicBezTo>
                  <a:cubicBezTo>
                    <a:pt x="303" y="563"/>
                    <a:pt x="326" y="531"/>
                    <a:pt x="305" y="426"/>
                  </a:cubicBezTo>
                  <a:cubicBezTo>
                    <a:pt x="275" y="274"/>
                    <a:pt x="487" y="9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6" name="Google Shape;12936;p15"/>
            <p:cNvSpPr/>
            <p:nvPr/>
          </p:nvSpPr>
          <p:spPr>
            <a:xfrm>
              <a:off x="5767850" y="132175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30"/>
                    <a:pt x="1" y="122"/>
                    <a:pt x="1" y="243"/>
                  </a:cubicBezTo>
                  <a:cubicBezTo>
                    <a:pt x="1" y="334"/>
                    <a:pt x="61" y="426"/>
                    <a:pt x="153" y="456"/>
                  </a:cubicBezTo>
                  <a:cubicBezTo>
                    <a:pt x="274" y="456"/>
                    <a:pt x="426" y="395"/>
                    <a:pt x="426" y="243"/>
                  </a:cubicBezTo>
                  <a:cubicBezTo>
                    <a:pt x="456" y="122"/>
                    <a:pt x="335" y="6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7" name="Google Shape;12937;p15"/>
            <p:cNvSpPr/>
            <p:nvPr/>
          </p:nvSpPr>
          <p:spPr>
            <a:xfrm>
              <a:off x="5823325" y="1316425"/>
              <a:ext cx="16750" cy="12850"/>
            </a:xfrm>
            <a:custGeom>
              <a:avLst/>
              <a:gdLst/>
              <a:ahLst/>
              <a:cxnLst/>
              <a:rect l="l" t="t" r="r" b="b"/>
              <a:pathLst>
                <a:path w="670" h="514" extrusionOk="0">
                  <a:moveTo>
                    <a:pt x="335" y="0"/>
                  </a:moveTo>
                  <a:cubicBezTo>
                    <a:pt x="0" y="0"/>
                    <a:pt x="0" y="183"/>
                    <a:pt x="122" y="365"/>
                  </a:cubicBezTo>
                  <a:cubicBezTo>
                    <a:pt x="201" y="460"/>
                    <a:pt x="280" y="513"/>
                    <a:pt x="354" y="513"/>
                  </a:cubicBezTo>
                  <a:cubicBezTo>
                    <a:pt x="424" y="513"/>
                    <a:pt x="489" y="467"/>
                    <a:pt x="548" y="365"/>
                  </a:cubicBezTo>
                  <a:cubicBezTo>
                    <a:pt x="669" y="152"/>
                    <a:pt x="487" y="6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8" name="Google Shape;12938;p15"/>
            <p:cNvSpPr/>
            <p:nvPr/>
          </p:nvSpPr>
          <p:spPr>
            <a:xfrm>
              <a:off x="5678950" y="1130250"/>
              <a:ext cx="10650" cy="11575"/>
            </a:xfrm>
            <a:custGeom>
              <a:avLst/>
              <a:gdLst/>
              <a:ahLst/>
              <a:cxnLst/>
              <a:rect l="l" t="t" r="r" b="b"/>
              <a:pathLst>
                <a:path w="426" h="463" extrusionOk="0">
                  <a:moveTo>
                    <a:pt x="243" y="0"/>
                  </a:moveTo>
                  <a:cubicBezTo>
                    <a:pt x="122" y="0"/>
                    <a:pt x="31" y="92"/>
                    <a:pt x="0" y="213"/>
                  </a:cubicBezTo>
                  <a:cubicBezTo>
                    <a:pt x="0" y="335"/>
                    <a:pt x="61" y="426"/>
                    <a:pt x="213" y="456"/>
                  </a:cubicBezTo>
                  <a:cubicBezTo>
                    <a:pt x="225" y="460"/>
                    <a:pt x="238" y="462"/>
                    <a:pt x="250" y="462"/>
                  </a:cubicBezTo>
                  <a:cubicBezTo>
                    <a:pt x="334" y="462"/>
                    <a:pt x="426" y="380"/>
                    <a:pt x="426" y="274"/>
                  </a:cubicBezTo>
                  <a:cubicBezTo>
                    <a:pt x="426" y="152"/>
                    <a:pt x="426" y="3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9" name="Google Shape;12939;p15"/>
            <p:cNvSpPr/>
            <p:nvPr/>
          </p:nvSpPr>
          <p:spPr>
            <a:xfrm>
              <a:off x="7068775" y="1213250"/>
              <a:ext cx="12950" cy="11100"/>
            </a:xfrm>
            <a:custGeom>
              <a:avLst/>
              <a:gdLst/>
              <a:ahLst/>
              <a:cxnLst/>
              <a:rect l="l" t="t" r="r" b="b"/>
              <a:pathLst>
                <a:path w="518" h="444" extrusionOk="0">
                  <a:moveTo>
                    <a:pt x="249" y="0"/>
                  </a:moveTo>
                  <a:cubicBezTo>
                    <a:pt x="179" y="0"/>
                    <a:pt x="129" y="56"/>
                    <a:pt x="62" y="145"/>
                  </a:cubicBezTo>
                  <a:cubicBezTo>
                    <a:pt x="1" y="297"/>
                    <a:pt x="62" y="358"/>
                    <a:pt x="183" y="419"/>
                  </a:cubicBezTo>
                  <a:cubicBezTo>
                    <a:pt x="217" y="436"/>
                    <a:pt x="249" y="443"/>
                    <a:pt x="278" y="443"/>
                  </a:cubicBezTo>
                  <a:cubicBezTo>
                    <a:pt x="353" y="443"/>
                    <a:pt x="413" y="394"/>
                    <a:pt x="457" y="328"/>
                  </a:cubicBezTo>
                  <a:cubicBezTo>
                    <a:pt x="518" y="206"/>
                    <a:pt x="457" y="85"/>
                    <a:pt x="335" y="24"/>
                  </a:cubicBezTo>
                  <a:cubicBezTo>
                    <a:pt x="303" y="8"/>
                    <a:pt x="275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0" name="Google Shape;12940;p15"/>
            <p:cNvSpPr/>
            <p:nvPr/>
          </p:nvSpPr>
          <p:spPr>
            <a:xfrm>
              <a:off x="5253400" y="1232675"/>
              <a:ext cx="11425" cy="10325"/>
            </a:xfrm>
            <a:custGeom>
              <a:avLst/>
              <a:gdLst/>
              <a:ahLst/>
              <a:cxnLst/>
              <a:rect l="l" t="t" r="r" b="b"/>
              <a:pathLst>
                <a:path w="457" h="413" extrusionOk="0">
                  <a:moveTo>
                    <a:pt x="260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2" y="7"/>
                    <a:pt x="1" y="128"/>
                    <a:pt x="31" y="250"/>
                  </a:cubicBezTo>
                  <a:cubicBezTo>
                    <a:pt x="31" y="368"/>
                    <a:pt x="86" y="412"/>
                    <a:pt x="181" y="412"/>
                  </a:cubicBezTo>
                  <a:cubicBezTo>
                    <a:pt x="209" y="412"/>
                    <a:pt x="240" y="409"/>
                    <a:pt x="274" y="402"/>
                  </a:cubicBezTo>
                  <a:cubicBezTo>
                    <a:pt x="426" y="402"/>
                    <a:pt x="457" y="311"/>
                    <a:pt x="457" y="189"/>
                  </a:cubicBezTo>
                  <a:cubicBezTo>
                    <a:pt x="430" y="84"/>
                    <a:pt x="358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1" name="Google Shape;12941;p15"/>
            <p:cNvSpPr/>
            <p:nvPr/>
          </p:nvSpPr>
          <p:spPr>
            <a:xfrm>
              <a:off x="6219975" y="1162800"/>
              <a:ext cx="10675" cy="10225"/>
            </a:xfrm>
            <a:custGeom>
              <a:avLst/>
              <a:gdLst/>
              <a:ahLst/>
              <a:cxnLst/>
              <a:rect l="l" t="t" r="r" b="b"/>
              <a:pathLst>
                <a:path w="427" h="409" extrusionOk="0">
                  <a:moveTo>
                    <a:pt x="177" y="1"/>
                  </a:moveTo>
                  <a:cubicBezTo>
                    <a:pt x="160" y="1"/>
                    <a:pt x="142" y="2"/>
                    <a:pt x="123" y="5"/>
                  </a:cubicBezTo>
                  <a:cubicBezTo>
                    <a:pt x="31" y="36"/>
                    <a:pt x="1" y="127"/>
                    <a:pt x="31" y="218"/>
                  </a:cubicBezTo>
                  <a:cubicBezTo>
                    <a:pt x="62" y="340"/>
                    <a:pt x="183" y="401"/>
                    <a:pt x="305" y="401"/>
                  </a:cubicBezTo>
                  <a:cubicBezTo>
                    <a:pt x="321" y="406"/>
                    <a:pt x="334" y="408"/>
                    <a:pt x="347" y="408"/>
                  </a:cubicBezTo>
                  <a:cubicBezTo>
                    <a:pt x="406" y="408"/>
                    <a:pt x="427" y="349"/>
                    <a:pt x="427" y="249"/>
                  </a:cubicBezTo>
                  <a:cubicBezTo>
                    <a:pt x="399" y="112"/>
                    <a:pt x="323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2" name="Google Shape;12942;p15"/>
            <p:cNvSpPr/>
            <p:nvPr/>
          </p:nvSpPr>
          <p:spPr>
            <a:xfrm>
              <a:off x="6129550" y="1253775"/>
              <a:ext cx="12200" cy="12525"/>
            </a:xfrm>
            <a:custGeom>
              <a:avLst/>
              <a:gdLst/>
              <a:ahLst/>
              <a:cxnLst/>
              <a:rect l="l" t="t" r="r" b="b"/>
              <a:pathLst>
                <a:path w="488" h="501" extrusionOk="0">
                  <a:moveTo>
                    <a:pt x="258" y="0"/>
                  </a:moveTo>
                  <a:cubicBezTo>
                    <a:pt x="220" y="0"/>
                    <a:pt x="183" y="14"/>
                    <a:pt x="153" y="44"/>
                  </a:cubicBezTo>
                  <a:cubicBezTo>
                    <a:pt x="1" y="105"/>
                    <a:pt x="1" y="318"/>
                    <a:pt x="153" y="379"/>
                  </a:cubicBezTo>
                  <a:cubicBezTo>
                    <a:pt x="236" y="434"/>
                    <a:pt x="346" y="464"/>
                    <a:pt x="457" y="493"/>
                  </a:cubicBezTo>
                  <a:lnTo>
                    <a:pt x="457" y="493"/>
                  </a:lnTo>
                  <a:cubicBezTo>
                    <a:pt x="457" y="374"/>
                    <a:pt x="456" y="254"/>
                    <a:pt x="426" y="135"/>
                  </a:cubicBezTo>
                  <a:cubicBezTo>
                    <a:pt x="406" y="54"/>
                    <a:pt x="332" y="0"/>
                    <a:pt x="258" y="0"/>
                  </a:cubicBezTo>
                  <a:close/>
                  <a:moveTo>
                    <a:pt x="457" y="493"/>
                  </a:moveTo>
                  <a:cubicBezTo>
                    <a:pt x="457" y="495"/>
                    <a:pt x="457" y="498"/>
                    <a:pt x="457" y="500"/>
                  </a:cubicBezTo>
                  <a:lnTo>
                    <a:pt x="487" y="500"/>
                  </a:lnTo>
                  <a:cubicBezTo>
                    <a:pt x="477" y="498"/>
                    <a:pt x="467" y="495"/>
                    <a:pt x="457" y="49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3" name="Google Shape;12943;p15"/>
            <p:cNvSpPr/>
            <p:nvPr/>
          </p:nvSpPr>
          <p:spPr>
            <a:xfrm>
              <a:off x="6242025" y="1252600"/>
              <a:ext cx="19025" cy="12400"/>
            </a:xfrm>
            <a:custGeom>
              <a:avLst/>
              <a:gdLst/>
              <a:ahLst/>
              <a:cxnLst/>
              <a:rect l="l" t="t" r="r" b="b"/>
              <a:pathLst>
                <a:path w="761" h="496" extrusionOk="0">
                  <a:moveTo>
                    <a:pt x="0" y="0"/>
                  </a:moveTo>
                  <a:cubicBezTo>
                    <a:pt x="113" y="248"/>
                    <a:pt x="209" y="496"/>
                    <a:pt x="450" y="496"/>
                  </a:cubicBezTo>
                  <a:cubicBezTo>
                    <a:pt x="533" y="496"/>
                    <a:pt x="635" y="466"/>
                    <a:pt x="760" y="395"/>
                  </a:cubicBezTo>
                  <a:lnTo>
                    <a:pt x="36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4" name="Google Shape;12944;p15"/>
            <p:cNvSpPr/>
            <p:nvPr/>
          </p:nvSpPr>
          <p:spPr>
            <a:xfrm>
              <a:off x="5531525" y="1257900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13" y="1"/>
                  </a:moveTo>
                  <a:cubicBezTo>
                    <a:pt x="61" y="1"/>
                    <a:pt x="0" y="92"/>
                    <a:pt x="31" y="214"/>
                  </a:cubicBezTo>
                  <a:cubicBezTo>
                    <a:pt x="61" y="305"/>
                    <a:pt x="122" y="366"/>
                    <a:pt x="213" y="396"/>
                  </a:cubicBezTo>
                  <a:cubicBezTo>
                    <a:pt x="335" y="396"/>
                    <a:pt x="456" y="305"/>
                    <a:pt x="456" y="183"/>
                  </a:cubicBezTo>
                  <a:cubicBezTo>
                    <a:pt x="45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5" name="Google Shape;12945;p15"/>
            <p:cNvSpPr/>
            <p:nvPr/>
          </p:nvSpPr>
          <p:spPr>
            <a:xfrm>
              <a:off x="6740525" y="1462475"/>
              <a:ext cx="10650" cy="8425"/>
            </a:xfrm>
            <a:custGeom>
              <a:avLst/>
              <a:gdLst/>
              <a:ahLst/>
              <a:cxnLst/>
              <a:rect l="l" t="t" r="r" b="b"/>
              <a:pathLst>
                <a:path w="426" h="337" extrusionOk="0">
                  <a:moveTo>
                    <a:pt x="248" y="1"/>
                  </a:moveTo>
                  <a:cubicBezTo>
                    <a:pt x="217" y="1"/>
                    <a:pt x="185" y="8"/>
                    <a:pt x="152" y="25"/>
                  </a:cubicBezTo>
                  <a:cubicBezTo>
                    <a:pt x="61" y="25"/>
                    <a:pt x="0" y="85"/>
                    <a:pt x="30" y="207"/>
                  </a:cubicBezTo>
                  <a:cubicBezTo>
                    <a:pt x="30" y="282"/>
                    <a:pt x="133" y="336"/>
                    <a:pt x="221" y="336"/>
                  </a:cubicBezTo>
                  <a:cubicBezTo>
                    <a:pt x="239" y="336"/>
                    <a:pt x="257" y="334"/>
                    <a:pt x="274" y="329"/>
                  </a:cubicBezTo>
                  <a:cubicBezTo>
                    <a:pt x="365" y="298"/>
                    <a:pt x="426" y="268"/>
                    <a:pt x="426" y="146"/>
                  </a:cubicBezTo>
                  <a:cubicBezTo>
                    <a:pt x="403" y="57"/>
                    <a:pt x="332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6" name="Google Shape;12946;p15"/>
            <p:cNvSpPr/>
            <p:nvPr/>
          </p:nvSpPr>
          <p:spPr>
            <a:xfrm>
              <a:off x="6713925" y="128222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0"/>
                  </a:moveTo>
                  <a:cubicBezTo>
                    <a:pt x="91" y="0"/>
                    <a:pt x="31" y="0"/>
                    <a:pt x="31" y="152"/>
                  </a:cubicBezTo>
                  <a:cubicBezTo>
                    <a:pt x="0" y="274"/>
                    <a:pt x="61" y="365"/>
                    <a:pt x="213" y="396"/>
                  </a:cubicBezTo>
                  <a:cubicBezTo>
                    <a:pt x="224" y="401"/>
                    <a:pt x="235" y="404"/>
                    <a:pt x="248" y="404"/>
                  </a:cubicBezTo>
                  <a:cubicBezTo>
                    <a:pt x="304" y="404"/>
                    <a:pt x="370" y="349"/>
                    <a:pt x="395" y="274"/>
                  </a:cubicBezTo>
                  <a:cubicBezTo>
                    <a:pt x="395" y="152"/>
                    <a:pt x="335" y="3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7" name="Google Shape;12947;p15"/>
            <p:cNvSpPr/>
            <p:nvPr/>
          </p:nvSpPr>
          <p:spPr>
            <a:xfrm>
              <a:off x="6323325" y="1086175"/>
              <a:ext cx="9900" cy="9750"/>
            </a:xfrm>
            <a:custGeom>
              <a:avLst/>
              <a:gdLst/>
              <a:ahLst/>
              <a:cxnLst/>
              <a:rect l="l" t="t" r="r" b="b"/>
              <a:pathLst>
                <a:path w="396" h="390" extrusionOk="0">
                  <a:moveTo>
                    <a:pt x="214" y="0"/>
                  </a:moveTo>
                  <a:cubicBezTo>
                    <a:pt x="153" y="0"/>
                    <a:pt x="122" y="31"/>
                    <a:pt x="92" y="61"/>
                  </a:cubicBezTo>
                  <a:cubicBezTo>
                    <a:pt x="1" y="152"/>
                    <a:pt x="31" y="304"/>
                    <a:pt x="153" y="365"/>
                  </a:cubicBezTo>
                  <a:cubicBezTo>
                    <a:pt x="170" y="382"/>
                    <a:pt x="189" y="390"/>
                    <a:pt x="209" y="390"/>
                  </a:cubicBezTo>
                  <a:cubicBezTo>
                    <a:pt x="260" y="390"/>
                    <a:pt x="313" y="340"/>
                    <a:pt x="335" y="274"/>
                  </a:cubicBezTo>
                  <a:cubicBezTo>
                    <a:pt x="396" y="152"/>
                    <a:pt x="335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8" name="Google Shape;12948;p15"/>
            <p:cNvSpPr/>
            <p:nvPr/>
          </p:nvSpPr>
          <p:spPr>
            <a:xfrm>
              <a:off x="7095375" y="1330575"/>
              <a:ext cx="11425" cy="8675"/>
            </a:xfrm>
            <a:custGeom>
              <a:avLst/>
              <a:gdLst/>
              <a:ahLst/>
              <a:cxnLst/>
              <a:rect l="l" t="t" r="r" b="b"/>
              <a:pathLst>
                <a:path w="457" h="347" extrusionOk="0">
                  <a:moveTo>
                    <a:pt x="207" y="0"/>
                  </a:moveTo>
                  <a:cubicBezTo>
                    <a:pt x="141" y="0"/>
                    <a:pt x="84" y="35"/>
                    <a:pt x="62" y="103"/>
                  </a:cubicBezTo>
                  <a:cubicBezTo>
                    <a:pt x="1" y="225"/>
                    <a:pt x="92" y="346"/>
                    <a:pt x="214" y="346"/>
                  </a:cubicBezTo>
                  <a:cubicBezTo>
                    <a:pt x="305" y="346"/>
                    <a:pt x="396" y="285"/>
                    <a:pt x="426" y="194"/>
                  </a:cubicBezTo>
                  <a:cubicBezTo>
                    <a:pt x="457" y="73"/>
                    <a:pt x="366" y="42"/>
                    <a:pt x="274" y="12"/>
                  </a:cubicBezTo>
                  <a:cubicBezTo>
                    <a:pt x="252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9" name="Google Shape;12949;p15"/>
            <p:cNvSpPr/>
            <p:nvPr/>
          </p:nvSpPr>
          <p:spPr>
            <a:xfrm>
              <a:off x="6261775" y="11986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83" y="1"/>
                  </a:moveTo>
                  <a:cubicBezTo>
                    <a:pt x="62" y="31"/>
                    <a:pt x="1" y="62"/>
                    <a:pt x="31" y="183"/>
                  </a:cubicBezTo>
                  <a:cubicBezTo>
                    <a:pt x="31" y="244"/>
                    <a:pt x="122" y="305"/>
                    <a:pt x="214" y="305"/>
                  </a:cubicBezTo>
                  <a:cubicBezTo>
                    <a:pt x="335" y="305"/>
                    <a:pt x="426" y="214"/>
                    <a:pt x="396" y="92"/>
                  </a:cubicBezTo>
                  <a:cubicBezTo>
                    <a:pt x="36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0" name="Google Shape;12950;p15"/>
            <p:cNvSpPr/>
            <p:nvPr/>
          </p:nvSpPr>
          <p:spPr>
            <a:xfrm>
              <a:off x="6064200" y="1334650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53" y="426"/>
                    <a:pt x="366" y="366"/>
                    <a:pt x="548" y="366"/>
                  </a:cubicBezTo>
                  <a:cubicBezTo>
                    <a:pt x="639" y="305"/>
                    <a:pt x="670" y="244"/>
                    <a:pt x="761" y="183"/>
                  </a:cubicBezTo>
                  <a:cubicBezTo>
                    <a:pt x="487" y="183"/>
                    <a:pt x="214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1" name="Google Shape;12951;p15"/>
            <p:cNvSpPr/>
            <p:nvPr/>
          </p:nvSpPr>
          <p:spPr>
            <a:xfrm>
              <a:off x="5986700" y="124042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83" y="1"/>
                  </a:moveTo>
                  <a:cubicBezTo>
                    <a:pt x="92" y="1"/>
                    <a:pt x="0" y="92"/>
                    <a:pt x="31" y="183"/>
                  </a:cubicBezTo>
                  <a:cubicBezTo>
                    <a:pt x="31" y="292"/>
                    <a:pt x="55" y="401"/>
                    <a:pt x="169" y="401"/>
                  </a:cubicBezTo>
                  <a:cubicBezTo>
                    <a:pt x="183" y="401"/>
                    <a:pt x="197" y="399"/>
                    <a:pt x="213" y="396"/>
                  </a:cubicBezTo>
                  <a:cubicBezTo>
                    <a:pt x="274" y="365"/>
                    <a:pt x="335" y="274"/>
                    <a:pt x="335" y="244"/>
                  </a:cubicBezTo>
                  <a:cubicBezTo>
                    <a:pt x="335" y="92"/>
                    <a:pt x="27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2" name="Google Shape;12952;p15"/>
            <p:cNvSpPr/>
            <p:nvPr/>
          </p:nvSpPr>
          <p:spPr>
            <a:xfrm>
              <a:off x="6448725" y="1472750"/>
              <a:ext cx="10650" cy="10100"/>
            </a:xfrm>
            <a:custGeom>
              <a:avLst/>
              <a:gdLst/>
              <a:ahLst/>
              <a:cxnLst/>
              <a:rect l="l" t="t" r="r" b="b"/>
              <a:pathLst>
                <a:path w="426" h="404" extrusionOk="0">
                  <a:moveTo>
                    <a:pt x="261" y="1"/>
                  </a:moveTo>
                  <a:cubicBezTo>
                    <a:pt x="245" y="1"/>
                    <a:pt x="229" y="3"/>
                    <a:pt x="213" y="9"/>
                  </a:cubicBezTo>
                  <a:cubicBezTo>
                    <a:pt x="91" y="9"/>
                    <a:pt x="0" y="130"/>
                    <a:pt x="30" y="252"/>
                  </a:cubicBezTo>
                  <a:cubicBezTo>
                    <a:pt x="61" y="343"/>
                    <a:pt x="152" y="404"/>
                    <a:pt x="243" y="404"/>
                  </a:cubicBezTo>
                  <a:cubicBezTo>
                    <a:pt x="365" y="374"/>
                    <a:pt x="426" y="252"/>
                    <a:pt x="426" y="130"/>
                  </a:cubicBezTo>
                  <a:cubicBezTo>
                    <a:pt x="401" y="55"/>
                    <a:pt x="334" y="1"/>
                    <a:pt x="2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3" name="Google Shape;12953;p15"/>
            <p:cNvSpPr/>
            <p:nvPr/>
          </p:nvSpPr>
          <p:spPr>
            <a:xfrm>
              <a:off x="6954800" y="1339775"/>
              <a:ext cx="10675" cy="7825"/>
            </a:xfrm>
            <a:custGeom>
              <a:avLst/>
              <a:gdLst/>
              <a:ahLst/>
              <a:cxnLst/>
              <a:rect l="l" t="t" r="r" b="b"/>
              <a:pathLst>
                <a:path w="427" h="313" extrusionOk="0">
                  <a:moveTo>
                    <a:pt x="165" y="1"/>
                  </a:moveTo>
                  <a:cubicBezTo>
                    <a:pt x="93" y="1"/>
                    <a:pt x="31" y="55"/>
                    <a:pt x="31" y="130"/>
                  </a:cubicBezTo>
                  <a:cubicBezTo>
                    <a:pt x="1" y="252"/>
                    <a:pt x="61" y="312"/>
                    <a:pt x="213" y="312"/>
                  </a:cubicBezTo>
                  <a:cubicBezTo>
                    <a:pt x="244" y="282"/>
                    <a:pt x="365" y="282"/>
                    <a:pt x="396" y="221"/>
                  </a:cubicBezTo>
                  <a:cubicBezTo>
                    <a:pt x="426" y="69"/>
                    <a:pt x="335" y="9"/>
                    <a:pt x="213" y="9"/>
                  </a:cubicBezTo>
                  <a:cubicBezTo>
                    <a:pt x="197" y="3"/>
                    <a:pt x="181" y="1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4" name="Google Shape;12954;p15"/>
            <p:cNvSpPr/>
            <p:nvPr/>
          </p:nvSpPr>
          <p:spPr>
            <a:xfrm>
              <a:off x="6553575" y="1239525"/>
              <a:ext cx="10675" cy="8525"/>
            </a:xfrm>
            <a:custGeom>
              <a:avLst/>
              <a:gdLst/>
              <a:ahLst/>
              <a:cxnLst/>
              <a:rect l="l" t="t" r="r" b="b"/>
              <a:pathLst>
                <a:path w="427" h="341" extrusionOk="0">
                  <a:moveTo>
                    <a:pt x="176" y="0"/>
                  </a:moveTo>
                  <a:cubicBezTo>
                    <a:pt x="99" y="0"/>
                    <a:pt x="31" y="75"/>
                    <a:pt x="31" y="128"/>
                  </a:cubicBezTo>
                  <a:cubicBezTo>
                    <a:pt x="1" y="248"/>
                    <a:pt x="90" y="309"/>
                    <a:pt x="299" y="340"/>
                  </a:cubicBezTo>
                  <a:lnTo>
                    <a:pt x="299" y="340"/>
                  </a:lnTo>
                  <a:cubicBezTo>
                    <a:pt x="290" y="335"/>
                    <a:pt x="368" y="302"/>
                    <a:pt x="396" y="219"/>
                  </a:cubicBezTo>
                  <a:cubicBezTo>
                    <a:pt x="426" y="67"/>
                    <a:pt x="335" y="6"/>
                    <a:pt x="213" y="6"/>
                  </a:cubicBezTo>
                  <a:cubicBezTo>
                    <a:pt x="201" y="2"/>
                    <a:pt x="189" y="0"/>
                    <a:pt x="176" y="0"/>
                  </a:cubicBezTo>
                  <a:close/>
                  <a:moveTo>
                    <a:pt x="299" y="340"/>
                  </a:moveTo>
                  <a:cubicBezTo>
                    <a:pt x="300" y="340"/>
                    <a:pt x="302" y="341"/>
                    <a:pt x="305" y="341"/>
                  </a:cubicBezTo>
                  <a:cubicBezTo>
                    <a:pt x="303" y="340"/>
                    <a:pt x="301" y="340"/>
                    <a:pt x="299" y="3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5" name="Google Shape;12955;p15"/>
            <p:cNvSpPr/>
            <p:nvPr/>
          </p:nvSpPr>
          <p:spPr>
            <a:xfrm>
              <a:off x="6862850" y="11939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0" y="1"/>
                  </a:moveTo>
                  <a:cubicBezTo>
                    <a:pt x="268" y="1"/>
                    <a:pt x="256" y="3"/>
                    <a:pt x="244" y="7"/>
                  </a:cubicBezTo>
                  <a:cubicBezTo>
                    <a:pt x="183" y="7"/>
                    <a:pt x="62" y="67"/>
                    <a:pt x="62" y="98"/>
                  </a:cubicBezTo>
                  <a:cubicBezTo>
                    <a:pt x="1" y="250"/>
                    <a:pt x="122" y="311"/>
                    <a:pt x="244" y="311"/>
                  </a:cubicBezTo>
                  <a:cubicBezTo>
                    <a:pt x="335" y="311"/>
                    <a:pt x="426" y="250"/>
                    <a:pt x="426" y="159"/>
                  </a:cubicBezTo>
                  <a:cubicBezTo>
                    <a:pt x="426" y="80"/>
                    <a:pt x="358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6" name="Google Shape;12956;p15"/>
            <p:cNvSpPr/>
            <p:nvPr/>
          </p:nvSpPr>
          <p:spPr>
            <a:xfrm>
              <a:off x="5768600" y="13491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74" y="0"/>
                  </a:moveTo>
                  <a:cubicBezTo>
                    <a:pt x="183" y="0"/>
                    <a:pt x="62" y="31"/>
                    <a:pt x="62" y="91"/>
                  </a:cubicBezTo>
                  <a:cubicBezTo>
                    <a:pt x="1" y="243"/>
                    <a:pt x="123" y="304"/>
                    <a:pt x="244" y="304"/>
                  </a:cubicBezTo>
                  <a:cubicBezTo>
                    <a:pt x="335" y="304"/>
                    <a:pt x="396" y="243"/>
                    <a:pt x="426" y="152"/>
                  </a:cubicBezTo>
                  <a:cubicBezTo>
                    <a:pt x="426" y="61"/>
                    <a:pt x="36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7" name="Google Shape;12957;p15"/>
            <p:cNvSpPr/>
            <p:nvPr/>
          </p:nvSpPr>
          <p:spPr>
            <a:xfrm>
              <a:off x="5868150" y="1352900"/>
              <a:ext cx="11425" cy="8550"/>
            </a:xfrm>
            <a:custGeom>
              <a:avLst/>
              <a:gdLst/>
              <a:ahLst/>
              <a:cxnLst/>
              <a:rect l="l" t="t" r="r" b="b"/>
              <a:pathLst>
                <a:path w="457" h="342" extrusionOk="0">
                  <a:moveTo>
                    <a:pt x="1" y="0"/>
                  </a:moveTo>
                  <a:cubicBezTo>
                    <a:pt x="1" y="61"/>
                    <a:pt x="1" y="122"/>
                    <a:pt x="31" y="183"/>
                  </a:cubicBezTo>
                  <a:cubicBezTo>
                    <a:pt x="53" y="270"/>
                    <a:pt x="153" y="341"/>
                    <a:pt x="263" y="341"/>
                  </a:cubicBezTo>
                  <a:cubicBezTo>
                    <a:pt x="307" y="341"/>
                    <a:pt x="353" y="330"/>
                    <a:pt x="396" y="304"/>
                  </a:cubicBezTo>
                  <a:cubicBezTo>
                    <a:pt x="426" y="274"/>
                    <a:pt x="457" y="213"/>
                    <a:pt x="457" y="152"/>
                  </a:cubicBezTo>
                  <a:cubicBezTo>
                    <a:pt x="426" y="0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8" name="Google Shape;12958;p15"/>
            <p:cNvSpPr/>
            <p:nvPr/>
          </p:nvSpPr>
          <p:spPr>
            <a:xfrm>
              <a:off x="5350675" y="1355075"/>
              <a:ext cx="15225" cy="14350"/>
            </a:xfrm>
            <a:custGeom>
              <a:avLst/>
              <a:gdLst/>
              <a:ahLst/>
              <a:cxnLst/>
              <a:rect l="l" t="t" r="r" b="b"/>
              <a:pathLst>
                <a:path w="609" h="574" extrusionOk="0">
                  <a:moveTo>
                    <a:pt x="441" y="0"/>
                  </a:moveTo>
                  <a:cubicBezTo>
                    <a:pt x="367" y="0"/>
                    <a:pt x="292" y="30"/>
                    <a:pt x="243" y="96"/>
                  </a:cubicBezTo>
                  <a:cubicBezTo>
                    <a:pt x="213" y="248"/>
                    <a:pt x="0" y="430"/>
                    <a:pt x="213" y="552"/>
                  </a:cubicBezTo>
                  <a:cubicBezTo>
                    <a:pt x="239" y="567"/>
                    <a:pt x="263" y="574"/>
                    <a:pt x="285" y="574"/>
                  </a:cubicBezTo>
                  <a:cubicBezTo>
                    <a:pt x="395" y="574"/>
                    <a:pt x="466" y="410"/>
                    <a:pt x="517" y="308"/>
                  </a:cubicBezTo>
                  <a:cubicBezTo>
                    <a:pt x="547" y="248"/>
                    <a:pt x="578" y="156"/>
                    <a:pt x="608" y="65"/>
                  </a:cubicBezTo>
                  <a:cubicBezTo>
                    <a:pt x="566" y="23"/>
                    <a:pt x="504" y="0"/>
                    <a:pt x="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9" name="Google Shape;12959;p15"/>
            <p:cNvSpPr/>
            <p:nvPr/>
          </p:nvSpPr>
          <p:spPr>
            <a:xfrm>
              <a:off x="5590025" y="1362025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183" y="0"/>
                  </a:moveTo>
                  <a:cubicBezTo>
                    <a:pt x="396" y="274"/>
                    <a:pt x="92" y="365"/>
                    <a:pt x="1" y="547"/>
                  </a:cubicBezTo>
                  <a:lnTo>
                    <a:pt x="548" y="547"/>
                  </a:lnTo>
                  <a:cubicBezTo>
                    <a:pt x="670" y="395"/>
                    <a:pt x="670" y="152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0" name="Google Shape;12960;p15"/>
            <p:cNvSpPr/>
            <p:nvPr/>
          </p:nvSpPr>
          <p:spPr>
            <a:xfrm>
              <a:off x="5805850" y="1362025"/>
              <a:ext cx="12175" cy="8525"/>
            </a:xfrm>
            <a:custGeom>
              <a:avLst/>
              <a:gdLst/>
              <a:ahLst/>
              <a:cxnLst/>
              <a:rect l="l" t="t" r="r" b="b"/>
              <a:pathLst>
                <a:path w="487" h="341" extrusionOk="0">
                  <a:moveTo>
                    <a:pt x="304" y="0"/>
                  </a:moveTo>
                  <a:cubicBezTo>
                    <a:pt x="183" y="0"/>
                    <a:pt x="61" y="0"/>
                    <a:pt x="31" y="152"/>
                  </a:cubicBezTo>
                  <a:cubicBezTo>
                    <a:pt x="0" y="213"/>
                    <a:pt x="31" y="274"/>
                    <a:pt x="92" y="304"/>
                  </a:cubicBezTo>
                  <a:cubicBezTo>
                    <a:pt x="125" y="329"/>
                    <a:pt x="163" y="340"/>
                    <a:pt x="201" y="340"/>
                  </a:cubicBezTo>
                  <a:cubicBezTo>
                    <a:pt x="302" y="340"/>
                    <a:pt x="404" y="262"/>
                    <a:pt x="426" y="152"/>
                  </a:cubicBezTo>
                  <a:cubicBezTo>
                    <a:pt x="456" y="122"/>
                    <a:pt x="456" y="61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1" name="Google Shape;12961;p15"/>
            <p:cNvSpPr/>
            <p:nvPr/>
          </p:nvSpPr>
          <p:spPr>
            <a:xfrm>
              <a:off x="6557375" y="1364300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213" y="0"/>
                  </a:moveTo>
                  <a:cubicBezTo>
                    <a:pt x="92" y="0"/>
                    <a:pt x="1" y="122"/>
                    <a:pt x="1" y="243"/>
                  </a:cubicBezTo>
                  <a:cubicBezTo>
                    <a:pt x="1" y="322"/>
                    <a:pt x="69" y="401"/>
                    <a:pt x="147" y="401"/>
                  </a:cubicBezTo>
                  <a:cubicBezTo>
                    <a:pt x="159" y="401"/>
                    <a:pt x="171" y="399"/>
                    <a:pt x="183" y="395"/>
                  </a:cubicBezTo>
                  <a:cubicBezTo>
                    <a:pt x="305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2" name="Google Shape;12962;p15"/>
            <p:cNvSpPr/>
            <p:nvPr/>
          </p:nvSpPr>
          <p:spPr>
            <a:xfrm>
              <a:off x="6716200" y="1364300"/>
              <a:ext cx="8375" cy="9400"/>
            </a:xfrm>
            <a:custGeom>
              <a:avLst/>
              <a:gdLst/>
              <a:ahLst/>
              <a:cxnLst/>
              <a:rect l="l" t="t" r="r" b="b"/>
              <a:pathLst>
                <a:path w="335" h="376" extrusionOk="0">
                  <a:moveTo>
                    <a:pt x="152" y="0"/>
                  </a:moveTo>
                  <a:cubicBezTo>
                    <a:pt x="61" y="0"/>
                    <a:pt x="0" y="61"/>
                    <a:pt x="0" y="213"/>
                  </a:cubicBezTo>
                  <a:cubicBezTo>
                    <a:pt x="61" y="243"/>
                    <a:pt x="31" y="304"/>
                    <a:pt x="122" y="365"/>
                  </a:cubicBezTo>
                  <a:cubicBezTo>
                    <a:pt x="151" y="372"/>
                    <a:pt x="176" y="376"/>
                    <a:pt x="198" y="376"/>
                  </a:cubicBezTo>
                  <a:cubicBezTo>
                    <a:pt x="269" y="376"/>
                    <a:pt x="304" y="336"/>
                    <a:pt x="304" y="243"/>
                  </a:cubicBezTo>
                  <a:cubicBezTo>
                    <a:pt x="335" y="9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3" name="Google Shape;12963;p15"/>
            <p:cNvSpPr/>
            <p:nvPr/>
          </p:nvSpPr>
          <p:spPr>
            <a:xfrm>
              <a:off x="5612825" y="1514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92" y="0"/>
                    <a:pt x="1" y="91"/>
                    <a:pt x="1" y="182"/>
                  </a:cubicBezTo>
                  <a:cubicBezTo>
                    <a:pt x="28" y="291"/>
                    <a:pt x="55" y="400"/>
                    <a:pt x="169" y="400"/>
                  </a:cubicBezTo>
                  <a:cubicBezTo>
                    <a:pt x="183" y="400"/>
                    <a:pt x="198" y="398"/>
                    <a:pt x="214" y="395"/>
                  </a:cubicBezTo>
                  <a:cubicBezTo>
                    <a:pt x="274" y="365"/>
                    <a:pt x="305" y="274"/>
                    <a:pt x="335" y="213"/>
                  </a:cubicBezTo>
                  <a:cubicBezTo>
                    <a:pt x="335" y="91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4" name="Google Shape;12964;p15"/>
            <p:cNvSpPr/>
            <p:nvPr/>
          </p:nvSpPr>
          <p:spPr>
            <a:xfrm>
              <a:off x="6356775" y="111277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52" y="0"/>
                  </a:moveTo>
                  <a:cubicBezTo>
                    <a:pt x="61" y="0"/>
                    <a:pt x="0" y="91"/>
                    <a:pt x="0" y="183"/>
                  </a:cubicBezTo>
                  <a:cubicBezTo>
                    <a:pt x="0" y="291"/>
                    <a:pt x="25" y="400"/>
                    <a:pt x="138" y="400"/>
                  </a:cubicBezTo>
                  <a:cubicBezTo>
                    <a:pt x="152" y="400"/>
                    <a:pt x="167" y="399"/>
                    <a:pt x="183" y="395"/>
                  </a:cubicBezTo>
                  <a:cubicBezTo>
                    <a:pt x="243" y="365"/>
                    <a:pt x="274" y="274"/>
                    <a:pt x="335" y="213"/>
                  </a:cubicBezTo>
                  <a:cubicBezTo>
                    <a:pt x="304" y="91"/>
                    <a:pt x="24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5" name="Google Shape;12965;p15"/>
            <p:cNvSpPr/>
            <p:nvPr/>
          </p:nvSpPr>
          <p:spPr>
            <a:xfrm>
              <a:off x="6621975" y="114392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0"/>
                  </a:moveTo>
                  <a:cubicBezTo>
                    <a:pt x="61" y="31"/>
                    <a:pt x="0" y="61"/>
                    <a:pt x="31" y="183"/>
                  </a:cubicBezTo>
                  <a:cubicBezTo>
                    <a:pt x="31" y="244"/>
                    <a:pt x="122" y="304"/>
                    <a:pt x="213" y="304"/>
                  </a:cubicBezTo>
                  <a:cubicBezTo>
                    <a:pt x="335" y="304"/>
                    <a:pt x="426" y="244"/>
                    <a:pt x="395" y="92"/>
                  </a:cubicBezTo>
                  <a:cubicBezTo>
                    <a:pt x="365" y="3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6" name="Google Shape;12966;p15"/>
            <p:cNvSpPr/>
            <p:nvPr/>
          </p:nvSpPr>
          <p:spPr>
            <a:xfrm>
              <a:off x="6110550" y="12851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1" y="0"/>
                  </a:moveTo>
                  <a:cubicBezTo>
                    <a:pt x="269" y="0"/>
                    <a:pt x="256" y="2"/>
                    <a:pt x="244" y="6"/>
                  </a:cubicBezTo>
                  <a:cubicBezTo>
                    <a:pt x="183" y="6"/>
                    <a:pt x="62" y="67"/>
                    <a:pt x="62" y="97"/>
                  </a:cubicBezTo>
                  <a:cubicBezTo>
                    <a:pt x="1" y="249"/>
                    <a:pt x="123" y="310"/>
                    <a:pt x="244" y="310"/>
                  </a:cubicBezTo>
                  <a:cubicBezTo>
                    <a:pt x="335" y="310"/>
                    <a:pt x="427" y="249"/>
                    <a:pt x="427" y="158"/>
                  </a:cubicBezTo>
                  <a:cubicBezTo>
                    <a:pt x="427" y="79"/>
                    <a:pt x="358" y="0"/>
                    <a:pt x="2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7" name="Google Shape;12967;p15"/>
            <p:cNvSpPr/>
            <p:nvPr/>
          </p:nvSpPr>
          <p:spPr>
            <a:xfrm>
              <a:off x="5823325" y="1389375"/>
              <a:ext cx="10650" cy="8625"/>
            </a:xfrm>
            <a:custGeom>
              <a:avLst/>
              <a:gdLst/>
              <a:ahLst/>
              <a:cxnLst/>
              <a:rect l="l" t="t" r="r" b="b"/>
              <a:pathLst>
                <a:path w="426" h="345" extrusionOk="0">
                  <a:moveTo>
                    <a:pt x="244" y="0"/>
                  </a:moveTo>
                  <a:cubicBezTo>
                    <a:pt x="152" y="0"/>
                    <a:pt x="61" y="61"/>
                    <a:pt x="31" y="152"/>
                  </a:cubicBezTo>
                  <a:cubicBezTo>
                    <a:pt x="0" y="243"/>
                    <a:pt x="31" y="304"/>
                    <a:pt x="183" y="335"/>
                  </a:cubicBezTo>
                  <a:cubicBezTo>
                    <a:pt x="209" y="341"/>
                    <a:pt x="235" y="345"/>
                    <a:pt x="260" y="345"/>
                  </a:cubicBezTo>
                  <a:cubicBezTo>
                    <a:pt x="351" y="345"/>
                    <a:pt x="426" y="29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8" name="Google Shape;12968;p15"/>
            <p:cNvSpPr/>
            <p:nvPr/>
          </p:nvSpPr>
          <p:spPr>
            <a:xfrm>
              <a:off x="6092325" y="1389825"/>
              <a:ext cx="11425" cy="8200"/>
            </a:xfrm>
            <a:custGeom>
              <a:avLst/>
              <a:gdLst/>
              <a:ahLst/>
              <a:cxnLst/>
              <a:rect l="l" t="t" r="r" b="b"/>
              <a:pathLst>
                <a:path w="457" h="328" extrusionOk="0">
                  <a:moveTo>
                    <a:pt x="215" y="1"/>
                  </a:moveTo>
                  <a:cubicBezTo>
                    <a:pt x="155" y="1"/>
                    <a:pt x="84" y="29"/>
                    <a:pt x="61" y="73"/>
                  </a:cubicBezTo>
                  <a:cubicBezTo>
                    <a:pt x="1" y="165"/>
                    <a:pt x="31" y="256"/>
                    <a:pt x="122" y="317"/>
                  </a:cubicBezTo>
                  <a:cubicBezTo>
                    <a:pt x="145" y="324"/>
                    <a:pt x="170" y="328"/>
                    <a:pt x="195" y="328"/>
                  </a:cubicBezTo>
                  <a:cubicBezTo>
                    <a:pt x="270" y="328"/>
                    <a:pt x="350" y="294"/>
                    <a:pt x="396" y="225"/>
                  </a:cubicBezTo>
                  <a:cubicBezTo>
                    <a:pt x="456" y="134"/>
                    <a:pt x="396" y="13"/>
                    <a:pt x="274" y="13"/>
                  </a:cubicBezTo>
                  <a:cubicBezTo>
                    <a:pt x="258" y="5"/>
                    <a:pt x="237" y="1"/>
                    <a:pt x="2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9" name="Google Shape;12969;p15"/>
            <p:cNvSpPr/>
            <p:nvPr/>
          </p:nvSpPr>
          <p:spPr>
            <a:xfrm>
              <a:off x="5434250" y="1398825"/>
              <a:ext cx="9900" cy="10150"/>
            </a:xfrm>
            <a:custGeom>
              <a:avLst/>
              <a:gdLst/>
              <a:ahLst/>
              <a:cxnLst/>
              <a:rect l="l" t="t" r="r" b="b"/>
              <a:pathLst>
                <a:path w="396" h="406" extrusionOk="0">
                  <a:moveTo>
                    <a:pt x="95" y="1"/>
                  </a:moveTo>
                  <a:cubicBezTo>
                    <a:pt x="41" y="1"/>
                    <a:pt x="1" y="28"/>
                    <a:pt x="1" y="109"/>
                  </a:cubicBezTo>
                  <a:cubicBezTo>
                    <a:pt x="1" y="230"/>
                    <a:pt x="62" y="321"/>
                    <a:pt x="183" y="382"/>
                  </a:cubicBezTo>
                  <a:cubicBezTo>
                    <a:pt x="208" y="398"/>
                    <a:pt x="230" y="406"/>
                    <a:pt x="250" y="406"/>
                  </a:cubicBezTo>
                  <a:cubicBezTo>
                    <a:pt x="305" y="406"/>
                    <a:pt x="343" y="350"/>
                    <a:pt x="366" y="261"/>
                  </a:cubicBezTo>
                  <a:cubicBezTo>
                    <a:pt x="396" y="139"/>
                    <a:pt x="305" y="17"/>
                    <a:pt x="183" y="17"/>
                  </a:cubicBezTo>
                  <a:cubicBezTo>
                    <a:pt x="153" y="7"/>
                    <a:pt x="122" y="1"/>
                    <a:pt x="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0" name="Google Shape;12970;p15"/>
            <p:cNvSpPr/>
            <p:nvPr/>
          </p:nvSpPr>
          <p:spPr>
            <a:xfrm>
              <a:off x="5636400" y="1563200"/>
              <a:ext cx="10650" cy="7800"/>
            </a:xfrm>
            <a:custGeom>
              <a:avLst/>
              <a:gdLst/>
              <a:ahLst/>
              <a:cxnLst/>
              <a:rect l="l" t="t" r="r" b="b"/>
              <a:pathLst>
                <a:path w="426" h="312" extrusionOk="0">
                  <a:moveTo>
                    <a:pt x="306" y="0"/>
                  </a:moveTo>
                  <a:cubicBezTo>
                    <a:pt x="295" y="0"/>
                    <a:pt x="284" y="3"/>
                    <a:pt x="274" y="8"/>
                  </a:cubicBezTo>
                  <a:cubicBezTo>
                    <a:pt x="182" y="8"/>
                    <a:pt x="30" y="38"/>
                    <a:pt x="30" y="99"/>
                  </a:cubicBezTo>
                  <a:cubicBezTo>
                    <a:pt x="0" y="221"/>
                    <a:pt x="91" y="312"/>
                    <a:pt x="243" y="312"/>
                  </a:cubicBezTo>
                  <a:cubicBezTo>
                    <a:pt x="304" y="312"/>
                    <a:pt x="395" y="281"/>
                    <a:pt x="426" y="190"/>
                  </a:cubicBezTo>
                  <a:cubicBezTo>
                    <a:pt x="426" y="64"/>
                    <a:pt x="362" y="0"/>
                    <a:pt x="3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1" name="Google Shape;12971;p15"/>
            <p:cNvSpPr/>
            <p:nvPr/>
          </p:nvSpPr>
          <p:spPr>
            <a:xfrm>
              <a:off x="6160725" y="12320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213" y="0"/>
                  </a:moveTo>
                  <a:cubicBezTo>
                    <a:pt x="91" y="61"/>
                    <a:pt x="0" y="152"/>
                    <a:pt x="61" y="274"/>
                  </a:cubicBezTo>
                  <a:cubicBezTo>
                    <a:pt x="122" y="365"/>
                    <a:pt x="213" y="487"/>
                    <a:pt x="213" y="487"/>
                  </a:cubicBezTo>
                  <a:cubicBezTo>
                    <a:pt x="365" y="426"/>
                    <a:pt x="426" y="274"/>
                    <a:pt x="395" y="152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2" name="Google Shape;12972;p15"/>
            <p:cNvSpPr/>
            <p:nvPr/>
          </p:nvSpPr>
          <p:spPr>
            <a:xfrm>
              <a:off x="6575625" y="1422600"/>
              <a:ext cx="10650" cy="9550"/>
            </a:xfrm>
            <a:custGeom>
              <a:avLst/>
              <a:gdLst/>
              <a:ahLst/>
              <a:cxnLst/>
              <a:rect l="l" t="t" r="r" b="b"/>
              <a:pathLst>
                <a:path w="426" h="382" extrusionOk="0">
                  <a:moveTo>
                    <a:pt x="182" y="1"/>
                  </a:moveTo>
                  <a:cubicBezTo>
                    <a:pt x="92" y="1"/>
                    <a:pt x="31" y="55"/>
                    <a:pt x="31" y="130"/>
                  </a:cubicBezTo>
                  <a:cubicBezTo>
                    <a:pt x="0" y="252"/>
                    <a:pt x="91" y="373"/>
                    <a:pt x="213" y="373"/>
                  </a:cubicBezTo>
                  <a:cubicBezTo>
                    <a:pt x="229" y="379"/>
                    <a:pt x="245" y="381"/>
                    <a:pt x="261" y="381"/>
                  </a:cubicBezTo>
                  <a:cubicBezTo>
                    <a:pt x="334" y="381"/>
                    <a:pt x="395" y="327"/>
                    <a:pt x="395" y="252"/>
                  </a:cubicBezTo>
                  <a:cubicBezTo>
                    <a:pt x="426" y="130"/>
                    <a:pt x="365" y="39"/>
                    <a:pt x="243" y="9"/>
                  </a:cubicBezTo>
                  <a:cubicBezTo>
                    <a:pt x="222" y="3"/>
                    <a:pt x="201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3" name="Google Shape;12973;p15"/>
            <p:cNvSpPr/>
            <p:nvPr/>
          </p:nvSpPr>
          <p:spPr>
            <a:xfrm>
              <a:off x="5270875" y="1445600"/>
              <a:ext cx="8400" cy="10025"/>
            </a:xfrm>
            <a:custGeom>
              <a:avLst/>
              <a:gdLst/>
              <a:ahLst/>
              <a:cxnLst/>
              <a:rect l="l" t="t" r="r" b="b"/>
              <a:pathLst>
                <a:path w="336" h="401" extrusionOk="0">
                  <a:moveTo>
                    <a:pt x="183" y="1"/>
                  </a:moveTo>
                  <a:cubicBezTo>
                    <a:pt x="62" y="1"/>
                    <a:pt x="1" y="92"/>
                    <a:pt x="1" y="183"/>
                  </a:cubicBezTo>
                  <a:cubicBezTo>
                    <a:pt x="1" y="292"/>
                    <a:pt x="49" y="400"/>
                    <a:pt x="168" y="400"/>
                  </a:cubicBezTo>
                  <a:cubicBezTo>
                    <a:pt x="182" y="400"/>
                    <a:pt x="197" y="399"/>
                    <a:pt x="214" y="396"/>
                  </a:cubicBezTo>
                  <a:cubicBezTo>
                    <a:pt x="274" y="365"/>
                    <a:pt x="305" y="244"/>
                    <a:pt x="335" y="213"/>
                  </a:cubicBezTo>
                  <a:cubicBezTo>
                    <a:pt x="335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4" name="Google Shape;12974;p15"/>
            <p:cNvSpPr/>
            <p:nvPr/>
          </p:nvSpPr>
          <p:spPr>
            <a:xfrm>
              <a:off x="6107525" y="1231175"/>
              <a:ext cx="10650" cy="9425"/>
            </a:xfrm>
            <a:custGeom>
              <a:avLst/>
              <a:gdLst/>
              <a:ahLst/>
              <a:cxnLst/>
              <a:rect l="l" t="t" r="r" b="b"/>
              <a:pathLst>
                <a:path w="426" h="377" extrusionOk="0">
                  <a:moveTo>
                    <a:pt x="197" y="0"/>
                  </a:moveTo>
                  <a:cubicBezTo>
                    <a:pt x="99" y="0"/>
                    <a:pt x="27" y="83"/>
                    <a:pt x="0" y="188"/>
                  </a:cubicBezTo>
                  <a:cubicBezTo>
                    <a:pt x="0" y="280"/>
                    <a:pt x="61" y="371"/>
                    <a:pt x="152" y="371"/>
                  </a:cubicBezTo>
                  <a:cubicBezTo>
                    <a:pt x="168" y="375"/>
                    <a:pt x="184" y="377"/>
                    <a:pt x="199" y="377"/>
                  </a:cubicBezTo>
                  <a:cubicBezTo>
                    <a:pt x="297" y="377"/>
                    <a:pt x="369" y="294"/>
                    <a:pt x="396" y="188"/>
                  </a:cubicBezTo>
                  <a:cubicBezTo>
                    <a:pt x="426" y="97"/>
                    <a:pt x="335" y="6"/>
                    <a:pt x="244" y="6"/>
                  </a:cubicBezTo>
                  <a:cubicBezTo>
                    <a:pt x="228" y="2"/>
                    <a:pt x="212" y="0"/>
                    <a:pt x="1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5" name="Google Shape;12975;p15"/>
            <p:cNvSpPr/>
            <p:nvPr/>
          </p:nvSpPr>
          <p:spPr>
            <a:xfrm>
              <a:off x="5625750" y="1457000"/>
              <a:ext cx="8375" cy="12175"/>
            </a:xfrm>
            <a:custGeom>
              <a:avLst/>
              <a:gdLst/>
              <a:ahLst/>
              <a:cxnLst/>
              <a:rect l="l" t="t" r="r" b="b"/>
              <a:pathLst>
                <a:path w="335" h="487" extrusionOk="0">
                  <a:moveTo>
                    <a:pt x="122" y="0"/>
                  </a:moveTo>
                  <a:cubicBezTo>
                    <a:pt x="61" y="31"/>
                    <a:pt x="61" y="92"/>
                    <a:pt x="31" y="152"/>
                  </a:cubicBezTo>
                  <a:cubicBezTo>
                    <a:pt x="31" y="274"/>
                    <a:pt x="1" y="456"/>
                    <a:pt x="213" y="487"/>
                  </a:cubicBezTo>
                  <a:cubicBezTo>
                    <a:pt x="244" y="487"/>
                    <a:pt x="274" y="396"/>
                    <a:pt x="335" y="365"/>
                  </a:cubicBezTo>
                  <a:cubicBezTo>
                    <a:pt x="304" y="213"/>
                    <a:pt x="274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6" name="Google Shape;12976;p15"/>
            <p:cNvSpPr/>
            <p:nvPr/>
          </p:nvSpPr>
          <p:spPr>
            <a:xfrm>
              <a:off x="5577125" y="1280700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83" y="31"/>
                    <a:pt x="91" y="31"/>
                    <a:pt x="61" y="122"/>
                  </a:cubicBezTo>
                  <a:cubicBezTo>
                    <a:pt x="0" y="213"/>
                    <a:pt x="61" y="274"/>
                    <a:pt x="183" y="305"/>
                  </a:cubicBezTo>
                  <a:cubicBezTo>
                    <a:pt x="304" y="305"/>
                    <a:pt x="426" y="305"/>
                    <a:pt x="426" y="153"/>
                  </a:cubicBezTo>
                  <a:cubicBezTo>
                    <a:pt x="426" y="3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7" name="Google Shape;12977;p15"/>
            <p:cNvSpPr/>
            <p:nvPr/>
          </p:nvSpPr>
          <p:spPr>
            <a:xfrm>
              <a:off x="6421375" y="1006950"/>
              <a:ext cx="10650" cy="8575"/>
            </a:xfrm>
            <a:custGeom>
              <a:avLst/>
              <a:gdLst/>
              <a:ahLst/>
              <a:cxnLst/>
              <a:rect l="l" t="t" r="r" b="b"/>
              <a:pathLst>
                <a:path w="426" h="343" extrusionOk="0">
                  <a:moveTo>
                    <a:pt x="165" y="0"/>
                  </a:moveTo>
                  <a:cubicBezTo>
                    <a:pt x="92" y="0"/>
                    <a:pt x="30" y="55"/>
                    <a:pt x="30" y="130"/>
                  </a:cubicBezTo>
                  <a:cubicBezTo>
                    <a:pt x="0" y="249"/>
                    <a:pt x="88" y="310"/>
                    <a:pt x="320" y="341"/>
                  </a:cubicBezTo>
                  <a:lnTo>
                    <a:pt x="320" y="341"/>
                  </a:lnTo>
                  <a:cubicBezTo>
                    <a:pt x="291" y="330"/>
                    <a:pt x="368" y="276"/>
                    <a:pt x="395" y="221"/>
                  </a:cubicBezTo>
                  <a:cubicBezTo>
                    <a:pt x="425" y="69"/>
                    <a:pt x="334" y="8"/>
                    <a:pt x="213" y="8"/>
                  </a:cubicBezTo>
                  <a:cubicBezTo>
                    <a:pt x="196" y="3"/>
                    <a:pt x="180" y="0"/>
                    <a:pt x="165" y="0"/>
                  </a:cubicBezTo>
                  <a:close/>
                  <a:moveTo>
                    <a:pt x="320" y="341"/>
                  </a:moveTo>
                  <a:cubicBezTo>
                    <a:pt x="323" y="342"/>
                    <a:pt x="328" y="343"/>
                    <a:pt x="334" y="343"/>
                  </a:cubicBezTo>
                  <a:cubicBezTo>
                    <a:pt x="329" y="342"/>
                    <a:pt x="325" y="341"/>
                    <a:pt x="320" y="34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8" name="Google Shape;12978;p15"/>
            <p:cNvSpPr/>
            <p:nvPr/>
          </p:nvSpPr>
          <p:spPr>
            <a:xfrm>
              <a:off x="6368175" y="1224475"/>
              <a:ext cx="12925" cy="8525"/>
            </a:xfrm>
            <a:custGeom>
              <a:avLst/>
              <a:gdLst/>
              <a:ahLst/>
              <a:cxnLst/>
              <a:rect l="l" t="t" r="r" b="b"/>
              <a:pathLst>
                <a:path w="517" h="341" extrusionOk="0">
                  <a:moveTo>
                    <a:pt x="243" y="31"/>
                  </a:moveTo>
                  <a:cubicBezTo>
                    <a:pt x="122" y="31"/>
                    <a:pt x="0" y="61"/>
                    <a:pt x="31" y="152"/>
                  </a:cubicBezTo>
                  <a:cubicBezTo>
                    <a:pt x="31" y="258"/>
                    <a:pt x="122" y="341"/>
                    <a:pt x="226" y="341"/>
                  </a:cubicBezTo>
                  <a:cubicBezTo>
                    <a:pt x="242" y="341"/>
                    <a:pt x="258" y="339"/>
                    <a:pt x="274" y="335"/>
                  </a:cubicBezTo>
                  <a:cubicBezTo>
                    <a:pt x="365" y="335"/>
                    <a:pt x="486" y="244"/>
                    <a:pt x="486" y="183"/>
                  </a:cubicBezTo>
                  <a:cubicBezTo>
                    <a:pt x="517" y="0"/>
                    <a:pt x="334" y="61"/>
                    <a:pt x="243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9" name="Google Shape;12979;p15"/>
            <p:cNvSpPr/>
            <p:nvPr/>
          </p:nvSpPr>
          <p:spPr>
            <a:xfrm>
              <a:off x="5416875" y="1250150"/>
              <a:ext cx="8300" cy="9450"/>
            </a:xfrm>
            <a:custGeom>
              <a:avLst/>
              <a:gdLst/>
              <a:ahLst/>
              <a:cxnLst/>
              <a:rect l="l" t="t" r="r" b="b"/>
              <a:pathLst>
                <a:path w="332" h="378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27" y="220"/>
                    <a:pt x="58" y="372"/>
                    <a:pt x="118" y="372"/>
                  </a:cubicBezTo>
                  <a:cubicBezTo>
                    <a:pt x="134" y="376"/>
                    <a:pt x="150" y="377"/>
                    <a:pt x="165" y="377"/>
                  </a:cubicBezTo>
                  <a:cubicBezTo>
                    <a:pt x="262" y="377"/>
                    <a:pt x="331" y="295"/>
                    <a:pt x="331" y="189"/>
                  </a:cubicBezTo>
                  <a:cubicBezTo>
                    <a:pt x="331" y="98"/>
                    <a:pt x="27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0" name="Google Shape;12980;p15"/>
            <p:cNvSpPr/>
            <p:nvPr/>
          </p:nvSpPr>
          <p:spPr>
            <a:xfrm>
              <a:off x="6917575" y="12165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1" y="1"/>
                  </a:moveTo>
                  <a:cubicBezTo>
                    <a:pt x="166" y="1"/>
                    <a:pt x="106" y="29"/>
                    <a:pt x="61" y="73"/>
                  </a:cubicBezTo>
                  <a:cubicBezTo>
                    <a:pt x="0" y="164"/>
                    <a:pt x="61" y="256"/>
                    <a:pt x="122" y="286"/>
                  </a:cubicBezTo>
                  <a:cubicBezTo>
                    <a:pt x="162" y="306"/>
                    <a:pt x="203" y="316"/>
                    <a:pt x="241" y="316"/>
                  </a:cubicBezTo>
                  <a:cubicBezTo>
                    <a:pt x="318" y="316"/>
                    <a:pt x="385" y="276"/>
                    <a:pt x="426" y="195"/>
                  </a:cubicBezTo>
                  <a:cubicBezTo>
                    <a:pt x="456" y="104"/>
                    <a:pt x="395" y="43"/>
                    <a:pt x="304" y="12"/>
                  </a:cubicBezTo>
                  <a:cubicBezTo>
                    <a:pt x="280" y="4"/>
                    <a:pt x="255" y="1"/>
                    <a:pt x="2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1" name="Google Shape;12981;p15"/>
            <p:cNvSpPr/>
            <p:nvPr/>
          </p:nvSpPr>
          <p:spPr>
            <a:xfrm>
              <a:off x="6367400" y="1207000"/>
              <a:ext cx="11425" cy="8700"/>
            </a:xfrm>
            <a:custGeom>
              <a:avLst/>
              <a:gdLst/>
              <a:ahLst/>
              <a:cxnLst/>
              <a:rect l="l" t="t" r="r" b="b"/>
              <a:pathLst>
                <a:path w="457" h="348" extrusionOk="0">
                  <a:moveTo>
                    <a:pt x="274" y="0"/>
                  </a:moveTo>
                  <a:cubicBezTo>
                    <a:pt x="153" y="0"/>
                    <a:pt x="31" y="0"/>
                    <a:pt x="1" y="152"/>
                  </a:cubicBezTo>
                  <a:cubicBezTo>
                    <a:pt x="1" y="213"/>
                    <a:pt x="1" y="243"/>
                    <a:pt x="62" y="304"/>
                  </a:cubicBezTo>
                  <a:cubicBezTo>
                    <a:pt x="101" y="333"/>
                    <a:pt x="146" y="347"/>
                    <a:pt x="190" y="347"/>
                  </a:cubicBezTo>
                  <a:cubicBezTo>
                    <a:pt x="284" y="347"/>
                    <a:pt x="375" y="286"/>
                    <a:pt x="396" y="183"/>
                  </a:cubicBezTo>
                  <a:cubicBezTo>
                    <a:pt x="426" y="122"/>
                    <a:pt x="426" y="6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2" name="Google Shape;12982;p15"/>
            <p:cNvSpPr/>
            <p:nvPr/>
          </p:nvSpPr>
          <p:spPr>
            <a:xfrm>
              <a:off x="6387925" y="1457750"/>
              <a:ext cx="9900" cy="12975"/>
            </a:xfrm>
            <a:custGeom>
              <a:avLst/>
              <a:gdLst/>
              <a:ahLst/>
              <a:cxnLst/>
              <a:rect l="l" t="t" r="r" b="b"/>
              <a:pathLst>
                <a:path w="396" h="519" extrusionOk="0">
                  <a:moveTo>
                    <a:pt x="0" y="1"/>
                  </a:moveTo>
                  <a:lnTo>
                    <a:pt x="0" y="518"/>
                  </a:lnTo>
                  <a:cubicBezTo>
                    <a:pt x="31" y="518"/>
                    <a:pt x="61" y="519"/>
                    <a:pt x="91" y="519"/>
                  </a:cubicBezTo>
                  <a:cubicBezTo>
                    <a:pt x="208" y="519"/>
                    <a:pt x="310" y="499"/>
                    <a:pt x="335" y="305"/>
                  </a:cubicBezTo>
                  <a:cubicBezTo>
                    <a:pt x="396" y="62"/>
                    <a:pt x="213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3" name="Google Shape;12983;p15"/>
            <p:cNvSpPr/>
            <p:nvPr/>
          </p:nvSpPr>
          <p:spPr>
            <a:xfrm>
              <a:off x="5941100" y="1463650"/>
              <a:ext cx="8400" cy="10100"/>
            </a:xfrm>
            <a:custGeom>
              <a:avLst/>
              <a:gdLst/>
              <a:ahLst/>
              <a:cxnLst/>
              <a:rect l="l" t="t" r="r" b="b"/>
              <a:pathLst>
                <a:path w="336" h="404" extrusionOk="0">
                  <a:moveTo>
                    <a:pt x="159" y="0"/>
                  </a:moveTo>
                  <a:cubicBezTo>
                    <a:pt x="82" y="0"/>
                    <a:pt x="56" y="59"/>
                    <a:pt x="31" y="160"/>
                  </a:cubicBezTo>
                  <a:cubicBezTo>
                    <a:pt x="1" y="282"/>
                    <a:pt x="31" y="403"/>
                    <a:pt x="183" y="403"/>
                  </a:cubicBezTo>
                  <a:cubicBezTo>
                    <a:pt x="274" y="403"/>
                    <a:pt x="335" y="312"/>
                    <a:pt x="335" y="221"/>
                  </a:cubicBezTo>
                  <a:cubicBezTo>
                    <a:pt x="335" y="130"/>
                    <a:pt x="274" y="38"/>
                    <a:pt x="214" y="8"/>
                  </a:cubicBezTo>
                  <a:cubicBezTo>
                    <a:pt x="193" y="3"/>
                    <a:pt x="174" y="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4" name="Google Shape;12984;p15"/>
            <p:cNvSpPr/>
            <p:nvPr/>
          </p:nvSpPr>
          <p:spPr>
            <a:xfrm>
              <a:off x="5442625" y="1330100"/>
              <a:ext cx="9125" cy="7625"/>
            </a:xfrm>
            <a:custGeom>
              <a:avLst/>
              <a:gdLst/>
              <a:ahLst/>
              <a:cxnLst/>
              <a:rect l="l" t="t" r="r" b="b"/>
              <a:pathLst>
                <a:path w="365" h="305" extrusionOk="0">
                  <a:moveTo>
                    <a:pt x="183" y="0"/>
                  </a:moveTo>
                  <a:cubicBezTo>
                    <a:pt x="122" y="0"/>
                    <a:pt x="0" y="31"/>
                    <a:pt x="0" y="122"/>
                  </a:cubicBezTo>
                  <a:cubicBezTo>
                    <a:pt x="31" y="183"/>
                    <a:pt x="91" y="274"/>
                    <a:pt x="183" y="304"/>
                  </a:cubicBezTo>
                  <a:cubicBezTo>
                    <a:pt x="243" y="304"/>
                    <a:pt x="335" y="274"/>
                    <a:pt x="36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5" name="Google Shape;12985;p15"/>
            <p:cNvSpPr/>
            <p:nvPr/>
          </p:nvSpPr>
          <p:spPr>
            <a:xfrm>
              <a:off x="6417550" y="115000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183" y="1"/>
                  </a:moveTo>
                  <a:cubicBezTo>
                    <a:pt x="92" y="31"/>
                    <a:pt x="31" y="92"/>
                    <a:pt x="1" y="183"/>
                  </a:cubicBezTo>
                  <a:cubicBezTo>
                    <a:pt x="1" y="274"/>
                    <a:pt x="92" y="365"/>
                    <a:pt x="183" y="365"/>
                  </a:cubicBezTo>
                  <a:cubicBezTo>
                    <a:pt x="305" y="365"/>
                    <a:pt x="396" y="244"/>
                    <a:pt x="366" y="122"/>
                  </a:cubicBezTo>
                  <a:cubicBezTo>
                    <a:pt x="33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6" name="Google Shape;12986;p15"/>
            <p:cNvSpPr/>
            <p:nvPr/>
          </p:nvSpPr>
          <p:spPr>
            <a:xfrm>
              <a:off x="5745825" y="1351975"/>
              <a:ext cx="7625" cy="7775"/>
            </a:xfrm>
            <a:custGeom>
              <a:avLst/>
              <a:gdLst/>
              <a:ahLst/>
              <a:cxnLst/>
              <a:rect l="l" t="t" r="r" b="b"/>
              <a:pathLst>
                <a:path w="305" h="311" extrusionOk="0">
                  <a:moveTo>
                    <a:pt x="216" y="1"/>
                  </a:moveTo>
                  <a:cubicBezTo>
                    <a:pt x="206" y="1"/>
                    <a:pt x="195" y="3"/>
                    <a:pt x="182" y="7"/>
                  </a:cubicBezTo>
                  <a:cubicBezTo>
                    <a:pt x="91" y="7"/>
                    <a:pt x="61" y="68"/>
                    <a:pt x="30" y="159"/>
                  </a:cubicBezTo>
                  <a:cubicBezTo>
                    <a:pt x="0" y="250"/>
                    <a:pt x="61" y="311"/>
                    <a:pt x="152" y="311"/>
                  </a:cubicBezTo>
                  <a:cubicBezTo>
                    <a:pt x="243" y="311"/>
                    <a:pt x="304" y="250"/>
                    <a:pt x="304" y="159"/>
                  </a:cubicBezTo>
                  <a:cubicBezTo>
                    <a:pt x="304" y="80"/>
                    <a:pt x="281" y="1"/>
                    <a:pt x="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7" name="Google Shape;12987;p15"/>
            <p:cNvSpPr/>
            <p:nvPr/>
          </p:nvSpPr>
          <p:spPr>
            <a:xfrm>
              <a:off x="6727600" y="1349850"/>
              <a:ext cx="9900" cy="6875"/>
            </a:xfrm>
            <a:custGeom>
              <a:avLst/>
              <a:gdLst/>
              <a:ahLst/>
              <a:cxnLst/>
              <a:rect l="l" t="t" r="r" b="b"/>
              <a:pathLst>
                <a:path w="396" h="275" extrusionOk="0">
                  <a:moveTo>
                    <a:pt x="183" y="1"/>
                  </a:moveTo>
                  <a:cubicBezTo>
                    <a:pt x="152" y="31"/>
                    <a:pt x="92" y="31"/>
                    <a:pt x="61" y="153"/>
                  </a:cubicBezTo>
                  <a:cubicBezTo>
                    <a:pt x="0" y="244"/>
                    <a:pt x="92" y="274"/>
                    <a:pt x="183" y="274"/>
                  </a:cubicBezTo>
                  <a:cubicBezTo>
                    <a:pt x="243" y="244"/>
                    <a:pt x="335" y="213"/>
                    <a:pt x="365" y="153"/>
                  </a:cubicBezTo>
                  <a:cubicBezTo>
                    <a:pt x="395" y="61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8" name="Google Shape;12988;p15"/>
            <p:cNvSpPr/>
            <p:nvPr/>
          </p:nvSpPr>
          <p:spPr>
            <a:xfrm>
              <a:off x="5903875" y="1359725"/>
              <a:ext cx="9150" cy="8450"/>
            </a:xfrm>
            <a:custGeom>
              <a:avLst/>
              <a:gdLst/>
              <a:ahLst/>
              <a:cxnLst/>
              <a:rect l="l" t="t" r="r" b="b"/>
              <a:pathLst>
                <a:path w="366" h="338" extrusionOk="0">
                  <a:moveTo>
                    <a:pt x="152" y="1"/>
                  </a:moveTo>
                  <a:cubicBezTo>
                    <a:pt x="61" y="31"/>
                    <a:pt x="0" y="153"/>
                    <a:pt x="61" y="274"/>
                  </a:cubicBezTo>
                  <a:cubicBezTo>
                    <a:pt x="61" y="312"/>
                    <a:pt x="96" y="338"/>
                    <a:pt x="130" y="338"/>
                  </a:cubicBezTo>
                  <a:cubicBezTo>
                    <a:pt x="151" y="338"/>
                    <a:pt x="171" y="328"/>
                    <a:pt x="183" y="305"/>
                  </a:cubicBezTo>
                  <a:cubicBezTo>
                    <a:pt x="304" y="274"/>
                    <a:pt x="365" y="153"/>
                    <a:pt x="304" y="31"/>
                  </a:cubicBezTo>
                  <a:cubicBezTo>
                    <a:pt x="274" y="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9" name="Google Shape;12989;p15"/>
            <p:cNvSpPr/>
            <p:nvPr/>
          </p:nvSpPr>
          <p:spPr>
            <a:xfrm>
              <a:off x="5476800" y="12404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4" y="1"/>
                  </a:moveTo>
                  <a:cubicBezTo>
                    <a:pt x="123" y="1"/>
                    <a:pt x="31" y="1"/>
                    <a:pt x="31" y="122"/>
                  </a:cubicBezTo>
                  <a:cubicBezTo>
                    <a:pt x="1" y="213"/>
                    <a:pt x="92" y="274"/>
                    <a:pt x="183" y="305"/>
                  </a:cubicBezTo>
                  <a:cubicBezTo>
                    <a:pt x="275" y="305"/>
                    <a:pt x="366" y="274"/>
                    <a:pt x="366" y="183"/>
                  </a:cubicBezTo>
                  <a:cubicBezTo>
                    <a:pt x="36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0" name="Google Shape;12990;p15"/>
            <p:cNvSpPr/>
            <p:nvPr/>
          </p:nvSpPr>
          <p:spPr>
            <a:xfrm>
              <a:off x="5637900" y="1362025"/>
              <a:ext cx="14475" cy="7475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62" y="0"/>
                  </a:moveTo>
                  <a:cubicBezTo>
                    <a:pt x="62" y="0"/>
                    <a:pt x="31" y="30"/>
                    <a:pt x="31" y="61"/>
                  </a:cubicBezTo>
                  <a:cubicBezTo>
                    <a:pt x="1" y="91"/>
                    <a:pt x="31" y="122"/>
                    <a:pt x="62" y="152"/>
                  </a:cubicBezTo>
                  <a:lnTo>
                    <a:pt x="244" y="243"/>
                  </a:lnTo>
                  <a:cubicBezTo>
                    <a:pt x="296" y="261"/>
                    <a:pt x="369" y="298"/>
                    <a:pt x="432" y="298"/>
                  </a:cubicBezTo>
                  <a:cubicBezTo>
                    <a:pt x="480" y="298"/>
                    <a:pt x="522" y="277"/>
                    <a:pt x="548" y="213"/>
                  </a:cubicBezTo>
                  <a:cubicBezTo>
                    <a:pt x="578" y="61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1" name="Google Shape;12991;p15"/>
            <p:cNvSpPr/>
            <p:nvPr/>
          </p:nvSpPr>
          <p:spPr>
            <a:xfrm>
              <a:off x="5493525" y="137492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1"/>
                  </a:moveTo>
                  <a:cubicBezTo>
                    <a:pt x="31" y="1"/>
                    <a:pt x="31" y="214"/>
                    <a:pt x="1" y="396"/>
                  </a:cubicBezTo>
                  <a:lnTo>
                    <a:pt x="396" y="396"/>
                  </a:lnTo>
                  <a:cubicBezTo>
                    <a:pt x="365" y="244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2" name="Google Shape;12992;p15"/>
            <p:cNvSpPr/>
            <p:nvPr/>
          </p:nvSpPr>
          <p:spPr>
            <a:xfrm>
              <a:off x="5884875" y="13711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52" y="1"/>
                  </a:moveTo>
                  <a:cubicBezTo>
                    <a:pt x="61" y="1"/>
                    <a:pt x="0" y="92"/>
                    <a:pt x="0" y="153"/>
                  </a:cubicBezTo>
                  <a:cubicBezTo>
                    <a:pt x="31" y="214"/>
                    <a:pt x="122" y="274"/>
                    <a:pt x="152" y="305"/>
                  </a:cubicBezTo>
                  <a:cubicBezTo>
                    <a:pt x="304" y="305"/>
                    <a:pt x="365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3" name="Google Shape;12993;p15"/>
            <p:cNvSpPr/>
            <p:nvPr/>
          </p:nvSpPr>
          <p:spPr>
            <a:xfrm>
              <a:off x="6949475" y="138917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231" y="0"/>
                  </a:moveTo>
                  <a:cubicBezTo>
                    <a:pt x="216" y="0"/>
                    <a:pt x="199" y="3"/>
                    <a:pt x="183" y="8"/>
                  </a:cubicBezTo>
                  <a:cubicBezTo>
                    <a:pt x="92" y="39"/>
                    <a:pt x="1" y="69"/>
                    <a:pt x="31" y="191"/>
                  </a:cubicBezTo>
                  <a:cubicBezTo>
                    <a:pt x="54" y="259"/>
                    <a:pt x="111" y="293"/>
                    <a:pt x="164" y="293"/>
                  </a:cubicBezTo>
                  <a:cubicBezTo>
                    <a:pt x="181" y="293"/>
                    <a:pt x="198" y="289"/>
                    <a:pt x="214" y="282"/>
                  </a:cubicBezTo>
                  <a:cubicBezTo>
                    <a:pt x="305" y="282"/>
                    <a:pt x="366" y="191"/>
                    <a:pt x="396" y="130"/>
                  </a:cubicBezTo>
                  <a:cubicBezTo>
                    <a:pt x="371" y="55"/>
                    <a:pt x="305" y="0"/>
                    <a:pt x="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4" name="Google Shape;12994;p15"/>
            <p:cNvSpPr/>
            <p:nvPr/>
          </p:nvSpPr>
          <p:spPr>
            <a:xfrm>
              <a:off x="7071825" y="12579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3" y="1"/>
                  </a:moveTo>
                  <a:cubicBezTo>
                    <a:pt x="122" y="1"/>
                    <a:pt x="61" y="62"/>
                    <a:pt x="31" y="122"/>
                  </a:cubicBezTo>
                  <a:cubicBezTo>
                    <a:pt x="1" y="214"/>
                    <a:pt x="61" y="305"/>
                    <a:pt x="153" y="305"/>
                  </a:cubicBezTo>
                  <a:cubicBezTo>
                    <a:pt x="244" y="305"/>
                    <a:pt x="365" y="274"/>
                    <a:pt x="365" y="244"/>
                  </a:cubicBezTo>
                  <a:cubicBezTo>
                    <a:pt x="426" y="122"/>
                    <a:pt x="335" y="62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5" name="Google Shape;12995;p15"/>
            <p:cNvSpPr/>
            <p:nvPr/>
          </p:nvSpPr>
          <p:spPr>
            <a:xfrm>
              <a:off x="5560400" y="1407950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155" y="0"/>
                  </a:moveTo>
                  <a:cubicBezTo>
                    <a:pt x="98" y="0"/>
                    <a:pt x="51" y="27"/>
                    <a:pt x="31" y="108"/>
                  </a:cubicBezTo>
                  <a:cubicBezTo>
                    <a:pt x="1" y="200"/>
                    <a:pt x="92" y="260"/>
                    <a:pt x="183" y="291"/>
                  </a:cubicBezTo>
                  <a:cubicBezTo>
                    <a:pt x="194" y="296"/>
                    <a:pt x="206" y="299"/>
                    <a:pt x="219" y="299"/>
                  </a:cubicBezTo>
                  <a:cubicBezTo>
                    <a:pt x="275" y="299"/>
                    <a:pt x="340" y="249"/>
                    <a:pt x="365" y="200"/>
                  </a:cubicBezTo>
                  <a:cubicBezTo>
                    <a:pt x="396" y="78"/>
                    <a:pt x="304" y="17"/>
                    <a:pt x="244" y="17"/>
                  </a:cubicBezTo>
                  <a:cubicBezTo>
                    <a:pt x="213" y="7"/>
                    <a:pt x="183" y="0"/>
                    <a:pt x="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6" name="Google Shape;12996;p15"/>
            <p:cNvSpPr/>
            <p:nvPr/>
          </p:nvSpPr>
          <p:spPr>
            <a:xfrm>
              <a:off x="5558875" y="1263225"/>
              <a:ext cx="8400" cy="9150"/>
            </a:xfrm>
            <a:custGeom>
              <a:avLst/>
              <a:gdLst/>
              <a:ahLst/>
              <a:cxnLst/>
              <a:rect l="l" t="t" r="r" b="b"/>
              <a:pathLst>
                <a:path w="336" h="366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31" y="274"/>
                    <a:pt x="92" y="365"/>
                    <a:pt x="183" y="365"/>
                  </a:cubicBezTo>
                  <a:cubicBezTo>
                    <a:pt x="305" y="365"/>
                    <a:pt x="335" y="244"/>
                    <a:pt x="335" y="183"/>
                  </a:cubicBezTo>
                  <a:cubicBezTo>
                    <a:pt x="30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7" name="Google Shape;12997;p15"/>
            <p:cNvSpPr/>
            <p:nvPr/>
          </p:nvSpPr>
          <p:spPr>
            <a:xfrm>
              <a:off x="6873500" y="1289400"/>
              <a:ext cx="9900" cy="7500"/>
            </a:xfrm>
            <a:custGeom>
              <a:avLst/>
              <a:gdLst/>
              <a:ahLst/>
              <a:cxnLst/>
              <a:rect l="l" t="t" r="r" b="b"/>
              <a:pathLst>
                <a:path w="396" h="300" extrusionOk="0">
                  <a:moveTo>
                    <a:pt x="155" y="1"/>
                  </a:moveTo>
                  <a:cubicBezTo>
                    <a:pt x="98" y="1"/>
                    <a:pt x="51" y="28"/>
                    <a:pt x="31" y="109"/>
                  </a:cubicBezTo>
                  <a:cubicBezTo>
                    <a:pt x="0" y="200"/>
                    <a:pt x="91" y="261"/>
                    <a:pt x="183" y="291"/>
                  </a:cubicBezTo>
                  <a:cubicBezTo>
                    <a:pt x="199" y="297"/>
                    <a:pt x="216" y="299"/>
                    <a:pt x="232" y="299"/>
                  </a:cubicBezTo>
                  <a:cubicBezTo>
                    <a:pt x="305" y="299"/>
                    <a:pt x="371" y="249"/>
                    <a:pt x="395" y="200"/>
                  </a:cubicBezTo>
                  <a:cubicBezTo>
                    <a:pt x="395" y="78"/>
                    <a:pt x="304" y="17"/>
                    <a:pt x="243" y="17"/>
                  </a:cubicBezTo>
                  <a:cubicBezTo>
                    <a:pt x="213" y="7"/>
                    <a:pt x="183" y="1"/>
                    <a:pt x="1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8" name="Google Shape;12998;p15"/>
            <p:cNvSpPr/>
            <p:nvPr/>
          </p:nvSpPr>
          <p:spPr>
            <a:xfrm>
              <a:off x="6119775" y="1430400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331" y="1"/>
                  </a:moveTo>
                  <a:cubicBezTo>
                    <a:pt x="118" y="1"/>
                    <a:pt x="58" y="31"/>
                    <a:pt x="27" y="153"/>
                  </a:cubicBezTo>
                  <a:cubicBezTo>
                    <a:pt x="1" y="232"/>
                    <a:pt x="66" y="311"/>
                    <a:pt x="143" y="311"/>
                  </a:cubicBezTo>
                  <a:cubicBezTo>
                    <a:pt x="155" y="311"/>
                    <a:pt x="167" y="309"/>
                    <a:pt x="179" y="305"/>
                  </a:cubicBezTo>
                  <a:cubicBezTo>
                    <a:pt x="270" y="274"/>
                    <a:pt x="331" y="244"/>
                    <a:pt x="361" y="153"/>
                  </a:cubicBezTo>
                  <a:cubicBezTo>
                    <a:pt x="422" y="61"/>
                    <a:pt x="331" y="1"/>
                    <a:pt x="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9" name="Google Shape;12999;p15"/>
            <p:cNvSpPr/>
            <p:nvPr/>
          </p:nvSpPr>
          <p:spPr>
            <a:xfrm>
              <a:off x="5919825" y="1194825"/>
              <a:ext cx="8400" cy="7025"/>
            </a:xfrm>
            <a:custGeom>
              <a:avLst/>
              <a:gdLst/>
              <a:ahLst/>
              <a:cxnLst/>
              <a:rect l="l" t="t" r="r" b="b"/>
              <a:pathLst>
                <a:path w="336" h="281" extrusionOk="0">
                  <a:moveTo>
                    <a:pt x="183" y="1"/>
                  </a:moveTo>
                  <a:cubicBezTo>
                    <a:pt x="61" y="1"/>
                    <a:pt x="1" y="31"/>
                    <a:pt x="1" y="123"/>
                  </a:cubicBezTo>
                  <a:cubicBezTo>
                    <a:pt x="1" y="214"/>
                    <a:pt x="92" y="275"/>
                    <a:pt x="183" y="275"/>
                  </a:cubicBezTo>
                  <a:cubicBezTo>
                    <a:pt x="191" y="279"/>
                    <a:pt x="200" y="281"/>
                    <a:pt x="209" y="281"/>
                  </a:cubicBezTo>
                  <a:cubicBezTo>
                    <a:pt x="267" y="281"/>
                    <a:pt x="335" y="205"/>
                    <a:pt x="335" y="153"/>
                  </a:cubicBezTo>
                  <a:cubicBezTo>
                    <a:pt x="305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0" name="Google Shape;13000;p15"/>
            <p:cNvSpPr/>
            <p:nvPr/>
          </p:nvSpPr>
          <p:spPr>
            <a:xfrm>
              <a:off x="6220750" y="1225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1"/>
                  </a:moveTo>
                  <a:cubicBezTo>
                    <a:pt x="92" y="1"/>
                    <a:pt x="31" y="62"/>
                    <a:pt x="0" y="153"/>
                  </a:cubicBezTo>
                  <a:cubicBezTo>
                    <a:pt x="0" y="254"/>
                    <a:pt x="63" y="313"/>
                    <a:pt x="119" y="313"/>
                  </a:cubicBezTo>
                  <a:cubicBezTo>
                    <a:pt x="131" y="313"/>
                    <a:pt x="142" y="310"/>
                    <a:pt x="152" y="305"/>
                  </a:cubicBezTo>
                  <a:cubicBezTo>
                    <a:pt x="244" y="274"/>
                    <a:pt x="304" y="214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1" name="Google Shape;13001;p15"/>
            <p:cNvSpPr/>
            <p:nvPr/>
          </p:nvSpPr>
          <p:spPr>
            <a:xfrm>
              <a:off x="5230700" y="1509275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58" y="220"/>
                    <a:pt x="149" y="250"/>
                    <a:pt x="210" y="311"/>
                  </a:cubicBezTo>
                  <a:cubicBezTo>
                    <a:pt x="301" y="250"/>
                    <a:pt x="422" y="250"/>
                    <a:pt x="362" y="128"/>
                  </a:cubicBezTo>
                  <a:cubicBezTo>
                    <a:pt x="301" y="68"/>
                    <a:pt x="24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2" name="Google Shape;13002;p15"/>
            <p:cNvSpPr/>
            <p:nvPr/>
          </p:nvSpPr>
          <p:spPr>
            <a:xfrm>
              <a:off x="5401575" y="1306550"/>
              <a:ext cx="17500" cy="9900"/>
            </a:xfrm>
            <a:custGeom>
              <a:avLst/>
              <a:gdLst/>
              <a:ahLst/>
              <a:cxnLst/>
              <a:rect l="l" t="t" r="r" b="b"/>
              <a:pathLst>
                <a:path w="700" h="396" extrusionOk="0">
                  <a:moveTo>
                    <a:pt x="244" y="0"/>
                  </a:moveTo>
                  <a:cubicBezTo>
                    <a:pt x="1" y="274"/>
                    <a:pt x="305" y="304"/>
                    <a:pt x="426" y="395"/>
                  </a:cubicBezTo>
                  <a:cubicBezTo>
                    <a:pt x="700" y="122"/>
                    <a:pt x="487" y="6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3" name="Google Shape;13003;p15"/>
            <p:cNvSpPr/>
            <p:nvPr/>
          </p:nvSpPr>
          <p:spPr>
            <a:xfrm>
              <a:off x="6477000" y="1107325"/>
              <a:ext cx="10500" cy="7000"/>
            </a:xfrm>
            <a:custGeom>
              <a:avLst/>
              <a:gdLst/>
              <a:ahLst/>
              <a:cxnLst/>
              <a:rect l="l" t="t" r="r" b="b"/>
              <a:pathLst>
                <a:path w="420" h="280" extrusionOk="0">
                  <a:moveTo>
                    <a:pt x="147" y="1"/>
                  </a:moveTo>
                  <a:cubicBezTo>
                    <a:pt x="67" y="1"/>
                    <a:pt x="0" y="103"/>
                    <a:pt x="55" y="157"/>
                  </a:cubicBezTo>
                  <a:cubicBezTo>
                    <a:pt x="85" y="218"/>
                    <a:pt x="176" y="249"/>
                    <a:pt x="206" y="279"/>
                  </a:cubicBezTo>
                  <a:cubicBezTo>
                    <a:pt x="328" y="279"/>
                    <a:pt x="419" y="218"/>
                    <a:pt x="358" y="97"/>
                  </a:cubicBezTo>
                  <a:cubicBezTo>
                    <a:pt x="328" y="36"/>
                    <a:pt x="237" y="5"/>
                    <a:pt x="176" y="5"/>
                  </a:cubicBezTo>
                  <a:cubicBezTo>
                    <a:pt x="166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4" name="Google Shape;13004;p15"/>
            <p:cNvSpPr/>
            <p:nvPr/>
          </p:nvSpPr>
          <p:spPr>
            <a:xfrm>
              <a:off x="5477575" y="129817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22" y="31"/>
                    <a:pt x="0" y="62"/>
                    <a:pt x="61" y="183"/>
                  </a:cubicBezTo>
                  <a:cubicBezTo>
                    <a:pt x="122" y="244"/>
                    <a:pt x="183" y="274"/>
                    <a:pt x="274" y="305"/>
                  </a:cubicBezTo>
                  <a:cubicBezTo>
                    <a:pt x="365" y="305"/>
                    <a:pt x="426" y="244"/>
                    <a:pt x="396" y="122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5" name="Google Shape;13005;p15"/>
            <p:cNvSpPr/>
            <p:nvPr/>
          </p:nvSpPr>
          <p:spPr>
            <a:xfrm>
              <a:off x="6438075" y="1207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1" y="0"/>
                  </a:moveTo>
                  <a:lnTo>
                    <a:pt x="153" y="547"/>
                  </a:lnTo>
                  <a:cubicBezTo>
                    <a:pt x="487" y="243"/>
                    <a:pt x="365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6" name="Google Shape;13006;p15"/>
            <p:cNvSpPr/>
            <p:nvPr/>
          </p:nvSpPr>
          <p:spPr>
            <a:xfrm>
              <a:off x="6343100" y="1457000"/>
              <a:ext cx="12925" cy="19025"/>
            </a:xfrm>
            <a:custGeom>
              <a:avLst/>
              <a:gdLst/>
              <a:ahLst/>
              <a:cxnLst/>
              <a:rect l="l" t="t" r="r" b="b"/>
              <a:pathLst>
                <a:path w="517" h="761" extrusionOk="0">
                  <a:moveTo>
                    <a:pt x="334" y="0"/>
                  </a:moveTo>
                  <a:cubicBezTo>
                    <a:pt x="0" y="31"/>
                    <a:pt x="0" y="152"/>
                    <a:pt x="152" y="365"/>
                  </a:cubicBezTo>
                  <a:cubicBezTo>
                    <a:pt x="274" y="456"/>
                    <a:pt x="365" y="608"/>
                    <a:pt x="334" y="760"/>
                  </a:cubicBezTo>
                  <a:lnTo>
                    <a:pt x="517" y="730"/>
                  </a:lnTo>
                  <a:lnTo>
                    <a:pt x="517" y="213"/>
                  </a:lnTo>
                  <a:lnTo>
                    <a:pt x="3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7" name="Google Shape;13007;p15"/>
            <p:cNvSpPr/>
            <p:nvPr/>
          </p:nvSpPr>
          <p:spPr>
            <a:xfrm>
              <a:off x="6686550" y="1015500"/>
              <a:ext cx="8400" cy="6875"/>
            </a:xfrm>
            <a:custGeom>
              <a:avLst/>
              <a:gdLst/>
              <a:ahLst/>
              <a:cxnLst/>
              <a:rect l="l" t="t" r="r" b="b"/>
              <a:pathLst>
                <a:path w="336" h="275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62" y="244"/>
                    <a:pt x="123" y="274"/>
                    <a:pt x="183" y="274"/>
                  </a:cubicBezTo>
                  <a:cubicBezTo>
                    <a:pt x="275" y="274"/>
                    <a:pt x="335" y="213"/>
                    <a:pt x="335" y="122"/>
                  </a:cubicBezTo>
                  <a:cubicBezTo>
                    <a:pt x="305" y="1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8" name="Google Shape;13008;p15"/>
            <p:cNvSpPr/>
            <p:nvPr/>
          </p:nvSpPr>
          <p:spPr>
            <a:xfrm>
              <a:off x="6672125" y="106262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22" y="0"/>
                  </a:moveTo>
                  <a:cubicBezTo>
                    <a:pt x="92" y="0"/>
                    <a:pt x="31" y="61"/>
                    <a:pt x="0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01" y="222"/>
                    <a:pt x="112" y="226"/>
                    <a:pt x="125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9" name="Google Shape;13009;p15"/>
            <p:cNvSpPr/>
            <p:nvPr/>
          </p:nvSpPr>
          <p:spPr>
            <a:xfrm>
              <a:off x="5964675" y="1117600"/>
              <a:ext cx="6850" cy="5825"/>
            </a:xfrm>
            <a:custGeom>
              <a:avLst/>
              <a:gdLst/>
              <a:ahLst/>
              <a:cxnLst/>
              <a:rect l="l" t="t" r="r" b="b"/>
              <a:pathLst>
                <a:path w="274" h="233" extrusionOk="0">
                  <a:moveTo>
                    <a:pt x="139" y="0"/>
                  </a:moveTo>
                  <a:cubicBezTo>
                    <a:pt x="107" y="0"/>
                    <a:pt x="79" y="15"/>
                    <a:pt x="61" y="50"/>
                  </a:cubicBezTo>
                  <a:cubicBezTo>
                    <a:pt x="0" y="111"/>
                    <a:pt x="30" y="233"/>
                    <a:pt x="122" y="233"/>
                  </a:cubicBezTo>
                  <a:cubicBezTo>
                    <a:pt x="182" y="233"/>
                    <a:pt x="213" y="172"/>
                    <a:pt x="274" y="142"/>
                  </a:cubicBezTo>
                  <a:cubicBezTo>
                    <a:pt x="243" y="111"/>
                    <a:pt x="243" y="20"/>
                    <a:pt x="213" y="20"/>
                  </a:cubicBezTo>
                  <a:cubicBezTo>
                    <a:pt x="188" y="7"/>
                    <a:pt x="162" y="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0" name="Google Shape;13010;p15"/>
            <p:cNvSpPr/>
            <p:nvPr/>
          </p:nvSpPr>
          <p:spPr>
            <a:xfrm>
              <a:off x="6616650" y="11264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31"/>
                    <a:pt x="61" y="61"/>
                  </a:cubicBezTo>
                  <a:cubicBezTo>
                    <a:pt x="1" y="122"/>
                    <a:pt x="61" y="244"/>
                    <a:pt x="153" y="244"/>
                  </a:cubicBezTo>
                  <a:cubicBezTo>
                    <a:pt x="183" y="244"/>
                    <a:pt x="244" y="183"/>
                    <a:pt x="274" y="122"/>
                  </a:cubicBezTo>
                  <a:cubicBezTo>
                    <a:pt x="244" y="92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1" name="Google Shape;13011;p15"/>
            <p:cNvSpPr/>
            <p:nvPr/>
          </p:nvSpPr>
          <p:spPr>
            <a:xfrm>
              <a:off x="6767875" y="11355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91" y="0"/>
                    <a:pt x="31" y="61"/>
                    <a:pt x="0" y="122"/>
                  </a:cubicBezTo>
                  <a:cubicBezTo>
                    <a:pt x="31" y="152"/>
                    <a:pt x="31" y="213"/>
                    <a:pt x="91" y="243"/>
                  </a:cubicBezTo>
                  <a:cubicBezTo>
                    <a:pt x="122" y="24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2" name="Google Shape;13012;p15"/>
            <p:cNvSpPr/>
            <p:nvPr/>
          </p:nvSpPr>
          <p:spPr>
            <a:xfrm>
              <a:off x="6284575" y="1144675"/>
              <a:ext cx="6875" cy="5675"/>
            </a:xfrm>
            <a:custGeom>
              <a:avLst/>
              <a:gdLst/>
              <a:ahLst/>
              <a:cxnLst/>
              <a:rect l="l" t="t" r="r" b="b"/>
              <a:pathLst>
                <a:path w="275" h="227" extrusionOk="0">
                  <a:moveTo>
                    <a:pt x="92" y="1"/>
                  </a:moveTo>
                  <a:cubicBezTo>
                    <a:pt x="61" y="1"/>
                    <a:pt x="31" y="62"/>
                    <a:pt x="1" y="92"/>
                  </a:cubicBezTo>
                  <a:cubicBezTo>
                    <a:pt x="31" y="153"/>
                    <a:pt x="31" y="214"/>
                    <a:pt x="61" y="214"/>
                  </a:cubicBezTo>
                  <a:cubicBezTo>
                    <a:pt x="79" y="223"/>
                    <a:pt x="97" y="226"/>
                    <a:pt x="114" y="226"/>
                  </a:cubicBezTo>
                  <a:cubicBezTo>
                    <a:pt x="155" y="226"/>
                    <a:pt x="192" y="205"/>
                    <a:pt x="213" y="183"/>
                  </a:cubicBezTo>
                  <a:cubicBezTo>
                    <a:pt x="274" y="92"/>
                    <a:pt x="21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3" name="Google Shape;13013;p15"/>
            <p:cNvSpPr/>
            <p:nvPr/>
          </p:nvSpPr>
          <p:spPr>
            <a:xfrm>
              <a:off x="6576375" y="1185725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52"/>
                    <a:pt x="31" y="183"/>
                    <a:pt x="61" y="213"/>
                  </a:cubicBezTo>
                  <a:cubicBezTo>
                    <a:pt x="83" y="227"/>
                    <a:pt x="104" y="233"/>
                    <a:pt x="123" y="233"/>
                  </a:cubicBezTo>
                  <a:cubicBezTo>
                    <a:pt x="188" y="233"/>
                    <a:pt x="237" y="168"/>
                    <a:pt x="213" y="122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4" name="Google Shape;13014;p15"/>
            <p:cNvSpPr/>
            <p:nvPr/>
          </p:nvSpPr>
          <p:spPr>
            <a:xfrm>
              <a:off x="650277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179" y="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5" name="Google Shape;13015;p15"/>
            <p:cNvSpPr/>
            <p:nvPr/>
          </p:nvSpPr>
          <p:spPr>
            <a:xfrm>
              <a:off x="6011025" y="12136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7" y="197"/>
                    <a:pt x="104" y="200"/>
                    <a:pt x="112" y="200"/>
                  </a:cubicBezTo>
                  <a:cubicBezTo>
                    <a:pt x="145" y="200"/>
                    <a:pt x="194" y="155"/>
                    <a:pt x="243" y="130"/>
                  </a:cubicBezTo>
                  <a:cubicBezTo>
                    <a:pt x="213" y="100"/>
                    <a:pt x="213" y="9"/>
                    <a:pt x="152" y="9"/>
                  </a:cubicBezTo>
                  <a:cubicBezTo>
                    <a:pt x="146" y="3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6" name="Google Shape;13016;p15"/>
            <p:cNvSpPr/>
            <p:nvPr/>
          </p:nvSpPr>
          <p:spPr>
            <a:xfrm>
              <a:off x="5718450" y="1221425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305" y="1"/>
                  </a:moveTo>
                  <a:cubicBezTo>
                    <a:pt x="214" y="1"/>
                    <a:pt x="62" y="1"/>
                    <a:pt x="31" y="122"/>
                  </a:cubicBezTo>
                  <a:cubicBezTo>
                    <a:pt x="1" y="335"/>
                    <a:pt x="183" y="335"/>
                    <a:pt x="305" y="33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7" name="Google Shape;13017;p15"/>
            <p:cNvSpPr/>
            <p:nvPr/>
          </p:nvSpPr>
          <p:spPr>
            <a:xfrm>
              <a:off x="6909200" y="1231300"/>
              <a:ext cx="5900" cy="597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22" y="1"/>
                  </a:moveTo>
                  <a:cubicBezTo>
                    <a:pt x="92" y="31"/>
                    <a:pt x="31" y="62"/>
                    <a:pt x="1" y="92"/>
                  </a:cubicBezTo>
                  <a:cubicBezTo>
                    <a:pt x="1" y="153"/>
                    <a:pt x="31" y="183"/>
                    <a:pt x="62" y="214"/>
                  </a:cubicBezTo>
                  <a:cubicBezTo>
                    <a:pt x="79" y="231"/>
                    <a:pt x="100" y="238"/>
                    <a:pt x="122" y="238"/>
                  </a:cubicBezTo>
                  <a:cubicBezTo>
                    <a:pt x="179" y="238"/>
                    <a:pt x="236" y="188"/>
                    <a:pt x="214" y="123"/>
                  </a:cubicBezTo>
                  <a:cubicBezTo>
                    <a:pt x="214" y="9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8" name="Google Shape;13018;p15"/>
            <p:cNvSpPr/>
            <p:nvPr/>
          </p:nvSpPr>
          <p:spPr>
            <a:xfrm>
              <a:off x="5744300" y="12343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0" y="1"/>
                  </a:moveTo>
                  <a:cubicBezTo>
                    <a:pt x="10" y="3"/>
                    <a:pt x="21" y="4"/>
                    <a:pt x="31" y="6"/>
                  </a:cubicBezTo>
                  <a:lnTo>
                    <a:pt x="31" y="6"/>
                  </a:lnTo>
                  <a:cubicBezTo>
                    <a:pt x="31" y="4"/>
                    <a:pt x="31" y="2"/>
                    <a:pt x="31" y="1"/>
                  </a:cubicBezTo>
                  <a:close/>
                  <a:moveTo>
                    <a:pt x="31" y="6"/>
                  </a:moveTo>
                  <a:cubicBezTo>
                    <a:pt x="31" y="127"/>
                    <a:pt x="34" y="274"/>
                    <a:pt x="243" y="274"/>
                  </a:cubicBezTo>
                  <a:cubicBezTo>
                    <a:pt x="274" y="274"/>
                    <a:pt x="304" y="213"/>
                    <a:pt x="304" y="213"/>
                  </a:cubicBezTo>
                  <a:cubicBezTo>
                    <a:pt x="304" y="15"/>
                    <a:pt x="172" y="28"/>
                    <a:pt x="31" y="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9" name="Google Shape;13019;p15"/>
            <p:cNvSpPr/>
            <p:nvPr/>
          </p:nvSpPr>
          <p:spPr>
            <a:xfrm>
              <a:off x="5941875" y="12404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61" y="244"/>
                    <a:pt x="152" y="244"/>
                  </a:cubicBezTo>
                  <a:cubicBezTo>
                    <a:pt x="183" y="244"/>
                    <a:pt x="213" y="183"/>
                    <a:pt x="274" y="153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0" name="Google Shape;13020;p15"/>
            <p:cNvSpPr/>
            <p:nvPr/>
          </p:nvSpPr>
          <p:spPr>
            <a:xfrm>
              <a:off x="5865125" y="124575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1" name="Google Shape;13021;p15"/>
            <p:cNvSpPr/>
            <p:nvPr/>
          </p:nvSpPr>
          <p:spPr>
            <a:xfrm>
              <a:off x="5645500" y="12495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1" y="213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2" name="Google Shape;13022;p15"/>
            <p:cNvSpPr/>
            <p:nvPr/>
          </p:nvSpPr>
          <p:spPr>
            <a:xfrm>
              <a:off x="6904650" y="12497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1" y="207"/>
                    <a:pt x="92" y="238"/>
                  </a:cubicBezTo>
                  <a:cubicBezTo>
                    <a:pt x="12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3" name="Google Shape;13023;p15"/>
            <p:cNvSpPr/>
            <p:nvPr/>
          </p:nvSpPr>
          <p:spPr>
            <a:xfrm>
              <a:off x="6095375" y="1251825"/>
              <a:ext cx="9900" cy="8750"/>
            </a:xfrm>
            <a:custGeom>
              <a:avLst/>
              <a:gdLst/>
              <a:ahLst/>
              <a:cxnLst/>
              <a:rect l="l" t="t" r="r" b="b"/>
              <a:pathLst>
                <a:path w="396" h="350" extrusionOk="0">
                  <a:moveTo>
                    <a:pt x="243" y="1"/>
                  </a:moveTo>
                  <a:cubicBezTo>
                    <a:pt x="152" y="92"/>
                    <a:pt x="91" y="153"/>
                    <a:pt x="0" y="244"/>
                  </a:cubicBezTo>
                  <a:cubicBezTo>
                    <a:pt x="59" y="303"/>
                    <a:pt x="119" y="350"/>
                    <a:pt x="187" y="350"/>
                  </a:cubicBezTo>
                  <a:cubicBezTo>
                    <a:pt x="223" y="350"/>
                    <a:pt x="262" y="336"/>
                    <a:pt x="304" y="305"/>
                  </a:cubicBezTo>
                  <a:cubicBezTo>
                    <a:pt x="395" y="183"/>
                    <a:pt x="334" y="92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4" name="Google Shape;13024;p15"/>
            <p:cNvSpPr/>
            <p:nvPr/>
          </p:nvSpPr>
          <p:spPr>
            <a:xfrm>
              <a:off x="6438825" y="12586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152"/>
                    <a:pt x="31" y="213"/>
                    <a:pt x="153" y="243"/>
                  </a:cubicBezTo>
                  <a:cubicBezTo>
                    <a:pt x="183" y="213"/>
                    <a:pt x="244" y="213"/>
                    <a:pt x="275" y="183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5" name="Google Shape;13025;p15"/>
            <p:cNvSpPr/>
            <p:nvPr/>
          </p:nvSpPr>
          <p:spPr>
            <a:xfrm>
              <a:off x="5517850" y="12632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1"/>
                  </a:moveTo>
                  <a:cubicBezTo>
                    <a:pt x="152" y="1"/>
                    <a:pt x="92" y="1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83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6" name="Google Shape;13026;p15"/>
            <p:cNvSpPr/>
            <p:nvPr/>
          </p:nvSpPr>
          <p:spPr>
            <a:xfrm>
              <a:off x="6037625" y="12677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3"/>
                  </a:cubicBezTo>
                  <a:cubicBezTo>
                    <a:pt x="213" y="62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7" name="Google Shape;13027;p15"/>
            <p:cNvSpPr/>
            <p:nvPr/>
          </p:nvSpPr>
          <p:spPr>
            <a:xfrm>
              <a:off x="6731400" y="12820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2" y="0"/>
                  </a:moveTo>
                  <a:cubicBezTo>
                    <a:pt x="99" y="0"/>
                    <a:pt x="49" y="45"/>
                    <a:pt x="0" y="6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8" y="197"/>
                    <a:pt x="105" y="199"/>
                    <a:pt x="113" y="199"/>
                  </a:cubicBezTo>
                  <a:cubicBezTo>
                    <a:pt x="146" y="199"/>
                    <a:pt x="195" y="160"/>
                    <a:pt x="243" y="160"/>
                  </a:cubicBezTo>
                  <a:cubicBezTo>
                    <a:pt x="213" y="100"/>
                    <a:pt x="213" y="8"/>
                    <a:pt x="152" y="8"/>
                  </a:cubicBezTo>
                  <a:cubicBezTo>
                    <a:pt x="146" y="3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8" name="Google Shape;13028;p15"/>
            <p:cNvSpPr/>
            <p:nvPr/>
          </p:nvSpPr>
          <p:spPr>
            <a:xfrm>
              <a:off x="6024700" y="12915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177"/>
                    <a:pt x="91" y="237"/>
                  </a:cubicBezTo>
                  <a:cubicBezTo>
                    <a:pt x="122" y="177"/>
                    <a:pt x="213" y="177"/>
                    <a:pt x="213" y="146"/>
                  </a:cubicBezTo>
                  <a:cubicBezTo>
                    <a:pt x="213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9" name="Google Shape;13029;p15"/>
            <p:cNvSpPr/>
            <p:nvPr/>
          </p:nvSpPr>
          <p:spPr>
            <a:xfrm>
              <a:off x="5821800" y="1301975"/>
              <a:ext cx="12950" cy="11625"/>
            </a:xfrm>
            <a:custGeom>
              <a:avLst/>
              <a:gdLst/>
              <a:ahLst/>
              <a:cxnLst/>
              <a:rect l="l" t="t" r="r" b="b"/>
              <a:pathLst>
                <a:path w="518" h="465" extrusionOk="0">
                  <a:moveTo>
                    <a:pt x="1" y="1"/>
                  </a:moveTo>
                  <a:lnTo>
                    <a:pt x="1" y="214"/>
                  </a:lnTo>
                  <a:cubicBezTo>
                    <a:pt x="1" y="274"/>
                    <a:pt x="31" y="335"/>
                    <a:pt x="31" y="396"/>
                  </a:cubicBezTo>
                  <a:cubicBezTo>
                    <a:pt x="77" y="441"/>
                    <a:pt x="145" y="464"/>
                    <a:pt x="213" y="464"/>
                  </a:cubicBezTo>
                  <a:cubicBezTo>
                    <a:pt x="282" y="464"/>
                    <a:pt x="350" y="441"/>
                    <a:pt x="396" y="396"/>
                  </a:cubicBezTo>
                  <a:cubicBezTo>
                    <a:pt x="517" y="305"/>
                    <a:pt x="517" y="12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0" name="Google Shape;13030;p15"/>
            <p:cNvSpPr/>
            <p:nvPr/>
          </p:nvSpPr>
          <p:spPr>
            <a:xfrm>
              <a:off x="6547500" y="1308050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1" y="1"/>
                  </a:moveTo>
                  <a:lnTo>
                    <a:pt x="1" y="335"/>
                  </a:lnTo>
                  <a:cubicBezTo>
                    <a:pt x="122" y="335"/>
                    <a:pt x="274" y="335"/>
                    <a:pt x="274" y="214"/>
                  </a:cubicBezTo>
                  <a:cubicBezTo>
                    <a:pt x="304" y="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1" name="Google Shape;13031;p15"/>
            <p:cNvSpPr/>
            <p:nvPr/>
          </p:nvSpPr>
          <p:spPr>
            <a:xfrm>
              <a:off x="6913000" y="13092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67" y="0"/>
                  </a:moveTo>
                  <a:cubicBezTo>
                    <a:pt x="132" y="0"/>
                    <a:pt x="105" y="22"/>
                    <a:pt x="62" y="43"/>
                  </a:cubicBezTo>
                  <a:cubicBezTo>
                    <a:pt x="1" y="104"/>
                    <a:pt x="62" y="19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43"/>
                    <a:pt x="214" y="13"/>
                  </a:cubicBezTo>
                  <a:cubicBezTo>
                    <a:pt x="196" y="4"/>
                    <a:pt x="181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2" name="Google Shape;13032;p15"/>
            <p:cNvSpPr/>
            <p:nvPr/>
          </p:nvSpPr>
          <p:spPr>
            <a:xfrm>
              <a:off x="6963150" y="13088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23" y="0"/>
                    <a:pt x="62" y="31"/>
                    <a:pt x="31" y="61"/>
                  </a:cubicBezTo>
                  <a:cubicBezTo>
                    <a:pt x="1" y="152"/>
                    <a:pt x="62" y="213"/>
                    <a:pt x="153" y="213"/>
                  </a:cubicBezTo>
                  <a:cubicBezTo>
                    <a:pt x="183" y="213"/>
                    <a:pt x="214" y="152"/>
                    <a:pt x="275" y="122"/>
                  </a:cubicBezTo>
                  <a:cubicBezTo>
                    <a:pt x="244" y="92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3" name="Google Shape;13033;p15"/>
            <p:cNvSpPr/>
            <p:nvPr/>
          </p:nvSpPr>
          <p:spPr>
            <a:xfrm>
              <a:off x="5821050" y="1311850"/>
              <a:ext cx="10650" cy="13725"/>
            </a:xfrm>
            <a:custGeom>
              <a:avLst/>
              <a:gdLst/>
              <a:ahLst/>
              <a:cxnLst/>
              <a:rect l="l" t="t" r="r" b="b"/>
              <a:pathLst>
                <a:path w="426" h="549" extrusionOk="0">
                  <a:moveTo>
                    <a:pt x="61" y="1"/>
                  </a:moveTo>
                  <a:cubicBezTo>
                    <a:pt x="61" y="183"/>
                    <a:pt x="0" y="396"/>
                    <a:pt x="213" y="548"/>
                  </a:cubicBezTo>
                  <a:cubicBezTo>
                    <a:pt x="213" y="396"/>
                    <a:pt x="274" y="244"/>
                    <a:pt x="426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4" name="Google Shape;13034;p15"/>
            <p:cNvSpPr/>
            <p:nvPr/>
          </p:nvSpPr>
          <p:spPr>
            <a:xfrm>
              <a:off x="6511775" y="13130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2" y="43"/>
                  </a:cubicBezTo>
                  <a:cubicBezTo>
                    <a:pt x="1" y="134"/>
                    <a:pt x="62" y="22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3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5" name="Google Shape;13035;p15"/>
            <p:cNvSpPr/>
            <p:nvPr/>
          </p:nvSpPr>
          <p:spPr>
            <a:xfrm>
              <a:off x="5481375" y="1318375"/>
              <a:ext cx="6100" cy="5125"/>
            </a:xfrm>
            <a:custGeom>
              <a:avLst/>
              <a:gdLst/>
              <a:ahLst/>
              <a:cxnLst/>
              <a:rect l="l" t="t" r="r" b="b"/>
              <a:pathLst>
                <a:path w="244" h="205" extrusionOk="0">
                  <a:moveTo>
                    <a:pt x="15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196"/>
                  </a:cubicBezTo>
                  <a:cubicBezTo>
                    <a:pt x="128" y="202"/>
                    <a:pt x="135" y="204"/>
                    <a:pt x="142" y="204"/>
                  </a:cubicBezTo>
                  <a:cubicBezTo>
                    <a:pt x="174" y="204"/>
                    <a:pt x="219" y="160"/>
                    <a:pt x="244" y="135"/>
                  </a:cubicBezTo>
                  <a:cubicBezTo>
                    <a:pt x="244" y="105"/>
                    <a:pt x="244" y="13"/>
                    <a:pt x="183" y="13"/>
                  </a:cubicBezTo>
                  <a:cubicBezTo>
                    <a:pt x="174" y="5"/>
                    <a:pt x="162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6" name="Google Shape;13036;p15"/>
            <p:cNvSpPr/>
            <p:nvPr/>
          </p:nvSpPr>
          <p:spPr>
            <a:xfrm>
              <a:off x="5632600" y="1318075"/>
              <a:ext cx="6100" cy="5975"/>
            </a:xfrm>
            <a:custGeom>
              <a:avLst/>
              <a:gdLst/>
              <a:ahLst/>
              <a:cxnLst/>
              <a:rect l="l" t="t" r="r" b="b"/>
              <a:pathLst>
                <a:path w="244" h="239" extrusionOk="0">
                  <a:moveTo>
                    <a:pt x="121" y="1"/>
                  </a:moveTo>
                  <a:cubicBezTo>
                    <a:pt x="63" y="1"/>
                    <a:pt x="0" y="51"/>
                    <a:pt x="0" y="117"/>
                  </a:cubicBezTo>
                  <a:cubicBezTo>
                    <a:pt x="0" y="147"/>
                    <a:pt x="61" y="208"/>
                    <a:pt x="91" y="238"/>
                  </a:cubicBezTo>
                  <a:cubicBezTo>
                    <a:pt x="152" y="208"/>
                    <a:pt x="213" y="208"/>
                    <a:pt x="243" y="177"/>
                  </a:cubicBezTo>
                  <a:cubicBezTo>
                    <a:pt x="243" y="117"/>
                    <a:pt x="213" y="56"/>
                    <a:pt x="182" y="25"/>
                  </a:cubicBezTo>
                  <a:cubicBezTo>
                    <a:pt x="165" y="8"/>
                    <a:pt x="144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7" name="Google Shape;13037;p15"/>
            <p:cNvSpPr/>
            <p:nvPr/>
          </p:nvSpPr>
          <p:spPr>
            <a:xfrm>
              <a:off x="6621300" y="1317950"/>
              <a:ext cx="6025" cy="5475"/>
            </a:xfrm>
            <a:custGeom>
              <a:avLst/>
              <a:gdLst/>
              <a:ahLst/>
              <a:cxnLst/>
              <a:rect l="l" t="t" r="r" b="b"/>
              <a:pathLst>
                <a:path w="241" h="219" extrusionOk="0">
                  <a:moveTo>
                    <a:pt x="179" y="0"/>
                  </a:moveTo>
                  <a:cubicBezTo>
                    <a:pt x="119" y="0"/>
                    <a:pt x="58" y="30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40" y="91"/>
                    <a:pt x="210" y="3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8" name="Google Shape;13038;p15"/>
            <p:cNvSpPr/>
            <p:nvPr/>
          </p:nvSpPr>
          <p:spPr>
            <a:xfrm>
              <a:off x="6033825" y="1322500"/>
              <a:ext cx="5325" cy="5950"/>
            </a:xfrm>
            <a:custGeom>
              <a:avLst/>
              <a:gdLst/>
              <a:ahLst/>
              <a:cxnLst/>
              <a:rect l="l" t="t" r="r" b="b"/>
              <a:pathLst>
                <a:path w="213" h="238" extrusionOk="0">
                  <a:moveTo>
                    <a:pt x="122" y="0"/>
                  </a:moveTo>
                  <a:cubicBezTo>
                    <a:pt x="91" y="31"/>
                    <a:pt x="0" y="61"/>
                    <a:pt x="0" y="92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8" y="230"/>
                    <a:pt x="97" y="238"/>
                    <a:pt x="116" y="238"/>
                  </a:cubicBezTo>
                  <a:cubicBezTo>
                    <a:pt x="165" y="238"/>
                    <a:pt x="213" y="188"/>
                    <a:pt x="213" y="122"/>
                  </a:cubicBezTo>
                  <a:cubicBezTo>
                    <a:pt x="213" y="92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9" name="Google Shape;13039;p15"/>
            <p:cNvSpPr/>
            <p:nvPr/>
          </p:nvSpPr>
          <p:spPr>
            <a:xfrm>
              <a:off x="6634900" y="13270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1"/>
                  </a:moveTo>
                  <a:cubicBezTo>
                    <a:pt x="122" y="1"/>
                    <a:pt x="91" y="1"/>
                    <a:pt x="61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74" y="122"/>
                  </a:cubicBezTo>
                  <a:cubicBezTo>
                    <a:pt x="243" y="9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0" name="Google Shape;13040;p15"/>
            <p:cNvSpPr/>
            <p:nvPr/>
          </p:nvSpPr>
          <p:spPr>
            <a:xfrm>
              <a:off x="6102200" y="1331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92" y="31"/>
                    <a:pt x="1" y="31"/>
                    <a:pt x="1" y="91"/>
                  </a:cubicBezTo>
                  <a:cubicBezTo>
                    <a:pt x="1" y="122"/>
                    <a:pt x="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61"/>
                    <a:pt x="18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1" name="Google Shape;13041;p15"/>
            <p:cNvSpPr/>
            <p:nvPr/>
          </p:nvSpPr>
          <p:spPr>
            <a:xfrm>
              <a:off x="6248100" y="133162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52"/>
                    <a:pt x="1" y="213"/>
                    <a:pt x="61" y="243"/>
                  </a:cubicBezTo>
                  <a:cubicBezTo>
                    <a:pt x="78" y="249"/>
                    <a:pt x="93" y="251"/>
                    <a:pt x="107" y="251"/>
                  </a:cubicBezTo>
                  <a:cubicBezTo>
                    <a:pt x="172" y="251"/>
                    <a:pt x="213" y="197"/>
                    <a:pt x="213" y="122"/>
                  </a:cubicBezTo>
                  <a:cubicBezTo>
                    <a:pt x="213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2" name="Google Shape;13042;p15"/>
            <p:cNvSpPr/>
            <p:nvPr/>
          </p:nvSpPr>
          <p:spPr>
            <a:xfrm>
              <a:off x="5805850" y="13454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63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7"/>
                  </a:cubicBezTo>
                  <a:cubicBezTo>
                    <a:pt x="152" y="207"/>
                    <a:pt x="213" y="207"/>
                    <a:pt x="243" y="177"/>
                  </a:cubicBezTo>
                  <a:cubicBezTo>
                    <a:pt x="243" y="116"/>
                    <a:pt x="213" y="55"/>
                    <a:pt x="183" y="25"/>
                  </a:cubicBezTo>
                  <a:cubicBezTo>
                    <a:pt x="166" y="8"/>
                    <a:pt x="14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3" name="Google Shape;13043;p15"/>
            <p:cNvSpPr/>
            <p:nvPr/>
          </p:nvSpPr>
          <p:spPr>
            <a:xfrm>
              <a:off x="6175150" y="1345300"/>
              <a:ext cx="5925" cy="5825"/>
            </a:xfrm>
            <a:custGeom>
              <a:avLst/>
              <a:gdLst/>
              <a:ahLst/>
              <a:cxnLst/>
              <a:rect l="l" t="t" r="r" b="b"/>
              <a:pathLst>
                <a:path w="237" h="233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22"/>
                    <a:pt x="31" y="213"/>
                    <a:pt x="61" y="213"/>
                  </a:cubicBezTo>
                  <a:cubicBezTo>
                    <a:pt x="82" y="227"/>
                    <a:pt x="103" y="233"/>
                    <a:pt x="122" y="233"/>
                  </a:cubicBezTo>
                  <a:cubicBezTo>
                    <a:pt x="188" y="233"/>
                    <a:pt x="237" y="162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4" name="Google Shape;13044;p15"/>
            <p:cNvSpPr/>
            <p:nvPr/>
          </p:nvSpPr>
          <p:spPr>
            <a:xfrm>
              <a:off x="6274700" y="1344525"/>
              <a:ext cx="7625" cy="6125"/>
            </a:xfrm>
            <a:custGeom>
              <a:avLst/>
              <a:gdLst/>
              <a:ahLst/>
              <a:cxnLst/>
              <a:rect l="l" t="t" r="r" b="b"/>
              <a:pathLst>
                <a:path w="305" h="245" extrusionOk="0">
                  <a:moveTo>
                    <a:pt x="92" y="1"/>
                  </a:moveTo>
                  <a:cubicBezTo>
                    <a:pt x="31" y="62"/>
                    <a:pt x="0" y="122"/>
                    <a:pt x="31" y="183"/>
                  </a:cubicBezTo>
                  <a:cubicBezTo>
                    <a:pt x="61" y="244"/>
                    <a:pt x="122" y="244"/>
                    <a:pt x="152" y="244"/>
                  </a:cubicBezTo>
                  <a:cubicBezTo>
                    <a:pt x="244" y="244"/>
                    <a:pt x="304" y="153"/>
                    <a:pt x="244" y="62"/>
                  </a:cubicBezTo>
                  <a:cubicBezTo>
                    <a:pt x="213" y="31"/>
                    <a:pt x="15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5" name="Google Shape;13045;p15"/>
            <p:cNvSpPr/>
            <p:nvPr/>
          </p:nvSpPr>
          <p:spPr>
            <a:xfrm>
              <a:off x="5356750" y="1349775"/>
              <a:ext cx="9150" cy="6950"/>
            </a:xfrm>
            <a:custGeom>
              <a:avLst/>
              <a:gdLst/>
              <a:ahLst/>
              <a:cxnLst/>
              <a:rect l="l" t="t" r="r" b="b"/>
              <a:pathLst>
                <a:path w="366" h="278" extrusionOk="0">
                  <a:moveTo>
                    <a:pt x="169" y="0"/>
                  </a:moveTo>
                  <a:cubicBezTo>
                    <a:pt x="0" y="0"/>
                    <a:pt x="0" y="165"/>
                    <a:pt x="0" y="277"/>
                  </a:cubicBezTo>
                  <a:lnTo>
                    <a:pt x="365" y="277"/>
                  </a:lnTo>
                  <a:cubicBezTo>
                    <a:pt x="365" y="186"/>
                    <a:pt x="365" y="34"/>
                    <a:pt x="213" y="4"/>
                  </a:cubicBezTo>
                  <a:cubicBezTo>
                    <a:pt x="197" y="1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6" name="Google Shape;13046;p15"/>
            <p:cNvSpPr/>
            <p:nvPr/>
          </p:nvSpPr>
          <p:spPr>
            <a:xfrm>
              <a:off x="6823350" y="1348325"/>
              <a:ext cx="6850" cy="6950"/>
            </a:xfrm>
            <a:custGeom>
              <a:avLst/>
              <a:gdLst/>
              <a:ahLst/>
              <a:cxnLst/>
              <a:rect l="l" t="t" r="r" b="b"/>
              <a:pathLst>
                <a:path w="274" h="278" extrusionOk="0">
                  <a:moveTo>
                    <a:pt x="274" y="1"/>
                  </a:moveTo>
                  <a:cubicBezTo>
                    <a:pt x="152" y="31"/>
                    <a:pt x="0" y="1"/>
                    <a:pt x="0" y="214"/>
                  </a:cubicBezTo>
                  <a:cubicBezTo>
                    <a:pt x="0" y="244"/>
                    <a:pt x="31" y="274"/>
                    <a:pt x="61" y="274"/>
                  </a:cubicBezTo>
                  <a:cubicBezTo>
                    <a:pt x="77" y="277"/>
                    <a:pt x="92" y="278"/>
                    <a:pt x="105" y="278"/>
                  </a:cubicBezTo>
                  <a:cubicBezTo>
                    <a:pt x="270" y="278"/>
                    <a:pt x="246" y="1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7" name="Google Shape;13047;p15"/>
            <p:cNvSpPr/>
            <p:nvPr/>
          </p:nvSpPr>
          <p:spPr>
            <a:xfrm>
              <a:off x="6293700" y="1359450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1" y="0"/>
                  </a:moveTo>
                  <a:cubicBezTo>
                    <a:pt x="124" y="0"/>
                    <a:pt x="107" y="4"/>
                    <a:pt x="92" y="12"/>
                  </a:cubicBezTo>
                  <a:cubicBezTo>
                    <a:pt x="31" y="12"/>
                    <a:pt x="31" y="103"/>
                    <a:pt x="0" y="164"/>
                  </a:cubicBezTo>
                  <a:cubicBezTo>
                    <a:pt x="61" y="225"/>
                    <a:pt x="122" y="255"/>
                    <a:pt x="213" y="285"/>
                  </a:cubicBezTo>
                  <a:cubicBezTo>
                    <a:pt x="396" y="285"/>
                    <a:pt x="274" y="164"/>
                    <a:pt x="274" y="103"/>
                  </a:cubicBezTo>
                  <a:cubicBezTo>
                    <a:pt x="251" y="35"/>
                    <a:pt x="194" y="0"/>
                    <a:pt x="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8" name="Google Shape;13048;p15"/>
            <p:cNvSpPr/>
            <p:nvPr/>
          </p:nvSpPr>
          <p:spPr>
            <a:xfrm>
              <a:off x="5568750" y="13635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31"/>
                    <a:pt x="1" y="62"/>
                    <a:pt x="1" y="9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9" name="Google Shape;13049;p15"/>
            <p:cNvSpPr/>
            <p:nvPr/>
          </p:nvSpPr>
          <p:spPr>
            <a:xfrm>
              <a:off x="6159200" y="1364600"/>
              <a:ext cx="8375" cy="5875"/>
            </a:xfrm>
            <a:custGeom>
              <a:avLst/>
              <a:gdLst/>
              <a:ahLst/>
              <a:cxnLst/>
              <a:rect l="l" t="t" r="r" b="b"/>
              <a:pathLst>
                <a:path w="335" h="235" extrusionOk="0">
                  <a:moveTo>
                    <a:pt x="261" y="0"/>
                  </a:moveTo>
                  <a:cubicBezTo>
                    <a:pt x="241" y="0"/>
                    <a:pt x="216" y="7"/>
                    <a:pt x="183" y="19"/>
                  </a:cubicBezTo>
                  <a:cubicBezTo>
                    <a:pt x="122" y="49"/>
                    <a:pt x="31" y="49"/>
                    <a:pt x="0" y="140"/>
                  </a:cubicBezTo>
                  <a:cubicBezTo>
                    <a:pt x="0" y="221"/>
                    <a:pt x="41" y="235"/>
                    <a:pt x="95" y="235"/>
                  </a:cubicBezTo>
                  <a:cubicBezTo>
                    <a:pt x="122" y="235"/>
                    <a:pt x="152" y="231"/>
                    <a:pt x="183" y="231"/>
                  </a:cubicBezTo>
                  <a:cubicBezTo>
                    <a:pt x="274" y="231"/>
                    <a:pt x="335" y="140"/>
                    <a:pt x="335" y="79"/>
                  </a:cubicBezTo>
                  <a:cubicBezTo>
                    <a:pt x="315" y="22"/>
                    <a:pt x="296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0" name="Google Shape;13050;p15"/>
            <p:cNvSpPr/>
            <p:nvPr/>
          </p:nvSpPr>
          <p:spPr>
            <a:xfrm>
              <a:off x="6539150" y="13681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152"/>
                    <a:pt x="31" y="213"/>
                    <a:pt x="122" y="243"/>
                  </a:cubicBezTo>
                  <a:cubicBezTo>
                    <a:pt x="183" y="213"/>
                    <a:pt x="243" y="213"/>
                    <a:pt x="274" y="183"/>
                  </a:cubicBezTo>
                  <a:cubicBezTo>
                    <a:pt x="304" y="9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1" name="Google Shape;13051;p15"/>
            <p:cNvSpPr/>
            <p:nvPr/>
          </p:nvSpPr>
          <p:spPr>
            <a:xfrm>
              <a:off x="6821825" y="13685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61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226"/>
                  </a:cubicBezTo>
                  <a:cubicBezTo>
                    <a:pt x="183" y="226"/>
                    <a:pt x="213" y="166"/>
                    <a:pt x="274" y="135"/>
                  </a:cubicBezTo>
                  <a:cubicBezTo>
                    <a:pt x="244" y="105"/>
                    <a:pt x="244" y="44"/>
                    <a:pt x="213" y="14"/>
                  </a:cubicBezTo>
                  <a:cubicBezTo>
                    <a:pt x="195" y="5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2" name="Google Shape;13052;p15"/>
            <p:cNvSpPr/>
            <p:nvPr/>
          </p:nvSpPr>
          <p:spPr>
            <a:xfrm>
              <a:off x="6023925" y="1372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22" y="1"/>
                    <a:pt x="92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44" y="122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3" name="Google Shape;13053;p15"/>
            <p:cNvSpPr/>
            <p:nvPr/>
          </p:nvSpPr>
          <p:spPr>
            <a:xfrm>
              <a:off x="6339300" y="1377200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1"/>
                  </a:moveTo>
                  <a:cubicBezTo>
                    <a:pt x="61" y="31"/>
                    <a:pt x="0" y="31"/>
                    <a:pt x="0" y="92"/>
                  </a:cubicBezTo>
                  <a:cubicBezTo>
                    <a:pt x="0" y="123"/>
                    <a:pt x="30" y="214"/>
                    <a:pt x="61" y="214"/>
                  </a:cubicBezTo>
                  <a:cubicBezTo>
                    <a:pt x="75" y="227"/>
                    <a:pt x="91" y="233"/>
                    <a:pt x="109" y="233"/>
                  </a:cubicBezTo>
                  <a:cubicBezTo>
                    <a:pt x="169" y="233"/>
                    <a:pt x="236" y="163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4" name="Google Shape;13054;p15"/>
            <p:cNvSpPr/>
            <p:nvPr/>
          </p:nvSpPr>
          <p:spPr>
            <a:xfrm>
              <a:off x="6991275" y="1376450"/>
              <a:ext cx="9900" cy="6100"/>
            </a:xfrm>
            <a:custGeom>
              <a:avLst/>
              <a:gdLst/>
              <a:ahLst/>
              <a:cxnLst/>
              <a:rect l="l" t="t" r="r" b="b"/>
              <a:pathLst>
                <a:path w="396" h="244" extrusionOk="0">
                  <a:moveTo>
                    <a:pt x="213" y="1"/>
                  </a:moveTo>
                  <a:cubicBezTo>
                    <a:pt x="153" y="1"/>
                    <a:pt x="61" y="31"/>
                    <a:pt x="1" y="92"/>
                  </a:cubicBezTo>
                  <a:cubicBezTo>
                    <a:pt x="1" y="122"/>
                    <a:pt x="31" y="183"/>
                    <a:pt x="61" y="244"/>
                  </a:cubicBezTo>
                  <a:cubicBezTo>
                    <a:pt x="153" y="213"/>
                    <a:pt x="213" y="183"/>
                    <a:pt x="305" y="153"/>
                  </a:cubicBezTo>
                  <a:cubicBezTo>
                    <a:pt x="396" y="61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5" name="Google Shape;13055;p15"/>
            <p:cNvSpPr/>
            <p:nvPr/>
          </p:nvSpPr>
          <p:spPr>
            <a:xfrm>
              <a:off x="5296725" y="1380250"/>
              <a:ext cx="12925" cy="9150"/>
            </a:xfrm>
            <a:custGeom>
              <a:avLst/>
              <a:gdLst/>
              <a:ahLst/>
              <a:cxnLst/>
              <a:rect l="l" t="t" r="r" b="b"/>
              <a:pathLst>
                <a:path w="517" h="366" extrusionOk="0">
                  <a:moveTo>
                    <a:pt x="31" y="1"/>
                  </a:moveTo>
                  <a:cubicBezTo>
                    <a:pt x="0" y="152"/>
                    <a:pt x="91" y="304"/>
                    <a:pt x="213" y="365"/>
                  </a:cubicBezTo>
                  <a:cubicBezTo>
                    <a:pt x="517" y="92"/>
                    <a:pt x="304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6" name="Google Shape;13056;p15"/>
            <p:cNvSpPr/>
            <p:nvPr/>
          </p:nvSpPr>
          <p:spPr>
            <a:xfrm>
              <a:off x="6694925" y="13817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2" y="0"/>
                  </a:moveTo>
                  <a:cubicBezTo>
                    <a:pt x="91" y="31"/>
                    <a:pt x="0" y="61"/>
                    <a:pt x="0" y="91"/>
                  </a:cubicBezTo>
                  <a:cubicBezTo>
                    <a:pt x="0" y="152"/>
                    <a:pt x="0" y="213"/>
                    <a:pt x="61" y="243"/>
                  </a:cubicBezTo>
                  <a:cubicBezTo>
                    <a:pt x="77" y="249"/>
                    <a:pt x="92" y="251"/>
                    <a:pt x="108" y="251"/>
                  </a:cubicBezTo>
                  <a:cubicBezTo>
                    <a:pt x="181" y="251"/>
                    <a:pt x="243" y="192"/>
                    <a:pt x="24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7" name="Google Shape;13057;p15"/>
            <p:cNvSpPr/>
            <p:nvPr/>
          </p:nvSpPr>
          <p:spPr>
            <a:xfrm>
              <a:off x="5646275" y="13863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26" y="144"/>
                    <a:pt x="30" y="219"/>
                    <a:pt x="50" y="219"/>
                  </a:cubicBezTo>
                  <a:cubicBezTo>
                    <a:pt x="53" y="219"/>
                    <a:pt x="57" y="218"/>
                    <a:pt x="61" y="213"/>
                  </a:cubicBezTo>
                  <a:cubicBezTo>
                    <a:pt x="79" y="222"/>
                    <a:pt x="94" y="226"/>
                    <a:pt x="108" y="226"/>
                  </a:cubicBezTo>
                  <a:cubicBezTo>
                    <a:pt x="142" y="226"/>
                    <a:pt x="170" y="205"/>
                    <a:pt x="213" y="183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8" name="Google Shape;13058;p15"/>
            <p:cNvSpPr/>
            <p:nvPr/>
          </p:nvSpPr>
          <p:spPr>
            <a:xfrm>
              <a:off x="6963925" y="1400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208"/>
                    <a:pt x="92" y="238"/>
                  </a:cubicBezTo>
                  <a:cubicBezTo>
                    <a:pt x="152" y="208"/>
                    <a:pt x="213" y="208"/>
                    <a:pt x="244" y="177"/>
                  </a:cubicBezTo>
                  <a:cubicBezTo>
                    <a:pt x="244" y="116"/>
                    <a:pt x="213" y="56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9" name="Google Shape;13059;p15"/>
            <p:cNvSpPr/>
            <p:nvPr/>
          </p:nvSpPr>
          <p:spPr>
            <a:xfrm>
              <a:off x="6612850" y="14091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13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0" name="Google Shape;13060;p15"/>
            <p:cNvSpPr/>
            <p:nvPr/>
          </p:nvSpPr>
          <p:spPr>
            <a:xfrm>
              <a:off x="6734425" y="1413675"/>
              <a:ext cx="6875" cy="7625"/>
            </a:xfrm>
            <a:custGeom>
              <a:avLst/>
              <a:gdLst/>
              <a:ahLst/>
              <a:cxnLst/>
              <a:rect l="l" t="t" r="r" b="b"/>
              <a:pathLst>
                <a:path w="275" h="305" extrusionOk="0">
                  <a:moveTo>
                    <a:pt x="244" y="1"/>
                  </a:moveTo>
                  <a:cubicBezTo>
                    <a:pt x="1" y="1"/>
                    <a:pt x="31" y="153"/>
                    <a:pt x="1" y="305"/>
                  </a:cubicBezTo>
                  <a:cubicBezTo>
                    <a:pt x="122" y="274"/>
                    <a:pt x="274" y="274"/>
                    <a:pt x="274" y="62"/>
                  </a:cubicBezTo>
                  <a:cubicBezTo>
                    <a:pt x="274" y="62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1" name="Google Shape;13061;p15"/>
            <p:cNvSpPr/>
            <p:nvPr/>
          </p:nvSpPr>
          <p:spPr>
            <a:xfrm>
              <a:off x="6963150" y="1414125"/>
              <a:ext cx="6875" cy="5100"/>
            </a:xfrm>
            <a:custGeom>
              <a:avLst/>
              <a:gdLst/>
              <a:ahLst/>
              <a:cxnLst/>
              <a:rect l="l" t="t" r="r" b="b"/>
              <a:pathLst>
                <a:path w="275" h="204" extrusionOk="0">
                  <a:moveTo>
                    <a:pt x="161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4"/>
                    <a:pt x="62" y="196"/>
                    <a:pt x="153" y="196"/>
                  </a:cubicBezTo>
                  <a:cubicBezTo>
                    <a:pt x="159" y="201"/>
                    <a:pt x="165" y="204"/>
                    <a:pt x="171" y="204"/>
                  </a:cubicBezTo>
                  <a:cubicBezTo>
                    <a:pt x="196" y="204"/>
                    <a:pt x="225" y="159"/>
                    <a:pt x="275" y="135"/>
                  </a:cubicBezTo>
                  <a:cubicBezTo>
                    <a:pt x="244" y="104"/>
                    <a:pt x="244" y="13"/>
                    <a:pt x="214" y="13"/>
                  </a:cubicBezTo>
                  <a:cubicBezTo>
                    <a:pt x="196" y="4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2" name="Google Shape;13062;p15"/>
            <p:cNvSpPr/>
            <p:nvPr/>
          </p:nvSpPr>
          <p:spPr>
            <a:xfrm>
              <a:off x="5696425" y="14229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5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3" name="Google Shape;13063;p15"/>
            <p:cNvSpPr/>
            <p:nvPr/>
          </p:nvSpPr>
          <p:spPr>
            <a:xfrm>
              <a:off x="5325750" y="1431925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207" y="0"/>
                  </a:moveTo>
                  <a:cubicBezTo>
                    <a:pt x="146" y="0"/>
                    <a:pt x="116" y="0"/>
                    <a:pt x="55" y="61"/>
                  </a:cubicBezTo>
                  <a:cubicBezTo>
                    <a:pt x="1" y="115"/>
                    <a:pt x="43" y="218"/>
                    <a:pt x="118" y="218"/>
                  </a:cubicBezTo>
                  <a:cubicBezTo>
                    <a:pt x="127" y="218"/>
                    <a:pt x="136" y="216"/>
                    <a:pt x="146" y="213"/>
                  </a:cubicBezTo>
                  <a:cubicBezTo>
                    <a:pt x="207" y="213"/>
                    <a:pt x="237" y="183"/>
                    <a:pt x="268" y="152"/>
                  </a:cubicBezTo>
                  <a:cubicBezTo>
                    <a:pt x="268" y="92"/>
                    <a:pt x="237" y="31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4" name="Google Shape;13064;p15"/>
            <p:cNvSpPr/>
            <p:nvPr/>
          </p:nvSpPr>
          <p:spPr>
            <a:xfrm>
              <a:off x="6420600" y="14319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5" name="Google Shape;13065;p15"/>
            <p:cNvSpPr/>
            <p:nvPr/>
          </p:nvSpPr>
          <p:spPr>
            <a:xfrm>
              <a:off x="5354475" y="1436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1" y="31"/>
                    <a:pt x="0" y="31"/>
                    <a:pt x="31" y="62"/>
                  </a:cubicBezTo>
                  <a:cubicBezTo>
                    <a:pt x="0" y="122"/>
                    <a:pt x="31" y="183"/>
                    <a:pt x="61" y="214"/>
                  </a:cubicBezTo>
                  <a:cubicBezTo>
                    <a:pt x="78" y="219"/>
                    <a:pt x="95" y="222"/>
                    <a:pt x="111" y="222"/>
                  </a:cubicBezTo>
                  <a:cubicBezTo>
                    <a:pt x="183" y="222"/>
                    <a:pt x="243" y="172"/>
                    <a:pt x="243" y="122"/>
                  </a:cubicBezTo>
                  <a:cubicBezTo>
                    <a:pt x="243" y="6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6" name="Google Shape;13066;p15"/>
            <p:cNvSpPr/>
            <p:nvPr/>
          </p:nvSpPr>
          <p:spPr>
            <a:xfrm>
              <a:off x="600115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2"/>
                  </a:cubicBezTo>
                  <a:cubicBezTo>
                    <a:pt x="243" y="6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7" name="Google Shape;13067;p15"/>
            <p:cNvSpPr/>
            <p:nvPr/>
          </p:nvSpPr>
          <p:spPr>
            <a:xfrm>
              <a:off x="6238325" y="1441050"/>
              <a:ext cx="6775" cy="5475"/>
            </a:xfrm>
            <a:custGeom>
              <a:avLst/>
              <a:gdLst/>
              <a:ahLst/>
              <a:cxnLst/>
              <a:rect l="l" t="t" r="r" b="b"/>
              <a:pathLst>
                <a:path w="271" h="219" extrusionOk="0">
                  <a:moveTo>
                    <a:pt x="179" y="0"/>
                  </a:moveTo>
                  <a:cubicBezTo>
                    <a:pt x="118" y="0"/>
                    <a:pt x="27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40" y="9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8" name="Google Shape;13068;p15"/>
            <p:cNvSpPr/>
            <p:nvPr/>
          </p:nvSpPr>
          <p:spPr>
            <a:xfrm>
              <a:off x="6639450" y="1441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9" name="Google Shape;13069;p15"/>
            <p:cNvSpPr/>
            <p:nvPr/>
          </p:nvSpPr>
          <p:spPr>
            <a:xfrm>
              <a:off x="7014075" y="14410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4" y="122"/>
                  </a:cubicBezTo>
                  <a:cubicBezTo>
                    <a:pt x="213" y="91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0" name="Google Shape;13070;p15"/>
            <p:cNvSpPr/>
            <p:nvPr/>
          </p:nvSpPr>
          <p:spPr>
            <a:xfrm>
              <a:off x="5221500" y="1450150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152" y="1"/>
                  </a:moveTo>
                  <a:cubicBezTo>
                    <a:pt x="91" y="31"/>
                    <a:pt x="30" y="62"/>
                    <a:pt x="30" y="92"/>
                  </a:cubicBezTo>
                  <a:cubicBezTo>
                    <a:pt x="0" y="153"/>
                    <a:pt x="30" y="183"/>
                    <a:pt x="91" y="214"/>
                  </a:cubicBezTo>
                  <a:cubicBezTo>
                    <a:pt x="113" y="221"/>
                    <a:pt x="133" y="225"/>
                    <a:pt x="150" y="225"/>
                  </a:cubicBezTo>
                  <a:cubicBezTo>
                    <a:pt x="208" y="225"/>
                    <a:pt x="243" y="185"/>
                    <a:pt x="243" y="92"/>
                  </a:cubicBezTo>
                  <a:cubicBezTo>
                    <a:pt x="243" y="62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1" name="Google Shape;13071;p15"/>
            <p:cNvSpPr/>
            <p:nvPr/>
          </p:nvSpPr>
          <p:spPr>
            <a:xfrm>
              <a:off x="5554475" y="1450150"/>
              <a:ext cx="6700" cy="5475"/>
            </a:xfrm>
            <a:custGeom>
              <a:avLst/>
              <a:gdLst/>
              <a:ahLst/>
              <a:cxnLst/>
              <a:rect l="l" t="t" r="r" b="b"/>
              <a:pathLst>
                <a:path w="268" h="219" extrusionOk="0">
                  <a:moveTo>
                    <a:pt x="177" y="1"/>
                  </a:moveTo>
                  <a:cubicBezTo>
                    <a:pt x="146" y="1"/>
                    <a:pt x="86" y="1"/>
                    <a:pt x="55" y="62"/>
                  </a:cubicBezTo>
                  <a:cubicBezTo>
                    <a:pt x="1" y="116"/>
                    <a:pt x="43" y="218"/>
                    <a:pt x="118" y="218"/>
                  </a:cubicBezTo>
                  <a:cubicBezTo>
                    <a:pt x="127" y="218"/>
                    <a:pt x="136" y="217"/>
                    <a:pt x="146" y="214"/>
                  </a:cubicBezTo>
                  <a:cubicBezTo>
                    <a:pt x="177" y="214"/>
                    <a:pt x="238" y="153"/>
                    <a:pt x="268" y="122"/>
                  </a:cubicBezTo>
                  <a:cubicBezTo>
                    <a:pt x="238" y="92"/>
                    <a:pt x="207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2" name="Google Shape;13072;p15"/>
            <p:cNvSpPr/>
            <p:nvPr/>
          </p:nvSpPr>
          <p:spPr>
            <a:xfrm>
              <a:off x="6342325" y="1453875"/>
              <a:ext cx="9150" cy="13025"/>
            </a:xfrm>
            <a:custGeom>
              <a:avLst/>
              <a:gdLst/>
              <a:ahLst/>
              <a:cxnLst/>
              <a:rect l="l" t="t" r="r" b="b"/>
              <a:pathLst>
                <a:path w="366" h="521" extrusionOk="0">
                  <a:moveTo>
                    <a:pt x="299" y="0"/>
                  </a:moveTo>
                  <a:cubicBezTo>
                    <a:pt x="77" y="0"/>
                    <a:pt x="1" y="144"/>
                    <a:pt x="1" y="338"/>
                  </a:cubicBezTo>
                  <a:lnTo>
                    <a:pt x="183" y="521"/>
                  </a:lnTo>
                  <a:cubicBezTo>
                    <a:pt x="153" y="369"/>
                    <a:pt x="213" y="217"/>
                    <a:pt x="365" y="156"/>
                  </a:cubicBezTo>
                  <a:cubicBezTo>
                    <a:pt x="365" y="95"/>
                    <a:pt x="365" y="34"/>
                    <a:pt x="365" y="4"/>
                  </a:cubicBezTo>
                  <a:cubicBezTo>
                    <a:pt x="342" y="1"/>
                    <a:pt x="320" y="0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3" name="Google Shape;13073;p15"/>
            <p:cNvSpPr/>
            <p:nvPr/>
          </p:nvSpPr>
          <p:spPr>
            <a:xfrm>
              <a:off x="6071800" y="145900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72" y="1"/>
                  </a:moveTo>
                  <a:cubicBezTo>
                    <a:pt x="255" y="1"/>
                    <a:pt x="235" y="4"/>
                    <a:pt x="214" y="12"/>
                  </a:cubicBezTo>
                  <a:cubicBezTo>
                    <a:pt x="1" y="72"/>
                    <a:pt x="92" y="224"/>
                    <a:pt x="214" y="316"/>
                  </a:cubicBezTo>
                  <a:cubicBezTo>
                    <a:pt x="239" y="341"/>
                    <a:pt x="270" y="351"/>
                    <a:pt x="300" y="351"/>
                  </a:cubicBezTo>
                  <a:cubicBezTo>
                    <a:pt x="341" y="351"/>
                    <a:pt x="378" y="333"/>
                    <a:pt x="396" y="316"/>
                  </a:cubicBezTo>
                  <a:cubicBezTo>
                    <a:pt x="396" y="182"/>
                    <a:pt x="396" y="1"/>
                    <a:pt x="2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4" name="Google Shape;13074;p15"/>
            <p:cNvSpPr/>
            <p:nvPr/>
          </p:nvSpPr>
          <p:spPr>
            <a:xfrm>
              <a:off x="5358275" y="147752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3" y="122"/>
                  </a:cubicBezTo>
                  <a:cubicBezTo>
                    <a:pt x="213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5" name="Google Shape;13075;p15"/>
            <p:cNvSpPr/>
            <p:nvPr/>
          </p:nvSpPr>
          <p:spPr>
            <a:xfrm>
              <a:off x="5752650" y="147600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213" y="0"/>
                  </a:moveTo>
                  <a:cubicBezTo>
                    <a:pt x="61" y="61"/>
                    <a:pt x="1" y="213"/>
                    <a:pt x="31" y="365"/>
                  </a:cubicBezTo>
                  <a:cubicBezTo>
                    <a:pt x="305" y="365"/>
                    <a:pt x="426" y="244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6" name="Google Shape;13076;p15"/>
            <p:cNvSpPr/>
            <p:nvPr/>
          </p:nvSpPr>
          <p:spPr>
            <a:xfrm>
              <a:off x="5623475" y="148207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1"/>
                  </a:moveTo>
                  <a:cubicBezTo>
                    <a:pt x="61" y="31"/>
                    <a:pt x="31" y="61"/>
                    <a:pt x="0" y="92"/>
                  </a:cubicBezTo>
                  <a:cubicBezTo>
                    <a:pt x="0" y="152"/>
                    <a:pt x="0" y="213"/>
                    <a:pt x="61" y="244"/>
                  </a:cubicBezTo>
                  <a:cubicBezTo>
                    <a:pt x="77" y="249"/>
                    <a:pt x="92" y="252"/>
                    <a:pt x="107" y="252"/>
                  </a:cubicBezTo>
                  <a:cubicBezTo>
                    <a:pt x="172" y="252"/>
                    <a:pt x="213" y="197"/>
                    <a:pt x="213" y="122"/>
                  </a:cubicBezTo>
                  <a:cubicBezTo>
                    <a:pt x="213" y="92"/>
                    <a:pt x="152" y="6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7" name="Google Shape;13077;p15"/>
            <p:cNvSpPr/>
            <p:nvPr/>
          </p:nvSpPr>
          <p:spPr>
            <a:xfrm>
              <a:off x="6293700" y="14822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8" name="Google Shape;13078;p15"/>
            <p:cNvSpPr/>
            <p:nvPr/>
          </p:nvSpPr>
          <p:spPr>
            <a:xfrm>
              <a:off x="5330150" y="15003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153" y="0"/>
                    <a:pt x="92" y="0"/>
                    <a:pt x="61" y="61"/>
                  </a:cubicBezTo>
                  <a:cubicBezTo>
                    <a:pt x="1" y="122"/>
                    <a:pt x="92" y="243"/>
                    <a:pt x="183" y="243"/>
                  </a:cubicBezTo>
                  <a:cubicBezTo>
                    <a:pt x="213" y="243"/>
                    <a:pt x="244" y="152"/>
                    <a:pt x="305" y="122"/>
                  </a:cubicBezTo>
                  <a:cubicBezTo>
                    <a:pt x="274" y="91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9" name="Google Shape;13079;p15"/>
            <p:cNvSpPr/>
            <p:nvPr/>
          </p:nvSpPr>
          <p:spPr>
            <a:xfrm>
              <a:off x="5172100" y="1505625"/>
              <a:ext cx="9150" cy="6400"/>
            </a:xfrm>
            <a:custGeom>
              <a:avLst/>
              <a:gdLst/>
              <a:ahLst/>
              <a:cxnLst/>
              <a:rect l="l" t="t" r="r" b="b"/>
              <a:pathLst>
                <a:path w="366" h="256" extrusionOk="0">
                  <a:moveTo>
                    <a:pt x="213" y="1"/>
                  </a:moveTo>
                  <a:cubicBezTo>
                    <a:pt x="152" y="1"/>
                    <a:pt x="91" y="31"/>
                    <a:pt x="61" y="62"/>
                  </a:cubicBezTo>
                  <a:cubicBezTo>
                    <a:pt x="0" y="183"/>
                    <a:pt x="61" y="244"/>
                    <a:pt x="152" y="244"/>
                  </a:cubicBezTo>
                  <a:cubicBezTo>
                    <a:pt x="175" y="252"/>
                    <a:pt x="198" y="255"/>
                    <a:pt x="220" y="255"/>
                  </a:cubicBezTo>
                  <a:cubicBezTo>
                    <a:pt x="285" y="255"/>
                    <a:pt x="342" y="221"/>
                    <a:pt x="365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0" name="Google Shape;13080;p15"/>
            <p:cNvSpPr/>
            <p:nvPr/>
          </p:nvSpPr>
          <p:spPr>
            <a:xfrm>
              <a:off x="6684450" y="1554725"/>
              <a:ext cx="7450" cy="5775"/>
            </a:xfrm>
            <a:custGeom>
              <a:avLst/>
              <a:gdLst/>
              <a:ahLst/>
              <a:cxnLst/>
              <a:rect l="l" t="t" r="r" b="b"/>
              <a:pathLst>
                <a:path w="298" h="231" extrusionOk="0">
                  <a:moveTo>
                    <a:pt x="158" y="1"/>
                  </a:moveTo>
                  <a:cubicBezTo>
                    <a:pt x="115" y="1"/>
                    <a:pt x="77" y="29"/>
                    <a:pt x="55" y="73"/>
                  </a:cubicBezTo>
                  <a:cubicBezTo>
                    <a:pt x="0" y="127"/>
                    <a:pt x="67" y="230"/>
                    <a:pt x="147" y="230"/>
                  </a:cubicBezTo>
                  <a:cubicBezTo>
                    <a:pt x="156" y="230"/>
                    <a:pt x="166" y="229"/>
                    <a:pt x="176" y="225"/>
                  </a:cubicBezTo>
                  <a:cubicBezTo>
                    <a:pt x="207" y="225"/>
                    <a:pt x="237" y="164"/>
                    <a:pt x="298" y="134"/>
                  </a:cubicBezTo>
                  <a:cubicBezTo>
                    <a:pt x="267" y="104"/>
                    <a:pt x="237" y="12"/>
                    <a:pt x="207" y="12"/>
                  </a:cubicBezTo>
                  <a:cubicBezTo>
                    <a:pt x="190" y="4"/>
                    <a:pt x="174" y="1"/>
                    <a:pt x="1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1" name="Google Shape;13081;p15"/>
            <p:cNvSpPr/>
            <p:nvPr/>
          </p:nvSpPr>
          <p:spPr>
            <a:xfrm>
              <a:off x="5587000" y="156870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2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3"/>
                    <a:pt x="31" y="213"/>
                    <a:pt x="61" y="213"/>
                  </a:cubicBezTo>
                  <a:cubicBezTo>
                    <a:pt x="79" y="222"/>
                    <a:pt x="97" y="226"/>
                    <a:pt x="114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2" name="Google Shape;13082;p15"/>
            <p:cNvSpPr/>
            <p:nvPr/>
          </p:nvSpPr>
          <p:spPr>
            <a:xfrm>
              <a:off x="5463225" y="1577825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0"/>
                  </a:moveTo>
                  <a:cubicBezTo>
                    <a:pt x="118" y="0"/>
                    <a:pt x="88" y="0"/>
                    <a:pt x="27" y="61"/>
                  </a:cubicBezTo>
                  <a:cubicBezTo>
                    <a:pt x="0" y="115"/>
                    <a:pt x="46" y="218"/>
                    <a:pt x="120" y="218"/>
                  </a:cubicBezTo>
                  <a:cubicBezTo>
                    <a:pt x="129" y="218"/>
                    <a:pt x="139" y="216"/>
                    <a:pt x="149" y="213"/>
                  </a:cubicBezTo>
                  <a:cubicBezTo>
                    <a:pt x="153" y="217"/>
                    <a:pt x="157" y="219"/>
                    <a:pt x="162" y="219"/>
                  </a:cubicBezTo>
                  <a:cubicBezTo>
                    <a:pt x="188" y="219"/>
                    <a:pt x="218" y="148"/>
                    <a:pt x="270" y="122"/>
                  </a:cubicBezTo>
                  <a:cubicBezTo>
                    <a:pt x="240" y="92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3" name="Google Shape;13083;p15"/>
            <p:cNvSpPr/>
            <p:nvPr/>
          </p:nvSpPr>
          <p:spPr>
            <a:xfrm>
              <a:off x="5349150" y="1641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4" name="Google Shape;13084;p15"/>
            <p:cNvSpPr/>
            <p:nvPr/>
          </p:nvSpPr>
          <p:spPr>
            <a:xfrm>
              <a:off x="7004950" y="14129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2" y="152"/>
                  </a:cubicBezTo>
                  <a:cubicBezTo>
                    <a:pt x="92" y="183"/>
                    <a:pt x="153" y="183"/>
                    <a:pt x="214" y="213"/>
                  </a:cubicBezTo>
                  <a:cubicBezTo>
                    <a:pt x="214" y="183"/>
                    <a:pt x="244" y="122"/>
                    <a:pt x="244" y="61"/>
                  </a:cubicBezTo>
                  <a:cubicBezTo>
                    <a:pt x="214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5" name="Google Shape;13085;p15"/>
            <p:cNvSpPr/>
            <p:nvPr/>
          </p:nvSpPr>
          <p:spPr>
            <a:xfrm>
              <a:off x="6827150" y="1244775"/>
              <a:ext cx="4575" cy="5625"/>
            </a:xfrm>
            <a:custGeom>
              <a:avLst/>
              <a:gdLst/>
              <a:ahLst/>
              <a:cxnLst/>
              <a:rect l="l" t="t" r="r" b="b"/>
              <a:pathLst>
                <a:path w="183" h="225" extrusionOk="0">
                  <a:moveTo>
                    <a:pt x="82" y="1"/>
                  </a:moveTo>
                  <a:cubicBezTo>
                    <a:pt x="74" y="1"/>
                    <a:pt x="67" y="3"/>
                    <a:pt x="61" y="9"/>
                  </a:cubicBezTo>
                  <a:cubicBezTo>
                    <a:pt x="31" y="39"/>
                    <a:pt x="0" y="100"/>
                    <a:pt x="0" y="161"/>
                  </a:cubicBezTo>
                  <a:cubicBezTo>
                    <a:pt x="0" y="199"/>
                    <a:pt x="23" y="225"/>
                    <a:pt x="55" y="225"/>
                  </a:cubicBezTo>
                  <a:cubicBezTo>
                    <a:pt x="75" y="225"/>
                    <a:pt x="99" y="215"/>
                    <a:pt x="122" y="191"/>
                  </a:cubicBezTo>
                  <a:cubicBezTo>
                    <a:pt x="152" y="161"/>
                    <a:pt x="183" y="100"/>
                    <a:pt x="183" y="39"/>
                  </a:cubicBezTo>
                  <a:cubicBezTo>
                    <a:pt x="158" y="39"/>
                    <a:pt x="114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6" name="Google Shape;13086;p15"/>
            <p:cNvSpPr/>
            <p:nvPr/>
          </p:nvSpPr>
          <p:spPr>
            <a:xfrm>
              <a:off x="5802050" y="1418025"/>
              <a:ext cx="5350" cy="5250"/>
            </a:xfrm>
            <a:custGeom>
              <a:avLst/>
              <a:gdLst/>
              <a:ahLst/>
              <a:cxnLst/>
              <a:rect l="l" t="t" r="r" b="b"/>
              <a:pathLst>
                <a:path w="214" h="210" extrusionOk="0">
                  <a:moveTo>
                    <a:pt x="131" y="1"/>
                  </a:moveTo>
                  <a:cubicBezTo>
                    <a:pt x="98" y="1"/>
                    <a:pt x="49" y="40"/>
                    <a:pt x="0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4" y="203"/>
                    <a:pt x="132" y="210"/>
                    <a:pt x="148" y="210"/>
                  </a:cubicBezTo>
                  <a:cubicBezTo>
                    <a:pt x="175" y="210"/>
                    <a:pt x="194" y="189"/>
                    <a:pt x="213" y="131"/>
                  </a:cubicBezTo>
                  <a:cubicBezTo>
                    <a:pt x="213" y="100"/>
                    <a:pt x="183" y="9"/>
                    <a:pt x="152" y="9"/>
                  </a:cubicBezTo>
                  <a:cubicBezTo>
                    <a:pt x="146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7" name="Google Shape;13087;p15"/>
            <p:cNvSpPr/>
            <p:nvPr/>
          </p:nvSpPr>
          <p:spPr>
            <a:xfrm>
              <a:off x="5970750" y="1418925"/>
              <a:ext cx="5325" cy="4975"/>
            </a:xfrm>
            <a:custGeom>
              <a:avLst/>
              <a:gdLst/>
              <a:ahLst/>
              <a:cxnLst/>
              <a:rect l="l" t="t" r="r" b="b"/>
              <a:pathLst>
                <a:path w="213" h="199" extrusionOk="0">
                  <a:moveTo>
                    <a:pt x="149" y="1"/>
                  </a:moveTo>
                  <a:cubicBezTo>
                    <a:pt x="133" y="1"/>
                    <a:pt x="115" y="11"/>
                    <a:pt x="91" y="34"/>
                  </a:cubicBezTo>
                  <a:cubicBezTo>
                    <a:pt x="61" y="64"/>
                    <a:pt x="31" y="95"/>
                    <a:pt x="0" y="156"/>
                  </a:cubicBezTo>
                  <a:cubicBezTo>
                    <a:pt x="43" y="177"/>
                    <a:pt x="86" y="199"/>
                    <a:pt x="118" y="199"/>
                  </a:cubicBezTo>
                  <a:cubicBezTo>
                    <a:pt x="132" y="199"/>
                    <a:pt x="143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75" y="1"/>
                    <a:pt x="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8" name="Google Shape;13088;p15"/>
            <p:cNvSpPr/>
            <p:nvPr/>
          </p:nvSpPr>
          <p:spPr>
            <a:xfrm>
              <a:off x="6812700" y="1253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31"/>
                    <a:pt x="31" y="61"/>
                    <a:pt x="31" y="92"/>
                  </a:cubicBezTo>
                  <a:cubicBezTo>
                    <a:pt x="1" y="122"/>
                    <a:pt x="61" y="183"/>
                    <a:pt x="61" y="213"/>
                  </a:cubicBezTo>
                  <a:cubicBezTo>
                    <a:pt x="122" y="213"/>
                    <a:pt x="153" y="183"/>
                    <a:pt x="213" y="152"/>
                  </a:cubicBezTo>
                  <a:cubicBezTo>
                    <a:pt x="244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9" name="Google Shape;13089;p15"/>
            <p:cNvSpPr/>
            <p:nvPr/>
          </p:nvSpPr>
          <p:spPr>
            <a:xfrm>
              <a:off x="6337000" y="1431575"/>
              <a:ext cx="9925" cy="7975"/>
            </a:xfrm>
            <a:custGeom>
              <a:avLst/>
              <a:gdLst/>
              <a:ahLst/>
              <a:cxnLst/>
              <a:rect l="l" t="t" r="r" b="b"/>
              <a:pathLst>
                <a:path w="397" h="319" extrusionOk="0">
                  <a:moveTo>
                    <a:pt x="239" y="1"/>
                  </a:moveTo>
                  <a:cubicBezTo>
                    <a:pt x="183" y="1"/>
                    <a:pt x="107" y="41"/>
                    <a:pt x="1" y="136"/>
                  </a:cubicBezTo>
                  <a:lnTo>
                    <a:pt x="396" y="318"/>
                  </a:lnTo>
                  <a:cubicBezTo>
                    <a:pt x="376" y="140"/>
                    <a:pt x="344" y="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0" name="Google Shape;13090;p15"/>
            <p:cNvSpPr/>
            <p:nvPr/>
          </p:nvSpPr>
          <p:spPr>
            <a:xfrm>
              <a:off x="6016325" y="1313175"/>
              <a:ext cx="5350" cy="4850"/>
            </a:xfrm>
            <a:custGeom>
              <a:avLst/>
              <a:gdLst/>
              <a:ahLst/>
              <a:cxnLst/>
              <a:rect l="l" t="t" r="r" b="b"/>
              <a:pathLst>
                <a:path w="214" h="194" extrusionOk="0">
                  <a:moveTo>
                    <a:pt x="131" y="0"/>
                  </a:moveTo>
                  <a:cubicBezTo>
                    <a:pt x="98" y="0"/>
                    <a:pt x="50" y="39"/>
                    <a:pt x="1" y="39"/>
                  </a:cubicBezTo>
                  <a:cubicBezTo>
                    <a:pt x="31" y="69"/>
                    <a:pt x="62" y="130"/>
                    <a:pt x="92" y="161"/>
                  </a:cubicBezTo>
                  <a:cubicBezTo>
                    <a:pt x="104" y="184"/>
                    <a:pt x="120" y="194"/>
                    <a:pt x="137" y="194"/>
                  </a:cubicBezTo>
                  <a:cubicBezTo>
                    <a:pt x="165" y="194"/>
                    <a:pt x="195" y="168"/>
                    <a:pt x="214" y="130"/>
                  </a:cubicBezTo>
                  <a:cubicBezTo>
                    <a:pt x="214" y="100"/>
                    <a:pt x="183" y="9"/>
                    <a:pt x="153" y="9"/>
                  </a:cubicBezTo>
                  <a:cubicBezTo>
                    <a:pt x="147" y="3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1" name="Google Shape;13091;p15"/>
            <p:cNvSpPr/>
            <p:nvPr/>
          </p:nvSpPr>
          <p:spPr>
            <a:xfrm>
              <a:off x="5773175" y="1268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0"/>
                  </a:moveTo>
                  <a:cubicBezTo>
                    <a:pt x="31" y="61"/>
                    <a:pt x="0" y="122"/>
                    <a:pt x="31" y="152"/>
                  </a:cubicBezTo>
                  <a:cubicBezTo>
                    <a:pt x="31" y="183"/>
                    <a:pt x="91" y="213"/>
                    <a:pt x="152" y="213"/>
                  </a:cubicBezTo>
                  <a:cubicBezTo>
                    <a:pt x="213" y="213"/>
                    <a:pt x="243" y="152"/>
                    <a:pt x="183" y="92"/>
                  </a:cubicBezTo>
                  <a:cubicBezTo>
                    <a:pt x="152" y="6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2" name="Google Shape;13092;p15"/>
            <p:cNvSpPr/>
            <p:nvPr/>
          </p:nvSpPr>
          <p:spPr>
            <a:xfrm>
              <a:off x="5662975" y="1307300"/>
              <a:ext cx="13725" cy="4300"/>
            </a:xfrm>
            <a:custGeom>
              <a:avLst/>
              <a:gdLst/>
              <a:ahLst/>
              <a:cxnLst/>
              <a:rect l="l" t="t" r="r" b="b"/>
              <a:pathLst>
                <a:path w="549" h="172" extrusionOk="0">
                  <a:moveTo>
                    <a:pt x="1" y="1"/>
                  </a:moveTo>
                  <a:cubicBezTo>
                    <a:pt x="74" y="118"/>
                    <a:pt x="155" y="172"/>
                    <a:pt x="243" y="172"/>
                  </a:cubicBezTo>
                  <a:cubicBezTo>
                    <a:pt x="336" y="172"/>
                    <a:pt x="438" y="110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3" name="Google Shape;13093;p15"/>
            <p:cNvSpPr/>
            <p:nvPr/>
          </p:nvSpPr>
          <p:spPr>
            <a:xfrm>
              <a:off x="6798275" y="1229800"/>
              <a:ext cx="9125" cy="9900"/>
            </a:xfrm>
            <a:custGeom>
              <a:avLst/>
              <a:gdLst/>
              <a:ahLst/>
              <a:cxnLst/>
              <a:rect l="l" t="t" r="r" b="b"/>
              <a:pathLst>
                <a:path w="365" h="396" extrusionOk="0">
                  <a:moveTo>
                    <a:pt x="0" y="0"/>
                  </a:moveTo>
                  <a:lnTo>
                    <a:pt x="0" y="395"/>
                  </a:lnTo>
                  <a:lnTo>
                    <a:pt x="365" y="395"/>
                  </a:lnTo>
                  <a:cubicBezTo>
                    <a:pt x="304" y="183"/>
                    <a:pt x="182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4" name="Google Shape;13094;p15"/>
            <p:cNvSpPr/>
            <p:nvPr/>
          </p:nvSpPr>
          <p:spPr>
            <a:xfrm>
              <a:off x="6320300" y="1144675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152" y="1"/>
                  </a:moveTo>
                  <a:cubicBezTo>
                    <a:pt x="122" y="31"/>
                    <a:pt x="31" y="31"/>
                    <a:pt x="31" y="62"/>
                  </a:cubicBezTo>
                  <a:cubicBezTo>
                    <a:pt x="0" y="92"/>
                    <a:pt x="61" y="153"/>
                    <a:pt x="61" y="183"/>
                  </a:cubicBezTo>
                  <a:cubicBezTo>
                    <a:pt x="91" y="183"/>
                    <a:pt x="152" y="153"/>
                    <a:pt x="183" y="122"/>
                  </a:cubicBezTo>
                  <a:cubicBezTo>
                    <a:pt x="243" y="62"/>
                    <a:pt x="21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5" name="Google Shape;13095;p15"/>
            <p:cNvSpPr/>
            <p:nvPr/>
          </p:nvSpPr>
          <p:spPr>
            <a:xfrm>
              <a:off x="5831675" y="1300275"/>
              <a:ext cx="9150" cy="11600"/>
            </a:xfrm>
            <a:custGeom>
              <a:avLst/>
              <a:gdLst/>
              <a:ahLst/>
              <a:cxnLst/>
              <a:rect l="l" t="t" r="r" b="b"/>
              <a:pathLst>
                <a:path w="366" h="464" extrusionOk="0">
                  <a:moveTo>
                    <a:pt x="183" y="0"/>
                  </a:moveTo>
                  <a:cubicBezTo>
                    <a:pt x="115" y="0"/>
                    <a:pt x="46" y="23"/>
                    <a:pt x="1" y="69"/>
                  </a:cubicBezTo>
                  <a:lnTo>
                    <a:pt x="1" y="464"/>
                  </a:lnTo>
                  <a:cubicBezTo>
                    <a:pt x="153" y="403"/>
                    <a:pt x="305" y="251"/>
                    <a:pt x="366" y="69"/>
                  </a:cubicBezTo>
                  <a:cubicBezTo>
                    <a:pt x="320" y="23"/>
                    <a:pt x="252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6" name="Google Shape;13096;p15"/>
            <p:cNvSpPr/>
            <p:nvPr/>
          </p:nvSpPr>
          <p:spPr>
            <a:xfrm>
              <a:off x="6584725" y="1299375"/>
              <a:ext cx="5350" cy="5200"/>
            </a:xfrm>
            <a:custGeom>
              <a:avLst/>
              <a:gdLst/>
              <a:ahLst/>
              <a:cxnLst/>
              <a:rect l="l" t="t" r="r" b="b"/>
              <a:pathLst>
                <a:path w="214" h="208" extrusionOk="0">
                  <a:moveTo>
                    <a:pt x="114" y="1"/>
                  </a:moveTo>
                  <a:cubicBezTo>
                    <a:pt x="97" y="1"/>
                    <a:pt x="80" y="5"/>
                    <a:pt x="62" y="14"/>
                  </a:cubicBezTo>
                  <a:cubicBezTo>
                    <a:pt x="31" y="44"/>
                    <a:pt x="1" y="74"/>
                    <a:pt x="1" y="135"/>
                  </a:cubicBezTo>
                  <a:cubicBezTo>
                    <a:pt x="1" y="180"/>
                    <a:pt x="50" y="208"/>
                    <a:pt x="100" y="208"/>
                  </a:cubicBezTo>
                  <a:cubicBezTo>
                    <a:pt x="118" y="208"/>
                    <a:pt x="137" y="204"/>
                    <a:pt x="153" y="196"/>
                  </a:cubicBezTo>
                  <a:cubicBezTo>
                    <a:pt x="183" y="135"/>
                    <a:pt x="214" y="105"/>
                    <a:pt x="214" y="44"/>
                  </a:cubicBezTo>
                  <a:cubicBezTo>
                    <a:pt x="192" y="22"/>
                    <a:pt x="156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7" name="Google Shape;13097;p15"/>
            <p:cNvSpPr/>
            <p:nvPr/>
          </p:nvSpPr>
          <p:spPr>
            <a:xfrm>
              <a:off x="6597650" y="1401725"/>
              <a:ext cx="8375" cy="7425"/>
            </a:xfrm>
            <a:custGeom>
              <a:avLst/>
              <a:gdLst/>
              <a:ahLst/>
              <a:cxnLst/>
              <a:rect l="l" t="t" r="r" b="b"/>
              <a:pathLst>
                <a:path w="335" h="297" extrusionOk="0">
                  <a:moveTo>
                    <a:pt x="80" y="0"/>
                  </a:moveTo>
                  <a:cubicBezTo>
                    <a:pt x="46" y="0"/>
                    <a:pt x="16" y="8"/>
                    <a:pt x="1" y="23"/>
                  </a:cubicBezTo>
                  <a:cubicBezTo>
                    <a:pt x="1" y="145"/>
                    <a:pt x="1" y="297"/>
                    <a:pt x="153" y="297"/>
                  </a:cubicBezTo>
                  <a:cubicBezTo>
                    <a:pt x="274" y="266"/>
                    <a:pt x="335" y="145"/>
                    <a:pt x="183" y="23"/>
                  </a:cubicBezTo>
                  <a:cubicBezTo>
                    <a:pt x="153" y="8"/>
                    <a:pt x="115" y="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8" name="Google Shape;13098;p15"/>
            <p:cNvSpPr/>
            <p:nvPr/>
          </p:nvSpPr>
          <p:spPr>
            <a:xfrm>
              <a:off x="6479875" y="14790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1"/>
                  </a:moveTo>
                  <a:cubicBezTo>
                    <a:pt x="61" y="31"/>
                    <a:pt x="0" y="92"/>
                    <a:pt x="31" y="123"/>
                  </a:cubicBezTo>
                  <a:cubicBezTo>
                    <a:pt x="31" y="183"/>
                    <a:pt x="91" y="183"/>
                    <a:pt x="152" y="214"/>
                  </a:cubicBezTo>
                  <a:cubicBezTo>
                    <a:pt x="213" y="183"/>
                    <a:pt x="243" y="123"/>
                    <a:pt x="213" y="62"/>
                  </a:cubicBezTo>
                  <a:cubicBezTo>
                    <a:pt x="15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9" name="Google Shape;13099;p15"/>
            <p:cNvSpPr/>
            <p:nvPr/>
          </p:nvSpPr>
          <p:spPr>
            <a:xfrm>
              <a:off x="6895525" y="1287100"/>
              <a:ext cx="4600" cy="5025"/>
            </a:xfrm>
            <a:custGeom>
              <a:avLst/>
              <a:gdLst/>
              <a:ahLst/>
              <a:cxnLst/>
              <a:rect l="l" t="t" r="r" b="b"/>
              <a:pathLst>
                <a:path w="184" h="201" extrusionOk="0">
                  <a:moveTo>
                    <a:pt x="59" y="0"/>
                  </a:moveTo>
                  <a:cubicBezTo>
                    <a:pt x="25" y="0"/>
                    <a:pt x="1" y="21"/>
                    <a:pt x="1" y="79"/>
                  </a:cubicBezTo>
                  <a:cubicBezTo>
                    <a:pt x="1" y="109"/>
                    <a:pt x="1" y="170"/>
                    <a:pt x="62" y="201"/>
                  </a:cubicBezTo>
                  <a:cubicBezTo>
                    <a:pt x="92" y="201"/>
                    <a:pt x="153" y="170"/>
                    <a:pt x="183" y="170"/>
                  </a:cubicBezTo>
                  <a:cubicBezTo>
                    <a:pt x="183" y="109"/>
                    <a:pt x="153" y="79"/>
                    <a:pt x="122" y="18"/>
                  </a:cubicBezTo>
                  <a:cubicBezTo>
                    <a:pt x="100" y="7"/>
                    <a:pt x="78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0" name="Google Shape;13100;p15"/>
            <p:cNvSpPr/>
            <p:nvPr/>
          </p:nvSpPr>
          <p:spPr>
            <a:xfrm>
              <a:off x="5357500" y="1283750"/>
              <a:ext cx="13700" cy="8175"/>
            </a:xfrm>
            <a:custGeom>
              <a:avLst/>
              <a:gdLst/>
              <a:ahLst/>
              <a:cxnLst/>
              <a:rect l="l" t="t" r="r" b="b"/>
              <a:pathLst>
                <a:path w="548" h="327" extrusionOk="0">
                  <a:moveTo>
                    <a:pt x="31" y="0"/>
                  </a:moveTo>
                  <a:lnTo>
                    <a:pt x="1" y="31"/>
                  </a:lnTo>
                  <a:cubicBezTo>
                    <a:pt x="37" y="250"/>
                    <a:pt x="129" y="326"/>
                    <a:pt x="248" y="326"/>
                  </a:cubicBezTo>
                  <a:cubicBezTo>
                    <a:pt x="328" y="326"/>
                    <a:pt x="420" y="292"/>
                    <a:pt x="518" y="243"/>
                  </a:cubicBezTo>
                  <a:lnTo>
                    <a:pt x="548" y="213"/>
                  </a:lnTo>
                  <a:cubicBezTo>
                    <a:pt x="426" y="0"/>
                    <a:pt x="214" y="3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1" name="Google Shape;13101;p15"/>
            <p:cNvSpPr/>
            <p:nvPr/>
          </p:nvSpPr>
          <p:spPr>
            <a:xfrm>
              <a:off x="5952500" y="14964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58" y="0"/>
                  </a:moveTo>
                  <a:cubicBezTo>
                    <a:pt x="138" y="0"/>
                    <a:pt x="115" y="10"/>
                    <a:pt x="92" y="33"/>
                  </a:cubicBezTo>
                  <a:cubicBezTo>
                    <a:pt x="61" y="64"/>
                    <a:pt x="31" y="125"/>
                    <a:pt x="1" y="185"/>
                  </a:cubicBezTo>
                  <a:cubicBezTo>
                    <a:pt x="49" y="185"/>
                    <a:pt x="98" y="224"/>
                    <a:pt x="131" y="224"/>
                  </a:cubicBezTo>
                  <a:cubicBezTo>
                    <a:pt x="139" y="224"/>
                    <a:pt x="147" y="222"/>
                    <a:pt x="153" y="216"/>
                  </a:cubicBezTo>
                  <a:cubicBezTo>
                    <a:pt x="183" y="185"/>
                    <a:pt x="213" y="125"/>
                    <a:pt x="213" y="64"/>
                  </a:cubicBezTo>
                  <a:cubicBezTo>
                    <a:pt x="213" y="26"/>
                    <a:pt x="190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2" name="Google Shape;13102;p15"/>
            <p:cNvSpPr/>
            <p:nvPr/>
          </p:nvSpPr>
          <p:spPr>
            <a:xfrm>
              <a:off x="5559650" y="1385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0"/>
                  </a:moveTo>
                  <a:cubicBezTo>
                    <a:pt x="31" y="31"/>
                    <a:pt x="0" y="91"/>
                    <a:pt x="61" y="152"/>
                  </a:cubicBezTo>
                  <a:cubicBezTo>
                    <a:pt x="91" y="183"/>
                    <a:pt x="152" y="213"/>
                    <a:pt x="182" y="213"/>
                  </a:cubicBezTo>
                  <a:cubicBezTo>
                    <a:pt x="213" y="183"/>
                    <a:pt x="243" y="122"/>
                    <a:pt x="243" y="61"/>
                  </a:cubicBezTo>
                  <a:cubicBezTo>
                    <a:pt x="213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3" name="Google Shape;13103;p15"/>
            <p:cNvSpPr/>
            <p:nvPr/>
          </p:nvSpPr>
          <p:spPr>
            <a:xfrm>
              <a:off x="5809650" y="1510125"/>
              <a:ext cx="5350" cy="5400"/>
            </a:xfrm>
            <a:custGeom>
              <a:avLst/>
              <a:gdLst/>
              <a:ahLst/>
              <a:cxnLst/>
              <a:rect l="l" t="t" r="r" b="b"/>
              <a:pathLst>
                <a:path w="214" h="216" extrusionOk="0">
                  <a:moveTo>
                    <a:pt x="76" y="0"/>
                  </a:moveTo>
                  <a:cubicBezTo>
                    <a:pt x="35" y="0"/>
                    <a:pt x="0" y="26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55"/>
                    <a:pt x="213" y="155"/>
                  </a:cubicBezTo>
                  <a:cubicBezTo>
                    <a:pt x="183" y="125"/>
                    <a:pt x="183" y="64"/>
                    <a:pt x="152" y="34"/>
                  </a:cubicBezTo>
                  <a:cubicBezTo>
                    <a:pt x="129" y="10"/>
                    <a:pt x="101" y="0"/>
                    <a:pt x="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4" name="Google Shape;13104;p15"/>
            <p:cNvSpPr/>
            <p:nvPr/>
          </p:nvSpPr>
          <p:spPr>
            <a:xfrm>
              <a:off x="5868925" y="1523850"/>
              <a:ext cx="5325" cy="5575"/>
            </a:xfrm>
            <a:custGeom>
              <a:avLst/>
              <a:gdLst/>
              <a:ahLst/>
              <a:cxnLst/>
              <a:rect l="l" t="t" r="r" b="b"/>
              <a:pathLst>
                <a:path w="213" h="223" extrusionOk="0">
                  <a:moveTo>
                    <a:pt x="73" y="0"/>
                  </a:moveTo>
                  <a:cubicBezTo>
                    <a:pt x="38" y="0"/>
                    <a:pt x="0" y="34"/>
                    <a:pt x="0" y="92"/>
                  </a:cubicBezTo>
                  <a:cubicBezTo>
                    <a:pt x="0" y="123"/>
                    <a:pt x="31" y="184"/>
                    <a:pt x="61" y="214"/>
                  </a:cubicBezTo>
                  <a:cubicBezTo>
                    <a:pt x="73" y="220"/>
                    <a:pt x="84" y="223"/>
                    <a:pt x="94" y="223"/>
                  </a:cubicBezTo>
                  <a:cubicBezTo>
                    <a:pt x="135" y="223"/>
                    <a:pt x="164" y="184"/>
                    <a:pt x="213" y="184"/>
                  </a:cubicBezTo>
                  <a:cubicBezTo>
                    <a:pt x="183" y="123"/>
                    <a:pt x="183" y="62"/>
                    <a:pt x="122" y="32"/>
                  </a:cubicBezTo>
                  <a:cubicBezTo>
                    <a:pt x="111" y="10"/>
                    <a:pt x="93" y="0"/>
                    <a:pt x="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5" name="Google Shape;13105;p15"/>
            <p:cNvSpPr/>
            <p:nvPr/>
          </p:nvSpPr>
          <p:spPr>
            <a:xfrm>
              <a:off x="5603725" y="1362025"/>
              <a:ext cx="5325" cy="13700"/>
            </a:xfrm>
            <a:custGeom>
              <a:avLst/>
              <a:gdLst/>
              <a:ahLst/>
              <a:cxnLst/>
              <a:rect l="l" t="t" r="r" b="b"/>
              <a:pathLst>
                <a:path w="213" h="548" extrusionOk="0">
                  <a:moveTo>
                    <a:pt x="0" y="0"/>
                  </a:moveTo>
                  <a:lnTo>
                    <a:pt x="0" y="547"/>
                  </a:lnTo>
                  <a:lnTo>
                    <a:pt x="182" y="547"/>
                  </a:lnTo>
                  <a:cubicBezTo>
                    <a:pt x="152" y="334"/>
                    <a:pt x="213" y="1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6" name="Google Shape;13106;p15"/>
            <p:cNvSpPr/>
            <p:nvPr/>
          </p:nvSpPr>
          <p:spPr>
            <a:xfrm>
              <a:off x="6830175" y="1344700"/>
              <a:ext cx="7625" cy="5400"/>
            </a:xfrm>
            <a:custGeom>
              <a:avLst/>
              <a:gdLst/>
              <a:ahLst/>
              <a:cxnLst/>
              <a:rect l="l" t="t" r="r" b="b"/>
              <a:pathLst>
                <a:path w="305" h="216" extrusionOk="0">
                  <a:moveTo>
                    <a:pt x="183" y="0"/>
                  </a:moveTo>
                  <a:cubicBezTo>
                    <a:pt x="106" y="0"/>
                    <a:pt x="45" y="57"/>
                    <a:pt x="1" y="146"/>
                  </a:cubicBezTo>
                  <a:cubicBezTo>
                    <a:pt x="63" y="167"/>
                    <a:pt x="125" y="216"/>
                    <a:pt x="197" y="216"/>
                  </a:cubicBezTo>
                  <a:cubicBezTo>
                    <a:pt x="231" y="216"/>
                    <a:pt x="266" y="205"/>
                    <a:pt x="305" y="176"/>
                  </a:cubicBezTo>
                  <a:cubicBezTo>
                    <a:pt x="305" y="115"/>
                    <a:pt x="305" y="55"/>
                    <a:pt x="274" y="24"/>
                  </a:cubicBezTo>
                  <a:cubicBezTo>
                    <a:pt x="242" y="8"/>
                    <a:pt x="21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7" name="Google Shape;13107;p15"/>
            <p:cNvSpPr/>
            <p:nvPr/>
          </p:nvSpPr>
          <p:spPr>
            <a:xfrm>
              <a:off x="5541400" y="13399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1" y="153"/>
                  </a:cubicBezTo>
                  <a:cubicBezTo>
                    <a:pt x="92" y="183"/>
                    <a:pt x="153" y="183"/>
                    <a:pt x="183" y="213"/>
                  </a:cubicBezTo>
                  <a:cubicBezTo>
                    <a:pt x="213" y="183"/>
                    <a:pt x="244" y="122"/>
                    <a:pt x="244" y="92"/>
                  </a:cubicBezTo>
                  <a:cubicBezTo>
                    <a:pt x="213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8" name="Google Shape;13108;p15"/>
            <p:cNvSpPr/>
            <p:nvPr/>
          </p:nvSpPr>
          <p:spPr>
            <a:xfrm>
              <a:off x="5455525" y="1279950"/>
              <a:ext cx="6875" cy="9150"/>
            </a:xfrm>
            <a:custGeom>
              <a:avLst/>
              <a:gdLst/>
              <a:ahLst/>
              <a:cxnLst/>
              <a:rect l="l" t="t" r="r" b="b"/>
              <a:pathLst>
                <a:path w="275" h="366" extrusionOk="0">
                  <a:moveTo>
                    <a:pt x="274" y="0"/>
                  </a:moveTo>
                  <a:cubicBezTo>
                    <a:pt x="183" y="31"/>
                    <a:pt x="31" y="31"/>
                    <a:pt x="31" y="91"/>
                  </a:cubicBezTo>
                  <a:cubicBezTo>
                    <a:pt x="1" y="274"/>
                    <a:pt x="153" y="304"/>
                    <a:pt x="274" y="365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9" name="Google Shape;13109;p15"/>
            <p:cNvSpPr/>
            <p:nvPr/>
          </p:nvSpPr>
          <p:spPr>
            <a:xfrm>
              <a:off x="5731375" y="1561875"/>
              <a:ext cx="13700" cy="4850"/>
            </a:xfrm>
            <a:custGeom>
              <a:avLst/>
              <a:gdLst/>
              <a:ahLst/>
              <a:cxnLst/>
              <a:rect l="l" t="t" r="r" b="b"/>
              <a:pathLst>
                <a:path w="548" h="194" extrusionOk="0">
                  <a:moveTo>
                    <a:pt x="1" y="0"/>
                  </a:moveTo>
                  <a:cubicBezTo>
                    <a:pt x="89" y="133"/>
                    <a:pt x="178" y="194"/>
                    <a:pt x="266" y="194"/>
                  </a:cubicBezTo>
                  <a:cubicBezTo>
                    <a:pt x="360" y="194"/>
                    <a:pt x="454" y="125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0" name="Google Shape;13110;p15"/>
            <p:cNvSpPr/>
            <p:nvPr/>
          </p:nvSpPr>
          <p:spPr>
            <a:xfrm>
              <a:off x="6280775" y="1185500"/>
              <a:ext cx="6100" cy="5600"/>
            </a:xfrm>
            <a:custGeom>
              <a:avLst/>
              <a:gdLst/>
              <a:ahLst/>
              <a:cxnLst/>
              <a:rect l="l" t="t" r="r" b="b"/>
              <a:pathLst>
                <a:path w="244" h="224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3" y="213"/>
                    <a:pt x="131" y="223"/>
                    <a:pt x="148" y="223"/>
                  </a:cubicBezTo>
                  <a:cubicBezTo>
                    <a:pt x="178" y="223"/>
                    <a:pt x="205" y="190"/>
                    <a:pt x="244" y="131"/>
                  </a:cubicBezTo>
                  <a:cubicBezTo>
                    <a:pt x="213" y="100"/>
                    <a:pt x="183" y="9"/>
                    <a:pt x="153" y="9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1" name="Google Shape;13111;p15"/>
            <p:cNvSpPr/>
            <p:nvPr/>
          </p:nvSpPr>
          <p:spPr>
            <a:xfrm>
              <a:off x="5592325" y="13219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2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61" y="84"/>
                    <a:pt x="91" y="84"/>
                  </a:cubicBezTo>
                  <a:cubicBezTo>
                    <a:pt x="91" y="84"/>
                    <a:pt x="152" y="54"/>
                    <a:pt x="152" y="54"/>
                  </a:cubicBezTo>
                  <a:cubicBezTo>
                    <a:pt x="122" y="54"/>
                    <a:pt x="91" y="23"/>
                    <a:pt x="91" y="23"/>
                  </a:cubicBezTo>
                  <a:cubicBezTo>
                    <a:pt x="91" y="8"/>
                    <a:pt x="84" y="1"/>
                    <a:pt x="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2" name="Google Shape;13112;p15"/>
            <p:cNvSpPr/>
            <p:nvPr/>
          </p:nvSpPr>
          <p:spPr>
            <a:xfrm>
              <a:off x="6748875" y="1428675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55" y="0"/>
                  </a:moveTo>
                  <a:cubicBezTo>
                    <a:pt x="39" y="0"/>
                    <a:pt x="0" y="39"/>
                    <a:pt x="0" y="39"/>
                  </a:cubicBezTo>
                  <a:lnTo>
                    <a:pt x="61" y="130"/>
                  </a:lnTo>
                  <a:lnTo>
                    <a:pt x="92" y="70"/>
                  </a:lnTo>
                  <a:cubicBezTo>
                    <a:pt x="92" y="70"/>
                    <a:pt x="92" y="9"/>
                    <a:pt x="61" y="9"/>
                  </a:cubicBezTo>
                  <a:cubicBezTo>
                    <a:pt x="61" y="3"/>
                    <a:pt x="59" y="0"/>
                    <a:pt x="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3" name="Google Shape;13113;p15"/>
            <p:cNvSpPr/>
            <p:nvPr/>
          </p:nvSpPr>
          <p:spPr>
            <a:xfrm>
              <a:off x="5704025" y="1325550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0" y="0"/>
                  </a:moveTo>
                  <a:lnTo>
                    <a:pt x="0" y="395"/>
                  </a:lnTo>
                  <a:cubicBezTo>
                    <a:pt x="183" y="243"/>
                    <a:pt x="183" y="1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4" name="Google Shape;13114;p15"/>
            <p:cNvSpPr/>
            <p:nvPr/>
          </p:nvSpPr>
          <p:spPr>
            <a:xfrm>
              <a:off x="5438050" y="1435725"/>
              <a:ext cx="3075" cy="2875"/>
            </a:xfrm>
            <a:custGeom>
              <a:avLst/>
              <a:gdLst/>
              <a:ahLst/>
              <a:cxnLst/>
              <a:rect l="l" t="t" r="r" b="b"/>
              <a:pathLst>
                <a:path w="123" h="115" extrusionOk="0">
                  <a:moveTo>
                    <a:pt x="62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61"/>
                    <a:pt x="1" y="92"/>
                    <a:pt x="1" y="92"/>
                  </a:cubicBezTo>
                  <a:cubicBezTo>
                    <a:pt x="1" y="107"/>
                    <a:pt x="8" y="114"/>
                    <a:pt x="20" y="114"/>
                  </a:cubicBezTo>
                  <a:cubicBezTo>
                    <a:pt x="31" y="114"/>
                    <a:pt x="46" y="107"/>
                    <a:pt x="62" y="92"/>
                  </a:cubicBezTo>
                  <a:cubicBezTo>
                    <a:pt x="122" y="61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5" name="Google Shape;13115;p15"/>
            <p:cNvSpPr/>
            <p:nvPr/>
          </p:nvSpPr>
          <p:spPr>
            <a:xfrm>
              <a:off x="5581675" y="1437625"/>
              <a:ext cx="2675" cy="2675"/>
            </a:xfrm>
            <a:custGeom>
              <a:avLst/>
              <a:gdLst/>
              <a:ahLst/>
              <a:cxnLst/>
              <a:rect l="l" t="t" r="r" b="b"/>
              <a:pathLst>
                <a:path w="107" h="107" extrusionOk="0">
                  <a:moveTo>
                    <a:pt x="35" y="0"/>
                  </a:moveTo>
                  <a:cubicBezTo>
                    <a:pt x="16" y="0"/>
                    <a:pt x="1" y="16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8" y="97"/>
                    <a:pt x="101" y="99"/>
                    <a:pt x="103" y="99"/>
                  </a:cubicBezTo>
                  <a:cubicBezTo>
                    <a:pt x="107" y="99"/>
                    <a:pt x="107" y="92"/>
                    <a:pt x="92" y="46"/>
                  </a:cubicBezTo>
                  <a:cubicBezTo>
                    <a:pt x="77" y="16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6" name="Google Shape;13116;p15"/>
            <p:cNvSpPr/>
            <p:nvPr/>
          </p:nvSpPr>
          <p:spPr>
            <a:xfrm>
              <a:off x="5619675" y="1435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0" y="61"/>
                    <a:pt x="61" y="92"/>
                    <a:pt x="92" y="92"/>
                  </a:cubicBezTo>
                  <a:cubicBezTo>
                    <a:pt x="92" y="92"/>
                    <a:pt x="122" y="61"/>
                    <a:pt x="15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7" name="Google Shape;13117;p15"/>
            <p:cNvSpPr/>
            <p:nvPr/>
          </p:nvSpPr>
          <p:spPr>
            <a:xfrm>
              <a:off x="6369675" y="1339025"/>
              <a:ext cx="9150" cy="4925"/>
            </a:xfrm>
            <a:custGeom>
              <a:avLst/>
              <a:gdLst/>
              <a:ahLst/>
              <a:cxnLst/>
              <a:rect l="l" t="t" r="r" b="b"/>
              <a:pathLst>
                <a:path w="366" h="197" extrusionOk="0">
                  <a:moveTo>
                    <a:pt x="76" y="1"/>
                  </a:moveTo>
                  <a:cubicBezTo>
                    <a:pt x="52" y="1"/>
                    <a:pt x="26" y="3"/>
                    <a:pt x="1" y="8"/>
                  </a:cubicBezTo>
                  <a:cubicBezTo>
                    <a:pt x="54" y="114"/>
                    <a:pt x="175" y="196"/>
                    <a:pt x="306" y="196"/>
                  </a:cubicBezTo>
                  <a:cubicBezTo>
                    <a:pt x="326" y="196"/>
                    <a:pt x="346" y="195"/>
                    <a:pt x="366" y="191"/>
                  </a:cubicBezTo>
                  <a:cubicBezTo>
                    <a:pt x="315" y="64"/>
                    <a:pt x="20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8" name="Google Shape;13118;p15"/>
            <p:cNvSpPr/>
            <p:nvPr/>
          </p:nvSpPr>
          <p:spPr>
            <a:xfrm>
              <a:off x="5651575" y="134452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2" y="1"/>
                  </a:moveTo>
                  <a:cubicBezTo>
                    <a:pt x="62" y="31"/>
                    <a:pt x="31" y="31"/>
                    <a:pt x="31" y="31"/>
                  </a:cubicBezTo>
                  <a:cubicBezTo>
                    <a:pt x="1" y="62"/>
                    <a:pt x="62" y="92"/>
                    <a:pt x="62" y="92"/>
                  </a:cubicBezTo>
                  <a:lnTo>
                    <a:pt x="123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9" name="Google Shape;13119;p15"/>
            <p:cNvSpPr/>
            <p:nvPr/>
          </p:nvSpPr>
          <p:spPr>
            <a:xfrm>
              <a:off x="6051300" y="1451550"/>
              <a:ext cx="3050" cy="3500"/>
            </a:xfrm>
            <a:custGeom>
              <a:avLst/>
              <a:gdLst/>
              <a:ahLst/>
              <a:cxnLst/>
              <a:rect l="l" t="t" r="r" b="b"/>
              <a:pathLst>
                <a:path w="122" h="140" extrusionOk="0">
                  <a:moveTo>
                    <a:pt x="26" y="1"/>
                  </a:moveTo>
                  <a:cubicBezTo>
                    <a:pt x="11" y="1"/>
                    <a:pt x="0" y="12"/>
                    <a:pt x="0" y="66"/>
                  </a:cubicBezTo>
                  <a:cubicBezTo>
                    <a:pt x="0" y="111"/>
                    <a:pt x="33" y="139"/>
                    <a:pt x="62" y="139"/>
                  </a:cubicBezTo>
                  <a:cubicBezTo>
                    <a:pt x="73" y="139"/>
                    <a:pt x="83" y="135"/>
                    <a:pt x="91" y="127"/>
                  </a:cubicBezTo>
                  <a:cubicBezTo>
                    <a:pt x="122" y="127"/>
                    <a:pt x="122" y="97"/>
                    <a:pt x="122" y="66"/>
                  </a:cubicBezTo>
                  <a:lnTo>
                    <a:pt x="61" y="6"/>
                  </a:lnTo>
                  <a:cubicBezTo>
                    <a:pt x="49" y="6"/>
                    <a:pt x="37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0" name="Google Shape;13120;p15"/>
            <p:cNvSpPr/>
            <p:nvPr/>
          </p:nvSpPr>
          <p:spPr>
            <a:xfrm>
              <a:off x="5858275" y="1346800"/>
              <a:ext cx="6100" cy="6125"/>
            </a:xfrm>
            <a:custGeom>
              <a:avLst/>
              <a:gdLst/>
              <a:ahLst/>
              <a:cxnLst/>
              <a:rect l="l" t="t" r="r" b="b"/>
              <a:pathLst>
                <a:path w="244" h="245" extrusionOk="0">
                  <a:moveTo>
                    <a:pt x="150" y="1"/>
                  </a:moveTo>
                  <a:cubicBezTo>
                    <a:pt x="120" y="1"/>
                    <a:pt x="74" y="18"/>
                    <a:pt x="1" y="62"/>
                  </a:cubicBezTo>
                  <a:lnTo>
                    <a:pt x="213" y="244"/>
                  </a:lnTo>
                  <a:cubicBezTo>
                    <a:pt x="167" y="175"/>
                    <a:pt x="244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1" name="Google Shape;13121;p15"/>
            <p:cNvSpPr/>
            <p:nvPr/>
          </p:nvSpPr>
          <p:spPr>
            <a:xfrm>
              <a:off x="6086250" y="1349000"/>
              <a:ext cx="10650" cy="3150"/>
            </a:xfrm>
            <a:custGeom>
              <a:avLst/>
              <a:gdLst/>
              <a:ahLst/>
              <a:cxnLst/>
              <a:rect l="l" t="t" r="r" b="b"/>
              <a:pathLst>
                <a:path w="426" h="126" extrusionOk="0">
                  <a:moveTo>
                    <a:pt x="204" y="0"/>
                  </a:moveTo>
                  <a:cubicBezTo>
                    <a:pt x="139" y="0"/>
                    <a:pt x="73" y="39"/>
                    <a:pt x="0" y="126"/>
                  </a:cubicBezTo>
                  <a:lnTo>
                    <a:pt x="426" y="126"/>
                  </a:lnTo>
                  <a:cubicBezTo>
                    <a:pt x="346" y="46"/>
                    <a:pt x="275" y="0"/>
                    <a:pt x="2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2" name="Google Shape;13122;p15"/>
            <p:cNvSpPr/>
            <p:nvPr/>
          </p:nvSpPr>
          <p:spPr>
            <a:xfrm>
              <a:off x="6877300" y="1351175"/>
              <a:ext cx="3050" cy="3275"/>
            </a:xfrm>
            <a:custGeom>
              <a:avLst/>
              <a:gdLst/>
              <a:ahLst/>
              <a:cxnLst/>
              <a:rect l="l" t="t" r="r" b="b"/>
              <a:pathLst>
                <a:path w="122" h="131" extrusionOk="0">
                  <a:moveTo>
                    <a:pt x="34" y="1"/>
                  </a:moveTo>
                  <a:cubicBezTo>
                    <a:pt x="15" y="1"/>
                    <a:pt x="0" y="24"/>
                    <a:pt x="0" y="69"/>
                  </a:cubicBezTo>
                  <a:cubicBezTo>
                    <a:pt x="0" y="69"/>
                    <a:pt x="0" y="100"/>
                    <a:pt x="31" y="130"/>
                  </a:cubicBezTo>
                  <a:lnTo>
                    <a:pt x="61" y="130"/>
                  </a:lnTo>
                  <a:cubicBezTo>
                    <a:pt x="61" y="100"/>
                    <a:pt x="122" y="130"/>
                    <a:pt x="91" y="69"/>
                  </a:cubicBezTo>
                  <a:cubicBezTo>
                    <a:pt x="76" y="24"/>
                    <a:pt x="53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3" name="Google Shape;13123;p15"/>
            <p:cNvSpPr/>
            <p:nvPr/>
          </p:nvSpPr>
          <p:spPr>
            <a:xfrm>
              <a:off x="5838525" y="146762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92" y="1"/>
                  </a:moveTo>
                  <a:cubicBezTo>
                    <a:pt x="0" y="31"/>
                    <a:pt x="61" y="92"/>
                    <a:pt x="92" y="92"/>
                  </a:cubicBezTo>
                  <a:cubicBezTo>
                    <a:pt x="102" y="102"/>
                    <a:pt x="108" y="106"/>
                    <a:pt x="114" y="106"/>
                  </a:cubicBezTo>
                  <a:cubicBezTo>
                    <a:pt x="125" y="106"/>
                    <a:pt x="13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4" name="Google Shape;13124;p15"/>
            <p:cNvSpPr/>
            <p:nvPr/>
          </p:nvSpPr>
          <p:spPr>
            <a:xfrm>
              <a:off x="5286850" y="13582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1" y="0"/>
                  </a:moveTo>
                  <a:cubicBezTo>
                    <a:pt x="0" y="30"/>
                    <a:pt x="61" y="91"/>
                    <a:pt x="61" y="91"/>
                  </a:cubicBezTo>
                  <a:cubicBezTo>
                    <a:pt x="71" y="101"/>
                    <a:pt x="84" y="105"/>
                    <a:pt x="98" y="105"/>
                  </a:cubicBezTo>
                  <a:cubicBezTo>
                    <a:pt x="125" y="105"/>
                    <a:pt x="152" y="91"/>
                    <a:pt x="152" y="91"/>
                  </a:cubicBezTo>
                  <a:cubicBezTo>
                    <a:pt x="12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5" name="Google Shape;13125;p15"/>
            <p:cNvSpPr/>
            <p:nvPr/>
          </p:nvSpPr>
          <p:spPr>
            <a:xfrm>
              <a:off x="5571800" y="1485725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166" y="1"/>
                  </a:moveTo>
                  <a:cubicBezTo>
                    <a:pt x="121" y="1"/>
                    <a:pt x="27" y="79"/>
                    <a:pt x="0" y="158"/>
                  </a:cubicBezTo>
                  <a:cubicBezTo>
                    <a:pt x="17" y="142"/>
                    <a:pt x="44" y="139"/>
                    <a:pt x="74" y="139"/>
                  </a:cubicBezTo>
                  <a:cubicBezTo>
                    <a:pt x="92" y="139"/>
                    <a:pt x="111" y="140"/>
                    <a:pt x="129" y="140"/>
                  </a:cubicBezTo>
                  <a:cubicBezTo>
                    <a:pt x="189" y="140"/>
                    <a:pt x="234" y="126"/>
                    <a:pt x="183" y="6"/>
                  </a:cubicBezTo>
                  <a:cubicBezTo>
                    <a:pt x="179" y="2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6" name="Google Shape;13126;p15"/>
            <p:cNvSpPr/>
            <p:nvPr/>
          </p:nvSpPr>
          <p:spPr>
            <a:xfrm>
              <a:off x="5672100" y="1488150"/>
              <a:ext cx="3075" cy="3450"/>
            </a:xfrm>
            <a:custGeom>
              <a:avLst/>
              <a:gdLst/>
              <a:ahLst/>
              <a:cxnLst/>
              <a:rect l="l" t="t" r="r" b="b"/>
              <a:pathLst>
                <a:path w="123" h="138" extrusionOk="0">
                  <a:moveTo>
                    <a:pt x="61" y="1"/>
                  </a:moveTo>
                  <a:cubicBezTo>
                    <a:pt x="31" y="31"/>
                    <a:pt x="31" y="61"/>
                    <a:pt x="1" y="92"/>
                  </a:cubicBezTo>
                  <a:cubicBezTo>
                    <a:pt x="16" y="122"/>
                    <a:pt x="31" y="137"/>
                    <a:pt x="50" y="137"/>
                  </a:cubicBezTo>
                  <a:cubicBezTo>
                    <a:pt x="69" y="137"/>
                    <a:pt x="92" y="122"/>
                    <a:pt x="122" y="92"/>
                  </a:cubicBezTo>
                  <a:cubicBezTo>
                    <a:pt x="122" y="61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7" name="Google Shape;13127;p15"/>
            <p:cNvSpPr/>
            <p:nvPr/>
          </p:nvSpPr>
          <p:spPr>
            <a:xfrm>
              <a:off x="5566100" y="1489475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4"/>
                    <a:pt x="46" y="130"/>
                  </a:cubicBezTo>
                  <a:cubicBezTo>
                    <a:pt x="46" y="142"/>
                    <a:pt x="51" y="147"/>
                    <a:pt x="58" y="147"/>
                  </a:cubicBezTo>
                  <a:cubicBezTo>
                    <a:pt x="90" y="147"/>
                    <a:pt x="179" y="58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4"/>
                    <a:pt x="199" y="14"/>
                  </a:cubicBezTo>
                  <a:cubicBezTo>
                    <a:pt x="165" y="14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8" name="Google Shape;13128;p15"/>
            <p:cNvSpPr/>
            <p:nvPr/>
          </p:nvSpPr>
          <p:spPr>
            <a:xfrm>
              <a:off x="5634100" y="13612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214" y="31"/>
                  </a:moveTo>
                  <a:cubicBezTo>
                    <a:pt x="153" y="61"/>
                    <a:pt x="1" y="1"/>
                    <a:pt x="31" y="153"/>
                  </a:cubicBezTo>
                  <a:cubicBezTo>
                    <a:pt x="31" y="153"/>
                    <a:pt x="153" y="183"/>
                    <a:pt x="214" y="183"/>
                  </a:cubicBezTo>
                  <a:lnTo>
                    <a:pt x="214" y="3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9" name="Google Shape;13129;p15"/>
            <p:cNvSpPr/>
            <p:nvPr/>
          </p:nvSpPr>
          <p:spPr>
            <a:xfrm>
              <a:off x="5487450" y="1499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61" y="1"/>
                  </a:moveTo>
                  <a:cubicBezTo>
                    <a:pt x="61" y="31"/>
                    <a:pt x="1" y="61"/>
                    <a:pt x="1" y="61"/>
                  </a:cubicBezTo>
                  <a:cubicBezTo>
                    <a:pt x="31" y="61"/>
                    <a:pt x="3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0" name="Google Shape;13130;p15"/>
            <p:cNvSpPr/>
            <p:nvPr/>
          </p:nvSpPr>
          <p:spPr>
            <a:xfrm>
              <a:off x="6416050" y="136485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71" y="0"/>
                  </a:moveTo>
                  <a:cubicBezTo>
                    <a:pt x="40" y="0"/>
                    <a:pt x="0" y="45"/>
                    <a:pt x="0" y="69"/>
                  </a:cubicBezTo>
                  <a:cubicBezTo>
                    <a:pt x="0" y="100"/>
                    <a:pt x="30" y="130"/>
                    <a:pt x="30" y="130"/>
                  </a:cubicBezTo>
                  <a:cubicBezTo>
                    <a:pt x="61" y="130"/>
                    <a:pt x="91" y="100"/>
                    <a:pt x="91" y="100"/>
                  </a:cubicBezTo>
                  <a:cubicBezTo>
                    <a:pt x="91" y="69"/>
                    <a:pt x="91" y="39"/>
                    <a:pt x="91" y="9"/>
                  </a:cubicBezTo>
                  <a:cubicBezTo>
                    <a:pt x="85" y="3"/>
                    <a:pt x="79" y="0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1" name="Google Shape;13131;p15"/>
            <p:cNvSpPr/>
            <p:nvPr/>
          </p:nvSpPr>
          <p:spPr>
            <a:xfrm>
              <a:off x="5727575" y="1528425"/>
              <a:ext cx="2300" cy="3450"/>
            </a:xfrm>
            <a:custGeom>
              <a:avLst/>
              <a:gdLst/>
              <a:ahLst/>
              <a:cxnLst/>
              <a:rect l="l" t="t" r="r" b="b"/>
              <a:pathLst>
                <a:path w="92" h="138" extrusionOk="0">
                  <a:moveTo>
                    <a:pt x="31" y="1"/>
                  </a:moveTo>
                  <a:cubicBezTo>
                    <a:pt x="31" y="31"/>
                    <a:pt x="1" y="61"/>
                    <a:pt x="1" y="92"/>
                  </a:cubicBezTo>
                  <a:cubicBezTo>
                    <a:pt x="1" y="122"/>
                    <a:pt x="16" y="137"/>
                    <a:pt x="35" y="137"/>
                  </a:cubicBezTo>
                  <a:cubicBezTo>
                    <a:pt x="54" y="137"/>
                    <a:pt x="77" y="122"/>
                    <a:pt x="92" y="92"/>
                  </a:cubicBezTo>
                  <a:cubicBezTo>
                    <a:pt x="92" y="6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2" name="Google Shape;13132;p15"/>
            <p:cNvSpPr/>
            <p:nvPr/>
          </p:nvSpPr>
          <p:spPr>
            <a:xfrm>
              <a:off x="6049000" y="153147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16" y="107"/>
                    <a:pt x="31" y="114"/>
                    <a:pt x="47" y="114"/>
                  </a:cubicBezTo>
                  <a:cubicBezTo>
                    <a:pt x="62" y="114"/>
                    <a:pt x="77" y="107"/>
                    <a:pt x="9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3" name="Google Shape;13133;p15"/>
            <p:cNvSpPr/>
            <p:nvPr/>
          </p:nvSpPr>
          <p:spPr>
            <a:xfrm>
              <a:off x="6300650" y="1366275"/>
              <a:ext cx="6750" cy="3350"/>
            </a:xfrm>
            <a:custGeom>
              <a:avLst/>
              <a:gdLst/>
              <a:ahLst/>
              <a:cxnLst/>
              <a:rect l="l" t="t" r="r" b="b"/>
              <a:pathLst>
                <a:path w="270" h="134" extrusionOk="0">
                  <a:moveTo>
                    <a:pt x="45" y="0"/>
                  </a:moveTo>
                  <a:cubicBezTo>
                    <a:pt x="0" y="0"/>
                    <a:pt x="12" y="29"/>
                    <a:pt x="57" y="73"/>
                  </a:cubicBezTo>
                  <a:cubicBezTo>
                    <a:pt x="118" y="104"/>
                    <a:pt x="148" y="134"/>
                    <a:pt x="209" y="134"/>
                  </a:cubicBezTo>
                  <a:cubicBezTo>
                    <a:pt x="239" y="134"/>
                    <a:pt x="269" y="104"/>
                    <a:pt x="269" y="73"/>
                  </a:cubicBezTo>
                  <a:cubicBezTo>
                    <a:pt x="209" y="43"/>
                    <a:pt x="148" y="12"/>
                    <a:pt x="118" y="12"/>
                  </a:cubicBezTo>
                  <a:cubicBezTo>
                    <a:pt x="85" y="4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4" name="Google Shape;13134;p15"/>
            <p:cNvSpPr/>
            <p:nvPr/>
          </p:nvSpPr>
          <p:spPr>
            <a:xfrm>
              <a:off x="5745050" y="1553500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31" y="61"/>
                    <a:pt x="1" y="213"/>
                    <a:pt x="1" y="365"/>
                  </a:cubicBezTo>
                  <a:cubicBezTo>
                    <a:pt x="122" y="274"/>
                    <a:pt x="213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5" name="Google Shape;13135;p15"/>
            <p:cNvSpPr/>
            <p:nvPr/>
          </p:nvSpPr>
          <p:spPr>
            <a:xfrm>
              <a:off x="6194900" y="13764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1"/>
                    <a:pt x="1" y="61"/>
                    <a:pt x="1" y="92"/>
                  </a:cubicBezTo>
                  <a:lnTo>
                    <a:pt x="62" y="92"/>
                  </a:lnTo>
                  <a:lnTo>
                    <a:pt x="123" y="61"/>
                  </a:lnTo>
                  <a:cubicBezTo>
                    <a:pt x="123" y="31"/>
                    <a:pt x="153" y="3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6" name="Google Shape;13136;p15"/>
            <p:cNvSpPr/>
            <p:nvPr/>
          </p:nvSpPr>
          <p:spPr>
            <a:xfrm>
              <a:off x="6583975" y="13757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" y="0"/>
                  </a:moveTo>
                  <a:cubicBezTo>
                    <a:pt x="61" y="91"/>
                    <a:pt x="122" y="137"/>
                    <a:pt x="183" y="137"/>
                  </a:cubicBezTo>
                  <a:cubicBezTo>
                    <a:pt x="244" y="137"/>
                    <a:pt x="304" y="91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7" name="Google Shape;13137;p15"/>
            <p:cNvSpPr/>
            <p:nvPr/>
          </p:nvSpPr>
          <p:spPr>
            <a:xfrm>
              <a:off x="5162225" y="138252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31" y="31"/>
                    <a:pt x="0" y="1"/>
                    <a:pt x="0" y="61"/>
                  </a:cubicBezTo>
                  <a:cubicBezTo>
                    <a:pt x="0" y="106"/>
                    <a:pt x="33" y="134"/>
                    <a:pt x="50" y="134"/>
                  </a:cubicBezTo>
                  <a:cubicBezTo>
                    <a:pt x="57" y="134"/>
                    <a:pt x="61" y="130"/>
                    <a:pt x="61" y="122"/>
                  </a:cubicBezTo>
                  <a:cubicBezTo>
                    <a:pt x="91" y="122"/>
                    <a:pt x="91" y="92"/>
                    <a:pt x="91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8" name="Google Shape;13138;p15"/>
            <p:cNvSpPr/>
            <p:nvPr/>
          </p:nvSpPr>
          <p:spPr>
            <a:xfrm>
              <a:off x="5545200" y="1387475"/>
              <a:ext cx="2875" cy="2675"/>
            </a:xfrm>
            <a:custGeom>
              <a:avLst/>
              <a:gdLst/>
              <a:ahLst/>
              <a:cxnLst/>
              <a:rect l="l" t="t" r="r" b="b"/>
              <a:pathLst>
                <a:path w="115" h="107" extrusionOk="0">
                  <a:moveTo>
                    <a:pt x="35" y="0"/>
                  </a:moveTo>
                  <a:cubicBezTo>
                    <a:pt x="16" y="0"/>
                    <a:pt x="1" y="15"/>
                    <a:pt x="1" y="46"/>
                  </a:cubicBezTo>
                  <a:cubicBezTo>
                    <a:pt x="1" y="76"/>
                    <a:pt x="1" y="107"/>
                    <a:pt x="31" y="107"/>
                  </a:cubicBezTo>
                  <a:lnTo>
                    <a:pt x="92" y="107"/>
                  </a:lnTo>
                  <a:cubicBezTo>
                    <a:pt x="99" y="99"/>
                    <a:pt x="105" y="97"/>
                    <a:pt x="109" y="97"/>
                  </a:cubicBezTo>
                  <a:cubicBezTo>
                    <a:pt x="113" y="97"/>
                    <a:pt x="115" y="99"/>
                    <a:pt x="115" y="99"/>
                  </a:cubicBezTo>
                  <a:cubicBezTo>
                    <a:pt x="115" y="99"/>
                    <a:pt x="107" y="91"/>
                    <a:pt x="92" y="46"/>
                  </a:cubicBezTo>
                  <a:cubicBezTo>
                    <a:pt x="77" y="15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9" name="Google Shape;13139;p15"/>
            <p:cNvSpPr/>
            <p:nvPr/>
          </p:nvSpPr>
          <p:spPr>
            <a:xfrm>
              <a:off x="7060425" y="1390125"/>
              <a:ext cx="4575" cy="3075"/>
            </a:xfrm>
            <a:custGeom>
              <a:avLst/>
              <a:gdLst/>
              <a:ahLst/>
              <a:cxnLst/>
              <a:rect l="l" t="t" r="r" b="b"/>
              <a:pathLst>
                <a:path w="183" h="123" extrusionOk="0">
                  <a:moveTo>
                    <a:pt x="92" y="1"/>
                  </a:moveTo>
                  <a:cubicBezTo>
                    <a:pt x="31" y="1"/>
                    <a:pt x="1" y="61"/>
                    <a:pt x="31" y="92"/>
                  </a:cubicBezTo>
                  <a:cubicBezTo>
                    <a:pt x="31" y="122"/>
                    <a:pt x="61" y="122"/>
                    <a:pt x="92" y="122"/>
                  </a:cubicBezTo>
                  <a:lnTo>
                    <a:pt x="153" y="61"/>
                  </a:lnTo>
                  <a:cubicBezTo>
                    <a:pt x="153" y="31"/>
                    <a:pt x="18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0" name="Google Shape;13140;p15"/>
            <p:cNvSpPr/>
            <p:nvPr/>
          </p:nvSpPr>
          <p:spPr>
            <a:xfrm>
              <a:off x="6668325" y="13994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6" y="1"/>
                  </a:moveTo>
                  <a:cubicBezTo>
                    <a:pt x="61" y="1"/>
                    <a:pt x="46" y="9"/>
                    <a:pt x="31" y="24"/>
                  </a:cubicBezTo>
                  <a:cubicBezTo>
                    <a:pt x="0" y="54"/>
                    <a:pt x="61" y="85"/>
                    <a:pt x="92" y="85"/>
                  </a:cubicBezTo>
                  <a:cubicBezTo>
                    <a:pt x="122" y="85"/>
                    <a:pt x="122" y="54"/>
                    <a:pt x="152" y="54"/>
                  </a:cubicBezTo>
                  <a:cubicBezTo>
                    <a:pt x="152" y="24"/>
                    <a:pt x="122" y="24"/>
                    <a:pt x="122" y="24"/>
                  </a:cubicBezTo>
                  <a:cubicBezTo>
                    <a:pt x="107" y="9"/>
                    <a:pt x="92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1" name="Google Shape;13141;p15"/>
            <p:cNvSpPr/>
            <p:nvPr/>
          </p:nvSpPr>
          <p:spPr>
            <a:xfrm>
              <a:off x="6440350" y="1121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31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2" name="Google Shape;13142;p15"/>
            <p:cNvSpPr/>
            <p:nvPr/>
          </p:nvSpPr>
          <p:spPr>
            <a:xfrm>
              <a:off x="5610550" y="121210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119" y="1"/>
                  </a:moveTo>
                  <a:cubicBezTo>
                    <a:pt x="112" y="1"/>
                    <a:pt x="104" y="3"/>
                    <a:pt x="92" y="9"/>
                  </a:cubicBezTo>
                  <a:cubicBezTo>
                    <a:pt x="31" y="39"/>
                    <a:pt x="1" y="70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8" y="39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3" name="Google Shape;13143;p15"/>
            <p:cNvSpPr/>
            <p:nvPr/>
          </p:nvSpPr>
          <p:spPr>
            <a:xfrm>
              <a:off x="6121950" y="121232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1" y="122"/>
                    <a:pt x="1" y="122"/>
                  </a:cubicBezTo>
                  <a:lnTo>
                    <a:pt x="62" y="122"/>
                  </a:lnTo>
                  <a:cubicBezTo>
                    <a:pt x="153" y="61"/>
                    <a:pt x="92" y="3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4" name="Google Shape;13144;p15"/>
            <p:cNvSpPr/>
            <p:nvPr/>
          </p:nvSpPr>
          <p:spPr>
            <a:xfrm>
              <a:off x="6657675" y="1255325"/>
              <a:ext cx="3825" cy="3375"/>
            </a:xfrm>
            <a:custGeom>
              <a:avLst/>
              <a:gdLst/>
              <a:ahLst/>
              <a:cxnLst/>
              <a:rect l="l" t="t" r="r" b="b"/>
              <a:pathLst>
                <a:path w="153" h="135" extrusionOk="0">
                  <a:moveTo>
                    <a:pt x="46" y="1"/>
                  </a:moveTo>
                  <a:cubicBezTo>
                    <a:pt x="19" y="1"/>
                    <a:pt x="1" y="23"/>
                    <a:pt x="1" y="73"/>
                  </a:cubicBezTo>
                  <a:cubicBezTo>
                    <a:pt x="1" y="73"/>
                    <a:pt x="1" y="104"/>
                    <a:pt x="31" y="134"/>
                  </a:cubicBezTo>
                  <a:lnTo>
                    <a:pt x="92" y="134"/>
                  </a:lnTo>
                  <a:cubicBezTo>
                    <a:pt x="92" y="104"/>
                    <a:pt x="153" y="104"/>
                    <a:pt x="122" y="43"/>
                  </a:cubicBezTo>
                  <a:cubicBezTo>
                    <a:pt x="95" y="16"/>
                    <a:pt x="68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5" name="Google Shape;13145;p15"/>
            <p:cNvSpPr/>
            <p:nvPr/>
          </p:nvSpPr>
          <p:spPr>
            <a:xfrm>
              <a:off x="7001150" y="12535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7" y="0"/>
                  </a:moveTo>
                  <a:cubicBezTo>
                    <a:pt x="62" y="0"/>
                    <a:pt x="46" y="8"/>
                    <a:pt x="31" y="23"/>
                  </a:cubicBezTo>
                  <a:cubicBezTo>
                    <a:pt x="1" y="53"/>
                    <a:pt x="31" y="114"/>
                    <a:pt x="92" y="114"/>
                  </a:cubicBezTo>
                  <a:cubicBezTo>
                    <a:pt x="122" y="114"/>
                    <a:pt x="153" y="53"/>
                    <a:pt x="153" y="53"/>
                  </a:cubicBezTo>
                  <a:cubicBezTo>
                    <a:pt x="153" y="53"/>
                    <a:pt x="122" y="23"/>
                    <a:pt x="122" y="23"/>
                  </a:cubicBezTo>
                  <a:cubicBezTo>
                    <a:pt x="107" y="8"/>
                    <a:pt x="92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6" name="Google Shape;13146;p15"/>
            <p:cNvSpPr/>
            <p:nvPr/>
          </p:nvSpPr>
          <p:spPr>
            <a:xfrm>
              <a:off x="5581675" y="1251075"/>
              <a:ext cx="2300" cy="3050"/>
            </a:xfrm>
            <a:custGeom>
              <a:avLst/>
              <a:gdLst/>
              <a:ahLst/>
              <a:cxnLst/>
              <a:rect l="l" t="t" r="r" b="b"/>
              <a:pathLst>
                <a:path w="92" h="122" extrusionOk="0">
                  <a:moveTo>
                    <a:pt x="61" y="0"/>
                  </a:moveTo>
                  <a:cubicBezTo>
                    <a:pt x="31" y="0"/>
                    <a:pt x="1" y="0"/>
                    <a:pt x="1" y="31"/>
                  </a:cubicBezTo>
                  <a:cubicBezTo>
                    <a:pt x="1" y="122"/>
                    <a:pt x="31" y="122"/>
                    <a:pt x="61" y="122"/>
                  </a:cubicBezTo>
                  <a:cubicBezTo>
                    <a:pt x="92" y="91"/>
                    <a:pt x="92" y="61"/>
                    <a:pt x="92" y="61"/>
                  </a:cubicBezTo>
                  <a:cubicBezTo>
                    <a:pt x="92" y="3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7" name="Google Shape;13147;p15"/>
            <p:cNvSpPr/>
            <p:nvPr/>
          </p:nvSpPr>
          <p:spPr>
            <a:xfrm>
              <a:off x="6837025" y="1294375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91" y="1"/>
                    <a:pt x="61" y="31"/>
                    <a:pt x="31" y="31"/>
                  </a:cubicBezTo>
                  <a:cubicBezTo>
                    <a:pt x="31" y="62"/>
                    <a:pt x="0" y="92"/>
                    <a:pt x="31" y="92"/>
                  </a:cubicBezTo>
                  <a:cubicBezTo>
                    <a:pt x="31" y="92"/>
                    <a:pt x="31" y="106"/>
                    <a:pt x="49" y="106"/>
                  </a:cubicBezTo>
                  <a:cubicBezTo>
                    <a:pt x="58" y="106"/>
                    <a:pt x="71" y="102"/>
                    <a:pt x="91" y="92"/>
                  </a:cubicBezTo>
                  <a:cubicBezTo>
                    <a:pt x="183" y="62"/>
                    <a:pt x="12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8" name="Google Shape;13148;p15"/>
            <p:cNvSpPr/>
            <p:nvPr/>
          </p:nvSpPr>
          <p:spPr>
            <a:xfrm>
              <a:off x="5830925" y="1298750"/>
              <a:ext cx="9150" cy="4025"/>
            </a:xfrm>
            <a:custGeom>
              <a:avLst/>
              <a:gdLst/>
              <a:ahLst/>
              <a:cxnLst/>
              <a:rect l="l" t="t" r="r" b="b"/>
              <a:pathLst>
                <a:path w="366" h="161" extrusionOk="0">
                  <a:moveTo>
                    <a:pt x="183" y="1"/>
                  </a:moveTo>
                  <a:cubicBezTo>
                    <a:pt x="122" y="1"/>
                    <a:pt x="61" y="54"/>
                    <a:pt x="0" y="160"/>
                  </a:cubicBezTo>
                  <a:lnTo>
                    <a:pt x="365" y="160"/>
                  </a:lnTo>
                  <a:cubicBezTo>
                    <a:pt x="304" y="54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9" name="Google Shape;13149;p15"/>
            <p:cNvSpPr/>
            <p:nvPr/>
          </p:nvSpPr>
          <p:spPr>
            <a:xfrm>
              <a:off x="5499600" y="13202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92" y="0"/>
                  </a:moveTo>
                  <a:lnTo>
                    <a:pt x="1" y="61"/>
                  </a:lnTo>
                  <a:lnTo>
                    <a:pt x="153" y="213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0" name="Google Shape;13150;p15"/>
            <p:cNvSpPr/>
            <p:nvPr/>
          </p:nvSpPr>
          <p:spPr>
            <a:xfrm>
              <a:off x="5325600" y="14167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1" name="Google Shape;13151;p15"/>
            <p:cNvSpPr/>
            <p:nvPr/>
          </p:nvSpPr>
          <p:spPr>
            <a:xfrm>
              <a:off x="5578650" y="14509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0" y="0"/>
                  </a:moveTo>
                  <a:lnTo>
                    <a:pt x="91" y="91"/>
                  </a:lnTo>
                  <a:lnTo>
                    <a:pt x="91" y="61"/>
                  </a:lnTo>
                  <a:cubicBezTo>
                    <a:pt x="61" y="6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2" name="Google Shape;13152;p15"/>
            <p:cNvSpPr/>
            <p:nvPr/>
          </p:nvSpPr>
          <p:spPr>
            <a:xfrm>
              <a:off x="6374250" y="14532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3" name="Google Shape;13153;p15"/>
            <p:cNvSpPr/>
            <p:nvPr/>
          </p:nvSpPr>
          <p:spPr>
            <a:xfrm>
              <a:off x="6077125" y="1466875"/>
              <a:ext cx="4575" cy="1725"/>
            </a:xfrm>
            <a:custGeom>
              <a:avLst/>
              <a:gdLst/>
              <a:ahLst/>
              <a:cxnLst/>
              <a:rect l="l" t="t" r="r" b="b"/>
              <a:pathLst>
                <a:path w="183" h="69" extrusionOk="0">
                  <a:moveTo>
                    <a:pt x="1" y="1"/>
                  </a:moveTo>
                  <a:cubicBezTo>
                    <a:pt x="31" y="46"/>
                    <a:pt x="69" y="69"/>
                    <a:pt x="103" y="69"/>
                  </a:cubicBezTo>
                  <a:cubicBezTo>
                    <a:pt x="137" y="69"/>
                    <a:pt x="168" y="46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4" name="Google Shape;13154;p15"/>
            <p:cNvSpPr/>
            <p:nvPr/>
          </p:nvSpPr>
          <p:spPr>
            <a:xfrm>
              <a:off x="6378800" y="1204725"/>
              <a:ext cx="1550" cy="2300"/>
            </a:xfrm>
            <a:custGeom>
              <a:avLst/>
              <a:gdLst/>
              <a:ahLst/>
              <a:cxnLst/>
              <a:rect l="l" t="t" r="r" b="b"/>
              <a:pathLst>
                <a:path w="62" h="92" extrusionOk="0">
                  <a:moveTo>
                    <a:pt x="61" y="0"/>
                  </a:moveTo>
                  <a:lnTo>
                    <a:pt x="1" y="91"/>
                  </a:lnTo>
                  <a:cubicBezTo>
                    <a:pt x="31" y="61"/>
                    <a:pt x="61" y="61"/>
                    <a:pt x="61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5" name="Google Shape;13155;p15"/>
            <p:cNvSpPr/>
            <p:nvPr/>
          </p:nvSpPr>
          <p:spPr>
            <a:xfrm>
              <a:off x="5362075" y="13202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0"/>
                  </a:moveTo>
                  <a:lnTo>
                    <a:pt x="0" y="213"/>
                  </a:lnTo>
                  <a:cubicBezTo>
                    <a:pt x="122" y="152"/>
                    <a:pt x="122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6" name="Google Shape;13156;p15"/>
            <p:cNvSpPr/>
            <p:nvPr/>
          </p:nvSpPr>
          <p:spPr>
            <a:xfrm>
              <a:off x="5681225" y="12890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18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7" name="Google Shape;13157;p15"/>
            <p:cNvSpPr/>
            <p:nvPr/>
          </p:nvSpPr>
          <p:spPr>
            <a:xfrm>
              <a:off x="7185050" y="12883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83" y="1"/>
                  </a:moveTo>
                  <a:cubicBezTo>
                    <a:pt x="61" y="1"/>
                    <a:pt x="1" y="31"/>
                    <a:pt x="1" y="183"/>
                  </a:cubicBezTo>
                  <a:lnTo>
                    <a:pt x="31" y="213"/>
                  </a:lnTo>
                  <a:lnTo>
                    <a:pt x="213" y="31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8" name="Google Shape;13158;p15"/>
            <p:cNvSpPr/>
            <p:nvPr/>
          </p:nvSpPr>
          <p:spPr>
            <a:xfrm>
              <a:off x="5818000" y="13574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83" y="1"/>
                  </a:moveTo>
                  <a:cubicBezTo>
                    <a:pt x="122" y="61"/>
                    <a:pt x="61" y="122"/>
                    <a:pt x="1" y="183"/>
                  </a:cubicBez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9" name="Google Shape;13159;p15"/>
            <p:cNvSpPr/>
            <p:nvPr/>
          </p:nvSpPr>
          <p:spPr>
            <a:xfrm>
              <a:off x="5681225" y="12974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0" y="21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0" name="Google Shape;13160;p15"/>
            <p:cNvSpPr/>
            <p:nvPr/>
          </p:nvSpPr>
          <p:spPr>
            <a:xfrm>
              <a:off x="5358275" y="127082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1" name="Google Shape;13161;p15"/>
            <p:cNvSpPr/>
            <p:nvPr/>
          </p:nvSpPr>
          <p:spPr>
            <a:xfrm>
              <a:off x="5676675" y="1302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183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2" name="Google Shape;13162;p15"/>
            <p:cNvSpPr/>
            <p:nvPr/>
          </p:nvSpPr>
          <p:spPr>
            <a:xfrm>
              <a:off x="6597650" y="13984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cubicBezTo>
                    <a:pt x="183" y="123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3" name="Google Shape;13163;p15"/>
            <p:cNvSpPr/>
            <p:nvPr/>
          </p:nvSpPr>
          <p:spPr>
            <a:xfrm>
              <a:off x="5356750" y="131185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cubicBezTo>
                    <a:pt x="183" y="92"/>
                    <a:pt x="9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4" name="Google Shape;13164;p15"/>
            <p:cNvSpPr/>
            <p:nvPr/>
          </p:nvSpPr>
          <p:spPr>
            <a:xfrm>
              <a:off x="6314975" y="1462325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0" y="0"/>
                  </a:moveTo>
                  <a:cubicBezTo>
                    <a:pt x="31" y="61"/>
                    <a:pt x="61" y="91"/>
                    <a:pt x="92" y="91"/>
                  </a:cubicBezTo>
                  <a:cubicBezTo>
                    <a:pt x="122" y="91"/>
                    <a:pt x="152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5" name="Google Shape;13165;p15"/>
            <p:cNvSpPr/>
            <p:nvPr/>
          </p:nvSpPr>
          <p:spPr>
            <a:xfrm>
              <a:off x="5703250" y="1290000"/>
              <a:ext cx="33475" cy="37575"/>
            </a:xfrm>
            <a:custGeom>
              <a:avLst/>
              <a:gdLst/>
              <a:ahLst/>
              <a:cxnLst/>
              <a:rect l="l" t="t" r="r" b="b"/>
              <a:pathLst>
                <a:path w="1339" h="1503" extrusionOk="0">
                  <a:moveTo>
                    <a:pt x="389" y="0"/>
                  </a:moveTo>
                  <a:cubicBezTo>
                    <a:pt x="278" y="0"/>
                    <a:pt x="158" y="45"/>
                    <a:pt x="31" y="115"/>
                  </a:cubicBezTo>
                  <a:cubicBezTo>
                    <a:pt x="1" y="541"/>
                    <a:pt x="62" y="845"/>
                    <a:pt x="548" y="875"/>
                  </a:cubicBezTo>
                  <a:cubicBezTo>
                    <a:pt x="761" y="966"/>
                    <a:pt x="700" y="1148"/>
                    <a:pt x="791" y="1300"/>
                  </a:cubicBezTo>
                  <a:cubicBezTo>
                    <a:pt x="856" y="1409"/>
                    <a:pt x="952" y="1502"/>
                    <a:pt x="1057" y="1502"/>
                  </a:cubicBezTo>
                  <a:cubicBezTo>
                    <a:pt x="1099" y="1502"/>
                    <a:pt x="1143" y="1487"/>
                    <a:pt x="1186" y="1452"/>
                  </a:cubicBezTo>
                  <a:cubicBezTo>
                    <a:pt x="1308" y="1361"/>
                    <a:pt x="1338" y="1179"/>
                    <a:pt x="1247" y="1057"/>
                  </a:cubicBezTo>
                  <a:cubicBezTo>
                    <a:pt x="1095" y="753"/>
                    <a:pt x="913" y="480"/>
                    <a:pt x="730" y="206"/>
                  </a:cubicBezTo>
                  <a:cubicBezTo>
                    <a:pt x="633" y="59"/>
                    <a:pt x="517" y="0"/>
                    <a:pt x="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6" name="Google Shape;13166;p15"/>
            <p:cNvSpPr/>
            <p:nvPr/>
          </p:nvSpPr>
          <p:spPr>
            <a:xfrm>
              <a:off x="7169100" y="1279250"/>
              <a:ext cx="20525" cy="13650"/>
            </a:xfrm>
            <a:custGeom>
              <a:avLst/>
              <a:gdLst/>
              <a:ahLst/>
              <a:cxnLst/>
              <a:rect l="l" t="t" r="r" b="b"/>
              <a:pathLst>
                <a:path w="821" h="546" extrusionOk="0">
                  <a:moveTo>
                    <a:pt x="458" y="0"/>
                  </a:moveTo>
                  <a:cubicBezTo>
                    <a:pt x="342" y="0"/>
                    <a:pt x="209" y="31"/>
                    <a:pt x="69" y="31"/>
                  </a:cubicBezTo>
                  <a:cubicBezTo>
                    <a:pt x="46" y="31"/>
                    <a:pt x="23" y="30"/>
                    <a:pt x="0" y="28"/>
                  </a:cubicBezTo>
                  <a:lnTo>
                    <a:pt x="0" y="28"/>
                  </a:lnTo>
                  <a:cubicBezTo>
                    <a:pt x="122" y="271"/>
                    <a:pt x="365" y="454"/>
                    <a:pt x="639" y="545"/>
                  </a:cubicBezTo>
                  <a:lnTo>
                    <a:pt x="821" y="363"/>
                  </a:lnTo>
                  <a:cubicBezTo>
                    <a:pt x="754" y="62"/>
                    <a:pt x="623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7" name="Google Shape;13167;p15"/>
            <p:cNvSpPr/>
            <p:nvPr/>
          </p:nvSpPr>
          <p:spPr>
            <a:xfrm>
              <a:off x="5972250" y="146212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411" y="1"/>
                  </a:moveTo>
                  <a:cubicBezTo>
                    <a:pt x="386" y="1"/>
                    <a:pt x="361" y="3"/>
                    <a:pt x="335" y="8"/>
                  </a:cubicBezTo>
                  <a:cubicBezTo>
                    <a:pt x="1" y="39"/>
                    <a:pt x="31" y="312"/>
                    <a:pt x="31" y="525"/>
                  </a:cubicBezTo>
                  <a:cubicBezTo>
                    <a:pt x="134" y="525"/>
                    <a:pt x="215" y="353"/>
                    <a:pt x="310" y="353"/>
                  </a:cubicBezTo>
                  <a:cubicBezTo>
                    <a:pt x="328" y="353"/>
                    <a:pt x="347" y="359"/>
                    <a:pt x="366" y="373"/>
                  </a:cubicBezTo>
                  <a:cubicBezTo>
                    <a:pt x="441" y="410"/>
                    <a:pt x="516" y="483"/>
                    <a:pt x="583" y="483"/>
                  </a:cubicBezTo>
                  <a:cubicBezTo>
                    <a:pt x="626" y="483"/>
                    <a:pt x="665" y="455"/>
                    <a:pt x="700" y="373"/>
                  </a:cubicBezTo>
                  <a:cubicBezTo>
                    <a:pt x="730" y="312"/>
                    <a:pt x="730" y="251"/>
                    <a:pt x="700" y="191"/>
                  </a:cubicBezTo>
                  <a:cubicBezTo>
                    <a:pt x="649" y="64"/>
                    <a:pt x="535" y="1"/>
                    <a:pt x="4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8" name="Google Shape;13168;p15"/>
            <p:cNvSpPr/>
            <p:nvPr/>
          </p:nvSpPr>
          <p:spPr>
            <a:xfrm>
              <a:off x="5343825" y="1284500"/>
              <a:ext cx="27900" cy="18025"/>
            </a:xfrm>
            <a:custGeom>
              <a:avLst/>
              <a:gdLst/>
              <a:ahLst/>
              <a:cxnLst/>
              <a:rect l="l" t="t" r="r" b="b"/>
              <a:pathLst>
                <a:path w="1116" h="721" extrusionOk="0">
                  <a:moveTo>
                    <a:pt x="517" y="1"/>
                  </a:moveTo>
                  <a:cubicBezTo>
                    <a:pt x="183" y="31"/>
                    <a:pt x="1" y="183"/>
                    <a:pt x="1" y="517"/>
                  </a:cubicBezTo>
                  <a:cubicBezTo>
                    <a:pt x="214" y="578"/>
                    <a:pt x="396" y="639"/>
                    <a:pt x="578" y="700"/>
                  </a:cubicBezTo>
                  <a:cubicBezTo>
                    <a:pt x="645" y="714"/>
                    <a:pt x="704" y="721"/>
                    <a:pt x="756" y="721"/>
                  </a:cubicBezTo>
                  <a:cubicBezTo>
                    <a:pt x="1037" y="721"/>
                    <a:pt x="1116" y="521"/>
                    <a:pt x="1065" y="213"/>
                  </a:cubicBezTo>
                  <a:cubicBezTo>
                    <a:pt x="852" y="183"/>
                    <a:pt x="669" y="21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169" name="Google Shape;13169;p15"/>
          <p:cNvGrpSpPr/>
          <p:nvPr/>
        </p:nvGrpSpPr>
        <p:grpSpPr>
          <a:xfrm>
            <a:off x="10020790" y="3885402"/>
            <a:ext cx="3913269" cy="1122431"/>
            <a:chOff x="751800" y="1965425"/>
            <a:chExt cx="2062800" cy="591625"/>
          </a:xfrm>
        </p:grpSpPr>
        <p:sp>
          <p:nvSpPr>
            <p:cNvPr id="13170" name="Google Shape;13170;p15"/>
            <p:cNvSpPr/>
            <p:nvPr/>
          </p:nvSpPr>
          <p:spPr>
            <a:xfrm>
              <a:off x="2603650" y="2344175"/>
              <a:ext cx="171775" cy="34375"/>
            </a:xfrm>
            <a:custGeom>
              <a:avLst/>
              <a:gdLst/>
              <a:ahLst/>
              <a:cxnLst/>
              <a:rect l="l" t="t" r="r" b="b"/>
              <a:pathLst>
                <a:path w="6871" h="1375" extrusionOk="0">
                  <a:moveTo>
                    <a:pt x="5791" y="0"/>
                  </a:moveTo>
                  <a:cubicBezTo>
                    <a:pt x="5594" y="0"/>
                    <a:pt x="5396" y="15"/>
                    <a:pt x="5198" y="46"/>
                  </a:cubicBezTo>
                  <a:cubicBezTo>
                    <a:pt x="3739" y="411"/>
                    <a:pt x="2250" y="593"/>
                    <a:pt x="730" y="593"/>
                  </a:cubicBezTo>
                  <a:cubicBezTo>
                    <a:pt x="457" y="715"/>
                    <a:pt x="214" y="897"/>
                    <a:pt x="1" y="1110"/>
                  </a:cubicBezTo>
                  <a:lnTo>
                    <a:pt x="1" y="1292"/>
                  </a:lnTo>
                  <a:cubicBezTo>
                    <a:pt x="246" y="1348"/>
                    <a:pt x="495" y="1375"/>
                    <a:pt x="744" y="1375"/>
                  </a:cubicBezTo>
                  <a:cubicBezTo>
                    <a:pt x="1174" y="1375"/>
                    <a:pt x="1603" y="1294"/>
                    <a:pt x="2007" y="1140"/>
                  </a:cubicBezTo>
                  <a:cubicBezTo>
                    <a:pt x="2215" y="974"/>
                    <a:pt x="2328" y="883"/>
                    <a:pt x="2433" y="883"/>
                  </a:cubicBezTo>
                  <a:cubicBezTo>
                    <a:pt x="2558" y="883"/>
                    <a:pt x="2671" y="1011"/>
                    <a:pt x="2919" y="1292"/>
                  </a:cubicBezTo>
                  <a:cubicBezTo>
                    <a:pt x="3101" y="1171"/>
                    <a:pt x="3344" y="1201"/>
                    <a:pt x="3466" y="988"/>
                  </a:cubicBezTo>
                  <a:cubicBezTo>
                    <a:pt x="3527" y="958"/>
                    <a:pt x="3557" y="897"/>
                    <a:pt x="3618" y="867"/>
                  </a:cubicBezTo>
                  <a:cubicBezTo>
                    <a:pt x="3739" y="806"/>
                    <a:pt x="3861" y="775"/>
                    <a:pt x="4013" y="775"/>
                  </a:cubicBezTo>
                  <a:cubicBezTo>
                    <a:pt x="4135" y="775"/>
                    <a:pt x="4256" y="806"/>
                    <a:pt x="4378" y="867"/>
                  </a:cubicBezTo>
                  <a:cubicBezTo>
                    <a:pt x="4418" y="877"/>
                    <a:pt x="4462" y="877"/>
                    <a:pt x="4507" y="877"/>
                  </a:cubicBezTo>
                  <a:lnTo>
                    <a:pt x="4507" y="877"/>
                  </a:lnTo>
                  <a:cubicBezTo>
                    <a:pt x="4597" y="877"/>
                    <a:pt x="4692" y="877"/>
                    <a:pt x="4773" y="958"/>
                  </a:cubicBezTo>
                  <a:cubicBezTo>
                    <a:pt x="4875" y="1060"/>
                    <a:pt x="4975" y="1095"/>
                    <a:pt x="5074" y="1095"/>
                  </a:cubicBezTo>
                  <a:cubicBezTo>
                    <a:pt x="5296" y="1095"/>
                    <a:pt x="5513" y="916"/>
                    <a:pt x="5740" y="916"/>
                  </a:cubicBezTo>
                  <a:cubicBezTo>
                    <a:pt x="5772" y="916"/>
                    <a:pt x="5804" y="919"/>
                    <a:pt x="5837" y="927"/>
                  </a:cubicBezTo>
                  <a:cubicBezTo>
                    <a:pt x="5812" y="678"/>
                    <a:pt x="5848" y="602"/>
                    <a:pt x="5911" y="602"/>
                  </a:cubicBezTo>
                  <a:cubicBezTo>
                    <a:pt x="6000" y="602"/>
                    <a:pt x="6142" y="757"/>
                    <a:pt x="6232" y="775"/>
                  </a:cubicBezTo>
                  <a:lnTo>
                    <a:pt x="6779" y="745"/>
                  </a:lnTo>
                  <a:cubicBezTo>
                    <a:pt x="6870" y="380"/>
                    <a:pt x="6566" y="259"/>
                    <a:pt x="6384" y="46"/>
                  </a:cubicBezTo>
                  <a:cubicBezTo>
                    <a:pt x="6186" y="15"/>
                    <a:pt x="5989" y="0"/>
                    <a:pt x="57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1" name="Google Shape;13171;p15"/>
            <p:cNvSpPr/>
            <p:nvPr/>
          </p:nvSpPr>
          <p:spPr>
            <a:xfrm>
              <a:off x="2763225" y="2340950"/>
              <a:ext cx="32700" cy="21850"/>
            </a:xfrm>
            <a:custGeom>
              <a:avLst/>
              <a:gdLst/>
              <a:ahLst/>
              <a:cxnLst/>
              <a:rect l="l" t="t" r="r" b="b"/>
              <a:pathLst>
                <a:path w="1308" h="874" extrusionOk="0">
                  <a:moveTo>
                    <a:pt x="733" y="1"/>
                  </a:moveTo>
                  <a:cubicBezTo>
                    <a:pt x="603" y="1"/>
                    <a:pt x="427" y="57"/>
                    <a:pt x="153" y="144"/>
                  </a:cubicBezTo>
                  <a:lnTo>
                    <a:pt x="1" y="175"/>
                  </a:lnTo>
                  <a:cubicBezTo>
                    <a:pt x="1" y="509"/>
                    <a:pt x="274" y="631"/>
                    <a:pt x="366" y="874"/>
                  </a:cubicBezTo>
                  <a:lnTo>
                    <a:pt x="548" y="874"/>
                  </a:lnTo>
                  <a:cubicBezTo>
                    <a:pt x="761" y="661"/>
                    <a:pt x="1065" y="813"/>
                    <a:pt x="1308" y="661"/>
                  </a:cubicBezTo>
                  <a:cubicBezTo>
                    <a:pt x="1056" y="176"/>
                    <a:pt x="964" y="1"/>
                    <a:pt x="7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2" name="Google Shape;13172;p15"/>
            <p:cNvSpPr/>
            <p:nvPr/>
          </p:nvSpPr>
          <p:spPr>
            <a:xfrm>
              <a:off x="2676600" y="2357475"/>
              <a:ext cx="45625" cy="19575"/>
            </a:xfrm>
            <a:custGeom>
              <a:avLst/>
              <a:gdLst/>
              <a:ahLst/>
              <a:cxnLst/>
              <a:rect l="l" t="t" r="r" b="b"/>
              <a:pathLst>
                <a:path w="1825" h="783" extrusionOk="0">
                  <a:moveTo>
                    <a:pt x="1095" y="31"/>
                  </a:moveTo>
                  <a:cubicBezTo>
                    <a:pt x="913" y="61"/>
                    <a:pt x="700" y="0"/>
                    <a:pt x="578" y="243"/>
                  </a:cubicBezTo>
                  <a:lnTo>
                    <a:pt x="1" y="760"/>
                  </a:lnTo>
                  <a:cubicBezTo>
                    <a:pt x="69" y="776"/>
                    <a:pt x="135" y="783"/>
                    <a:pt x="200" y="783"/>
                  </a:cubicBezTo>
                  <a:cubicBezTo>
                    <a:pt x="513" y="783"/>
                    <a:pt x="798" y="628"/>
                    <a:pt x="1125" y="578"/>
                  </a:cubicBezTo>
                  <a:cubicBezTo>
                    <a:pt x="1156" y="532"/>
                    <a:pt x="1209" y="509"/>
                    <a:pt x="1270" y="509"/>
                  </a:cubicBezTo>
                  <a:cubicBezTo>
                    <a:pt x="1331" y="509"/>
                    <a:pt x="1399" y="532"/>
                    <a:pt x="1460" y="578"/>
                  </a:cubicBezTo>
                  <a:lnTo>
                    <a:pt x="1825" y="426"/>
                  </a:lnTo>
                  <a:cubicBezTo>
                    <a:pt x="1764" y="243"/>
                    <a:pt x="1642" y="213"/>
                    <a:pt x="1490" y="213"/>
                  </a:cubicBezTo>
                  <a:cubicBezTo>
                    <a:pt x="1369" y="122"/>
                    <a:pt x="1217" y="152"/>
                    <a:pt x="1095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3" name="Google Shape;13173;p15"/>
            <p:cNvSpPr/>
            <p:nvPr/>
          </p:nvSpPr>
          <p:spPr>
            <a:xfrm>
              <a:off x="2735125" y="2351125"/>
              <a:ext cx="23575" cy="16450"/>
            </a:xfrm>
            <a:custGeom>
              <a:avLst/>
              <a:gdLst/>
              <a:ahLst/>
              <a:cxnLst/>
              <a:rect l="l" t="t" r="r" b="b"/>
              <a:pathLst>
                <a:path w="943" h="658" extrusionOk="0">
                  <a:moveTo>
                    <a:pt x="468" y="0"/>
                  </a:moveTo>
                  <a:cubicBezTo>
                    <a:pt x="410" y="0"/>
                    <a:pt x="346" y="30"/>
                    <a:pt x="274" y="102"/>
                  </a:cubicBezTo>
                  <a:cubicBezTo>
                    <a:pt x="0" y="376"/>
                    <a:pt x="699" y="345"/>
                    <a:pt x="578" y="649"/>
                  </a:cubicBezTo>
                  <a:cubicBezTo>
                    <a:pt x="604" y="655"/>
                    <a:pt x="629" y="657"/>
                    <a:pt x="653" y="657"/>
                  </a:cubicBezTo>
                  <a:cubicBezTo>
                    <a:pt x="771" y="657"/>
                    <a:pt x="867" y="598"/>
                    <a:pt x="943" y="497"/>
                  </a:cubicBezTo>
                  <a:cubicBezTo>
                    <a:pt x="943" y="467"/>
                    <a:pt x="943" y="437"/>
                    <a:pt x="912" y="437"/>
                  </a:cubicBezTo>
                  <a:cubicBezTo>
                    <a:pt x="773" y="298"/>
                    <a:pt x="652" y="0"/>
                    <a:pt x="4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4" name="Google Shape;13174;p15"/>
            <p:cNvSpPr/>
            <p:nvPr/>
          </p:nvSpPr>
          <p:spPr>
            <a:xfrm>
              <a:off x="2777675" y="2356375"/>
              <a:ext cx="25850" cy="6925"/>
            </a:xfrm>
            <a:custGeom>
              <a:avLst/>
              <a:gdLst/>
              <a:ahLst/>
              <a:cxnLst/>
              <a:rect l="l" t="t" r="r" b="b"/>
              <a:pathLst>
                <a:path w="1034" h="277" extrusionOk="0">
                  <a:moveTo>
                    <a:pt x="476" y="0"/>
                  </a:moveTo>
                  <a:cubicBezTo>
                    <a:pt x="284" y="0"/>
                    <a:pt x="102" y="95"/>
                    <a:pt x="0" y="257"/>
                  </a:cubicBezTo>
                  <a:cubicBezTo>
                    <a:pt x="126" y="270"/>
                    <a:pt x="252" y="277"/>
                    <a:pt x="376" y="277"/>
                  </a:cubicBezTo>
                  <a:cubicBezTo>
                    <a:pt x="551" y="277"/>
                    <a:pt x="722" y="262"/>
                    <a:pt x="882" y="227"/>
                  </a:cubicBezTo>
                  <a:cubicBezTo>
                    <a:pt x="1034" y="166"/>
                    <a:pt x="852" y="105"/>
                    <a:pt x="760" y="75"/>
                  </a:cubicBezTo>
                  <a:cubicBezTo>
                    <a:pt x="669" y="24"/>
                    <a:pt x="571" y="0"/>
                    <a:pt x="4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5" name="Google Shape;13175;p15"/>
            <p:cNvSpPr/>
            <p:nvPr/>
          </p:nvSpPr>
          <p:spPr>
            <a:xfrm>
              <a:off x="2807300" y="2339150"/>
              <a:ext cx="7300" cy="10850"/>
            </a:xfrm>
            <a:custGeom>
              <a:avLst/>
              <a:gdLst/>
              <a:ahLst/>
              <a:cxnLst/>
              <a:rect l="l" t="t" r="r" b="b"/>
              <a:pathLst>
                <a:path w="292" h="434" extrusionOk="0">
                  <a:moveTo>
                    <a:pt x="135" y="0"/>
                  </a:moveTo>
                  <a:cubicBezTo>
                    <a:pt x="123" y="0"/>
                    <a:pt x="108" y="1"/>
                    <a:pt x="92" y="4"/>
                  </a:cubicBezTo>
                  <a:cubicBezTo>
                    <a:pt x="62" y="4"/>
                    <a:pt x="1" y="95"/>
                    <a:pt x="1" y="125"/>
                  </a:cubicBezTo>
                  <a:cubicBezTo>
                    <a:pt x="31" y="216"/>
                    <a:pt x="31" y="368"/>
                    <a:pt x="153" y="429"/>
                  </a:cubicBezTo>
                  <a:cubicBezTo>
                    <a:pt x="162" y="432"/>
                    <a:pt x="171" y="434"/>
                    <a:pt x="179" y="434"/>
                  </a:cubicBezTo>
                  <a:cubicBezTo>
                    <a:pt x="244" y="434"/>
                    <a:pt x="247" y="325"/>
                    <a:pt x="274" y="216"/>
                  </a:cubicBezTo>
                  <a:cubicBezTo>
                    <a:pt x="218" y="160"/>
                    <a:pt x="292" y="0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6" name="Google Shape;13176;p15"/>
            <p:cNvSpPr/>
            <p:nvPr/>
          </p:nvSpPr>
          <p:spPr>
            <a:xfrm>
              <a:off x="2563375" y="2367250"/>
              <a:ext cx="17500" cy="4675"/>
            </a:xfrm>
            <a:custGeom>
              <a:avLst/>
              <a:gdLst/>
              <a:ahLst/>
              <a:cxnLst/>
              <a:rect l="l" t="t" r="r" b="b"/>
              <a:pathLst>
                <a:path w="700" h="187" extrusionOk="0">
                  <a:moveTo>
                    <a:pt x="337" y="0"/>
                  </a:moveTo>
                  <a:cubicBezTo>
                    <a:pt x="213" y="0"/>
                    <a:pt x="89" y="54"/>
                    <a:pt x="1" y="156"/>
                  </a:cubicBezTo>
                  <a:lnTo>
                    <a:pt x="700" y="187"/>
                  </a:lnTo>
                  <a:cubicBezTo>
                    <a:pt x="606" y="61"/>
                    <a:pt x="471" y="0"/>
                    <a:pt x="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7" name="Google Shape;13177;p15"/>
            <p:cNvSpPr/>
            <p:nvPr/>
          </p:nvSpPr>
          <p:spPr>
            <a:xfrm>
              <a:off x="2585425" y="2357475"/>
              <a:ext cx="9150" cy="4575"/>
            </a:xfrm>
            <a:custGeom>
              <a:avLst/>
              <a:gdLst/>
              <a:ahLst/>
              <a:cxnLst/>
              <a:rect l="l" t="t" r="r" b="b"/>
              <a:pathLst>
                <a:path w="366" h="183" extrusionOk="0">
                  <a:moveTo>
                    <a:pt x="243" y="31"/>
                  </a:moveTo>
                  <a:cubicBezTo>
                    <a:pt x="152" y="91"/>
                    <a:pt x="0" y="0"/>
                    <a:pt x="0" y="183"/>
                  </a:cubicBezTo>
                  <a:lnTo>
                    <a:pt x="243" y="183"/>
                  </a:lnTo>
                  <a:cubicBezTo>
                    <a:pt x="274" y="152"/>
                    <a:pt x="335" y="91"/>
                    <a:pt x="365" y="61"/>
                  </a:cubicBezTo>
                  <a:cubicBezTo>
                    <a:pt x="335" y="31"/>
                    <a:pt x="274" y="31"/>
                    <a:pt x="243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8" name="Google Shape;13178;p15"/>
            <p:cNvSpPr/>
            <p:nvPr/>
          </p:nvSpPr>
          <p:spPr>
            <a:xfrm>
              <a:off x="2703975" y="2368475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180" y="0"/>
                  </a:moveTo>
                  <a:cubicBezTo>
                    <a:pt x="123" y="0"/>
                    <a:pt x="66" y="56"/>
                    <a:pt x="0" y="138"/>
                  </a:cubicBezTo>
                  <a:lnTo>
                    <a:pt x="334" y="138"/>
                  </a:lnTo>
                  <a:cubicBezTo>
                    <a:pt x="279" y="40"/>
                    <a:pt x="229" y="0"/>
                    <a:pt x="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9" name="Google Shape;13179;p15"/>
            <p:cNvSpPr/>
            <p:nvPr/>
          </p:nvSpPr>
          <p:spPr>
            <a:xfrm>
              <a:off x="2653800" y="2371900"/>
              <a:ext cx="2325" cy="1675"/>
            </a:xfrm>
            <a:custGeom>
              <a:avLst/>
              <a:gdLst/>
              <a:ahLst/>
              <a:cxnLst/>
              <a:rect l="l" t="t" r="r" b="b"/>
              <a:pathLst>
                <a:path w="93" h="67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9" y="32"/>
                    <a:pt x="14" y="32"/>
                  </a:cubicBezTo>
                  <a:lnTo>
                    <a:pt x="14" y="32"/>
                  </a:lnTo>
                  <a:cubicBezTo>
                    <a:pt x="10" y="24"/>
                    <a:pt x="5" y="14"/>
                    <a:pt x="1" y="1"/>
                  </a:cubicBezTo>
                  <a:close/>
                  <a:moveTo>
                    <a:pt x="14" y="32"/>
                  </a:moveTo>
                  <a:lnTo>
                    <a:pt x="14" y="32"/>
                  </a:lnTo>
                  <a:cubicBezTo>
                    <a:pt x="28" y="60"/>
                    <a:pt x="42" y="66"/>
                    <a:pt x="56" y="66"/>
                  </a:cubicBezTo>
                  <a:cubicBezTo>
                    <a:pt x="68" y="66"/>
                    <a:pt x="80" y="62"/>
                    <a:pt x="92" y="62"/>
                  </a:cubicBezTo>
                  <a:cubicBezTo>
                    <a:pt x="92" y="62"/>
                    <a:pt x="46" y="38"/>
                    <a:pt x="14" y="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0" name="Google Shape;13180;p15"/>
            <p:cNvSpPr/>
            <p:nvPr/>
          </p:nvSpPr>
          <p:spPr>
            <a:xfrm>
              <a:off x="2598350" y="2368875"/>
              <a:ext cx="5975" cy="3350"/>
            </a:xfrm>
            <a:custGeom>
              <a:avLst/>
              <a:gdLst/>
              <a:ahLst/>
              <a:cxnLst/>
              <a:rect l="l" t="t" r="r" b="b"/>
              <a:pathLst>
                <a:path w="239" h="134" extrusionOk="0">
                  <a:moveTo>
                    <a:pt x="30" y="0"/>
                  </a:moveTo>
                  <a:cubicBezTo>
                    <a:pt x="30" y="0"/>
                    <a:pt x="0" y="31"/>
                    <a:pt x="0" y="61"/>
                  </a:cubicBezTo>
                  <a:cubicBezTo>
                    <a:pt x="30" y="91"/>
                    <a:pt x="30" y="91"/>
                    <a:pt x="152" y="122"/>
                  </a:cubicBezTo>
                  <a:cubicBezTo>
                    <a:pt x="176" y="130"/>
                    <a:pt x="194" y="134"/>
                    <a:pt x="206" y="134"/>
                  </a:cubicBezTo>
                  <a:cubicBezTo>
                    <a:pt x="239" y="134"/>
                    <a:pt x="227" y="105"/>
                    <a:pt x="182" y="61"/>
                  </a:cubicBezTo>
                  <a:cubicBezTo>
                    <a:pt x="122" y="31"/>
                    <a:pt x="91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1" name="Google Shape;13181;p15"/>
            <p:cNvSpPr/>
            <p:nvPr/>
          </p:nvSpPr>
          <p:spPr>
            <a:xfrm>
              <a:off x="2703975" y="2358225"/>
              <a:ext cx="9900" cy="4775"/>
            </a:xfrm>
            <a:custGeom>
              <a:avLst/>
              <a:gdLst/>
              <a:ahLst/>
              <a:cxnLst/>
              <a:rect l="l" t="t" r="r" b="b"/>
              <a:pathLst>
                <a:path w="396" h="191" extrusionOk="0">
                  <a:moveTo>
                    <a:pt x="0" y="1"/>
                  </a:moveTo>
                  <a:cubicBezTo>
                    <a:pt x="76" y="127"/>
                    <a:pt x="194" y="191"/>
                    <a:pt x="319" y="191"/>
                  </a:cubicBezTo>
                  <a:cubicBezTo>
                    <a:pt x="345" y="191"/>
                    <a:pt x="370" y="188"/>
                    <a:pt x="395" y="183"/>
                  </a:cubicBezTo>
                  <a:cubicBezTo>
                    <a:pt x="304" y="61"/>
                    <a:pt x="152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2" name="Google Shape;13182;p15"/>
            <p:cNvSpPr/>
            <p:nvPr/>
          </p:nvSpPr>
          <p:spPr>
            <a:xfrm>
              <a:off x="2730550" y="2355200"/>
              <a:ext cx="2325" cy="2300"/>
            </a:xfrm>
            <a:custGeom>
              <a:avLst/>
              <a:gdLst/>
              <a:ahLst/>
              <a:cxnLst/>
              <a:rect l="l" t="t" r="r" b="b"/>
              <a:pathLst>
                <a:path w="93" h="92" extrusionOk="0">
                  <a:moveTo>
                    <a:pt x="1" y="0"/>
                  </a:moveTo>
                  <a:cubicBezTo>
                    <a:pt x="1" y="0"/>
                    <a:pt x="1" y="30"/>
                    <a:pt x="1" y="61"/>
                  </a:cubicBezTo>
                  <a:cubicBezTo>
                    <a:pt x="1" y="61"/>
                    <a:pt x="31" y="91"/>
                    <a:pt x="62" y="91"/>
                  </a:cubicBezTo>
                  <a:cubicBezTo>
                    <a:pt x="92" y="91"/>
                    <a:pt x="92" y="30"/>
                    <a:pt x="92" y="30"/>
                  </a:cubicBezTo>
                  <a:cubicBezTo>
                    <a:pt x="62" y="0"/>
                    <a:pt x="3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183" name="Google Shape;13183;p15"/>
            <p:cNvGrpSpPr/>
            <p:nvPr/>
          </p:nvGrpSpPr>
          <p:grpSpPr>
            <a:xfrm>
              <a:off x="751800" y="1965425"/>
              <a:ext cx="1870875" cy="591625"/>
              <a:chOff x="751800" y="1965425"/>
              <a:chExt cx="1870875" cy="591625"/>
            </a:xfrm>
          </p:grpSpPr>
          <p:sp>
            <p:nvSpPr>
              <p:cNvPr id="13184" name="Google Shape;13184;p15"/>
              <p:cNvSpPr/>
              <p:nvPr/>
            </p:nvSpPr>
            <p:spPr>
              <a:xfrm>
                <a:off x="1112000" y="2293475"/>
                <a:ext cx="349575" cy="225875"/>
              </a:xfrm>
              <a:custGeom>
                <a:avLst/>
                <a:gdLst/>
                <a:ahLst/>
                <a:cxnLst/>
                <a:rect l="l" t="t" r="r" b="b"/>
                <a:pathLst>
                  <a:path w="13983" h="9035" extrusionOk="0">
                    <a:moveTo>
                      <a:pt x="12451" y="1145"/>
                    </a:moveTo>
                    <a:cubicBezTo>
                      <a:pt x="12501" y="1173"/>
                      <a:pt x="12558" y="1204"/>
                      <a:pt x="12614" y="1223"/>
                    </a:cubicBezTo>
                    <a:cubicBezTo>
                      <a:pt x="12675" y="1253"/>
                      <a:pt x="12918" y="1192"/>
                      <a:pt x="12736" y="1375"/>
                    </a:cubicBezTo>
                    <a:cubicBezTo>
                      <a:pt x="12727" y="1383"/>
                      <a:pt x="12718" y="1387"/>
                      <a:pt x="12709" y="1387"/>
                    </a:cubicBezTo>
                    <a:cubicBezTo>
                      <a:pt x="12650" y="1387"/>
                      <a:pt x="12571" y="1245"/>
                      <a:pt x="12493" y="1192"/>
                    </a:cubicBezTo>
                    <a:cubicBezTo>
                      <a:pt x="12479" y="1176"/>
                      <a:pt x="12466" y="1160"/>
                      <a:pt x="12451" y="1145"/>
                    </a:cubicBezTo>
                    <a:close/>
                    <a:moveTo>
                      <a:pt x="13429" y="0"/>
                    </a:moveTo>
                    <a:cubicBezTo>
                      <a:pt x="13395" y="0"/>
                      <a:pt x="13356" y="12"/>
                      <a:pt x="13313" y="37"/>
                    </a:cubicBezTo>
                    <a:cubicBezTo>
                      <a:pt x="13253" y="37"/>
                      <a:pt x="13192" y="37"/>
                      <a:pt x="13161" y="68"/>
                    </a:cubicBezTo>
                    <a:cubicBezTo>
                      <a:pt x="13070" y="129"/>
                      <a:pt x="13040" y="189"/>
                      <a:pt x="12979" y="250"/>
                    </a:cubicBezTo>
                    <a:cubicBezTo>
                      <a:pt x="12918" y="281"/>
                      <a:pt x="12857" y="341"/>
                      <a:pt x="12797" y="402"/>
                    </a:cubicBezTo>
                    <a:cubicBezTo>
                      <a:pt x="12736" y="493"/>
                      <a:pt x="12675" y="554"/>
                      <a:pt x="12584" y="585"/>
                    </a:cubicBezTo>
                    <a:cubicBezTo>
                      <a:pt x="12523" y="585"/>
                      <a:pt x="12493" y="585"/>
                      <a:pt x="12432" y="615"/>
                    </a:cubicBezTo>
                    <a:cubicBezTo>
                      <a:pt x="12321" y="726"/>
                      <a:pt x="12286" y="913"/>
                      <a:pt x="12350" y="1060"/>
                    </a:cubicBezTo>
                    <a:lnTo>
                      <a:pt x="12350" y="1060"/>
                    </a:lnTo>
                    <a:cubicBezTo>
                      <a:pt x="12261" y="1000"/>
                      <a:pt x="12164" y="969"/>
                      <a:pt x="12067" y="949"/>
                    </a:cubicBezTo>
                    <a:cubicBezTo>
                      <a:pt x="11429" y="1192"/>
                      <a:pt x="10973" y="1679"/>
                      <a:pt x="10395" y="2043"/>
                    </a:cubicBezTo>
                    <a:cubicBezTo>
                      <a:pt x="10371" y="2188"/>
                      <a:pt x="10309" y="2275"/>
                      <a:pt x="10179" y="2275"/>
                    </a:cubicBezTo>
                    <a:cubicBezTo>
                      <a:pt x="10145" y="2275"/>
                      <a:pt x="10105" y="2269"/>
                      <a:pt x="10061" y="2256"/>
                    </a:cubicBezTo>
                    <a:lnTo>
                      <a:pt x="5167" y="5539"/>
                    </a:lnTo>
                    <a:cubicBezTo>
                      <a:pt x="4651" y="5873"/>
                      <a:pt x="4134" y="6268"/>
                      <a:pt x="3587" y="6572"/>
                    </a:cubicBezTo>
                    <a:cubicBezTo>
                      <a:pt x="2401" y="7211"/>
                      <a:pt x="1307" y="8031"/>
                      <a:pt x="61" y="8548"/>
                    </a:cubicBezTo>
                    <a:cubicBezTo>
                      <a:pt x="30" y="8548"/>
                      <a:pt x="0" y="8609"/>
                      <a:pt x="0" y="8609"/>
                    </a:cubicBezTo>
                    <a:cubicBezTo>
                      <a:pt x="760" y="9034"/>
                      <a:pt x="1581" y="8882"/>
                      <a:pt x="2371" y="8943"/>
                    </a:cubicBezTo>
                    <a:cubicBezTo>
                      <a:pt x="2675" y="8882"/>
                      <a:pt x="2948" y="8731"/>
                      <a:pt x="3131" y="8487"/>
                    </a:cubicBezTo>
                    <a:cubicBezTo>
                      <a:pt x="3270" y="7979"/>
                      <a:pt x="3479" y="7611"/>
                      <a:pt x="3905" y="7611"/>
                    </a:cubicBezTo>
                    <a:cubicBezTo>
                      <a:pt x="4039" y="7611"/>
                      <a:pt x="4195" y="7647"/>
                      <a:pt x="4377" y="7727"/>
                    </a:cubicBezTo>
                    <a:cubicBezTo>
                      <a:pt x="5532" y="7120"/>
                      <a:pt x="6535" y="6299"/>
                      <a:pt x="7629" y="5630"/>
                    </a:cubicBezTo>
                    <a:cubicBezTo>
                      <a:pt x="7721" y="5600"/>
                      <a:pt x="7781" y="5478"/>
                      <a:pt x="7873" y="5357"/>
                    </a:cubicBezTo>
                    <a:cubicBezTo>
                      <a:pt x="7922" y="5258"/>
                      <a:pt x="7971" y="5119"/>
                      <a:pt x="8102" y="5119"/>
                    </a:cubicBezTo>
                    <a:cubicBezTo>
                      <a:pt x="8132" y="5119"/>
                      <a:pt x="8167" y="5127"/>
                      <a:pt x="8207" y="5144"/>
                    </a:cubicBezTo>
                    <a:cubicBezTo>
                      <a:pt x="10061" y="4050"/>
                      <a:pt x="11824" y="2834"/>
                      <a:pt x="13526" y="1496"/>
                    </a:cubicBezTo>
                    <a:cubicBezTo>
                      <a:pt x="13587" y="1466"/>
                      <a:pt x="13648" y="1405"/>
                      <a:pt x="13709" y="1344"/>
                    </a:cubicBezTo>
                    <a:cubicBezTo>
                      <a:pt x="13769" y="1284"/>
                      <a:pt x="13830" y="1223"/>
                      <a:pt x="13891" y="1162"/>
                    </a:cubicBezTo>
                    <a:cubicBezTo>
                      <a:pt x="13982" y="767"/>
                      <a:pt x="13739" y="493"/>
                      <a:pt x="13648" y="159"/>
                    </a:cubicBezTo>
                    <a:cubicBezTo>
                      <a:pt x="13582" y="72"/>
                      <a:pt x="13517" y="0"/>
                      <a:pt x="134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85" name="Google Shape;13185;p15"/>
              <p:cNvSpPr/>
              <p:nvPr/>
            </p:nvSpPr>
            <p:spPr>
              <a:xfrm>
                <a:off x="1019275" y="2082400"/>
                <a:ext cx="285750" cy="189975"/>
              </a:xfrm>
              <a:custGeom>
                <a:avLst/>
                <a:gdLst/>
                <a:ahLst/>
                <a:cxnLst/>
                <a:rect l="l" t="t" r="r" b="b"/>
                <a:pathLst>
                  <a:path w="11430" h="7599" extrusionOk="0">
                    <a:moveTo>
                      <a:pt x="10457" y="0"/>
                    </a:moveTo>
                    <a:cubicBezTo>
                      <a:pt x="10366" y="30"/>
                      <a:pt x="10305" y="61"/>
                      <a:pt x="10244" y="122"/>
                    </a:cubicBezTo>
                    <a:cubicBezTo>
                      <a:pt x="10183" y="182"/>
                      <a:pt x="10123" y="243"/>
                      <a:pt x="10062" y="304"/>
                    </a:cubicBezTo>
                    <a:cubicBezTo>
                      <a:pt x="10001" y="334"/>
                      <a:pt x="9940" y="395"/>
                      <a:pt x="9910" y="456"/>
                    </a:cubicBezTo>
                    <a:cubicBezTo>
                      <a:pt x="9606" y="730"/>
                      <a:pt x="9180" y="669"/>
                      <a:pt x="8846" y="851"/>
                    </a:cubicBezTo>
                    <a:cubicBezTo>
                      <a:pt x="7569" y="1550"/>
                      <a:pt x="6353" y="2310"/>
                      <a:pt x="5198" y="3161"/>
                    </a:cubicBezTo>
                    <a:cubicBezTo>
                      <a:pt x="4773" y="3496"/>
                      <a:pt x="4317" y="3799"/>
                      <a:pt x="3861" y="4073"/>
                    </a:cubicBezTo>
                    <a:cubicBezTo>
                      <a:pt x="2858" y="4620"/>
                      <a:pt x="1885" y="5228"/>
                      <a:pt x="973" y="5897"/>
                    </a:cubicBezTo>
                    <a:cubicBezTo>
                      <a:pt x="761" y="6140"/>
                      <a:pt x="548" y="6413"/>
                      <a:pt x="335" y="6717"/>
                    </a:cubicBezTo>
                    <a:cubicBezTo>
                      <a:pt x="183" y="7021"/>
                      <a:pt x="1" y="7356"/>
                      <a:pt x="457" y="7599"/>
                    </a:cubicBezTo>
                    <a:lnTo>
                      <a:pt x="639" y="7538"/>
                    </a:lnTo>
                    <a:cubicBezTo>
                      <a:pt x="700" y="7477"/>
                      <a:pt x="791" y="7447"/>
                      <a:pt x="852" y="7386"/>
                    </a:cubicBezTo>
                    <a:cubicBezTo>
                      <a:pt x="1156" y="7325"/>
                      <a:pt x="1429" y="7204"/>
                      <a:pt x="1673" y="7021"/>
                    </a:cubicBezTo>
                    <a:cubicBezTo>
                      <a:pt x="4834" y="5137"/>
                      <a:pt x="7843" y="2979"/>
                      <a:pt x="11034" y="1155"/>
                    </a:cubicBezTo>
                    <a:cubicBezTo>
                      <a:pt x="11430" y="486"/>
                      <a:pt x="10822" y="304"/>
                      <a:pt x="104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86" name="Google Shape;13186;p15"/>
              <p:cNvSpPr/>
              <p:nvPr/>
            </p:nvSpPr>
            <p:spPr>
              <a:xfrm>
                <a:off x="1107425" y="2224875"/>
                <a:ext cx="232550" cy="243550"/>
              </a:xfrm>
              <a:custGeom>
                <a:avLst/>
                <a:gdLst/>
                <a:ahLst/>
                <a:cxnLst/>
                <a:rect l="l" t="t" r="r" b="b"/>
                <a:pathLst>
                  <a:path w="9302" h="9742" extrusionOk="0">
                    <a:moveTo>
                      <a:pt x="8415" y="0"/>
                    </a:moveTo>
                    <a:cubicBezTo>
                      <a:pt x="8347" y="0"/>
                      <a:pt x="8277" y="5"/>
                      <a:pt x="8208" y="15"/>
                    </a:cubicBezTo>
                    <a:cubicBezTo>
                      <a:pt x="8086" y="46"/>
                      <a:pt x="7934" y="107"/>
                      <a:pt x="7873" y="259"/>
                    </a:cubicBezTo>
                    <a:cubicBezTo>
                      <a:pt x="7919" y="395"/>
                      <a:pt x="7913" y="464"/>
                      <a:pt x="7818" y="464"/>
                    </a:cubicBezTo>
                    <a:cubicBezTo>
                      <a:pt x="7786" y="464"/>
                      <a:pt x="7744" y="456"/>
                      <a:pt x="7691" y="441"/>
                    </a:cubicBezTo>
                    <a:cubicBezTo>
                      <a:pt x="7083" y="1140"/>
                      <a:pt x="6475" y="1870"/>
                      <a:pt x="5837" y="2508"/>
                    </a:cubicBezTo>
                    <a:cubicBezTo>
                      <a:pt x="4530" y="3876"/>
                      <a:pt x="3192" y="5183"/>
                      <a:pt x="1976" y="6611"/>
                    </a:cubicBezTo>
                    <a:cubicBezTo>
                      <a:pt x="1338" y="7402"/>
                      <a:pt x="578" y="8101"/>
                      <a:pt x="1" y="8982"/>
                    </a:cubicBezTo>
                    <a:cubicBezTo>
                      <a:pt x="213" y="9225"/>
                      <a:pt x="487" y="9438"/>
                      <a:pt x="669" y="9712"/>
                    </a:cubicBezTo>
                    <a:lnTo>
                      <a:pt x="791" y="9742"/>
                    </a:lnTo>
                    <a:cubicBezTo>
                      <a:pt x="943" y="9712"/>
                      <a:pt x="1065" y="9620"/>
                      <a:pt x="1186" y="9529"/>
                    </a:cubicBezTo>
                    <a:cubicBezTo>
                      <a:pt x="2007" y="8496"/>
                      <a:pt x="2858" y="7462"/>
                      <a:pt x="3679" y="6429"/>
                    </a:cubicBezTo>
                    <a:cubicBezTo>
                      <a:pt x="3618" y="6307"/>
                      <a:pt x="3435" y="6338"/>
                      <a:pt x="3283" y="6186"/>
                    </a:cubicBezTo>
                    <a:cubicBezTo>
                      <a:pt x="3332" y="6174"/>
                      <a:pt x="3377" y="6169"/>
                      <a:pt x="3419" y="6169"/>
                    </a:cubicBezTo>
                    <a:cubicBezTo>
                      <a:pt x="3589" y="6169"/>
                      <a:pt x="3715" y="6246"/>
                      <a:pt x="3861" y="6246"/>
                    </a:cubicBezTo>
                    <a:cubicBezTo>
                      <a:pt x="5046" y="5274"/>
                      <a:pt x="5989" y="4058"/>
                      <a:pt x="7022" y="2964"/>
                    </a:cubicBezTo>
                    <a:cubicBezTo>
                      <a:pt x="7083" y="2842"/>
                      <a:pt x="7144" y="2751"/>
                      <a:pt x="7174" y="2629"/>
                    </a:cubicBezTo>
                    <a:cubicBezTo>
                      <a:pt x="7144" y="2356"/>
                      <a:pt x="7387" y="2325"/>
                      <a:pt x="7569" y="2265"/>
                    </a:cubicBezTo>
                    <a:cubicBezTo>
                      <a:pt x="8147" y="1626"/>
                      <a:pt x="8998" y="1262"/>
                      <a:pt x="9302" y="411"/>
                    </a:cubicBezTo>
                    <a:cubicBezTo>
                      <a:pt x="9073" y="131"/>
                      <a:pt x="8760" y="0"/>
                      <a:pt x="84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87" name="Google Shape;13187;p15"/>
              <p:cNvSpPr/>
              <p:nvPr/>
            </p:nvSpPr>
            <p:spPr>
              <a:xfrm>
                <a:off x="1662900" y="2156100"/>
                <a:ext cx="98825" cy="18080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7232" extrusionOk="0">
                    <a:moveTo>
                      <a:pt x="1521" y="0"/>
                    </a:moveTo>
                    <a:cubicBezTo>
                      <a:pt x="1452" y="0"/>
                      <a:pt x="1384" y="31"/>
                      <a:pt x="1338" y="92"/>
                    </a:cubicBezTo>
                    <a:cubicBezTo>
                      <a:pt x="1247" y="122"/>
                      <a:pt x="1217" y="213"/>
                      <a:pt x="1126" y="244"/>
                    </a:cubicBezTo>
                    <a:cubicBezTo>
                      <a:pt x="1095" y="274"/>
                      <a:pt x="1065" y="304"/>
                      <a:pt x="1065" y="365"/>
                    </a:cubicBezTo>
                    <a:cubicBezTo>
                      <a:pt x="1057" y="381"/>
                      <a:pt x="1047" y="387"/>
                      <a:pt x="1036" y="387"/>
                    </a:cubicBezTo>
                    <a:cubicBezTo>
                      <a:pt x="1011" y="387"/>
                      <a:pt x="981" y="359"/>
                      <a:pt x="959" y="359"/>
                    </a:cubicBezTo>
                    <a:cubicBezTo>
                      <a:pt x="953" y="359"/>
                      <a:pt x="948" y="361"/>
                      <a:pt x="943" y="365"/>
                    </a:cubicBezTo>
                    <a:cubicBezTo>
                      <a:pt x="730" y="760"/>
                      <a:pt x="153" y="699"/>
                      <a:pt x="1" y="1155"/>
                    </a:cubicBezTo>
                    <a:cubicBezTo>
                      <a:pt x="214" y="1338"/>
                      <a:pt x="335" y="1581"/>
                      <a:pt x="366" y="1855"/>
                    </a:cubicBezTo>
                    <a:cubicBezTo>
                      <a:pt x="419" y="1943"/>
                      <a:pt x="513" y="1990"/>
                      <a:pt x="607" y="1990"/>
                    </a:cubicBezTo>
                    <a:cubicBezTo>
                      <a:pt x="674" y="1990"/>
                      <a:pt x="740" y="1966"/>
                      <a:pt x="791" y="1915"/>
                    </a:cubicBezTo>
                    <a:lnTo>
                      <a:pt x="974" y="1855"/>
                    </a:lnTo>
                    <a:cubicBezTo>
                      <a:pt x="1126" y="1763"/>
                      <a:pt x="1369" y="1885"/>
                      <a:pt x="1490" y="1703"/>
                    </a:cubicBezTo>
                    <a:cubicBezTo>
                      <a:pt x="2493" y="1763"/>
                      <a:pt x="2554" y="1915"/>
                      <a:pt x="2129" y="2766"/>
                    </a:cubicBezTo>
                    <a:cubicBezTo>
                      <a:pt x="2098" y="2858"/>
                      <a:pt x="2007" y="2949"/>
                      <a:pt x="1946" y="3070"/>
                    </a:cubicBezTo>
                    <a:cubicBezTo>
                      <a:pt x="1460" y="4013"/>
                      <a:pt x="943" y="4955"/>
                      <a:pt x="426" y="5897"/>
                    </a:cubicBezTo>
                    <a:cubicBezTo>
                      <a:pt x="305" y="6323"/>
                      <a:pt x="31" y="6718"/>
                      <a:pt x="183" y="7174"/>
                    </a:cubicBezTo>
                    <a:cubicBezTo>
                      <a:pt x="260" y="7215"/>
                      <a:pt x="330" y="7232"/>
                      <a:pt x="395" y="7232"/>
                    </a:cubicBezTo>
                    <a:cubicBezTo>
                      <a:pt x="618" y="7232"/>
                      <a:pt x="793" y="7045"/>
                      <a:pt x="1004" y="7022"/>
                    </a:cubicBezTo>
                    <a:cubicBezTo>
                      <a:pt x="1186" y="6931"/>
                      <a:pt x="1338" y="6779"/>
                      <a:pt x="1430" y="6566"/>
                    </a:cubicBezTo>
                    <a:cubicBezTo>
                      <a:pt x="1885" y="5228"/>
                      <a:pt x="2767" y="4165"/>
                      <a:pt x="3436" y="2949"/>
                    </a:cubicBezTo>
                    <a:cubicBezTo>
                      <a:pt x="3770" y="2341"/>
                      <a:pt x="3952" y="1642"/>
                      <a:pt x="3922" y="943"/>
                    </a:cubicBezTo>
                    <a:cubicBezTo>
                      <a:pt x="3922" y="501"/>
                      <a:pt x="3747" y="235"/>
                      <a:pt x="3328" y="235"/>
                    </a:cubicBezTo>
                    <a:cubicBezTo>
                      <a:pt x="3285" y="235"/>
                      <a:pt x="3240" y="238"/>
                      <a:pt x="3192" y="244"/>
                    </a:cubicBezTo>
                    <a:cubicBezTo>
                      <a:pt x="2995" y="274"/>
                      <a:pt x="2797" y="327"/>
                      <a:pt x="2604" y="327"/>
                    </a:cubicBezTo>
                    <a:cubicBezTo>
                      <a:pt x="2410" y="327"/>
                      <a:pt x="2220" y="274"/>
                      <a:pt x="2037" y="92"/>
                    </a:cubicBezTo>
                    <a:cubicBezTo>
                      <a:pt x="2022" y="61"/>
                      <a:pt x="1992" y="46"/>
                      <a:pt x="1958" y="46"/>
                    </a:cubicBezTo>
                    <a:cubicBezTo>
                      <a:pt x="1923" y="46"/>
                      <a:pt x="1885" y="61"/>
                      <a:pt x="1855" y="92"/>
                    </a:cubicBezTo>
                    <a:cubicBezTo>
                      <a:pt x="1825" y="76"/>
                      <a:pt x="1802" y="69"/>
                      <a:pt x="1779" y="69"/>
                    </a:cubicBezTo>
                    <a:cubicBezTo>
                      <a:pt x="1756" y="69"/>
                      <a:pt x="1734" y="76"/>
                      <a:pt x="1703" y="92"/>
                    </a:cubicBezTo>
                    <a:cubicBezTo>
                      <a:pt x="1658" y="31"/>
                      <a:pt x="1589" y="0"/>
                      <a:pt x="15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88" name="Google Shape;13188;p15"/>
              <p:cNvSpPr/>
              <p:nvPr/>
            </p:nvSpPr>
            <p:spPr>
              <a:xfrm>
                <a:off x="820675" y="2229800"/>
                <a:ext cx="222950" cy="161200"/>
              </a:xfrm>
              <a:custGeom>
                <a:avLst/>
                <a:gdLst/>
                <a:ahLst/>
                <a:cxnLst/>
                <a:rect l="l" t="t" r="r" b="b"/>
                <a:pathLst>
                  <a:path w="8918" h="6448" extrusionOk="0">
                    <a:moveTo>
                      <a:pt x="8917" y="1"/>
                    </a:moveTo>
                    <a:lnTo>
                      <a:pt x="8917" y="1"/>
                    </a:lnTo>
                    <a:cubicBezTo>
                      <a:pt x="8218" y="305"/>
                      <a:pt x="7550" y="700"/>
                      <a:pt x="6942" y="1186"/>
                    </a:cubicBezTo>
                    <a:cubicBezTo>
                      <a:pt x="4875" y="2584"/>
                      <a:pt x="2869" y="4074"/>
                      <a:pt x="741" y="5381"/>
                    </a:cubicBezTo>
                    <a:cubicBezTo>
                      <a:pt x="619" y="5594"/>
                      <a:pt x="650" y="5898"/>
                      <a:pt x="315" y="6080"/>
                    </a:cubicBezTo>
                    <a:cubicBezTo>
                      <a:pt x="0" y="6223"/>
                      <a:pt x="198" y="6447"/>
                      <a:pt x="502" y="6447"/>
                    </a:cubicBezTo>
                    <a:cubicBezTo>
                      <a:pt x="520" y="6447"/>
                      <a:pt x="539" y="6446"/>
                      <a:pt x="559" y="6445"/>
                    </a:cubicBezTo>
                    <a:cubicBezTo>
                      <a:pt x="1136" y="6262"/>
                      <a:pt x="1683" y="6019"/>
                      <a:pt x="2200" y="5685"/>
                    </a:cubicBezTo>
                    <a:cubicBezTo>
                      <a:pt x="3355" y="5077"/>
                      <a:pt x="4419" y="4256"/>
                      <a:pt x="5513" y="3557"/>
                    </a:cubicBezTo>
                    <a:lnTo>
                      <a:pt x="8401" y="1703"/>
                    </a:lnTo>
                    <a:cubicBezTo>
                      <a:pt x="8218" y="1460"/>
                      <a:pt x="8249" y="1125"/>
                      <a:pt x="8462" y="882"/>
                    </a:cubicBezTo>
                    <a:cubicBezTo>
                      <a:pt x="8705" y="669"/>
                      <a:pt x="8887" y="335"/>
                      <a:pt x="89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89" name="Google Shape;13189;p15"/>
              <p:cNvSpPr/>
              <p:nvPr/>
            </p:nvSpPr>
            <p:spPr>
              <a:xfrm>
                <a:off x="1397700" y="1965425"/>
                <a:ext cx="144225" cy="69875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2795" extrusionOk="0">
                    <a:moveTo>
                      <a:pt x="4664" y="0"/>
                    </a:moveTo>
                    <a:cubicBezTo>
                      <a:pt x="4549" y="0"/>
                      <a:pt x="4423" y="10"/>
                      <a:pt x="4287" y="28"/>
                    </a:cubicBezTo>
                    <a:cubicBezTo>
                      <a:pt x="2828" y="180"/>
                      <a:pt x="1460" y="697"/>
                      <a:pt x="274" y="1518"/>
                    </a:cubicBezTo>
                    <a:cubicBezTo>
                      <a:pt x="1" y="2156"/>
                      <a:pt x="31" y="2643"/>
                      <a:pt x="822" y="2794"/>
                    </a:cubicBezTo>
                    <a:cubicBezTo>
                      <a:pt x="1095" y="2764"/>
                      <a:pt x="1369" y="2643"/>
                      <a:pt x="1581" y="2491"/>
                    </a:cubicBezTo>
                    <a:cubicBezTo>
                      <a:pt x="2250" y="2156"/>
                      <a:pt x="2949" y="1943"/>
                      <a:pt x="3648" y="1822"/>
                    </a:cubicBezTo>
                    <a:cubicBezTo>
                      <a:pt x="3710" y="1810"/>
                      <a:pt x="3761" y="1804"/>
                      <a:pt x="3803" y="1804"/>
                    </a:cubicBezTo>
                    <a:cubicBezTo>
                      <a:pt x="4073" y="1804"/>
                      <a:pt x="3974" y="2037"/>
                      <a:pt x="3922" y="2247"/>
                    </a:cubicBezTo>
                    <a:cubicBezTo>
                      <a:pt x="4092" y="2378"/>
                      <a:pt x="4194" y="2447"/>
                      <a:pt x="4325" y="2447"/>
                    </a:cubicBezTo>
                    <a:cubicBezTo>
                      <a:pt x="4500" y="2447"/>
                      <a:pt x="4726" y="2325"/>
                      <a:pt x="5229" y="2065"/>
                    </a:cubicBezTo>
                    <a:cubicBezTo>
                      <a:pt x="5381" y="1883"/>
                      <a:pt x="5502" y="1639"/>
                      <a:pt x="5502" y="1427"/>
                    </a:cubicBezTo>
                    <a:cubicBezTo>
                      <a:pt x="5769" y="469"/>
                      <a:pt x="5476" y="0"/>
                      <a:pt x="46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90" name="Google Shape;13190;p15"/>
              <p:cNvSpPr/>
              <p:nvPr/>
            </p:nvSpPr>
            <p:spPr>
              <a:xfrm>
                <a:off x="1621125" y="2304275"/>
                <a:ext cx="79800" cy="186950"/>
              </a:xfrm>
              <a:custGeom>
                <a:avLst/>
                <a:gdLst/>
                <a:ahLst/>
                <a:cxnLst/>
                <a:rect l="l" t="t" r="r" b="b"/>
                <a:pathLst>
                  <a:path w="3192" h="7478" extrusionOk="0">
                    <a:moveTo>
                      <a:pt x="2097" y="1"/>
                    </a:moveTo>
                    <a:lnTo>
                      <a:pt x="2097" y="1"/>
                    </a:lnTo>
                    <a:cubicBezTo>
                      <a:pt x="1642" y="578"/>
                      <a:pt x="1307" y="1247"/>
                      <a:pt x="1094" y="1946"/>
                    </a:cubicBezTo>
                    <a:cubicBezTo>
                      <a:pt x="973" y="2371"/>
                      <a:pt x="760" y="2767"/>
                      <a:pt x="456" y="3101"/>
                    </a:cubicBezTo>
                    <a:cubicBezTo>
                      <a:pt x="517" y="3131"/>
                      <a:pt x="578" y="3162"/>
                      <a:pt x="547" y="3222"/>
                    </a:cubicBezTo>
                    <a:cubicBezTo>
                      <a:pt x="547" y="3258"/>
                      <a:pt x="526" y="3273"/>
                      <a:pt x="503" y="3273"/>
                    </a:cubicBezTo>
                    <a:cubicBezTo>
                      <a:pt x="487" y="3273"/>
                      <a:pt x="469" y="3265"/>
                      <a:pt x="456" y="3253"/>
                    </a:cubicBezTo>
                    <a:cubicBezTo>
                      <a:pt x="122" y="4286"/>
                      <a:pt x="0" y="5411"/>
                      <a:pt x="91" y="6505"/>
                    </a:cubicBezTo>
                    <a:cubicBezTo>
                      <a:pt x="122" y="7022"/>
                      <a:pt x="578" y="7447"/>
                      <a:pt x="1094" y="7447"/>
                    </a:cubicBezTo>
                    <a:cubicBezTo>
                      <a:pt x="1253" y="7467"/>
                      <a:pt x="1412" y="7477"/>
                      <a:pt x="1570" y="7477"/>
                    </a:cubicBezTo>
                    <a:cubicBezTo>
                      <a:pt x="2137" y="7477"/>
                      <a:pt x="2692" y="7351"/>
                      <a:pt x="3192" y="7113"/>
                    </a:cubicBezTo>
                    <a:cubicBezTo>
                      <a:pt x="2857" y="6596"/>
                      <a:pt x="2857" y="6596"/>
                      <a:pt x="3009" y="5836"/>
                    </a:cubicBezTo>
                    <a:lnTo>
                      <a:pt x="3009" y="5836"/>
                    </a:lnTo>
                    <a:cubicBezTo>
                      <a:pt x="2725" y="5873"/>
                      <a:pt x="2487" y="5893"/>
                      <a:pt x="2286" y="5893"/>
                    </a:cubicBezTo>
                    <a:cubicBezTo>
                      <a:pt x="1478" y="5893"/>
                      <a:pt x="1283" y="5558"/>
                      <a:pt x="1186" y="4560"/>
                    </a:cubicBezTo>
                    <a:lnTo>
                      <a:pt x="1064" y="4438"/>
                    </a:lnTo>
                    <a:lnTo>
                      <a:pt x="1064" y="4438"/>
                    </a:lnTo>
                    <a:cubicBezTo>
                      <a:pt x="1125" y="4469"/>
                      <a:pt x="1155" y="4499"/>
                      <a:pt x="1186" y="4560"/>
                    </a:cubicBezTo>
                    <a:cubicBezTo>
                      <a:pt x="1459" y="4104"/>
                      <a:pt x="1642" y="3618"/>
                      <a:pt x="1763" y="3101"/>
                    </a:cubicBezTo>
                    <a:cubicBezTo>
                      <a:pt x="1642" y="2463"/>
                      <a:pt x="1854" y="1885"/>
                      <a:pt x="1915" y="1277"/>
                    </a:cubicBezTo>
                    <a:lnTo>
                      <a:pt x="209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91" name="Google Shape;13191;p15"/>
              <p:cNvSpPr/>
              <p:nvPr/>
            </p:nvSpPr>
            <p:spPr>
              <a:xfrm>
                <a:off x="1447850" y="2213850"/>
                <a:ext cx="134525" cy="108700"/>
              </a:xfrm>
              <a:custGeom>
                <a:avLst/>
                <a:gdLst/>
                <a:ahLst/>
                <a:cxnLst/>
                <a:rect l="l" t="t" r="r" b="b"/>
                <a:pathLst>
                  <a:path w="5381" h="4348" extrusionOk="0">
                    <a:moveTo>
                      <a:pt x="5016" y="0"/>
                    </a:moveTo>
                    <a:cubicBezTo>
                      <a:pt x="4348" y="365"/>
                      <a:pt x="3679" y="791"/>
                      <a:pt x="2980" y="1125"/>
                    </a:cubicBezTo>
                    <a:cubicBezTo>
                      <a:pt x="2281" y="1459"/>
                      <a:pt x="1855" y="2189"/>
                      <a:pt x="1034" y="2341"/>
                    </a:cubicBezTo>
                    <a:cubicBezTo>
                      <a:pt x="761" y="2402"/>
                      <a:pt x="548" y="2584"/>
                      <a:pt x="457" y="2858"/>
                    </a:cubicBezTo>
                    <a:cubicBezTo>
                      <a:pt x="275" y="3010"/>
                      <a:pt x="153" y="3192"/>
                      <a:pt x="92" y="3405"/>
                    </a:cubicBezTo>
                    <a:cubicBezTo>
                      <a:pt x="1" y="3800"/>
                      <a:pt x="305" y="4043"/>
                      <a:pt x="457" y="4347"/>
                    </a:cubicBezTo>
                    <a:cubicBezTo>
                      <a:pt x="852" y="4165"/>
                      <a:pt x="1217" y="3921"/>
                      <a:pt x="1551" y="3648"/>
                    </a:cubicBezTo>
                    <a:cubicBezTo>
                      <a:pt x="1512" y="3291"/>
                      <a:pt x="1627" y="3193"/>
                      <a:pt x="1805" y="3193"/>
                    </a:cubicBezTo>
                    <a:cubicBezTo>
                      <a:pt x="1900" y="3193"/>
                      <a:pt x="2012" y="3221"/>
                      <a:pt x="2129" y="3253"/>
                    </a:cubicBezTo>
                    <a:cubicBezTo>
                      <a:pt x="3284" y="2766"/>
                      <a:pt x="4378" y="2159"/>
                      <a:pt x="5381" y="1429"/>
                    </a:cubicBezTo>
                    <a:cubicBezTo>
                      <a:pt x="5351" y="1186"/>
                      <a:pt x="5320" y="912"/>
                      <a:pt x="5320" y="639"/>
                    </a:cubicBezTo>
                    <a:cubicBezTo>
                      <a:pt x="5290" y="396"/>
                      <a:pt x="5199" y="152"/>
                      <a:pt x="50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92" name="Google Shape;13192;p15"/>
              <p:cNvSpPr/>
              <p:nvPr/>
            </p:nvSpPr>
            <p:spPr>
              <a:xfrm>
                <a:off x="1327050" y="2056550"/>
                <a:ext cx="159600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6384" h="6840" extrusionOk="0">
                    <a:moveTo>
                      <a:pt x="5654" y="1"/>
                    </a:moveTo>
                    <a:cubicBezTo>
                      <a:pt x="5319" y="274"/>
                      <a:pt x="5015" y="578"/>
                      <a:pt x="4803" y="973"/>
                    </a:cubicBezTo>
                    <a:cubicBezTo>
                      <a:pt x="4985" y="1186"/>
                      <a:pt x="4711" y="1368"/>
                      <a:pt x="4711" y="1581"/>
                    </a:cubicBezTo>
                    <a:cubicBezTo>
                      <a:pt x="4681" y="1642"/>
                      <a:pt x="4681" y="1703"/>
                      <a:pt x="4711" y="1794"/>
                    </a:cubicBezTo>
                    <a:cubicBezTo>
                      <a:pt x="4580" y="2274"/>
                      <a:pt x="4371" y="2582"/>
                      <a:pt x="4004" y="2582"/>
                    </a:cubicBezTo>
                    <a:cubicBezTo>
                      <a:pt x="3860" y="2582"/>
                      <a:pt x="3692" y="2535"/>
                      <a:pt x="3496" y="2432"/>
                    </a:cubicBezTo>
                    <a:cubicBezTo>
                      <a:pt x="3252" y="2554"/>
                      <a:pt x="3040" y="2736"/>
                      <a:pt x="2948" y="2979"/>
                    </a:cubicBezTo>
                    <a:cubicBezTo>
                      <a:pt x="2948" y="3222"/>
                      <a:pt x="3100" y="3557"/>
                      <a:pt x="2918" y="3709"/>
                    </a:cubicBezTo>
                    <a:cubicBezTo>
                      <a:pt x="2882" y="3739"/>
                      <a:pt x="2847" y="3751"/>
                      <a:pt x="2813" y="3751"/>
                    </a:cubicBezTo>
                    <a:cubicBezTo>
                      <a:pt x="2673" y="3751"/>
                      <a:pt x="2542" y="3551"/>
                      <a:pt x="2371" y="3526"/>
                    </a:cubicBezTo>
                    <a:cubicBezTo>
                      <a:pt x="2158" y="3618"/>
                      <a:pt x="1976" y="3800"/>
                      <a:pt x="1854" y="4013"/>
                    </a:cubicBezTo>
                    <a:cubicBezTo>
                      <a:pt x="1307" y="4742"/>
                      <a:pt x="608" y="5381"/>
                      <a:pt x="0" y="6049"/>
                    </a:cubicBezTo>
                    <a:cubicBezTo>
                      <a:pt x="182" y="6353"/>
                      <a:pt x="608" y="6475"/>
                      <a:pt x="760" y="6840"/>
                    </a:cubicBezTo>
                    <a:cubicBezTo>
                      <a:pt x="942" y="6809"/>
                      <a:pt x="1094" y="6718"/>
                      <a:pt x="1216" y="6566"/>
                    </a:cubicBezTo>
                    <a:cubicBezTo>
                      <a:pt x="1702" y="5928"/>
                      <a:pt x="2341" y="5441"/>
                      <a:pt x="2888" y="4833"/>
                    </a:cubicBezTo>
                    <a:cubicBezTo>
                      <a:pt x="3344" y="4347"/>
                      <a:pt x="3830" y="3922"/>
                      <a:pt x="4286" y="3435"/>
                    </a:cubicBezTo>
                    <a:cubicBezTo>
                      <a:pt x="5015" y="2584"/>
                      <a:pt x="5684" y="1672"/>
                      <a:pt x="6383" y="791"/>
                    </a:cubicBezTo>
                    <a:cubicBezTo>
                      <a:pt x="6201" y="487"/>
                      <a:pt x="5958" y="213"/>
                      <a:pt x="56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93" name="Google Shape;13193;p15"/>
              <p:cNvSpPr/>
              <p:nvPr/>
            </p:nvSpPr>
            <p:spPr>
              <a:xfrm>
                <a:off x="1779175" y="2349100"/>
                <a:ext cx="161125" cy="97125"/>
              </a:xfrm>
              <a:custGeom>
                <a:avLst/>
                <a:gdLst/>
                <a:ahLst/>
                <a:cxnLst/>
                <a:rect l="l" t="t" r="r" b="b"/>
                <a:pathLst>
                  <a:path w="6445" h="3885" extrusionOk="0">
                    <a:moveTo>
                      <a:pt x="5624" y="1"/>
                    </a:moveTo>
                    <a:cubicBezTo>
                      <a:pt x="4043" y="609"/>
                      <a:pt x="2675" y="1551"/>
                      <a:pt x="1247" y="2372"/>
                    </a:cubicBezTo>
                    <a:cubicBezTo>
                      <a:pt x="973" y="2676"/>
                      <a:pt x="639" y="2919"/>
                      <a:pt x="274" y="3132"/>
                    </a:cubicBezTo>
                    <a:cubicBezTo>
                      <a:pt x="61" y="3253"/>
                      <a:pt x="0" y="3496"/>
                      <a:pt x="92" y="3679"/>
                    </a:cubicBezTo>
                    <a:cubicBezTo>
                      <a:pt x="148" y="3811"/>
                      <a:pt x="229" y="3885"/>
                      <a:pt x="325" y="3885"/>
                    </a:cubicBezTo>
                    <a:cubicBezTo>
                      <a:pt x="384" y="3885"/>
                      <a:pt x="448" y="3858"/>
                      <a:pt x="517" y="3800"/>
                    </a:cubicBezTo>
                    <a:cubicBezTo>
                      <a:pt x="578" y="3740"/>
                      <a:pt x="639" y="3709"/>
                      <a:pt x="700" y="3648"/>
                    </a:cubicBezTo>
                    <a:cubicBezTo>
                      <a:pt x="943" y="3588"/>
                      <a:pt x="1186" y="3527"/>
                      <a:pt x="1368" y="3375"/>
                    </a:cubicBezTo>
                    <a:lnTo>
                      <a:pt x="6171" y="730"/>
                    </a:lnTo>
                    <a:cubicBezTo>
                      <a:pt x="6444" y="122"/>
                      <a:pt x="6110" y="1"/>
                      <a:pt x="56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94" name="Google Shape;13194;p15"/>
              <p:cNvSpPr/>
              <p:nvPr/>
            </p:nvSpPr>
            <p:spPr>
              <a:xfrm>
                <a:off x="1062800" y="2490400"/>
                <a:ext cx="109250" cy="66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2666" extrusionOk="0">
                    <a:moveTo>
                      <a:pt x="623" y="1"/>
                    </a:moveTo>
                    <a:cubicBezTo>
                      <a:pt x="605" y="1"/>
                      <a:pt x="588" y="1"/>
                      <a:pt x="570" y="2"/>
                    </a:cubicBezTo>
                    <a:cubicBezTo>
                      <a:pt x="114" y="550"/>
                      <a:pt x="84" y="1249"/>
                      <a:pt x="53" y="1887"/>
                    </a:cubicBezTo>
                    <a:cubicBezTo>
                      <a:pt x="1" y="2412"/>
                      <a:pt x="266" y="2665"/>
                      <a:pt x="771" y="2665"/>
                    </a:cubicBezTo>
                    <a:cubicBezTo>
                      <a:pt x="850" y="2665"/>
                      <a:pt x="935" y="2659"/>
                      <a:pt x="1026" y="2647"/>
                    </a:cubicBezTo>
                    <a:cubicBezTo>
                      <a:pt x="2120" y="2434"/>
                      <a:pt x="3123" y="1948"/>
                      <a:pt x="4005" y="1279"/>
                    </a:cubicBezTo>
                    <a:cubicBezTo>
                      <a:pt x="4065" y="1218"/>
                      <a:pt x="4126" y="1157"/>
                      <a:pt x="4217" y="1127"/>
                    </a:cubicBezTo>
                    <a:cubicBezTo>
                      <a:pt x="4278" y="1127"/>
                      <a:pt x="4309" y="1097"/>
                      <a:pt x="4369" y="1066"/>
                    </a:cubicBezTo>
                    <a:cubicBezTo>
                      <a:pt x="4309" y="1005"/>
                      <a:pt x="4248" y="884"/>
                      <a:pt x="4187" y="884"/>
                    </a:cubicBezTo>
                    <a:cubicBezTo>
                      <a:pt x="3560" y="858"/>
                      <a:pt x="2956" y="720"/>
                      <a:pt x="2317" y="720"/>
                    </a:cubicBezTo>
                    <a:cubicBezTo>
                      <a:pt x="2212" y="720"/>
                      <a:pt x="2106" y="723"/>
                      <a:pt x="1998" y="732"/>
                    </a:cubicBezTo>
                    <a:cubicBezTo>
                      <a:pt x="1919" y="801"/>
                      <a:pt x="1856" y="829"/>
                      <a:pt x="1801" y="829"/>
                    </a:cubicBezTo>
                    <a:cubicBezTo>
                      <a:pt x="1689" y="829"/>
                      <a:pt x="1614" y="713"/>
                      <a:pt x="1512" y="610"/>
                    </a:cubicBezTo>
                    <a:cubicBezTo>
                      <a:pt x="1249" y="348"/>
                      <a:pt x="1043" y="1"/>
                      <a:pt x="6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95" name="Google Shape;13195;p15"/>
              <p:cNvSpPr/>
              <p:nvPr/>
            </p:nvSpPr>
            <p:spPr>
              <a:xfrm>
                <a:off x="1919750" y="2305350"/>
                <a:ext cx="161125" cy="62025"/>
              </a:xfrm>
              <a:custGeom>
                <a:avLst/>
                <a:gdLst/>
                <a:ahLst/>
                <a:cxnLst/>
                <a:rect l="l" t="t" r="r" b="b"/>
                <a:pathLst>
                  <a:path w="6445" h="2481" extrusionOk="0">
                    <a:moveTo>
                      <a:pt x="4936" y="0"/>
                    </a:moveTo>
                    <a:cubicBezTo>
                      <a:pt x="4164" y="0"/>
                      <a:pt x="3453" y="348"/>
                      <a:pt x="2706" y="535"/>
                    </a:cubicBezTo>
                    <a:cubicBezTo>
                      <a:pt x="2402" y="596"/>
                      <a:pt x="1976" y="657"/>
                      <a:pt x="1885" y="1143"/>
                    </a:cubicBezTo>
                    <a:cubicBezTo>
                      <a:pt x="1885" y="1217"/>
                      <a:pt x="1664" y="1311"/>
                      <a:pt x="1500" y="1311"/>
                    </a:cubicBezTo>
                    <a:cubicBezTo>
                      <a:pt x="1462" y="1311"/>
                      <a:pt x="1427" y="1306"/>
                      <a:pt x="1399" y="1295"/>
                    </a:cubicBezTo>
                    <a:cubicBezTo>
                      <a:pt x="1314" y="1273"/>
                      <a:pt x="1234" y="1263"/>
                      <a:pt x="1157" y="1263"/>
                    </a:cubicBezTo>
                    <a:cubicBezTo>
                      <a:pt x="712" y="1263"/>
                      <a:pt x="390" y="1595"/>
                      <a:pt x="1" y="1751"/>
                    </a:cubicBezTo>
                    <a:cubicBezTo>
                      <a:pt x="305" y="1903"/>
                      <a:pt x="609" y="2024"/>
                      <a:pt x="548" y="2480"/>
                    </a:cubicBezTo>
                    <a:cubicBezTo>
                      <a:pt x="1551" y="2055"/>
                      <a:pt x="2554" y="1629"/>
                      <a:pt x="3557" y="1265"/>
                    </a:cubicBezTo>
                    <a:cubicBezTo>
                      <a:pt x="3944" y="1106"/>
                      <a:pt x="4340" y="968"/>
                      <a:pt x="4747" y="968"/>
                    </a:cubicBezTo>
                    <a:cubicBezTo>
                      <a:pt x="5044" y="968"/>
                      <a:pt x="5347" y="1042"/>
                      <a:pt x="5654" y="1234"/>
                    </a:cubicBezTo>
                    <a:cubicBezTo>
                      <a:pt x="5685" y="1265"/>
                      <a:pt x="5776" y="1265"/>
                      <a:pt x="5837" y="1265"/>
                    </a:cubicBezTo>
                    <a:cubicBezTo>
                      <a:pt x="5897" y="1234"/>
                      <a:pt x="5958" y="1204"/>
                      <a:pt x="6019" y="1143"/>
                    </a:cubicBezTo>
                    <a:cubicBezTo>
                      <a:pt x="6141" y="1082"/>
                      <a:pt x="6262" y="961"/>
                      <a:pt x="6353" y="869"/>
                    </a:cubicBezTo>
                    <a:cubicBezTo>
                      <a:pt x="6445" y="322"/>
                      <a:pt x="5958" y="322"/>
                      <a:pt x="5654" y="110"/>
                    </a:cubicBezTo>
                    <a:cubicBezTo>
                      <a:pt x="5407" y="32"/>
                      <a:pt x="5169" y="0"/>
                      <a:pt x="49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96" name="Google Shape;13196;p15"/>
              <p:cNvSpPr/>
              <p:nvPr/>
            </p:nvSpPr>
            <p:spPr>
              <a:xfrm>
                <a:off x="1594525" y="2161750"/>
                <a:ext cx="97275" cy="69250"/>
              </a:xfrm>
              <a:custGeom>
                <a:avLst/>
                <a:gdLst/>
                <a:ahLst/>
                <a:cxnLst/>
                <a:rect l="l" t="t" r="r" b="b"/>
                <a:pathLst>
                  <a:path w="3891" h="2770" extrusionOk="0">
                    <a:moveTo>
                      <a:pt x="3768" y="1"/>
                    </a:moveTo>
                    <a:cubicBezTo>
                      <a:pt x="3507" y="1"/>
                      <a:pt x="3335" y="234"/>
                      <a:pt x="3070" y="261"/>
                    </a:cubicBezTo>
                    <a:cubicBezTo>
                      <a:pt x="2219" y="413"/>
                      <a:pt x="1429" y="777"/>
                      <a:pt x="760" y="1294"/>
                    </a:cubicBezTo>
                    <a:cubicBezTo>
                      <a:pt x="578" y="1598"/>
                      <a:pt x="0" y="1689"/>
                      <a:pt x="213" y="2206"/>
                    </a:cubicBezTo>
                    <a:cubicBezTo>
                      <a:pt x="320" y="2499"/>
                      <a:pt x="473" y="2770"/>
                      <a:pt x="818" y="2770"/>
                    </a:cubicBezTo>
                    <a:cubicBezTo>
                      <a:pt x="866" y="2770"/>
                      <a:pt x="917" y="2764"/>
                      <a:pt x="973" y="2753"/>
                    </a:cubicBezTo>
                    <a:lnTo>
                      <a:pt x="3557" y="1659"/>
                    </a:lnTo>
                    <a:lnTo>
                      <a:pt x="3557" y="1659"/>
                    </a:lnTo>
                    <a:cubicBezTo>
                      <a:pt x="3531" y="1664"/>
                      <a:pt x="3506" y="1667"/>
                      <a:pt x="3481" y="1667"/>
                    </a:cubicBezTo>
                    <a:cubicBezTo>
                      <a:pt x="3356" y="1667"/>
                      <a:pt x="3237" y="1603"/>
                      <a:pt x="3161" y="1477"/>
                    </a:cubicBezTo>
                    <a:cubicBezTo>
                      <a:pt x="3070" y="1264"/>
                      <a:pt x="2827" y="1173"/>
                      <a:pt x="2797" y="929"/>
                    </a:cubicBezTo>
                    <a:cubicBezTo>
                      <a:pt x="3192" y="777"/>
                      <a:pt x="3587" y="534"/>
                      <a:pt x="3891" y="230"/>
                    </a:cubicBezTo>
                    <a:lnTo>
                      <a:pt x="3891" y="18"/>
                    </a:lnTo>
                    <a:cubicBezTo>
                      <a:pt x="3848" y="6"/>
                      <a:pt x="3807" y="1"/>
                      <a:pt x="37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97" name="Google Shape;13197;p15"/>
              <p:cNvSpPr/>
              <p:nvPr/>
            </p:nvSpPr>
            <p:spPr>
              <a:xfrm>
                <a:off x="1317150" y="2003350"/>
                <a:ext cx="101850" cy="63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2555" extrusionOk="0">
                    <a:moveTo>
                      <a:pt x="3496" y="1"/>
                    </a:moveTo>
                    <a:lnTo>
                      <a:pt x="1" y="2189"/>
                    </a:lnTo>
                    <a:cubicBezTo>
                      <a:pt x="578" y="2524"/>
                      <a:pt x="1278" y="2250"/>
                      <a:pt x="1885" y="2554"/>
                    </a:cubicBezTo>
                    <a:cubicBezTo>
                      <a:pt x="2645" y="2189"/>
                      <a:pt x="3375" y="1764"/>
                      <a:pt x="4074" y="1277"/>
                    </a:cubicBezTo>
                    <a:cubicBezTo>
                      <a:pt x="3557" y="1004"/>
                      <a:pt x="3496" y="518"/>
                      <a:pt x="34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98" name="Google Shape;13198;p15"/>
              <p:cNvSpPr/>
              <p:nvPr/>
            </p:nvSpPr>
            <p:spPr>
              <a:xfrm>
                <a:off x="2453950" y="2340625"/>
                <a:ext cx="168725" cy="35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1415" extrusionOk="0">
                    <a:moveTo>
                      <a:pt x="839" y="1"/>
                    </a:moveTo>
                    <a:cubicBezTo>
                      <a:pt x="666" y="1"/>
                      <a:pt x="497" y="39"/>
                      <a:pt x="335" y="157"/>
                    </a:cubicBezTo>
                    <a:cubicBezTo>
                      <a:pt x="214" y="340"/>
                      <a:pt x="1" y="461"/>
                      <a:pt x="153" y="735"/>
                    </a:cubicBezTo>
                    <a:cubicBezTo>
                      <a:pt x="274" y="826"/>
                      <a:pt x="426" y="796"/>
                      <a:pt x="518" y="887"/>
                    </a:cubicBezTo>
                    <a:lnTo>
                      <a:pt x="700" y="887"/>
                    </a:lnTo>
                    <a:cubicBezTo>
                      <a:pt x="882" y="735"/>
                      <a:pt x="1095" y="887"/>
                      <a:pt x="1247" y="705"/>
                    </a:cubicBezTo>
                    <a:lnTo>
                      <a:pt x="1429" y="553"/>
                    </a:lnTo>
                    <a:cubicBezTo>
                      <a:pt x="1612" y="765"/>
                      <a:pt x="1977" y="644"/>
                      <a:pt x="2189" y="857"/>
                    </a:cubicBezTo>
                    <a:cubicBezTo>
                      <a:pt x="2229" y="855"/>
                      <a:pt x="2268" y="854"/>
                      <a:pt x="2307" y="854"/>
                    </a:cubicBezTo>
                    <a:cubicBezTo>
                      <a:pt x="3022" y="854"/>
                      <a:pt x="3686" y="1106"/>
                      <a:pt x="4378" y="1221"/>
                    </a:cubicBezTo>
                    <a:cubicBezTo>
                      <a:pt x="4484" y="1168"/>
                      <a:pt x="4591" y="1144"/>
                      <a:pt x="4698" y="1144"/>
                    </a:cubicBezTo>
                    <a:cubicBezTo>
                      <a:pt x="4834" y="1144"/>
                      <a:pt x="4971" y="1183"/>
                      <a:pt x="5107" y="1252"/>
                    </a:cubicBezTo>
                    <a:cubicBezTo>
                      <a:pt x="5373" y="1252"/>
                      <a:pt x="5616" y="1415"/>
                      <a:pt x="5897" y="1415"/>
                    </a:cubicBezTo>
                    <a:cubicBezTo>
                      <a:pt x="5937" y="1415"/>
                      <a:pt x="5977" y="1411"/>
                      <a:pt x="6019" y="1404"/>
                    </a:cubicBezTo>
                    <a:cubicBezTo>
                      <a:pt x="6080" y="1373"/>
                      <a:pt x="6110" y="1313"/>
                      <a:pt x="6080" y="1252"/>
                    </a:cubicBezTo>
                    <a:lnTo>
                      <a:pt x="6262" y="1252"/>
                    </a:lnTo>
                    <a:cubicBezTo>
                      <a:pt x="6445" y="1130"/>
                      <a:pt x="6749" y="1069"/>
                      <a:pt x="6749" y="735"/>
                    </a:cubicBezTo>
                    <a:lnTo>
                      <a:pt x="5624" y="735"/>
                    </a:lnTo>
                    <a:cubicBezTo>
                      <a:pt x="5588" y="753"/>
                      <a:pt x="5552" y="803"/>
                      <a:pt x="5529" y="803"/>
                    </a:cubicBezTo>
                    <a:cubicBezTo>
                      <a:pt x="5513" y="803"/>
                      <a:pt x="5502" y="779"/>
                      <a:pt x="5502" y="705"/>
                    </a:cubicBezTo>
                    <a:cubicBezTo>
                      <a:pt x="5308" y="562"/>
                      <a:pt x="5092" y="536"/>
                      <a:pt x="4872" y="536"/>
                    </a:cubicBezTo>
                    <a:cubicBezTo>
                      <a:pt x="4742" y="536"/>
                      <a:pt x="4610" y="545"/>
                      <a:pt x="4482" y="545"/>
                    </a:cubicBezTo>
                    <a:cubicBezTo>
                      <a:pt x="4319" y="545"/>
                      <a:pt x="4160" y="530"/>
                      <a:pt x="4013" y="461"/>
                    </a:cubicBezTo>
                    <a:cubicBezTo>
                      <a:pt x="3399" y="221"/>
                      <a:pt x="2738" y="122"/>
                      <a:pt x="2071" y="122"/>
                    </a:cubicBezTo>
                    <a:cubicBezTo>
                      <a:pt x="1979" y="122"/>
                      <a:pt x="1886" y="123"/>
                      <a:pt x="1794" y="127"/>
                    </a:cubicBezTo>
                    <a:cubicBezTo>
                      <a:pt x="1480" y="127"/>
                      <a:pt x="1154" y="1"/>
                      <a:pt x="8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99" name="Google Shape;13199;p15"/>
              <p:cNvSpPr/>
              <p:nvPr/>
            </p:nvSpPr>
            <p:spPr>
              <a:xfrm>
                <a:off x="2064950" y="2326225"/>
                <a:ext cx="112425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3109" extrusionOk="0">
                    <a:moveTo>
                      <a:pt x="371" y="1"/>
                    </a:moveTo>
                    <a:cubicBezTo>
                      <a:pt x="155" y="1"/>
                      <a:pt x="1" y="172"/>
                      <a:pt x="29" y="369"/>
                    </a:cubicBezTo>
                    <a:cubicBezTo>
                      <a:pt x="89" y="521"/>
                      <a:pt x="150" y="642"/>
                      <a:pt x="181" y="764"/>
                    </a:cubicBezTo>
                    <a:cubicBezTo>
                      <a:pt x="241" y="825"/>
                      <a:pt x="302" y="825"/>
                      <a:pt x="363" y="825"/>
                    </a:cubicBezTo>
                    <a:cubicBezTo>
                      <a:pt x="380" y="774"/>
                      <a:pt x="406" y="752"/>
                      <a:pt x="431" y="752"/>
                    </a:cubicBezTo>
                    <a:cubicBezTo>
                      <a:pt x="451" y="752"/>
                      <a:pt x="471" y="767"/>
                      <a:pt x="485" y="794"/>
                    </a:cubicBezTo>
                    <a:cubicBezTo>
                      <a:pt x="424" y="794"/>
                      <a:pt x="363" y="794"/>
                      <a:pt x="363" y="885"/>
                    </a:cubicBezTo>
                    <a:cubicBezTo>
                      <a:pt x="393" y="1007"/>
                      <a:pt x="424" y="1159"/>
                      <a:pt x="424" y="1311"/>
                    </a:cubicBezTo>
                    <a:cubicBezTo>
                      <a:pt x="1474" y="2419"/>
                      <a:pt x="2692" y="3108"/>
                      <a:pt x="4239" y="3108"/>
                    </a:cubicBezTo>
                    <a:cubicBezTo>
                      <a:pt x="4304" y="3108"/>
                      <a:pt x="4370" y="3107"/>
                      <a:pt x="4436" y="3104"/>
                    </a:cubicBezTo>
                    <a:cubicBezTo>
                      <a:pt x="4436" y="3104"/>
                      <a:pt x="4466" y="3074"/>
                      <a:pt x="4466" y="3044"/>
                    </a:cubicBezTo>
                    <a:cubicBezTo>
                      <a:pt x="4497" y="2983"/>
                      <a:pt x="4466" y="2952"/>
                      <a:pt x="4436" y="2922"/>
                    </a:cubicBezTo>
                    <a:cubicBezTo>
                      <a:pt x="4375" y="2892"/>
                      <a:pt x="4314" y="2861"/>
                      <a:pt x="4284" y="2800"/>
                    </a:cubicBezTo>
                    <a:cubicBezTo>
                      <a:pt x="3950" y="2041"/>
                      <a:pt x="3129" y="2162"/>
                      <a:pt x="2521" y="1889"/>
                    </a:cubicBezTo>
                    <a:cubicBezTo>
                      <a:pt x="2501" y="1877"/>
                      <a:pt x="2486" y="1872"/>
                      <a:pt x="2474" y="1872"/>
                    </a:cubicBezTo>
                    <a:cubicBezTo>
                      <a:pt x="2373" y="1872"/>
                      <a:pt x="2492" y="2208"/>
                      <a:pt x="2343" y="2208"/>
                    </a:cubicBezTo>
                    <a:cubicBezTo>
                      <a:pt x="2313" y="2208"/>
                      <a:pt x="2272" y="2194"/>
                      <a:pt x="2217" y="2162"/>
                    </a:cubicBezTo>
                    <a:cubicBezTo>
                      <a:pt x="2047" y="2048"/>
                      <a:pt x="1956" y="1855"/>
                      <a:pt x="1746" y="1855"/>
                    </a:cubicBezTo>
                    <a:cubicBezTo>
                      <a:pt x="1732" y="1855"/>
                      <a:pt x="1716" y="1856"/>
                      <a:pt x="1700" y="1858"/>
                    </a:cubicBezTo>
                    <a:cubicBezTo>
                      <a:pt x="1305" y="1524"/>
                      <a:pt x="1396" y="1068"/>
                      <a:pt x="1457" y="673"/>
                    </a:cubicBezTo>
                    <a:cubicBezTo>
                      <a:pt x="1499" y="420"/>
                      <a:pt x="1410" y="298"/>
                      <a:pt x="1240" y="298"/>
                    </a:cubicBezTo>
                    <a:cubicBezTo>
                      <a:pt x="1165" y="298"/>
                      <a:pt x="1073" y="322"/>
                      <a:pt x="971" y="369"/>
                    </a:cubicBezTo>
                    <a:cubicBezTo>
                      <a:pt x="819" y="217"/>
                      <a:pt x="637" y="95"/>
                      <a:pt x="424" y="4"/>
                    </a:cubicBezTo>
                    <a:cubicBezTo>
                      <a:pt x="406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00" name="Google Shape;13200;p15"/>
              <p:cNvSpPr/>
              <p:nvPr/>
            </p:nvSpPr>
            <p:spPr>
              <a:xfrm>
                <a:off x="1275375" y="2056750"/>
                <a:ext cx="88925" cy="54550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2182" extrusionOk="0">
                    <a:moveTo>
                      <a:pt x="2401" y="0"/>
                    </a:moveTo>
                    <a:cubicBezTo>
                      <a:pt x="2158" y="0"/>
                      <a:pt x="1915" y="8"/>
                      <a:pt x="1672" y="23"/>
                    </a:cubicBezTo>
                    <a:cubicBezTo>
                      <a:pt x="1125" y="266"/>
                      <a:pt x="578" y="600"/>
                      <a:pt x="91" y="965"/>
                    </a:cubicBezTo>
                    <a:cubicBezTo>
                      <a:pt x="61" y="965"/>
                      <a:pt x="31" y="965"/>
                      <a:pt x="31" y="996"/>
                    </a:cubicBezTo>
                    <a:cubicBezTo>
                      <a:pt x="0" y="1056"/>
                      <a:pt x="31" y="1087"/>
                      <a:pt x="61" y="1117"/>
                    </a:cubicBezTo>
                    <a:cubicBezTo>
                      <a:pt x="517" y="1300"/>
                      <a:pt x="790" y="1725"/>
                      <a:pt x="790" y="2181"/>
                    </a:cubicBezTo>
                    <a:lnTo>
                      <a:pt x="2614" y="1087"/>
                    </a:lnTo>
                    <a:cubicBezTo>
                      <a:pt x="2756" y="973"/>
                      <a:pt x="2209" y="595"/>
                      <a:pt x="2681" y="595"/>
                    </a:cubicBezTo>
                    <a:cubicBezTo>
                      <a:pt x="2714" y="595"/>
                      <a:pt x="2752" y="596"/>
                      <a:pt x="2797" y="600"/>
                    </a:cubicBezTo>
                    <a:cubicBezTo>
                      <a:pt x="3040" y="600"/>
                      <a:pt x="3313" y="540"/>
                      <a:pt x="3556" y="418"/>
                    </a:cubicBezTo>
                    <a:cubicBezTo>
                      <a:pt x="3526" y="175"/>
                      <a:pt x="3344" y="23"/>
                      <a:pt x="3131" y="23"/>
                    </a:cubicBezTo>
                    <a:cubicBezTo>
                      <a:pt x="2888" y="8"/>
                      <a:pt x="2645" y="0"/>
                      <a:pt x="24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01" name="Google Shape;13201;p15"/>
              <p:cNvSpPr/>
              <p:nvPr/>
            </p:nvSpPr>
            <p:spPr>
              <a:xfrm>
                <a:off x="751800" y="2363550"/>
                <a:ext cx="919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2645" extrusionOk="0">
                    <a:moveTo>
                      <a:pt x="3496" y="0"/>
                    </a:moveTo>
                    <a:lnTo>
                      <a:pt x="3496" y="0"/>
                    </a:lnTo>
                    <a:cubicBezTo>
                      <a:pt x="3260" y="210"/>
                      <a:pt x="3092" y="511"/>
                      <a:pt x="2718" y="511"/>
                    </a:cubicBezTo>
                    <a:cubicBezTo>
                      <a:pt x="2658" y="511"/>
                      <a:pt x="2594" y="503"/>
                      <a:pt x="2523" y="487"/>
                    </a:cubicBezTo>
                    <a:cubicBezTo>
                      <a:pt x="2517" y="483"/>
                      <a:pt x="2509" y="482"/>
                      <a:pt x="2501" y="482"/>
                    </a:cubicBezTo>
                    <a:cubicBezTo>
                      <a:pt x="2430" y="482"/>
                      <a:pt x="2301" y="584"/>
                      <a:pt x="2219" y="639"/>
                    </a:cubicBezTo>
                    <a:cubicBezTo>
                      <a:pt x="1794" y="1095"/>
                      <a:pt x="1277" y="1429"/>
                      <a:pt x="700" y="1672"/>
                    </a:cubicBezTo>
                    <a:cubicBezTo>
                      <a:pt x="274" y="1794"/>
                      <a:pt x="0" y="2219"/>
                      <a:pt x="61" y="2645"/>
                    </a:cubicBezTo>
                    <a:cubicBezTo>
                      <a:pt x="1399" y="2554"/>
                      <a:pt x="2311" y="1763"/>
                      <a:pt x="3314" y="1095"/>
                    </a:cubicBezTo>
                    <a:cubicBezTo>
                      <a:pt x="3162" y="973"/>
                      <a:pt x="2888" y="882"/>
                      <a:pt x="3253" y="699"/>
                    </a:cubicBezTo>
                    <a:cubicBezTo>
                      <a:pt x="3557" y="608"/>
                      <a:pt x="3678" y="244"/>
                      <a:pt x="34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02" name="Google Shape;13202;p15"/>
              <p:cNvSpPr/>
              <p:nvPr/>
            </p:nvSpPr>
            <p:spPr>
              <a:xfrm>
                <a:off x="1467625" y="2016925"/>
                <a:ext cx="6080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376" extrusionOk="0">
                    <a:moveTo>
                      <a:pt x="2118" y="1"/>
                    </a:moveTo>
                    <a:cubicBezTo>
                      <a:pt x="1833" y="1"/>
                      <a:pt x="1561" y="33"/>
                      <a:pt x="1338" y="279"/>
                    </a:cubicBezTo>
                    <a:cubicBezTo>
                      <a:pt x="1331" y="293"/>
                      <a:pt x="1319" y="299"/>
                      <a:pt x="1304" y="299"/>
                    </a:cubicBezTo>
                    <a:cubicBezTo>
                      <a:pt x="1254" y="299"/>
                      <a:pt x="1172" y="234"/>
                      <a:pt x="1125" y="187"/>
                    </a:cubicBezTo>
                    <a:lnTo>
                      <a:pt x="0" y="1586"/>
                    </a:lnTo>
                    <a:cubicBezTo>
                      <a:pt x="31" y="2011"/>
                      <a:pt x="335" y="2345"/>
                      <a:pt x="760" y="2376"/>
                    </a:cubicBezTo>
                    <a:cubicBezTo>
                      <a:pt x="1490" y="1920"/>
                      <a:pt x="1733" y="1069"/>
                      <a:pt x="2310" y="522"/>
                    </a:cubicBezTo>
                    <a:cubicBezTo>
                      <a:pt x="2432" y="370"/>
                      <a:pt x="2432" y="187"/>
                      <a:pt x="2432" y="5"/>
                    </a:cubicBezTo>
                    <a:cubicBezTo>
                      <a:pt x="2327" y="5"/>
                      <a:pt x="2221" y="1"/>
                      <a:pt x="2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03" name="Google Shape;13203;p15"/>
              <p:cNvSpPr/>
              <p:nvPr/>
            </p:nvSpPr>
            <p:spPr>
              <a:xfrm>
                <a:off x="2328575" y="2345000"/>
                <a:ext cx="116300" cy="364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1459" extrusionOk="0">
                    <a:moveTo>
                      <a:pt x="4090" y="1"/>
                    </a:moveTo>
                    <a:cubicBezTo>
                      <a:pt x="2914" y="1"/>
                      <a:pt x="1801" y="394"/>
                      <a:pt x="639" y="560"/>
                    </a:cubicBezTo>
                    <a:cubicBezTo>
                      <a:pt x="305" y="742"/>
                      <a:pt x="1" y="986"/>
                      <a:pt x="92" y="1441"/>
                    </a:cubicBezTo>
                    <a:cubicBezTo>
                      <a:pt x="147" y="1453"/>
                      <a:pt x="202" y="1459"/>
                      <a:pt x="257" y="1459"/>
                    </a:cubicBezTo>
                    <a:cubicBezTo>
                      <a:pt x="621" y="1459"/>
                      <a:pt x="972" y="1229"/>
                      <a:pt x="1368" y="1229"/>
                    </a:cubicBezTo>
                    <a:cubicBezTo>
                      <a:pt x="1488" y="1181"/>
                      <a:pt x="1607" y="1040"/>
                      <a:pt x="1770" y="1040"/>
                    </a:cubicBezTo>
                    <a:cubicBezTo>
                      <a:pt x="1815" y="1040"/>
                      <a:pt x="1863" y="1051"/>
                      <a:pt x="1916" y="1077"/>
                    </a:cubicBezTo>
                    <a:cubicBezTo>
                      <a:pt x="2061" y="1104"/>
                      <a:pt x="2207" y="1118"/>
                      <a:pt x="2352" y="1118"/>
                    </a:cubicBezTo>
                    <a:cubicBezTo>
                      <a:pt x="2691" y="1118"/>
                      <a:pt x="3025" y="1043"/>
                      <a:pt x="3344" y="894"/>
                    </a:cubicBezTo>
                    <a:cubicBezTo>
                      <a:pt x="3399" y="812"/>
                      <a:pt x="3454" y="779"/>
                      <a:pt x="3512" y="779"/>
                    </a:cubicBezTo>
                    <a:cubicBezTo>
                      <a:pt x="3582" y="779"/>
                      <a:pt x="3656" y="828"/>
                      <a:pt x="3739" y="894"/>
                    </a:cubicBezTo>
                    <a:lnTo>
                      <a:pt x="4074" y="894"/>
                    </a:lnTo>
                    <a:cubicBezTo>
                      <a:pt x="4195" y="803"/>
                      <a:pt x="4347" y="834"/>
                      <a:pt x="4438" y="712"/>
                    </a:cubicBezTo>
                    <a:cubicBezTo>
                      <a:pt x="4651" y="469"/>
                      <a:pt x="4074" y="226"/>
                      <a:pt x="4438" y="13"/>
                    </a:cubicBezTo>
                    <a:cubicBezTo>
                      <a:pt x="4322" y="5"/>
                      <a:pt x="4206" y="1"/>
                      <a:pt x="4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04" name="Google Shape;13204;p15"/>
              <p:cNvSpPr/>
              <p:nvPr/>
            </p:nvSpPr>
            <p:spPr>
              <a:xfrm>
                <a:off x="1701675" y="2408375"/>
                <a:ext cx="10867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2811" extrusionOk="0">
                    <a:moveTo>
                      <a:pt x="4347" y="1"/>
                    </a:moveTo>
                    <a:lnTo>
                      <a:pt x="2341" y="913"/>
                    </a:lnTo>
                    <a:cubicBezTo>
                      <a:pt x="2249" y="1034"/>
                      <a:pt x="2067" y="1004"/>
                      <a:pt x="1976" y="1095"/>
                    </a:cubicBezTo>
                    <a:cubicBezTo>
                      <a:pt x="1885" y="1217"/>
                      <a:pt x="1702" y="1186"/>
                      <a:pt x="1581" y="1277"/>
                    </a:cubicBezTo>
                    <a:cubicBezTo>
                      <a:pt x="1520" y="1277"/>
                      <a:pt x="1490" y="1308"/>
                      <a:pt x="1429" y="1338"/>
                    </a:cubicBezTo>
                    <a:cubicBezTo>
                      <a:pt x="1368" y="1369"/>
                      <a:pt x="1277" y="1429"/>
                      <a:pt x="1216" y="1460"/>
                    </a:cubicBezTo>
                    <a:lnTo>
                      <a:pt x="1064" y="1460"/>
                    </a:lnTo>
                    <a:cubicBezTo>
                      <a:pt x="760" y="1551"/>
                      <a:pt x="486" y="1764"/>
                      <a:pt x="274" y="2007"/>
                    </a:cubicBezTo>
                    <a:cubicBezTo>
                      <a:pt x="152" y="2189"/>
                      <a:pt x="0" y="2341"/>
                      <a:pt x="122" y="2554"/>
                    </a:cubicBezTo>
                    <a:cubicBezTo>
                      <a:pt x="183" y="2716"/>
                      <a:pt x="338" y="2811"/>
                      <a:pt x="498" y="2811"/>
                    </a:cubicBezTo>
                    <a:cubicBezTo>
                      <a:pt x="578" y="2811"/>
                      <a:pt x="659" y="2787"/>
                      <a:pt x="730" y="2736"/>
                    </a:cubicBezTo>
                    <a:cubicBezTo>
                      <a:pt x="790" y="2736"/>
                      <a:pt x="821" y="2736"/>
                      <a:pt x="882" y="2706"/>
                    </a:cubicBezTo>
                    <a:cubicBezTo>
                      <a:pt x="1221" y="2118"/>
                      <a:pt x="1643" y="1800"/>
                      <a:pt x="2213" y="1800"/>
                    </a:cubicBezTo>
                    <a:cubicBezTo>
                      <a:pt x="2409" y="1800"/>
                      <a:pt x="2623" y="1838"/>
                      <a:pt x="2857" y="1916"/>
                    </a:cubicBezTo>
                    <a:cubicBezTo>
                      <a:pt x="2949" y="1916"/>
                      <a:pt x="3040" y="1885"/>
                      <a:pt x="3100" y="1824"/>
                    </a:cubicBezTo>
                    <a:cubicBezTo>
                      <a:pt x="3283" y="1764"/>
                      <a:pt x="3465" y="1612"/>
                      <a:pt x="3617" y="1460"/>
                    </a:cubicBezTo>
                    <a:cubicBezTo>
                      <a:pt x="3161" y="1308"/>
                      <a:pt x="3131" y="1095"/>
                      <a:pt x="3556" y="913"/>
                    </a:cubicBezTo>
                    <a:cubicBezTo>
                      <a:pt x="3952" y="791"/>
                      <a:pt x="4286" y="426"/>
                      <a:pt x="43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05" name="Google Shape;13205;p15"/>
              <p:cNvSpPr/>
              <p:nvPr/>
            </p:nvSpPr>
            <p:spPr>
              <a:xfrm>
                <a:off x="2183450" y="2377025"/>
                <a:ext cx="86650" cy="271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1086" extrusionOk="0">
                    <a:moveTo>
                      <a:pt x="2920" y="1"/>
                    </a:moveTo>
                    <a:cubicBezTo>
                      <a:pt x="2574" y="1"/>
                      <a:pt x="2244" y="64"/>
                      <a:pt x="1915" y="191"/>
                    </a:cubicBezTo>
                    <a:cubicBezTo>
                      <a:pt x="1277" y="404"/>
                      <a:pt x="608" y="221"/>
                      <a:pt x="0" y="525"/>
                    </a:cubicBezTo>
                    <a:cubicBezTo>
                      <a:pt x="122" y="768"/>
                      <a:pt x="304" y="951"/>
                      <a:pt x="578" y="1072"/>
                    </a:cubicBezTo>
                    <a:cubicBezTo>
                      <a:pt x="711" y="1081"/>
                      <a:pt x="844" y="1086"/>
                      <a:pt x="978" y="1086"/>
                    </a:cubicBezTo>
                    <a:cubicBezTo>
                      <a:pt x="1763" y="1086"/>
                      <a:pt x="2560" y="937"/>
                      <a:pt x="3313" y="677"/>
                    </a:cubicBezTo>
                    <a:cubicBezTo>
                      <a:pt x="3465" y="464"/>
                      <a:pt x="3404" y="130"/>
                      <a:pt x="3131" y="9"/>
                    </a:cubicBezTo>
                    <a:cubicBezTo>
                      <a:pt x="3060" y="3"/>
                      <a:pt x="2990" y="1"/>
                      <a:pt x="29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06" name="Google Shape;13206;p15"/>
              <p:cNvSpPr/>
              <p:nvPr/>
            </p:nvSpPr>
            <p:spPr>
              <a:xfrm>
                <a:off x="1077025" y="2453975"/>
                <a:ext cx="50175" cy="59175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2367" extrusionOk="0">
                    <a:moveTo>
                      <a:pt x="1065" y="0"/>
                    </a:moveTo>
                    <a:cubicBezTo>
                      <a:pt x="639" y="426"/>
                      <a:pt x="274" y="943"/>
                      <a:pt x="1" y="1490"/>
                    </a:cubicBezTo>
                    <a:cubicBezTo>
                      <a:pt x="335" y="1763"/>
                      <a:pt x="639" y="2037"/>
                      <a:pt x="974" y="2280"/>
                    </a:cubicBezTo>
                    <a:cubicBezTo>
                      <a:pt x="1045" y="2339"/>
                      <a:pt x="1111" y="2366"/>
                      <a:pt x="1173" y="2366"/>
                    </a:cubicBezTo>
                    <a:cubicBezTo>
                      <a:pt x="1270" y="2366"/>
                      <a:pt x="1355" y="2300"/>
                      <a:pt x="1429" y="2189"/>
                    </a:cubicBezTo>
                    <a:cubicBezTo>
                      <a:pt x="1186" y="2189"/>
                      <a:pt x="1095" y="2098"/>
                      <a:pt x="1247" y="1885"/>
                    </a:cubicBezTo>
                    <a:cubicBezTo>
                      <a:pt x="1490" y="1459"/>
                      <a:pt x="1916" y="1125"/>
                      <a:pt x="2007" y="578"/>
                    </a:cubicBezTo>
                    <a:lnTo>
                      <a:pt x="1977" y="548"/>
                    </a:lnTo>
                    <a:cubicBezTo>
                      <a:pt x="1673" y="335"/>
                      <a:pt x="1338" y="244"/>
                      <a:pt x="10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07" name="Google Shape;13207;p15"/>
              <p:cNvSpPr/>
              <p:nvPr/>
            </p:nvSpPr>
            <p:spPr>
              <a:xfrm>
                <a:off x="1573250" y="2194100"/>
                <a:ext cx="45600" cy="50925"/>
              </a:xfrm>
              <a:custGeom>
                <a:avLst/>
                <a:gdLst/>
                <a:ahLst/>
                <a:cxnLst/>
                <a:rect l="l" t="t" r="r" b="b"/>
                <a:pathLst>
                  <a:path w="1824" h="2037" extrusionOk="0">
                    <a:moveTo>
                      <a:pt x="1611" y="0"/>
                    </a:moveTo>
                    <a:cubicBezTo>
                      <a:pt x="1064" y="183"/>
                      <a:pt x="517" y="456"/>
                      <a:pt x="0" y="760"/>
                    </a:cubicBezTo>
                    <a:cubicBezTo>
                      <a:pt x="0" y="1003"/>
                      <a:pt x="61" y="1246"/>
                      <a:pt x="183" y="1490"/>
                    </a:cubicBezTo>
                    <a:cubicBezTo>
                      <a:pt x="365" y="1672"/>
                      <a:pt x="487" y="1915"/>
                      <a:pt x="760" y="2037"/>
                    </a:cubicBezTo>
                    <a:lnTo>
                      <a:pt x="1824" y="1490"/>
                    </a:lnTo>
                    <a:cubicBezTo>
                      <a:pt x="1034" y="821"/>
                      <a:pt x="1034" y="821"/>
                      <a:pt x="1672" y="152"/>
                    </a:cubicBezTo>
                    <a:cubicBezTo>
                      <a:pt x="1702" y="122"/>
                      <a:pt x="1642" y="61"/>
                      <a:pt x="16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08" name="Google Shape;13208;p15"/>
              <p:cNvSpPr/>
              <p:nvPr/>
            </p:nvSpPr>
            <p:spPr>
              <a:xfrm>
                <a:off x="2279175" y="2359000"/>
                <a:ext cx="64625" cy="31175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1247" extrusionOk="0">
                    <a:moveTo>
                      <a:pt x="2584" y="0"/>
                    </a:moveTo>
                    <a:lnTo>
                      <a:pt x="2584" y="0"/>
                    </a:lnTo>
                    <a:cubicBezTo>
                      <a:pt x="1703" y="122"/>
                      <a:pt x="852" y="274"/>
                      <a:pt x="1" y="517"/>
                    </a:cubicBezTo>
                    <a:cubicBezTo>
                      <a:pt x="305" y="699"/>
                      <a:pt x="305" y="1216"/>
                      <a:pt x="761" y="1246"/>
                    </a:cubicBezTo>
                    <a:cubicBezTo>
                      <a:pt x="1186" y="1155"/>
                      <a:pt x="1642" y="1064"/>
                      <a:pt x="2037" y="881"/>
                    </a:cubicBezTo>
                    <a:lnTo>
                      <a:pt x="258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09" name="Google Shape;13209;p15"/>
              <p:cNvSpPr/>
              <p:nvPr/>
            </p:nvSpPr>
            <p:spPr>
              <a:xfrm>
                <a:off x="1674300" y="2445550"/>
                <a:ext cx="5397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1439" extrusionOk="0">
                    <a:moveTo>
                      <a:pt x="2092" y="1"/>
                    </a:moveTo>
                    <a:cubicBezTo>
                      <a:pt x="1734" y="1"/>
                      <a:pt x="1395" y="194"/>
                      <a:pt x="1018" y="194"/>
                    </a:cubicBezTo>
                    <a:cubicBezTo>
                      <a:pt x="973" y="194"/>
                      <a:pt x="928" y="192"/>
                      <a:pt x="882" y="185"/>
                    </a:cubicBezTo>
                    <a:cubicBezTo>
                      <a:pt x="882" y="216"/>
                      <a:pt x="882" y="246"/>
                      <a:pt x="852" y="277"/>
                    </a:cubicBezTo>
                    <a:cubicBezTo>
                      <a:pt x="822" y="733"/>
                      <a:pt x="1" y="337"/>
                      <a:pt x="122" y="854"/>
                    </a:cubicBezTo>
                    <a:cubicBezTo>
                      <a:pt x="214" y="1189"/>
                      <a:pt x="791" y="1158"/>
                      <a:pt x="1065" y="1432"/>
                    </a:cubicBezTo>
                    <a:cubicBezTo>
                      <a:pt x="1156" y="1432"/>
                      <a:pt x="1247" y="1438"/>
                      <a:pt x="1336" y="1438"/>
                    </a:cubicBezTo>
                    <a:cubicBezTo>
                      <a:pt x="1514" y="1438"/>
                      <a:pt x="1683" y="1411"/>
                      <a:pt x="1825" y="1249"/>
                    </a:cubicBezTo>
                    <a:cubicBezTo>
                      <a:pt x="1369" y="1158"/>
                      <a:pt x="913" y="1037"/>
                      <a:pt x="1673" y="641"/>
                    </a:cubicBezTo>
                    <a:cubicBezTo>
                      <a:pt x="1612" y="277"/>
                      <a:pt x="2007" y="216"/>
                      <a:pt x="2159" y="3"/>
                    </a:cubicBezTo>
                    <a:cubicBezTo>
                      <a:pt x="2136" y="1"/>
                      <a:pt x="2114" y="1"/>
                      <a:pt x="20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10" name="Google Shape;13210;p15"/>
              <p:cNvSpPr/>
              <p:nvPr/>
            </p:nvSpPr>
            <p:spPr>
              <a:xfrm>
                <a:off x="1651525" y="2327725"/>
                <a:ext cx="36475" cy="54075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2163" extrusionOk="0">
                    <a:moveTo>
                      <a:pt x="1210" y="0"/>
                    </a:moveTo>
                    <a:cubicBezTo>
                      <a:pt x="1018" y="0"/>
                      <a:pt x="899" y="309"/>
                      <a:pt x="699" y="309"/>
                    </a:cubicBezTo>
                    <a:cubicBezTo>
                      <a:pt x="0" y="582"/>
                      <a:pt x="638" y="1312"/>
                      <a:pt x="213" y="1707"/>
                    </a:cubicBezTo>
                    <a:cubicBezTo>
                      <a:pt x="152" y="1768"/>
                      <a:pt x="213" y="1920"/>
                      <a:pt x="304" y="2011"/>
                    </a:cubicBezTo>
                    <a:cubicBezTo>
                      <a:pt x="395" y="2072"/>
                      <a:pt x="456" y="2102"/>
                      <a:pt x="547" y="2163"/>
                    </a:cubicBezTo>
                    <a:cubicBezTo>
                      <a:pt x="912" y="1525"/>
                      <a:pt x="1216" y="856"/>
                      <a:pt x="1459" y="157"/>
                    </a:cubicBezTo>
                    <a:cubicBezTo>
                      <a:pt x="1361" y="42"/>
                      <a:pt x="1280" y="0"/>
                      <a:pt x="12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11" name="Google Shape;13211;p15"/>
              <p:cNvSpPr/>
              <p:nvPr/>
            </p:nvSpPr>
            <p:spPr>
              <a:xfrm>
                <a:off x="1723700" y="2446250"/>
                <a:ext cx="54750" cy="30550"/>
              </a:xfrm>
              <a:custGeom>
                <a:avLst/>
                <a:gdLst/>
                <a:ahLst/>
                <a:cxnLst/>
                <a:rect l="l" t="t" r="r" b="b"/>
                <a:pathLst>
                  <a:path w="2190" h="1222" extrusionOk="0">
                    <a:moveTo>
                      <a:pt x="921" y="1"/>
                    </a:moveTo>
                    <a:cubicBezTo>
                      <a:pt x="647" y="1"/>
                      <a:pt x="465" y="170"/>
                      <a:pt x="244" y="553"/>
                    </a:cubicBezTo>
                    <a:cubicBezTo>
                      <a:pt x="122" y="735"/>
                      <a:pt x="31" y="978"/>
                      <a:pt x="1" y="1221"/>
                    </a:cubicBezTo>
                    <a:cubicBezTo>
                      <a:pt x="760" y="1009"/>
                      <a:pt x="1520" y="705"/>
                      <a:pt x="2189" y="340"/>
                    </a:cubicBezTo>
                    <a:cubicBezTo>
                      <a:pt x="1916" y="309"/>
                      <a:pt x="1672" y="249"/>
                      <a:pt x="1429" y="127"/>
                    </a:cubicBezTo>
                    <a:cubicBezTo>
                      <a:pt x="1224" y="45"/>
                      <a:pt x="1060" y="1"/>
                      <a:pt x="9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12" name="Google Shape;13212;p15"/>
              <p:cNvSpPr/>
              <p:nvPr/>
            </p:nvSpPr>
            <p:spPr>
              <a:xfrm>
                <a:off x="1312600" y="2207775"/>
                <a:ext cx="34225" cy="273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095" extrusionOk="0">
                    <a:moveTo>
                      <a:pt x="578" y="0"/>
                    </a:moveTo>
                    <a:cubicBezTo>
                      <a:pt x="274" y="152"/>
                      <a:pt x="92" y="426"/>
                      <a:pt x="1" y="730"/>
                    </a:cubicBezTo>
                    <a:cubicBezTo>
                      <a:pt x="304" y="1003"/>
                      <a:pt x="730" y="973"/>
                      <a:pt x="1095" y="1095"/>
                    </a:cubicBezTo>
                    <a:lnTo>
                      <a:pt x="1338" y="791"/>
                    </a:lnTo>
                    <a:cubicBezTo>
                      <a:pt x="1368" y="243"/>
                      <a:pt x="1368" y="243"/>
                      <a:pt x="5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13" name="Google Shape;13213;p15"/>
              <p:cNvSpPr/>
              <p:nvPr/>
            </p:nvSpPr>
            <p:spPr>
              <a:xfrm>
                <a:off x="1413675" y="2099100"/>
                <a:ext cx="41800" cy="31225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249" extrusionOk="0">
                    <a:moveTo>
                      <a:pt x="1277" y="1"/>
                    </a:moveTo>
                    <a:cubicBezTo>
                      <a:pt x="973" y="92"/>
                      <a:pt x="669" y="213"/>
                      <a:pt x="365" y="335"/>
                    </a:cubicBezTo>
                    <a:cubicBezTo>
                      <a:pt x="304" y="426"/>
                      <a:pt x="243" y="487"/>
                      <a:pt x="183" y="517"/>
                    </a:cubicBezTo>
                    <a:lnTo>
                      <a:pt x="0" y="730"/>
                    </a:lnTo>
                    <a:cubicBezTo>
                      <a:pt x="91" y="913"/>
                      <a:pt x="243" y="1065"/>
                      <a:pt x="426" y="1186"/>
                    </a:cubicBezTo>
                    <a:cubicBezTo>
                      <a:pt x="505" y="1226"/>
                      <a:pt x="602" y="1248"/>
                      <a:pt x="689" y="1248"/>
                    </a:cubicBezTo>
                    <a:cubicBezTo>
                      <a:pt x="801" y="1248"/>
                      <a:pt x="895" y="1211"/>
                      <a:pt x="912" y="1125"/>
                    </a:cubicBezTo>
                    <a:cubicBezTo>
                      <a:pt x="1003" y="730"/>
                      <a:pt x="1429" y="578"/>
                      <a:pt x="1550" y="305"/>
                    </a:cubicBezTo>
                    <a:cubicBezTo>
                      <a:pt x="1672" y="62"/>
                      <a:pt x="1459" y="31"/>
                      <a:pt x="1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14" name="Google Shape;13214;p15"/>
              <p:cNvSpPr/>
              <p:nvPr/>
            </p:nvSpPr>
            <p:spPr>
              <a:xfrm>
                <a:off x="1188750" y="2476650"/>
                <a:ext cx="33450" cy="28250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130" extrusionOk="0">
                    <a:moveTo>
                      <a:pt x="575" y="1"/>
                    </a:moveTo>
                    <a:cubicBezTo>
                      <a:pt x="311" y="1"/>
                      <a:pt x="140" y="231"/>
                      <a:pt x="0" y="704"/>
                    </a:cubicBezTo>
                    <a:cubicBezTo>
                      <a:pt x="0" y="856"/>
                      <a:pt x="30" y="1008"/>
                      <a:pt x="61" y="1130"/>
                    </a:cubicBezTo>
                    <a:cubicBezTo>
                      <a:pt x="517" y="948"/>
                      <a:pt x="942" y="704"/>
                      <a:pt x="1337" y="370"/>
                    </a:cubicBezTo>
                    <a:cubicBezTo>
                      <a:pt x="1016" y="125"/>
                      <a:pt x="770" y="1"/>
                      <a:pt x="5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15" name="Google Shape;13215;p15"/>
              <p:cNvSpPr/>
              <p:nvPr/>
            </p:nvSpPr>
            <p:spPr>
              <a:xfrm>
                <a:off x="1386300" y="2131025"/>
                <a:ext cx="25100" cy="2832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133" extrusionOk="0">
                    <a:moveTo>
                      <a:pt x="578" y="0"/>
                    </a:moveTo>
                    <a:cubicBezTo>
                      <a:pt x="305" y="92"/>
                      <a:pt x="214" y="365"/>
                      <a:pt x="1" y="517"/>
                    </a:cubicBezTo>
                    <a:cubicBezTo>
                      <a:pt x="122" y="730"/>
                      <a:pt x="183" y="973"/>
                      <a:pt x="426" y="1064"/>
                    </a:cubicBezTo>
                    <a:cubicBezTo>
                      <a:pt x="487" y="1110"/>
                      <a:pt x="548" y="1133"/>
                      <a:pt x="605" y="1133"/>
                    </a:cubicBezTo>
                    <a:cubicBezTo>
                      <a:pt x="662" y="1133"/>
                      <a:pt x="715" y="1110"/>
                      <a:pt x="761" y="1064"/>
                    </a:cubicBezTo>
                    <a:cubicBezTo>
                      <a:pt x="1004" y="882"/>
                      <a:pt x="730" y="578"/>
                      <a:pt x="882" y="304"/>
                    </a:cubicBezTo>
                    <a:cubicBezTo>
                      <a:pt x="974" y="122"/>
                      <a:pt x="761" y="0"/>
                      <a:pt x="5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16" name="Google Shape;13216;p15"/>
              <p:cNvSpPr/>
              <p:nvPr/>
            </p:nvSpPr>
            <p:spPr>
              <a:xfrm>
                <a:off x="2262475" y="2371900"/>
                <a:ext cx="357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925" extrusionOk="0">
                    <a:moveTo>
                      <a:pt x="669" y="1"/>
                    </a:moveTo>
                    <a:lnTo>
                      <a:pt x="0" y="214"/>
                    </a:lnTo>
                    <a:cubicBezTo>
                      <a:pt x="61" y="426"/>
                      <a:pt x="122" y="669"/>
                      <a:pt x="183" y="882"/>
                    </a:cubicBezTo>
                    <a:cubicBezTo>
                      <a:pt x="314" y="910"/>
                      <a:pt x="446" y="924"/>
                      <a:pt x="577" y="924"/>
                    </a:cubicBezTo>
                    <a:cubicBezTo>
                      <a:pt x="869" y="924"/>
                      <a:pt x="1156" y="856"/>
                      <a:pt x="1429" y="730"/>
                    </a:cubicBezTo>
                    <a:cubicBezTo>
                      <a:pt x="1186" y="457"/>
                      <a:pt x="1034" y="122"/>
                      <a:pt x="6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17" name="Google Shape;13217;p15"/>
              <p:cNvSpPr/>
              <p:nvPr/>
            </p:nvSpPr>
            <p:spPr>
              <a:xfrm>
                <a:off x="1323250" y="2064650"/>
                <a:ext cx="40300" cy="19275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771" extrusionOk="0">
                    <a:moveTo>
                      <a:pt x="423" y="0"/>
                    </a:moveTo>
                    <a:cubicBezTo>
                      <a:pt x="305" y="0"/>
                      <a:pt x="205" y="51"/>
                      <a:pt x="152" y="224"/>
                    </a:cubicBezTo>
                    <a:cubicBezTo>
                      <a:pt x="0" y="619"/>
                      <a:pt x="578" y="528"/>
                      <a:pt x="669" y="771"/>
                    </a:cubicBezTo>
                    <a:cubicBezTo>
                      <a:pt x="1034" y="619"/>
                      <a:pt x="1337" y="376"/>
                      <a:pt x="1611" y="102"/>
                    </a:cubicBezTo>
                    <a:lnTo>
                      <a:pt x="912" y="102"/>
                    </a:lnTo>
                    <a:cubicBezTo>
                      <a:pt x="758" y="85"/>
                      <a:pt x="575" y="0"/>
                      <a:pt x="4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18" name="Google Shape;13218;p15"/>
              <p:cNvSpPr/>
              <p:nvPr/>
            </p:nvSpPr>
            <p:spPr>
              <a:xfrm>
                <a:off x="2430400" y="2344550"/>
                <a:ext cx="31950" cy="1845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738" extrusionOk="0">
                    <a:moveTo>
                      <a:pt x="1277" y="0"/>
                    </a:moveTo>
                    <a:lnTo>
                      <a:pt x="365" y="31"/>
                    </a:lnTo>
                    <a:cubicBezTo>
                      <a:pt x="1" y="274"/>
                      <a:pt x="213" y="487"/>
                      <a:pt x="365" y="730"/>
                    </a:cubicBezTo>
                    <a:cubicBezTo>
                      <a:pt x="407" y="735"/>
                      <a:pt x="450" y="738"/>
                      <a:pt x="493" y="738"/>
                    </a:cubicBezTo>
                    <a:cubicBezTo>
                      <a:pt x="701" y="738"/>
                      <a:pt x="919" y="679"/>
                      <a:pt x="1095" y="578"/>
                    </a:cubicBezTo>
                    <a:cubicBezTo>
                      <a:pt x="1216" y="396"/>
                      <a:pt x="1277" y="183"/>
                      <a:pt x="12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19" name="Google Shape;13219;p15"/>
              <p:cNvSpPr/>
              <p:nvPr/>
            </p:nvSpPr>
            <p:spPr>
              <a:xfrm>
                <a:off x="1479025" y="2278675"/>
                <a:ext cx="22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025" extrusionOk="0">
                    <a:moveTo>
                      <a:pt x="419" y="0"/>
                    </a:moveTo>
                    <a:cubicBezTo>
                      <a:pt x="386" y="0"/>
                      <a:pt x="348" y="7"/>
                      <a:pt x="304" y="21"/>
                    </a:cubicBezTo>
                    <a:cubicBezTo>
                      <a:pt x="0" y="113"/>
                      <a:pt x="152" y="477"/>
                      <a:pt x="152" y="721"/>
                    </a:cubicBezTo>
                    <a:cubicBezTo>
                      <a:pt x="152" y="812"/>
                      <a:pt x="274" y="903"/>
                      <a:pt x="335" y="1025"/>
                    </a:cubicBezTo>
                    <a:cubicBezTo>
                      <a:pt x="547" y="964"/>
                      <a:pt x="760" y="842"/>
                      <a:pt x="882" y="629"/>
                    </a:cubicBezTo>
                    <a:cubicBezTo>
                      <a:pt x="851" y="599"/>
                      <a:pt x="790" y="569"/>
                      <a:pt x="760" y="538"/>
                    </a:cubicBezTo>
                    <a:cubicBezTo>
                      <a:pt x="627" y="351"/>
                      <a:pt x="657" y="0"/>
                      <a:pt x="4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20" name="Google Shape;13220;p15"/>
              <p:cNvSpPr/>
              <p:nvPr/>
            </p:nvSpPr>
            <p:spPr>
              <a:xfrm>
                <a:off x="1103625" y="2449350"/>
                <a:ext cx="22825" cy="185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43" extrusionOk="0">
                    <a:moveTo>
                      <a:pt x="222" y="1"/>
                    </a:moveTo>
                    <a:cubicBezTo>
                      <a:pt x="200" y="1"/>
                      <a:pt x="176" y="2"/>
                      <a:pt x="153" y="3"/>
                    </a:cubicBezTo>
                    <a:lnTo>
                      <a:pt x="1" y="185"/>
                    </a:lnTo>
                    <a:cubicBezTo>
                      <a:pt x="100" y="655"/>
                      <a:pt x="118" y="743"/>
                      <a:pt x="547" y="743"/>
                    </a:cubicBezTo>
                    <a:cubicBezTo>
                      <a:pt x="645" y="743"/>
                      <a:pt x="765" y="738"/>
                      <a:pt x="913" y="733"/>
                    </a:cubicBezTo>
                    <a:cubicBezTo>
                      <a:pt x="855" y="298"/>
                      <a:pt x="686" y="1"/>
                      <a:pt x="2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21" name="Google Shape;13221;p15"/>
              <p:cNvSpPr/>
              <p:nvPr/>
            </p:nvSpPr>
            <p:spPr>
              <a:xfrm>
                <a:off x="2061100" y="2307875"/>
                <a:ext cx="32700" cy="27675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107" extrusionOk="0">
                    <a:moveTo>
                      <a:pt x="125" y="1"/>
                    </a:moveTo>
                    <a:cubicBezTo>
                      <a:pt x="84" y="1"/>
                      <a:pt x="42" y="3"/>
                      <a:pt x="0" y="9"/>
                    </a:cubicBezTo>
                    <a:cubicBezTo>
                      <a:pt x="122" y="282"/>
                      <a:pt x="608" y="312"/>
                      <a:pt x="547" y="738"/>
                    </a:cubicBezTo>
                    <a:cubicBezTo>
                      <a:pt x="631" y="960"/>
                      <a:pt x="816" y="1107"/>
                      <a:pt x="1056" y="1107"/>
                    </a:cubicBezTo>
                    <a:cubicBezTo>
                      <a:pt x="1079" y="1107"/>
                      <a:pt x="1102" y="1105"/>
                      <a:pt x="1125" y="1103"/>
                    </a:cubicBezTo>
                    <a:cubicBezTo>
                      <a:pt x="1307" y="738"/>
                      <a:pt x="1095" y="282"/>
                      <a:pt x="699" y="160"/>
                    </a:cubicBezTo>
                    <a:cubicBezTo>
                      <a:pt x="523" y="60"/>
                      <a:pt x="326" y="1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22" name="Google Shape;13222;p15"/>
              <p:cNvSpPr/>
              <p:nvPr/>
            </p:nvSpPr>
            <p:spPr>
              <a:xfrm>
                <a:off x="1708500" y="2155350"/>
                <a:ext cx="34225" cy="114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456" extrusionOk="0">
                    <a:moveTo>
                      <a:pt x="964" y="1"/>
                    </a:moveTo>
                    <a:cubicBezTo>
                      <a:pt x="752" y="1"/>
                      <a:pt x="523" y="127"/>
                      <a:pt x="316" y="127"/>
                    </a:cubicBezTo>
                    <a:cubicBezTo>
                      <a:pt x="292" y="127"/>
                      <a:pt x="268" y="126"/>
                      <a:pt x="244" y="122"/>
                    </a:cubicBezTo>
                    <a:cubicBezTo>
                      <a:pt x="213" y="243"/>
                      <a:pt x="1" y="274"/>
                      <a:pt x="92" y="456"/>
                    </a:cubicBezTo>
                    <a:cubicBezTo>
                      <a:pt x="305" y="456"/>
                      <a:pt x="548" y="456"/>
                      <a:pt x="791" y="426"/>
                    </a:cubicBezTo>
                    <a:cubicBezTo>
                      <a:pt x="1095" y="395"/>
                      <a:pt x="1277" y="395"/>
                      <a:pt x="1368" y="274"/>
                    </a:cubicBezTo>
                    <a:cubicBezTo>
                      <a:pt x="1251" y="63"/>
                      <a:pt x="1112" y="1"/>
                      <a:pt x="9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23" name="Google Shape;13223;p15"/>
              <p:cNvSpPr/>
              <p:nvPr/>
            </p:nvSpPr>
            <p:spPr>
              <a:xfrm>
                <a:off x="1179625" y="2372525"/>
                <a:ext cx="243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601" extrusionOk="0">
                    <a:moveTo>
                      <a:pt x="454" y="0"/>
                    </a:moveTo>
                    <a:cubicBezTo>
                      <a:pt x="318" y="0"/>
                      <a:pt x="211" y="167"/>
                      <a:pt x="0" y="523"/>
                    </a:cubicBezTo>
                    <a:cubicBezTo>
                      <a:pt x="74" y="580"/>
                      <a:pt x="148" y="600"/>
                      <a:pt x="222" y="600"/>
                    </a:cubicBezTo>
                    <a:cubicBezTo>
                      <a:pt x="382" y="600"/>
                      <a:pt x="540" y="505"/>
                      <a:pt x="689" y="505"/>
                    </a:cubicBezTo>
                    <a:cubicBezTo>
                      <a:pt x="723" y="505"/>
                      <a:pt x="757" y="510"/>
                      <a:pt x="791" y="523"/>
                    </a:cubicBezTo>
                    <a:lnTo>
                      <a:pt x="973" y="371"/>
                    </a:lnTo>
                    <a:cubicBezTo>
                      <a:pt x="717" y="129"/>
                      <a:pt x="574" y="0"/>
                      <a:pt x="4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24" name="Google Shape;13224;p15"/>
              <p:cNvSpPr/>
              <p:nvPr/>
            </p:nvSpPr>
            <p:spPr>
              <a:xfrm>
                <a:off x="2175075" y="2389375"/>
                <a:ext cx="228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594" extrusionOk="0">
                    <a:moveTo>
                      <a:pt x="335" y="1"/>
                    </a:moveTo>
                    <a:cubicBezTo>
                      <a:pt x="153" y="1"/>
                      <a:pt x="1" y="183"/>
                      <a:pt x="1" y="366"/>
                    </a:cubicBezTo>
                    <a:cubicBezTo>
                      <a:pt x="1" y="426"/>
                      <a:pt x="1" y="487"/>
                      <a:pt x="1" y="548"/>
                    </a:cubicBezTo>
                    <a:cubicBezTo>
                      <a:pt x="153" y="578"/>
                      <a:pt x="305" y="594"/>
                      <a:pt x="457" y="594"/>
                    </a:cubicBezTo>
                    <a:cubicBezTo>
                      <a:pt x="609" y="594"/>
                      <a:pt x="761" y="578"/>
                      <a:pt x="913" y="548"/>
                    </a:cubicBezTo>
                    <a:cubicBezTo>
                      <a:pt x="791" y="305"/>
                      <a:pt x="700" y="31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25" name="Google Shape;13225;p15"/>
              <p:cNvSpPr/>
              <p:nvPr/>
            </p:nvSpPr>
            <p:spPr>
              <a:xfrm>
                <a:off x="1240400" y="2089225"/>
                <a:ext cx="3195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576" extrusionOk="0">
                    <a:moveTo>
                      <a:pt x="913" y="1"/>
                    </a:moveTo>
                    <a:cubicBezTo>
                      <a:pt x="578" y="153"/>
                      <a:pt x="274" y="335"/>
                      <a:pt x="1" y="548"/>
                    </a:cubicBezTo>
                    <a:cubicBezTo>
                      <a:pt x="30" y="546"/>
                      <a:pt x="59" y="545"/>
                      <a:pt x="88" y="545"/>
                    </a:cubicBezTo>
                    <a:cubicBezTo>
                      <a:pt x="268" y="545"/>
                      <a:pt x="453" y="576"/>
                      <a:pt x="630" y="576"/>
                    </a:cubicBezTo>
                    <a:cubicBezTo>
                      <a:pt x="880" y="576"/>
                      <a:pt x="1111" y="514"/>
                      <a:pt x="1278" y="213"/>
                    </a:cubicBezTo>
                    <a:cubicBezTo>
                      <a:pt x="1217" y="61"/>
                      <a:pt x="1065" y="1"/>
                      <a:pt x="9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26" name="Google Shape;13226;p15"/>
              <p:cNvSpPr/>
              <p:nvPr/>
            </p:nvSpPr>
            <p:spPr>
              <a:xfrm>
                <a:off x="1573250" y="2231325"/>
                <a:ext cx="190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31" extrusionOk="0">
                    <a:moveTo>
                      <a:pt x="183" y="1"/>
                    </a:moveTo>
                    <a:cubicBezTo>
                      <a:pt x="0" y="305"/>
                      <a:pt x="0" y="578"/>
                      <a:pt x="395" y="730"/>
                    </a:cubicBezTo>
                    <a:cubicBezTo>
                      <a:pt x="456" y="730"/>
                      <a:pt x="517" y="730"/>
                      <a:pt x="547" y="700"/>
                    </a:cubicBezTo>
                    <a:cubicBezTo>
                      <a:pt x="608" y="639"/>
                      <a:pt x="699" y="608"/>
                      <a:pt x="760" y="548"/>
                    </a:cubicBezTo>
                    <a:cubicBezTo>
                      <a:pt x="730" y="213"/>
                      <a:pt x="578" y="1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27" name="Google Shape;13227;p15"/>
              <p:cNvSpPr/>
              <p:nvPr/>
            </p:nvSpPr>
            <p:spPr>
              <a:xfrm>
                <a:off x="1299675" y="2231325"/>
                <a:ext cx="1675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42" extrusionOk="0">
                    <a:moveTo>
                      <a:pt x="183" y="1"/>
                    </a:moveTo>
                    <a:lnTo>
                      <a:pt x="1" y="183"/>
                    </a:lnTo>
                    <a:cubicBezTo>
                      <a:pt x="144" y="412"/>
                      <a:pt x="287" y="641"/>
                      <a:pt x="609" y="641"/>
                    </a:cubicBezTo>
                    <a:cubicBezTo>
                      <a:pt x="628" y="641"/>
                      <a:pt x="649" y="641"/>
                      <a:pt x="670" y="639"/>
                    </a:cubicBezTo>
                    <a:cubicBezTo>
                      <a:pt x="670" y="244"/>
                      <a:pt x="426" y="122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28" name="Google Shape;13228;p15"/>
              <p:cNvSpPr/>
              <p:nvPr/>
            </p:nvSpPr>
            <p:spPr>
              <a:xfrm>
                <a:off x="1422775" y="2093775"/>
                <a:ext cx="228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639" extrusionOk="0">
                    <a:moveTo>
                      <a:pt x="518" y="1"/>
                    </a:moveTo>
                    <a:cubicBezTo>
                      <a:pt x="305" y="123"/>
                      <a:pt x="122" y="305"/>
                      <a:pt x="1" y="548"/>
                    </a:cubicBezTo>
                    <a:cubicBezTo>
                      <a:pt x="99" y="610"/>
                      <a:pt x="207" y="639"/>
                      <a:pt x="314" y="639"/>
                    </a:cubicBezTo>
                    <a:cubicBezTo>
                      <a:pt x="573" y="639"/>
                      <a:pt x="827" y="472"/>
                      <a:pt x="913" y="214"/>
                    </a:cubicBezTo>
                    <a:cubicBezTo>
                      <a:pt x="822" y="62"/>
                      <a:pt x="670" y="1"/>
                      <a:pt x="5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29" name="Google Shape;13229;p15"/>
              <p:cNvSpPr/>
              <p:nvPr/>
            </p:nvSpPr>
            <p:spPr>
              <a:xfrm>
                <a:off x="1436475" y="2080875"/>
                <a:ext cx="19000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760" h="730" extrusionOk="0">
                    <a:moveTo>
                      <a:pt x="395" y="0"/>
                    </a:moveTo>
                    <a:lnTo>
                      <a:pt x="0" y="517"/>
                    </a:lnTo>
                    <a:cubicBezTo>
                      <a:pt x="61" y="639"/>
                      <a:pt x="213" y="730"/>
                      <a:pt x="365" y="730"/>
                    </a:cubicBezTo>
                    <a:cubicBezTo>
                      <a:pt x="456" y="608"/>
                      <a:pt x="517" y="487"/>
                      <a:pt x="608" y="365"/>
                    </a:cubicBezTo>
                    <a:cubicBezTo>
                      <a:pt x="760" y="91"/>
                      <a:pt x="638" y="31"/>
                      <a:pt x="3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30" name="Google Shape;13230;p15"/>
              <p:cNvSpPr/>
              <p:nvPr/>
            </p:nvSpPr>
            <p:spPr>
              <a:xfrm>
                <a:off x="2362000" y="2361675"/>
                <a:ext cx="182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94" extrusionOk="0">
                    <a:moveTo>
                      <a:pt x="441" y="0"/>
                    </a:moveTo>
                    <a:cubicBezTo>
                      <a:pt x="349" y="0"/>
                      <a:pt x="281" y="107"/>
                      <a:pt x="214" y="197"/>
                    </a:cubicBezTo>
                    <a:cubicBezTo>
                      <a:pt x="153" y="319"/>
                      <a:pt x="62" y="440"/>
                      <a:pt x="1" y="592"/>
                    </a:cubicBezTo>
                    <a:cubicBezTo>
                      <a:pt x="48" y="592"/>
                      <a:pt x="96" y="594"/>
                      <a:pt x="142" y="594"/>
                    </a:cubicBezTo>
                    <a:cubicBezTo>
                      <a:pt x="304" y="594"/>
                      <a:pt x="454" y="575"/>
                      <a:pt x="548" y="410"/>
                    </a:cubicBezTo>
                    <a:cubicBezTo>
                      <a:pt x="609" y="288"/>
                      <a:pt x="730" y="136"/>
                      <a:pt x="548" y="45"/>
                    </a:cubicBezTo>
                    <a:cubicBezTo>
                      <a:pt x="509" y="13"/>
                      <a:pt x="473" y="0"/>
                      <a:pt x="4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31" name="Google Shape;13231;p15"/>
              <p:cNvSpPr/>
              <p:nvPr/>
            </p:nvSpPr>
            <p:spPr>
              <a:xfrm>
                <a:off x="2489675" y="2354200"/>
                <a:ext cx="190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359" extrusionOk="0">
                    <a:moveTo>
                      <a:pt x="356" y="0"/>
                    </a:moveTo>
                    <a:cubicBezTo>
                      <a:pt x="262" y="0"/>
                      <a:pt x="164" y="13"/>
                      <a:pt x="74" y="13"/>
                    </a:cubicBezTo>
                    <a:cubicBezTo>
                      <a:pt x="49" y="13"/>
                      <a:pt x="24" y="12"/>
                      <a:pt x="0" y="10"/>
                    </a:cubicBezTo>
                    <a:lnTo>
                      <a:pt x="0" y="10"/>
                    </a:lnTo>
                    <a:cubicBezTo>
                      <a:pt x="60" y="307"/>
                      <a:pt x="236" y="359"/>
                      <a:pt x="435" y="359"/>
                    </a:cubicBezTo>
                    <a:cubicBezTo>
                      <a:pt x="542" y="359"/>
                      <a:pt x="655" y="344"/>
                      <a:pt x="760" y="344"/>
                    </a:cubicBezTo>
                    <a:cubicBezTo>
                      <a:pt x="705" y="50"/>
                      <a:pt x="539" y="0"/>
                      <a:pt x="3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32" name="Google Shape;13232;p15"/>
              <p:cNvSpPr/>
              <p:nvPr/>
            </p:nvSpPr>
            <p:spPr>
              <a:xfrm>
                <a:off x="2405325" y="2355525"/>
                <a:ext cx="16750" cy="118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4" extrusionOk="0">
                    <a:moveTo>
                      <a:pt x="346" y="1"/>
                    </a:moveTo>
                    <a:cubicBezTo>
                      <a:pt x="316" y="1"/>
                      <a:pt x="281" y="6"/>
                      <a:pt x="244" y="17"/>
                    </a:cubicBezTo>
                    <a:cubicBezTo>
                      <a:pt x="1" y="109"/>
                      <a:pt x="244" y="321"/>
                      <a:pt x="274" y="473"/>
                    </a:cubicBezTo>
                    <a:lnTo>
                      <a:pt x="669" y="473"/>
                    </a:lnTo>
                    <a:cubicBezTo>
                      <a:pt x="616" y="260"/>
                      <a:pt x="563" y="1"/>
                      <a:pt x="3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33" name="Google Shape;13233;p15"/>
              <p:cNvSpPr/>
              <p:nvPr/>
            </p:nvSpPr>
            <p:spPr>
              <a:xfrm>
                <a:off x="1281450" y="2278900"/>
                <a:ext cx="15225" cy="117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69" extrusionOk="0">
                    <a:moveTo>
                      <a:pt x="293" y="1"/>
                    </a:moveTo>
                    <a:cubicBezTo>
                      <a:pt x="222" y="1"/>
                      <a:pt x="154" y="34"/>
                      <a:pt x="91" y="134"/>
                    </a:cubicBezTo>
                    <a:cubicBezTo>
                      <a:pt x="0" y="316"/>
                      <a:pt x="91" y="408"/>
                      <a:pt x="213" y="468"/>
                    </a:cubicBezTo>
                    <a:cubicBezTo>
                      <a:pt x="395" y="408"/>
                      <a:pt x="517" y="256"/>
                      <a:pt x="608" y="104"/>
                    </a:cubicBezTo>
                    <a:cubicBezTo>
                      <a:pt x="501" y="68"/>
                      <a:pt x="394" y="1"/>
                      <a:pt x="2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34" name="Google Shape;13234;p15"/>
              <p:cNvSpPr/>
              <p:nvPr/>
            </p:nvSpPr>
            <p:spPr>
              <a:xfrm>
                <a:off x="2066425" y="2343100"/>
                <a:ext cx="15975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06" extrusionOk="0">
                    <a:moveTo>
                      <a:pt x="69" y="1"/>
                    </a:moveTo>
                    <a:cubicBezTo>
                      <a:pt x="49" y="1"/>
                      <a:pt x="28" y="17"/>
                      <a:pt x="0" y="58"/>
                    </a:cubicBezTo>
                    <a:cubicBezTo>
                      <a:pt x="30" y="302"/>
                      <a:pt x="152" y="484"/>
                      <a:pt x="365" y="606"/>
                    </a:cubicBezTo>
                    <a:cubicBezTo>
                      <a:pt x="638" y="423"/>
                      <a:pt x="365" y="241"/>
                      <a:pt x="365" y="58"/>
                    </a:cubicBezTo>
                    <a:lnTo>
                      <a:pt x="152" y="58"/>
                    </a:lnTo>
                    <a:cubicBezTo>
                      <a:pt x="119" y="25"/>
                      <a:pt x="94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35" name="Google Shape;13235;p15"/>
              <p:cNvSpPr/>
              <p:nvPr/>
            </p:nvSpPr>
            <p:spPr>
              <a:xfrm>
                <a:off x="1263200" y="2080875"/>
                <a:ext cx="13700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48" extrusionOk="0">
                    <a:moveTo>
                      <a:pt x="548" y="0"/>
                    </a:moveTo>
                    <a:cubicBezTo>
                      <a:pt x="335" y="61"/>
                      <a:pt x="153" y="183"/>
                      <a:pt x="1" y="335"/>
                    </a:cubicBezTo>
                    <a:cubicBezTo>
                      <a:pt x="62" y="487"/>
                      <a:pt x="214" y="547"/>
                      <a:pt x="366" y="547"/>
                    </a:cubicBezTo>
                    <a:cubicBezTo>
                      <a:pt x="426" y="456"/>
                      <a:pt x="487" y="395"/>
                      <a:pt x="548" y="335"/>
                    </a:cubicBezTo>
                    <a:cubicBezTo>
                      <a:pt x="548" y="274"/>
                      <a:pt x="548" y="213"/>
                      <a:pt x="548" y="183"/>
                    </a:cubicBezTo>
                    <a:lnTo>
                      <a:pt x="54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36" name="Google Shape;13236;p15"/>
              <p:cNvSpPr/>
              <p:nvPr/>
            </p:nvSpPr>
            <p:spPr>
              <a:xfrm>
                <a:off x="1444825" y="2285275"/>
                <a:ext cx="1522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48" extrusionOk="0">
                    <a:moveTo>
                      <a:pt x="578" y="1"/>
                    </a:moveTo>
                    <a:cubicBezTo>
                      <a:pt x="335" y="1"/>
                      <a:pt x="92" y="153"/>
                      <a:pt x="0" y="365"/>
                    </a:cubicBezTo>
                    <a:lnTo>
                      <a:pt x="213" y="548"/>
                    </a:lnTo>
                    <a:cubicBezTo>
                      <a:pt x="456" y="457"/>
                      <a:pt x="608" y="244"/>
                      <a:pt x="5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37" name="Google Shape;13237;p15"/>
              <p:cNvSpPr/>
              <p:nvPr/>
            </p:nvSpPr>
            <p:spPr>
              <a:xfrm>
                <a:off x="1413675" y="2308825"/>
                <a:ext cx="9125" cy="1315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526" extrusionOk="0">
                    <a:moveTo>
                      <a:pt x="365" y="1"/>
                    </a:moveTo>
                    <a:cubicBezTo>
                      <a:pt x="213" y="62"/>
                      <a:pt x="61" y="183"/>
                      <a:pt x="0" y="335"/>
                    </a:cubicBezTo>
                    <a:cubicBezTo>
                      <a:pt x="51" y="462"/>
                      <a:pt x="165" y="525"/>
                      <a:pt x="289" y="525"/>
                    </a:cubicBezTo>
                    <a:cubicBezTo>
                      <a:pt x="314" y="525"/>
                      <a:pt x="340" y="523"/>
                      <a:pt x="365" y="518"/>
                    </a:cubicBezTo>
                    <a:lnTo>
                      <a:pt x="36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38" name="Google Shape;13238;p15"/>
              <p:cNvSpPr/>
              <p:nvPr/>
            </p:nvSpPr>
            <p:spPr>
              <a:xfrm>
                <a:off x="1631750" y="2381025"/>
                <a:ext cx="91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427" extrusionOk="0">
                    <a:moveTo>
                      <a:pt x="31" y="0"/>
                    </a:moveTo>
                    <a:cubicBezTo>
                      <a:pt x="31" y="61"/>
                      <a:pt x="1" y="122"/>
                      <a:pt x="31" y="152"/>
                    </a:cubicBezTo>
                    <a:cubicBezTo>
                      <a:pt x="62" y="274"/>
                      <a:pt x="31" y="426"/>
                      <a:pt x="183" y="426"/>
                    </a:cubicBezTo>
                    <a:cubicBezTo>
                      <a:pt x="244" y="396"/>
                      <a:pt x="305" y="335"/>
                      <a:pt x="335" y="244"/>
                    </a:cubicBezTo>
                    <a:cubicBezTo>
                      <a:pt x="365" y="61"/>
                      <a:pt x="183" y="0"/>
                      <a:pt x="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39" name="Google Shape;13239;p15"/>
              <p:cNvSpPr/>
              <p:nvPr/>
            </p:nvSpPr>
            <p:spPr>
              <a:xfrm>
                <a:off x="1364275" y="2344550"/>
                <a:ext cx="129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63" extrusionOk="0">
                    <a:moveTo>
                      <a:pt x="304" y="0"/>
                    </a:moveTo>
                    <a:lnTo>
                      <a:pt x="0" y="213"/>
                    </a:lnTo>
                    <a:cubicBezTo>
                      <a:pt x="73" y="304"/>
                      <a:pt x="156" y="362"/>
                      <a:pt x="244" y="362"/>
                    </a:cubicBezTo>
                    <a:cubicBezTo>
                      <a:pt x="303" y="362"/>
                      <a:pt x="365" y="335"/>
                      <a:pt x="426" y="274"/>
                    </a:cubicBezTo>
                    <a:cubicBezTo>
                      <a:pt x="517" y="152"/>
                      <a:pt x="426" y="61"/>
                      <a:pt x="3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40" name="Google Shape;13240;p15"/>
              <p:cNvSpPr/>
              <p:nvPr/>
            </p:nvSpPr>
            <p:spPr>
              <a:xfrm>
                <a:off x="1308800" y="2419525"/>
                <a:ext cx="9150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15" extrusionOk="0">
                    <a:moveTo>
                      <a:pt x="146" y="0"/>
                    </a:moveTo>
                    <a:cubicBezTo>
                      <a:pt x="28" y="0"/>
                      <a:pt x="22" y="165"/>
                      <a:pt x="1" y="315"/>
                    </a:cubicBezTo>
                    <a:cubicBezTo>
                      <a:pt x="122" y="254"/>
                      <a:pt x="244" y="163"/>
                      <a:pt x="365" y="102"/>
                    </a:cubicBezTo>
                    <a:cubicBezTo>
                      <a:pt x="266" y="30"/>
                      <a:pt x="196" y="0"/>
                      <a:pt x="1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41" name="Google Shape;13241;p15"/>
              <p:cNvSpPr/>
              <p:nvPr/>
            </p:nvSpPr>
            <p:spPr>
              <a:xfrm>
                <a:off x="1688000" y="2199175"/>
                <a:ext cx="12925" cy="3700"/>
              </a:xfrm>
              <a:custGeom>
                <a:avLst/>
                <a:gdLst/>
                <a:ahLst/>
                <a:cxnLst/>
                <a:rect l="l" t="t" r="r" b="b"/>
                <a:pathLst>
                  <a:path w="517" h="148" extrusionOk="0">
                    <a:moveTo>
                      <a:pt x="291" y="0"/>
                    </a:moveTo>
                    <a:cubicBezTo>
                      <a:pt x="179" y="0"/>
                      <a:pt x="73" y="22"/>
                      <a:pt x="0" y="132"/>
                    </a:cubicBezTo>
                    <a:cubicBezTo>
                      <a:pt x="56" y="141"/>
                      <a:pt x="113" y="147"/>
                      <a:pt x="168" y="147"/>
                    </a:cubicBezTo>
                    <a:cubicBezTo>
                      <a:pt x="292" y="147"/>
                      <a:pt x="412" y="115"/>
                      <a:pt x="517" y="10"/>
                    </a:cubicBezTo>
                    <a:cubicBezTo>
                      <a:pt x="444" y="10"/>
                      <a:pt x="366" y="0"/>
                      <a:pt x="2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42" name="Google Shape;13242;p15"/>
              <p:cNvSpPr/>
              <p:nvPr/>
            </p:nvSpPr>
            <p:spPr>
              <a:xfrm>
                <a:off x="2471425" y="2358225"/>
                <a:ext cx="13725" cy="51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04" extrusionOk="0">
                    <a:moveTo>
                      <a:pt x="548" y="1"/>
                    </a:moveTo>
                    <a:cubicBezTo>
                      <a:pt x="366" y="31"/>
                      <a:pt x="153" y="1"/>
                      <a:pt x="1" y="183"/>
                    </a:cubicBezTo>
                    <a:cubicBezTo>
                      <a:pt x="72" y="193"/>
                      <a:pt x="143" y="203"/>
                      <a:pt x="210" y="203"/>
                    </a:cubicBezTo>
                    <a:cubicBezTo>
                      <a:pt x="345" y="203"/>
                      <a:pt x="467" y="163"/>
                      <a:pt x="5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43" name="Google Shape;13243;p15"/>
              <p:cNvSpPr/>
              <p:nvPr/>
            </p:nvSpPr>
            <p:spPr>
              <a:xfrm>
                <a:off x="1741950" y="2435725"/>
                <a:ext cx="91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90" extrusionOk="0">
                    <a:moveTo>
                      <a:pt x="365" y="1"/>
                    </a:moveTo>
                    <a:cubicBezTo>
                      <a:pt x="213" y="1"/>
                      <a:pt x="61" y="62"/>
                      <a:pt x="0" y="183"/>
                    </a:cubicBezTo>
                    <a:cubicBezTo>
                      <a:pt x="20" y="187"/>
                      <a:pt x="40" y="189"/>
                      <a:pt x="58" y="189"/>
                    </a:cubicBezTo>
                    <a:cubicBezTo>
                      <a:pt x="184" y="189"/>
                      <a:pt x="286" y="107"/>
                      <a:pt x="3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44" name="Google Shape;13244;p15"/>
              <p:cNvSpPr/>
              <p:nvPr/>
            </p:nvSpPr>
            <p:spPr>
              <a:xfrm>
                <a:off x="1751050" y="2431175"/>
                <a:ext cx="91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191" extrusionOk="0">
                    <a:moveTo>
                      <a:pt x="366" y="1"/>
                    </a:moveTo>
                    <a:cubicBezTo>
                      <a:pt x="214" y="1"/>
                      <a:pt x="62" y="61"/>
                      <a:pt x="1" y="183"/>
                    </a:cubicBezTo>
                    <a:cubicBezTo>
                      <a:pt x="26" y="188"/>
                      <a:pt x="52" y="191"/>
                      <a:pt x="76" y="191"/>
                    </a:cubicBezTo>
                    <a:cubicBezTo>
                      <a:pt x="201" y="191"/>
                      <a:pt x="315" y="127"/>
                      <a:pt x="3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45" name="Google Shape;13245;p15"/>
              <p:cNvSpPr/>
              <p:nvPr/>
            </p:nvSpPr>
            <p:spPr>
              <a:xfrm>
                <a:off x="2430400" y="2362775"/>
                <a:ext cx="99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91" extrusionOk="0">
                    <a:moveTo>
                      <a:pt x="396" y="1"/>
                    </a:moveTo>
                    <a:cubicBezTo>
                      <a:pt x="244" y="1"/>
                      <a:pt x="92" y="62"/>
                      <a:pt x="1" y="183"/>
                    </a:cubicBezTo>
                    <a:cubicBezTo>
                      <a:pt x="26" y="188"/>
                      <a:pt x="51" y="191"/>
                      <a:pt x="76" y="191"/>
                    </a:cubicBezTo>
                    <a:cubicBezTo>
                      <a:pt x="202" y="191"/>
                      <a:pt x="320" y="128"/>
                      <a:pt x="3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46" name="Google Shape;13246;p15"/>
              <p:cNvSpPr/>
              <p:nvPr/>
            </p:nvSpPr>
            <p:spPr>
              <a:xfrm>
                <a:off x="2457750" y="2358800"/>
                <a:ext cx="99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68" extrusionOk="0">
                    <a:moveTo>
                      <a:pt x="79" y="0"/>
                    </a:moveTo>
                    <a:cubicBezTo>
                      <a:pt x="53" y="0"/>
                      <a:pt x="27" y="3"/>
                      <a:pt x="1" y="8"/>
                    </a:cubicBezTo>
                    <a:cubicBezTo>
                      <a:pt x="51" y="109"/>
                      <a:pt x="185" y="168"/>
                      <a:pt x="316" y="168"/>
                    </a:cubicBezTo>
                    <a:cubicBezTo>
                      <a:pt x="343" y="168"/>
                      <a:pt x="370" y="165"/>
                      <a:pt x="396" y="160"/>
                    </a:cubicBezTo>
                    <a:cubicBezTo>
                      <a:pt x="320" y="59"/>
                      <a:pt x="203" y="0"/>
                      <a:pt x="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47" name="Google Shape;13247;p15"/>
              <p:cNvSpPr/>
              <p:nvPr/>
            </p:nvSpPr>
            <p:spPr>
              <a:xfrm>
                <a:off x="2064125" y="2335425"/>
                <a:ext cx="6875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66" extrusionOk="0">
                    <a:moveTo>
                      <a:pt x="62" y="1"/>
                    </a:moveTo>
                    <a:cubicBezTo>
                      <a:pt x="1" y="62"/>
                      <a:pt x="1" y="153"/>
                      <a:pt x="62" y="214"/>
                    </a:cubicBezTo>
                    <a:cubicBezTo>
                      <a:pt x="62" y="274"/>
                      <a:pt x="62" y="335"/>
                      <a:pt x="92" y="365"/>
                    </a:cubicBezTo>
                    <a:lnTo>
                      <a:pt x="244" y="365"/>
                    </a:lnTo>
                    <a:cubicBezTo>
                      <a:pt x="274" y="214"/>
                      <a:pt x="183" y="92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48" name="Google Shape;13248;p15"/>
              <p:cNvSpPr/>
              <p:nvPr/>
            </p:nvSpPr>
            <p:spPr>
              <a:xfrm>
                <a:off x="1696350" y="2155050"/>
                <a:ext cx="9900" cy="26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04" extrusionOk="0">
                    <a:moveTo>
                      <a:pt x="176" y="0"/>
                    </a:moveTo>
                    <a:cubicBezTo>
                      <a:pt x="115" y="0"/>
                      <a:pt x="58" y="31"/>
                      <a:pt x="0" y="103"/>
                    </a:cubicBezTo>
                    <a:lnTo>
                      <a:pt x="396" y="103"/>
                    </a:lnTo>
                    <a:cubicBezTo>
                      <a:pt x="315" y="39"/>
                      <a:pt x="244" y="0"/>
                      <a:pt x="1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49" name="Google Shape;13249;p15"/>
              <p:cNvSpPr/>
              <p:nvPr/>
            </p:nvSpPr>
            <p:spPr>
              <a:xfrm>
                <a:off x="1792100" y="244030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0"/>
                    </a:moveTo>
                    <a:lnTo>
                      <a:pt x="0" y="183"/>
                    </a:lnTo>
                    <a:cubicBezTo>
                      <a:pt x="91" y="152"/>
                      <a:pt x="183" y="92"/>
                      <a:pt x="1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50" name="Google Shape;13250;p15"/>
              <p:cNvSpPr/>
              <p:nvPr/>
            </p:nvSpPr>
            <p:spPr>
              <a:xfrm>
                <a:off x="1732050" y="2441050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214" y="1"/>
                    </a:moveTo>
                    <a:lnTo>
                      <a:pt x="1" y="153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51" name="Google Shape;13251;p15"/>
              <p:cNvSpPr/>
              <p:nvPr/>
            </p:nvSpPr>
            <p:spPr>
              <a:xfrm>
                <a:off x="1691775" y="2158375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83" y="1"/>
                    </a:moveTo>
                    <a:cubicBezTo>
                      <a:pt x="92" y="1"/>
                      <a:pt x="1" y="61"/>
                      <a:pt x="1" y="153"/>
                    </a:cubicBez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52" name="Google Shape;13252;p15"/>
              <p:cNvSpPr/>
              <p:nvPr/>
            </p:nvSpPr>
            <p:spPr>
              <a:xfrm>
                <a:off x="1586925" y="2245000"/>
                <a:ext cx="45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53" extrusionOk="0">
                    <a:moveTo>
                      <a:pt x="183" y="1"/>
                    </a:moveTo>
                    <a:lnTo>
                      <a:pt x="0" y="153"/>
                    </a:lnTo>
                    <a:cubicBezTo>
                      <a:pt x="92" y="153"/>
                      <a:pt x="183" y="92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53" name="Google Shape;13253;p15"/>
              <p:cNvSpPr/>
              <p:nvPr/>
            </p:nvSpPr>
            <p:spPr>
              <a:xfrm>
                <a:off x="1035250" y="2267800"/>
                <a:ext cx="532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53" extrusionOk="0">
                    <a:moveTo>
                      <a:pt x="0" y="153"/>
                    </a:moveTo>
                    <a:lnTo>
                      <a:pt x="21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54" name="Google Shape;13254;p15"/>
              <p:cNvSpPr/>
              <p:nvPr/>
            </p:nvSpPr>
            <p:spPr>
              <a:xfrm>
                <a:off x="1436475" y="2295150"/>
                <a:ext cx="45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4" extrusionOk="0">
                    <a:moveTo>
                      <a:pt x="182" y="1"/>
                    </a:moveTo>
                    <a:lnTo>
                      <a:pt x="0" y="183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55" name="Google Shape;13255;p15"/>
              <p:cNvSpPr/>
              <p:nvPr/>
            </p:nvSpPr>
            <p:spPr>
              <a:xfrm>
                <a:off x="1431900" y="2299725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83" y="0"/>
                    </a:moveTo>
                    <a:lnTo>
                      <a:pt x="1" y="15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56" name="Google Shape;13256;p15"/>
              <p:cNvSpPr/>
              <p:nvPr/>
            </p:nvSpPr>
            <p:spPr>
              <a:xfrm>
                <a:off x="1426575" y="2304275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214" y="1"/>
                    </a:moveTo>
                    <a:lnTo>
                      <a:pt x="1" y="153"/>
                    </a:lnTo>
                    <a:cubicBezTo>
                      <a:pt x="92" y="153"/>
                      <a:pt x="183" y="92"/>
                      <a:pt x="2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57" name="Google Shape;13257;p15"/>
              <p:cNvSpPr/>
              <p:nvPr/>
            </p:nvSpPr>
            <p:spPr>
              <a:xfrm>
                <a:off x="1454700" y="232175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" y="18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58" name="Google Shape;13258;p15"/>
              <p:cNvSpPr/>
              <p:nvPr/>
            </p:nvSpPr>
            <p:spPr>
              <a:xfrm>
                <a:off x="1450150" y="2326300"/>
                <a:ext cx="45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4" extrusionOk="0">
                    <a:moveTo>
                      <a:pt x="0" y="18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59" name="Google Shape;13259;p15"/>
              <p:cNvSpPr/>
              <p:nvPr/>
            </p:nvSpPr>
            <p:spPr>
              <a:xfrm>
                <a:off x="1418225" y="2107475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0"/>
                    </a:moveTo>
                    <a:lnTo>
                      <a:pt x="1" y="18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60" name="Google Shape;13260;p15"/>
              <p:cNvSpPr/>
              <p:nvPr/>
            </p:nvSpPr>
            <p:spPr>
              <a:xfrm>
                <a:off x="2061100" y="2335425"/>
                <a:ext cx="45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14" extrusionOk="0">
                    <a:moveTo>
                      <a:pt x="183" y="1"/>
                    </a:moveTo>
                    <a:lnTo>
                      <a:pt x="0" y="31"/>
                    </a:lnTo>
                    <a:cubicBezTo>
                      <a:pt x="61" y="92"/>
                      <a:pt x="122" y="153"/>
                      <a:pt x="183" y="214"/>
                    </a:cubicBez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61" name="Google Shape;13261;p15"/>
              <p:cNvSpPr/>
              <p:nvPr/>
            </p:nvSpPr>
            <p:spPr>
              <a:xfrm>
                <a:off x="1709275" y="2155800"/>
                <a:ext cx="5325" cy="26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04" extrusionOk="0">
                    <a:moveTo>
                      <a:pt x="123" y="1"/>
                    </a:moveTo>
                    <a:cubicBezTo>
                      <a:pt x="88" y="1"/>
                      <a:pt x="48" y="39"/>
                      <a:pt x="0" y="104"/>
                    </a:cubicBezTo>
                    <a:lnTo>
                      <a:pt x="213" y="104"/>
                    </a:lnTo>
                    <a:cubicBezTo>
                      <a:pt x="184" y="32"/>
                      <a:pt x="155" y="1"/>
                      <a:pt x="1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62" name="Google Shape;13262;p15"/>
              <p:cNvSpPr/>
              <p:nvPr/>
            </p:nvSpPr>
            <p:spPr>
              <a:xfrm>
                <a:off x="1421275" y="2317800"/>
                <a:ext cx="22800" cy="1992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797" extrusionOk="0">
                    <a:moveTo>
                      <a:pt x="558" y="1"/>
                    </a:moveTo>
                    <a:cubicBezTo>
                      <a:pt x="385" y="1"/>
                      <a:pt x="229" y="103"/>
                      <a:pt x="61" y="159"/>
                    </a:cubicBezTo>
                    <a:cubicBezTo>
                      <a:pt x="91" y="402"/>
                      <a:pt x="0" y="675"/>
                      <a:pt x="365" y="797"/>
                    </a:cubicBezTo>
                    <a:cubicBezTo>
                      <a:pt x="426" y="493"/>
                      <a:pt x="821" y="463"/>
                      <a:pt x="912" y="159"/>
                    </a:cubicBezTo>
                    <a:cubicBezTo>
                      <a:pt x="783" y="41"/>
                      <a:pt x="667" y="1"/>
                      <a:pt x="5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63" name="Google Shape;13263;p15"/>
              <p:cNvSpPr/>
              <p:nvPr/>
            </p:nvSpPr>
            <p:spPr>
              <a:xfrm>
                <a:off x="1272325" y="2089225"/>
                <a:ext cx="45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14" extrusionOk="0">
                    <a:moveTo>
                      <a:pt x="1" y="21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64" name="Google Shape;13264;p15"/>
              <p:cNvSpPr/>
              <p:nvPr/>
            </p:nvSpPr>
            <p:spPr>
              <a:xfrm>
                <a:off x="1656075" y="2185725"/>
                <a:ext cx="2357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943" h="548" extrusionOk="0">
                    <a:moveTo>
                      <a:pt x="335" y="1"/>
                    </a:moveTo>
                    <a:lnTo>
                      <a:pt x="335" y="1"/>
                    </a:lnTo>
                    <a:cubicBezTo>
                      <a:pt x="0" y="487"/>
                      <a:pt x="426" y="457"/>
                      <a:pt x="699" y="548"/>
                    </a:cubicBezTo>
                    <a:cubicBezTo>
                      <a:pt x="943" y="92"/>
                      <a:pt x="912" y="62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65" name="Google Shape;13265;p15"/>
              <p:cNvSpPr/>
              <p:nvPr/>
            </p:nvSpPr>
            <p:spPr>
              <a:xfrm>
                <a:off x="1747250" y="2174275"/>
                <a:ext cx="5350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94" extrusionOk="0">
                    <a:moveTo>
                      <a:pt x="87" y="0"/>
                    </a:moveTo>
                    <a:cubicBezTo>
                      <a:pt x="54" y="0"/>
                      <a:pt x="31" y="26"/>
                      <a:pt x="31" y="64"/>
                    </a:cubicBezTo>
                    <a:cubicBezTo>
                      <a:pt x="1" y="124"/>
                      <a:pt x="31" y="155"/>
                      <a:pt x="92" y="185"/>
                    </a:cubicBezTo>
                    <a:cubicBezTo>
                      <a:pt x="98" y="191"/>
                      <a:pt x="105" y="194"/>
                      <a:pt x="113" y="194"/>
                    </a:cubicBezTo>
                    <a:cubicBezTo>
                      <a:pt x="146" y="194"/>
                      <a:pt x="189" y="155"/>
                      <a:pt x="214" y="155"/>
                    </a:cubicBezTo>
                    <a:cubicBezTo>
                      <a:pt x="214" y="124"/>
                      <a:pt x="183" y="64"/>
                      <a:pt x="153" y="33"/>
                    </a:cubicBezTo>
                    <a:cubicBezTo>
                      <a:pt x="130" y="10"/>
                      <a:pt x="106" y="0"/>
                      <a:pt x="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66" name="Google Shape;13266;p15"/>
              <p:cNvSpPr/>
              <p:nvPr/>
            </p:nvSpPr>
            <p:spPr>
              <a:xfrm>
                <a:off x="1691775" y="2167500"/>
                <a:ext cx="61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45" h="127" extrusionOk="0">
                    <a:moveTo>
                      <a:pt x="1" y="0"/>
                    </a:moveTo>
                    <a:cubicBezTo>
                      <a:pt x="43" y="42"/>
                      <a:pt x="84" y="127"/>
                      <a:pt x="146" y="127"/>
                    </a:cubicBezTo>
                    <a:cubicBezTo>
                      <a:pt x="174" y="127"/>
                      <a:pt x="206" y="109"/>
                      <a:pt x="244" y="6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67" name="Google Shape;13267;p15"/>
              <p:cNvSpPr/>
              <p:nvPr/>
            </p:nvSpPr>
            <p:spPr>
              <a:xfrm>
                <a:off x="1637075" y="2459375"/>
                <a:ext cx="1675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38" extrusionOk="0">
                    <a:moveTo>
                      <a:pt x="264" y="1"/>
                    </a:moveTo>
                    <a:cubicBezTo>
                      <a:pt x="153" y="1"/>
                      <a:pt x="53" y="65"/>
                      <a:pt x="31" y="240"/>
                    </a:cubicBezTo>
                    <a:cubicBezTo>
                      <a:pt x="0" y="332"/>
                      <a:pt x="0" y="423"/>
                      <a:pt x="152" y="423"/>
                    </a:cubicBezTo>
                    <a:cubicBezTo>
                      <a:pt x="171" y="420"/>
                      <a:pt x="189" y="419"/>
                      <a:pt x="208" y="419"/>
                    </a:cubicBezTo>
                    <a:cubicBezTo>
                      <a:pt x="283" y="419"/>
                      <a:pt x="360" y="438"/>
                      <a:pt x="430" y="438"/>
                    </a:cubicBezTo>
                    <a:cubicBezTo>
                      <a:pt x="517" y="438"/>
                      <a:pt x="593" y="408"/>
                      <a:pt x="639" y="271"/>
                    </a:cubicBezTo>
                    <a:cubicBezTo>
                      <a:pt x="669" y="119"/>
                      <a:pt x="548" y="58"/>
                      <a:pt x="396" y="28"/>
                    </a:cubicBezTo>
                    <a:cubicBezTo>
                      <a:pt x="353" y="11"/>
                      <a:pt x="308" y="1"/>
                      <a:pt x="2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68" name="Google Shape;13268;p15"/>
              <p:cNvSpPr/>
              <p:nvPr/>
            </p:nvSpPr>
            <p:spPr>
              <a:xfrm>
                <a:off x="1638600" y="2407275"/>
                <a:ext cx="12175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40" extrusionOk="0">
                    <a:moveTo>
                      <a:pt x="249" y="1"/>
                    </a:moveTo>
                    <a:cubicBezTo>
                      <a:pt x="228" y="1"/>
                      <a:pt x="206" y="5"/>
                      <a:pt x="183" y="14"/>
                    </a:cubicBezTo>
                    <a:cubicBezTo>
                      <a:pt x="91" y="45"/>
                      <a:pt x="31" y="106"/>
                      <a:pt x="0" y="197"/>
                    </a:cubicBezTo>
                    <a:cubicBezTo>
                      <a:pt x="0" y="409"/>
                      <a:pt x="152" y="440"/>
                      <a:pt x="304" y="440"/>
                    </a:cubicBezTo>
                    <a:lnTo>
                      <a:pt x="487" y="440"/>
                    </a:lnTo>
                    <a:cubicBezTo>
                      <a:pt x="456" y="379"/>
                      <a:pt x="456" y="318"/>
                      <a:pt x="456" y="257"/>
                    </a:cubicBezTo>
                    <a:cubicBezTo>
                      <a:pt x="431" y="129"/>
                      <a:pt x="361" y="1"/>
                      <a:pt x="2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69" name="Google Shape;13269;p15"/>
              <p:cNvSpPr/>
              <p:nvPr/>
            </p:nvSpPr>
            <p:spPr>
              <a:xfrm>
                <a:off x="2089975" y="2343725"/>
                <a:ext cx="305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22" h="95" extrusionOk="0">
                    <a:moveTo>
                      <a:pt x="35" y="0"/>
                    </a:moveTo>
                    <a:cubicBezTo>
                      <a:pt x="12" y="0"/>
                      <a:pt x="0" y="26"/>
                      <a:pt x="0" y="64"/>
                    </a:cubicBezTo>
                    <a:cubicBezTo>
                      <a:pt x="0" y="94"/>
                      <a:pt x="31" y="94"/>
                      <a:pt x="61" y="94"/>
                    </a:cubicBezTo>
                    <a:cubicBezTo>
                      <a:pt x="61" y="64"/>
                      <a:pt x="122" y="94"/>
                      <a:pt x="92" y="33"/>
                    </a:cubicBezTo>
                    <a:cubicBezTo>
                      <a:pt x="68" y="10"/>
                      <a:pt x="50" y="0"/>
                      <a:pt x="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70" name="Google Shape;13270;p15"/>
              <p:cNvSpPr/>
              <p:nvPr/>
            </p:nvSpPr>
            <p:spPr>
              <a:xfrm>
                <a:off x="2297425" y="2372675"/>
                <a:ext cx="68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53" extrusionOk="0">
                    <a:moveTo>
                      <a:pt x="122" y="0"/>
                    </a:moveTo>
                    <a:cubicBezTo>
                      <a:pt x="92" y="0"/>
                      <a:pt x="31" y="31"/>
                      <a:pt x="0" y="61"/>
                    </a:cubicBezTo>
                    <a:lnTo>
                      <a:pt x="122" y="152"/>
                    </a:lnTo>
                    <a:lnTo>
                      <a:pt x="274" y="91"/>
                    </a:lnTo>
                    <a:cubicBezTo>
                      <a:pt x="213" y="6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71" name="Google Shape;13271;p15"/>
              <p:cNvSpPr/>
              <p:nvPr/>
            </p:nvSpPr>
            <p:spPr>
              <a:xfrm>
                <a:off x="2273875" y="2382550"/>
                <a:ext cx="762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80" extrusionOk="0">
                    <a:moveTo>
                      <a:pt x="122" y="0"/>
                    </a:moveTo>
                    <a:lnTo>
                      <a:pt x="0" y="91"/>
                    </a:lnTo>
                    <a:cubicBezTo>
                      <a:pt x="61" y="152"/>
                      <a:pt x="91" y="213"/>
                      <a:pt x="152" y="274"/>
                    </a:cubicBezTo>
                    <a:cubicBezTo>
                      <a:pt x="165" y="278"/>
                      <a:pt x="176" y="280"/>
                      <a:pt x="188" y="280"/>
                    </a:cubicBezTo>
                    <a:cubicBezTo>
                      <a:pt x="259" y="280"/>
                      <a:pt x="304" y="205"/>
                      <a:pt x="304" y="152"/>
                    </a:cubicBezTo>
                    <a:cubicBezTo>
                      <a:pt x="274" y="91"/>
                      <a:pt x="182" y="31"/>
                      <a:pt x="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3272" name="Google Shape;13272;p15"/>
            <p:cNvSpPr/>
            <p:nvPr/>
          </p:nvSpPr>
          <p:spPr>
            <a:xfrm>
              <a:off x="2691050" y="2363550"/>
              <a:ext cx="5350" cy="3175"/>
            </a:xfrm>
            <a:custGeom>
              <a:avLst/>
              <a:gdLst/>
              <a:ahLst/>
              <a:cxnLst/>
              <a:rect l="l" t="t" r="r" b="b"/>
              <a:pathLst>
                <a:path w="214" h="127" extrusionOk="0">
                  <a:moveTo>
                    <a:pt x="0" y="0"/>
                  </a:moveTo>
                  <a:cubicBezTo>
                    <a:pt x="42" y="42"/>
                    <a:pt x="69" y="127"/>
                    <a:pt x="122" y="127"/>
                  </a:cubicBezTo>
                  <a:cubicBezTo>
                    <a:pt x="146" y="127"/>
                    <a:pt x="175" y="109"/>
                    <a:pt x="213" y="6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324137939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13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74" name="Google Shape;13274;p1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444051" y="-1038615"/>
            <a:ext cx="12636035" cy="8935233"/>
          </a:xfrm>
          <a:prstGeom prst="rect">
            <a:avLst/>
          </a:prstGeom>
          <a:noFill/>
          <a:ln>
            <a:noFill/>
          </a:ln>
        </p:spPr>
      </p:pic>
      <p:sp>
        <p:nvSpPr>
          <p:cNvPr id="13275" name="Google Shape;13275;p16"/>
          <p:cNvSpPr txBox="1">
            <a:spLocks noGrp="1"/>
          </p:cNvSpPr>
          <p:nvPr>
            <p:ph type="title"/>
          </p:nvPr>
        </p:nvSpPr>
        <p:spPr>
          <a:xfrm>
            <a:off x="2057857" y="2624400"/>
            <a:ext cx="5812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9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3276" name="Google Shape;13276;p16"/>
          <p:cNvSpPr txBox="1">
            <a:spLocks noGrp="1"/>
          </p:cNvSpPr>
          <p:nvPr>
            <p:ph type="title" idx="2" hasCustomPrompt="1"/>
          </p:nvPr>
        </p:nvSpPr>
        <p:spPr>
          <a:xfrm>
            <a:off x="8107392" y="2867793"/>
            <a:ext cx="19840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933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3277" name="Google Shape;13277;p16"/>
          <p:cNvSpPr txBox="1">
            <a:spLocks noGrp="1"/>
          </p:cNvSpPr>
          <p:nvPr>
            <p:ph type="subTitle" idx="1"/>
          </p:nvPr>
        </p:nvSpPr>
        <p:spPr>
          <a:xfrm>
            <a:off x="2057857" y="3555200"/>
            <a:ext cx="5813600" cy="67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278" name="Google Shape;13278;p16"/>
          <p:cNvGrpSpPr/>
          <p:nvPr/>
        </p:nvGrpSpPr>
        <p:grpSpPr>
          <a:xfrm rot="-7451393">
            <a:off x="8838439" y="-1401344"/>
            <a:ext cx="4361440" cy="4229355"/>
            <a:chOff x="4985925" y="2606900"/>
            <a:chExt cx="1108650" cy="1075075"/>
          </a:xfrm>
        </p:grpSpPr>
        <p:sp>
          <p:nvSpPr>
            <p:cNvPr id="13279" name="Google Shape;13279;p16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0" name="Google Shape;13280;p16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1" name="Google Shape;13281;p16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2" name="Google Shape;13282;p16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3" name="Google Shape;13283;p16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4" name="Google Shape;13284;p16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5" name="Google Shape;13285;p16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6" name="Google Shape;13286;p16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7" name="Google Shape;13287;p16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8" name="Google Shape;13288;p16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9" name="Google Shape;13289;p16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0" name="Google Shape;13290;p16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1" name="Google Shape;13291;p16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2" name="Google Shape;13292;p16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3" name="Google Shape;13293;p16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4" name="Google Shape;13294;p16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5" name="Google Shape;13295;p16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6" name="Google Shape;13296;p16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7" name="Google Shape;13297;p16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8" name="Google Shape;13298;p16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9" name="Google Shape;13299;p16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0" name="Google Shape;13300;p16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1" name="Google Shape;13301;p16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2" name="Google Shape;13302;p16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3" name="Google Shape;13303;p16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4" name="Google Shape;13304;p16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5" name="Google Shape;13305;p16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6" name="Google Shape;13306;p16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7" name="Google Shape;13307;p16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8" name="Google Shape;13308;p16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9" name="Google Shape;13309;p16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0" name="Google Shape;13310;p16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1" name="Google Shape;13311;p16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2" name="Google Shape;13312;p16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3" name="Google Shape;13313;p16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4" name="Google Shape;13314;p16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5" name="Google Shape;13315;p16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6" name="Google Shape;13316;p16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7" name="Google Shape;13317;p16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8" name="Google Shape;13318;p16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9" name="Google Shape;13319;p16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0" name="Google Shape;13320;p16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1" name="Google Shape;13321;p16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2" name="Google Shape;13322;p16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3" name="Google Shape;13323;p16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4" name="Google Shape;13324;p16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5" name="Google Shape;13325;p16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6" name="Google Shape;13326;p16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7" name="Google Shape;13327;p16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8" name="Google Shape;13328;p16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9" name="Google Shape;13329;p16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0" name="Google Shape;13330;p16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1" name="Google Shape;13331;p16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2" name="Google Shape;13332;p16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3" name="Google Shape;13333;p16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4" name="Google Shape;13334;p16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5" name="Google Shape;13335;p16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6" name="Google Shape;13336;p16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7" name="Google Shape;13337;p16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8" name="Google Shape;13338;p16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9" name="Google Shape;13339;p16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0" name="Google Shape;13340;p16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1" name="Google Shape;13341;p16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2" name="Google Shape;13342;p16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3" name="Google Shape;13343;p16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4" name="Google Shape;13344;p16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5" name="Google Shape;13345;p16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6" name="Google Shape;13346;p16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7" name="Google Shape;13347;p16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8" name="Google Shape;13348;p16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9" name="Google Shape;13349;p16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0" name="Google Shape;13350;p16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1" name="Google Shape;13351;p16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2" name="Google Shape;13352;p16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3" name="Google Shape;13353;p16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4" name="Google Shape;13354;p16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5" name="Google Shape;13355;p16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6" name="Google Shape;13356;p16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7" name="Google Shape;13357;p16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8" name="Google Shape;13358;p16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9" name="Google Shape;13359;p16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0" name="Google Shape;13360;p16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1" name="Google Shape;13361;p16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2" name="Google Shape;13362;p16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3" name="Google Shape;13363;p16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4" name="Google Shape;13364;p16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5" name="Google Shape;13365;p16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6" name="Google Shape;13366;p16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7" name="Google Shape;13367;p16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8" name="Google Shape;13368;p16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9" name="Google Shape;13369;p16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0" name="Google Shape;13370;p16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1" name="Google Shape;13371;p16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2" name="Google Shape;13372;p16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3" name="Google Shape;13373;p16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4" name="Google Shape;13374;p16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5" name="Google Shape;13375;p16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6" name="Google Shape;13376;p16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7" name="Google Shape;13377;p16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8" name="Google Shape;13378;p16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9" name="Google Shape;13379;p16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0" name="Google Shape;13380;p16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1" name="Google Shape;13381;p16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2" name="Google Shape;13382;p16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3" name="Google Shape;13383;p16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4" name="Google Shape;13384;p16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5" name="Google Shape;13385;p16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6" name="Google Shape;13386;p16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7" name="Google Shape;13387;p16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8" name="Google Shape;13388;p16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9" name="Google Shape;13389;p16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0" name="Google Shape;13390;p16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1" name="Google Shape;13391;p16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2" name="Google Shape;13392;p16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3" name="Google Shape;13393;p16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4" name="Google Shape;13394;p16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5" name="Google Shape;13395;p16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6" name="Google Shape;13396;p16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7" name="Google Shape;13397;p16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8" name="Google Shape;13398;p16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9" name="Google Shape;13399;p16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0" name="Google Shape;13400;p16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1" name="Google Shape;13401;p16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2" name="Google Shape;13402;p16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3" name="Google Shape;13403;p16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4" name="Google Shape;13404;p16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5" name="Google Shape;13405;p16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6" name="Google Shape;13406;p16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7" name="Google Shape;13407;p16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8" name="Google Shape;13408;p16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9" name="Google Shape;13409;p16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0" name="Google Shape;13410;p16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1" name="Google Shape;13411;p16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2" name="Google Shape;13412;p16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3" name="Google Shape;13413;p16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4" name="Google Shape;13414;p16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5" name="Google Shape;13415;p16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6" name="Google Shape;13416;p16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7" name="Google Shape;13417;p16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8" name="Google Shape;13418;p16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9" name="Google Shape;13419;p16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0" name="Google Shape;13420;p16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1" name="Google Shape;13421;p16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2" name="Google Shape;13422;p16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3" name="Google Shape;13423;p16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4" name="Google Shape;13424;p16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5" name="Google Shape;13425;p16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6" name="Google Shape;13426;p16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7" name="Google Shape;13427;p16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8" name="Google Shape;13428;p16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9" name="Google Shape;13429;p16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0" name="Google Shape;13430;p16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1" name="Google Shape;13431;p16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2" name="Google Shape;13432;p16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3" name="Google Shape;13433;p16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4" name="Google Shape;13434;p16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5" name="Google Shape;13435;p16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6" name="Google Shape;13436;p16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7" name="Google Shape;13437;p16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8" name="Google Shape;13438;p16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9" name="Google Shape;13439;p16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0" name="Google Shape;13440;p16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1" name="Google Shape;13441;p16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2" name="Google Shape;13442;p16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3" name="Google Shape;13443;p16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4" name="Google Shape;13444;p16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5" name="Google Shape;13445;p16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6" name="Google Shape;13446;p16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7" name="Google Shape;13447;p16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8" name="Google Shape;13448;p16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9" name="Google Shape;13449;p16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0" name="Google Shape;13450;p16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1" name="Google Shape;13451;p16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2" name="Google Shape;13452;p16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3" name="Google Shape;13453;p16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4" name="Google Shape;13454;p16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5" name="Google Shape;13455;p16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6" name="Google Shape;13456;p16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7" name="Google Shape;13457;p16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8" name="Google Shape;13458;p16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9" name="Google Shape;13459;p16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0" name="Google Shape;13460;p16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1" name="Google Shape;13461;p16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2" name="Google Shape;13462;p16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3" name="Google Shape;13463;p16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4" name="Google Shape;13464;p16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5" name="Google Shape;13465;p16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6" name="Google Shape;13466;p16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7" name="Google Shape;13467;p16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8" name="Google Shape;13468;p16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9" name="Google Shape;13469;p16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0" name="Google Shape;13470;p16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1" name="Google Shape;13471;p16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2" name="Google Shape;13472;p16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3" name="Google Shape;13473;p16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4" name="Google Shape;13474;p16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5" name="Google Shape;13475;p16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6" name="Google Shape;13476;p16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7" name="Google Shape;13477;p16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8" name="Google Shape;13478;p16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9" name="Google Shape;13479;p16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0" name="Google Shape;13480;p16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1" name="Google Shape;13481;p16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2" name="Google Shape;13482;p16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3" name="Google Shape;13483;p16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4" name="Google Shape;13484;p16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5" name="Google Shape;13485;p16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86" name="Google Shape;13486;p16"/>
          <p:cNvGrpSpPr/>
          <p:nvPr/>
        </p:nvGrpSpPr>
        <p:grpSpPr>
          <a:xfrm rot="-3338644">
            <a:off x="-1878702" y="135381"/>
            <a:ext cx="4547819" cy="2164385"/>
            <a:chOff x="2727525" y="3843750"/>
            <a:chExt cx="1933950" cy="920400"/>
          </a:xfrm>
        </p:grpSpPr>
        <p:sp>
          <p:nvSpPr>
            <p:cNvPr id="13487" name="Google Shape;13487;p16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8" name="Google Shape;13488;p16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9" name="Google Shape;13489;p16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0" name="Google Shape;13490;p16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1" name="Google Shape;13491;p16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2" name="Google Shape;13492;p16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3" name="Google Shape;13493;p16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4" name="Google Shape;13494;p16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5" name="Google Shape;13495;p16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6" name="Google Shape;13496;p16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7" name="Google Shape;13497;p16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8" name="Google Shape;13498;p16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9" name="Google Shape;13499;p16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0" name="Google Shape;13500;p16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1" name="Google Shape;13501;p16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2" name="Google Shape;13502;p16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3" name="Google Shape;13503;p16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4" name="Google Shape;13504;p16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5" name="Google Shape;13505;p16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6" name="Google Shape;13506;p16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7" name="Google Shape;13507;p16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8" name="Google Shape;13508;p16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9" name="Google Shape;13509;p16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0" name="Google Shape;13510;p16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1" name="Google Shape;13511;p16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2" name="Google Shape;13512;p16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3" name="Google Shape;13513;p16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4" name="Google Shape;13514;p16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5" name="Google Shape;13515;p16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6" name="Google Shape;13516;p16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7" name="Google Shape;13517;p16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8" name="Google Shape;13518;p16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9" name="Google Shape;13519;p16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0" name="Google Shape;13520;p16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1" name="Google Shape;13521;p16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2" name="Google Shape;13522;p16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3" name="Google Shape;13523;p16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4" name="Google Shape;13524;p16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5" name="Google Shape;13525;p16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6" name="Google Shape;13526;p16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7" name="Google Shape;13527;p16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8" name="Google Shape;13528;p16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9" name="Google Shape;13529;p16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0" name="Google Shape;13530;p16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1" name="Google Shape;13531;p16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2" name="Google Shape;13532;p16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3" name="Google Shape;13533;p16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4" name="Google Shape;13534;p16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5" name="Google Shape;13535;p16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6" name="Google Shape;13536;p16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7" name="Google Shape;13537;p16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8" name="Google Shape;13538;p16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9" name="Google Shape;13539;p16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0" name="Google Shape;13540;p16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1" name="Google Shape;13541;p16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2" name="Google Shape;13542;p16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3" name="Google Shape;13543;p16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4" name="Google Shape;13544;p16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5" name="Google Shape;13545;p16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6" name="Google Shape;13546;p16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7" name="Google Shape;13547;p16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8" name="Google Shape;13548;p16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9" name="Google Shape;13549;p16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0" name="Google Shape;13550;p16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1" name="Google Shape;13551;p16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2" name="Google Shape;13552;p16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3" name="Google Shape;13553;p16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4" name="Google Shape;13554;p16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5" name="Google Shape;13555;p16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6" name="Google Shape;13556;p16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7" name="Google Shape;13557;p16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8" name="Google Shape;13558;p16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9" name="Google Shape;13559;p16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0" name="Google Shape;13560;p16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1" name="Google Shape;13561;p16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2" name="Google Shape;13562;p16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3" name="Google Shape;13563;p16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4" name="Google Shape;13564;p16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5" name="Google Shape;13565;p16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6" name="Google Shape;13566;p16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7" name="Google Shape;13567;p16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8" name="Google Shape;13568;p16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9" name="Google Shape;13569;p16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0" name="Google Shape;13570;p16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1" name="Google Shape;13571;p16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2" name="Google Shape;13572;p16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3" name="Google Shape;13573;p16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4" name="Google Shape;13574;p16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5" name="Google Shape;13575;p16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6" name="Google Shape;13576;p16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7" name="Google Shape;13577;p16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8" name="Google Shape;13578;p16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9" name="Google Shape;13579;p16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0" name="Google Shape;13580;p16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1" name="Google Shape;13581;p16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2" name="Google Shape;13582;p16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3" name="Google Shape;13583;p16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4" name="Google Shape;13584;p16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5" name="Google Shape;13585;p16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6" name="Google Shape;13586;p16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7" name="Google Shape;13587;p16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8" name="Google Shape;13588;p16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9" name="Google Shape;13589;p16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0" name="Google Shape;13590;p16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1" name="Google Shape;13591;p16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2" name="Google Shape;13592;p16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3" name="Google Shape;13593;p16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4" name="Google Shape;13594;p16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5" name="Google Shape;13595;p16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6" name="Google Shape;13596;p16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7" name="Google Shape;13597;p16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8" name="Google Shape;13598;p16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9" name="Google Shape;13599;p16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0" name="Google Shape;13600;p16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1" name="Google Shape;13601;p16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2" name="Google Shape;13602;p16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3" name="Google Shape;13603;p16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4" name="Google Shape;13604;p16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5" name="Google Shape;13605;p16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6" name="Google Shape;13606;p16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7" name="Google Shape;13607;p16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8" name="Google Shape;13608;p16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9" name="Google Shape;13609;p16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0" name="Google Shape;13610;p16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1" name="Google Shape;13611;p16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2" name="Google Shape;13612;p16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3" name="Google Shape;13613;p16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4" name="Google Shape;13614;p16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5" name="Google Shape;13615;p16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6" name="Google Shape;13616;p16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7" name="Google Shape;13617;p16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8" name="Google Shape;13618;p16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9" name="Google Shape;13619;p16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0" name="Google Shape;13620;p16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1" name="Google Shape;13621;p16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2" name="Google Shape;13622;p16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3" name="Google Shape;13623;p16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4" name="Google Shape;13624;p16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5" name="Google Shape;13625;p16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6" name="Google Shape;13626;p16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7" name="Google Shape;13627;p16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8" name="Google Shape;13628;p16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9" name="Google Shape;13629;p16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0" name="Google Shape;13630;p16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1" name="Google Shape;13631;p16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2" name="Google Shape;13632;p16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3" name="Google Shape;13633;p16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4" name="Google Shape;13634;p16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5" name="Google Shape;13635;p16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6" name="Google Shape;13636;p16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7" name="Google Shape;13637;p16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8" name="Google Shape;13638;p16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9" name="Google Shape;13639;p16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0" name="Google Shape;13640;p16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1" name="Google Shape;13641;p16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2" name="Google Shape;13642;p16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3" name="Google Shape;13643;p16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4" name="Google Shape;13644;p16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5" name="Google Shape;13645;p16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6" name="Google Shape;13646;p16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7" name="Google Shape;13647;p16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8" name="Google Shape;13648;p16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9" name="Google Shape;13649;p16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0" name="Google Shape;13650;p16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1" name="Google Shape;13651;p16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2" name="Google Shape;13652;p16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3" name="Google Shape;13653;p16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4" name="Google Shape;13654;p16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5" name="Google Shape;13655;p16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6" name="Google Shape;13656;p16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7" name="Google Shape;13657;p16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8" name="Google Shape;13658;p16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9" name="Google Shape;13659;p16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0" name="Google Shape;13660;p16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1" name="Google Shape;13661;p16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2" name="Google Shape;13662;p16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3" name="Google Shape;13663;p16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4" name="Google Shape;13664;p16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5" name="Google Shape;13665;p16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6" name="Google Shape;13666;p16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7" name="Google Shape;13667;p16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8" name="Google Shape;13668;p16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9" name="Google Shape;13669;p16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0" name="Google Shape;13670;p16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1" name="Google Shape;13671;p16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2" name="Google Shape;13672;p16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3" name="Google Shape;13673;p16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4" name="Google Shape;13674;p16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5" name="Google Shape;13675;p16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6" name="Google Shape;13676;p16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7" name="Google Shape;13677;p16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8" name="Google Shape;13678;p16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9" name="Google Shape;13679;p16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0" name="Google Shape;13680;p16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1" name="Google Shape;13681;p16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2" name="Google Shape;13682;p16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3" name="Google Shape;13683;p16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4" name="Google Shape;13684;p16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5" name="Google Shape;13685;p16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6" name="Google Shape;13686;p16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7" name="Google Shape;13687;p16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8" name="Google Shape;13688;p16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9" name="Google Shape;13689;p16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0" name="Google Shape;13690;p16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1" name="Google Shape;13691;p16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2" name="Google Shape;13692;p16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3" name="Google Shape;13693;p16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4" name="Google Shape;13694;p16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5" name="Google Shape;13695;p16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6" name="Google Shape;13696;p16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7" name="Google Shape;13697;p16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8" name="Google Shape;13698;p16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9" name="Google Shape;13699;p16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0" name="Google Shape;13700;p16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1" name="Google Shape;13701;p16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2" name="Google Shape;13702;p16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3" name="Google Shape;13703;p16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4" name="Google Shape;13704;p16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5" name="Google Shape;13705;p16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6" name="Google Shape;13706;p16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7" name="Google Shape;13707;p16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8" name="Google Shape;13708;p16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9" name="Google Shape;13709;p16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0" name="Google Shape;13710;p16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1" name="Google Shape;13711;p16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2" name="Google Shape;13712;p16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3" name="Google Shape;13713;p16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4" name="Google Shape;13714;p16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5" name="Google Shape;13715;p16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6" name="Google Shape;13716;p16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7" name="Google Shape;13717;p16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8" name="Google Shape;13718;p16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9" name="Google Shape;13719;p16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0" name="Google Shape;13720;p16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1" name="Google Shape;13721;p16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2" name="Google Shape;13722;p16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3" name="Google Shape;13723;p16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4" name="Google Shape;13724;p16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5" name="Google Shape;13725;p16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6" name="Google Shape;13726;p16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7" name="Google Shape;13727;p16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8" name="Google Shape;13728;p16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9" name="Google Shape;13729;p16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0" name="Google Shape;13730;p16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1" name="Google Shape;13731;p16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2" name="Google Shape;13732;p16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3" name="Google Shape;13733;p16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4" name="Google Shape;13734;p16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5" name="Google Shape;13735;p16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6" name="Google Shape;13736;p16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7" name="Google Shape;13737;p16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8" name="Google Shape;13738;p16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9" name="Google Shape;13739;p16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0" name="Google Shape;13740;p16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1" name="Google Shape;13741;p16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2" name="Google Shape;13742;p16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3" name="Google Shape;13743;p16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4" name="Google Shape;13744;p16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5" name="Google Shape;13745;p16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6" name="Google Shape;13746;p16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7" name="Google Shape;13747;p16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8" name="Google Shape;13748;p16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9" name="Google Shape;13749;p16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0" name="Google Shape;13750;p16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1" name="Google Shape;13751;p16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2" name="Google Shape;13752;p16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3" name="Google Shape;13753;p16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4" name="Google Shape;13754;p16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5" name="Google Shape;13755;p16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6" name="Google Shape;13756;p16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7" name="Google Shape;13757;p16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8" name="Google Shape;13758;p16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9" name="Google Shape;13759;p16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0" name="Google Shape;13760;p16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1" name="Google Shape;13761;p16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2" name="Google Shape;13762;p16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3" name="Google Shape;13763;p16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4" name="Google Shape;13764;p16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5" name="Google Shape;13765;p16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6" name="Google Shape;13766;p16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7" name="Google Shape;13767;p16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8" name="Google Shape;13768;p16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9" name="Google Shape;13769;p16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0" name="Google Shape;13770;p16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1" name="Google Shape;13771;p16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2" name="Google Shape;13772;p16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3" name="Google Shape;13773;p16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4" name="Google Shape;13774;p16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5" name="Google Shape;13775;p16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6" name="Google Shape;13776;p16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7" name="Google Shape;13777;p16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8" name="Google Shape;13778;p16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9" name="Google Shape;13779;p16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0" name="Google Shape;13780;p16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1" name="Google Shape;13781;p16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2" name="Google Shape;13782;p16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3" name="Google Shape;13783;p16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4" name="Google Shape;13784;p16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5" name="Google Shape;13785;p16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6" name="Google Shape;13786;p16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7" name="Google Shape;13787;p16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8" name="Google Shape;13788;p16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9" name="Google Shape;13789;p16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0" name="Google Shape;13790;p16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1" name="Google Shape;13791;p16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2" name="Google Shape;13792;p16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3" name="Google Shape;13793;p16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4" name="Google Shape;13794;p16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5" name="Google Shape;13795;p16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6" name="Google Shape;13796;p16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7" name="Google Shape;13797;p16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8" name="Google Shape;13798;p16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9" name="Google Shape;13799;p16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0" name="Google Shape;13800;p16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1" name="Google Shape;13801;p16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2" name="Google Shape;13802;p16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3" name="Google Shape;13803;p16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4" name="Google Shape;13804;p16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5" name="Google Shape;13805;p16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6" name="Google Shape;13806;p16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7" name="Google Shape;13807;p16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8" name="Google Shape;13808;p16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9" name="Google Shape;13809;p16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0" name="Google Shape;13810;p16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1" name="Google Shape;13811;p16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2" name="Google Shape;13812;p16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3" name="Google Shape;13813;p16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4" name="Google Shape;13814;p16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5" name="Google Shape;13815;p16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6" name="Google Shape;13816;p16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7" name="Google Shape;13817;p16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8" name="Google Shape;13818;p16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9" name="Google Shape;13819;p16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0" name="Google Shape;13820;p16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1" name="Google Shape;13821;p16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2" name="Google Shape;13822;p16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3" name="Google Shape;13823;p16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4" name="Google Shape;13824;p16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5" name="Google Shape;13825;p16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6" name="Google Shape;13826;p16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7" name="Google Shape;13827;p16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8" name="Google Shape;13828;p16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9" name="Google Shape;13829;p16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0" name="Google Shape;13830;p16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1" name="Google Shape;13831;p16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2" name="Google Shape;13832;p16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3" name="Google Shape;13833;p16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4" name="Google Shape;13834;p16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5" name="Google Shape;13835;p16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6" name="Google Shape;13836;p16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7" name="Google Shape;13837;p16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8" name="Google Shape;13838;p16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9" name="Google Shape;13839;p16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0" name="Google Shape;13840;p16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1" name="Google Shape;13841;p16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2" name="Google Shape;13842;p16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3" name="Google Shape;13843;p16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4" name="Google Shape;13844;p16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5" name="Google Shape;13845;p16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6" name="Google Shape;13846;p16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7" name="Google Shape;13847;p16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8" name="Google Shape;13848;p16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9" name="Google Shape;13849;p16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0" name="Google Shape;13850;p16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1" name="Google Shape;13851;p16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2" name="Google Shape;13852;p16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3" name="Google Shape;13853;p16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4" name="Google Shape;13854;p16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5" name="Google Shape;13855;p16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6" name="Google Shape;13856;p16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7" name="Google Shape;13857;p16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8" name="Google Shape;13858;p16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9" name="Google Shape;13859;p16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0" name="Google Shape;13860;p16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1" name="Google Shape;13861;p16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2" name="Google Shape;13862;p16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3" name="Google Shape;13863;p16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4" name="Google Shape;13864;p16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5" name="Google Shape;13865;p16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6" name="Google Shape;13866;p16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7" name="Google Shape;13867;p16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8" name="Google Shape;13868;p16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9" name="Google Shape;13869;p16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0" name="Google Shape;13870;p16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1" name="Google Shape;13871;p16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2" name="Google Shape;13872;p16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3" name="Google Shape;13873;p16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4" name="Google Shape;13874;p16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5" name="Google Shape;13875;p16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6" name="Google Shape;13876;p16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7" name="Google Shape;13877;p16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8" name="Google Shape;13878;p16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9" name="Google Shape;13879;p16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0" name="Google Shape;13880;p16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1" name="Google Shape;13881;p16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2" name="Google Shape;13882;p16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3" name="Google Shape;13883;p16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4" name="Google Shape;13884;p16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5" name="Google Shape;13885;p16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6" name="Google Shape;13886;p16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7" name="Google Shape;13887;p16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8" name="Google Shape;13888;p16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9" name="Google Shape;13889;p16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0" name="Google Shape;13890;p16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1" name="Google Shape;13891;p16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2" name="Google Shape;13892;p16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3" name="Google Shape;13893;p16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4" name="Google Shape;13894;p16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5" name="Google Shape;13895;p16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6" name="Google Shape;13896;p16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7" name="Google Shape;13897;p16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8" name="Google Shape;13898;p16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9" name="Google Shape;13899;p16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0" name="Google Shape;13900;p16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1" name="Google Shape;13901;p16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2" name="Google Shape;13902;p16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3" name="Google Shape;13903;p16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4" name="Google Shape;13904;p16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5" name="Google Shape;13905;p16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6" name="Google Shape;13906;p16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7" name="Google Shape;13907;p16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8" name="Google Shape;13908;p16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9" name="Google Shape;13909;p16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0" name="Google Shape;13910;p16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1" name="Google Shape;13911;p16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2" name="Google Shape;13912;p16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3" name="Google Shape;13913;p16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4" name="Google Shape;13914;p16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5" name="Google Shape;13915;p16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6" name="Google Shape;13916;p16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7" name="Google Shape;13917;p16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8" name="Google Shape;13918;p16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9" name="Google Shape;13919;p16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0" name="Google Shape;13920;p16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1" name="Google Shape;13921;p16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2" name="Google Shape;13922;p16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3" name="Google Shape;13923;p16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4" name="Google Shape;13924;p16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5" name="Google Shape;13925;p16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6" name="Google Shape;13926;p16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7" name="Google Shape;13927;p16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8" name="Google Shape;13928;p16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9" name="Google Shape;13929;p16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0" name="Google Shape;13930;p16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1" name="Google Shape;13931;p16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2" name="Google Shape;13932;p16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3" name="Google Shape;13933;p16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4" name="Google Shape;13934;p16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5" name="Google Shape;13935;p16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6" name="Google Shape;13936;p16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7" name="Google Shape;13937;p16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8" name="Google Shape;13938;p16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9" name="Google Shape;13939;p16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0" name="Google Shape;13940;p16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1" name="Google Shape;13941;p16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2" name="Google Shape;13942;p16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3" name="Google Shape;13943;p16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4" name="Google Shape;13944;p16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5" name="Google Shape;13945;p16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6" name="Google Shape;13946;p16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7" name="Google Shape;13947;p16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8" name="Google Shape;13948;p16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9" name="Google Shape;13949;p16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0" name="Google Shape;13950;p16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1" name="Google Shape;13951;p16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2" name="Google Shape;13952;p16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3" name="Google Shape;13953;p16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4" name="Google Shape;13954;p16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5" name="Google Shape;13955;p16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6" name="Google Shape;13956;p16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7" name="Google Shape;13957;p16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8" name="Google Shape;13958;p16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9" name="Google Shape;13959;p16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0" name="Google Shape;13960;p16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1" name="Google Shape;13961;p16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2" name="Google Shape;13962;p16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3" name="Google Shape;13963;p16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4" name="Google Shape;13964;p16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5" name="Google Shape;13965;p16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6" name="Google Shape;13966;p16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7" name="Google Shape;13967;p16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8" name="Google Shape;13968;p16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9" name="Google Shape;13969;p16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0" name="Google Shape;13970;p16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1" name="Google Shape;13971;p16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2" name="Google Shape;13972;p16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3" name="Google Shape;13973;p16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4" name="Google Shape;13974;p16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5" name="Google Shape;13975;p16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6" name="Google Shape;13976;p16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7" name="Google Shape;13977;p16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8" name="Google Shape;13978;p16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9" name="Google Shape;13979;p16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0" name="Google Shape;13980;p16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1" name="Google Shape;13981;p16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2" name="Google Shape;13982;p16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3" name="Google Shape;13983;p16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4" name="Google Shape;13984;p16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5" name="Google Shape;13985;p16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6" name="Google Shape;13986;p16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7" name="Google Shape;13987;p16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8" name="Google Shape;13988;p16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9" name="Google Shape;13989;p16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0" name="Google Shape;13990;p16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1" name="Google Shape;13991;p16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2" name="Google Shape;13992;p16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3" name="Google Shape;13993;p16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4" name="Google Shape;13994;p16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5" name="Google Shape;13995;p16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6" name="Google Shape;13996;p16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7" name="Google Shape;13997;p16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8" name="Google Shape;13998;p16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9" name="Google Shape;13999;p16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0" name="Google Shape;14000;p16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1" name="Google Shape;14001;p16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2" name="Google Shape;14002;p16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3" name="Google Shape;14003;p16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4" name="Google Shape;14004;p16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5" name="Google Shape;14005;p16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6" name="Google Shape;14006;p16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7" name="Google Shape;14007;p16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8" name="Google Shape;14008;p16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9" name="Google Shape;14009;p16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0" name="Google Shape;14010;p16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1" name="Google Shape;14011;p16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2" name="Google Shape;14012;p16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3" name="Google Shape;14013;p16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4" name="Google Shape;14014;p16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5" name="Google Shape;14015;p16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6" name="Google Shape;14016;p16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7" name="Google Shape;14017;p16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8" name="Google Shape;14018;p16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9" name="Google Shape;14019;p16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0" name="Google Shape;14020;p16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1" name="Google Shape;14021;p16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2" name="Google Shape;14022;p16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3" name="Google Shape;14023;p16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4" name="Google Shape;14024;p16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5" name="Google Shape;14025;p16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6" name="Google Shape;14026;p16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7" name="Google Shape;14027;p16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8" name="Google Shape;14028;p16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9" name="Google Shape;14029;p16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0" name="Google Shape;14030;p16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1" name="Google Shape;14031;p16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2" name="Google Shape;14032;p16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3" name="Google Shape;14033;p16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4" name="Google Shape;14034;p16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5" name="Google Shape;14035;p16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6" name="Google Shape;14036;p16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7" name="Google Shape;14037;p16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8" name="Google Shape;14038;p16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9" name="Google Shape;14039;p16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0" name="Google Shape;14040;p16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1" name="Google Shape;14041;p16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2" name="Google Shape;14042;p16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3" name="Google Shape;14043;p16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4" name="Google Shape;14044;p16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5" name="Google Shape;14045;p16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6" name="Google Shape;14046;p16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7" name="Google Shape;14047;p16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8" name="Google Shape;14048;p16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9" name="Google Shape;14049;p16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0" name="Google Shape;14050;p16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1" name="Google Shape;14051;p16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2" name="Google Shape;14052;p16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3" name="Google Shape;14053;p16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4" name="Google Shape;14054;p16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5" name="Google Shape;14055;p16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6" name="Google Shape;14056;p16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7" name="Google Shape;14057;p16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8" name="Google Shape;14058;p16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9" name="Google Shape;14059;p16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0" name="Google Shape;14060;p16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1" name="Google Shape;14061;p16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2" name="Google Shape;14062;p16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3" name="Google Shape;14063;p16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4" name="Google Shape;14064;p16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5" name="Google Shape;14065;p16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6" name="Google Shape;14066;p16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7" name="Google Shape;14067;p16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8" name="Google Shape;14068;p16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9" name="Google Shape;14069;p16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0" name="Google Shape;14070;p16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1" name="Google Shape;14071;p16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2" name="Google Shape;14072;p16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3" name="Google Shape;14073;p16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4" name="Google Shape;14074;p16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5" name="Google Shape;14075;p16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6" name="Google Shape;14076;p16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7" name="Google Shape;14077;p16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8" name="Google Shape;14078;p16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9" name="Google Shape;14079;p16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0" name="Google Shape;14080;p16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1" name="Google Shape;14081;p16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2" name="Google Shape;14082;p16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3" name="Google Shape;14083;p16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4" name="Google Shape;14084;p16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5" name="Google Shape;14085;p16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6" name="Google Shape;14086;p16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7" name="Google Shape;14087;p16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8" name="Google Shape;14088;p16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9" name="Google Shape;14089;p16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0" name="Google Shape;14090;p16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1" name="Google Shape;14091;p16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2" name="Google Shape;14092;p16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3" name="Google Shape;14093;p16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4" name="Google Shape;14094;p16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095" name="Google Shape;14095;p16"/>
          <p:cNvGrpSpPr/>
          <p:nvPr/>
        </p:nvGrpSpPr>
        <p:grpSpPr>
          <a:xfrm>
            <a:off x="2913738" y="5847715"/>
            <a:ext cx="5949260" cy="1920152"/>
            <a:chOff x="5098375" y="984100"/>
            <a:chExt cx="2098850" cy="728250"/>
          </a:xfrm>
        </p:grpSpPr>
        <p:sp>
          <p:nvSpPr>
            <p:cNvPr id="14096" name="Google Shape;14096;p16"/>
            <p:cNvSpPr/>
            <p:nvPr/>
          </p:nvSpPr>
          <p:spPr>
            <a:xfrm>
              <a:off x="5282275" y="1229700"/>
              <a:ext cx="86650" cy="61300"/>
            </a:xfrm>
            <a:custGeom>
              <a:avLst/>
              <a:gdLst/>
              <a:ahLst/>
              <a:cxnLst/>
              <a:rect l="l" t="t" r="r" b="b"/>
              <a:pathLst>
                <a:path w="3466" h="2452" extrusionOk="0">
                  <a:moveTo>
                    <a:pt x="857" y="1"/>
                  </a:moveTo>
                  <a:cubicBezTo>
                    <a:pt x="713" y="1"/>
                    <a:pt x="564" y="41"/>
                    <a:pt x="426" y="126"/>
                  </a:cubicBezTo>
                  <a:cubicBezTo>
                    <a:pt x="1" y="460"/>
                    <a:pt x="31" y="1098"/>
                    <a:pt x="487" y="1372"/>
                  </a:cubicBezTo>
                  <a:cubicBezTo>
                    <a:pt x="973" y="1646"/>
                    <a:pt x="1247" y="2132"/>
                    <a:pt x="1703" y="2405"/>
                  </a:cubicBezTo>
                  <a:cubicBezTo>
                    <a:pt x="1733" y="2436"/>
                    <a:pt x="1771" y="2451"/>
                    <a:pt x="1809" y="2451"/>
                  </a:cubicBezTo>
                  <a:cubicBezTo>
                    <a:pt x="1847" y="2451"/>
                    <a:pt x="1885" y="2436"/>
                    <a:pt x="1916" y="2405"/>
                  </a:cubicBezTo>
                  <a:lnTo>
                    <a:pt x="2098" y="2375"/>
                  </a:lnTo>
                  <a:cubicBezTo>
                    <a:pt x="2372" y="2193"/>
                    <a:pt x="2736" y="2223"/>
                    <a:pt x="2979" y="2010"/>
                  </a:cubicBezTo>
                  <a:cubicBezTo>
                    <a:pt x="3010" y="1949"/>
                    <a:pt x="3010" y="1919"/>
                    <a:pt x="3010" y="1858"/>
                  </a:cubicBezTo>
                  <a:cubicBezTo>
                    <a:pt x="3040" y="1767"/>
                    <a:pt x="3101" y="1706"/>
                    <a:pt x="3192" y="1646"/>
                  </a:cubicBezTo>
                  <a:cubicBezTo>
                    <a:pt x="3283" y="1402"/>
                    <a:pt x="3466" y="1129"/>
                    <a:pt x="3223" y="886"/>
                  </a:cubicBezTo>
                  <a:cubicBezTo>
                    <a:pt x="3118" y="781"/>
                    <a:pt x="3013" y="738"/>
                    <a:pt x="2910" y="738"/>
                  </a:cubicBezTo>
                  <a:cubicBezTo>
                    <a:pt x="2775" y="738"/>
                    <a:pt x="2645" y="812"/>
                    <a:pt x="2524" y="916"/>
                  </a:cubicBezTo>
                  <a:cubicBezTo>
                    <a:pt x="2453" y="969"/>
                    <a:pt x="2378" y="988"/>
                    <a:pt x="2304" y="988"/>
                  </a:cubicBezTo>
                  <a:cubicBezTo>
                    <a:pt x="2120" y="988"/>
                    <a:pt x="1941" y="868"/>
                    <a:pt x="1855" y="825"/>
                  </a:cubicBezTo>
                  <a:cubicBezTo>
                    <a:pt x="1703" y="734"/>
                    <a:pt x="1642" y="521"/>
                    <a:pt x="1520" y="399"/>
                  </a:cubicBezTo>
                  <a:cubicBezTo>
                    <a:pt x="1382" y="142"/>
                    <a:pt x="1127" y="1"/>
                    <a:pt x="8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7" name="Google Shape;14097;p16"/>
            <p:cNvSpPr/>
            <p:nvPr/>
          </p:nvSpPr>
          <p:spPr>
            <a:xfrm>
              <a:off x="6257975" y="1256750"/>
              <a:ext cx="50175" cy="64250"/>
            </a:xfrm>
            <a:custGeom>
              <a:avLst/>
              <a:gdLst/>
              <a:ahLst/>
              <a:cxnLst/>
              <a:rect l="l" t="t" r="r" b="b"/>
              <a:pathLst>
                <a:path w="2007" h="2570" extrusionOk="0">
                  <a:moveTo>
                    <a:pt x="675" y="1"/>
                  </a:moveTo>
                  <a:cubicBezTo>
                    <a:pt x="542" y="1"/>
                    <a:pt x="389" y="82"/>
                    <a:pt x="244" y="199"/>
                  </a:cubicBezTo>
                  <a:cubicBezTo>
                    <a:pt x="1" y="594"/>
                    <a:pt x="335" y="1080"/>
                    <a:pt x="122" y="1475"/>
                  </a:cubicBezTo>
                  <a:cubicBezTo>
                    <a:pt x="305" y="1810"/>
                    <a:pt x="305" y="2235"/>
                    <a:pt x="122" y="2570"/>
                  </a:cubicBezTo>
                  <a:cubicBezTo>
                    <a:pt x="487" y="2509"/>
                    <a:pt x="852" y="2448"/>
                    <a:pt x="1217" y="2326"/>
                  </a:cubicBezTo>
                  <a:cubicBezTo>
                    <a:pt x="1885" y="2114"/>
                    <a:pt x="2007" y="1475"/>
                    <a:pt x="1490" y="959"/>
                  </a:cubicBezTo>
                  <a:cubicBezTo>
                    <a:pt x="1308" y="776"/>
                    <a:pt x="1065" y="685"/>
                    <a:pt x="1004" y="351"/>
                  </a:cubicBezTo>
                  <a:cubicBezTo>
                    <a:pt x="940" y="97"/>
                    <a:pt x="819" y="1"/>
                    <a:pt x="6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8" name="Google Shape;14098;p16"/>
            <p:cNvSpPr/>
            <p:nvPr/>
          </p:nvSpPr>
          <p:spPr>
            <a:xfrm>
              <a:off x="6181225" y="1221375"/>
              <a:ext cx="45625" cy="58700"/>
            </a:xfrm>
            <a:custGeom>
              <a:avLst/>
              <a:gdLst/>
              <a:ahLst/>
              <a:cxnLst/>
              <a:rect l="l" t="t" r="r" b="b"/>
              <a:pathLst>
                <a:path w="1825" h="2348" extrusionOk="0">
                  <a:moveTo>
                    <a:pt x="382" y="0"/>
                  </a:moveTo>
                  <a:cubicBezTo>
                    <a:pt x="342" y="0"/>
                    <a:pt x="296" y="10"/>
                    <a:pt x="244" y="33"/>
                  </a:cubicBezTo>
                  <a:cubicBezTo>
                    <a:pt x="1" y="124"/>
                    <a:pt x="62" y="368"/>
                    <a:pt x="62" y="550"/>
                  </a:cubicBezTo>
                  <a:cubicBezTo>
                    <a:pt x="92" y="1097"/>
                    <a:pt x="274" y="1614"/>
                    <a:pt x="578" y="2070"/>
                  </a:cubicBezTo>
                  <a:cubicBezTo>
                    <a:pt x="706" y="2253"/>
                    <a:pt x="901" y="2348"/>
                    <a:pt x="1102" y="2348"/>
                  </a:cubicBezTo>
                  <a:cubicBezTo>
                    <a:pt x="1234" y="2348"/>
                    <a:pt x="1369" y="2306"/>
                    <a:pt x="1490" y="2222"/>
                  </a:cubicBezTo>
                  <a:cubicBezTo>
                    <a:pt x="1794" y="2009"/>
                    <a:pt x="1825" y="1583"/>
                    <a:pt x="1581" y="1340"/>
                  </a:cubicBezTo>
                  <a:cubicBezTo>
                    <a:pt x="1308" y="975"/>
                    <a:pt x="1156" y="550"/>
                    <a:pt x="761" y="276"/>
                  </a:cubicBezTo>
                  <a:cubicBezTo>
                    <a:pt x="638" y="178"/>
                    <a:pt x="555" y="0"/>
                    <a:pt x="3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9" name="Google Shape;14099;p16"/>
            <p:cNvSpPr/>
            <p:nvPr/>
          </p:nvSpPr>
          <p:spPr>
            <a:xfrm>
              <a:off x="5700975" y="1276400"/>
              <a:ext cx="59300" cy="67125"/>
            </a:xfrm>
            <a:custGeom>
              <a:avLst/>
              <a:gdLst/>
              <a:ahLst/>
              <a:cxnLst/>
              <a:rect l="l" t="t" r="r" b="b"/>
              <a:pathLst>
                <a:path w="2372" h="2685" extrusionOk="0">
                  <a:moveTo>
                    <a:pt x="733" y="1"/>
                  </a:moveTo>
                  <a:cubicBezTo>
                    <a:pt x="599" y="1"/>
                    <a:pt x="426" y="106"/>
                    <a:pt x="122" y="294"/>
                  </a:cubicBezTo>
                  <a:cubicBezTo>
                    <a:pt x="31" y="416"/>
                    <a:pt x="1" y="537"/>
                    <a:pt x="62" y="659"/>
                  </a:cubicBezTo>
                  <a:cubicBezTo>
                    <a:pt x="365" y="841"/>
                    <a:pt x="730" y="933"/>
                    <a:pt x="882" y="1297"/>
                  </a:cubicBezTo>
                  <a:cubicBezTo>
                    <a:pt x="913" y="1358"/>
                    <a:pt x="1034" y="1419"/>
                    <a:pt x="973" y="1510"/>
                  </a:cubicBezTo>
                  <a:cubicBezTo>
                    <a:pt x="913" y="1419"/>
                    <a:pt x="791" y="1358"/>
                    <a:pt x="669" y="1358"/>
                  </a:cubicBezTo>
                  <a:cubicBezTo>
                    <a:pt x="609" y="1419"/>
                    <a:pt x="578" y="1540"/>
                    <a:pt x="639" y="1601"/>
                  </a:cubicBezTo>
                  <a:cubicBezTo>
                    <a:pt x="732" y="2324"/>
                    <a:pt x="971" y="2685"/>
                    <a:pt x="1378" y="2685"/>
                  </a:cubicBezTo>
                  <a:cubicBezTo>
                    <a:pt x="1638" y="2685"/>
                    <a:pt x="1968" y="2536"/>
                    <a:pt x="2372" y="2240"/>
                  </a:cubicBezTo>
                  <a:lnTo>
                    <a:pt x="2128" y="1601"/>
                  </a:lnTo>
                  <a:cubicBezTo>
                    <a:pt x="2098" y="1510"/>
                    <a:pt x="2007" y="1449"/>
                    <a:pt x="1946" y="1419"/>
                  </a:cubicBezTo>
                  <a:cubicBezTo>
                    <a:pt x="1794" y="993"/>
                    <a:pt x="1399" y="781"/>
                    <a:pt x="1156" y="416"/>
                  </a:cubicBezTo>
                  <a:cubicBezTo>
                    <a:pt x="980" y="129"/>
                    <a:pt x="880" y="1"/>
                    <a:pt x="7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0" name="Google Shape;14100;p16"/>
            <p:cNvSpPr/>
            <p:nvPr/>
          </p:nvSpPr>
          <p:spPr>
            <a:xfrm>
              <a:off x="6638700" y="1189075"/>
              <a:ext cx="53975" cy="50225"/>
            </a:xfrm>
            <a:custGeom>
              <a:avLst/>
              <a:gdLst/>
              <a:ahLst/>
              <a:cxnLst/>
              <a:rect l="l" t="t" r="r" b="b"/>
              <a:pathLst>
                <a:path w="2159" h="2009" extrusionOk="0">
                  <a:moveTo>
                    <a:pt x="664" y="0"/>
                  </a:moveTo>
                  <a:cubicBezTo>
                    <a:pt x="605" y="0"/>
                    <a:pt x="545" y="15"/>
                    <a:pt x="486" y="49"/>
                  </a:cubicBezTo>
                  <a:cubicBezTo>
                    <a:pt x="213" y="109"/>
                    <a:pt x="30" y="353"/>
                    <a:pt x="30" y="626"/>
                  </a:cubicBezTo>
                  <a:cubicBezTo>
                    <a:pt x="0" y="869"/>
                    <a:pt x="182" y="1052"/>
                    <a:pt x="395" y="1082"/>
                  </a:cubicBezTo>
                  <a:cubicBezTo>
                    <a:pt x="699" y="1112"/>
                    <a:pt x="912" y="1173"/>
                    <a:pt x="912" y="1568"/>
                  </a:cubicBezTo>
                  <a:cubicBezTo>
                    <a:pt x="912" y="1937"/>
                    <a:pt x="1104" y="2009"/>
                    <a:pt x="1355" y="2009"/>
                  </a:cubicBezTo>
                  <a:cubicBezTo>
                    <a:pt x="1436" y="2009"/>
                    <a:pt x="1523" y="2001"/>
                    <a:pt x="1611" y="1994"/>
                  </a:cubicBezTo>
                  <a:cubicBezTo>
                    <a:pt x="2006" y="1964"/>
                    <a:pt x="2067" y="1660"/>
                    <a:pt x="2158" y="1356"/>
                  </a:cubicBezTo>
                  <a:cubicBezTo>
                    <a:pt x="2128" y="1082"/>
                    <a:pt x="1945" y="839"/>
                    <a:pt x="1672" y="778"/>
                  </a:cubicBezTo>
                  <a:cubicBezTo>
                    <a:pt x="1368" y="687"/>
                    <a:pt x="1125" y="596"/>
                    <a:pt x="1033" y="261"/>
                  </a:cubicBezTo>
                  <a:cubicBezTo>
                    <a:pt x="967" y="107"/>
                    <a:pt x="821" y="0"/>
                    <a:pt x="6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1" name="Google Shape;14101;p16"/>
            <p:cNvSpPr/>
            <p:nvPr/>
          </p:nvSpPr>
          <p:spPr>
            <a:xfrm>
              <a:off x="6208600" y="1385575"/>
              <a:ext cx="49400" cy="40525"/>
            </a:xfrm>
            <a:custGeom>
              <a:avLst/>
              <a:gdLst/>
              <a:ahLst/>
              <a:cxnLst/>
              <a:rect l="l" t="t" r="r" b="b"/>
              <a:pathLst>
                <a:path w="1976" h="1621" extrusionOk="0">
                  <a:moveTo>
                    <a:pt x="362" y="27"/>
                  </a:moveTo>
                  <a:cubicBezTo>
                    <a:pt x="221" y="27"/>
                    <a:pt x="89" y="198"/>
                    <a:pt x="61" y="395"/>
                  </a:cubicBezTo>
                  <a:cubicBezTo>
                    <a:pt x="0" y="730"/>
                    <a:pt x="578" y="1550"/>
                    <a:pt x="912" y="1611"/>
                  </a:cubicBezTo>
                  <a:cubicBezTo>
                    <a:pt x="965" y="1617"/>
                    <a:pt x="1016" y="1620"/>
                    <a:pt x="1064" y="1620"/>
                  </a:cubicBezTo>
                  <a:cubicBezTo>
                    <a:pt x="1511" y="1620"/>
                    <a:pt x="1747" y="1361"/>
                    <a:pt x="1885" y="730"/>
                  </a:cubicBezTo>
                  <a:cubicBezTo>
                    <a:pt x="1976" y="608"/>
                    <a:pt x="1976" y="426"/>
                    <a:pt x="1854" y="365"/>
                  </a:cubicBezTo>
                  <a:cubicBezTo>
                    <a:pt x="1429" y="0"/>
                    <a:pt x="882" y="183"/>
                    <a:pt x="395" y="31"/>
                  </a:cubicBezTo>
                  <a:cubicBezTo>
                    <a:pt x="384" y="28"/>
                    <a:pt x="373" y="27"/>
                    <a:pt x="362" y="2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2" name="Google Shape;14102;p16"/>
            <p:cNvSpPr/>
            <p:nvPr/>
          </p:nvSpPr>
          <p:spPr>
            <a:xfrm>
              <a:off x="6468475" y="1266275"/>
              <a:ext cx="43325" cy="45925"/>
            </a:xfrm>
            <a:custGeom>
              <a:avLst/>
              <a:gdLst/>
              <a:ahLst/>
              <a:cxnLst/>
              <a:rect l="l" t="t" r="r" b="b"/>
              <a:pathLst>
                <a:path w="1733" h="1837" extrusionOk="0">
                  <a:moveTo>
                    <a:pt x="0" y="0"/>
                  </a:moveTo>
                  <a:cubicBezTo>
                    <a:pt x="426" y="456"/>
                    <a:pt x="92" y="730"/>
                    <a:pt x="61" y="1034"/>
                  </a:cubicBezTo>
                  <a:cubicBezTo>
                    <a:pt x="31" y="1459"/>
                    <a:pt x="335" y="1611"/>
                    <a:pt x="639" y="1763"/>
                  </a:cubicBezTo>
                  <a:cubicBezTo>
                    <a:pt x="728" y="1813"/>
                    <a:pt x="827" y="1836"/>
                    <a:pt x="925" y="1836"/>
                  </a:cubicBezTo>
                  <a:cubicBezTo>
                    <a:pt x="1127" y="1836"/>
                    <a:pt x="1327" y="1735"/>
                    <a:pt x="1429" y="1550"/>
                  </a:cubicBezTo>
                  <a:cubicBezTo>
                    <a:pt x="1733" y="1034"/>
                    <a:pt x="1642" y="335"/>
                    <a:pt x="943" y="213"/>
                  </a:cubicBezTo>
                  <a:cubicBezTo>
                    <a:pt x="730" y="152"/>
                    <a:pt x="487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3" name="Google Shape;14103;p16"/>
            <p:cNvSpPr/>
            <p:nvPr/>
          </p:nvSpPr>
          <p:spPr>
            <a:xfrm>
              <a:off x="5505700" y="1170200"/>
              <a:ext cx="44275" cy="47725"/>
            </a:xfrm>
            <a:custGeom>
              <a:avLst/>
              <a:gdLst/>
              <a:ahLst/>
              <a:cxnLst/>
              <a:rect l="l" t="t" r="r" b="b"/>
              <a:pathLst>
                <a:path w="1771" h="1909" extrusionOk="0">
                  <a:moveTo>
                    <a:pt x="829" y="0"/>
                  </a:moveTo>
                  <a:cubicBezTo>
                    <a:pt x="553" y="0"/>
                    <a:pt x="312" y="149"/>
                    <a:pt x="182" y="408"/>
                  </a:cubicBezTo>
                  <a:cubicBezTo>
                    <a:pt x="0" y="621"/>
                    <a:pt x="30" y="956"/>
                    <a:pt x="243" y="1168"/>
                  </a:cubicBezTo>
                  <a:cubicBezTo>
                    <a:pt x="517" y="1412"/>
                    <a:pt x="821" y="1655"/>
                    <a:pt x="1155" y="1867"/>
                  </a:cubicBezTo>
                  <a:cubicBezTo>
                    <a:pt x="1200" y="1896"/>
                    <a:pt x="1251" y="1908"/>
                    <a:pt x="1302" y="1908"/>
                  </a:cubicBezTo>
                  <a:cubicBezTo>
                    <a:pt x="1528" y="1908"/>
                    <a:pt x="1771" y="1670"/>
                    <a:pt x="1672" y="1472"/>
                  </a:cubicBezTo>
                  <a:cubicBezTo>
                    <a:pt x="1550" y="1199"/>
                    <a:pt x="1489" y="864"/>
                    <a:pt x="1489" y="560"/>
                  </a:cubicBezTo>
                  <a:cubicBezTo>
                    <a:pt x="1429" y="287"/>
                    <a:pt x="1246" y="74"/>
                    <a:pt x="973" y="13"/>
                  </a:cubicBezTo>
                  <a:cubicBezTo>
                    <a:pt x="924" y="4"/>
                    <a:pt x="876" y="0"/>
                    <a:pt x="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4" name="Google Shape;14104;p16"/>
            <p:cNvSpPr/>
            <p:nvPr/>
          </p:nvSpPr>
          <p:spPr>
            <a:xfrm>
              <a:off x="5773925" y="1544375"/>
              <a:ext cx="39550" cy="44925"/>
            </a:xfrm>
            <a:custGeom>
              <a:avLst/>
              <a:gdLst/>
              <a:ahLst/>
              <a:cxnLst/>
              <a:rect l="l" t="t" r="r" b="b"/>
              <a:pathLst>
                <a:path w="1582" h="1797" extrusionOk="0">
                  <a:moveTo>
                    <a:pt x="882" y="1"/>
                  </a:moveTo>
                  <a:cubicBezTo>
                    <a:pt x="548" y="1"/>
                    <a:pt x="1" y="761"/>
                    <a:pt x="31" y="1156"/>
                  </a:cubicBezTo>
                  <a:cubicBezTo>
                    <a:pt x="118" y="1531"/>
                    <a:pt x="451" y="1797"/>
                    <a:pt x="822" y="1797"/>
                  </a:cubicBezTo>
                  <a:cubicBezTo>
                    <a:pt x="842" y="1797"/>
                    <a:pt x="862" y="1796"/>
                    <a:pt x="882" y="1794"/>
                  </a:cubicBezTo>
                  <a:cubicBezTo>
                    <a:pt x="1308" y="1673"/>
                    <a:pt x="1581" y="1278"/>
                    <a:pt x="1551" y="852"/>
                  </a:cubicBezTo>
                  <a:cubicBezTo>
                    <a:pt x="1551" y="518"/>
                    <a:pt x="1095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5" name="Google Shape;14105;p16"/>
            <p:cNvSpPr/>
            <p:nvPr/>
          </p:nvSpPr>
          <p:spPr>
            <a:xfrm>
              <a:off x="6015600" y="1166700"/>
              <a:ext cx="41000" cy="44925"/>
            </a:xfrm>
            <a:custGeom>
              <a:avLst/>
              <a:gdLst/>
              <a:ahLst/>
              <a:cxnLst/>
              <a:rect l="l" t="t" r="r" b="b"/>
              <a:pathLst>
                <a:path w="1640" h="1797" extrusionOk="0">
                  <a:moveTo>
                    <a:pt x="1003" y="0"/>
                  </a:moveTo>
                  <a:cubicBezTo>
                    <a:pt x="609" y="0"/>
                    <a:pt x="60" y="561"/>
                    <a:pt x="30" y="1035"/>
                  </a:cubicBezTo>
                  <a:cubicBezTo>
                    <a:pt x="1" y="1444"/>
                    <a:pt x="308" y="1796"/>
                    <a:pt x="683" y="1796"/>
                  </a:cubicBezTo>
                  <a:cubicBezTo>
                    <a:pt x="698" y="1796"/>
                    <a:pt x="714" y="1796"/>
                    <a:pt x="729" y="1795"/>
                  </a:cubicBezTo>
                  <a:cubicBezTo>
                    <a:pt x="740" y="1796"/>
                    <a:pt x="752" y="1796"/>
                    <a:pt x="764" y="1796"/>
                  </a:cubicBezTo>
                  <a:cubicBezTo>
                    <a:pt x="1102" y="1796"/>
                    <a:pt x="1640" y="1388"/>
                    <a:pt x="1611" y="1065"/>
                  </a:cubicBezTo>
                  <a:cubicBezTo>
                    <a:pt x="1580" y="731"/>
                    <a:pt x="1215" y="1"/>
                    <a:pt x="1033" y="1"/>
                  </a:cubicBezTo>
                  <a:cubicBezTo>
                    <a:pt x="1023" y="1"/>
                    <a:pt x="1013" y="0"/>
                    <a:pt x="10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6" name="Google Shape;14106;p16"/>
            <p:cNvSpPr/>
            <p:nvPr/>
          </p:nvSpPr>
          <p:spPr>
            <a:xfrm>
              <a:off x="5381825" y="1089200"/>
              <a:ext cx="40300" cy="41075"/>
            </a:xfrm>
            <a:custGeom>
              <a:avLst/>
              <a:gdLst/>
              <a:ahLst/>
              <a:cxnLst/>
              <a:rect l="l" t="t" r="r" b="b"/>
              <a:pathLst>
                <a:path w="1612" h="1643" extrusionOk="0">
                  <a:moveTo>
                    <a:pt x="791" y="1"/>
                  </a:moveTo>
                  <a:cubicBezTo>
                    <a:pt x="365" y="62"/>
                    <a:pt x="61" y="427"/>
                    <a:pt x="31" y="852"/>
                  </a:cubicBezTo>
                  <a:cubicBezTo>
                    <a:pt x="1" y="1278"/>
                    <a:pt x="335" y="1642"/>
                    <a:pt x="760" y="1642"/>
                  </a:cubicBezTo>
                  <a:cubicBezTo>
                    <a:pt x="1216" y="1642"/>
                    <a:pt x="1611" y="1217"/>
                    <a:pt x="1551" y="761"/>
                  </a:cubicBezTo>
                  <a:cubicBezTo>
                    <a:pt x="1520" y="335"/>
                    <a:pt x="1186" y="3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7" name="Google Shape;14107;p16"/>
            <p:cNvSpPr/>
            <p:nvPr/>
          </p:nvSpPr>
          <p:spPr>
            <a:xfrm>
              <a:off x="6387175" y="1227600"/>
              <a:ext cx="44075" cy="53425"/>
            </a:xfrm>
            <a:custGeom>
              <a:avLst/>
              <a:gdLst/>
              <a:ahLst/>
              <a:cxnLst/>
              <a:rect l="l" t="t" r="r" b="b"/>
              <a:pathLst>
                <a:path w="1763" h="2137" extrusionOk="0">
                  <a:moveTo>
                    <a:pt x="1101" y="0"/>
                  </a:moveTo>
                  <a:cubicBezTo>
                    <a:pt x="832" y="0"/>
                    <a:pt x="665" y="193"/>
                    <a:pt x="578" y="544"/>
                  </a:cubicBezTo>
                  <a:cubicBezTo>
                    <a:pt x="517" y="787"/>
                    <a:pt x="486" y="1061"/>
                    <a:pt x="182" y="1182"/>
                  </a:cubicBezTo>
                  <a:cubicBezTo>
                    <a:pt x="0" y="1790"/>
                    <a:pt x="30" y="2003"/>
                    <a:pt x="426" y="2094"/>
                  </a:cubicBezTo>
                  <a:cubicBezTo>
                    <a:pt x="501" y="2123"/>
                    <a:pt x="577" y="2137"/>
                    <a:pt x="650" y="2137"/>
                  </a:cubicBezTo>
                  <a:cubicBezTo>
                    <a:pt x="960" y="2137"/>
                    <a:pt x="1228" y="1897"/>
                    <a:pt x="1277" y="1578"/>
                  </a:cubicBezTo>
                  <a:cubicBezTo>
                    <a:pt x="1368" y="1304"/>
                    <a:pt x="1459" y="1061"/>
                    <a:pt x="1581" y="818"/>
                  </a:cubicBezTo>
                  <a:cubicBezTo>
                    <a:pt x="1672" y="575"/>
                    <a:pt x="1763" y="301"/>
                    <a:pt x="1459" y="88"/>
                  </a:cubicBezTo>
                  <a:cubicBezTo>
                    <a:pt x="1324" y="29"/>
                    <a:pt x="1205" y="0"/>
                    <a:pt x="1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8" name="Google Shape;14108;p16"/>
            <p:cNvSpPr/>
            <p:nvPr/>
          </p:nvSpPr>
          <p:spPr>
            <a:xfrm>
              <a:off x="5413750" y="1449625"/>
              <a:ext cx="51100" cy="39700"/>
            </a:xfrm>
            <a:custGeom>
              <a:avLst/>
              <a:gdLst/>
              <a:ahLst/>
              <a:cxnLst/>
              <a:rect l="l" t="t" r="r" b="b"/>
              <a:pathLst>
                <a:path w="2044" h="1588" extrusionOk="0">
                  <a:moveTo>
                    <a:pt x="1591" y="0"/>
                  </a:moveTo>
                  <a:cubicBezTo>
                    <a:pt x="1558" y="0"/>
                    <a:pt x="1524" y="7"/>
                    <a:pt x="1490" y="22"/>
                  </a:cubicBezTo>
                  <a:cubicBezTo>
                    <a:pt x="1307" y="113"/>
                    <a:pt x="821" y="83"/>
                    <a:pt x="1094" y="569"/>
                  </a:cubicBezTo>
                  <a:cubicBezTo>
                    <a:pt x="1186" y="691"/>
                    <a:pt x="1125" y="873"/>
                    <a:pt x="973" y="934"/>
                  </a:cubicBezTo>
                  <a:cubicBezTo>
                    <a:pt x="913" y="968"/>
                    <a:pt x="868" y="983"/>
                    <a:pt x="833" y="983"/>
                  </a:cubicBezTo>
                  <a:cubicBezTo>
                    <a:pt x="741" y="983"/>
                    <a:pt x="713" y="883"/>
                    <a:pt x="669" y="751"/>
                  </a:cubicBezTo>
                  <a:cubicBezTo>
                    <a:pt x="596" y="582"/>
                    <a:pt x="523" y="373"/>
                    <a:pt x="373" y="373"/>
                  </a:cubicBezTo>
                  <a:cubicBezTo>
                    <a:pt x="335" y="373"/>
                    <a:pt x="292" y="386"/>
                    <a:pt x="243" y="417"/>
                  </a:cubicBezTo>
                  <a:cubicBezTo>
                    <a:pt x="0" y="569"/>
                    <a:pt x="183" y="782"/>
                    <a:pt x="274" y="964"/>
                  </a:cubicBezTo>
                  <a:cubicBezTo>
                    <a:pt x="334" y="1055"/>
                    <a:pt x="365" y="1116"/>
                    <a:pt x="365" y="1207"/>
                  </a:cubicBezTo>
                  <a:cubicBezTo>
                    <a:pt x="406" y="1473"/>
                    <a:pt x="516" y="1588"/>
                    <a:pt x="676" y="1588"/>
                  </a:cubicBezTo>
                  <a:cubicBezTo>
                    <a:pt x="754" y="1588"/>
                    <a:pt x="843" y="1561"/>
                    <a:pt x="942" y="1511"/>
                  </a:cubicBezTo>
                  <a:cubicBezTo>
                    <a:pt x="1034" y="1450"/>
                    <a:pt x="1094" y="1390"/>
                    <a:pt x="1155" y="1359"/>
                  </a:cubicBezTo>
                  <a:cubicBezTo>
                    <a:pt x="1216" y="1390"/>
                    <a:pt x="1277" y="1420"/>
                    <a:pt x="1338" y="1420"/>
                  </a:cubicBezTo>
                  <a:cubicBezTo>
                    <a:pt x="1543" y="1465"/>
                    <a:pt x="1691" y="1494"/>
                    <a:pt x="1795" y="1494"/>
                  </a:cubicBezTo>
                  <a:cubicBezTo>
                    <a:pt x="2044" y="1494"/>
                    <a:pt x="2040" y="1327"/>
                    <a:pt x="1976" y="812"/>
                  </a:cubicBezTo>
                  <a:cubicBezTo>
                    <a:pt x="1915" y="660"/>
                    <a:pt x="1945" y="508"/>
                    <a:pt x="1915" y="356"/>
                  </a:cubicBezTo>
                  <a:cubicBezTo>
                    <a:pt x="1890" y="178"/>
                    <a:pt x="1758" y="0"/>
                    <a:pt x="15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9" name="Google Shape;14109;p16"/>
            <p:cNvSpPr/>
            <p:nvPr/>
          </p:nvSpPr>
          <p:spPr>
            <a:xfrm>
              <a:off x="6314225" y="1261975"/>
              <a:ext cx="51675" cy="39275"/>
            </a:xfrm>
            <a:custGeom>
              <a:avLst/>
              <a:gdLst/>
              <a:ahLst/>
              <a:cxnLst/>
              <a:rect l="l" t="t" r="r" b="b"/>
              <a:pathLst>
                <a:path w="2067" h="1571" extrusionOk="0">
                  <a:moveTo>
                    <a:pt x="259" y="1"/>
                  </a:moveTo>
                  <a:cubicBezTo>
                    <a:pt x="174" y="1"/>
                    <a:pt x="108" y="77"/>
                    <a:pt x="61" y="172"/>
                  </a:cubicBezTo>
                  <a:cubicBezTo>
                    <a:pt x="0" y="294"/>
                    <a:pt x="61" y="446"/>
                    <a:pt x="182" y="476"/>
                  </a:cubicBezTo>
                  <a:cubicBezTo>
                    <a:pt x="730" y="628"/>
                    <a:pt x="699" y="1145"/>
                    <a:pt x="851" y="1570"/>
                  </a:cubicBezTo>
                  <a:cubicBezTo>
                    <a:pt x="1277" y="1510"/>
                    <a:pt x="1368" y="1206"/>
                    <a:pt x="1611" y="1114"/>
                  </a:cubicBezTo>
                  <a:cubicBezTo>
                    <a:pt x="1854" y="993"/>
                    <a:pt x="2067" y="902"/>
                    <a:pt x="1945" y="567"/>
                  </a:cubicBezTo>
                  <a:cubicBezTo>
                    <a:pt x="1812" y="274"/>
                    <a:pt x="1655" y="4"/>
                    <a:pt x="1352" y="4"/>
                  </a:cubicBezTo>
                  <a:cubicBezTo>
                    <a:pt x="1309" y="4"/>
                    <a:pt x="1264" y="9"/>
                    <a:pt x="1216" y="20"/>
                  </a:cubicBezTo>
                  <a:cubicBezTo>
                    <a:pt x="1079" y="51"/>
                    <a:pt x="935" y="66"/>
                    <a:pt x="787" y="66"/>
                  </a:cubicBezTo>
                  <a:cubicBezTo>
                    <a:pt x="638" y="66"/>
                    <a:pt x="486" y="51"/>
                    <a:pt x="334" y="20"/>
                  </a:cubicBezTo>
                  <a:cubicBezTo>
                    <a:pt x="308" y="7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0" name="Google Shape;14110;p16"/>
            <p:cNvSpPr/>
            <p:nvPr/>
          </p:nvSpPr>
          <p:spPr>
            <a:xfrm>
              <a:off x="6610575" y="1020025"/>
              <a:ext cx="38725" cy="36575"/>
            </a:xfrm>
            <a:custGeom>
              <a:avLst/>
              <a:gdLst/>
              <a:ahLst/>
              <a:cxnLst/>
              <a:rect l="l" t="t" r="r" b="b"/>
              <a:pathLst>
                <a:path w="1549" h="1463" extrusionOk="0">
                  <a:moveTo>
                    <a:pt x="798" y="0"/>
                  </a:moveTo>
                  <a:cubicBezTo>
                    <a:pt x="393" y="0"/>
                    <a:pt x="31" y="325"/>
                    <a:pt x="31" y="762"/>
                  </a:cubicBezTo>
                  <a:cubicBezTo>
                    <a:pt x="0" y="1218"/>
                    <a:pt x="213" y="1461"/>
                    <a:pt x="639" y="1461"/>
                  </a:cubicBezTo>
                  <a:cubicBezTo>
                    <a:pt x="658" y="1462"/>
                    <a:pt x="677" y="1463"/>
                    <a:pt x="696" y="1463"/>
                  </a:cubicBezTo>
                  <a:cubicBezTo>
                    <a:pt x="1125" y="1463"/>
                    <a:pt x="1461" y="1138"/>
                    <a:pt x="1490" y="701"/>
                  </a:cubicBezTo>
                  <a:cubicBezTo>
                    <a:pt x="1548" y="351"/>
                    <a:pt x="1270" y="0"/>
                    <a:pt x="898" y="0"/>
                  </a:cubicBezTo>
                  <a:cubicBezTo>
                    <a:pt x="882" y="0"/>
                    <a:pt x="867" y="1"/>
                    <a:pt x="851" y="2"/>
                  </a:cubicBezTo>
                  <a:cubicBezTo>
                    <a:pt x="833" y="1"/>
                    <a:pt x="816" y="0"/>
                    <a:pt x="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1" name="Google Shape;14111;p16"/>
            <p:cNvSpPr/>
            <p:nvPr/>
          </p:nvSpPr>
          <p:spPr>
            <a:xfrm>
              <a:off x="6757225" y="1402775"/>
              <a:ext cx="47900" cy="40625"/>
            </a:xfrm>
            <a:custGeom>
              <a:avLst/>
              <a:gdLst/>
              <a:ahLst/>
              <a:cxnLst/>
              <a:rect l="l" t="t" r="r" b="b"/>
              <a:pathLst>
                <a:path w="1916" h="1625" extrusionOk="0">
                  <a:moveTo>
                    <a:pt x="1528" y="1"/>
                  </a:moveTo>
                  <a:cubicBezTo>
                    <a:pt x="1343" y="1"/>
                    <a:pt x="1184" y="325"/>
                    <a:pt x="951" y="325"/>
                  </a:cubicBezTo>
                  <a:cubicBezTo>
                    <a:pt x="929" y="325"/>
                    <a:pt x="906" y="322"/>
                    <a:pt x="882" y="315"/>
                  </a:cubicBezTo>
                  <a:cubicBezTo>
                    <a:pt x="730" y="315"/>
                    <a:pt x="578" y="346"/>
                    <a:pt x="426" y="437"/>
                  </a:cubicBezTo>
                  <a:cubicBezTo>
                    <a:pt x="244" y="558"/>
                    <a:pt x="1" y="710"/>
                    <a:pt x="122" y="984"/>
                  </a:cubicBezTo>
                  <a:cubicBezTo>
                    <a:pt x="268" y="1276"/>
                    <a:pt x="330" y="1624"/>
                    <a:pt x="739" y="1624"/>
                  </a:cubicBezTo>
                  <a:cubicBezTo>
                    <a:pt x="756" y="1624"/>
                    <a:pt x="773" y="1624"/>
                    <a:pt x="791" y="1622"/>
                  </a:cubicBezTo>
                  <a:cubicBezTo>
                    <a:pt x="1156" y="1622"/>
                    <a:pt x="1460" y="1410"/>
                    <a:pt x="1521" y="1075"/>
                  </a:cubicBezTo>
                  <a:cubicBezTo>
                    <a:pt x="1612" y="741"/>
                    <a:pt x="1916" y="346"/>
                    <a:pt x="1673" y="72"/>
                  </a:cubicBezTo>
                  <a:cubicBezTo>
                    <a:pt x="1622" y="21"/>
                    <a:pt x="1574" y="1"/>
                    <a:pt x="15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2" name="Google Shape;14112;p16"/>
            <p:cNvSpPr/>
            <p:nvPr/>
          </p:nvSpPr>
          <p:spPr>
            <a:xfrm>
              <a:off x="6681250" y="1453950"/>
              <a:ext cx="37250" cy="39550"/>
            </a:xfrm>
            <a:custGeom>
              <a:avLst/>
              <a:gdLst/>
              <a:ahLst/>
              <a:cxnLst/>
              <a:rect l="l" t="t" r="r" b="b"/>
              <a:pathLst>
                <a:path w="1490" h="1582" extrusionOk="0">
                  <a:moveTo>
                    <a:pt x="851" y="1"/>
                  </a:moveTo>
                  <a:cubicBezTo>
                    <a:pt x="426" y="92"/>
                    <a:pt x="91" y="426"/>
                    <a:pt x="0" y="852"/>
                  </a:cubicBezTo>
                  <a:cubicBezTo>
                    <a:pt x="61" y="1247"/>
                    <a:pt x="365" y="1551"/>
                    <a:pt x="760" y="1581"/>
                  </a:cubicBezTo>
                  <a:cubicBezTo>
                    <a:pt x="1155" y="1490"/>
                    <a:pt x="1429" y="1156"/>
                    <a:pt x="1490" y="761"/>
                  </a:cubicBezTo>
                  <a:cubicBezTo>
                    <a:pt x="1490" y="366"/>
                    <a:pt x="1216" y="62"/>
                    <a:pt x="8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3" name="Google Shape;14113;p16"/>
            <p:cNvSpPr/>
            <p:nvPr/>
          </p:nvSpPr>
          <p:spPr>
            <a:xfrm>
              <a:off x="6063925" y="1188350"/>
              <a:ext cx="41350" cy="35775"/>
            </a:xfrm>
            <a:custGeom>
              <a:avLst/>
              <a:gdLst/>
              <a:ahLst/>
              <a:cxnLst/>
              <a:rect l="l" t="t" r="r" b="b"/>
              <a:pathLst>
                <a:path w="1654" h="1431" extrusionOk="0">
                  <a:moveTo>
                    <a:pt x="384" y="0"/>
                  </a:moveTo>
                  <a:cubicBezTo>
                    <a:pt x="174" y="0"/>
                    <a:pt x="1" y="197"/>
                    <a:pt x="73" y="412"/>
                  </a:cubicBezTo>
                  <a:cubicBezTo>
                    <a:pt x="133" y="746"/>
                    <a:pt x="285" y="1050"/>
                    <a:pt x="529" y="1293"/>
                  </a:cubicBezTo>
                  <a:cubicBezTo>
                    <a:pt x="635" y="1385"/>
                    <a:pt x="772" y="1430"/>
                    <a:pt x="909" y="1430"/>
                  </a:cubicBezTo>
                  <a:cubicBezTo>
                    <a:pt x="1045" y="1430"/>
                    <a:pt x="1182" y="1385"/>
                    <a:pt x="1288" y="1293"/>
                  </a:cubicBezTo>
                  <a:cubicBezTo>
                    <a:pt x="1532" y="1202"/>
                    <a:pt x="1653" y="929"/>
                    <a:pt x="1592" y="686"/>
                  </a:cubicBezTo>
                  <a:cubicBezTo>
                    <a:pt x="1562" y="503"/>
                    <a:pt x="1532" y="290"/>
                    <a:pt x="1471" y="47"/>
                  </a:cubicBezTo>
                  <a:cubicBezTo>
                    <a:pt x="1334" y="123"/>
                    <a:pt x="1174" y="161"/>
                    <a:pt x="1015" y="161"/>
                  </a:cubicBezTo>
                  <a:cubicBezTo>
                    <a:pt x="855" y="161"/>
                    <a:pt x="696" y="123"/>
                    <a:pt x="559" y="47"/>
                  </a:cubicBezTo>
                  <a:cubicBezTo>
                    <a:pt x="501" y="15"/>
                    <a:pt x="441" y="0"/>
                    <a:pt x="3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4" name="Google Shape;14114;p16"/>
            <p:cNvSpPr/>
            <p:nvPr/>
          </p:nvSpPr>
          <p:spPr>
            <a:xfrm>
              <a:off x="7088550" y="116215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821" y="1"/>
                  </a:moveTo>
                  <a:cubicBezTo>
                    <a:pt x="365" y="1"/>
                    <a:pt x="0" y="396"/>
                    <a:pt x="61" y="822"/>
                  </a:cubicBezTo>
                  <a:cubicBezTo>
                    <a:pt x="34" y="1169"/>
                    <a:pt x="313" y="1446"/>
                    <a:pt x="628" y="1446"/>
                  </a:cubicBezTo>
                  <a:cubicBezTo>
                    <a:pt x="672" y="1446"/>
                    <a:pt x="716" y="1441"/>
                    <a:pt x="760" y="1430"/>
                  </a:cubicBezTo>
                  <a:cubicBezTo>
                    <a:pt x="1186" y="1399"/>
                    <a:pt x="1490" y="1065"/>
                    <a:pt x="1490" y="670"/>
                  </a:cubicBezTo>
                  <a:cubicBezTo>
                    <a:pt x="1490" y="30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5" name="Google Shape;14115;p16"/>
            <p:cNvSpPr/>
            <p:nvPr/>
          </p:nvSpPr>
          <p:spPr>
            <a:xfrm>
              <a:off x="5534575" y="1544325"/>
              <a:ext cx="44350" cy="35800"/>
            </a:xfrm>
            <a:custGeom>
              <a:avLst/>
              <a:gdLst/>
              <a:ahLst/>
              <a:cxnLst/>
              <a:rect l="l" t="t" r="r" b="b"/>
              <a:pathLst>
                <a:path w="1774" h="1432" extrusionOk="0">
                  <a:moveTo>
                    <a:pt x="700" y="1"/>
                  </a:moveTo>
                  <a:cubicBezTo>
                    <a:pt x="332" y="1"/>
                    <a:pt x="29" y="266"/>
                    <a:pt x="0" y="641"/>
                  </a:cubicBezTo>
                  <a:cubicBezTo>
                    <a:pt x="30" y="1067"/>
                    <a:pt x="395" y="1432"/>
                    <a:pt x="821" y="1432"/>
                  </a:cubicBezTo>
                  <a:cubicBezTo>
                    <a:pt x="1773" y="1372"/>
                    <a:pt x="1706" y="1"/>
                    <a:pt x="818" y="1"/>
                  </a:cubicBezTo>
                  <a:cubicBezTo>
                    <a:pt x="799" y="1"/>
                    <a:pt x="780" y="2"/>
                    <a:pt x="760" y="3"/>
                  </a:cubicBezTo>
                  <a:cubicBezTo>
                    <a:pt x="740" y="1"/>
                    <a:pt x="720" y="1"/>
                    <a:pt x="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6" name="Google Shape;14116;p16"/>
            <p:cNvSpPr/>
            <p:nvPr/>
          </p:nvSpPr>
          <p:spPr>
            <a:xfrm>
              <a:off x="5359025" y="1373950"/>
              <a:ext cx="53975" cy="55050"/>
            </a:xfrm>
            <a:custGeom>
              <a:avLst/>
              <a:gdLst/>
              <a:ahLst/>
              <a:cxnLst/>
              <a:rect l="l" t="t" r="r" b="b"/>
              <a:pathLst>
                <a:path w="2159" h="2202" extrusionOk="0">
                  <a:moveTo>
                    <a:pt x="1876" y="0"/>
                  </a:moveTo>
                  <a:cubicBezTo>
                    <a:pt x="1835" y="0"/>
                    <a:pt x="1788" y="12"/>
                    <a:pt x="1733" y="40"/>
                  </a:cubicBezTo>
                  <a:cubicBezTo>
                    <a:pt x="1125" y="404"/>
                    <a:pt x="639" y="860"/>
                    <a:pt x="213" y="1408"/>
                  </a:cubicBezTo>
                  <a:cubicBezTo>
                    <a:pt x="1" y="1620"/>
                    <a:pt x="61" y="1985"/>
                    <a:pt x="305" y="2137"/>
                  </a:cubicBezTo>
                  <a:cubicBezTo>
                    <a:pt x="381" y="2183"/>
                    <a:pt x="443" y="2202"/>
                    <a:pt x="498" y="2202"/>
                  </a:cubicBezTo>
                  <a:cubicBezTo>
                    <a:pt x="662" y="2202"/>
                    <a:pt x="753" y="2031"/>
                    <a:pt x="913" y="1894"/>
                  </a:cubicBezTo>
                  <a:cubicBezTo>
                    <a:pt x="1095" y="1681"/>
                    <a:pt x="913" y="1316"/>
                    <a:pt x="1216" y="1164"/>
                  </a:cubicBezTo>
                  <a:cubicBezTo>
                    <a:pt x="1291" y="1077"/>
                    <a:pt x="1366" y="1046"/>
                    <a:pt x="1441" y="1046"/>
                  </a:cubicBezTo>
                  <a:cubicBezTo>
                    <a:pt x="1548" y="1046"/>
                    <a:pt x="1656" y="1111"/>
                    <a:pt x="1764" y="1164"/>
                  </a:cubicBezTo>
                  <a:cubicBezTo>
                    <a:pt x="2037" y="952"/>
                    <a:pt x="2159" y="617"/>
                    <a:pt x="2098" y="283"/>
                  </a:cubicBezTo>
                  <a:cubicBezTo>
                    <a:pt x="2074" y="142"/>
                    <a:pt x="2014" y="0"/>
                    <a:pt x="1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7" name="Google Shape;14117;p16"/>
            <p:cNvSpPr/>
            <p:nvPr/>
          </p:nvSpPr>
          <p:spPr>
            <a:xfrm>
              <a:off x="6200225" y="1291475"/>
              <a:ext cx="44875" cy="33325"/>
            </a:xfrm>
            <a:custGeom>
              <a:avLst/>
              <a:gdLst/>
              <a:ahLst/>
              <a:cxnLst/>
              <a:rect l="l" t="t" r="r" b="b"/>
              <a:pathLst>
                <a:path w="1795" h="1333" extrusionOk="0">
                  <a:moveTo>
                    <a:pt x="856" y="1"/>
                  </a:moveTo>
                  <a:cubicBezTo>
                    <a:pt x="737" y="1"/>
                    <a:pt x="619" y="38"/>
                    <a:pt x="517" y="117"/>
                  </a:cubicBezTo>
                  <a:cubicBezTo>
                    <a:pt x="274" y="238"/>
                    <a:pt x="1" y="421"/>
                    <a:pt x="122" y="725"/>
                  </a:cubicBezTo>
                  <a:cubicBezTo>
                    <a:pt x="213" y="1089"/>
                    <a:pt x="578" y="1333"/>
                    <a:pt x="943" y="1333"/>
                  </a:cubicBezTo>
                  <a:cubicBezTo>
                    <a:pt x="1095" y="1333"/>
                    <a:pt x="1247" y="1302"/>
                    <a:pt x="1368" y="1272"/>
                  </a:cubicBezTo>
                  <a:cubicBezTo>
                    <a:pt x="1733" y="1181"/>
                    <a:pt x="1794" y="937"/>
                    <a:pt x="1581" y="603"/>
                  </a:cubicBezTo>
                  <a:cubicBezTo>
                    <a:pt x="1520" y="512"/>
                    <a:pt x="1460" y="390"/>
                    <a:pt x="1399" y="299"/>
                  </a:cubicBezTo>
                  <a:cubicBezTo>
                    <a:pt x="1265" y="108"/>
                    <a:pt x="1059" y="1"/>
                    <a:pt x="8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8" name="Google Shape;14118;p16"/>
            <p:cNvSpPr/>
            <p:nvPr/>
          </p:nvSpPr>
          <p:spPr>
            <a:xfrm>
              <a:off x="5625750" y="1138600"/>
              <a:ext cx="38025" cy="35750"/>
            </a:xfrm>
            <a:custGeom>
              <a:avLst/>
              <a:gdLst/>
              <a:ahLst/>
              <a:cxnLst/>
              <a:rect l="l" t="t" r="r" b="b"/>
              <a:pathLst>
                <a:path w="1521" h="1430" extrusionOk="0">
                  <a:moveTo>
                    <a:pt x="730" y="1"/>
                  </a:moveTo>
                  <a:cubicBezTo>
                    <a:pt x="396" y="1"/>
                    <a:pt x="92" y="244"/>
                    <a:pt x="61" y="609"/>
                  </a:cubicBezTo>
                  <a:cubicBezTo>
                    <a:pt x="1" y="913"/>
                    <a:pt x="517" y="1429"/>
                    <a:pt x="852" y="1429"/>
                  </a:cubicBezTo>
                  <a:cubicBezTo>
                    <a:pt x="1186" y="1429"/>
                    <a:pt x="1490" y="1156"/>
                    <a:pt x="1490" y="821"/>
                  </a:cubicBezTo>
                  <a:cubicBezTo>
                    <a:pt x="1520" y="396"/>
                    <a:pt x="1186" y="1"/>
                    <a:pt x="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9" name="Google Shape;14119;p16"/>
            <p:cNvSpPr/>
            <p:nvPr/>
          </p:nvSpPr>
          <p:spPr>
            <a:xfrm>
              <a:off x="7152375" y="1261050"/>
              <a:ext cx="44850" cy="37650"/>
            </a:xfrm>
            <a:custGeom>
              <a:avLst/>
              <a:gdLst/>
              <a:ahLst/>
              <a:cxnLst/>
              <a:rect l="l" t="t" r="r" b="b"/>
              <a:pathLst>
                <a:path w="1794" h="1506" extrusionOk="0">
                  <a:moveTo>
                    <a:pt x="893" y="0"/>
                  </a:moveTo>
                  <a:cubicBezTo>
                    <a:pt x="719" y="0"/>
                    <a:pt x="543" y="61"/>
                    <a:pt x="396" y="179"/>
                  </a:cubicBezTo>
                  <a:cubicBezTo>
                    <a:pt x="122" y="331"/>
                    <a:pt x="1" y="665"/>
                    <a:pt x="92" y="969"/>
                  </a:cubicBezTo>
                  <a:cubicBezTo>
                    <a:pt x="222" y="1282"/>
                    <a:pt x="531" y="1505"/>
                    <a:pt x="865" y="1505"/>
                  </a:cubicBezTo>
                  <a:cubicBezTo>
                    <a:pt x="921" y="1505"/>
                    <a:pt x="978" y="1499"/>
                    <a:pt x="1034" y="1486"/>
                  </a:cubicBezTo>
                  <a:cubicBezTo>
                    <a:pt x="1156" y="1455"/>
                    <a:pt x="1277" y="1395"/>
                    <a:pt x="1338" y="1303"/>
                  </a:cubicBezTo>
                  <a:lnTo>
                    <a:pt x="1338" y="1212"/>
                  </a:lnTo>
                  <a:cubicBezTo>
                    <a:pt x="1308" y="1151"/>
                    <a:pt x="1186" y="1091"/>
                    <a:pt x="1277" y="1030"/>
                  </a:cubicBezTo>
                  <a:cubicBezTo>
                    <a:pt x="1283" y="1024"/>
                    <a:pt x="1290" y="1022"/>
                    <a:pt x="1298" y="1022"/>
                  </a:cubicBezTo>
                  <a:cubicBezTo>
                    <a:pt x="1331" y="1022"/>
                    <a:pt x="1380" y="1066"/>
                    <a:pt x="1429" y="1091"/>
                  </a:cubicBezTo>
                  <a:lnTo>
                    <a:pt x="1520" y="1121"/>
                  </a:lnTo>
                  <a:cubicBezTo>
                    <a:pt x="1794" y="847"/>
                    <a:pt x="1733" y="392"/>
                    <a:pt x="1399" y="209"/>
                  </a:cubicBezTo>
                  <a:cubicBezTo>
                    <a:pt x="1258" y="68"/>
                    <a:pt x="1077" y="0"/>
                    <a:pt x="8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0" name="Google Shape;14120;p16"/>
            <p:cNvSpPr/>
            <p:nvPr/>
          </p:nvSpPr>
          <p:spPr>
            <a:xfrm>
              <a:off x="5144750" y="1576300"/>
              <a:ext cx="34975" cy="35750"/>
            </a:xfrm>
            <a:custGeom>
              <a:avLst/>
              <a:gdLst/>
              <a:ahLst/>
              <a:cxnLst/>
              <a:rect l="l" t="t" r="r" b="b"/>
              <a:pathLst>
                <a:path w="1399" h="1430" extrusionOk="0">
                  <a:moveTo>
                    <a:pt x="882" y="1"/>
                  </a:moveTo>
                  <a:cubicBezTo>
                    <a:pt x="456" y="31"/>
                    <a:pt x="91" y="335"/>
                    <a:pt x="0" y="730"/>
                  </a:cubicBezTo>
                  <a:cubicBezTo>
                    <a:pt x="0" y="1064"/>
                    <a:pt x="243" y="1368"/>
                    <a:pt x="578" y="1429"/>
                  </a:cubicBezTo>
                  <a:cubicBezTo>
                    <a:pt x="1034" y="1399"/>
                    <a:pt x="1368" y="1064"/>
                    <a:pt x="1398" y="639"/>
                  </a:cubicBezTo>
                  <a:cubicBezTo>
                    <a:pt x="1368" y="274"/>
                    <a:pt x="127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1" name="Google Shape;14121;p16"/>
            <p:cNvSpPr/>
            <p:nvPr/>
          </p:nvSpPr>
          <p:spPr>
            <a:xfrm>
              <a:off x="5432750" y="1194725"/>
              <a:ext cx="38775" cy="39125"/>
            </a:xfrm>
            <a:custGeom>
              <a:avLst/>
              <a:gdLst/>
              <a:ahLst/>
              <a:cxnLst/>
              <a:rect l="l" t="t" r="r" b="b"/>
              <a:pathLst>
                <a:path w="1551" h="1565" extrusionOk="0">
                  <a:moveTo>
                    <a:pt x="251" y="1"/>
                  </a:moveTo>
                  <a:cubicBezTo>
                    <a:pt x="173" y="1"/>
                    <a:pt x="90" y="2"/>
                    <a:pt x="0" y="5"/>
                  </a:cubicBezTo>
                  <a:cubicBezTo>
                    <a:pt x="304" y="218"/>
                    <a:pt x="456" y="583"/>
                    <a:pt x="365" y="947"/>
                  </a:cubicBezTo>
                  <a:cubicBezTo>
                    <a:pt x="334" y="1221"/>
                    <a:pt x="486" y="1434"/>
                    <a:pt x="730" y="1525"/>
                  </a:cubicBezTo>
                  <a:cubicBezTo>
                    <a:pt x="791" y="1552"/>
                    <a:pt x="848" y="1564"/>
                    <a:pt x="902" y="1564"/>
                  </a:cubicBezTo>
                  <a:cubicBezTo>
                    <a:pt x="1085" y="1564"/>
                    <a:pt x="1227" y="1423"/>
                    <a:pt x="1368" y="1282"/>
                  </a:cubicBezTo>
                  <a:cubicBezTo>
                    <a:pt x="1520" y="1130"/>
                    <a:pt x="1550" y="856"/>
                    <a:pt x="1429" y="643"/>
                  </a:cubicBezTo>
                  <a:cubicBezTo>
                    <a:pt x="1208" y="147"/>
                    <a:pt x="1012" y="1"/>
                    <a:pt x="2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2" name="Google Shape;14122;p16"/>
            <p:cNvSpPr/>
            <p:nvPr/>
          </p:nvSpPr>
          <p:spPr>
            <a:xfrm>
              <a:off x="5871950" y="1444075"/>
              <a:ext cx="41825" cy="50475"/>
            </a:xfrm>
            <a:custGeom>
              <a:avLst/>
              <a:gdLst/>
              <a:ahLst/>
              <a:cxnLst/>
              <a:rect l="l" t="t" r="r" b="b"/>
              <a:pathLst>
                <a:path w="1673" h="2019" extrusionOk="0">
                  <a:moveTo>
                    <a:pt x="214" y="1"/>
                  </a:moveTo>
                  <a:cubicBezTo>
                    <a:pt x="1" y="274"/>
                    <a:pt x="1" y="639"/>
                    <a:pt x="214" y="913"/>
                  </a:cubicBezTo>
                  <a:cubicBezTo>
                    <a:pt x="274" y="1277"/>
                    <a:pt x="457" y="1581"/>
                    <a:pt x="730" y="1824"/>
                  </a:cubicBezTo>
                  <a:cubicBezTo>
                    <a:pt x="888" y="1958"/>
                    <a:pt x="1031" y="2019"/>
                    <a:pt x="1161" y="2019"/>
                  </a:cubicBezTo>
                  <a:cubicBezTo>
                    <a:pt x="1358" y="2019"/>
                    <a:pt x="1526" y="1880"/>
                    <a:pt x="1673" y="1642"/>
                  </a:cubicBezTo>
                  <a:cubicBezTo>
                    <a:pt x="1581" y="1308"/>
                    <a:pt x="1521" y="943"/>
                    <a:pt x="1490" y="578"/>
                  </a:cubicBezTo>
                  <a:cubicBezTo>
                    <a:pt x="1004" y="548"/>
                    <a:pt x="457" y="639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3" name="Google Shape;14123;p16"/>
            <p:cNvSpPr/>
            <p:nvPr/>
          </p:nvSpPr>
          <p:spPr>
            <a:xfrm>
              <a:off x="6096125" y="1498800"/>
              <a:ext cx="34225" cy="34375"/>
            </a:xfrm>
            <a:custGeom>
              <a:avLst/>
              <a:gdLst/>
              <a:ahLst/>
              <a:cxnLst/>
              <a:rect l="l" t="t" r="r" b="b"/>
              <a:pathLst>
                <a:path w="1369" h="1375" extrusionOk="0">
                  <a:moveTo>
                    <a:pt x="760" y="0"/>
                  </a:moveTo>
                  <a:cubicBezTo>
                    <a:pt x="365" y="0"/>
                    <a:pt x="0" y="304"/>
                    <a:pt x="0" y="730"/>
                  </a:cubicBezTo>
                  <a:cubicBezTo>
                    <a:pt x="0" y="1034"/>
                    <a:pt x="213" y="1307"/>
                    <a:pt x="517" y="1368"/>
                  </a:cubicBezTo>
                  <a:cubicBezTo>
                    <a:pt x="540" y="1372"/>
                    <a:pt x="564" y="1374"/>
                    <a:pt x="588" y="1374"/>
                  </a:cubicBezTo>
                  <a:cubicBezTo>
                    <a:pt x="913" y="1374"/>
                    <a:pt x="1310" y="1008"/>
                    <a:pt x="1338" y="669"/>
                  </a:cubicBezTo>
                  <a:cubicBezTo>
                    <a:pt x="1368" y="335"/>
                    <a:pt x="1125" y="31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4" name="Google Shape;14124;p16"/>
            <p:cNvSpPr/>
            <p:nvPr/>
          </p:nvSpPr>
          <p:spPr>
            <a:xfrm>
              <a:off x="5971500" y="1558075"/>
              <a:ext cx="32700" cy="35725"/>
            </a:xfrm>
            <a:custGeom>
              <a:avLst/>
              <a:gdLst/>
              <a:ahLst/>
              <a:cxnLst/>
              <a:rect l="l" t="t" r="r" b="b"/>
              <a:pathLst>
                <a:path w="1308" h="1429" extrusionOk="0">
                  <a:moveTo>
                    <a:pt x="608" y="0"/>
                  </a:moveTo>
                  <a:cubicBezTo>
                    <a:pt x="244" y="91"/>
                    <a:pt x="1" y="426"/>
                    <a:pt x="31" y="790"/>
                  </a:cubicBezTo>
                  <a:cubicBezTo>
                    <a:pt x="61" y="1155"/>
                    <a:pt x="335" y="1429"/>
                    <a:pt x="669" y="1429"/>
                  </a:cubicBezTo>
                  <a:cubicBezTo>
                    <a:pt x="1034" y="1368"/>
                    <a:pt x="1308" y="1064"/>
                    <a:pt x="1308" y="669"/>
                  </a:cubicBezTo>
                  <a:cubicBezTo>
                    <a:pt x="1277" y="304"/>
                    <a:pt x="973" y="3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5" name="Google Shape;14125;p16"/>
            <p:cNvSpPr/>
            <p:nvPr/>
          </p:nvSpPr>
          <p:spPr>
            <a:xfrm>
              <a:off x="6132600" y="1284500"/>
              <a:ext cx="35750" cy="31950"/>
            </a:xfrm>
            <a:custGeom>
              <a:avLst/>
              <a:gdLst/>
              <a:ahLst/>
              <a:cxnLst/>
              <a:rect l="l" t="t" r="r" b="b"/>
              <a:pathLst>
                <a:path w="1430" h="1278" extrusionOk="0">
                  <a:moveTo>
                    <a:pt x="669" y="1"/>
                  </a:moveTo>
                  <a:cubicBezTo>
                    <a:pt x="335" y="31"/>
                    <a:pt x="61" y="305"/>
                    <a:pt x="0" y="639"/>
                  </a:cubicBezTo>
                  <a:cubicBezTo>
                    <a:pt x="61" y="1004"/>
                    <a:pt x="396" y="1277"/>
                    <a:pt x="760" y="1277"/>
                  </a:cubicBezTo>
                  <a:cubicBezTo>
                    <a:pt x="1095" y="1277"/>
                    <a:pt x="1368" y="1216"/>
                    <a:pt x="1429" y="821"/>
                  </a:cubicBezTo>
                  <a:cubicBezTo>
                    <a:pt x="1368" y="426"/>
                    <a:pt x="1064" y="92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6" name="Google Shape;14126;p16"/>
            <p:cNvSpPr/>
            <p:nvPr/>
          </p:nvSpPr>
          <p:spPr>
            <a:xfrm>
              <a:off x="6862100" y="1238575"/>
              <a:ext cx="33450" cy="40625"/>
            </a:xfrm>
            <a:custGeom>
              <a:avLst/>
              <a:gdLst/>
              <a:ahLst/>
              <a:cxnLst/>
              <a:rect l="l" t="t" r="r" b="b"/>
              <a:pathLst>
                <a:path w="1338" h="1625" extrusionOk="0">
                  <a:moveTo>
                    <a:pt x="785" y="0"/>
                  </a:moveTo>
                  <a:cubicBezTo>
                    <a:pt x="598" y="0"/>
                    <a:pt x="416" y="136"/>
                    <a:pt x="274" y="379"/>
                  </a:cubicBezTo>
                  <a:cubicBezTo>
                    <a:pt x="0" y="774"/>
                    <a:pt x="31" y="1260"/>
                    <a:pt x="335" y="1625"/>
                  </a:cubicBezTo>
                  <a:lnTo>
                    <a:pt x="973" y="1139"/>
                  </a:lnTo>
                  <a:cubicBezTo>
                    <a:pt x="1003" y="1108"/>
                    <a:pt x="1034" y="1047"/>
                    <a:pt x="1095" y="1017"/>
                  </a:cubicBezTo>
                  <a:cubicBezTo>
                    <a:pt x="1338" y="743"/>
                    <a:pt x="1307" y="348"/>
                    <a:pt x="1064" y="105"/>
                  </a:cubicBezTo>
                  <a:cubicBezTo>
                    <a:pt x="973" y="34"/>
                    <a:pt x="878" y="0"/>
                    <a:pt x="7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7" name="Google Shape;14127;p16"/>
            <p:cNvSpPr/>
            <p:nvPr/>
          </p:nvSpPr>
          <p:spPr>
            <a:xfrm>
              <a:off x="6439600" y="1539675"/>
              <a:ext cx="37250" cy="33800"/>
            </a:xfrm>
            <a:custGeom>
              <a:avLst/>
              <a:gdLst/>
              <a:ahLst/>
              <a:cxnLst/>
              <a:rect l="l" t="t" r="r" b="b"/>
              <a:pathLst>
                <a:path w="1490" h="1352" extrusionOk="0">
                  <a:moveTo>
                    <a:pt x="791" y="0"/>
                  </a:moveTo>
                  <a:cubicBezTo>
                    <a:pt x="675" y="0"/>
                    <a:pt x="555" y="41"/>
                    <a:pt x="456" y="128"/>
                  </a:cubicBezTo>
                  <a:cubicBezTo>
                    <a:pt x="31" y="402"/>
                    <a:pt x="0" y="766"/>
                    <a:pt x="395" y="1222"/>
                  </a:cubicBezTo>
                  <a:cubicBezTo>
                    <a:pt x="395" y="1253"/>
                    <a:pt x="456" y="1283"/>
                    <a:pt x="487" y="1283"/>
                  </a:cubicBezTo>
                  <a:cubicBezTo>
                    <a:pt x="532" y="1329"/>
                    <a:pt x="593" y="1352"/>
                    <a:pt x="658" y="1352"/>
                  </a:cubicBezTo>
                  <a:cubicBezTo>
                    <a:pt x="722" y="1352"/>
                    <a:pt x="791" y="1329"/>
                    <a:pt x="851" y="1283"/>
                  </a:cubicBezTo>
                  <a:cubicBezTo>
                    <a:pt x="1399" y="949"/>
                    <a:pt x="1490" y="675"/>
                    <a:pt x="1216" y="250"/>
                  </a:cubicBezTo>
                  <a:cubicBezTo>
                    <a:pt x="1126" y="88"/>
                    <a:pt x="961" y="0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8" name="Google Shape;14128;p16"/>
            <p:cNvSpPr/>
            <p:nvPr/>
          </p:nvSpPr>
          <p:spPr>
            <a:xfrm>
              <a:off x="5792175" y="1276375"/>
              <a:ext cx="36500" cy="35175"/>
            </a:xfrm>
            <a:custGeom>
              <a:avLst/>
              <a:gdLst/>
              <a:ahLst/>
              <a:cxnLst/>
              <a:rect l="l" t="t" r="r" b="b"/>
              <a:pathLst>
                <a:path w="1460" h="1407" extrusionOk="0">
                  <a:moveTo>
                    <a:pt x="754" y="1"/>
                  </a:moveTo>
                  <a:cubicBezTo>
                    <a:pt x="557" y="1"/>
                    <a:pt x="383" y="163"/>
                    <a:pt x="243" y="326"/>
                  </a:cubicBezTo>
                  <a:cubicBezTo>
                    <a:pt x="0" y="630"/>
                    <a:pt x="122" y="934"/>
                    <a:pt x="304" y="1238"/>
                  </a:cubicBezTo>
                  <a:cubicBezTo>
                    <a:pt x="392" y="1364"/>
                    <a:pt x="486" y="1407"/>
                    <a:pt x="582" y="1407"/>
                  </a:cubicBezTo>
                  <a:cubicBezTo>
                    <a:pt x="775" y="1407"/>
                    <a:pt x="978" y="1236"/>
                    <a:pt x="1157" y="1236"/>
                  </a:cubicBezTo>
                  <a:cubicBezTo>
                    <a:pt x="1166" y="1236"/>
                    <a:pt x="1176" y="1236"/>
                    <a:pt x="1186" y="1238"/>
                  </a:cubicBezTo>
                  <a:cubicBezTo>
                    <a:pt x="1216" y="1238"/>
                    <a:pt x="1246" y="1238"/>
                    <a:pt x="1246" y="1177"/>
                  </a:cubicBezTo>
                  <a:cubicBezTo>
                    <a:pt x="1277" y="1116"/>
                    <a:pt x="1246" y="1086"/>
                    <a:pt x="1216" y="1025"/>
                  </a:cubicBezTo>
                  <a:cubicBezTo>
                    <a:pt x="1459" y="690"/>
                    <a:pt x="1338" y="234"/>
                    <a:pt x="942" y="52"/>
                  </a:cubicBezTo>
                  <a:cubicBezTo>
                    <a:pt x="878" y="16"/>
                    <a:pt x="815" y="1"/>
                    <a:pt x="7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9" name="Google Shape;14129;p16"/>
            <p:cNvSpPr/>
            <p:nvPr/>
          </p:nvSpPr>
          <p:spPr>
            <a:xfrm>
              <a:off x="6769400" y="1463850"/>
              <a:ext cx="30400" cy="33675"/>
            </a:xfrm>
            <a:custGeom>
              <a:avLst/>
              <a:gdLst/>
              <a:ahLst/>
              <a:cxnLst/>
              <a:rect l="l" t="t" r="r" b="b"/>
              <a:pathLst>
                <a:path w="1216" h="1347" extrusionOk="0">
                  <a:moveTo>
                    <a:pt x="578" y="0"/>
                  </a:moveTo>
                  <a:cubicBezTo>
                    <a:pt x="274" y="0"/>
                    <a:pt x="30" y="243"/>
                    <a:pt x="30" y="547"/>
                  </a:cubicBezTo>
                  <a:cubicBezTo>
                    <a:pt x="0" y="1003"/>
                    <a:pt x="182" y="1307"/>
                    <a:pt x="578" y="1337"/>
                  </a:cubicBezTo>
                  <a:cubicBezTo>
                    <a:pt x="619" y="1344"/>
                    <a:pt x="657" y="1347"/>
                    <a:pt x="693" y="1347"/>
                  </a:cubicBezTo>
                  <a:cubicBezTo>
                    <a:pt x="1003" y="1347"/>
                    <a:pt x="1128" y="1120"/>
                    <a:pt x="1155" y="821"/>
                  </a:cubicBezTo>
                  <a:cubicBezTo>
                    <a:pt x="1216" y="426"/>
                    <a:pt x="942" y="61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0" name="Google Shape;14130;p16"/>
            <p:cNvSpPr/>
            <p:nvPr/>
          </p:nvSpPr>
          <p:spPr>
            <a:xfrm>
              <a:off x="5297475" y="1367025"/>
              <a:ext cx="33325" cy="47875"/>
            </a:xfrm>
            <a:custGeom>
              <a:avLst/>
              <a:gdLst/>
              <a:ahLst/>
              <a:cxnLst/>
              <a:rect l="l" t="t" r="r" b="b"/>
              <a:pathLst>
                <a:path w="1333" h="1915" extrusionOk="0">
                  <a:moveTo>
                    <a:pt x="630" y="1"/>
                  </a:moveTo>
                  <a:cubicBezTo>
                    <a:pt x="566" y="1"/>
                    <a:pt x="507" y="23"/>
                    <a:pt x="457" y="74"/>
                  </a:cubicBezTo>
                  <a:lnTo>
                    <a:pt x="1" y="530"/>
                  </a:lnTo>
                  <a:cubicBezTo>
                    <a:pt x="122" y="590"/>
                    <a:pt x="213" y="742"/>
                    <a:pt x="213" y="894"/>
                  </a:cubicBezTo>
                  <a:lnTo>
                    <a:pt x="213" y="1259"/>
                  </a:lnTo>
                  <a:cubicBezTo>
                    <a:pt x="234" y="1734"/>
                    <a:pt x="297" y="1914"/>
                    <a:pt x="573" y="1914"/>
                  </a:cubicBezTo>
                  <a:cubicBezTo>
                    <a:pt x="704" y="1914"/>
                    <a:pt x="882" y="1874"/>
                    <a:pt x="1125" y="1806"/>
                  </a:cubicBezTo>
                  <a:cubicBezTo>
                    <a:pt x="1156" y="1811"/>
                    <a:pt x="1182" y="1814"/>
                    <a:pt x="1204" y="1814"/>
                  </a:cubicBezTo>
                  <a:cubicBezTo>
                    <a:pt x="1316" y="1814"/>
                    <a:pt x="1333" y="1750"/>
                    <a:pt x="1308" y="1624"/>
                  </a:cubicBezTo>
                  <a:cubicBezTo>
                    <a:pt x="1034" y="1381"/>
                    <a:pt x="1064" y="1016"/>
                    <a:pt x="760" y="803"/>
                  </a:cubicBezTo>
                  <a:cubicBezTo>
                    <a:pt x="578" y="712"/>
                    <a:pt x="578" y="469"/>
                    <a:pt x="730" y="347"/>
                  </a:cubicBezTo>
                  <a:cubicBezTo>
                    <a:pt x="821" y="256"/>
                    <a:pt x="912" y="165"/>
                    <a:pt x="791" y="43"/>
                  </a:cubicBezTo>
                  <a:cubicBezTo>
                    <a:pt x="736" y="16"/>
                    <a:pt x="682" y="1"/>
                    <a:pt x="6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1" name="Google Shape;14131;p16"/>
            <p:cNvSpPr/>
            <p:nvPr/>
          </p:nvSpPr>
          <p:spPr>
            <a:xfrm>
              <a:off x="5909200" y="1563375"/>
              <a:ext cx="31175" cy="31200"/>
            </a:xfrm>
            <a:custGeom>
              <a:avLst/>
              <a:gdLst/>
              <a:ahLst/>
              <a:cxnLst/>
              <a:rect l="l" t="t" r="r" b="b"/>
              <a:pathLst>
                <a:path w="1247" h="1248" extrusionOk="0">
                  <a:moveTo>
                    <a:pt x="578" y="1"/>
                  </a:moveTo>
                  <a:cubicBezTo>
                    <a:pt x="274" y="31"/>
                    <a:pt x="31" y="305"/>
                    <a:pt x="31" y="609"/>
                  </a:cubicBezTo>
                  <a:cubicBezTo>
                    <a:pt x="0" y="943"/>
                    <a:pt x="304" y="1247"/>
                    <a:pt x="638" y="1247"/>
                  </a:cubicBezTo>
                  <a:cubicBezTo>
                    <a:pt x="973" y="1217"/>
                    <a:pt x="1246" y="943"/>
                    <a:pt x="1246" y="609"/>
                  </a:cubicBezTo>
                  <a:cubicBezTo>
                    <a:pt x="1216" y="244"/>
                    <a:pt x="912" y="1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2" name="Google Shape;14132;p16"/>
            <p:cNvSpPr/>
            <p:nvPr/>
          </p:nvSpPr>
          <p:spPr>
            <a:xfrm>
              <a:off x="6583225" y="1338250"/>
              <a:ext cx="42575" cy="38525"/>
            </a:xfrm>
            <a:custGeom>
              <a:avLst/>
              <a:gdLst/>
              <a:ahLst/>
              <a:cxnLst/>
              <a:rect l="l" t="t" r="r" b="b"/>
              <a:pathLst>
                <a:path w="1703" h="1541" extrusionOk="0">
                  <a:moveTo>
                    <a:pt x="1548" y="0"/>
                  </a:moveTo>
                  <a:cubicBezTo>
                    <a:pt x="1272" y="0"/>
                    <a:pt x="1104" y="239"/>
                    <a:pt x="912" y="404"/>
                  </a:cubicBezTo>
                  <a:cubicBezTo>
                    <a:pt x="670" y="356"/>
                    <a:pt x="506" y="323"/>
                    <a:pt x="389" y="323"/>
                  </a:cubicBezTo>
                  <a:cubicBezTo>
                    <a:pt x="140" y="323"/>
                    <a:pt x="113" y="474"/>
                    <a:pt x="31" y="951"/>
                  </a:cubicBezTo>
                  <a:cubicBezTo>
                    <a:pt x="0" y="1133"/>
                    <a:pt x="0" y="1316"/>
                    <a:pt x="31" y="1498"/>
                  </a:cubicBezTo>
                  <a:cubicBezTo>
                    <a:pt x="72" y="1525"/>
                    <a:pt x="125" y="1540"/>
                    <a:pt x="179" y="1540"/>
                  </a:cubicBezTo>
                  <a:cubicBezTo>
                    <a:pt x="246" y="1540"/>
                    <a:pt x="315" y="1518"/>
                    <a:pt x="365" y="1468"/>
                  </a:cubicBezTo>
                  <a:lnTo>
                    <a:pt x="547" y="1468"/>
                  </a:lnTo>
                  <a:cubicBezTo>
                    <a:pt x="638" y="951"/>
                    <a:pt x="1338" y="1407"/>
                    <a:pt x="1459" y="921"/>
                  </a:cubicBezTo>
                  <a:cubicBezTo>
                    <a:pt x="1611" y="647"/>
                    <a:pt x="1702" y="343"/>
                    <a:pt x="1642" y="9"/>
                  </a:cubicBezTo>
                  <a:cubicBezTo>
                    <a:pt x="1609" y="3"/>
                    <a:pt x="1578" y="0"/>
                    <a:pt x="1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3" name="Google Shape;14133;p16"/>
            <p:cNvSpPr/>
            <p:nvPr/>
          </p:nvSpPr>
          <p:spPr>
            <a:xfrm>
              <a:off x="5656900" y="1353650"/>
              <a:ext cx="44875" cy="41075"/>
            </a:xfrm>
            <a:custGeom>
              <a:avLst/>
              <a:gdLst/>
              <a:ahLst/>
              <a:cxnLst/>
              <a:rect l="l" t="t" r="r" b="b"/>
              <a:pathLst>
                <a:path w="1795" h="1643" extrusionOk="0">
                  <a:moveTo>
                    <a:pt x="214" y="1"/>
                  </a:moveTo>
                  <a:cubicBezTo>
                    <a:pt x="31" y="213"/>
                    <a:pt x="1" y="517"/>
                    <a:pt x="122" y="791"/>
                  </a:cubicBezTo>
                  <a:cubicBezTo>
                    <a:pt x="335" y="1065"/>
                    <a:pt x="548" y="1338"/>
                    <a:pt x="821" y="1551"/>
                  </a:cubicBezTo>
                  <a:cubicBezTo>
                    <a:pt x="913" y="1612"/>
                    <a:pt x="1019" y="1642"/>
                    <a:pt x="1125" y="1642"/>
                  </a:cubicBezTo>
                  <a:cubicBezTo>
                    <a:pt x="1232" y="1642"/>
                    <a:pt x="1338" y="1612"/>
                    <a:pt x="1429" y="1551"/>
                  </a:cubicBezTo>
                  <a:cubicBezTo>
                    <a:pt x="1642" y="1429"/>
                    <a:pt x="1794" y="1216"/>
                    <a:pt x="1460" y="1095"/>
                  </a:cubicBezTo>
                  <a:cubicBezTo>
                    <a:pt x="913" y="882"/>
                    <a:pt x="669" y="365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4" name="Google Shape;14134;p16"/>
            <p:cNvSpPr/>
            <p:nvPr/>
          </p:nvSpPr>
          <p:spPr>
            <a:xfrm>
              <a:off x="6761800" y="1234350"/>
              <a:ext cx="36500" cy="35800"/>
            </a:xfrm>
            <a:custGeom>
              <a:avLst/>
              <a:gdLst/>
              <a:ahLst/>
              <a:cxnLst/>
              <a:rect l="l" t="t" r="r" b="b"/>
              <a:pathLst>
                <a:path w="1460" h="1432" extrusionOk="0">
                  <a:moveTo>
                    <a:pt x="912" y="1"/>
                  </a:moveTo>
                  <a:cubicBezTo>
                    <a:pt x="669" y="244"/>
                    <a:pt x="365" y="456"/>
                    <a:pt x="0" y="548"/>
                  </a:cubicBezTo>
                  <a:cubicBezTo>
                    <a:pt x="202" y="1154"/>
                    <a:pt x="459" y="1431"/>
                    <a:pt x="797" y="1431"/>
                  </a:cubicBezTo>
                  <a:cubicBezTo>
                    <a:pt x="815" y="1431"/>
                    <a:pt x="833" y="1431"/>
                    <a:pt x="851" y="1429"/>
                  </a:cubicBezTo>
                  <a:cubicBezTo>
                    <a:pt x="1246" y="1399"/>
                    <a:pt x="1429" y="1034"/>
                    <a:pt x="1459" y="365"/>
                  </a:cubicBezTo>
                  <a:lnTo>
                    <a:pt x="1459" y="183"/>
                  </a:lnTo>
                  <a:lnTo>
                    <a:pt x="9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5" name="Google Shape;14135;p16"/>
            <p:cNvSpPr/>
            <p:nvPr/>
          </p:nvSpPr>
          <p:spPr>
            <a:xfrm>
              <a:off x="5963150" y="1452725"/>
              <a:ext cx="47900" cy="28400"/>
            </a:xfrm>
            <a:custGeom>
              <a:avLst/>
              <a:gdLst/>
              <a:ahLst/>
              <a:cxnLst/>
              <a:rect l="l" t="t" r="r" b="b"/>
              <a:pathLst>
                <a:path w="1916" h="1136" extrusionOk="0">
                  <a:moveTo>
                    <a:pt x="1316" y="0"/>
                  </a:moveTo>
                  <a:cubicBezTo>
                    <a:pt x="1210" y="0"/>
                    <a:pt x="1102" y="20"/>
                    <a:pt x="1003" y="50"/>
                  </a:cubicBezTo>
                  <a:cubicBezTo>
                    <a:pt x="787" y="109"/>
                    <a:pt x="571" y="142"/>
                    <a:pt x="356" y="142"/>
                  </a:cubicBezTo>
                  <a:cubicBezTo>
                    <a:pt x="237" y="142"/>
                    <a:pt x="119" y="132"/>
                    <a:pt x="0" y="111"/>
                  </a:cubicBezTo>
                  <a:lnTo>
                    <a:pt x="0" y="111"/>
                  </a:lnTo>
                  <a:cubicBezTo>
                    <a:pt x="183" y="445"/>
                    <a:pt x="122" y="749"/>
                    <a:pt x="395" y="901"/>
                  </a:cubicBezTo>
                  <a:cubicBezTo>
                    <a:pt x="517" y="810"/>
                    <a:pt x="426" y="567"/>
                    <a:pt x="699" y="506"/>
                  </a:cubicBezTo>
                  <a:lnTo>
                    <a:pt x="699" y="506"/>
                  </a:lnTo>
                  <a:cubicBezTo>
                    <a:pt x="487" y="597"/>
                    <a:pt x="517" y="810"/>
                    <a:pt x="426" y="901"/>
                  </a:cubicBezTo>
                  <a:cubicBezTo>
                    <a:pt x="541" y="1055"/>
                    <a:pt x="730" y="1136"/>
                    <a:pt x="922" y="1136"/>
                  </a:cubicBezTo>
                  <a:cubicBezTo>
                    <a:pt x="1034" y="1136"/>
                    <a:pt x="1146" y="1109"/>
                    <a:pt x="1246" y="1053"/>
                  </a:cubicBezTo>
                  <a:cubicBezTo>
                    <a:pt x="1520" y="931"/>
                    <a:pt x="1915" y="779"/>
                    <a:pt x="1824" y="354"/>
                  </a:cubicBezTo>
                  <a:cubicBezTo>
                    <a:pt x="1742" y="87"/>
                    <a:pt x="1535" y="0"/>
                    <a:pt x="13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6" name="Google Shape;14136;p16"/>
            <p:cNvSpPr/>
            <p:nvPr/>
          </p:nvSpPr>
          <p:spPr>
            <a:xfrm>
              <a:off x="5602950" y="1397675"/>
              <a:ext cx="31850" cy="29000"/>
            </a:xfrm>
            <a:custGeom>
              <a:avLst/>
              <a:gdLst/>
              <a:ahLst/>
              <a:cxnLst/>
              <a:rect l="l" t="t" r="r" b="b"/>
              <a:pathLst>
                <a:path w="1274" h="1160" extrusionOk="0">
                  <a:moveTo>
                    <a:pt x="557" y="0"/>
                  </a:moveTo>
                  <a:cubicBezTo>
                    <a:pt x="275" y="0"/>
                    <a:pt x="31" y="234"/>
                    <a:pt x="31" y="550"/>
                  </a:cubicBezTo>
                  <a:cubicBezTo>
                    <a:pt x="1" y="945"/>
                    <a:pt x="305" y="1158"/>
                    <a:pt x="821" y="1158"/>
                  </a:cubicBezTo>
                  <a:cubicBezTo>
                    <a:pt x="838" y="1159"/>
                    <a:pt x="854" y="1160"/>
                    <a:pt x="870" y="1160"/>
                  </a:cubicBezTo>
                  <a:cubicBezTo>
                    <a:pt x="1211" y="1160"/>
                    <a:pt x="1157" y="846"/>
                    <a:pt x="1186" y="671"/>
                  </a:cubicBezTo>
                  <a:cubicBezTo>
                    <a:pt x="1273" y="322"/>
                    <a:pt x="998" y="1"/>
                    <a:pt x="655" y="1"/>
                  </a:cubicBezTo>
                  <a:cubicBezTo>
                    <a:pt x="639" y="1"/>
                    <a:pt x="624" y="1"/>
                    <a:pt x="609" y="3"/>
                  </a:cubicBezTo>
                  <a:cubicBezTo>
                    <a:pt x="591" y="1"/>
                    <a:pt x="574" y="0"/>
                    <a:pt x="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7" name="Google Shape;14137;p16"/>
            <p:cNvSpPr/>
            <p:nvPr/>
          </p:nvSpPr>
          <p:spPr>
            <a:xfrm>
              <a:off x="5467700" y="1517350"/>
              <a:ext cx="41050" cy="31625"/>
            </a:xfrm>
            <a:custGeom>
              <a:avLst/>
              <a:gdLst/>
              <a:ahLst/>
              <a:cxnLst/>
              <a:rect l="l" t="t" r="r" b="b"/>
              <a:pathLst>
                <a:path w="1642" h="1265" extrusionOk="0">
                  <a:moveTo>
                    <a:pt x="798" y="1"/>
                  </a:moveTo>
                  <a:cubicBezTo>
                    <a:pt x="605" y="1"/>
                    <a:pt x="415" y="107"/>
                    <a:pt x="304" y="292"/>
                  </a:cubicBezTo>
                  <a:cubicBezTo>
                    <a:pt x="0" y="596"/>
                    <a:pt x="91" y="1082"/>
                    <a:pt x="487" y="1264"/>
                  </a:cubicBezTo>
                  <a:cubicBezTo>
                    <a:pt x="669" y="1210"/>
                    <a:pt x="851" y="1133"/>
                    <a:pt x="1040" y="1133"/>
                  </a:cubicBezTo>
                  <a:cubicBezTo>
                    <a:pt x="1166" y="1133"/>
                    <a:pt x="1295" y="1167"/>
                    <a:pt x="1429" y="1264"/>
                  </a:cubicBezTo>
                  <a:cubicBezTo>
                    <a:pt x="1642" y="656"/>
                    <a:pt x="1550" y="352"/>
                    <a:pt x="1155" y="140"/>
                  </a:cubicBezTo>
                  <a:cubicBezTo>
                    <a:pt x="1048" y="44"/>
                    <a:pt x="922" y="1"/>
                    <a:pt x="7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8" name="Google Shape;14138;p16"/>
            <p:cNvSpPr/>
            <p:nvPr/>
          </p:nvSpPr>
          <p:spPr>
            <a:xfrm>
              <a:off x="5887925" y="1311100"/>
              <a:ext cx="28125" cy="40775"/>
            </a:xfrm>
            <a:custGeom>
              <a:avLst/>
              <a:gdLst/>
              <a:ahLst/>
              <a:cxnLst/>
              <a:rect l="l" t="t" r="r" b="b"/>
              <a:pathLst>
                <a:path w="1125" h="1631" extrusionOk="0">
                  <a:moveTo>
                    <a:pt x="669" y="1"/>
                  </a:moveTo>
                  <a:cubicBezTo>
                    <a:pt x="517" y="31"/>
                    <a:pt x="365" y="61"/>
                    <a:pt x="274" y="213"/>
                  </a:cubicBezTo>
                  <a:cubicBezTo>
                    <a:pt x="365" y="365"/>
                    <a:pt x="790" y="487"/>
                    <a:pt x="365" y="730"/>
                  </a:cubicBezTo>
                  <a:cubicBezTo>
                    <a:pt x="91" y="852"/>
                    <a:pt x="0" y="1186"/>
                    <a:pt x="182" y="1429"/>
                  </a:cubicBezTo>
                  <a:cubicBezTo>
                    <a:pt x="254" y="1549"/>
                    <a:pt x="401" y="1631"/>
                    <a:pt x="549" y="1631"/>
                  </a:cubicBezTo>
                  <a:cubicBezTo>
                    <a:pt x="589" y="1631"/>
                    <a:pt x="630" y="1624"/>
                    <a:pt x="669" y="1611"/>
                  </a:cubicBezTo>
                  <a:cubicBezTo>
                    <a:pt x="942" y="1551"/>
                    <a:pt x="1125" y="1247"/>
                    <a:pt x="1094" y="973"/>
                  </a:cubicBezTo>
                  <a:cubicBezTo>
                    <a:pt x="1125" y="578"/>
                    <a:pt x="973" y="213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9" name="Google Shape;14139;p16"/>
            <p:cNvSpPr/>
            <p:nvPr/>
          </p:nvSpPr>
          <p:spPr>
            <a:xfrm>
              <a:off x="5586225" y="1333325"/>
              <a:ext cx="38800" cy="30150"/>
            </a:xfrm>
            <a:custGeom>
              <a:avLst/>
              <a:gdLst/>
              <a:ahLst/>
              <a:cxnLst/>
              <a:rect l="l" t="t" r="r" b="b"/>
              <a:pathLst>
                <a:path w="1552" h="1206" extrusionOk="0">
                  <a:moveTo>
                    <a:pt x="761" y="1"/>
                  </a:moveTo>
                  <a:cubicBezTo>
                    <a:pt x="594" y="1"/>
                    <a:pt x="427" y="39"/>
                    <a:pt x="275" y="115"/>
                  </a:cubicBezTo>
                  <a:cubicBezTo>
                    <a:pt x="1" y="267"/>
                    <a:pt x="31" y="540"/>
                    <a:pt x="153" y="814"/>
                  </a:cubicBezTo>
                  <a:cubicBezTo>
                    <a:pt x="214" y="935"/>
                    <a:pt x="275" y="1057"/>
                    <a:pt x="335" y="1148"/>
                  </a:cubicBezTo>
                  <a:cubicBezTo>
                    <a:pt x="385" y="1181"/>
                    <a:pt x="445" y="1206"/>
                    <a:pt x="508" y="1206"/>
                  </a:cubicBezTo>
                  <a:cubicBezTo>
                    <a:pt x="560" y="1206"/>
                    <a:pt x="615" y="1189"/>
                    <a:pt x="670" y="1148"/>
                  </a:cubicBezTo>
                  <a:cubicBezTo>
                    <a:pt x="877" y="1122"/>
                    <a:pt x="841" y="744"/>
                    <a:pt x="1070" y="744"/>
                  </a:cubicBezTo>
                  <a:cubicBezTo>
                    <a:pt x="1110" y="744"/>
                    <a:pt x="1158" y="756"/>
                    <a:pt x="1217" y="783"/>
                  </a:cubicBezTo>
                  <a:cubicBezTo>
                    <a:pt x="1261" y="849"/>
                    <a:pt x="1352" y="899"/>
                    <a:pt x="1399" y="899"/>
                  </a:cubicBezTo>
                  <a:cubicBezTo>
                    <a:pt x="1418" y="899"/>
                    <a:pt x="1430" y="891"/>
                    <a:pt x="1430" y="874"/>
                  </a:cubicBezTo>
                  <a:cubicBezTo>
                    <a:pt x="1551" y="601"/>
                    <a:pt x="1490" y="297"/>
                    <a:pt x="1247" y="115"/>
                  </a:cubicBezTo>
                  <a:cubicBezTo>
                    <a:pt x="1095" y="39"/>
                    <a:pt x="928" y="1"/>
                    <a:pt x="7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0" name="Google Shape;14140;p16"/>
            <p:cNvSpPr/>
            <p:nvPr/>
          </p:nvSpPr>
          <p:spPr>
            <a:xfrm>
              <a:off x="5461625" y="1252025"/>
              <a:ext cx="37250" cy="37825"/>
            </a:xfrm>
            <a:custGeom>
              <a:avLst/>
              <a:gdLst/>
              <a:ahLst/>
              <a:cxnLst/>
              <a:rect l="l" t="t" r="r" b="b"/>
              <a:pathLst>
                <a:path w="1490" h="1513" extrusionOk="0">
                  <a:moveTo>
                    <a:pt x="532" y="0"/>
                  </a:moveTo>
                  <a:cubicBezTo>
                    <a:pt x="263" y="0"/>
                    <a:pt x="83" y="257"/>
                    <a:pt x="0" y="753"/>
                  </a:cubicBezTo>
                  <a:cubicBezTo>
                    <a:pt x="578" y="753"/>
                    <a:pt x="304" y="1330"/>
                    <a:pt x="578" y="1512"/>
                  </a:cubicBezTo>
                  <a:cubicBezTo>
                    <a:pt x="851" y="1208"/>
                    <a:pt x="973" y="753"/>
                    <a:pt x="1489" y="753"/>
                  </a:cubicBezTo>
                  <a:cubicBezTo>
                    <a:pt x="1489" y="418"/>
                    <a:pt x="1185" y="327"/>
                    <a:pt x="973" y="175"/>
                  </a:cubicBezTo>
                  <a:cubicBezTo>
                    <a:pt x="807" y="58"/>
                    <a:pt x="660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1" name="Google Shape;14141;p16"/>
            <p:cNvSpPr/>
            <p:nvPr/>
          </p:nvSpPr>
          <p:spPr>
            <a:xfrm>
              <a:off x="6353725" y="1293825"/>
              <a:ext cx="40300" cy="32500"/>
            </a:xfrm>
            <a:custGeom>
              <a:avLst/>
              <a:gdLst/>
              <a:ahLst/>
              <a:cxnLst/>
              <a:rect l="l" t="t" r="r" b="b"/>
              <a:pathLst>
                <a:path w="1612" h="1300" extrusionOk="0">
                  <a:moveTo>
                    <a:pt x="903" y="0"/>
                  </a:moveTo>
                  <a:cubicBezTo>
                    <a:pt x="867" y="0"/>
                    <a:pt x="829" y="8"/>
                    <a:pt x="791" y="23"/>
                  </a:cubicBezTo>
                  <a:cubicBezTo>
                    <a:pt x="274" y="205"/>
                    <a:pt x="1" y="783"/>
                    <a:pt x="244" y="1299"/>
                  </a:cubicBezTo>
                  <a:cubicBezTo>
                    <a:pt x="334" y="1272"/>
                    <a:pt x="423" y="1264"/>
                    <a:pt x="513" y="1264"/>
                  </a:cubicBezTo>
                  <a:cubicBezTo>
                    <a:pt x="661" y="1264"/>
                    <a:pt x="809" y="1287"/>
                    <a:pt x="957" y="1287"/>
                  </a:cubicBezTo>
                  <a:cubicBezTo>
                    <a:pt x="1023" y="1287"/>
                    <a:pt x="1089" y="1282"/>
                    <a:pt x="1156" y="1269"/>
                  </a:cubicBezTo>
                  <a:cubicBezTo>
                    <a:pt x="1186" y="1056"/>
                    <a:pt x="1186" y="843"/>
                    <a:pt x="1399" y="722"/>
                  </a:cubicBezTo>
                  <a:cubicBezTo>
                    <a:pt x="1612" y="631"/>
                    <a:pt x="1581" y="509"/>
                    <a:pt x="1308" y="479"/>
                  </a:cubicBezTo>
                  <a:cubicBezTo>
                    <a:pt x="1034" y="448"/>
                    <a:pt x="1156" y="357"/>
                    <a:pt x="1125" y="205"/>
                  </a:cubicBezTo>
                  <a:cubicBezTo>
                    <a:pt x="1102" y="68"/>
                    <a:pt x="1011" y="0"/>
                    <a:pt x="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2" name="Google Shape;14142;p16"/>
            <p:cNvSpPr/>
            <p:nvPr/>
          </p:nvSpPr>
          <p:spPr>
            <a:xfrm>
              <a:off x="5703250" y="1175025"/>
              <a:ext cx="28150" cy="27850"/>
            </a:xfrm>
            <a:custGeom>
              <a:avLst/>
              <a:gdLst/>
              <a:ahLst/>
              <a:cxnLst/>
              <a:rect l="l" t="t" r="r" b="b"/>
              <a:pathLst>
                <a:path w="1126" h="1114" extrusionOk="0">
                  <a:moveTo>
                    <a:pt x="589" y="1"/>
                  </a:moveTo>
                  <a:cubicBezTo>
                    <a:pt x="250" y="1"/>
                    <a:pt x="2" y="292"/>
                    <a:pt x="31" y="611"/>
                  </a:cubicBezTo>
                  <a:cubicBezTo>
                    <a:pt x="1" y="884"/>
                    <a:pt x="92" y="1067"/>
                    <a:pt x="396" y="1097"/>
                  </a:cubicBezTo>
                  <a:cubicBezTo>
                    <a:pt x="440" y="1108"/>
                    <a:pt x="485" y="1113"/>
                    <a:pt x="528" y="1113"/>
                  </a:cubicBezTo>
                  <a:cubicBezTo>
                    <a:pt x="844" y="1113"/>
                    <a:pt x="1122" y="840"/>
                    <a:pt x="1095" y="519"/>
                  </a:cubicBezTo>
                  <a:cubicBezTo>
                    <a:pt x="1126" y="246"/>
                    <a:pt x="913" y="3"/>
                    <a:pt x="639" y="3"/>
                  </a:cubicBezTo>
                  <a:cubicBezTo>
                    <a:pt x="622" y="1"/>
                    <a:pt x="606" y="1"/>
                    <a:pt x="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3" name="Google Shape;14143;p16"/>
            <p:cNvSpPr/>
            <p:nvPr/>
          </p:nvSpPr>
          <p:spPr>
            <a:xfrm>
              <a:off x="5657675" y="1436300"/>
              <a:ext cx="32700" cy="35150"/>
            </a:xfrm>
            <a:custGeom>
              <a:avLst/>
              <a:gdLst/>
              <a:ahLst/>
              <a:cxnLst/>
              <a:rect l="l" t="t" r="r" b="b"/>
              <a:pathLst>
                <a:path w="1308" h="1406" extrusionOk="0">
                  <a:moveTo>
                    <a:pt x="929" y="0"/>
                  </a:moveTo>
                  <a:cubicBezTo>
                    <a:pt x="840" y="0"/>
                    <a:pt x="735" y="64"/>
                    <a:pt x="608" y="190"/>
                  </a:cubicBezTo>
                  <a:cubicBezTo>
                    <a:pt x="395" y="373"/>
                    <a:pt x="183" y="616"/>
                    <a:pt x="0" y="828"/>
                  </a:cubicBezTo>
                  <a:cubicBezTo>
                    <a:pt x="61" y="1072"/>
                    <a:pt x="213" y="1254"/>
                    <a:pt x="395" y="1406"/>
                  </a:cubicBezTo>
                  <a:cubicBezTo>
                    <a:pt x="510" y="1360"/>
                    <a:pt x="573" y="1090"/>
                    <a:pt x="740" y="1090"/>
                  </a:cubicBezTo>
                  <a:cubicBezTo>
                    <a:pt x="794" y="1090"/>
                    <a:pt x="860" y="1118"/>
                    <a:pt x="942" y="1193"/>
                  </a:cubicBezTo>
                  <a:cubicBezTo>
                    <a:pt x="1002" y="1253"/>
                    <a:pt x="1052" y="1277"/>
                    <a:pt x="1093" y="1277"/>
                  </a:cubicBezTo>
                  <a:cubicBezTo>
                    <a:pt x="1178" y="1277"/>
                    <a:pt x="1226" y="1174"/>
                    <a:pt x="1246" y="1072"/>
                  </a:cubicBezTo>
                  <a:cubicBezTo>
                    <a:pt x="1307" y="828"/>
                    <a:pt x="1307" y="585"/>
                    <a:pt x="1216" y="373"/>
                  </a:cubicBezTo>
                  <a:cubicBezTo>
                    <a:pt x="1145" y="124"/>
                    <a:pt x="1053" y="0"/>
                    <a:pt x="9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4" name="Google Shape;14144;p16"/>
            <p:cNvSpPr/>
            <p:nvPr/>
          </p:nvSpPr>
          <p:spPr>
            <a:xfrm>
              <a:off x="6116650" y="1362025"/>
              <a:ext cx="31550" cy="39600"/>
            </a:xfrm>
            <a:custGeom>
              <a:avLst/>
              <a:gdLst/>
              <a:ahLst/>
              <a:cxnLst/>
              <a:rect l="l" t="t" r="r" b="b"/>
              <a:pathLst>
                <a:path w="1262" h="1584" extrusionOk="0">
                  <a:moveTo>
                    <a:pt x="638" y="0"/>
                  </a:moveTo>
                  <a:cubicBezTo>
                    <a:pt x="663" y="315"/>
                    <a:pt x="668" y="610"/>
                    <a:pt x="377" y="610"/>
                  </a:cubicBezTo>
                  <a:cubicBezTo>
                    <a:pt x="303" y="610"/>
                    <a:pt x="209" y="591"/>
                    <a:pt x="91" y="547"/>
                  </a:cubicBezTo>
                  <a:cubicBezTo>
                    <a:pt x="61" y="881"/>
                    <a:pt x="31" y="1216"/>
                    <a:pt x="0" y="1550"/>
                  </a:cubicBezTo>
                  <a:cubicBezTo>
                    <a:pt x="194" y="1571"/>
                    <a:pt x="358" y="1583"/>
                    <a:pt x="498" y="1583"/>
                  </a:cubicBezTo>
                  <a:cubicBezTo>
                    <a:pt x="1170" y="1583"/>
                    <a:pt x="1261" y="1306"/>
                    <a:pt x="1186" y="426"/>
                  </a:cubicBezTo>
                  <a:cubicBezTo>
                    <a:pt x="1125" y="30"/>
                    <a:pt x="912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5" name="Google Shape;14145;p16"/>
            <p:cNvSpPr/>
            <p:nvPr/>
          </p:nvSpPr>
          <p:spPr>
            <a:xfrm>
              <a:off x="5849925" y="1466875"/>
              <a:ext cx="43325" cy="38975"/>
            </a:xfrm>
            <a:custGeom>
              <a:avLst/>
              <a:gdLst/>
              <a:ahLst/>
              <a:cxnLst/>
              <a:rect l="l" t="t" r="r" b="b"/>
              <a:pathLst>
                <a:path w="1733" h="1559" extrusionOk="0">
                  <a:moveTo>
                    <a:pt x="1095" y="1"/>
                  </a:moveTo>
                  <a:cubicBezTo>
                    <a:pt x="1095" y="244"/>
                    <a:pt x="1064" y="487"/>
                    <a:pt x="791" y="548"/>
                  </a:cubicBezTo>
                  <a:cubicBezTo>
                    <a:pt x="517" y="609"/>
                    <a:pt x="365" y="852"/>
                    <a:pt x="152" y="1034"/>
                  </a:cubicBezTo>
                  <a:cubicBezTo>
                    <a:pt x="0" y="1125"/>
                    <a:pt x="0" y="1368"/>
                    <a:pt x="152" y="1490"/>
                  </a:cubicBezTo>
                  <a:cubicBezTo>
                    <a:pt x="213" y="1539"/>
                    <a:pt x="264" y="1558"/>
                    <a:pt x="313" y="1558"/>
                  </a:cubicBezTo>
                  <a:cubicBezTo>
                    <a:pt x="387" y="1558"/>
                    <a:pt x="456" y="1514"/>
                    <a:pt x="547" y="1460"/>
                  </a:cubicBezTo>
                  <a:cubicBezTo>
                    <a:pt x="821" y="1241"/>
                    <a:pt x="1070" y="899"/>
                    <a:pt x="1471" y="899"/>
                  </a:cubicBezTo>
                  <a:cubicBezTo>
                    <a:pt x="1516" y="899"/>
                    <a:pt x="1562" y="903"/>
                    <a:pt x="1611" y="912"/>
                  </a:cubicBezTo>
                  <a:cubicBezTo>
                    <a:pt x="1672" y="821"/>
                    <a:pt x="1733" y="609"/>
                    <a:pt x="1672" y="609"/>
                  </a:cubicBezTo>
                  <a:cubicBezTo>
                    <a:pt x="1307" y="548"/>
                    <a:pt x="1307" y="183"/>
                    <a:pt x="10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6" name="Google Shape;14146;p16"/>
            <p:cNvSpPr/>
            <p:nvPr/>
          </p:nvSpPr>
          <p:spPr>
            <a:xfrm>
              <a:off x="6378800" y="1394650"/>
              <a:ext cx="26625" cy="29750"/>
            </a:xfrm>
            <a:custGeom>
              <a:avLst/>
              <a:gdLst/>
              <a:ahLst/>
              <a:cxnLst/>
              <a:rect l="l" t="t" r="r" b="b"/>
              <a:pathLst>
                <a:path w="1065" h="1190" extrusionOk="0">
                  <a:moveTo>
                    <a:pt x="573" y="0"/>
                  </a:moveTo>
                  <a:cubicBezTo>
                    <a:pt x="307" y="0"/>
                    <a:pt x="1" y="321"/>
                    <a:pt x="1" y="671"/>
                  </a:cubicBezTo>
                  <a:cubicBezTo>
                    <a:pt x="1" y="1005"/>
                    <a:pt x="244" y="1157"/>
                    <a:pt x="517" y="1187"/>
                  </a:cubicBezTo>
                  <a:cubicBezTo>
                    <a:pt x="529" y="1189"/>
                    <a:pt x="541" y="1189"/>
                    <a:pt x="552" y="1189"/>
                  </a:cubicBezTo>
                  <a:cubicBezTo>
                    <a:pt x="814" y="1189"/>
                    <a:pt x="1065" y="871"/>
                    <a:pt x="1065" y="580"/>
                  </a:cubicBezTo>
                  <a:cubicBezTo>
                    <a:pt x="1004" y="306"/>
                    <a:pt x="882" y="32"/>
                    <a:pt x="609" y="2"/>
                  </a:cubicBezTo>
                  <a:cubicBezTo>
                    <a:pt x="597" y="1"/>
                    <a:pt x="585" y="0"/>
                    <a:pt x="5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7" name="Google Shape;14147;p16"/>
            <p:cNvSpPr/>
            <p:nvPr/>
          </p:nvSpPr>
          <p:spPr>
            <a:xfrm>
              <a:off x="6265575" y="1415925"/>
              <a:ext cx="29675" cy="31225"/>
            </a:xfrm>
            <a:custGeom>
              <a:avLst/>
              <a:gdLst/>
              <a:ahLst/>
              <a:cxnLst/>
              <a:rect l="l" t="t" r="r" b="b"/>
              <a:pathLst>
                <a:path w="1187" h="1249" extrusionOk="0">
                  <a:moveTo>
                    <a:pt x="679" y="1"/>
                  </a:moveTo>
                  <a:cubicBezTo>
                    <a:pt x="526" y="1"/>
                    <a:pt x="374" y="75"/>
                    <a:pt x="274" y="215"/>
                  </a:cubicBezTo>
                  <a:cubicBezTo>
                    <a:pt x="62" y="458"/>
                    <a:pt x="1" y="823"/>
                    <a:pt x="92" y="1127"/>
                  </a:cubicBezTo>
                  <a:cubicBezTo>
                    <a:pt x="153" y="1188"/>
                    <a:pt x="244" y="1218"/>
                    <a:pt x="305" y="1248"/>
                  </a:cubicBezTo>
                  <a:cubicBezTo>
                    <a:pt x="700" y="1096"/>
                    <a:pt x="1004" y="792"/>
                    <a:pt x="1186" y="397"/>
                  </a:cubicBezTo>
                  <a:cubicBezTo>
                    <a:pt x="1186" y="245"/>
                    <a:pt x="1065" y="124"/>
                    <a:pt x="913" y="63"/>
                  </a:cubicBezTo>
                  <a:cubicBezTo>
                    <a:pt x="840" y="21"/>
                    <a:pt x="759" y="1"/>
                    <a:pt x="6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8" name="Google Shape;14148;p16"/>
            <p:cNvSpPr/>
            <p:nvPr/>
          </p:nvSpPr>
          <p:spPr>
            <a:xfrm>
              <a:off x="6441125" y="1571750"/>
              <a:ext cx="25100" cy="35775"/>
            </a:xfrm>
            <a:custGeom>
              <a:avLst/>
              <a:gdLst/>
              <a:ahLst/>
              <a:cxnLst/>
              <a:rect l="l" t="t" r="r" b="b"/>
              <a:pathLst>
                <a:path w="1004" h="1431" extrusionOk="0">
                  <a:moveTo>
                    <a:pt x="426" y="0"/>
                  </a:moveTo>
                  <a:cubicBezTo>
                    <a:pt x="274" y="304"/>
                    <a:pt x="0" y="517"/>
                    <a:pt x="31" y="912"/>
                  </a:cubicBezTo>
                  <a:cubicBezTo>
                    <a:pt x="61" y="1125"/>
                    <a:pt x="122" y="1307"/>
                    <a:pt x="365" y="1398"/>
                  </a:cubicBezTo>
                  <a:cubicBezTo>
                    <a:pt x="408" y="1420"/>
                    <a:pt x="459" y="1430"/>
                    <a:pt x="512" y="1430"/>
                  </a:cubicBezTo>
                  <a:cubicBezTo>
                    <a:pt x="608" y="1430"/>
                    <a:pt x="712" y="1396"/>
                    <a:pt x="790" y="1338"/>
                  </a:cubicBezTo>
                  <a:cubicBezTo>
                    <a:pt x="942" y="1186"/>
                    <a:pt x="1003" y="942"/>
                    <a:pt x="882" y="760"/>
                  </a:cubicBezTo>
                  <a:cubicBezTo>
                    <a:pt x="790" y="517"/>
                    <a:pt x="578" y="274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9" name="Google Shape;14149;p16"/>
            <p:cNvSpPr/>
            <p:nvPr/>
          </p:nvSpPr>
          <p:spPr>
            <a:xfrm>
              <a:off x="5269350" y="1198625"/>
              <a:ext cx="28150" cy="26350"/>
            </a:xfrm>
            <a:custGeom>
              <a:avLst/>
              <a:gdLst/>
              <a:ahLst/>
              <a:cxnLst/>
              <a:rect l="l" t="t" r="r" b="b"/>
              <a:pathLst>
                <a:path w="1126" h="1054" extrusionOk="0">
                  <a:moveTo>
                    <a:pt x="518" y="1"/>
                  </a:moveTo>
                  <a:cubicBezTo>
                    <a:pt x="214" y="1"/>
                    <a:pt x="1" y="275"/>
                    <a:pt x="62" y="548"/>
                  </a:cubicBezTo>
                  <a:cubicBezTo>
                    <a:pt x="62" y="834"/>
                    <a:pt x="285" y="1054"/>
                    <a:pt x="539" y="1054"/>
                  </a:cubicBezTo>
                  <a:cubicBezTo>
                    <a:pt x="582" y="1054"/>
                    <a:pt x="626" y="1048"/>
                    <a:pt x="670" y="1034"/>
                  </a:cubicBezTo>
                  <a:cubicBezTo>
                    <a:pt x="913" y="1034"/>
                    <a:pt x="1126" y="822"/>
                    <a:pt x="1126" y="578"/>
                  </a:cubicBezTo>
                  <a:cubicBezTo>
                    <a:pt x="1065" y="275"/>
                    <a:pt x="822" y="3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0" name="Google Shape;14150;p16"/>
            <p:cNvSpPr/>
            <p:nvPr/>
          </p:nvSpPr>
          <p:spPr>
            <a:xfrm>
              <a:off x="5955550" y="1314025"/>
              <a:ext cx="25850" cy="37100"/>
            </a:xfrm>
            <a:custGeom>
              <a:avLst/>
              <a:gdLst/>
              <a:ahLst/>
              <a:cxnLst/>
              <a:rect l="l" t="t" r="r" b="b"/>
              <a:pathLst>
                <a:path w="1034" h="1484" extrusionOk="0">
                  <a:moveTo>
                    <a:pt x="487" y="1"/>
                  </a:moveTo>
                  <a:cubicBezTo>
                    <a:pt x="424" y="1"/>
                    <a:pt x="361" y="24"/>
                    <a:pt x="304" y="66"/>
                  </a:cubicBezTo>
                  <a:lnTo>
                    <a:pt x="122" y="218"/>
                  </a:lnTo>
                  <a:cubicBezTo>
                    <a:pt x="0" y="400"/>
                    <a:pt x="0" y="643"/>
                    <a:pt x="122" y="826"/>
                  </a:cubicBezTo>
                  <a:cubicBezTo>
                    <a:pt x="304" y="947"/>
                    <a:pt x="456" y="1160"/>
                    <a:pt x="487" y="1403"/>
                  </a:cubicBezTo>
                  <a:cubicBezTo>
                    <a:pt x="519" y="1452"/>
                    <a:pt x="595" y="1483"/>
                    <a:pt x="664" y="1483"/>
                  </a:cubicBezTo>
                  <a:cubicBezTo>
                    <a:pt x="723" y="1483"/>
                    <a:pt x="776" y="1460"/>
                    <a:pt x="791" y="1403"/>
                  </a:cubicBezTo>
                  <a:cubicBezTo>
                    <a:pt x="912" y="1099"/>
                    <a:pt x="973" y="795"/>
                    <a:pt x="1003" y="461"/>
                  </a:cubicBezTo>
                  <a:cubicBezTo>
                    <a:pt x="1034" y="279"/>
                    <a:pt x="851" y="157"/>
                    <a:pt x="699" y="96"/>
                  </a:cubicBezTo>
                  <a:cubicBezTo>
                    <a:pt x="634" y="31"/>
                    <a:pt x="560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1" name="Google Shape;14151;p16"/>
            <p:cNvSpPr/>
            <p:nvPr/>
          </p:nvSpPr>
          <p:spPr>
            <a:xfrm>
              <a:off x="6488225" y="1325100"/>
              <a:ext cx="41825" cy="26775"/>
            </a:xfrm>
            <a:custGeom>
              <a:avLst/>
              <a:gdLst/>
              <a:ahLst/>
              <a:cxnLst/>
              <a:rect l="l" t="t" r="r" b="b"/>
              <a:pathLst>
                <a:path w="1673" h="1071" extrusionOk="0">
                  <a:moveTo>
                    <a:pt x="452" y="1"/>
                  </a:moveTo>
                  <a:cubicBezTo>
                    <a:pt x="293" y="1"/>
                    <a:pt x="263" y="264"/>
                    <a:pt x="153" y="352"/>
                  </a:cubicBezTo>
                  <a:cubicBezTo>
                    <a:pt x="1" y="626"/>
                    <a:pt x="122" y="808"/>
                    <a:pt x="365" y="930"/>
                  </a:cubicBezTo>
                  <a:cubicBezTo>
                    <a:pt x="494" y="1033"/>
                    <a:pt x="614" y="1071"/>
                    <a:pt x="730" y="1071"/>
                  </a:cubicBezTo>
                  <a:cubicBezTo>
                    <a:pt x="1025" y="1071"/>
                    <a:pt x="1302" y="830"/>
                    <a:pt x="1672" y="808"/>
                  </a:cubicBezTo>
                  <a:cubicBezTo>
                    <a:pt x="1338" y="444"/>
                    <a:pt x="943" y="383"/>
                    <a:pt x="700" y="140"/>
                  </a:cubicBezTo>
                  <a:cubicBezTo>
                    <a:pt x="591" y="39"/>
                    <a:pt x="512" y="1"/>
                    <a:pt x="4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2" name="Google Shape;14152;p16"/>
            <p:cNvSpPr/>
            <p:nvPr/>
          </p:nvSpPr>
          <p:spPr>
            <a:xfrm>
              <a:off x="6840200" y="1299550"/>
              <a:ext cx="30275" cy="29900"/>
            </a:xfrm>
            <a:custGeom>
              <a:avLst/>
              <a:gdLst/>
              <a:ahLst/>
              <a:cxnLst/>
              <a:rect l="l" t="t" r="r" b="b"/>
              <a:pathLst>
                <a:path w="1211" h="1196" extrusionOk="0">
                  <a:moveTo>
                    <a:pt x="924" y="1"/>
                  </a:moveTo>
                  <a:cubicBezTo>
                    <a:pt x="908" y="1"/>
                    <a:pt x="892" y="3"/>
                    <a:pt x="876" y="7"/>
                  </a:cubicBezTo>
                  <a:cubicBezTo>
                    <a:pt x="451" y="98"/>
                    <a:pt x="116" y="250"/>
                    <a:pt x="147" y="766"/>
                  </a:cubicBezTo>
                  <a:cubicBezTo>
                    <a:pt x="147" y="797"/>
                    <a:pt x="147" y="827"/>
                    <a:pt x="147" y="858"/>
                  </a:cubicBezTo>
                  <a:cubicBezTo>
                    <a:pt x="36" y="1052"/>
                    <a:pt x="1" y="1196"/>
                    <a:pt x="251" y="1196"/>
                  </a:cubicBezTo>
                  <a:cubicBezTo>
                    <a:pt x="275" y="1196"/>
                    <a:pt x="301" y="1195"/>
                    <a:pt x="329" y="1192"/>
                  </a:cubicBezTo>
                  <a:cubicBezTo>
                    <a:pt x="420" y="1162"/>
                    <a:pt x="542" y="1101"/>
                    <a:pt x="633" y="1040"/>
                  </a:cubicBezTo>
                  <a:cubicBezTo>
                    <a:pt x="998" y="918"/>
                    <a:pt x="1211" y="554"/>
                    <a:pt x="1150" y="189"/>
                  </a:cubicBezTo>
                  <a:cubicBezTo>
                    <a:pt x="1124" y="83"/>
                    <a:pt x="1028" y="1"/>
                    <a:pt x="9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3" name="Google Shape;14153;p16"/>
            <p:cNvSpPr/>
            <p:nvPr/>
          </p:nvSpPr>
          <p:spPr>
            <a:xfrm>
              <a:off x="6141725" y="1405250"/>
              <a:ext cx="28125" cy="28225"/>
            </a:xfrm>
            <a:custGeom>
              <a:avLst/>
              <a:gdLst/>
              <a:ahLst/>
              <a:cxnLst/>
              <a:rect l="l" t="t" r="r" b="b"/>
              <a:pathLst>
                <a:path w="1125" h="1129" extrusionOk="0">
                  <a:moveTo>
                    <a:pt x="609" y="0"/>
                  </a:moveTo>
                  <a:cubicBezTo>
                    <a:pt x="357" y="0"/>
                    <a:pt x="117" y="175"/>
                    <a:pt x="61" y="429"/>
                  </a:cubicBezTo>
                  <a:cubicBezTo>
                    <a:pt x="0" y="642"/>
                    <a:pt x="426" y="1128"/>
                    <a:pt x="669" y="1128"/>
                  </a:cubicBezTo>
                  <a:cubicBezTo>
                    <a:pt x="1034" y="1128"/>
                    <a:pt x="1064" y="855"/>
                    <a:pt x="1094" y="611"/>
                  </a:cubicBezTo>
                  <a:cubicBezTo>
                    <a:pt x="1125" y="247"/>
                    <a:pt x="942" y="4"/>
                    <a:pt x="669" y="4"/>
                  </a:cubicBezTo>
                  <a:cubicBezTo>
                    <a:pt x="649" y="1"/>
                    <a:pt x="629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4" name="Google Shape;14154;p16"/>
            <p:cNvSpPr/>
            <p:nvPr/>
          </p:nvSpPr>
          <p:spPr>
            <a:xfrm>
              <a:off x="5497325" y="1325550"/>
              <a:ext cx="33375" cy="25375"/>
            </a:xfrm>
            <a:custGeom>
              <a:avLst/>
              <a:gdLst/>
              <a:ahLst/>
              <a:cxnLst/>
              <a:rect l="l" t="t" r="r" b="b"/>
              <a:pathLst>
                <a:path w="1335" h="1015" extrusionOk="0">
                  <a:moveTo>
                    <a:pt x="244" y="0"/>
                  </a:moveTo>
                  <a:cubicBezTo>
                    <a:pt x="213" y="122"/>
                    <a:pt x="153" y="213"/>
                    <a:pt x="153" y="334"/>
                  </a:cubicBezTo>
                  <a:cubicBezTo>
                    <a:pt x="1" y="881"/>
                    <a:pt x="1" y="881"/>
                    <a:pt x="609" y="942"/>
                  </a:cubicBezTo>
                  <a:cubicBezTo>
                    <a:pt x="700" y="973"/>
                    <a:pt x="791" y="1003"/>
                    <a:pt x="882" y="1003"/>
                  </a:cubicBezTo>
                  <a:cubicBezTo>
                    <a:pt x="910" y="1011"/>
                    <a:pt x="939" y="1015"/>
                    <a:pt x="966" y="1015"/>
                  </a:cubicBezTo>
                  <a:cubicBezTo>
                    <a:pt x="1148" y="1015"/>
                    <a:pt x="1308" y="853"/>
                    <a:pt x="1308" y="669"/>
                  </a:cubicBezTo>
                  <a:cubicBezTo>
                    <a:pt x="1335" y="451"/>
                    <a:pt x="1216" y="234"/>
                    <a:pt x="1039" y="234"/>
                  </a:cubicBezTo>
                  <a:cubicBezTo>
                    <a:pt x="1018" y="234"/>
                    <a:pt x="996" y="237"/>
                    <a:pt x="973" y="243"/>
                  </a:cubicBezTo>
                  <a:cubicBezTo>
                    <a:pt x="914" y="263"/>
                    <a:pt x="860" y="272"/>
                    <a:pt x="812" y="272"/>
                  </a:cubicBezTo>
                  <a:cubicBezTo>
                    <a:pt x="565" y="272"/>
                    <a:pt x="447" y="5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5" name="Google Shape;14155;p16"/>
            <p:cNvSpPr/>
            <p:nvPr/>
          </p:nvSpPr>
          <p:spPr>
            <a:xfrm>
              <a:off x="6056625" y="1315950"/>
              <a:ext cx="38000" cy="26200"/>
            </a:xfrm>
            <a:custGeom>
              <a:avLst/>
              <a:gdLst/>
              <a:ahLst/>
              <a:cxnLst/>
              <a:rect l="l" t="t" r="r" b="b"/>
              <a:pathLst>
                <a:path w="1520" h="1048" extrusionOk="0">
                  <a:moveTo>
                    <a:pt x="490" y="0"/>
                  </a:moveTo>
                  <a:cubicBezTo>
                    <a:pt x="1" y="0"/>
                    <a:pt x="246" y="423"/>
                    <a:pt x="273" y="749"/>
                  </a:cubicBezTo>
                  <a:cubicBezTo>
                    <a:pt x="350" y="940"/>
                    <a:pt x="535" y="1047"/>
                    <a:pt x="722" y="1047"/>
                  </a:cubicBezTo>
                  <a:cubicBezTo>
                    <a:pt x="832" y="1047"/>
                    <a:pt x="943" y="1010"/>
                    <a:pt x="1033" y="931"/>
                  </a:cubicBezTo>
                  <a:cubicBezTo>
                    <a:pt x="1337" y="931"/>
                    <a:pt x="1520" y="718"/>
                    <a:pt x="1459" y="475"/>
                  </a:cubicBezTo>
                  <a:cubicBezTo>
                    <a:pt x="1377" y="146"/>
                    <a:pt x="1121" y="15"/>
                    <a:pt x="803" y="15"/>
                  </a:cubicBezTo>
                  <a:cubicBezTo>
                    <a:pt x="769" y="15"/>
                    <a:pt x="734" y="16"/>
                    <a:pt x="699" y="19"/>
                  </a:cubicBezTo>
                  <a:cubicBezTo>
                    <a:pt x="618" y="6"/>
                    <a:pt x="549" y="0"/>
                    <a:pt x="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6" name="Google Shape;14156;p16"/>
            <p:cNvSpPr/>
            <p:nvPr/>
          </p:nvSpPr>
          <p:spPr>
            <a:xfrm>
              <a:off x="5928200" y="138820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175" y="0"/>
                  </a:moveTo>
                  <a:cubicBezTo>
                    <a:pt x="120" y="0"/>
                    <a:pt x="62" y="6"/>
                    <a:pt x="0" y="17"/>
                  </a:cubicBezTo>
                  <a:cubicBezTo>
                    <a:pt x="243" y="473"/>
                    <a:pt x="486" y="929"/>
                    <a:pt x="730" y="1354"/>
                  </a:cubicBezTo>
                  <a:cubicBezTo>
                    <a:pt x="760" y="1385"/>
                    <a:pt x="821" y="1415"/>
                    <a:pt x="912" y="1445"/>
                  </a:cubicBezTo>
                  <a:cubicBezTo>
                    <a:pt x="1094" y="1233"/>
                    <a:pt x="1489" y="990"/>
                    <a:pt x="1246" y="777"/>
                  </a:cubicBezTo>
                  <a:cubicBezTo>
                    <a:pt x="915" y="501"/>
                    <a:pt x="710" y="0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7" name="Google Shape;14157;p16"/>
            <p:cNvSpPr/>
            <p:nvPr/>
          </p:nvSpPr>
          <p:spPr>
            <a:xfrm>
              <a:off x="5679700" y="1248600"/>
              <a:ext cx="28150" cy="27075"/>
            </a:xfrm>
            <a:custGeom>
              <a:avLst/>
              <a:gdLst/>
              <a:ahLst/>
              <a:cxnLst/>
              <a:rect l="l" t="t" r="r" b="b"/>
              <a:pathLst>
                <a:path w="1126" h="1083" extrusionOk="0">
                  <a:moveTo>
                    <a:pt x="303" y="0"/>
                  </a:moveTo>
                  <a:cubicBezTo>
                    <a:pt x="205" y="0"/>
                    <a:pt x="117" y="59"/>
                    <a:pt x="92" y="160"/>
                  </a:cubicBezTo>
                  <a:cubicBezTo>
                    <a:pt x="1" y="403"/>
                    <a:pt x="31" y="646"/>
                    <a:pt x="153" y="859"/>
                  </a:cubicBezTo>
                  <a:cubicBezTo>
                    <a:pt x="280" y="1008"/>
                    <a:pt x="468" y="1083"/>
                    <a:pt x="652" y="1083"/>
                  </a:cubicBezTo>
                  <a:cubicBezTo>
                    <a:pt x="731" y="1083"/>
                    <a:pt x="809" y="1069"/>
                    <a:pt x="882" y="1042"/>
                  </a:cubicBezTo>
                  <a:cubicBezTo>
                    <a:pt x="1004" y="1011"/>
                    <a:pt x="1095" y="920"/>
                    <a:pt x="1095" y="798"/>
                  </a:cubicBezTo>
                  <a:cubicBezTo>
                    <a:pt x="1125" y="555"/>
                    <a:pt x="639" y="38"/>
                    <a:pt x="365" y="8"/>
                  </a:cubicBezTo>
                  <a:cubicBezTo>
                    <a:pt x="345" y="3"/>
                    <a:pt x="324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8" name="Google Shape;14158;p16"/>
            <p:cNvSpPr/>
            <p:nvPr/>
          </p:nvSpPr>
          <p:spPr>
            <a:xfrm>
              <a:off x="6052125" y="1467375"/>
              <a:ext cx="32625" cy="26875"/>
            </a:xfrm>
            <a:custGeom>
              <a:avLst/>
              <a:gdLst/>
              <a:ahLst/>
              <a:cxnLst/>
              <a:rect l="l" t="t" r="r" b="b"/>
              <a:pathLst>
                <a:path w="1305" h="1075" extrusionOk="0">
                  <a:moveTo>
                    <a:pt x="403" y="0"/>
                  </a:moveTo>
                  <a:cubicBezTo>
                    <a:pt x="370" y="0"/>
                    <a:pt x="336" y="4"/>
                    <a:pt x="301" y="11"/>
                  </a:cubicBezTo>
                  <a:cubicBezTo>
                    <a:pt x="119" y="72"/>
                    <a:pt x="28" y="254"/>
                    <a:pt x="28" y="437"/>
                  </a:cubicBezTo>
                  <a:cubicBezTo>
                    <a:pt x="1" y="819"/>
                    <a:pt x="194" y="1054"/>
                    <a:pt x="564" y="1054"/>
                  </a:cubicBezTo>
                  <a:cubicBezTo>
                    <a:pt x="606" y="1054"/>
                    <a:pt x="650" y="1051"/>
                    <a:pt x="697" y="1044"/>
                  </a:cubicBezTo>
                  <a:cubicBezTo>
                    <a:pt x="765" y="1017"/>
                    <a:pt x="839" y="1002"/>
                    <a:pt x="917" y="1002"/>
                  </a:cubicBezTo>
                  <a:cubicBezTo>
                    <a:pt x="1013" y="1002"/>
                    <a:pt x="1113" y="1025"/>
                    <a:pt x="1213" y="1075"/>
                  </a:cubicBezTo>
                  <a:cubicBezTo>
                    <a:pt x="1305" y="953"/>
                    <a:pt x="1305" y="771"/>
                    <a:pt x="1183" y="680"/>
                  </a:cubicBezTo>
                  <a:cubicBezTo>
                    <a:pt x="909" y="589"/>
                    <a:pt x="879" y="315"/>
                    <a:pt x="697" y="163"/>
                  </a:cubicBezTo>
                  <a:cubicBezTo>
                    <a:pt x="626" y="45"/>
                    <a:pt x="519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9" name="Google Shape;14159;p16"/>
            <p:cNvSpPr/>
            <p:nvPr/>
          </p:nvSpPr>
          <p:spPr>
            <a:xfrm>
              <a:off x="6483675" y="1231150"/>
              <a:ext cx="25850" cy="27550"/>
            </a:xfrm>
            <a:custGeom>
              <a:avLst/>
              <a:gdLst/>
              <a:ahLst/>
              <a:cxnLst/>
              <a:rect l="l" t="t" r="r" b="b"/>
              <a:pathLst>
                <a:path w="1034" h="1102" extrusionOk="0">
                  <a:moveTo>
                    <a:pt x="546" y="0"/>
                  </a:moveTo>
                  <a:cubicBezTo>
                    <a:pt x="287" y="0"/>
                    <a:pt x="0" y="338"/>
                    <a:pt x="0" y="676"/>
                  </a:cubicBezTo>
                  <a:cubicBezTo>
                    <a:pt x="0" y="888"/>
                    <a:pt x="31" y="1101"/>
                    <a:pt x="304" y="1101"/>
                  </a:cubicBezTo>
                  <a:cubicBezTo>
                    <a:pt x="639" y="1071"/>
                    <a:pt x="943" y="828"/>
                    <a:pt x="1034" y="493"/>
                  </a:cubicBezTo>
                  <a:cubicBezTo>
                    <a:pt x="1003" y="250"/>
                    <a:pt x="821" y="68"/>
                    <a:pt x="608" y="7"/>
                  </a:cubicBezTo>
                  <a:cubicBezTo>
                    <a:pt x="588" y="2"/>
                    <a:pt x="567" y="0"/>
                    <a:pt x="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0" name="Google Shape;14160;p16"/>
            <p:cNvSpPr/>
            <p:nvPr/>
          </p:nvSpPr>
          <p:spPr>
            <a:xfrm>
              <a:off x="5225300" y="1377200"/>
              <a:ext cx="27375" cy="25875"/>
            </a:xfrm>
            <a:custGeom>
              <a:avLst/>
              <a:gdLst/>
              <a:ahLst/>
              <a:cxnLst/>
              <a:rect l="l" t="t" r="r" b="b"/>
              <a:pathLst>
                <a:path w="1095" h="1035" extrusionOk="0">
                  <a:moveTo>
                    <a:pt x="517" y="1"/>
                  </a:moveTo>
                  <a:cubicBezTo>
                    <a:pt x="213" y="31"/>
                    <a:pt x="0" y="274"/>
                    <a:pt x="30" y="548"/>
                  </a:cubicBezTo>
                  <a:cubicBezTo>
                    <a:pt x="30" y="882"/>
                    <a:pt x="274" y="1034"/>
                    <a:pt x="547" y="1034"/>
                  </a:cubicBezTo>
                  <a:cubicBezTo>
                    <a:pt x="881" y="1004"/>
                    <a:pt x="1094" y="852"/>
                    <a:pt x="1033" y="518"/>
                  </a:cubicBezTo>
                  <a:cubicBezTo>
                    <a:pt x="1033" y="214"/>
                    <a:pt x="790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1" name="Google Shape;14161;p16"/>
            <p:cNvSpPr/>
            <p:nvPr/>
          </p:nvSpPr>
          <p:spPr>
            <a:xfrm>
              <a:off x="6314975" y="1432150"/>
              <a:ext cx="31175" cy="30775"/>
            </a:xfrm>
            <a:custGeom>
              <a:avLst/>
              <a:gdLst/>
              <a:ahLst/>
              <a:cxnLst/>
              <a:rect l="l" t="t" r="r" b="b"/>
              <a:pathLst>
                <a:path w="1247" h="1231" extrusionOk="0">
                  <a:moveTo>
                    <a:pt x="402" y="0"/>
                  </a:moveTo>
                  <a:cubicBezTo>
                    <a:pt x="90" y="0"/>
                    <a:pt x="22" y="184"/>
                    <a:pt x="0" y="660"/>
                  </a:cubicBezTo>
                  <a:lnTo>
                    <a:pt x="0" y="1207"/>
                  </a:lnTo>
                  <a:cubicBezTo>
                    <a:pt x="16" y="1222"/>
                    <a:pt x="46" y="1230"/>
                    <a:pt x="80" y="1230"/>
                  </a:cubicBezTo>
                  <a:cubicBezTo>
                    <a:pt x="114" y="1230"/>
                    <a:pt x="152" y="1222"/>
                    <a:pt x="183" y="1207"/>
                  </a:cubicBezTo>
                  <a:cubicBezTo>
                    <a:pt x="912" y="1146"/>
                    <a:pt x="1247" y="842"/>
                    <a:pt x="912" y="83"/>
                  </a:cubicBezTo>
                  <a:cubicBezTo>
                    <a:pt x="694" y="30"/>
                    <a:pt x="528" y="0"/>
                    <a:pt x="4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2" name="Google Shape;14162;p16"/>
            <p:cNvSpPr/>
            <p:nvPr/>
          </p:nvSpPr>
          <p:spPr>
            <a:xfrm>
              <a:off x="5900075" y="1458025"/>
              <a:ext cx="28900" cy="27125"/>
            </a:xfrm>
            <a:custGeom>
              <a:avLst/>
              <a:gdLst/>
              <a:ahLst/>
              <a:cxnLst/>
              <a:rect l="l" t="t" r="r" b="b"/>
              <a:pathLst>
                <a:path w="1156" h="1085" extrusionOk="0">
                  <a:moveTo>
                    <a:pt x="567" y="0"/>
                  </a:moveTo>
                  <a:cubicBezTo>
                    <a:pt x="502" y="0"/>
                    <a:pt x="434" y="8"/>
                    <a:pt x="365" y="20"/>
                  </a:cubicBezTo>
                  <a:cubicBezTo>
                    <a:pt x="0" y="567"/>
                    <a:pt x="0" y="598"/>
                    <a:pt x="548" y="1084"/>
                  </a:cubicBezTo>
                  <a:cubicBezTo>
                    <a:pt x="943" y="1023"/>
                    <a:pt x="1155" y="871"/>
                    <a:pt x="1064" y="446"/>
                  </a:cubicBezTo>
                  <a:cubicBezTo>
                    <a:pt x="1016" y="108"/>
                    <a:pt x="815" y="0"/>
                    <a:pt x="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3" name="Google Shape;14163;p16"/>
            <p:cNvSpPr/>
            <p:nvPr/>
          </p:nvSpPr>
          <p:spPr>
            <a:xfrm>
              <a:off x="7004200" y="1292875"/>
              <a:ext cx="31925" cy="24100"/>
            </a:xfrm>
            <a:custGeom>
              <a:avLst/>
              <a:gdLst/>
              <a:ahLst/>
              <a:cxnLst/>
              <a:rect l="l" t="t" r="r" b="b"/>
              <a:pathLst>
                <a:path w="1277" h="964" extrusionOk="0">
                  <a:moveTo>
                    <a:pt x="1277" y="0"/>
                  </a:moveTo>
                  <a:lnTo>
                    <a:pt x="1277" y="0"/>
                  </a:lnTo>
                  <a:cubicBezTo>
                    <a:pt x="912" y="152"/>
                    <a:pt x="456" y="0"/>
                    <a:pt x="152" y="395"/>
                  </a:cubicBezTo>
                  <a:cubicBezTo>
                    <a:pt x="0" y="547"/>
                    <a:pt x="0" y="790"/>
                    <a:pt x="152" y="942"/>
                  </a:cubicBezTo>
                  <a:cubicBezTo>
                    <a:pt x="248" y="956"/>
                    <a:pt x="335" y="964"/>
                    <a:pt x="413" y="964"/>
                  </a:cubicBezTo>
                  <a:cubicBezTo>
                    <a:pt x="856" y="964"/>
                    <a:pt x="1045" y="723"/>
                    <a:pt x="1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4" name="Google Shape;14164;p16"/>
            <p:cNvSpPr/>
            <p:nvPr/>
          </p:nvSpPr>
          <p:spPr>
            <a:xfrm>
              <a:off x="6754200" y="1226225"/>
              <a:ext cx="30400" cy="24050"/>
            </a:xfrm>
            <a:custGeom>
              <a:avLst/>
              <a:gdLst/>
              <a:ahLst/>
              <a:cxnLst/>
              <a:rect l="l" t="t" r="r" b="b"/>
              <a:pathLst>
                <a:path w="1216" h="962" extrusionOk="0">
                  <a:moveTo>
                    <a:pt x="671" y="0"/>
                  </a:moveTo>
                  <a:cubicBezTo>
                    <a:pt x="558" y="0"/>
                    <a:pt x="437" y="44"/>
                    <a:pt x="304" y="143"/>
                  </a:cubicBezTo>
                  <a:cubicBezTo>
                    <a:pt x="0" y="386"/>
                    <a:pt x="213" y="630"/>
                    <a:pt x="304" y="873"/>
                  </a:cubicBezTo>
                  <a:cubicBezTo>
                    <a:pt x="499" y="928"/>
                    <a:pt x="646" y="961"/>
                    <a:pt x="760" y="961"/>
                  </a:cubicBezTo>
                  <a:cubicBezTo>
                    <a:pt x="1019" y="961"/>
                    <a:pt x="1110" y="790"/>
                    <a:pt x="1216" y="326"/>
                  </a:cubicBezTo>
                  <a:cubicBezTo>
                    <a:pt x="1042" y="132"/>
                    <a:pt x="868" y="0"/>
                    <a:pt x="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5" name="Google Shape;14165;p16"/>
            <p:cNvSpPr/>
            <p:nvPr/>
          </p:nvSpPr>
          <p:spPr>
            <a:xfrm>
              <a:off x="5331675" y="1311850"/>
              <a:ext cx="31950" cy="26700"/>
            </a:xfrm>
            <a:custGeom>
              <a:avLst/>
              <a:gdLst/>
              <a:ahLst/>
              <a:cxnLst/>
              <a:rect l="l" t="t" r="r" b="b"/>
              <a:pathLst>
                <a:path w="1278" h="1068" extrusionOk="0">
                  <a:moveTo>
                    <a:pt x="1003" y="1"/>
                  </a:moveTo>
                  <a:cubicBezTo>
                    <a:pt x="851" y="1"/>
                    <a:pt x="700" y="1"/>
                    <a:pt x="578" y="62"/>
                  </a:cubicBezTo>
                  <a:cubicBezTo>
                    <a:pt x="244" y="244"/>
                    <a:pt x="0" y="791"/>
                    <a:pt x="183" y="943"/>
                  </a:cubicBezTo>
                  <a:cubicBezTo>
                    <a:pt x="273" y="1033"/>
                    <a:pt x="358" y="1067"/>
                    <a:pt x="439" y="1067"/>
                  </a:cubicBezTo>
                  <a:cubicBezTo>
                    <a:pt x="631" y="1067"/>
                    <a:pt x="802" y="877"/>
                    <a:pt x="973" y="791"/>
                  </a:cubicBezTo>
                  <a:cubicBezTo>
                    <a:pt x="1095" y="761"/>
                    <a:pt x="1155" y="639"/>
                    <a:pt x="1216" y="548"/>
                  </a:cubicBezTo>
                  <a:cubicBezTo>
                    <a:pt x="1277" y="487"/>
                    <a:pt x="1277" y="396"/>
                    <a:pt x="1216" y="335"/>
                  </a:cubicBezTo>
                  <a:cubicBezTo>
                    <a:pt x="1216" y="274"/>
                    <a:pt x="1216" y="214"/>
                    <a:pt x="1186" y="183"/>
                  </a:cubicBezTo>
                  <a:cubicBezTo>
                    <a:pt x="1125" y="92"/>
                    <a:pt x="1064" y="62"/>
                    <a:pt x="10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6" name="Google Shape;14166;p16"/>
            <p:cNvSpPr/>
            <p:nvPr/>
          </p:nvSpPr>
          <p:spPr>
            <a:xfrm>
              <a:off x="5834725" y="1252600"/>
              <a:ext cx="36500" cy="18150"/>
            </a:xfrm>
            <a:custGeom>
              <a:avLst/>
              <a:gdLst/>
              <a:ahLst/>
              <a:cxnLst/>
              <a:rect l="l" t="t" r="r" b="b"/>
              <a:pathLst>
                <a:path w="1460" h="726" extrusionOk="0">
                  <a:moveTo>
                    <a:pt x="532" y="0"/>
                  </a:moveTo>
                  <a:cubicBezTo>
                    <a:pt x="403" y="0"/>
                    <a:pt x="274" y="30"/>
                    <a:pt x="152" y="91"/>
                  </a:cubicBezTo>
                  <a:cubicBezTo>
                    <a:pt x="31" y="182"/>
                    <a:pt x="0" y="365"/>
                    <a:pt x="61" y="517"/>
                  </a:cubicBezTo>
                  <a:cubicBezTo>
                    <a:pt x="149" y="678"/>
                    <a:pt x="265" y="726"/>
                    <a:pt x="392" y="726"/>
                  </a:cubicBezTo>
                  <a:cubicBezTo>
                    <a:pt x="529" y="726"/>
                    <a:pt x="679" y="670"/>
                    <a:pt x="821" y="638"/>
                  </a:cubicBezTo>
                  <a:lnTo>
                    <a:pt x="1003" y="699"/>
                  </a:lnTo>
                  <a:cubicBezTo>
                    <a:pt x="1056" y="708"/>
                    <a:pt x="1107" y="714"/>
                    <a:pt x="1153" y="714"/>
                  </a:cubicBezTo>
                  <a:cubicBezTo>
                    <a:pt x="1266" y="714"/>
                    <a:pt x="1355" y="677"/>
                    <a:pt x="1399" y="547"/>
                  </a:cubicBezTo>
                  <a:cubicBezTo>
                    <a:pt x="1459" y="365"/>
                    <a:pt x="1247" y="243"/>
                    <a:pt x="1155" y="213"/>
                  </a:cubicBezTo>
                  <a:cubicBezTo>
                    <a:pt x="1095" y="152"/>
                    <a:pt x="1003" y="122"/>
                    <a:pt x="912" y="91"/>
                  </a:cubicBezTo>
                  <a:cubicBezTo>
                    <a:pt x="791" y="30"/>
                    <a:pt x="661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7" name="Google Shape;14167;p16"/>
            <p:cNvSpPr/>
            <p:nvPr/>
          </p:nvSpPr>
          <p:spPr>
            <a:xfrm>
              <a:off x="6496600" y="1485125"/>
              <a:ext cx="27375" cy="22800"/>
            </a:xfrm>
            <a:custGeom>
              <a:avLst/>
              <a:gdLst/>
              <a:ahLst/>
              <a:cxnLst/>
              <a:rect l="l" t="t" r="r" b="b"/>
              <a:pathLst>
                <a:path w="1095" h="912" extrusionOk="0">
                  <a:moveTo>
                    <a:pt x="730" y="0"/>
                  </a:moveTo>
                  <a:cubicBezTo>
                    <a:pt x="243" y="0"/>
                    <a:pt x="0" y="61"/>
                    <a:pt x="61" y="365"/>
                  </a:cubicBezTo>
                  <a:cubicBezTo>
                    <a:pt x="30" y="669"/>
                    <a:pt x="274" y="912"/>
                    <a:pt x="578" y="912"/>
                  </a:cubicBezTo>
                  <a:cubicBezTo>
                    <a:pt x="881" y="912"/>
                    <a:pt x="1094" y="760"/>
                    <a:pt x="1094" y="426"/>
                  </a:cubicBezTo>
                  <a:cubicBezTo>
                    <a:pt x="1094" y="213"/>
                    <a:pt x="942" y="3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8" name="Google Shape;14168;p16"/>
            <p:cNvSpPr/>
            <p:nvPr/>
          </p:nvSpPr>
          <p:spPr>
            <a:xfrm>
              <a:off x="5844600" y="1316700"/>
              <a:ext cx="38025" cy="25950"/>
            </a:xfrm>
            <a:custGeom>
              <a:avLst/>
              <a:gdLst/>
              <a:ahLst/>
              <a:cxnLst/>
              <a:rect l="l" t="t" r="r" b="b"/>
              <a:pathLst>
                <a:path w="1521" h="1038" extrusionOk="0">
                  <a:moveTo>
                    <a:pt x="862" y="0"/>
                  </a:moveTo>
                  <a:cubicBezTo>
                    <a:pt x="749" y="0"/>
                    <a:pt x="635" y="38"/>
                    <a:pt x="548" y="111"/>
                  </a:cubicBezTo>
                  <a:cubicBezTo>
                    <a:pt x="304" y="324"/>
                    <a:pt x="1" y="567"/>
                    <a:pt x="365" y="901"/>
                  </a:cubicBezTo>
                  <a:cubicBezTo>
                    <a:pt x="472" y="992"/>
                    <a:pt x="608" y="1038"/>
                    <a:pt x="745" y="1038"/>
                  </a:cubicBezTo>
                  <a:cubicBezTo>
                    <a:pt x="882" y="1038"/>
                    <a:pt x="1019" y="992"/>
                    <a:pt x="1125" y="901"/>
                  </a:cubicBezTo>
                  <a:cubicBezTo>
                    <a:pt x="1368" y="688"/>
                    <a:pt x="1520" y="445"/>
                    <a:pt x="1186" y="141"/>
                  </a:cubicBezTo>
                  <a:cubicBezTo>
                    <a:pt x="1106" y="46"/>
                    <a:pt x="985" y="0"/>
                    <a:pt x="8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9" name="Google Shape;14169;p16"/>
            <p:cNvSpPr/>
            <p:nvPr/>
          </p:nvSpPr>
          <p:spPr>
            <a:xfrm>
              <a:off x="5798325" y="1444025"/>
              <a:ext cx="24275" cy="26675"/>
            </a:xfrm>
            <a:custGeom>
              <a:avLst/>
              <a:gdLst/>
              <a:ahLst/>
              <a:cxnLst/>
              <a:rect l="l" t="t" r="r" b="b"/>
              <a:pathLst>
                <a:path w="971" h="1067" extrusionOk="0">
                  <a:moveTo>
                    <a:pt x="529" y="1"/>
                  </a:moveTo>
                  <a:cubicBezTo>
                    <a:pt x="219" y="1"/>
                    <a:pt x="0" y="292"/>
                    <a:pt x="58" y="611"/>
                  </a:cubicBezTo>
                  <a:cubicBezTo>
                    <a:pt x="58" y="823"/>
                    <a:pt x="58" y="1067"/>
                    <a:pt x="362" y="1067"/>
                  </a:cubicBezTo>
                  <a:cubicBezTo>
                    <a:pt x="696" y="1036"/>
                    <a:pt x="970" y="732"/>
                    <a:pt x="940" y="398"/>
                  </a:cubicBezTo>
                  <a:cubicBezTo>
                    <a:pt x="940" y="155"/>
                    <a:pt x="848" y="3"/>
                    <a:pt x="575" y="3"/>
                  </a:cubicBezTo>
                  <a:cubicBezTo>
                    <a:pt x="559" y="1"/>
                    <a:pt x="544" y="1"/>
                    <a:pt x="5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0" name="Google Shape;14170;p16"/>
            <p:cNvSpPr/>
            <p:nvPr/>
          </p:nvSpPr>
          <p:spPr>
            <a:xfrm>
              <a:off x="6436550" y="1417475"/>
              <a:ext cx="25100" cy="33875"/>
            </a:xfrm>
            <a:custGeom>
              <a:avLst/>
              <a:gdLst/>
              <a:ahLst/>
              <a:cxnLst/>
              <a:rect l="l" t="t" r="r" b="b"/>
              <a:pathLst>
                <a:path w="1004" h="1355" extrusionOk="0">
                  <a:moveTo>
                    <a:pt x="882" y="1"/>
                  </a:moveTo>
                  <a:cubicBezTo>
                    <a:pt x="517" y="122"/>
                    <a:pt x="578" y="518"/>
                    <a:pt x="244" y="578"/>
                  </a:cubicBezTo>
                  <a:cubicBezTo>
                    <a:pt x="1" y="609"/>
                    <a:pt x="1" y="913"/>
                    <a:pt x="122" y="1095"/>
                  </a:cubicBezTo>
                  <a:cubicBezTo>
                    <a:pt x="222" y="1245"/>
                    <a:pt x="384" y="1354"/>
                    <a:pt x="557" y="1354"/>
                  </a:cubicBezTo>
                  <a:cubicBezTo>
                    <a:pt x="594" y="1354"/>
                    <a:pt x="632" y="1349"/>
                    <a:pt x="669" y="1338"/>
                  </a:cubicBezTo>
                  <a:cubicBezTo>
                    <a:pt x="852" y="1338"/>
                    <a:pt x="973" y="1126"/>
                    <a:pt x="943" y="943"/>
                  </a:cubicBezTo>
                  <a:cubicBezTo>
                    <a:pt x="852" y="670"/>
                    <a:pt x="1004" y="366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1" name="Google Shape;14171;p16"/>
            <p:cNvSpPr/>
            <p:nvPr/>
          </p:nvSpPr>
          <p:spPr>
            <a:xfrm>
              <a:off x="5482900" y="1382350"/>
              <a:ext cx="34975" cy="24200"/>
            </a:xfrm>
            <a:custGeom>
              <a:avLst/>
              <a:gdLst/>
              <a:ahLst/>
              <a:cxnLst/>
              <a:rect l="l" t="t" r="r" b="b"/>
              <a:pathLst>
                <a:path w="1399" h="968" extrusionOk="0">
                  <a:moveTo>
                    <a:pt x="623" y="0"/>
                  </a:moveTo>
                  <a:cubicBezTo>
                    <a:pt x="555" y="0"/>
                    <a:pt x="486" y="23"/>
                    <a:pt x="426" y="68"/>
                  </a:cubicBezTo>
                  <a:lnTo>
                    <a:pt x="91" y="281"/>
                  </a:lnTo>
                  <a:cubicBezTo>
                    <a:pt x="0" y="372"/>
                    <a:pt x="0" y="524"/>
                    <a:pt x="61" y="616"/>
                  </a:cubicBezTo>
                  <a:cubicBezTo>
                    <a:pt x="91" y="676"/>
                    <a:pt x="152" y="707"/>
                    <a:pt x="183" y="737"/>
                  </a:cubicBezTo>
                  <a:cubicBezTo>
                    <a:pt x="375" y="853"/>
                    <a:pt x="616" y="968"/>
                    <a:pt x="828" y="968"/>
                  </a:cubicBezTo>
                  <a:cubicBezTo>
                    <a:pt x="952" y="968"/>
                    <a:pt x="1066" y="929"/>
                    <a:pt x="1155" y="828"/>
                  </a:cubicBezTo>
                  <a:cubicBezTo>
                    <a:pt x="1398" y="555"/>
                    <a:pt x="973" y="312"/>
                    <a:pt x="821" y="68"/>
                  </a:cubicBezTo>
                  <a:cubicBezTo>
                    <a:pt x="760" y="23"/>
                    <a:pt x="692" y="0"/>
                    <a:pt x="6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2" name="Google Shape;14172;p16"/>
            <p:cNvSpPr/>
            <p:nvPr/>
          </p:nvSpPr>
          <p:spPr>
            <a:xfrm>
              <a:off x="6826425" y="1413675"/>
              <a:ext cx="26575" cy="25150"/>
            </a:xfrm>
            <a:custGeom>
              <a:avLst/>
              <a:gdLst/>
              <a:ahLst/>
              <a:cxnLst/>
              <a:rect l="l" t="t" r="r" b="b"/>
              <a:pathLst>
                <a:path w="1063" h="1006" extrusionOk="0">
                  <a:moveTo>
                    <a:pt x="485" y="1"/>
                  </a:moveTo>
                  <a:cubicBezTo>
                    <a:pt x="242" y="31"/>
                    <a:pt x="60" y="214"/>
                    <a:pt x="29" y="457"/>
                  </a:cubicBezTo>
                  <a:cubicBezTo>
                    <a:pt x="0" y="690"/>
                    <a:pt x="361" y="1006"/>
                    <a:pt x="605" y="1006"/>
                  </a:cubicBezTo>
                  <a:cubicBezTo>
                    <a:pt x="616" y="1006"/>
                    <a:pt x="627" y="1005"/>
                    <a:pt x="637" y="1004"/>
                  </a:cubicBezTo>
                  <a:cubicBezTo>
                    <a:pt x="880" y="1004"/>
                    <a:pt x="1063" y="761"/>
                    <a:pt x="1032" y="518"/>
                  </a:cubicBezTo>
                  <a:cubicBezTo>
                    <a:pt x="971" y="244"/>
                    <a:pt x="759" y="31"/>
                    <a:pt x="4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3" name="Google Shape;14173;p16"/>
            <p:cNvSpPr/>
            <p:nvPr/>
          </p:nvSpPr>
          <p:spPr>
            <a:xfrm>
              <a:off x="6567250" y="1444775"/>
              <a:ext cx="29625" cy="22175"/>
            </a:xfrm>
            <a:custGeom>
              <a:avLst/>
              <a:gdLst/>
              <a:ahLst/>
              <a:cxnLst/>
              <a:rect l="l" t="t" r="r" b="b"/>
              <a:pathLst>
                <a:path w="1185" h="887" extrusionOk="0">
                  <a:moveTo>
                    <a:pt x="592" y="1"/>
                  </a:moveTo>
                  <a:cubicBezTo>
                    <a:pt x="302" y="1"/>
                    <a:pt x="1" y="259"/>
                    <a:pt x="1" y="489"/>
                  </a:cubicBezTo>
                  <a:cubicBezTo>
                    <a:pt x="1" y="763"/>
                    <a:pt x="183" y="854"/>
                    <a:pt x="426" y="885"/>
                  </a:cubicBezTo>
                  <a:cubicBezTo>
                    <a:pt x="441" y="886"/>
                    <a:pt x="455" y="887"/>
                    <a:pt x="470" y="887"/>
                  </a:cubicBezTo>
                  <a:cubicBezTo>
                    <a:pt x="772" y="887"/>
                    <a:pt x="1185" y="600"/>
                    <a:pt x="1156" y="368"/>
                  </a:cubicBezTo>
                  <a:cubicBezTo>
                    <a:pt x="1125" y="94"/>
                    <a:pt x="822" y="94"/>
                    <a:pt x="639" y="3"/>
                  </a:cubicBezTo>
                  <a:cubicBezTo>
                    <a:pt x="623" y="2"/>
                    <a:pt x="608" y="1"/>
                    <a:pt x="5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4" name="Google Shape;14174;p16"/>
            <p:cNvSpPr/>
            <p:nvPr/>
          </p:nvSpPr>
          <p:spPr>
            <a:xfrm>
              <a:off x="5881825" y="1266950"/>
              <a:ext cx="22075" cy="26000"/>
            </a:xfrm>
            <a:custGeom>
              <a:avLst/>
              <a:gdLst/>
              <a:ahLst/>
              <a:cxnLst/>
              <a:rect l="l" t="t" r="r" b="b"/>
              <a:pathLst>
                <a:path w="883" h="1040" extrusionOk="0">
                  <a:moveTo>
                    <a:pt x="402" y="1"/>
                  </a:moveTo>
                  <a:cubicBezTo>
                    <a:pt x="109" y="1"/>
                    <a:pt x="1" y="234"/>
                    <a:pt x="1" y="520"/>
                  </a:cubicBezTo>
                  <a:cubicBezTo>
                    <a:pt x="1" y="807"/>
                    <a:pt x="109" y="1040"/>
                    <a:pt x="402" y="1040"/>
                  </a:cubicBezTo>
                  <a:cubicBezTo>
                    <a:pt x="420" y="1040"/>
                    <a:pt x="438" y="1039"/>
                    <a:pt x="457" y="1037"/>
                  </a:cubicBezTo>
                  <a:cubicBezTo>
                    <a:pt x="791" y="1007"/>
                    <a:pt x="882" y="763"/>
                    <a:pt x="882" y="459"/>
                  </a:cubicBezTo>
                  <a:cubicBezTo>
                    <a:pt x="882" y="186"/>
                    <a:pt x="791" y="4"/>
                    <a:pt x="457" y="4"/>
                  </a:cubicBezTo>
                  <a:cubicBezTo>
                    <a:pt x="438" y="2"/>
                    <a:pt x="420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5" name="Google Shape;14175;p16"/>
            <p:cNvSpPr/>
            <p:nvPr/>
          </p:nvSpPr>
          <p:spPr>
            <a:xfrm>
              <a:off x="6660875" y="984100"/>
              <a:ext cx="23425" cy="26100"/>
            </a:xfrm>
            <a:custGeom>
              <a:avLst/>
              <a:gdLst/>
              <a:ahLst/>
              <a:cxnLst/>
              <a:rect l="l" t="t" r="r" b="b"/>
              <a:pathLst>
                <a:path w="937" h="1044" extrusionOk="0">
                  <a:moveTo>
                    <a:pt x="426" y="1"/>
                  </a:moveTo>
                  <a:cubicBezTo>
                    <a:pt x="190" y="1"/>
                    <a:pt x="1" y="218"/>
                    <a:pt x="55" y="436"/>
                  </a:cubicBezTo>
                  <a:cubicBezTo>
                    <a:pt x="55" y="770"/>
                    <a:pt x="298" y="1013"/>
                    <a:pt x="633" y="1044"/>
                  </a:cubicBezTo>
                  <a:cubicBezTo>
                    <a:pt x="937" y="1044"/>
                    <a:pt x="937" y="801"/>
                    <a:pt x="937" y="588"/>
                  </a:cubicBezTo>
                  <a:cubicBezTo>
                    <a:pt x="937" y="284"/>
                    <a:pt x="846" y="41"/>
                    <a:pt x="511" y="10"/>
                  </a:cubicBezTo>
                  <a:cubicBezTo>
                    <a:pt x="482" y="4"/>
                    <a:pt x="454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6" name="Google Shape;14176;p16"/>
            <p:cNvSpPr/>
            <p:nvPr/>
          </p:nvSpPr>
          <p:spPr>
            <a:xfrm>
              <a:off x="6617400" y="1248025"/>
              <a:ext cx="28900" cy="24225"/>
            </a:xfrm>
            <a:custGeom>
              <a:avLst/>
              <a:gdLst/>
              <a:ahLst/>
              <a:cxnLst/>
              <a:rect l="l" t="t" r="r" b="b"/>
              <a:pathLst>
                <a:path w="1156" h="969" extrusionOk="0">
                  <a:moveTo>
                    <a:pt x="305" y="1"/>
                  </a:moveTo>
                  <a:cubicBezTo>
                    <a:pt x="153" y="1"/>
                    <a:pt x="1" y="31"/>
                    <a:pt x="1" y="244"/>
                  </a:cubicBezTo>
                  <a:cubicBezTo>
                    <a:pt x="53" y="662"/>
                    <a:pt x="420" y="968"/>
                    <a:pt x="812" y="968"/>
                  </a:cubicBezTo>
                  <a:cubicBezTo>
                    <a:pt x="876" y="968"/>
                    <a:pt x="940" y="960"/>
                    <a:pt x="1004" y="943"/>
                  </a:cubicBezTo>
                  <a:cubicBezTo>
                    <a:pt x="1095" y="913"/>
                    <a:pt x="1126" y="821"/>
                    <a:pt x="1156" y="761"/>
                  </a:cubicBezTo>
                  <a:cubicBezTo>
                    <a:pt x="943" y="457"/>
                    <a:pt x="639" y="183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7" name="Google Shape;14177;p16"/>
            <p:cNvSpPr/>
            <p:nvPr/>
          </p:nvSpPr>
          <p:spPr>
            <a:xfrm>
              <a:off x="6622725" y="1290650"/>
              <a:ext cx="28900" cy="27325"/>
            </a:xfrm>
            <a:custGeom>
              <a:avLst/>
              <a:gdLst/>
              <a:ahLst/>
              <a:cxnLst/>
              <a:rect l="l" t="t" r="r" b="b"/>
              <a:pathLst>
                <a:path w="1156" h="1093" extrusionOk="0">
                  <a:moveTo>
                    <a:pt x="728" y="0"/>
                  </a:moveTo>
                  <a:cubicBezTo>
                    <a:pt x="593" y="0"/>
                    <a:pt x="396" y="107"/>
                    <a:pt x="92" y="302"/>
                  </a:cubicBezTo>
                  <a:cubicBezTo>
                    <a:pt x="1" y="393"/>
                    <a:pt x="1" y="545"/>
                    <a:pt x="92" y="636"/>
                  </a:cubicBezTo>
                  <a:cubicBezTo>
                    <a:pt x="426" y="849"/>
                    <a:pt x="791" y="1001"/>
                    <a:pt x="1156" y="1092"/>
                  </a:cubicBezTo>
                  <a:cubicBezTo>
                    <a:pt x="1125" y="1001"/>
                    <a:pt x="1095" y="879"/>
                    <a:pt x="1065" y="788"/>
                  </a:cubicBezTo>
                  <a:cubicBezTo>
                    <a:pt x="992" y="241"/>
                    <a:pt x="930" y="0"/>
                    <a:pt x="7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8" name="Google Shape;14178;p16"/>
            <p:cNvSpPr/>
            <p:nvPr/>
          </p:nvSpPr>
          <p:spPr>
            <a:xfrm>
              <a:off x="6322575" y="1203250"/>
              <a:ext cx="31950" cy="22000"/>
            </a:xfrm>
            <a:custGeom>
              <a:avLst/>
              <a:gdLst/>
              <a:ahLst/>
              <a:cxnLst/>
              <a:rect l="l" t="t" r="r" b="b"/>
              <a:pathLst>
                <a:path w="1278" h="880" extrusionOk="0">
                  <a:moveTo>
                    <a:pt x="499" y="0"/>
                  </a:moveTo>
                  <a:cubicBezTo>
                    <a:pt x="316" y="0"/>
                    <a:pt x="154" y="95"/>
                    <a:pt x="92" y="302"/>
                  </a:cubicBezTo>
                  <a:cubicBezTo>
                    <a:pt x="0" y="728"/>
                    <a:pt x="304" y="728"/>
                    <a:pt x="578" y="728"/>
                  </a:cubicBezTo>
                  <a:cubicBezTo>
                    <a:pt x="639" y="789"/>
                    <a:pt x="699" y="849"/>
                    <a:pt x="791" y="880"/>
                  </a:cubicBezTo>
                  <a:cubicBezTo>
                    <a:pt x="1034" y="880"/>
                    <a:pt x="1277" y="789"/>
                    <a:pt x="1247" y="515"/>
                  </a:cubicBezTo>
                  <a:cubicBezTo>
                    <a:pt x="1247" y="211"/>
                    <a:pt x="973" y="150"/>
                    <a:pt x="760" y="59"/>
                  </a:cubicBezTo>
                  <a:cubicBezTo>
                    <a:pt x="674" y="21"/>
                    <a:pt x="584" y="0"/>
                    <a:pt x="4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9" name="Google Shape;14179;p16"/>
            <p:cNvSpPr/>
            <p:nvPr/>
          </p:nvSpPr>
          <p:spPr>
            <a:xfrm>
              <a:off x="5200975" y="1349025"/>
              <a:ext cx="24325" cy="25175"/>
            </a:xfrm>
            <a:custGeom>
              <a:avLst/>
              <a:gdLst/>
              <a:ahLst/>
              <a:cxnLst/>
              <a:rect l="l" t="t" r="r" b="b"/>
              <a:pathLst>
                <a:path w="973" h="1007" extrusionOk="0">
                  <a:moveTo>
                    <a:pt x="488" y="0"/>
                  </a:moveTo>
                  <a:cubicBezTo>
                    <a:pt x="468" y="0"/>
                    <a:pt x="447" y="1"/>
                    <a:pt x="426" y="3"/>
                  </a:cubicBezTo>
                  <a:cubicBezTo>
                    <a:pt x="183" y="34"/>
                    <a:pt x="0" y="277"/>
                    <a:pt x="61" y="520"/>
                  </a:cubicBezTo>
                  <a:cubicBezTo>
                    <a:pt x="61" y="854"/>
                    <a:pt x="304" y="946"/>
                    <a:pt x="578" y="1006"/>
                  </a:cubicBezTo>
                  <a:cubicBezTo>
                    <a:pt x="821" y="976"/>
                    <a:pt x="973" y="733"/>
                    <a:pt x="943" y="490"/>
                  </a:cubicBezTo>
                  <a:cubicBezTo>
                    <a:pt x="914" y="205"/>
                    <a:pt x="779" y="0"/>
                    <a:pt x="4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0" name="Google Shape;14180;p16"/>
            <p:cNvSpPr/>
            <p:nvPr/>
          </p:nvSpPr>
          <p:spPr>
            <a:xfrm>
              <a:off x="6792950" y="1219150"/>
              <a:ext cx="34975" cy="23175"/>
            </a:xfrm>
            <a:custGeom>
              <a:avLst/>
              <a:gdLst/>
              <a:ahLst/>
              <a:cxnLst/>
              <a:rect l="l" t="t" r="r" b="b"/>
              <a:pathLst>
                <a:path w="1399" h="927" extrusionOk="0">
                  <a:moveTo>
                    <a:pt x="629" y="1"/>
                  </a:moveTo>
                  <a:cubicBezTo>
                    <a:pt x="487" y="1"/>
                    <a:pt x="345" y="31"/>
                    <a:pt x="213" y="92"/>
                  </a:cubicBezTo>
                  <a:cubicBezTo>
                    <a:pt x="0" y="183"/>
                    <a:pt x="61" y="305"/>
                    <a:pt x="213" y="426"/>
                  </a:cubicBezTo>
                  <a:cubicBezTo>
                    <a:pt x="304" y="578"/>
                    <a:pt x="426" y="700"/>
                    <a:pt x="578" y="791"/>
                  </a:cubicBezTo>
                  <a:cubicBezTo>
                    <a:pt x="613" y="879"/>
                    <a:pt x="700" y="927"/>
                    <a:pt x="785" y="927"/>
                  </a:cubicBezTo>
                  <a:cubicBezTo>
                    <a:pt x="845" y="927"/>
                    <a:pt x="905" y="902"/>
                    <a:pt x="943" y="852"/>
                  </a:cubicBezTo>
                  <a:cubicBezTo>
                    <a:pt x="1125" y="700"/>
                    <a:pt x="1247" y="517"/>
                    <a:pt x="1399" y="365"/>
                  </a:cubicBezTo>
                  <a:cubicBezTo>
                    <a:pt x="1196" y="122"/>
                    <a:pt x="912" y="1"/>
                    <a:pt x="6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1" name="Google Shape;14181;p16"/>
            <p:cNvSpPr/>
            <p:nvPr/>
          </p:nvSpPr>
          <p:spPr>
            <a:xfrm>
              <a:off x="6469225" y="1057225"/>
              <a:ext cx="23600" cy="25175"/>
            </a:xfrm>
            <a:custGeom>
              <a:avLst/>
              <a:gdLst/>
              <a:ahLst/>
              <a:cxnLst/>
              <a:rect l="l" t="t" r="r" b="b"/>
              <a:pathLst>
                <a:path w="944" h="1007" extrusionOk="0">
                  <a:moveTo>
                    <a:pt x="513" y="0"/>
                  </a:moveTo>
                  <a:cubicBezTo>
                    <a:pt x="495" y="0"/>
                    <a:pt x="476" y="1"/>
                    <a:pt x="457" y="3"/>
                  </a:cubicBezTo>
                  <a:cubicBezTo>
                    <a:pt x="183" y="3"/>
                    <a:pt x="1" y="247"/>
                    <a:pt x="31" y="490"/>
                  </a:cubicBezTo>
                  <a:cubicBezTo>
                    <a:pt x="31" y="794"/>
                    <a:pt x="274" y="1006"/>
                    <a:pt x="548" y="1006"/>
                  </a:cubicBezTo>
                  <a:cubicBezTo>
                    <a:pt x="852" y="1006"/>
                    <a:pt x="943" y="763"/>
                    <a:pt x="943" y="490"/>
                  </a:cubicBezTo>
                  <a:cubicBezTo>
                    <a:pt x="915" y="205"/>
                    <a:pt x="780" y="0"/>
                    <a:pt x="5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2" name="Google Shape;14182;p16"/>
            <p:cNvSpPr/>
            <p:nvPr/>
          </p:nvSpPr>
          <p:spPr>
            <a:xfrm>
              <a:off x="5223000" y="1528425"/>
              <a:ext cx="23600" cy="25200"/>
            </a:xfrm>
            <a:custGeom>
              <a:avLst/>
              <a:gdLst/>
              <a:ahLst/>
              <a:cxnLst/>
              <a:rect l="l" t="t" r="r" b="b"/>
              <a:pathLst>
                <a:path w="944" h="1008" extrusionOk="0">
                  <a:moveTo>
                    <a:pt x="487" y="1"/>
                  </a:moveTo>
                  <a:cubicBezTo>
                    <a:pt x="274" y="1"/>
                    <a:pt x="1" y="396"/>
                    <a:pt x="1" y="669"/>
                  </a:cubicBezTo>
                  <a:cubicBezTo>
                    <a:pt x="31" y="943"/>
                    <a:pt x="214" y="1004"/>
                    <a:pt x="426" y="1004"/>
                  </a:cubicBezTo>
                  <a:cubicBezTo>
                    <a:pt x="447" y="1006"/>
                    <a:pt x="468" y="1008"/>
                    <a:pt x="488" y="1008"/>
                  </a:cubicBezTo>
                  <a:cubicBezTo>
                    <a:pt x="709" y="1008"/>
                    <a:pt x="915" y="861"/>
                    <a:pt x="943" y="639"/>
                  </a:cubicBezTo>
                  <a:cubicBezTo>
                    <a:pt x="943" y="365"/>
                    <a:pt x="730" y="3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3" name="Google Shape;14183;p16"/>
            <p:cNvSpPr/>
            <p:nvPr/>
          </p:nvSpPr>
          <p:spPr>
            <a:xfrm>
              <a:off x="5466925" y="1423575"/>
              <a:ext cx="24350" cy="23575"/>
            </a:xfrm>
            <a:custGeom>
              <a:avLst/>
              <a:gdLst/>
              <a:ahLst/>
              <a:cxnLst/>
              <a:rect l="l" t="t" r="r" b="b"/>
              <a:pathLst>
                <a:path w="974" h="943" extrusionOk="0">
                  <a:moveTo>
                    <a:pt x="487" y="0"/>
                  </a:moveTo>
                  <a:cubicBezTo>
                    <a:pt x="244" y="30"/>
                    <a:pt x="31" y="243"/>
                    <a:pt x="31" y="517"/>
                  </a:cubicBezTo>
                  <a:cubicBezTo>
                    <a:pt x="1" y="730"/>
                    <a:pt x="183" y="942"/>
                    <a:pt x="396" y="942"/>
                  </a:cubicBezTo>
                  <a:cubicBezTo>
                    <a:pt x="700" y="942"/>
                    <a:pt x="973" y="699"/>
                    <a:pt x="973" y="395"/>
                  </a:cubicBezTo>
                  <a:cubicBezTo>
                    <a:pt x="943" y="122"/>
                    <a:pt x="730" y="91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4" name="Google Shape;14184;p16"/>
            <p:cNvSpPr/>
            <p:nvPr/>
          </p:nvSpPr>
          <p:spPr>
            <a:xfrm>
              <a:off x="6264050" y="1158025"/>
              <a:ext cx="26625" cy="21875"/>
            </a:xfrm>
            <a:custGeom>
              <a:avLst/>
              <a:gdLst/>
              <a:ahLst/>
              <a:cxnLst/>
              <a:rect l="l" t="t" r="r" b="b"/>
              <a:pathLst>
                <a:path w="1065" h="875" extrusionOk="0">
                  <a:moveTo>
                    <a:pt x="394" y="1"/>
                  </a:moveTo>
                  <a:cubicBezTo>
                    <a:pt x="172" y="1"/>
                    <a:pt x="57" y="150"/>
                    <a:pt x="31" y="409"/>
                  </a:cubicBezTo>
                  <a:cubicBezTo>
                    <a:pt x="1" y="683"/>
                    <a:pt x="123" y="865"/>
                    <a:pt x="396" y="865"/>
                  </a:cubicBezTo>
                  <a:cubicBezTo>
                    <a:pt x="446" y="871"/>
                    <a:pt x="496" y="874"/>
                    <a:pt x="545" y="874"/>
                  </a:cubicBezTo>
                  <a:cubicBezTo>
                    <a:pt x="765" y="874"/>
                    <a:pt x="965" y="804"/>
                    <a:pt x="1065" y="531"/>
                  </a:cubicBezTo>
                  <a:cubicBezTo>
                    <a:pt x="1065" y="196"/>
                    <a:pt x="822" y="75"/>
                    <a:pt x="518" y="14"/>
                  </a:cubicBezTo>
                  <a:cubicBezTo>
                    <a:pt x="473" y="5"/>
                    <a:pt x="432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5" name="Google Shape;14185;p16"/>
            <p:cNvSpPr/>
            <p:nvPr/>
          </p:nvSpPr>
          <p:spPr>
            <a:xfrm>
              <a:off x="5407650" y="1275875"/>
              <a:ext cx="24350" cy="22325"/>
            </a:xfrm>
            <a:custGeom>
              <a:avLst/>
              <a:gdLst/>
              <a:ahLst/>
              <a:cxnLst/>
              <a:rect l="l" t="t" r="r" b="b"/>
              <a:pathLst>
                <a:path w="974" h="893" extrusionOk="0">
                  <a:moveTo>
                    <a:pt x="374" y="1"/>
                  </a:moveTo>
                  <a:cubicBezTo>
                    <a:pt x="167" y="1"/>
                    <a:pt x="1" y="195"/>
                    <a:pt x="1" y="437"/>
                  </a:cubicBezTo>
                  <a:cubicBezTo>
                    <a:pt x="1" y="771"/>
                    <a:pt x="244" y="893"/>
                    <a:pt x="548" y="893"/>
                  </a:cubicBezTo>
                  <a:cubicBezTo>
                    <a:pt x="761" y="893"/>
                    <a:pt x="974" y="802"/>
                    <a:pt x="974" y="558"/>
                  </a:cubicBezTo>
                  <a:cubicBezTo>
                    <a:pt x="913" y="285"/>
                    <a:pt x="791" y="11"/>
                    <a:pt x="457" y="11"/>
                  </a:cubicBezTo>
                  <a:cubicBezTo>
                    <a:pt x="429" y="4"/>
                    <a:pt x="401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6" name="Google Shape;14186;p16"/>
            <p:cNvSpPr/>
            <p:nvPr/>
          </p:nvSpPr>
          <p:spPr>
            <a:xfrm>
              <a:off x="7039250" y="1179550"/>
              <a:ext cx="25000" cy="22975"/>
            </a:xfrm>
            <a:custGeom>
              <a:avLst/>
              <a:gdLst/>
              <a:ahLst/>
              <a:cxnLst/>
              <a:rect l="l" t="t" r="r" b="b"/>
              <a:pathLst>
                <a:path w="1000" h="919" extrusionOk="0">
                  <a:moveTo>
                    <a:pt x="577" y="1"/>
                  </a:moveTo>
                  <a:cubicBezTo>
                    <a:pt x="557" y="1"/>
                    <a:pt x="535" y="2"/>
                    <a:pt x="513" y="4"/>
                  </a:cubicBezTo>
                  <a:cubicBezTo>
                    <a:pt x="270" y="4"/>
                    <a:pt x="57" y="186"/>
                    <a:pt x="57" y="430"/>
                  </a:cubicBezTo>
                  <a:cubicBezTo>
                    <a:pt x="0" y="688"/>
                    <a:pt x="186" y="919"/>
                    <a:pt x="437" y="919"/>
                  </a:cubicBezTo>
                  <a:cubicBezTo>
                    <a:pt x="452" y="919"/>
                    <a:pt x="467" y="918"/>
                    <a:pt x="483" y="916"/>
                  </a:cubicBezTo>
                  <a:cubicBezTo>
                    <a:pt x="756" y="916"/>
                    <a:pt x="1000" y="703"/>
                    <a:pt x="1000" y="430"/>
                  </a:cubicBezTo>
                  <a:cubicBezTo>
                    <a:pt x="971" y="176"/>
                    <a:pt x="839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7" name="Google Shape;14187;p16"/>
            <p:cNvSpPr/>
            <p:nvPr/>
          </p:nvSpPr>
          <p:spPr>
            <a:xfrm>
              <a:off x="5730625" y="1535025"/>
              <a:ext cx="32700" cy="29900"/>
            </a:xfrm>
            <a:custGeom>
              <a:avLst/>
              <a:gdLst/>
              <a:ahLst/>
              <a:cxnLst/>
              <a:rect l="l" t="t" r="r" b="b"/>
              <a:pathLst>
                <a:path w="1308" h="1196" extrusionOk="0">
                  <a:moveTo>
                    <a:pt x="873" y="0"/>
                  </a:moveTo>
                  <a:cubicBezTo>
                    <a:pt x="769" y="0"/>
                    <a:pt x="655" y="54"/>
                    <a:pt x="547" y="162"/>
                  </a:cubicBezTo>
                  <a:cubicBezTo>
                    <a:pt x="304" y="375"/>
                    <a:pt x="0" y="527"/>
                    <a:pt x="0" y="922"/>
                  </a:cubicBezTo>
                  <a:cubicBezTo>
                    <a:pt x="0" y="983"/>
                    <a:pt x="31" y="1044"/>
                    <a:pt x="31" y="1104"/>
                  </a:cubicBezTo>
                  <a:cubicBezTo>
                    <a:pt x="107" y="1165"/>
                    <a:pt x="205" y="1196"/>
                    <a:pt x="304" y="1196"/>
                  </a:cubicBezTo>
                  <a:cubicBezTo>
                    <a:pt x="403" y="1196"/>
                    <a:pt x="502" y="1165"/>
                    <a:pt x="578" y="1104"/>
                  </a:cubicBezTo>
                  <a:cubicBezTo>
                    <a:pt x="669" y="1013"/>
                    <a:pt x="638" y="831"/>
                    <a:pt x="790" y="740"/>
                  </a:cubicBezTo>
                  <a:cubicBezTo>
                    <a:pt x="1064" y="679"/>
                    <a:pt x="1307" y="527"/>
                    <a:pt x="1186" y="253"/>
                  </a:cubicBezTo>
                  <a:cubicBezTo>
                    <a:pt x="1118" y="85"/>
                    <a:pt x="1004" y="0"/>
                    <a:pt x="8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8" name="Google Shape;14188;p16"/>
            <p:cNvSpPr/>
            <p:nvPr/>
          </p:nvSpPr>
          <p:spPr>
            <a:xfrm>
              <a:off x="5557350" y="1498800"/>
              <a:ext cx="19800" cy="36400"/>
            </a:xfrm>
            <a:custGeom>
              <a:avLst/>
              <a:gdLst/>
              <a:ahLst/>
              <a:cxnLst/>
              <a:rect l="l" t="t" r="r" b="b"/>
              <a:pathLst>
                <a:path w="792" h="1456" extrusionOk="0">
                  <a:moveTo>
                    <a:pt x="305" y="0"/>
                  </a:moveTo>
                  <a:cubicBezTo>
                    <a:pt x="214" y="395"/>
                    <a:pt x="153" y="669"/>
                    <a:pt x="92" y="973"/>
                  </a:cubicBezTo>
                  <a:cubicBezTo>
                    <a:pt x="31" y="1186"/>
                    <a:pt x="1" y="1368"/>
                    <a:pt x="244" y="1429"/>
                  </a:cubicBezTo>
                  <a:cubicBezTo>
                    <a:pt x="287" y="1447"/>
                    <a:pt x="330" y="1456"/>
                    <a:pt x="373" y="1456"/>
                  </a:cubicBezTo>
                  <a:cubicBezTo>
                    <a:pt x="544" y="1456"/>
                    <a:pt x="700" y="1319"/>
                    <a:pt x="700" y="1125"/>
                  </a:cubicBezTo>
                  <a:cubicBezTo>
                    <a:pt x="670" y="760"/>
                    <a:pt x="791" y="335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9" name="Google Shape;14189;p16"/>
            <p:cNvSpPr/>
            <p:nvPr/>
          </p:nvSpPr>
          <p:spPr>
            <a:xfrm>
              <a:off x="6793700" y="1102050"/>
              <a:ext cx="22775" cy="22225"/>
            </a:xfrm>
            <a:custGeom>
              <a:avLst/>
              <a:gdLst/>
              <a:ahLst/>
              <a:cxnLst/>
              <a:rect l="l" t="t" r="r" b="b"/>
              <a:pathLst>
                <a:path w="911" h="889" extrusionOk="0">
                  <a:moveTo>
                    <a:pt x="442" y="1"/>
                  </a:moveTo>
                  <a:cubicBezTo>
                    <a:pt x="427" y="1"/>
                    <a:pt x="412" y="2"/>
                    <a:pt x="396" y="4"/>
                  </a:cubicBezTo>
                  <a:cubicBezTo>
                    <a:pt x="122" y="4"/>
                    <a:pt x="1" y="125"/>
                    <a:pt x="1" y="399"/>
                  </a:cubicBezTo>
                  <a:cubicBezTo>
                    <a:pt x="1" y="672"/>
                    <a:pt x="153" y="885"/>
                    <a:pt x="426" y="885"/>
                  </a:cubicBezTo>
                  <a:cubicBezTo>
                    <a:pt x="444" y="887"/>
                    <a:pt x="461" y="888"/>
                    <a:pt x="478" y="888"/>
                  </a:cubicBezTo>
                  <a:cubicBezTo>
                    <a:pt x="726" y="888"/>
                    <a:pt x="911" y="685"/>
                    <a:pt x="882" y="429"/>
                  </a:cubicBezTo>
                  <a:cubicBezTo>
                    <a:pt x="854" y="202"/>
                    <a:pt x="66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0" name="Google Shape;14190;p16"/>
            <p:cNvSpPr/>
            <p:nvPr/>
          </p:nvSpPr>
          <p:spPr>
            <a:xfrm>
              <a:off x="5658425" y="12843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289" y="0"/>
                  </a:moveTo>
                  <a:cubicBezTo>
                    <a:pt x="244" y="0"/>
                    <a:pt x="198" y="3"/>
                    <a:pt x="153" y="8"/>
                  </a:cubicBezTo>
                  <a:lnTo>
                    <a:pt x="183" y="8"/>
                  </a:lnTo>
                  <a:cubicBezTo>
                    <a:pt x="1" y="281"/>
                    <a:pt x="1" y="646"/>
                    <a:pt x="183" y="920"/>
                  </a:cubicBezTo>
                  <a:cubicBezTo>
                    <a:pt x="274" y="980"/>
                    <a:pt x="373" y="1011"/>
                    <a:pt x="468" y="1011"/>
                  </a:cubicBezTo>
                  <a:cubicBezTo>
                    <a:pt x="563" y="1011"/>
                    <a:pt x="654" y="980"/>
                    <a:pt x="730" y="920"/>
                  </a:cubicBezTo>
                  <a:cubicBezTo>
                    <a:pt x="791" y="859"/>
                    <a:pt x="852" y="798"/>
                    <a:pt x="912" y="737"/>
                  </a:cubicBezTo>
                  <a:cubicBezTo>
                    <a:pt x="973" y="676"/>
                    <a:pt x="1034" y="616"/>
                    <a:pt x="1095" y="524"/>
                  </a:cubicBezTo>
                  <a:cubicBezTo>
                    <a:pt x="1095" y="494"/>
                    <a:pt x="1095" y="433"/>
                    <a:pt x="1095" y="372"/>
                  </a:cubicBezTo>
                  <a:cubicBezTo>
                    <a:pt x="1034" y="312"/>
                    <a:pt x="973" y="251"/>
                    <a:pt x="912" y="190"/>
                  </a:cubicBezTo>
                  <a:cubicBezTo>
                    <a:pt x="735" y="63"/>
                    <a:pt x="516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1" name="Google Shape;14191;p16"/>
            <p:cNvSpPr/>
            <p:nvPr/>
          </p:nvSpPr>
          <p:spPr>
            <a:xfrm>
              <a:off x="6118925" y="1362025"/>
              <a:ext cx="25100" cy="25800"/>
            </a:xfrm>
            <a:custGeom>
              <a:avLst/>
              <a:gdLst/>
              <a:ahLst/>
              <a:cxnLst/>
              <a:rect l="l" t="t" r="r" b="b"/>
              <a:pathLst>
                <a:path w="1004" h="1032" extrusionOk="0">
                  <a:moveTo>
                    <a:pt x="547" y="0"/>
                  </a:moveTo>
                  <a:cubicBezTo>
                    <a:pt x="152" y="0"/>
                    <a:pt x="0" y="182"/>
                    <a:pt x="0" y="547"/>
                  </a:cubicBezTo>
                  <a:cubicBezTo>
                    <a:pt x="202" y="623"/>
                    <a:pt x="153" y="1032"/>
                    <a:pt x="389" y="1032"/>
                  </a:cubicBezTo>
                  <a:cubicBezTo>
                    <a:pt x="438" y="1032"/>
                    <a:pt x="500" y="1014"/>
                    <a:pt x="578" y="973"/>
                  </a:cubicBezTo>
                  <a:cubicBezTo>
                    <a:pt x="912" y="881"/>
                    <a:pt x="1003" y="486"/>
                    <a:pt x="791" y="243"/>
                  </a:cubicBezTo>
                  <a:cubicBezTo>
                    <a:pt x="699" y="152"/>
                    <a:pt x="639" y="61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2" name="Google Shape;14192;p16"/>
            <p:cNvSpPr/>
            <p:nvPr/>
          </p:nvSpPr>
          <p:spPr>
            <a:xfrm>
              <a:off x="6321825" y="1221425"/>
              <a:ext cx="30400" cy="30200"/>
            </a:xfrm>
            <a:custGeom>
              <a:avLst/>
              <a:gdLst/>
              <a:ahLst/>
              <a:cxnLst/>
              <a:rect l="l" t="t" r="r" b="b"/>
              <a:pathLst>
                <a:path w="1216" h="1208" extrusionOk="0">
                  <a:moveTo>
                    <a:pt x="608" y="1"/>
                  </a:moveTo>
                  <a:cubicBezTo>
                    <a:pt x="547" y="62"/>
                    <a:pt x="486" y="122"/>
                    <a:pt x="426" y="183"/>
                  </a:cubicBezTo>
                  <a:cubicBezTo>
                    <a:pt x="122" y="396"/>
                    <a:pt x="0" y="578"/>
                    <a:pt x="456" y="761"/>
                  </a:cubicBezTo>
                  <a:cubicBezTo>
                    <a:pt x="547" y="822"/>
                    <a:pt x="608" y="882"/>
                    <a:pt x="638" y="973"/>
                  </a:cubicBezTo>
                  <a:cubicBezTo>
                    <a:pt x="680" y="1098"/>
                    <a:pt x="735" y="1208"/>
                    <a:pt x="834" y="1208"/>
                  </a:cubicBezTo>
                  <a:cubicBezTo>
                    <a:pt x="880" y="1208"/>
                    <a:pt x="935" y="1184"/>
                    <a:pt x="1003" y="1125"/>
                  </a:cubicBezTo>
                  <a:cubicBezTo>
                    <a:pt x="1155" y="1034"/>
                    <a:pt x="1216" y="822"/>
                    <a:pt x="1125" y="639"/>
                  </a:cubicBezTo>
                  <a:cubicBezTo>
                    <a:pt x="1003" y="487"/>
                    <a:pt x="790" y="396"/>
                    <a:pt x="821" y="15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3" name="Google Shape;14193;p16"/>
            <p:cNvSpPr/>
            <p:nvPr/>
          </p:nvSpPr>
          <p:spPr>
            <a:xfrm>
              <a:off x="6951775" y="1157600"/>
              <a:ext cx="24325" cy="22400"/>
            </a:xfrm>
            <a:custGeom>
              <a:avLst/>
              <a:gdLst/>
              <a:ahLst/>
              <a:cxnLst/>
              <a:rect l="l" t="t" r="r" b="b"/>
              <a:pathLst>
                <a:path w="973" h="896" extrusionOk="0">
                  <a:moveTo>
                    <a:pt x="517" y="1"/>
                  </a:moveTo>
                  <a:cubicBezTo>
                    <a:pt x="213" y="1"/>
                    <a:pt x="0" y="274"/>
                    <a:pt x="61" y="548"/>
                  </a:cubicBezTo>
                  <a:cubicBezTo>
                    <a:pt x="87" y="755"/>
                    <a:pt x="245" y="895"/>
                    <a:pt x="422" y="895"/>
                  </a:cubicBezTo>
                  <a:cubicBezTo>
                    <a:pt x="453" y="895"/>
                    <a:pt x="485" y="891"/>
                    <a:pt x="517" y="882"/>
                  </a:cubicBezTo>
                  <a:cubicBezTo>
                    <a:pt x="760" y="852"/>
                    <a:pt x="973" y="639"/>
                    <a:pt x="942" y="365"/>
                  </a:cubicBezTo>
                  <a:cubicBezTo>
                    <a:pt x="912" y="153"/>
                    <a:pt x="730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4" name="Google Shape;14194;p16"/>
            <p:cNvSpPr/>
            <p:nvPr/>
          </p:nvSpPr>
          <p:spPr>
            <a:xfrm>
              <a:off x="5995050" y="1373400"/>
              <a:ext cx="17500" cy="32525"/>
            </a:xfrm>
            <a:custGeom>
              <a:avLst/>
              <a:gdLst/>
              <a:ahLst/>
              <a:cxnLst/>
              <a:rect l="l" t="t" r="r" b="b"/>
              <a:pathLst>
                <a:path w="700" h="1301" extrusionOk="0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1" y="366"/>
                    <a:pt x="31" y="487"/>
                  </a:cubicBezTo>
                  <a:cubicBezTo>
                    <a:pt x="31" y="730"/>
                    <a:pt x="1" y="943"/>
                    <a:pt x="92" y="1126"/>
                  </a:cubicBezTo>
                  <a:cubicBezTo>
                    <a:pt x="137" y="1238"/>
                    <a:pt x="249" y="1301"/>
                    <a:pt x="366" y="1301"/>
                  </a:cubicBezTo>
                  <a:cubicBezTo>
                    <a:pt x="407" y="1301"/>
                    <a:pt x="448" y="1293"/>
                    <a:pt x="487" y="1278"/>
                  </a:cubicBezTo>
                  <a:cubicBezTo>
                    <a:pt x="578" y="1217"/>
                    <a:pt x="700" y="1126"/>
                    <a:pt x="670" y="1004"/>
                  </a:cubicBezTo>
                  <a:cubicBezTo>
                    <a:pt x="578" y="700"/>
                    <a:pt x="457" y="396"/>
                    <a:pt x="335" y="92"/>
                  </a:cubicBezTo>
                  <a:cubicBezTo>
                    <a:pt x="30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5" name="Google Shape;14195;p16"/>
            <p:cNvSpPr/>
            <p:nvPr/>
          </p:nvSpPr>
          <p:spPr>
            <a:xfrm>
              <a:off x="6081675" y="1472550"/>
              <a:ext cx="22075" cy="26675"/>
            </a:xfrm>
            <a:custGeom>
              <a:avLst/>
              <a:gdLst/>
              <a:ahLst/>
              <a:cxnLst/>
              <a:rect l="l" t="t" r="r" b="b"/>
              <a:pathLst>
                <a:path w="883" h="1067" extrusionOk="0">
                  <a:moveTo>
                    <a:pt x="448" y="1"/>
                  </a:moveTo>
                  <a:cubicBezTo>
                    <a:pt x="260" y="1"/>
                    <a:pt x="173" y="270"/>
                    <a:pt x="31" y="412"/>
                  </a:cubicBezTo>
                  <a:cubicBezTo>
                    <a:pt x="31" y="442"/>
                    <a:pt x="1" y="442"/>
                    <a:pt x="1" y="473"/>
                  </a:cubicBezTo>
                  <a:lnTo>
                    <a:pt x="31" y="868"/>
                  </a:lnTo>
                  <a:cubicBezTo>
                    <a:pt x="144" y="997"/>
                    <a:pt x="275" y="1066"/>
                    <a:pt x="399" y="1066"/>
                  </a:cubicBezTo>
                  <a:cubicBezTo>
                    <a:pt x="509" y="1066"/>
                    <a:pt x="615" y="1012"/>
                    <a:pt x="700" y="898"/>
                  </a:cubicBezTo>
                  <a:cubicBezTo>
                    <a:pt x="882" y="625"/>
                    <a:pt x="852" y="290"/>
                    <a:pt x="639" y="78"/>
                  </a:cubicBezTo>
                  <a:cubicBezTo>
                    <a:pt x="564" y="23"/>
                    <a:pt x="502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6" name="Google Shape;14196;p16"/>
            <p:cNvSpPr/>
            <p:nvPr/>
          </p:nvSpPr>
          <p:spPr>
            <a:xfrm>
              <a:off x="6175150" y="1416925"/>
              <a:ext cx="27375" cy="20150"/>
            </a:xfrm>
            <a:custGeom>
              <a:avLst/>
              <a:gdLst/>
              <a:ahLst/>
              <a:cxnLst/>
              <a:rect l="l" t="t" r="r" b="b"/>
              <a:pathLst>
                <a:path w="1095" h="806" extrusionOk="0">
                  <a:moveTo>
                    <a:pt x="685" y="0"/>
                  </a:moveTo>
                  <a:cubicBezTo>
                    <a:pt x="548" y="0"/>
                    <a:pt x="411" y="8"/>
                    <a:pt x="274" y="23"/>
                  </a:cubicBezTo>
                  <a:cubicBezTo>
                    <a:pt x="122" y="53"/>
                    <a:pt x="31" y="175"/>
                    <a:pt x="1" y="327"/>
                  </a:cubicBezTo>
                  <a:cubicBezTo>
                    <a:pt x="1" y="509"/>
                    <a:pt x="92" y="661"/>
                    <a:pt x="274" y="752"/>
                  </a:cubicBezTo>
                  <a:cubicBezTo>
                    <a:pt x="322" y="788"/>
                    <a:pt x="380" y="805"/>
                    <a:pt x="437" y="805"/>
                  </a:cubicBezTo>
                  <a:cubicBezTo>
                    <a:pt x="525" y="805"/>
                    <a:pt x="614" y="765"/>
                    <a:pt x="669" y="692"/>
                  </a:cubicBezTo>
                  <a:cubicBezTo>
                    <a:pt x="821" y="479"/>
                    <a:pt x="973" y="236"/>
                    <a:pt x="1095" y="23"/>
                  </a:cubicBezTo>
                  <a:cubicBezTo>
                    <a:pt x="958" y="8"/>
                    <a:pt x="821" y="0"/>
                    <a:pt x="6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7" name="Google Shape;14197;p16"/>
            <p:cNvSpPr/>
            <p:nvPr/>
          </p:nvSpPr>
          <p:spPr>
            <a:xfrm>
              <a:off x="5289125" y="1419775"/>
              <a:ext cx="24325" cy="19775"/>
            </a:xfrm>
            <a:custGeom>
              <a:avLst/>
              <a:gdLst/>
              <a:ahLst/>
              <a:cxnLst/>
              <a:rect l="l" t="t" r="r" b="b"/>
              <a:pathLst>
                <a:path w="973" h="791" extrusionOk="0">
                  <a:moveTo>
                    <a:pt x="274" y="0"/>
                  </a:moveTo>
                  <a:cubicBezTo>
                    <a:pt x="0" y="0"/>
                    <a:pt x="0" y="243"/>
                    <a:pt x="0" y="456"/>
                  </a:cubicBezTo>
                  <a:cubicBezTo>
                    <a:pt x="26" y="769"/>
                    <a:pt x="253" y="791"/>
                    <a:pt x="490" y="791"/>
                  </a:cubicBezTo>
                  <a:cubicBezTo>
                    <a:pt x="529" y="791"/>
                    <a:pt x="569" y="790"/>
                    <a:pt x="608" y="790"/>
                  </a:cubicBezTo>
                  <a:cubicBezTo>
                    <a:pt x="791" y="760"/>
                    <a:pt x="973" y="699"/>
                    <a:pt x="973" y="486"/>
                  </a:cubicBezTo>
                  <a:cubicBezTo>
                    <a:pt x="851" y="182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8" name="Google Shape;14198;p16"/>
            <p:cNvSpPr/>
            <p:nvPr/>
          </p:nvSpPr>
          <p:spPr>
            <a:xfrm>
              <a:off x="6903125" y="1430325"/>
              <a:ext cx="22075" cy="22225"/>
            </a:xfrm>
            <a:custGeom>
              <a:avLst/>
              <a:gdLst/>
              <a:ahLst/>
              <a:cxnLst/>
              <a:rect l="l" t="t" r="r" b="b"/>
              <a:pathLst>
                <a:path w="883" h="889" extrusionOk="0">
                  <a:moveTo>
                    <a:pt x="405" y="1"/>
                  </a:moveTo>
                  <a:cubicBezTo>
                    <a:pt x="160" y="1"/>
                    <a:pt x="1" y="204"/>
                    <a:pt x="1" y="460"/>
                  </a:cubicBezTo>
                  <a:cubicBezTo>
                    <a:pt x="1" y="672"/>
                    <a:pt x="153" y="885"/>
                    <a:pt x="396" y="885"/>
                  </a:cubicBezTo>
                  <a:cubicBezTo>
                    <a:pt x="416" y="887"/>
                    <a:pt x="435" y="888"/>
                    <a:pt x="454" y="888"/>
                  </a:cubicBezTo>
                  <a:cubicBezTo>
                    <a:pt x="691" y="888"/>
                    <a:pt x="826" y="713"/>
                    <a:pt x="882" y="460"/>
                  </a:cubicBezTo>
                  <a:cubicBezTo>
                    <a:pt x="852" y="216"/>
                    <a:pt x="730" y="4"/>
                    <a:pt x="457" y="4"/>
                  </a:cubicBezTo>
                  <a:cubicBezTo>
                    <a:pt x="439" y="2"/>
                    <a:pt x="422" y="1"/>
                    <a:pt x="4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9" name="Google Shape;14199;p16"/>
            <p:cNvSpPr/>
            <p:nvPr/>
          </p:nvSpPr>
          <p:spPr>
            <a:xfrm>
              <a:off x="6359800" y="1318225"/>
              <a:ext cx="22825" cy="26725"/>
            </a:xfrm>
            <a:custGeom>
              <a:avLst/>
              <a:gdLst/>
              <a:ahLst/>
              <a:cxnLst/>
              <a:rect l="l" t="t" r="r" b="b"/>
              <a:pathLst>
                <a:path w="913" h="1069" extrusionOk="0">
                  <a:moveTo>
                    <a:pt x="395" y="0"/>
                  </a:moveTo>
                  <a:cubicBezTo>
                    <a:pt x="278" y="0"/>
                    <a:pt x="187" y="107"/>
                    <a:pt x="1" y="323"/>
                  </a:cubicBezTo>
                  <a:cubicBezTo>
                    <a:pt x="1" y="536"/>
                    <a:pt x="153" y="749"/>
                    <a:pt x="366" y="840"/>
                  </a:cubicBezTo>
                  <a:cubicBezTo>
                    <a:pt x="457" y="931"/>
                    <a:pt x="639" y="901"/>
                    <a:pt x="730" y="1023"/>
                  </a:cubicBezTo>
                  <a:cubicBezTo>
                    <a:pt x="761" y="1053"/>
                    <a:pt x="791" y="1068"/>
                    <a:pt x="821" y="1068"/>
                  </a:cubicBezTo>
                  <a:cubicBezTo>
                    <a:pt x="852" y="1068"/>
                    <a:pt x="882" y="1053"/>
                    <a:pt x="913" y="1023"/>
                  </a:cubicBezTo>
                  <a:lnTo>
                    <a:pt x="913" y="293"/>
                  </a:lnTo>
                  <a:cubicBezTo>
                    <a:pt x="644" y="99"/>
                    <a:pt x="50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0" name="Google Shape;14200;p16"/>
            <p:cNvSpPr/>
            <p:nvPr/>
          </p:nvSpPr>
          <p:spPr>
            <a:xfrm>
              <a:off x="6014400" y="1412825"/>
              <a:ext cx="22425" cy="20725"/>
            </a:xfrm>
            <a:custGeom>
              <a:avLst/>
              <a:gdLst/>
              <a:ahLst/>
              <a:cxnLst/>
              <a:rect l="l" t="t" r="r" b="b"/>
              <a:pathLst>
                <a:path w="897" h="829" extrusionOk="0">
                  <a:moveTo>
                    <a:pt x="382" y="1"/>
                  </a:moveTo>
                  <a:cubicBezTo>
                    <a:pt x="170" y="1"/>
                    <a:pt x="17" y="147"/>
                    <a:pt x="17" y="369"/>
                  </a:cubicBezTo>
                  <a:cubicBezTo>
                    <a:pt x="1" y="665"/>
                    <a:pt x="225" y="828"/>
                    <a:pt x="448" y="828"/>
                  </a:cubicBezTo>
                  <a:cubicBezTo>
                    <a:pt x="638" y="828"/>
                    <a:pt x="826" y="711"/>
                    <a:pt x="868" y="460"/>
                  </a:cubicBezTo>
                  <a:cubicBezTo>
                    <a:pt x="897" y="231"/>
                    <a:pt x="709" y="2"/>
                    <a:pt x="484" y="2"/>
                  </a:cubicBezTo>
                  <a:cubicBezTo>
                    <a:pt x="470" y="2"/>
                    <a:pt x="457" y="3"/>
                    <a:pt x="443" y="5"/>
                  </a:cubicBezTo>
                  <a:cubicBezTo>
                    <a:pt x="422" y="2"/>
                    <a:pt x="402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1" name="Google Shape;14201;p16"/>
            <p:cNvSpPr/>
            <p:nvPr/>
          </p:nvSpPr>
          <p:spPr>
            <a:xfrm>
              <a:off x="6631100" y="1356700"/>
              <a:ext cx="25100" cy="26625"/>
            </a:xfrm>
            <a:custGeom>
              <a:avLst/>
              <a:gdLst/>
              <a:ahLst/>
              <a:cxnLst/>
              <a:rect l="l" t="t" r="r" b="b"/>
              <a:pathLst>
                <a:path w="1004" h="1065" extrusionOk="0">
                  <a:moveTo>
                    <a:pt x="426" y="0"/>
                  </a:moveTo>
                  <a:cubicBezTo>
                    <a:pt x="274" y="0"/>
                    <a:pt x="122" y="91"/>
                    <a:pt x="61" y="243"/>
                  </a:cubicBezTo>
                  <a:cubicBezTo>
                    <a:pt x="0" y="395"/>
                    <a:pt x="91" y="608"/>
                    <a:pt x="274" y="669"/>
                  </a:cubicBezTo>
                  <a:cubicBezTo>
                    <a:pt x="486" y="760"/>
                    <a:pt x="638" y="973"/>
                    <a:pt x="912" y="1064"/>
                  </a:cubicBezTo>
                  <a:cubicBezTo>
                    <a:pt x="1003" y="730"/>
                    <a:pt x="851" y="487"/>
                    <a:pt x="821" y="274"/>
                  </a:cubicBezTo>
                  <a:cubicBezTo>
                    <a:pt x="821" y="91"/>
                    <a:pt x="638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2" name="Google Shape;14202;p16"/>
            <p:cNvSpPr/>
            <p:nvPr/>
          </p:nvSpPr>
          <p:spPr>
            <a:xfrm>
              <a:off x="6301300" y="1328500"/>
              <a:ext cx="21300" cy="23750"/>
            </a:xfrm>
            <a:custGeom>
              <a:avLst/>
              <a:gdLst/>
              <a:ahLst/>
              <a:cxnLst/>
              <a:rect l="l" t="t" r="r" b="b"/>
              <a:pathLst>
                <a:path w="852" h="950" extrusionOk="0">
                  <a:moveTo>
                    <a:pt x="497" y="1"/>
                  </a:moveTo>
                  <a:cubicBezTo>
                    <a:pt x="483" y="1"/>
                    <a:pt x="470" y="2"/>
                    <a:pt x="456" y="4"/>
                  </a:cubicBezTo>
                  <a:cubicBezTo>
                    <a:pt x="152" y="34"/>
                    <a:pt x="0" y="277"/>
                    <a:pt x="0" y="581"/>
                  </a:cubicBezTo>
                  <a:cubicBezTo>
                    <a:pt x="0" y="778"/>
                    <a:pt x="52" y="949"/>
                    <a:pt x="253" y="949"/>
                  </a:cubicBezTo>
                  <a:cubicBezTo>
                    <a:pt x="269" y="949"/>
                    <a:pt x="286" y="948"/>
                    <a:pt x="304" y="946"/>
                  </a:cubicBezTo>
                  <a:cubicBezTo>
                    <a:pt x="578" y="885"/>
                    <a:pt x="791" y="703"/>
                    <a:pt x="851" y="429"/>
                  </a:cubicBezTo>
                  <a:cubicBezTo>
                    <a:pt x="823" y="202"/>
                    <a:pt x="688" y="1"/>
                    <a:pt x="4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3" name="Google Shape;14203;p16"/>
            <p:cNvSpPr/>
            <p:nvPr/>
          </p:nvSpPr>
          <p:spPr>
            <a:xfrm>
              <a:off x="5325600" y="1406150"/>
              <a:ext cx="25850" cy="19650"/>
            </a:xfrm>
            <a:custGeom>
              <a:avLst/>
              <a:gdLst/>
              <a:ahLst/>
              <a:cxnLst/>
              <a:rect l="l" t="t" r="r" b="b"/>
              <a:pathLst>
                <a:path w="1034" h="786" extrusionOk="0">
                  <a:moveTo>
                    <a:pt x="503" y="0"/>
                  </a:moveTo>
                  <a:cubicBezTo>
                    <a:pt x="402" y="0"/>
                    <a:pt x="293" y="19"/>
                    <a:pt x="183" y="59"/>
                  </a:cubicBezTo>
                  <a:lnTo>
                    <a:pt x="0" y="241"/>
                  </a:lnTo>
                  <a:lnTo>
                    <a:pt x="0" y="423"/>
                  </a:lnTo>
                  <a:cubicBezTo>
                    <a:pt x="61" y="484"/>
                    <a:pt x="122" y="545"/>
                    <a:pt x="183" y="606"/>
                  </a:cubicBezTo>
                  <a:cubicBezTo>
                    <a:pt x="325" y="677"/>
                    <a:pt x="468" y="786"/>
                    <a:pt x="626" y="786"/>
                  </a:cubicBezTo>
                  <a:cubicBezTo>
                    <a:pt x="669" y="786"/>
                    <a:pt x="714" y="778"/>
                    <a:pt x="760" y="758"/>
                  </a:cubicBezTo>
                  <a:cubicBezTo>
                    <a:pt x="912" y="727"/>
                    <a:pt x="1034" y="575"/>
                    <a:pt x="1034" y="423"/>
                  </a:cubicBezTo>
                  <a:cubicBezTo>
                    <a:pt x="1011" y="154"/>
                    <a:pt x="789" y="0"/>
                    <a:pt x="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4" name="Google Shape;14204;p16"/>
            <p:cNvSpPr/>
            <p:nvPr/>
          </p:nvSpPr>
          <p:spPr>
            <a:xfrm>
              <a:off x="5648550" y="1457000"/>
              <a:ext cx="19025" cy="26100"/>
            </a:xfrm>
            <a:custGeom>
              <a:avLst/>
              <a:gdLst/>
              <a:ahLst/>
              <a:cxnLst/>
              <a:rect l="l" t="t" r="r" b="b"/>
              <a:pathLst>
                <a:path w="761" h="1044" extrusionOk="0">
                  <a:moveTo>
                    <a:pt x="365" y="0"/>
                  </a:moveTo>
                  <a:cubicBezTo>
                    <a:pt x="183" y="61"/>
                    <a:pt x="61" y="213"/>
                    <a:pt x="31" y="396"/>
                  </a:cubicBezTo>
                  <a:cubicBezTo>
                    <a:pt x="0" y="669"/>
                    <a:pt x="31" y="973"/>
                    <a:pt x="335" y="1034"/>
                  </a:cubicBezTo>
                  <a:cubicBezTo>
                    <a:pt x="367" y="1040"/>
                    <a:pt x="397" y="1043"/>
                    <a:pt x="425" y="1043"/>
                  </a:cubicBezTo>
                  <a:cubicBezTo>
                    <a:pt x="663" y="1043"/>
                    <a:pt x="760" y="823"/>
                    <a:pt x="760" y="578"/>
                  </a:cubicBezTo>
                  <a:cubicBezTo>
                    <a:pt x="760" y="304"/>
                    <a:pt x="730" y="31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5" name="Google Shape;14205;p16"/>
            <p:cNvSpPr/>
            <p:nvPr/>
          </p:nvSpPr>
          <p:spPr>
            <a:xfrm>
              <a:off x="5293675" y="1562525"/>
              <a:ext cx="19775" cy="22150"/>
            </a:xfrm>
            <a:custGeom>
              <a:avLst/>
              <a:gdLst/>
              <a:ahLst/>
              <a:cxnLst/>
              <a:rect l="l" t="t" r="r" b="b"/>
              <a:pathLst>
                <a:path w="791" h="886" extrusionOk="0">
                  <a:moveTo>
                    <a:pt x="300" y="1"/>
                  </a:moveTo>
                  <a:cubicBezTo>
                    <a:pt x="77" y="1"/>
                    <a:pt x="1" y="149"/>
                    <a:pt x="1" y="400"/>
                  </a:cubicBezTo>
                  <a:cubicBezTo>
                    <a:pt x="1" y="673"/>
                    <a:pt x="31" y="886"/>
                    <a:pt x="365" y="886"/>
                  </a:cubicBezTo>
                  <a:cubicBezTo>
                    <a:pt x="609" y="886"/>
                    <a:pt x="730" y="734"/>
                    <a:pt x="791" y="491"/>
                  </a:cubicBezTo>
                  <a:cubicBezTo>
                    <a:pt x="791" y="248"/>
                    <a:pt x="609" y="35"/>
                    <a:pt x="365" y="4"/>
                  </a:cubicBezTo>
                  <a:cubicBezTo>
                    <a:pt x="342" y="2"/>
                    <a:pt x="320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6" name="Google Shape;14206;p16"/>
            <p:cNvSpPr/>
            <p:nvPr/>
          </p:nvSpPr>
          <p:spPr>
            <a:xfrm>
              <a:off x="5479850" y="1536125"/>
              <a:ext cx="23575" cy="24150"/>
            </a:xfrm>
            <a:custGeom>
              <a:avLst/>
              <a:gdLst/>
              <a:ahLst/>
              <a:cxnLst/>
              <a:rect l="l" t="t" r="r" b="b"/>
              <a:pathLst>
                <a:path w="943" h="966" extrusionOk="0">
                  <a:moveTo>
                    <a:pt x="579" y="0"/>
                  </a:moveTo>
                  <a:cubicBezTo>
                    <a:pt x="490" y="0"/>
                    <a:pt x="382" y="84"/>
                    <a:pt x="213" y="240"/>
                  </a:cubicBezTo>
                  <a:cubicBezTo>
                    <a:pt x="122" y="331"/>
                    <a:pt x="61" y="422"/>
                    <a:pt x="1" y="513"/>
                  </a:cubicBezTo>
                  <a:cubicBezTo>
                    <a:pt x="241" y="814"/>
                    <a:pt x="362" y="966"/>
                    <a:pt x="479" y="966"/>
                  </a:cubicBezTo>
                  <a:cubicBezTo>
                    <a:pt x="598" y="966"/>
                    <a:pt x="712" y="806"/>
                    <a:pt x="943" y="483"/>
                  </a:cubicBezTo>
                  <a:cubicBezTo>
                    <a:pt x="786" y="152"/>
                    <a:pt x="699" y="0"/>
                    <a:pt x="5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7" name="Google Shape;14207;p16"/>
            <p:cNvSpPr/>
            <p:nvPr/>
          </p:nvSpPr>
          <p:spPr>
            <a:xfrm>
              <a:off x="6076375" y="1350425"/>
              <a:ext cx="31175" cy="23250"/>
            </a:xfrm>
            <a:custGeom>
              <a:avLst/>
              <a:gdLst/>
              <a:ahLst/>
              <a:cxnLst/>
              <a:rect l="l" t="t" r="r" b="b"/>
              <a:pathLst>
                <a:path w="1247" h="930" extrusionOk="0">
                  <a:moveTo>
                    <a:pt x="608" y="0"/>
                  </a:moveTo>
                  <a:cubicBezTo>
                    <a:pt x="532" y="0"/>
                    <a:pt x="456" y="23"/>
                    <a:pt x="395" y="69"/>
                  </a:cubicBezTo>
                  <a:cubicBezTo>
                    <a:pt x="243" y="251"/>
                    <a:pt x="0" y="342"/>
                    <a:pt x="243" y="616"/>
                  </a:cubicBezTo>
                  <a:cubicBezTo>
                    <a:pt x="304" y="738"/>
                    <a:pt x="395" y="798"/>
                    <a:pt x="517" y="829"/>
                  </a:cubicBezTo>
                  <a:cubicBezTo>
                    <a:pt x="625" y="847"/>
                    <a:pt x="755" y="929"/>
                    <a:pt x="869" y="929"/>
                  </a:cubicBezTo>
                  <a:cubicBezTo>
                    <a:pt x="946" y="929"/>
                    <a:pt x="1015" y="891"/>
                    <a:pt x="1064" y="768"/>
                  </a:cubicBezTo>
                  <a:cubicBezTo>
                    <a:pt x="1186" y="464"/>
                    <a:pt x="1246" y="190"/>
                    <a:pt x="821" y="69"/>
                  </a:cubicBezTo>
                  <a:cubicBezTo>
                    <a:pt x="760" y="23"/>
                    <a:pt x="684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8" name="Google Shape;14208;p16"/>
            <p:cNvSpPr/>
            <p:nvPr/>
          </p:nvSpPr>
          <p:spPr>
            <a:xfrm>
              <a:off x="6568775" y="1500325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426" y="0"/>
                  </a:moveTo>
                  <a:cubicBezTo>
                    <a:pt x="183" y="0"/>
                    <a:pt x="1" y="213"/>
                    <a:pt x="31" y="456"/>
                  </a:cubicBezTo>
                  <a:cubicBezTo>
                    <a:pt x="31" y="669"/>
                    <a:pt x="153" y="851"/>
                    <a:pt x="426" y="851"/>
                  </a:cubicBezTo>
                  <a:cubicBezTo>
                    <a:pt x="700" y="821"/>
                    <a:pt x="912" y="729"/>
                    <a:pt x="882" y="426"/>
                  </a:cubicBezTo>
                  <a:cubicBezTo>
                    <a:pt x="852" y="182"/>
                    <a:pt x="669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9" name="Google Shape;14209;p16"/>
            <p:cNvSpPr/>
            <p:nvPr/>
          </p:nvSpPr>
          <p:spPr>
            <a:xfrm>
              <a:off x="5706300" y="1402850"/>
              <a:ext cx="30425" cy="23025"/>
            </a:xfrm>
            <a:custGeom>
              <a:avLst/>
              <a:gdLst/>
              <a:ahLst/>
              <a:cxnLst/>
              <a:rect l="l" t="t" r="r" b="b"/>
              <a:pathLst>
                <a:path w="1217" h="921" extrusionOk="0">
                  <a:moveTo>
                    <a:pt x="369" y="1"/>
                  </a:moveTo>
                  <a:cubicBezTo>
                    <a:pt x="274" y="1"/>
                    <a:pt x="183" y="54"/>
                    <a:pt x="122" y="191"/>
                  </a:cubicBezTo>
                  <a:cubicBezTo>
                    <a:pt x="0" y="373"/>
                    <a:pt x="122" y="616"/>
                    <a:pt x="365" y="677"/>
                  </a:cubicBezTo>
                  <a:cubicBezTo>
                    <a:pt x="639" y="738"/>
                    <a:pt x="912" y="859"/>
                    <a:pt x="1216" y="920"/>
                  </a:cubicBezTo>
                  <a:cubicBezTo>
                    <a:pt x="1125" y="586"/>
                    <a:pt x="912" y="343"/>
                    <a:pt x="639" y="130"/>
                  </a:cubicBezTo>
                  <a:cubicBezTo>
                    <a:pt x="563" y="54"/>
                    <a:pt x="464" y="1"/>
                    <a:pt x="3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0" name="Google Shape;14210;p16"/>
            <p:cNvSpPr/>
            <p:nvPr/>
          </p:nvSpPr>
          <p:spPr>
            <a:xfrm>
              <a:off x="6236700" y="1481950"/>
              <a:ext cx="21300" cy="21425"/>
            </a:xfrm>
            <a:custGeom>
              <a:avLst/>
              <a:gdLst/>
              <a:ahLst/>
              <a:cxnLst/>
              <a:rect l="l" t="t" r="r" b="b"/>
              <a:pathLst>
                <a:path w="852" h="857" extrusionOk="0">
                  <a:moveTo>
                    <a:pt x="366" y="1"/>
                  </a:moveTo>
                  <a:cubicBezTo>
                    <a:pt x="190" y="1"/>
                    <a:pt x="86" y="127"/>
                    <a:pt x="31" y="401"/>
                  </a:cubicBezTo>
                  <a:cubicBezTo>
                    <a:pt x="1" y="674"/>
                    <a:pt x="122" y="857"/>
                    <a:pt x="426" y="857"/>
                  </a:cubicBezTo>
                  <a:cubicBezTo>
                    <a:pt x="639" y="857"/>
                    <a:pt x="852" y="705"/>
                    <a:pt x="852" y="492"/>
                  </a:cubicBezTo>
                  <a:cubicBezTo>
                    <a:pt x="852" y="249"/>
                    <a:pt x="669" y="36"/>
                    <a:pt x="426" y="6"/>
                  </a:cubicBezTo>
                  <a:cubicBezTo>
                    <a:pt x="405" y="3"/>
                    <a:pt x="38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1" name="Google Shape;14211;p16"/>
            <p:cNvSpPr/>
            <p:nvPr/>
          </p:nvSpPr>
          <p:spPr>
            <a:xfrm>
              <a:off x="6352200" y="1459850"/>
              <a:ext cx="27975" cy="23725"/>
            </a:xfrm>
            <a:custGeom>
              <a:avLst/>
              <a:gdLst/>
              <a:ahLst/>
              <a:cxnLst/>
              <a:rect l="l" t="t" r="r" b="b"/>
              <a:pathLst>
                <a:path w="1119" h="949" extrusionOk="0">
                  <a:moveTo>
                    <a:pt x="719" y="1"/>
                  </a:moveTo>
                  <a:cubicBezTo>
                    <a:pt x="554" y="1"/>
                    <a:pt x="351" y="68"/>
                    <a:pt x="153" y="130"/>
                  </a:cubicBezTo>
                  <a:cubicBezTo>
                    <a:pt x="1" y="251"/>
                    <a:pt x="1" y="494"/>
                    <a:pt x="153" y="646"/>
                  </a:cubicBezTo>
                  <a:cubicBezTo>
                    <a:pt x="338" y="758"/>
                    <a:pt x="524" y="949"/>
                    <a:pt x="710" y="949"/>
                  </a:cubicBezTo>
                  <a:cubicBezTo>
                    <a:pt x="828" y="949"/>
                    <a:pt x="946" y="871"/>
                    <a:pt x="1065" y="646"/>
                  </a:cubicBezTo>
                  <a:cubicBezTo>
                    <a:pt x="1119" y="142"/>
                    <a:pt x="959" y="1"/>
                    <a:pt x="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2" name="Google Shape;14212;p16"/>
            <p:cNvSpPr/>
            <p:nvPr/>
          </p:nvSpPr>
          <p:spPr>
            <a:xfrm>
              <a:off x="5820275" y="1352600"/>
              <a:ext cx="25100" cy="22300"/>
            </a:xfrm>
            <a:custGeom>
              <a:avLst/>
              <a:gdLst/>
              <a:ahLst/>
              <a:cxnLst/>
              <a:rect l="l" t="t" r="r" b="b"/>
              <a:pathLst>
                <a:path w="1004" h="892" extrusionOk="0">
                  <a:moveTo>
                    <a:pt x="444" y="1"/>
                  </a:moveTo>
                  <a:cubicBezTo>
                    <a:pt x="303" y="1"/>
                    <a:pt x="176" y="69"/>
                    <a:pt x="92" y="195"/>
                  </a:cubicBezTo>
                  <a:cubicBezTo>
                    <a:pt x="62" y="195"/>
                    <a:pt x="31" y="225"/>
                    <a:pt x="31" y="255"/>
                  </a:cubicBezTo>
                  <a:cubicBezTo>
                    <a:pt x="1" y="286"/>
                    <a:pt x="31" y="347"/>
                    <a:pt x="62" y="377"/>
                  </a:cubicBezTo>
                  <a:cubicBezTo>
                    <a:pt x="122" y="499"/>
                    <a:pt x="214" y="590"/>
                    <a:pt x="274" y="681"/>
                  </a:cubicBezTo>
                  <a:cubicBezTo>
                    <a:pt x="370" y="777"/>
                    <a:pt x="485" y="891"/>
                    <a:pt x="618" y="891"/>
                  </a:cubicBezTo>
                  <a:cubicBezTo>
                    <a:pt x="654" y="891"/>
                    <a:pt x="691" y="883"/>
                    <a:pt x="730" y="863"/>
                  </a:cubicBezTo>
                  <a:cubicBezTo>
                    <a:pt x="913" y="772"/>
                    <a:pt x="1004" y="590"/>
                    <a:pt x="974" y="407"/>
                  </a:cubicBezTo>
                  <a:cubicBezTo>
                    <a:pt x="943" y="225"/>
                    <a:pt x="822" y="73"/>
                    <a:pt x="639" y="43"/>
                  </a:cubicBezTo>
                  <a:cubicBezTo>
                    <a:pt x="573" y="14"/>
                    <a:pt x="507" y="1"/>
                    <a:pt x="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3" name="Google Shape;14213;p16"/>
            <p:cNvSpPr/>
            <p:nvPr/>
          </p:nvSpPr>
          <p:spPr>
            <a:xfrm>
              <a:off x="6178975" y="1390075"/>
              <a:ext cx="22800" cy="21350"/>
            </a:xfrm>
            <a:custGeom>
              <a:avLst/>
              <a:gdLst/>
              <a:ahLst/>
              <a:cxnLst/>
              <a:rect l="l" t="t" r="r" b="b"/>
              <a:pathLst>
                <a:path w="912" h="854" extrusionOk="0">
                  <a:moveTo>
                    <a:pt x="602" y="1"/>
                  </a:moveTo>
                  <a:cubicBezTo>
                    <a:pt x="334" y="1"/>
                    <a:pt x="1" y="317"/>
                    <a:pt x="30" y="550"/>
                  </a:cubicBezTo>
                  <a:cubicBezTo>
                    <a:pt x="60" y="732"/>
                    <a:pt x="212" y="854"/>
                    <a:pt x="425" y="854"/>
                  </a:cubicBezTo>
                  <a:cubicBezTo>
                    <a:pt x="699" y="854"/>
                    <a:pt x="911" y="611"/>
                    <a:pt x="881" y="307"/>
                  </a:cubicBezTo>
                  <a:cubicBezTo>
                    <a:pt x="881" y="155"/>
                    <a:pt x="790" y="33"/>
                    <a:pt x="638" y="3"/>
                  </a:cubicBezTo>
                  <a:cubicBezTo>
                    <a:pt x="626" y="1"/>
                    <a:pt x="614" y="1"/>
                    <a:pt x="6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4" name="Google Shape;14214;p16"/>
            <p:cNvSpPr/>
            <p:nvPr/>
          </p:nvSpPr>
          <p:spPr>
            <a:xfrm>
              <a:off x="6059650" y="1341400"/>
              <a:ext cx="27375" cy="24425"/>
            </a:xfrm>
            <a:custGeom>
              <a:avLst/>
              <a:gdLst/>
              <a:ahLst/>
              <a:cxnLst/>
              <a:rect l="l" t="t" r="r" b="b"/>
              <a:pathLst>
                <a:path w="1095" h="977" extrusionOk="0">
                  <a:moveTo>
                    <a:pt x="505" y="1"/>
                  </a:moveTo>
                  <a:cubicBezTo>
                    <a:pt x="364" y="1"/>
                    <a:pt x="266" y="132"/>
                    <a:pt x="183" y="278"/>
                  </a:cubicBezTo>
                  <a:cubicBezTo>
                    <a:pt x="0" y="977"/>
                    <a:pt x="31" y="977"/>
                    <a:pt x="912" y="977"/>
                  </a:cubicBezTo>
                  <a:lnTo>
                    <a:pt x="1095" y="430"/>
                  </a:lnTo>
                  <a:lnTo>
                    <a:pt x="1095" y="430"/>
                  </a:lnTo>
                  <a:cubicBezTo>
                    <a:pt x="1070" y="433"/>
                    <a:pt x="1047" y="434"/>
                    <a:pt x="1025" y="434"/>
                  </a:cubicBezTo>
                  <a:cubicBezTo>
                    <a:pt x="828" y="434"/>
                    <a:pt x="730" y="314"/>
                    <a:pt x="730" y="96"/>
                  </a:cubicBezTo>
                  <a:cubicBezTo>
                    <a:pt x="644" y="28"/>
                    <a:pt x="570" y="1"/>
                    <a:pt x="5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5" name="Google Shape;14215;p16"/>
            <p:cNvSpPr/>
            <p:nvPr/>
          </p:nvSpPr>
          <p:spPr>
            <a:xfrm>
              <a:off x="5440325" y="1348900"/>
              <a:ext cx="26625" cy="27000"/>
            </a:xfrm>
            <a:custGeom>
              <a:avLst/>
              <a:gdLst/>
              <a:ahLst/>
              <a:cxnLst/>
              <a:rect l="l" t="t" r="r" b="b"/>
              <a:pathLst>
                <a:path w="1065" h="1080" extrusionOk="0">
                  <a:moveTo>
                    <a:pt x="236" y="0"/>
                  </a:moveTo>
                  <a:cubicBezTo>
                    <a:pt x="210" y="0"/>
                    <a:pt x="183" y="3"/>
                    <a:pt x="153" y="8"/>
                  </a:cubicBezTo>
                  <a:cubicBezTo>
                    <a:pt x="31" y="160"/>
                    <a:pt x="1" y="373"/>
                    <a:pt x="123" y="525"/>
                  </a:cubicBezTo>
                  <a:lnTo>
                    <a:pt x="123" y="616"/>
                  </a:lnTo>
                  <a:cubicBezTo>
                    <a:pt x="153" y="859"/>
                    <a:pt x="183" y="1042"/>
                    <a:pt x="457" y="1072"/>
                  </a:cubicBezTo>
                  <a:cubicBezTo>
                    <a:pt x="483" y="1077"/>
                    <a:pt x="509" y="1080"/>
                    <a:pt x="535" y="1080"/>
                  </a:cubicBezTo>
                  <a:cubicBezTo>
                    <a:pt x="660" y="1080"/>
                    <a:pt x="782" y="1021"/>
                    <a:pt x="882" y="920"/>
                  </a:cubicBezTo>
                  <a:cubicBezTo>
                    <a:pt x="1065" y="677"/>
                    <a:pt x="822" y="586"/>
                    <a:pt x="670" y="403"/>
                  </a:cubicBezTo>
                  <a:cubicBezTo>
                    <a:pt x="559" y="265"/>
                    <a:pt x="499" y="0"/>
                    <a:pt x="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6" name="Google Shape;14216;p16"/>
            <p:cNvSpPr/>
            <p:nvPr/>
          </p:nvSpPr>
          <p:spPr>
            <a:xfrm>
              <a:off x="5330150" y="1536750"/>
              <a:ext cx="24300" cy="22700"/>
            </a:xfrm>
            <a:custGeom>
              <a:avLst/>
              <a:gdLst/>
              <a:ahLst/>
              <a:cxnLst/>
              <a:rect l="l" t="t" r="r" b="b"/>
              <a:pathLst>
                <a:path w="972" h="908" extrusionOk="0">
                  <a:moveTo>
                    <a:pt x="426" y="1"/>
                  </a:moveTo>
                  <a:cubicBezTo>
                    <a:pt x="416" y="1"/>
                    <a:pt x="406" y="1"/>
                    <a:pt x="396" y="2"/>
                  </a:cubicBezTo>
                  <a:cubicBezTo>
                    <a:pt x="31" y="32"/>
                    <a:pt x="1" y="306"/>
                    <a:pt x="1" y="580"/>
                  </a:cubicBezTo>
                  <a:lnTo>
                    <a:pt x="1" y="853"/>
                  </a:lnTo>
                  <a:cubicBezTo>
                    <a:pt x="102" y="894"/>
                    <a:pt x="203" y="907"/>
                    <a:pt x="305" y="907"/>
                  </a:cubicBezTo>
                  <a:cubicBezTo>
                    <a:pt x="507" y="907"/>
                    <a:pt x="710" y="853"/>
                    <a:pt x="912" y="853"/>
                  </a:cubicBezTo>
                  <a:cubicBezTo>
                    <a:pt x="971" y="470"/>
                    <a:pt x="744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7" name="Google Shape;14217;p16"/>
            <p:cNvSpPr/>
            <p:nvPr/>
          </p:nvSpPr>
          <p:spPr>
            <a:xfrm>
              <a:off x="6881100" y="1304150"/>
              <a:ext cx="23575" cy="23025"/>
            </a:xfrm>
            <a:custGeom>
              <a:avLst/>
              <a:gdLst/>
              <a:ahLst/>
              <a:cxnLst/>
              <a:rect l="l" t="t" r="r" b="b"/>
              <a:pathLst>
                <a:path w="943" h="921" extrusionOk="0">
                  <a:moveTo>
                    <a:pt x="470" y="0"/>
                  </a:moveTo>
                  <a:cubicBezTo>
                    <a:pt x="335" y="0"/>
                    <a:pt x="210" y="112"/>
                    <a:pt x="183" y="248"/>
                  </a:cubicBezTo>
                  <a:cubicBezTo>
                    <a:pt x="152" y="430"/>
                    <a:pt x="0" y="643"/>
                    <a:pt x="122" y="886"/>
                  </a:cubicBezTo>
                  <a:cubicBezTo>
                    <a:pt x="170" y="910"/>
                    <a:pt x="213" y="920"/>
                    <a:pt x="253" y="920"/>
                  </a:cubicBezTo>
                  <a:cubicBezTo>
                    <a:pt x="415" y="920"/>
                    <a:pt x="523" y="759"/>
                    <a:pt x="669" y="734"/>
                  </a:cubicBezTo>
                  <a:cubicBezTo>
                    <a:pt x="943" y="734"/>
                    <a:pt x="882" y="522"/>
                    <a:pt x="882" y="370"/>
                  </a:cubicBezTo>
                  <a:cubicBezTo>
                    <a:pt x="882" y="157"/>
                    <a:pt x="730" y="5"/>
                    <a:pt x="517" y="5"/>
                  </a:cubicBezTo>
                  <a:cubicBezTo>
                    <a:pt x="501" y="2"/>
                    <a:pt x="485" y="0"/>
                    <a:pt x="4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8" name="Google Shape;14218;p16"/>
            <p:cNvSpPr/>
            <p:nvPr/>
          </p:nvSpPr>
          <p:spPr>
            <a:xfrm>
              <a:off x="5678950" y="1311850"/>
              <a:ext cx="28125" cy="27550"/>
            </a:xfrm>
            <a:custGeom>
              <a:avLst/>
              <a:gdLst/>
              <a:ahLst/>
              <a:cxnLst/>
              <a:rect l="l" t="t" r="r" b="b"/>
              <a:pathLst>
                <a:path w="1125" h="1102" extrusionOk="0">
                  <a:moveTo>
                    <a:pt x="639" y="1"/>
                  </a:moveTo>
                  <a:cubicBezTo>
                    <a:pt x="274" y="214"/>
                    <a:pt x="0" y="457"/>
                    <a:pt x="274" y="913"/>
                  </a:cubicBezTo>
                  <a:cubicBezTo>
                    <a:pt x="416" y="1002"/>
                    <a:pt x="559" y="1101"/>
                    <a:pt x="701" y="1101"/>
                  </a:cubicBezTo>
                  <a:cubicBezTo>
                    <a:pt x="802" y="1101"/>
                    <a:pt x="903" y="1051"/>
                    <a:pt x="1003" y="913"/>
                  </a:cubicBezTo>
                  <a:cubicBezTo>
                    <a:pt x="1094" y="822"/>
                    <a:pt x="1094" y="639"/>
                    <a:pt x="1003" y="548"/>
                  </a:cubicBezTo>
                  <a:cubicBezTo>
                    <a:pt x="1003" y="487"/>
                    <a:pt x="1003" y="426"/>
                    <a:pt x="1003" y="366"/>
                  </a:cubicBezTo>
                  <a:cubicBezTo>
                    <a:pt x="1094" y="153"/>
                    <a:pt x="1125" y="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9" name="Google Shape;14219;p16"/>
            <p:cNvSpPr/>
            <p:nvPr/>
          </p:nvSpPr>
          <p:spPr>
            <a:xfrm>
              <a:off x="6637925" y="1456150"/>
              <a:ext cx="19025" cy="22225"/>
            </a:xfrm>
            <a:custGeom>
              <a:avLst/>
              <a:gdLst/>
              <a:ahLst/>
              <a:cxnLst/>
              <a:rect l="l" t="t" r="r" b="b"/>
              <a:pathLst>
                <a:path w="761" h="889" extrusionOk="0">
                  <a:moveTo>
                    <a:pt x="404" y="1"/>
                  </a:moveTo>
                  <a:cubicBezTo>
                    <a:pt x="187" y="1"/>
                    <a:pt x="31" y="172"/>
                    <a:pt x="31" y="369"/>
                  </a:cubicBezTo>
                  <a:cubicBezTo>
                    <a:pt x="1" y="642"/>
                    <a:pt x="92" y="886"/>
                    <a:pt x="365" y="886"/>
                  </a:cubicBezTo>
                  <a:cubicBezTo>
                    <a:pt x="383" y="887"/>
                    <a:pt x="400" y="888"/>
                    <a:pt x="416" y="888"/>
                  </a:cubicBezTo>
                  <a:cubicBezTo>
                    <a:pt x="650" y="888"/>
                    <a:pt x="732" y="689"/>
                    <a:pt x="761" y="490"/>
                  </a:cubicBezTo>
                  <a:cubicBezTo>
                    <a:pt x="761" y="247"/>
                    <a:pt x="730" y="4"/>
                    <a:pt x="457" y="4"/>
                  </a:cubicBezTo>
                  <a:cubicBezTo>
                    <a:pt x="439" y="2"/>
                    <a:pt x="421" y="1"/>
                    <a:pt x="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0" name="Google Shape;14220;p16"/>
            <p:cNvSpPr/>
            <p:nvPr/>
          </p:nvSpPr>
          <p:spPr>
            <a:xfrm>
              <a:off x="5644000" y="1403050"/>
              <a:ext cx="22800" cy="19925"/>
            </a:xfrm>
            <a:custGeom>
              <a:avLst/>
              <a:gdLst/>
              <a:ahLst/>
              <a:cxnLst/>
              <a:rect l="l" t="t" r="r" b="b"/>
              <a:pathLst>
                <a:path w="912" h="797" extrusionOk="0">
                  <a:moveTo>
                    <a:pt x="486" y="0"/>
                  </a:moveTo>
                  <a:cubicBezTo>
                    <a:pt x="243" y="0"/>
                    <a:pt x="61" y="152"/>
                    <a:pt x="30" y="365"/>
                  </a:cubicBezTo>
                  <a:cubicBezTo>
                    <a:pt x="0" y="639"/>
                    <a:pt x="152" y="760"/>
                    <a:pt x="426" y="791"/>
                  </a:cubicBezTo>
                  <a:cubicBezTo>
                    <a:pt x="455" y="794"/>
                    <a:pt x="484" y="796"/>
                    <a:pt x="512" y="796"/>
                  </a:cubicBezTo>
                  <a:cubicBezTo>
                    <a:pt x="723" y="796"/>
                    <a:pt x="912" y="694"/>
                    <a:pt x="912" y="426"/>
                  </a:cubicBezTo>
                  <a:cubicBezTo>
                    <a:pt x="912" y="183"/>
                    <a:pt x="730" y="6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1" name="Google Shape;14221;p16"/>
            <p:cNvSpPr/>
            <p:nvPr/>
          </p:nvSpPr>
          <p:spPr>
            <a:xfrm>
              <a:off x="6720000" y="1252600"/>
              <a:ext cx="25850" cy="21425"/>
            </a:xfrm>
            <a:custGeom>
              <a:avLst/>
              <a:gdLst/>
              <a:ahLst/>
              <a:cxnLst/>
              <a:rect l="l" t="t" r="r" b="b"/>
              <a:pathLst>
                <a:path w="1034" h="857" extrusionOk="0">
                  <a:moveTo>
                    <a:pt x="791" y="0"/>
                  </a:moveTo>
                  <a:cubicBezTo>
                    <a:pt x="396" y="30"/>
                    <a:pt x="244" y="304"/>
                    <a:pt x="61" y="578"/>
                  </a:cubicBezTo>
                  <a:cubicBezTo>
                    <a:pt x="0" y="699"/>
                    <a:pt x="92" y="821"/>
                    <a:pt x="213" y="851"/>
                  </a:cubicBezTo>
                  <a:cubicBezTo>
                    <a:pt x="223" y="854"/>
                    <a:pt x="235" y="856"/>
                    <a:pt x="247" y="856"/>
                  </a:cubicBezTo>
                  <a:cubicBezTo>
                    <a:pt x="464" y="856"/>
                    <a:pt x="1034" y="385"/>
                    <a:pt x="1034" y="213"/>
                  </a:cubicBezTo>
                  <a:cubicBezTo>
                    <a:pt x="1034" y="30"/>
                    <a:pt x="912" y="0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2" name="Google Shape;14222;p16"/>
            <p:cNvSpPr/>
            <p:nvPr/>
          </p:nvSpPr>
          <p:spPr>
            <a:xfrm>
              <a:off x="6118925" y="1159125"/>
              <a:ext cx="22050" cy="19100"/>
            </a:xfrm>
            <a:custGeom>
              <a:avLst/>
              <a:gdLst/>
              <a:ahLst/>
              <a:cxnLst/>
              <a:rect l="l" t="t" r="r" b="b"/>
              <a:pathLst>
                <a:path w="882" h="764" extrusionOk="0">
                  <a:moveTo>
                    <a:pt x="274" y="0"/>
                  </a:moveTo>
                  <a:cubicBezTo>
                    <a:pt x="92" y="61"/>
                    <a:pt x="0" y="213"/>
                    <a:pt x="31" y="396"/>
                  </a:cubicBezTo>
                  <a:cubicBezTo>
                    <a:pt x="31" y="593"/>
                    <a:pt x="187" y="764"/>
                    <a:pt x="404" y="764"/>
                  </a:cubicBezTo>
                  <a:cubicBezTo>
                    <a:pt x="421" y="764"/>
                    <a:pt x="438" y="763"/>
                    <a:pt x="456" y="760"/>
                  </a:cubicBezTo>
                  <a:cubicBezTo>
                    <a:pt x="669" y="760"/>
                    <a:pt x="882" y="639"/>
                    <a:pt x="821" y="396"/>
                  </a:cubicBezTo>
                  <a:cubicBezTo>
                    <a:pt x="791" y="122"/>
                    <a:pt x="517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3" name="Google Shape;14223;p16"/>
            <p:cNvSpPr/>
            <p:nvPr/>
          </p:nvSpPr>
          <p:spPr>
            <a:xfrm>
              <a:off x="5958000" y="1154500"/>
              <a:ext cx="19600" cy="20100"/>
            </a:xfrm>
            <a:custGeom>
              <a:avLst/>
              <a:gdLst/>
              <a:ahLst/>
              <a:cxnLst/>
              <a:rect l="l" t="t" r="r" b="b"/>
              <a:pathLst>
                <a:path w="784" h="804" extrusionOk="0">
                  <a:moveTo>
                    <a:pt x="434" y="0"/>
                  </a:moveTo>
                  <a:cubicBezTo>
                    <a:pt x="420" y="0"/>
                    <a:pt x="404" y="1"/>
                    <a:pt x="389" y="3"/>
                  </a:cubicBezTo>
                  <a:cubicBezTo>
                    <a:pt x="145" y="3"/>
                    <a:pt x="54" y="216"/>
                    <a:pt x="54" y="429"/>
                  </a:cubicBezTo>
                  <a:cubicBezTo>
                    <a:pt x="1" y="616"/>
                    <a:pt x="160" y="804"/>
                    <a:pt x="344" y="804"/>
                  </a:cubicBezTo>
                  <a:cubicBezTo>
                    <a:pt x="369" y="804"/>
                    <a:pt x="394" y="800"/>
                    <a:pt x="419" y="793"/>
                  </a:cubicBezTo>
                  <a:cubicBezTo>
                    <a:pt x="693" y="793"/>
                    <a:pt x="784" y="641"/>
                    <a:pt x="784" y="398"/>
                  </a:cubicBezTo>
                  <a:cubicBezTo>
                    <a:pt x="755" y="199"/>
                    <a:pt x="647" y="0"/>
                    <a:pt x="4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4" name="Google Shape;14224;p16"/>
            <p:cNvSpPr/>
            <p:nvPr/>
          </p:nvSpPr>
          <p:spPr>
            <a:xfrm>
              <a:off x="5343075" y="1289075"/>
              <a:ext cx="37250" cy="30475"/>
            </a:xfrm>
            <a:custGeom>
              <a:avLst/>
              <a:gdLst/>
              <a:ahLst/>
              <a:cxnLst/>
              <a:rect l="l" t="t" r="r" b="b"/>
              <a:pathLst>
                <a:path w="1490" h="1219" extrusionOk="0">
                  <a:moveTo>
                    <a:pt x="1125" y="0"/>
                  </a:moveTo>
                  <a:lnTo>
                    <a:pt x="1003" y="61"/>
                  </a:lnTo>
                  <a:cubicBezTo>
                    <a:pt x="897" y="228"/>
                    <a:pt x="745" y="258"/>
                    <a:pt x="585" y="258"/>
                  </a:cubicBezTo>
                  <a:cubicBezTo>
                    <a:pt x="494" y="258"/>
                    <a:pt x="401" y="248"/>
                    <a:pt x="312" y="248"/>
                  </a:cubicBezTo>
                  <a:cubicBezTo>
                    <a:pt x="245" y="248"/>
                    <a:pt x="181" y="254"/>
                    <a:pt x="122" y="274"/>
                  </a:cubicBezTo>
                  <a:lnTo>
                    <a:pt x="0" y="365"/>
                  </a:lnTo>
                  <a:cubicBezTo>
                    <a:pt x="61" y="517"/>
                    <a:pt x="183" y="608"/>
                    <a:pt x="304" y="669"/>
                  </a:cubicBezTo>
                  <a:cubicBezTo>
                    <a:pt x="608" y="790"/>
                    <a:pt x="1064" y="608"/>
                    <a:pt x="1125" y="1155"/>
                  </a:cubicBezTo>
                  <a:cubicBezTo>
                    <a:pt x="1125" y="1193"/>
                    <a:pt x="1183" y="1219"/>
                    <a:pt x="1242" y="1219"/>
                  </a:cubicBezTo>
                  <a:cubicBezTo>
                    <a:pt x="1278" y="1219"/>
                    <a:pt x="1315" y="1209"/>
                    <a:pt x="1338" y="1185"/>
                  </a:cubicBezTo>
                  <a:cubicBezTo>
                    <a:pt x="1399" y="1125"/>
                    <a:pt x="1490" y="1003"/>
                    <a:pt x="1459" y="973"/>
                  </a:cubicBezTo>
                  <a:cubicBezTo>
                    <a:pt x="1277" y="669"/>
                    <a:pt x="1399" y="243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5" name="Google Shape;14225;p16"/>
            <p:cNvSpPr/>
            <p:nvPr/>
          </p:nvSpPr>
          <p:spPr>
            <a:xfrm>
              <a:off x="6360575" y="1343775"/>
              <a:ext cx="34200" cy="21950"/>
            </a:xfrm>
            <a:custGeom>
              <a:avLst/>
              <a:gdLst/>
              <a:ahLst/>
              <a:cxnLst/>
              <a:rect l="l" t="t" r="r" b="b"/>
              <a:pathLst>
                <a:path w="1368" h="878" extrusionOk="0">
                  <a:moveTo>
                    <a:pt x="699" y="1"/>
                  </a:moveTo>
                  <a:cubicBezTo>
                    <a:pt x="638" y="244"/>
                    <a:pt x="0" y="244"/>
                    <a:pt x="426" y="639"/>
                  </a:cubicBezTo>
                  <a:cubicBezTo>
                    <a:pt x="525" y="758"/>
                    <a:pt x="690" y="878"/>
                    <a:pt x="860" y="878"/>
                  </a:cubicBezTo>
                  <a:cubicBezTo>
                    <a:pt x="950" y="878"/>
                    <a:pt x="1041" y="844"/>
                    <a:pt x="1125" y="760"/>
                  </a:cubicBezTo>
                  <a:cubicBezTo>
                    <a:pt x="1368" y="487"/>
                    <a:pt x="1094" y="335"/>
                    <a:pt x="973" y="152"/>
                  </a:cubicBezTo>
                  <a:cubicBezTo>
                    <a:pt x="942" y="92"/>
                    <a:pt x="912" y="6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6" name="Google Shape;14226;p16"/>
            <p:cNvSpPr/>
            <p:nvPr/>
          </p:nvSpPr>
          <p:spPr>
            <a:xfrm>
              <a:off x="6473025" y="1331175"/>
              <a:ext cx="24350" cy="20700"/>
            </a:xfrm>
            <a:custGeom>
              <a:avLst/>
              <a:gdLst/>
              <a:ahLst/>
              <a:cxnLst/>
              <a:rect l="l" t="t" r="r" b="b"/>
              <a:pathLst>
                <a:path w="974" h="828" extrusionOk="0">
                  <a:moveTo>
                    <a:pt x="299" y="0"/>
                  </a:moveTo>
                  <a:cubicBezTo>
                    <a:pt x="237" y="0"/>
                    <a:pt x="177" y="28"/>
                    <a:pt x="122" y="109"/>
                  </a:cubicBezTo>
                  <a:cubicBezTo>
                    <a:pt x="1" y="261"/>
                    <a:pt x="122" y="444"/>
                    <a:pt x="214" y="596"/>
                  </a:cubicBezTo>
                  <a:cubicBezTo>
                    <a:pt x="292" y="769"/>
                    <a:pt x="403" y="828"/>
                    <a:pt x="526" y="828"/>
                  </a:cubicBezTo>
                  <a:cubicBezTo>
                    <a:pt x="640" y="828"/>
                    <a:pt x="765" y="776"/>
                    <a:pt x="882" y="717"/>
                  </a:cubicBezTo>
                  <a:lnTo>
                    <a:pt x="973" y="687"/>
                  </a:lnTo>
                  <a:cubicBezTo>
                    <a:pt x="913" y="505"/>
                    <a:pt x="821" y="322"/>
                    <a:pt x="761" y="109"/>
                  </a:cubicBezTo>
                  <a:cubicBezTo>
                    <a:pt x="742" y="115"/>
                    <a:pt x="724" y="117"/>
                    <a:pt x="705" y="117"/>
                  </a:cubicBezTo>
                  <a:cubicBezTo>
                    <a:pt x="571" y="117"/>
                    <a:pt x="429" y="0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7" name="Google Shape;14227;p16"/>
            <p:cNvSpPr/>
            <p:nvPr/>
          </p:nvSpPr>
          <p:spPr>
            <a:xfrm>
              <a:off x="5325525" y="1512275"/>
              <a:ext cx="21375" cy="17900"/>
            </a:xfrm>
            <a:custGeom>
              <a:avLst/>
              <a:gdLst/>
              <a:ahLst/>
              <a:cxnLst/>
              <a:rect l="l" t="t" r="r" b="b"/>
              <a:pathLst>
                <a:path w="855" h="716" extrusionOk="0">
                  <a:moveTo>
                    <a:pt x="331" y="1"/>
                  </a:moveTo>
                  <a:cubicBezTo>
                    <a:pt x="163" y="1"/>
                    <a:pt x="34" y="72"/>
                    <a:pt x="34" y="251"/>
                  </a:cubicBezTo>
                  <a:cubicBezTo>
                    <a:pt x="0" y="552"/>
                    <a:pt x="224" y="715"/>
                    <a:pt x="447" y="715"/>
                  </a:cubicBezTo>
                  <a:cubicBezTo>
                    <a:pt x="630" y="715"/>
                    <a:pt x="813" y="606"/>
                    <a:pt x="854" y="373"/>
                  </a:cubicBezTo>
                  <a:cubicBezTo>
                    <a:pt x="826" y="176"/>
                    <a:pt x="668" y="5"/>
                    <a:pt x="475" y="5"/>
                  </a:cubicBezTo>
                  <a:cubicBezTo>
                    <a:pt x="460" y="5"/>
                    <a:pt x="444" y="6"/>
                    <a:pt x="429" y="8"/>
                  </a:cubicBezTo>
                  <a:cubicBezTo>
                    <a:pt x="395" y="4"/>
                    <a:pt x="362" y="1"/>
                    <a:pt x="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8" name="Google Shape;14228;p16"/>
            <p:cNvSpPr/>
            <p:nvPr/>
          </p:nvSpPr>
          <p:spPr>
            <a:xfrm>
              <a:off x="6323325" y="1458525"/>
              <a:ext cx="31950" cy="22125"/>
            </a:xfrm>
            <a:custGeom>
              <a:avLst/>
              <a:gdLst/>
              <a:ahLst/>
              <a:cxnLst/>
              <a:rect l="l" t="t" r="r" b="b"/>
              <a:pathLst>
                <a:path w="1278" h="885" extrusionOk="0">
                  <a:moveTo>
                    <a:pt x="639" y="0"/>
                  </a:moveTo>
                  <a:cubicBezTo>
                    <a:pt x="366" y="61"/>
                    <a:pt x="1" y="31"/>
                    <a:pt x="183" y="517"/>
                  </a:cubicBezTo>
                  <a:cubicBezTo>
                    <a:pt x="351" y="741"/>
                    <a:pt x="531" y="885"/>
                    <a:pt x="729" y="885"/>
                  </a:cubicBezTo>
                  <a:cubicBezTo>
                    <a:pt x="853" y="885"/>
                    <a:pt x="985" y="828"/>
                    <a:pt x="1125" y="699"/>
                  </a:cubicBezTo>
                  <a:cubicBezTo>
                    <a:pt x="1277" y="487"/>
                    <a:pt x="1156" y="335"/>
                    <a:pt x="1004" y="213"/>
                  </a:cubicBezTo>
                  <a:cubicBezTo>
                    <a:pt x="913" y="91"/>
                    <a:pt x="791" y="31"/>
                    <a:pt x="6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9" name="Google Shape;14229;p16"/>
            <p:cNvSpPr/>
            <p:nvPr/>
          </p:nvSpPr>
          <p:spPr>
            <a:xfrm>
              <a:off x="5644000" y="1264825"/>
              <a:ext cx="24325" cy="19750"/>
            </a:xfrm>
            <a:custGeom>
              <a:avLst/>
              <a:gdLst/>
              <a:ahLst/>
              <a:cxnLst/>
              <a:rect l="l" t="t" r="r" b="b"/>
              <a:pathLst>
                <a:path w="973" h="790" extrusionOk="0">
                  <a:moveTo>
                    <a:pt x="458" y="1"/>
                  </a:moveTo>
                  <a:cubicBezTo>
                    <a:pt x="396" y="1"/>
                    <a:pt x="335" y="27"/>
                    <a:pt x="274" y="89"/>
                  </a:cubicBezTo>
                  <a:cubicBezTo>
                    <a:pt x="122" y="241"/>
                    <a:pt x="0" y="453"/>
                    <a:pt x="182" y="636"/>
                  </a:cubicBezTo>
                  <a:cubicBezTo>
                    <a:pt x="296" y="772"/>
                    <a:pt x="445" y="790"/>
                    <a:pt x="601" y="790"/>
                  </a:cubicBezTo>
                  <a:cubicBezTo>
                    <a:pt x="654" y="790"/>
                    <a:pt x="707" y="788"/>
                    <a:pt x="760" y="788"/>
                  </a:cubicBezTo>
                  <a:lnTo>
                    <a:pt x="730" y="788"/>
                  </a:lnTo>
                  <a:cubicBezTo>
                    <a:pt x="851" y="575"/>
                    <a:pt x="973" y="362"/>
                    <a:pt x="730" y="149"/>
                  </a:cubicBezTo>
                  <a:cubicBezTo>
                    <a:pt x="639" y="59"/>
                    <a:pt x="548" y="1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0" name="Google Shape;14230;p16"/>
            <p:cNvSpPr/>
            <p:nvPr/>
          </p:nvSpPr>
          <p:spPr>
            <a:xfrm>
              <a:off x="6507225" y="1259000"/>
              <a:ext cx="22075" cy="20400"/>
            </a:xfrm>
            <a:custGeom>
              <a:avLst/>
              <a:gdLst/>
              <a:ahLst/>
              <a:cxnLst/>
              <a:rect l="l" t="t" r="r" b="b"/>
              <a:pathLst>
                <a:path w="883" h="816" extrusionOk="0">
                  <a:moveTo>
                    <a:pt x="411" y="1"/>
                  </a:moveTo>
                  <a:cubicBezTo>
                    <a:pt x="284" y="1"/>
                    <a:pt x="142" y="18"/>
                    <a:pt x="1" y="18"/>
                  </a:cubicBezTo>
                  <a:cubicBezTo>
                    <a:pt x="153" y="261"/>
                    <a:pt x="244" y="474"/>
                    <a:pt x="365" y="656"/>
                  </a:cubicBezTo>
                  <a:cubicBezTo>
                    <a:pt x="416" y="757"/>
                    <a:pt x="508" y="816"/>
                    <a:pt x="607" y="816"/>
                  </a:cubicBezTo>
                  <a:cubicBezTo>
                    <a:pt x="628" y="816"/>
                    <a:pt x="648" y="813"/>
                    <a:pt x="669" y="808"/>
                  </a:cubicBezTo>
                  <a:cubicBezTo>
                    <a:pt x="852" y="747"/>
                    <a:pt x="882" y="626"/>
                    <a:pt x="882" y="474"/>
                  </a:cubicBezTo>
                  <a:cubicBezTo>
                    <a:pt x="862" y="68"/>
                    <a:pt x="666" y="1"/>
                    <a:pt x="4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1" name="Google Shape;14231;p16"/>
            <p:cNvSpPr/>
            <p:nvPr/>
          </p:nvSpPr>
          <p:spPr>
            <a:xfrm>
              <a:off x="6391725" y="1225225"/>
              <a:ext cx="32700" cy="31950"/>
            </a:xfrm>
            <a:custGeom>
              <a:avLst/>
              <a:gdLst/>
              <a:ahLst/>
              <a:cxnLst/>
              <a:rect l="l" t="t" r="r" b="b"/>
              <a:pathLst>
                <a:path w="1308" h="1278" extrusionOk="0">
                  <a:moveTo>
                    <a:pt x="1307" y="1"/>
                  </a:moveTo>
                  <a:cubicBezTo>
                    <a:pt x="365" y="1"/>
                    <a:pt x="365" y="1"/>
                    <a:pt x="183" y="882"/>
                  </a:cubicBezTo>
                  <a:cubicBezTo>
                    <a:pt x="152" y="1034"/>
                    <a:pt x="92" y="1156"/>
                    <a:pt x="0" y="1277"/>
                  </a:cubicBezTo>
                  <a:cubicBezTo>
                    <a:pt x="304" y="1277"/>
                    <a:pt x="456" y="1156"/>
                    <a:pt x="487" y="791"/>
                  </a:cubicBezTo>
                  <a:cubicBezTo>
                    <a:pt x="487" y="444"/>
                    <a:pt x="792" y="167"/>
                    <a:pt x="1134" y="167"/>
                  </a:cubicBezTo>
                  <a:cubicBezTo>
                    <a:pt x="1181" y="167"/>
                    <a:pt x="1229" y="172"/>
                    <a:pt x="1277" y="183"/>
                  </a:cubicBezTo>
                  <a:lnTo>
                    <a:pt x="130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2" name="Google Shape;14232;p16"/>
            <p:cNvSpPr/>
            <p:nvPr/>
          </p:nvSpPr>
          <p:spPr>
            <a:xfrm>
              <a:off x="6529275" y="1208700"/>
              <a:ext cx="25850" cy="23400"/>
            </a:xfrm>
            <a:custGeom>
              <a:avLst/>
              <a:gdLst/>
              <a:ahLst/>
              <a:cxnLst/>
              <a:rect l="l" t="t" r="r" b="b"/>
              <a:pathLst>
                <a:path w="1034" h="936" extrusionOk="0">
                  <a:moveTo>
                    <a:pt x="556" y="1"/>
                  </a:moveTo>
                  <a:cubicBezTo>
                    <a:pt x="501" y="1"/>
                    <a:pt x="443" y="18"/>
                    <a:pt x="395" y="54"/>
                  </a:cubicBezTo>
                  <a:cubicBezTo>
                    <a:pt x="0" y="327"/>
                    <a:pt x="243" y="601"/>
                    <a:pt x="456" y="935"/>
                  </a:cubicBezTo>
                  <a:cubicBezTo>
                    <a:pt x="790" y="692"/>
                    <a:pt x="1033" y="510"/>
                    <a:pt x="760" y="115"/>
                  </a:cubicBezTo>
                  <a:cubicBezTo>
                    <a:pt x="723" y="41"/>
                    <a:pt x="642" y="1"/>
                    <a:pt x="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3" name="Google Shape;14233;p16"/>
            <p:cNvSpPr/>
            <p:nvPr/>
          </p:nvSpPr>
          <p:spPr>
            <a:xfrm>
              <a:off x="6139450" y="1323925"/>
              <a:ext cx="28125" cy="16950"/>
            </a:xfrm>
            <a:custGeom>
              <a:avLst/>
              <a:gdLst/>
              <a:ahLst/>
              <a:cxnLst/>
              <a:rect l="l" t="t" r="r" b="b"/>
              <a:pathLst>
                <a:path w="1125" h="678" extrusionOk="0">
                  <a:moveTo>
                    <a:pt x="300" y="1"/>
                  </a:moveTo>
                  <a:cubicBezTo>
                    <a:pt x="156" y="1"/>
                    <a:pt x="0" y="170"/>
                    <a:pt x="0" y="339"/>
                  </a:cubicBezTo>
                  <a:cubicBezTo>
                    <a:pt x="0" y="471"/>
                    <a:pt x="92" y="557"/>
                    <a:pt x="196" y="557"/>
                  </a:cubicBezTo>
                  <a:cubicBezTo>
                    <a:pt x="212" y="557"/>
                    <a:pt x="227" y="555"/>
                    <a:pt x="243" y="551"/>
                  </a:cubicBezTo>
                  <a:cubicBezTo>
                    <a:pt x="293" y="544"/>
                    <a:pt x="345" y="540"/>
                    <a:pt x="398" y="540"/>
                  </a:cubicBezTo>
                  <a:cubicBezTo>
                    <a:pt x="569" y="540"/>
                    <a:pt x="749" y="580"/>
                    <a:pt x="912" y="673"/>
                  </a:cubicBezTo>
                  <a:cubicBezTo>
                    <a:pt x="915" y="676"/>
                    <a:pt x="919" y="678"/>
                    <a:pt x="924" y="678"/>
                  </a:cubicBezTo>
                  <a:cubicBezTo>
                    <a:pt x="962" y="678"/>
                    <a:pt x="1040" y="578"/>
                    <a:pt x="1094" y="551"/>
                  </a:cubicBezTo>
                  <a:cubicBezTo>
                    <a:pt x="1094" y="491"/>
                    <a:pt x="1125" y="399"/>
                    <a:pt x="1094" y="369"/>
                  </a:cubicBezTo>
                  <a:cubicBezTo>
                    <a:pt x="851" y="217"/>
                    <a:pt x="578" y="95"/>
                    <a:pt x="334" y="4"/>
                  </a:cubicBezTo>
                  <a:cubicBezTo>
                    <a:pt x="323" y="2"/>
                    <a:pt x="312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4" name="Google Shape;14234;p16"/>
            <p:cNvSpPr/>
            <p:nvPr/>
          </p:nvSpPr>
          <p:spPr>
            <a:xfrm>
              <a:off x="6416800" y="1203175"/>
              <a:ext cx="28150" cy="22075"/>
            </a:xfrm>
            <a:custGeom>
              <a:avLst/>
              <a:gdLst/>
              <a:ahLst/>
              <a:cxnLst/>
              <a:rect l="l" t="t" r="r" b="b"/>
              <a:pathLst>
                <a:path w="1126" h="883" extrusionOk="0">
                  <a:moveTo>
                    <a:pt x="477" y="0"/>
                  </a:moveTo>
                  <a:cubicBezTo>
                    <a:pt x="389" y="0"/>
                    <a:pt x="301" y="40"/>
                    <a:pt x="213" y="153"/>
                  </a:cubicBezTo>
                  <a:cubicBezTo>
                    <a:pt x="0" y="427"/>
                    <a:pt x="183" y="640"/>
                    <a:pt x="304" y="883"/>
                  </a:cubicBezTo>
                  <a:lnTo>
                    <a:pt x="1004" y="700"/>
                  </a:lnTo>
                  <a:cubicBezTo>
                    <a:pt x="1125" y="457"/>
                    <a:pt x="973" y="305"/>
                    <a:pt x="852" y="153"/>
                  </a:cubicBezTo>
                  <a:cubicBezTo>
                    <a:pt x="727" y="82"/>
                    <a:pt x="602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5" name="Google Shape;14235;p16"/>
            <p:cNvSpPr/>
            <p:nvPr/>
          </p:nvSpPr>
          <p:spPr>
            <a:xfrm>
              <a:off x="6432750" y="1089125"/>
              <a:ext cx="19025" cy="20625"/>
            </a:xfrm>
            <a:custGeom>
              <a:avLst/>
              <a:gdLst/>
              <a:ahLst/>
              <a:cxnLst/>
              <a:rect l="l" t="t" r="r" b="b"/>
              <a:pathLst>
                <a:path w="761" h="825" extrusionOk="0">
                  <a:moveTo>
                    <a:pt x="426" y="0"/>
                  </a:moveTo>
                  <a:cubicBezTo>
                    <a:pt x="214" y="0"/>
                    <a:pt x="62" y="146"/>
                    <a:pt x="62" y="369"/>
                  </a:cubicBezTo>
                  <a:cubicBezTo>
                    <a:pt x="1" y="582"/>
                    <a:pt x="153" y="794"/>
                    <a:pt x="396" y="825"/>
                  </a:cubicBezTo>
                  <a:cubicBezTo>
                    <a:pt x="639" y="794"/>
                    <a:pt x="730" y="551"/>
                    <a:pt x="730" y="369"/>
                  </a:cubicBezTo>
                  <a:cubicBezTo>
                    <a:pt x="761" y="186"/>
                    <a:pt x="730" y="4"/>
                    <a:pt x="487" y="4"/>
                  </a:cubicBezTo>
                  <a:cubicBezTo>
                    <a:pt x="466" y="1"/>
                    <a:pt x="446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6" name="Google Shape;14236;p16"/>
            <p:cNvSpPr/>
            <p:nvPr/>
          </p:nvSpPr>
          <p:spPr>
            <a:xfrm>
              <a:off x="6586350" y="1311675"/>
              <a:ext cx="21975" cy="18525"/>
            </a:xfrm>
            <a:custGeom>
              <a:avLst/>
              <a:gdLst/>
              <a:ahLst/>
              <a:cxnLst/>
              <a:rect l="l" t="t" r="r" b="b"/>
              <a:pathLst>
                <a:path w="879" h="741" extrusionOk="0">
                  <a:moveTo>
                    <a:pt x="419" y="0"/>
                  </a:moveTo>
                  <a:cubicBezTo>
                    <a:pt x="390" y="0"/>
                    <a:pt x="361" y="3"/>
                    <a:pt x="331" y="8"/>
                  </a:cubicBezTo>
                  <a:cubicBezTo>
                    <a:pt x="179" y="38"/>
                    <a:pt x="58" y="160"/>
                    <a:pt x="58" y="312"/>
                  </a:cubicBezTo>
                  <a:cubicBezTo>
                    <a:pt x="1" y="539"/>
                    <a:pt x="183" y="740"/>
                    <a:pt x="406" y="740"/>
                  </a:cubicBezTo>
                  <a:cubicBezTo>
                    <a:pt x="422" y="740"/>
                    <a:pt x="437" y="739"/>
                    <a:pt x="453" y="737"/>
                  </a:cubicBezTo>
                  <a:lnTo>
                    <a:pt x="787" y="737"/>
                  </a:lnTo>
                  <a:cubicBezTo>
                    <a:pt x="878" y="555"/>
                    <a:pt x="878" y="373"/>
                    <a:pt x="787" y="221"/>
                  </a:cubicBezTo>
                  <a:cubicBezTo>
                    <a:pt x="711" y="68"/>
                    <a:pt x="570" y="0"/>
                    <a:pt x="4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7" name="Google Shape;14237;p16"/>
            <p:cNvSpPr/>
            <p:nvPr/>
          </p:nvSpPr>
          <p:spPr>
            <a:xfrm>
              <a:off x="7101475" y="1421950"/>
              <a:ext cx="19000" cy="19950"/>
            </a:xfrm>
            <a:custGeom>
              <a:avLst/>
              <a:gdLst/>
              <a:ahLst/>
              <a:cxnLst/>
              <a:rect l="l" t="t" r="r" b="b"/>
              <a:pathLst>
                <a:path w="760" h="798" extrusionOk="0">
                  <a:moveTo>
                    <a:pt x="394" y="0"/>
                  </a:moveTo>
                  <a:cubicBezTo>
                    <a:pt x="375" y="0"/>
                    <a:pt x="355" y="2"/>
                    <a:pt x="334" y="4"/>
                  </a:cubicBezTo>
                  <a:cubicBezTo>
                    <a:pt x="122" y="35"/>
                    <a:pt x="0" y="217"/>
                    <a:pt x="0" y="399"/>
                  </a:cubicBezTo>
                  <a:cubicBezTo>
                    <a:pt x="0" y="598"/>
                    <a:pt x="160" y="797"/>
                    <a:pt x="379" y="797"/>
                  </a:cubicBezTo>
                  <a:cubicBezTo>
                    <a:pt x="394" y="797"/>
                    <a:pt x="410" y="797"/>
                    <a:pt x="426" y="795"/>
                  </a:cubicBezTo>
                  <a:cubicBezTo>
                    <a:pt x="669" y="795"/>
                    <a:pt x="729" y="551"/>
                    <a:pt x="760" y="339"/>
                  </a:cubicBezTo>
                  <a:cubicBezTo>
                    <a:pt x="704" y="144"/>
                    <a:pt x="598" y="0"/>
                    <a:pt x="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8" name="Google Shape;14238;p16"/>
            <p:cNvSpPr/>
            <p:nvPr/>
          </p:nvSpPr>
          <p:spPr>
            <a:xfrm>
              <a:off x="6509500" y="1378600"/>
              <a:ext cx="28150" cy="14700"/>
            </a:xfrm>
            <a:custGeom>
              <a:avLst/>
              <a:gdLst/>
              <a:ahLst/>
              <a:cxnLst/>
              <a:rect l="l" t="t" r="r" b="b"/>
              <a:pathLst>
                <a:path w="1126" h="588" extrusionOk="0">
                  <a:moveTo>
                    <a:pt x="787" y="0"/>
                  </a:moveTo>
                  <a:cubicBezTo>
                    <a:pt x="496" y="0"/>
                    <a:pt x="214" y="93"/>
                    <a:pt x="1" y="279"/>
                  </a:cubicBezTo>
                  <a:cubicBezTo>
                    <a:pt x="274" y="401"/>
                    <a:pt x="548" y="492"/>
                    <a:pt x="821" y="583"/>
                  </a:cubicBezTo>
                  <a:cubicBezTo>
                    <a:pt x="837" y="586"/>
                    <a:pt x="853" y="588"/>
                    <a:pt x="869" y="588"/>
                  </a:cubicBezTo>
                  <a:cubicBezTo>
                    <a:pt x="1003" y="588"/>
                    <a:pt x="1125" y="476"/>
                    <a:pt x="1125" y="340"/>
                  </a:cubicBezTo>
                  <a:cubicBezTo>
                    <a:pt x="1125" y="158"/>
                    <a:pt x="1065" y="6"/>
                    <a:pt x="913" y="6"/>
                  </a:cubicBezTo>
                  <a:cubicBezTo>
                    <a:pt x="871" y="2"/>
                    <a:pt x="829" y="0"/>
                    <a:pt x="7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9" name="Google Shape;14239;p16"/>
            <p:cNvSpPr/>
            <p:nvPr/>
          </p:nvSpPr>
          <p:spPr>
            <a:xfrm>
              <a:off x="5459325" y="1270250"/>
              <a:ext cx="16750" cy="23500"/>
            </a:xfrm>
            <a:custGeom>
              <a:avLst/>
              <a:gdLst/>
              <a:ahLst/>
              <a:cxnLst/>
              <a:rect l="l" t="t" r="r" b="b"/>
              <a:pathLst>
                <a:path w="670" h="940" extrusionOk="0">
                  <a:moveTo>
                    <a:pt x="374" y="0"/>
                  </a:moveTo>
                  <a:cubicBezTo>
                    <a:pt x="301" y="0"/>
                    <a:pt x="209" y="11"/>
                    <a:pt x="92" y="24"/>
                  </a:cubicBezTo>
                  <a:lnTo>
                    <a:pt x="122" y="388"/>
                  </a:lnTo>
                  <a:cubicBezTo>
                    <a:pt x="1" y="479"/>
                    <a:pt x="1" y="662"/>
                    <a:pt x="122" y="753"/>
                  </a:cubicBezTo>
                  <a:cubicBezTo>
                    <a:pt x="217" y="879"/>
                    <a:pt x="311" y="939"/>
                    <a:pt x="405" y="939"/>
                  </a:cubicBezTo>
                  <a:cubicBezTo>
                    <a:pt x="493" y="939"/>
                    <a:pt x="581" y="886"/>
                    <a:pt x="670" y="783"/>
                  </a:cubicBezTo>
                  <a:cubicBezTo>
                    <a:pt x="646" y="138"/>
                    <a:pt x="641" y="0"/>
                    <a:pt x="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0" name="Google Shape;14240;p16"/>
            <p:cNvSpPr/>
            <p:nvPr/>
          </p:nvSpPr>
          <p:spPr>
            <a:xfrm>
              <a:off x="6852975" y="1368700"/>
              <a:ext cx="23575" cy="19925"/>
            </a:xfrm>
            <a:custGeom>
              <a:avLst/>
              <a:gdLst/>
              <a:ahLst/>
              <a:cxnLst/>
              <a:rect l="l" t="t" r="r" b="b"/>
              <a:pathLst>
                <a:path w="943" h="797" extrusionOk="0">
                  <a:moveTo>
                    <a:pt x="330" y="0"/>
                  </a:moveTo>
                  <a:cubicBezTo>
                    <a:pt x="185" y="0"/>
                    <a:pt x="85" y="111"/>
                    <a:pt x="1" y="280"/>
                  </a:cubicBezTo>
                  <a:cubicBezTo>
                    <a:pt x="31" y="584"/>
                    <a:pt x="153" y="797"/>
                    <a:pt x="487" y="797"/>
                  </a:cubicBezTo>
                  <a:cubicBezTo>
                    <a:pt x="639" y="797"/>
                    <a:pt x="791" y="706"/>
                    <a:pt x="821" y="554"/>
                  </a:cubicBezTo>
                  <a:cubicBezTo>
                    <a:pt x="943" y="311"/>
                    <a:pt x="730" y="189"/>
                    <a:pt x="548" y="67"/>
                  </a:cubicBezTo>
                  <a:cubicBezTo>
                    <a:pt x="465" y="21"/>
                    <a:pt x="393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1" name="Google Shape;14241;p16"/>
            <p:cNvSpPr/>
            <p:nvPr/>
          </p:nvSpPr>
          <p:spPr>
            <a:xfrm>
              <a:off x="6053575" y="1299225"/>
              <a:ext cx="20525" cy="36225"/>
            </a:xfrm>
            <a:custGeom>
              <a:avLst/>
              <a:gdLst/>
              <a:ahLst/>
              <a:cxnLst/>
              <a:rect l="l" t="t" r="r" b="b"/>
              <a:pathLst>
                <a:path w="821" h="1449" extrusionOk="0">
                  <a:moveTo>
                    <a:pt x="349" y="1"/>
                  </a:moveTo>
                  <a:cubicBezTo>
                    <a:pt x="317" y="1"/>
                    <a:pt x="282" y="7"/>
                    <a:pt x="243" y="20"/>
                  </a:cubicBezTo>
                  <a:cubicBezTo>
                    <a:pt x="92" y="50"/>
                    <a:pt x="0" y="202"/>
                    <a:pt x="92" y="354"/>
                  </a:cubicBezTo>
                  <a:cubicBezTo>
                    <a:pt x="304" y="688"/>
                    <a:pt x="61" y="1144"/>
                    <a:pt x="426" y="1448"/>
                  </a:cubicBezTo>
                  <a:cubicBezTo>
                    <a:pt x="426" y="1114"/>
                    <a:pt x="335" y="719"/>
                    <a:pt x="821" y="688"/>
                  </a:cubicBezTo>
                  <a:cubicBezTo>
                    <a:pt x="730" y="506"/>
                    <a:pt x="669" y="354"/>
                    <a:pt x="608" y="202"/>
                  </a:cubicBezTo>
                  <a:cubicBezTo>
                    <a:pt x="537" y="82"/>
                    <a:pt x="465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2" name="Google Shape;14242;p16"/>
            <p:cNvSpPr/>
            <p:nvPr/>
          </p:nvSpPr>
          <p:spPr>
            <a:xfrm>
              <a:off x="6261775" y="1225225"/>
              <a:ext cx="20500" cy="17650"/>
            </a:xfrm>
            <a:custGeom>
              <a:avLst/>
              <a:gdLst/>
              <a:ahLst/>
              <a:cxnLst/>
              <a:rect l="l" t="t" r="r" b="b"/>
              <a:pathLst>
                <a:path w="820" h="706" extrusionOk="0">
                  <a:moveTo>
                    <a:pt x="457" y="1"/>
                  </a:moveTo>
                  <a:cubicBezTo>
                    <a:pt x="214" y="1"/>
                    <a:pt x="1" y="214"/>
                    <a:pt x="31" y="487"/>
                  </a:cubicBezTo>
                  <a:cubicBezTo>
                    <a:pt x="58" y="619"/>
                    <a:pt x="176" y="706"/>
                    <a:pt x="307" y="706"/>
                  </a:cubicBezTo>
                  <a:cubicBezTo>
                    <a:pt x="326" y="706"/>
                    <a:pt x="346" y="704"/>
                    <a:pt x="365" y="700"/>
                  </a:cubicBezTo>
                  <a:cubicBezTo>
                    <a:pt x="381" y="702"/>
                    <a:pt x="396" y="702"/>
                    <a:pt x="412" y="702"/>
                  </a:cubicBezTo>
                  <a:cubicBezTo>
                    <a:pt x="659" y="702"/>
                    <a:pt x="820" y="473"/>
                    <a:pt x="791" y="244"/>
                  </a:cubicBezTo>
                  <a:cubicBezTo>
                    <a:pt x="791" y="62"/>
                    <a:pt x="639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3" name="Google Shape;14243;p16"/>
            <p:cNvSpPr/>
            <p:nvPr/>
          </p:nvSpPr>
          <p:spPr>
            <a:xfrm>
              <a:off x="5935775" y="1320225"/>
              <a:ext cx="22825" cy="22100"/>
            </a:xfrm>
            <a:custGeom>
              <a:avLst/>
              <a:gdLst/>
              <a:ahLst/>
              <a:cxnLst/>
              <a:rect l="l" t="t" r="r" b="b"/>
              <a:pathLst>
                <a:path w="913" h="884" extrusionOk="0">
                  <a:moveTo>
                    <a:pt x="913" y="0"/>
                  </a:moveTo>
                  <a:cubicBezTo>
                    <a:pt x="730" y="122"/>
                    <a:pt x="548" y="213"/>
                    <a:pt x="335" y="243"/>
                  </a:cubicBezTo>
                  <a:cubicBezTo>
                    <a:pt x="153" y="274"/>
                    <a:pt x="1" y="426"/>
                    <a:pt x="92" y="669"/>
                  </a:cubicBezTo>
                  <a:cubicBezTo>
                    <a:pt x="165" y="814"/>
                    <a:pt x="259" y="883"/>
                    <a:pt x="368" y="883"/>
                  </a:cubicBezTo>
                  <a:cubicBezTo>
                    <a:pt x="442" y="883"/>
                    <a:pt x="523" y="852"/>
                    <a:pt x="609" y="791"/>
                  </a:cubicBezTo>
                  <a:cubicBezTo>
                    <a:pt x="700" y="730"/>
                    <a:pt x="822" y="669"/>
                    <a:pt x="913" y="608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4" name="Google Shape;14244;p16"/>
            <p:cNvSpPr/>
            <p:nvPr/>
          </p:nvSpPr>
          <p:spPr>
            <a:xfrm>
              <a:off x="5330150" y="1553350"/>
              <a:ext cx="22825" cy="17925"/>
            </a:xfrm>
            <a:custGeom>
              <a:avLst/>
              <a:gdLst/>
              <a:ahLst/>
              <a:cxnLst/>
              <a:rect l="l" t="t" r="r" b="b"/>
              <a:pathLst>
                <a:path w="913" h="717" extrusionOk="0">
                  <a:moveTo>
                    <a:pt x="535" y="1"/>
                  </a:moveTo>
                  <a:cubicBezTo>
                    <a:pt x="357" y="1"/>
                    <a:pt x="179" y="100"/>
                    <a:pt x="1" y="189"/>
                  </a:cubicBezTo>
                  <a:cubicBezTo>
                    <a:pt x="76" y="546"/>
                    <a:pt x="151" y="717"/>
                    <a:pt x="290" y="717"/>
                  </a:cubicBezTo>
                  <a:cubicBezTo>
                    <a:pt x="377" y="717"/>
                    <a:pt x="488" y="651"/>
                    <a:pt x="639" y="523"/>
                  </a:cubicBezTo>
                  <a:cubicBezTo>
                    <a:pt x="730" y="432"/>
                    <a:pt x="821" y="311"/>
                    <a:pt x="912" y="189"/>
                  </a:cubicBezTo>
                  <a:cubicBezTo>
                    <a:pt x="786" y="50"/>
                    <a:pt x="661" y="1"/>
                    <a:pt x="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5" name="Google Shape;14245;p16"/>
            <p:cNvSpPr/>
            <p:nvPr/>
          </p:nvSpPr>
          <p:spPr>
            <a:xfrm>
              <a:off x="6319525" y="1433300"/>
              <a:ext cx="31950" cy="38150"/>
            </a:xfrm>
            <a:custGeom>
              <a:avLst/>
              <a:gdLst/>
              <a:ahLst/>
              <a:cxnLst/>
              <a:rect l="l" t="t" r="r" b="b"/>
              <a:pathLst>
                <a:path w="1278" h="1526" extrusionOk="0">
                  <a:moveTo>
                    <a:pt x="844" y="0"/>
                  </a:moveTo>
                  <a:cubicBezTo>
                    <a:pt x="813" y="0"/>
                    <a:pt x="776" y="11"/>
                    <a:pt x="730" y="37"/>
                  </a:cubicBezTo>
                  <a:cubicBezTo>
                    <a:pt x="913" y="705"/>
                    <a:pt x="396" y="888"/>
                    <a:pt x="1" y="1161"/>
                  </a:cubicBezTo>
                  <a:cubicBezTo>
                    <a:pt x="122" y="1283"/>
                    <a:pt x="244" y="1404"/>
                    <a:pt x="335" y="1526"/>
                  </a:cubicBezTo>
                  <a:cubicBezTo>
                    <a:pt x="366" y="1161"/>
                    <a:pt x="639" y="1161"/>
                    <a:pt x="913" y="1161"/>
                  </a:cubicBezTo>
                  <a:cubicBezTo>
                    <a:pt x="1065" y="1070"/>
                    <a:pt x="1125" y="918"/>
                    <a:pt x="1277" y="796"/>
                  </a:cubicBezTo>
                  <a:cubicBezTo>
                    <a:pt x="1186" y="614"/>
                    <a:pt x="882" y="493"/>
                    <a:pt x="1095" y="219"/>
                  </a:cubicBezTo>
                  <a:cubicBezTo>
                    <a:pt x="999" y="147"/>
                    <a:pt x="960" y="0"/>
                    <a:pt x="8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6" name="Google Shape;14246;p16"/>
            <p:cNvSpPr/>
            <p:nvPr/>
          </p:nvSpPr>
          <p:spPr>
            <a:xfrm>
              <a:off x="5526200" y="1399875"/>
              <a:ext cx="21300" cy="22950"/>
            </a:xfrm>
            <a:custGeom>
              <a:avLst/>
              <a:gdLst/>
              <a:ahLst/>
              <a:cxnLst/>
              <a:rect l="l" t="t" r="r" b="b"/>
              <a:pathLst>
                <a:path w="852" h="918" extrusionOk="0">
                  <a:moveTo>
                    <a:pt x="536" y="0"/>
                  </a:moveTo>
                  <a:cubicBezTo>
                    <a:pt x="482" y="0"/>
                    <a:pt x="424" y="20"/>
                    <a:pt x="365" y="67"/>
                  </a:cubicBezTo>
                  <a:cubicBezTo>
                    <a:pt x="122" y="279"/>
                    <a:pt x="1" y="614"/>
                    <a:pt x="31" y="918"/>
                  </a:cubicBezTo>
                  <a:cubicBezTo>
                    <a:pt x="335" y="826"/>
                    <a:pt x="457" y="523"/>
                    <a:pt x="761" y="492"/>
                  </a:cubicBezTo>
                  <a:cubicBezTo>
                    <a:pt x="852" y="492"/>
                    <a:pt x="852" y="219"/>
                    <a:pt x="761" y="127"/>
                  </a:cubicBezTo>
                  <a:cubicBezTo>
                    <a:pt x="704" y="52"/>
                    <a:pt x="625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7" name="Google Shape;14247;p16"/>
            <p:cNvSpPr/>
            <p:nvPr/>
          </p:nvSpPr>
          <p:spPr>
            <a:xfrm>
              <a:off x="5265550" y="1367325"/>
              <a:ext cx="18275" cy="19875"/>
            </a:xfrm>
            <a:custGeom>
              <a:avLst/>
              <a:gdLst/>
              <a:ahLst/>
              <a:cxnLst/>
              <a:rect l="l" t="t" r="r" b="b"/>
              <a:pathLst>
                <a:path w="731" h="795" extrusionOk="0">
                  <a:moveTo>
                    <a:pt x="366" y="1"/>
                  </a:moveTo>
                  <a:cubicBezTo>
                    <a:pt x="183" y="1"/>
                    <a:pt x="31" y="183"/>
                    <a:pt x="31" y="366"/>
                  </a:cubicBezTo>
                  <a:cubicBezTo>
                    <a:pt x="1" y="578"/>
                    <a:pt x="153" y="761"/>
                    <a:pt x="396" y="791"/>
                  </a:cubicBezTo>
                  <a:cubicBezTo>
                    <a:pt x="414" y="794"/>
                    <a:pt x="431" y="795"/>
                    <a:pt x="448" y="795"/>
                  </a:cubicBezTo>
                  <a:cubicBezTo>
                    <a:pt x="624" y="795"/>
                    <a:pt x="703" y="649"/>
                    <a:pt x="730" y="426"/>
                  </a:cubicBezTo>
                  <a:cubicBezTo>
                    <a:pt x="700" y="244"/>
                    <a:pt x="670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8" name="Google Shape;14248;p16"/>
            <p:cNvSpPr/>
            <p:nvPr/>
          </p:nvSpPr>
          <p:spPr>
            <a:xfrm>
              <a:off x="5761775" y="1292175"/>
              <a:ext cx="28900" cy="18000"/>
            </a:xfrm>
            <a:custGeom>
              <a:avLst/>
              <a:gdLst/>
              <a:ahLst/>
              <a:cxnLst/>
              <a:rect l="l" t="t" r="r" b="b"/>
              <a:pathLst>
                <a:path w="1156" h="720" extrusionOk="0">
                  <a:moveTo>
                    <a:pt x="423" y="1"/>
                  </a:moveTo>
                  <a:cubicBezTo>
                    <a:pt x="266" y="1"/>
                    <a:pt x="133" y="122"/>
                    <a:pt x="0" y="210"/>
                  </a:cubicBezTo>
                  <a:lnTo>
                    <a:pt x="0" y="302"/>
                  </a:lnTo>
                  <a:cubicBezTo>
                    <a:pt x="0" y="362"/>
                    <a:pt x="31" y="423"/>
                    <a:pt x="92" y="454"/>
                  </a:cubicBezTo>
                  <a:cubicBezTo>
                    <a:pt x="125" y="444"/>
                    <a:pt x="157" y="440"/>
                    <a:pt x="188" y="440"/>
                  </a:cubicBezTo>
                  <a:cubicBezTo>
                    <a:pt x="353" y="440"/>
                    <a:pt x="485" y="564"/>
                    <a:pt x="639" y="666"/>
                  </a:cubicBezTo>
                  <a:cubicBezTo>
                    <a:pt x="687" y="702"/>
                    <a:pt x="739" y="719"/>
                    <a:pt x="791" y="719"/>
                  </a:cubicBezTo>
                  <a:cubicBezTo>
                    <a:pt x="871" y="719"/>
                    <a:pt x="948" y="679"/>
                    <a:pt x="1003" y="606"/>
                  </a:cubicBezTo>
                  <a:cubicBezTo>
                    <a:pt x="1155" y="484"/>
                    <a:pt x="1095" y="241"/>
                    <a:pt x="943" y="150"/>
                  </a:cubicBezTo>
                  <a:cubicBezTo>
                    <a:pt x="821" y="119"/>
                    <a:pt x="730" y="89"/>
                    <a:pt x="608" y="58"/>
                  </a:cubicBezTo>
                  <a:cubicBezTo>
                    <a:pt x="543" y="17"/>
                    <a:pt x="481" y="1"/>
                    <a:pt x="4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9" name="Google Shape;14249;p16"/>
            <p:cNvSpPr/>
            <p:nvPr/>
          </p:nvSpPr>
          <p:spPr>
            <a:xfrm>
              <a:off x="6046725" y="1371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379" y="1"/>
                  </a:moveTo>
                  <a:cubicBezTo>
                    <a:pt x="183" y="1"/>
                    <a:pt x="1" y="172"/>
                    <a:pt x="1" y="369"/>
                  </a:cubicBezTo>
                  <a:cubicBezTo>
                    <a:pt x="1" y="582"/>
                    <a:pt x="92" y="642"/>
                    <a:pt x="274" y="673"/>
                  </a:cubicBezTo>
                  <a:cubicBezTo>
                    <a:pt x="517" y="673"/>
                    <a:pt x="700" y="582"/>
                    <a:pt x="700" y="308"/>
                  </a:cubicBezTo>
                  <a:cubicBezTo>
                    <a:pt x="700" y="126"/>
                    <a:pt x="609" y="4"/>
                    <a:pt x="426" y="4"/>
                  </a:cubicBezTo>
                  <a:cubicBezTo>
                    <a:pt x="411" y="2"/>
                    <a:pt x="395" y="1"/>
                    <a:pt x="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0" name="Google Shape;14250;p16"/>
            <p:cNvSpPr/>
            <p:nvPr/>
          </p:nvSpPr>
          <p:spPr>
            <a:xfrm>
              <a:off x="5493525" y="1270075"/>
              <a:ext cx="19025" cy="18975"/>
            </a:xfrm>
            <a:custGeom>
              <a:avLst/>
              <a:gdLst/>
              <a:ahLst/>
              <a:cxnLst/>
              <a:rect l="l" t="t" r="r" b="b"/>
              <a:pathLst>
                <a:path w="761" h="759" extrusionOk="0">
                  <a:moveTo>
                    <a:pt x="213" y="0"/>
                  </a:moveTo>
                  <a:lnTo>
                    <a:pt x="183" y="31"/>
                  </a:lnTo>
                  <a:cubicBezTo>
                    <a:pt x="188" y="31"/>
                    <a:pt x="193" y="31"/>
                    <a:pt x="198" y="30"/>
                  </a:cubicBezTo>
                  <a:lnTo>
                    <a:pt x="198" y="30"/>
                  </a:lnTo>
                  <a:cubicBezTo>
                    <a:pt x="203" y="21"/>
                    <a:pt x="208" y="10"/>
                    <a:pt x="213" y="0"/>
                  </a:cubicBezTo>
                  <a:close/>
                  <a:moveTo>
                    <a:pt x="323" y="29"/>
                  </a:moveTo>
                  <a:cubicBezTo>
                    <a:pt x="281" y="29"/>
                    <a:pt x="239" y="30"/>
                    <a:pt x="198" y="30"/>
                  </a:cubicBezTo>
                  <a:lnTo>
                    <a:pt x="198" y="30"/>
                  </a:lnTo>
                  <a:cubicBezTo>
                    <a:pt x="143" y="137"/>
                    <a:pt x="89" y="223"/>
                    <a:pt x="61" y="334"/>
                  </a:cubicBezTo>
                  <a:cubicBezTo>
                    <a:pt x="1" y="486"/>
                    <a:pt x="61" y="669"/>
                    <a:pt x="213" y="730"/>
                  </a:cubicBezTo>
                  <a:cubicBezTo>
                    <a:pt x="262" y="749"/>
                    <a:pt x="316" y="759"/>
                    <a:pt x="370" y="759"/>
                  </a:cubicBezTo>
                  <a:cubicBezTo>
                    <a:pt x="488" y="759"/>
                    <a:pt x="607" y="712"/>
                    <a:pt x="669" y="608"/>
                  </a:cubicBezTo>
                  <a:cubicBezTo>
                    <a:pt x="761" y="456"/>
                    <a:pt x="761" y="304"/>
                    <a:pt x="669" y="183"/>
                  </a:cubicBezTo>
                  <a:cubicBezTo>
                    <a:pt x="601" y="46"/>
                    <a:pt x="464" y="29"/>
                    <a:pt x="323" y="2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1" name="Google Shape;14251;p16"/>
            <p:cNvSpPr/>
            <p:nvPr/>
          </p:nvSpPr>
          <p:spPr>
            <a:xfrm>
              <a:off x="5849925" y="1207650"/>
              <a:ext cx="16725" cy="17600"/>
            </a:xfrm>
            <a:custGeom>
              <a:avLst/>
              <a:gdLst/>
              <a:ahLst/>
              <a:cxnLst/>
              <a:rect l="l" t="t" r="r" b="b"/>
              <a:pathLst>
                <a:path w="669" h="704" extrusionOk="0">
                  <a:moveTo>
                    <a:pt x="265" y="0"/>
                  </a:moveTo>
                  <a:cubicBezTo>
                    <a:pt x="74" y="0"/>
                    <a:pt x="0" y="118"/>
                    <a:pt x="0" y="309"/>
                  </a:cubicBezTo>
                  <a:cubicBezTo>
                    <a:pt x="0" y="521"/>
                    <a:pt x="61" y="704"/>
                    <a:pt x="274" y="704"/>
                  </a:cubicBezTo>
                  <a:cubicBezTo>
                    <a:pt x="487" y="704"/>
                    <a:pt x="639" y="552"/>
                    <a:pt x="639" y="369"/>
                  </a:cubicBezTo>
                  <a:cubicBezTo>
                    <a:pt x="669" y="157"/>
                    <a:pt x="517" y="66"/>
                    <a:pt x="335" y="5"/>
                  </a:cubicBezTo>
                  <a:cubicBezTo>
                    <a:pt x="310" y="2"/>
                    <a:pt x="28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2" name="Google Shape;14252;p16"/>
            <p:cNvSpPr/>
            <p:nvPr/>
          </p:nvSpPr>
          <p:spPr>
            <a:xfrm>
              <a:off x="6254950" y="1393600"/>
              <a:ext cx="25850" cy="13425"/>
            </a:xfrm>
            <a:custGeom>
              <a:avLst/>
              <a:gdLst/>
              <a:ahLst/>
              <a:cxnLst/>
              <a:rect l="l" t="t" r="r" b="b"/>
              <a:pathLst>
                <a:path w="1034" h="537" extrusionOk="0">
                  <a:moveTo>
                    <a:pt x="487" y="0"/>
                  </a:moveTo>
                  <a:cubicBezTo>
                    <a:pt x="324" y="0"/>
                    <a:pt x="162" y="14"/>
                    <a:pt x="0" y="14"/>
                  </a:cubicBezTo>
                  <a:cubicBezTo>
                    <a:pt x="31" y="166"/>
                    <a:pt x="31" y="287"/>
                    <a:pt x="31" y="409"/>
                  </a:cubicBezTo>
                  <a:cubicBezTo>
                    <a:pt x="243" y="439"/>
                    <a:pt x="426" y="500"/>
                    <a:pt x="638" y="530"/>
                  </a:cubicBezTo>
                  <a:cubicBezTo>
                    <a:pt x="658" y="534"/>
                    <a:pt x="678" y="536"/>
                    <a:pt x="697" y="536"/>
                  </a:cubicBezTo>
                  <a:cubicBezTo>
                    <a:pt x="828" y="536"/>
                    <a:pt x="946" y="450"/>
                    <a:pt x="973" y="318"/>
                  </a:cubicBezTo>
                  <a:cubicBezTo>
                    <a:pt x="1034" y="105"/>
                    <a:pt x="882" y="14"/>
                    <a:pt x="730" y="14"/>
                  </a:cubicBezTo>
                  <a:cubicBezTo>
                    <a:pt x="649" y="3"/>
                    <a:pt x="568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3" name="Google Shape;14253;p16"/>
            <p:cNvSpPr/>
            <p:nvPr/>
          </p:nvSpPr>
          <p:spPr>
            <a:xfrm>
              <a:off x="6140425" y="1263100"/>
              <a:ext cx="19550" cy="16600"/>
            </a:xfrm>
            <a:custGeom>
              <a:avLst/>
              <a:gdLst/>
              <a:ahLst/>
              <a:cxnLst/>
              <a:rect l="l" t="t" r="r" b="b"/>
              <a:pathLst>
                <a:path w="782" h="664" extrusionOk="0">
                  <a:moveTo>
                    <a:pt x="428" y="0"/>
                  </a:moveTo>
                  <a:cubicBezTo>
                    <a:pt x="310" y="0"/>
                    <a:pt x="178" y="57"/>
                    <a:pt x="52" y="127"/>
                  </a:cubicBezTo>
                  <a:cubicBezTo>
                    <a:pt x="0" y="440"/>
                    <a:pt x="60" y="663"/>
                    <a:pt x="365" y="663"/>
                  </a:cubicBezTo>
                  <a:cubicBezTo>
                    <a:pt x="416" y="663"/>
                    <a:pt x="473" y="657"/>
                    <a:pt x="539" y="644"/>
                  </a:cubicBezTo>
                  <a:cubicBezTo>
                    <a:pt x="691" y="644"/>
                    <a:pt x="782" y="462"/>
                    <a:pt x="751" y="310"/>
                  </a:cubicBezTo>
                  <a:cubicBezTo>
                    <a:pt x="686" y="79"/>
                    <a:pt x="566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4" name="Google Shape;14254;p16"/>
            <p:cNvSpPr/>
            <p:nvPr/>
          </p:nvSpPr>
          <p:spPr>
            <a:xfrm>
              <a:off x="5590800" y="1162075"/>
              <a:ext cx="17500" cy="17675"/>
            </a:xfrm>
            <a:custGeom>
              <a:avLst/>
              <a:gdLst/>
              <a:ahLst/>
              <a:cxnLst/>
              <a:rect l="l" t="t" r="r" b="b"/>
              <a:pathLst>
                <a:path w="700" h="707" extrusionOk="0">
                  <a:moveTo>
                    <a:pt x="349" y="0"/>
                  </a:moveTo>
                  <a:cubicBezTo>
                    <a:pt x="183" y="0"/>
                    <a:pt x="28" y="144"/>
                    <a:pt x="0" y="338"/>
                  </a:cubicBezTo>
                  <a:cubicBezTo>
                    <a:pt x="0" y="521"/>
                    <a:pt x="152" y="673"/>
                    <a:pt x="335" y="703"/>
                  </a:cubicBezTo>
                  <a:cubicBezTo>
                    <a:pt x="356" y="706"/>
                    <a:pt x="376" y="707"/>
                    <a:pt x="395" y="707"/>
                  </a:cubicBezTo>
                  <a:cubicBezTo>
                    <a:pt x="598" y="707"/>
                    <a:pt x="699" y="563"/>
                    <a:pt x="699" y="369"/>
                  </a:cubicBezTo>
                  <a:cubicBezTo>
                    <a:pt x="699" y="156"/>
                    <a:pt x="639" y="4"/>
                    <a:pt x="395" y="4"/>
                  </a:cubicBezTo>
                  <a:cubicBezTo>
                    <a:pt x="380" y="1"/>
                    <a:pt x="364" y="0"/>
                    <a:pt x="3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5" name="Google Shape;14255;p16"/>
            <p:cNvSpPr/>
            <p:nvPr/>
          </p:nvSpPr>
          <p:spPr>
            <a:xfrm>
              <a:off x="6356000" y="1453200"/>
              <a:ext cx="35750" cy="22825"/>
            </a:xfrm>
            <a:custGeom>
              <a:avLst/>
              <a:gdLst/>
              <a:ahLst/>
              <a:cxnLst/>
              <a:rect l="l" t="t" r="r" b="b"/>
              <a:pathLst>
                <a:path w="1430" h="913" extrusionOk="0">
                  <a:moveTo>
                    <a:pt x="913" y="0"/>
                  </a:moveTo>
                  <a:cubicBezTo>
                    <a:pt x="852" y="61"/>
                    <a:pt x="791" y="122"/>
                    <a:pt x="730" y="183"/>
                  </a:cubicBezTo>
                  <a:cubicBezTo>
                    <a:pt x="699" y="187"/>
                    <a:pt x="666" y="188"/>
                    <a:pt x="632" y="188"/>
                  </a:cubicBezTo>
                  <a:cubicBezTo>
                    <a:pt x="557" y="188"/>
                    <a:pt x="479" y="181"/>
                    <a:pt x="402" y="181"/>
                  </a:cubicBezTo>
                  <a:cubicBezTo>
                    <a:pt x="251" y="181"/>
                    <a:pt x="106" y="208"/>
                    <a:pt x="1" y="365"/>
                  </a:cubicBezTo>
                  <a:cubicBezTo>
                    <a:pt x="94" y="359"/>
                    <a:pt x="187" y="352"/>
                    <a:pt x="276" y="352"/>
                  </a:cubicBezTo>
                  <a:cubicBezTo>
                    <a:pt x="595" y="352"/>
                    <a:pt x="865" y="437"/>
                    <a:pt x="913" y="912"/>
                  </a:cubicBezTo>
                  <a:lnTo>
                    <a:pt x="1277" y="700"/>
                  </a:lnTo>
                  <a:cubicBezTo>
                    <a:pt x="1429" y="578"/>
                    <a:pt x="1429" y="335"/>
                    <a:pt x="1277" y="183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6" name="Google Shape;14256;p16"/>
            <p:cNvSpPr/>
            <p:nvPr/>
          </p:nvSpPr>
          <p:spPr>
            <a:xfrm>
              <a:off x="5430450" y="1662600"/>
              <a:ext cx="17500" cy="16300"/>
            </a:xfrm>
            <a:custGeom>
              <a:avLst/>
              <a:gdLst/>
              <a:ahLst/>
              <a:cxnLst/>
              <a:rect l="l" t="t" r="r" b="b"/>
              <a:pathLst>
                <a:path w="700" h="652" extrusionOk="0">
                  <a:moveTo>
                    <a:pt x="416" y="0"/>
                  </a:moveTo>
                  <a:cubicBezTo>
                    <a:pt x="390" y="0"/>
                    <a:pt x="363" y="4"/>
                    <a:pt x="335" y="14"/>
                  </a:cubicBezTo>
                  <a:cubicBezTo>
                    <a:pt x="122" y="14"/>
                    <a:pt x="1" y="135"/>
                    <a:pt x="31" y="348"/>
                  </a:cubicBezTo>
                  <a:cubicBezTo>
                    <a:pt x="31" y="530"/>
                    <a:pt x="183" y="652"/>
                    <a:pt x="366" y="652"/>
                  </a:cubicBezTo>
                  <a:cubicBezTo>
                    <a:pt x="578" y="652"/>
                    <a:pt x="670" y="500"/>
                    <a:pt x="700" y="287"/>
                  </a:cubicBezTo>
                  <a:cubicBezTo>
                    <a:pt x="674" y="133"/>
                    <a:pt x="56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7" name="Google Shape;14257;p16"/>
            <p:cNvSpPr/>
            <p:nvPr/>
          </p:nvSpPr>
          <p:spPr>
            <a:xfrm>
              <a:off x="6884125" y="1368100"/>
              <a:ext cx="19800" cy="19250"/>
            </a:xfrm>
            <a:custGeom>
              <a:avLst/>
              <a:gdLst/>
              <a:ahLst/>
              <a:cxnLst/>
              <a:rect l="l" t="t" r="r" b="b"/>
              <a:pathLst>
                <a:path w="792" h="770" extrusionOk="0">
                  <a:moveTo>
                    <a:pt x="548" y="0"/>
                  </a:moveTo>
                  <a:cubicBezTo>
                    <a:pt x="31" y="0"/>
                    <a:pt x="1" y="760"/>
                    <a:pt x="487" y="760"/>
                  </a:cubicBezTo>
                  <a:cubicBezTo>
                    <a:pt x="516" y="767"/>
                    <a:pt x="542" y="770"/>
                    <a:pt x="565" y="770"/>
                  </a:cubicBezTo>
                  <a:cubicBezTo>
                    <a:pt x="755" y="770"/>
                    <a:pt x="734" y="558"/>
                    <a:pt x="761" y="395"/>
                  </a:cubicBezTo>
                  <a:cubicBezTo>
                    <a:pt x="730" y="243"/>
                    <a:pt x="791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8" name="Google Shape;14258;p16"/>
            <p:cNvSpPr/>
            <p:nvPr/>
          </p:nvSpPr>
          <p:spPr>
            <a:xfrm>
              <a:off x="6093075" y="1417300"/>
              <a:ext cx="20550" cy="17125"/>
            </a:xfrm>
            <a:custGeom>
              <a:avLst/>
              <a:gdLst/>
              <a:ahLst/>
              <a:cxnLst/>
              <a:rect l="l" t="t" r="r" b="b"/>
              <a:pathLst>
                <a:path w="822" h="685" extrusionOk="0">
                  <a:moveTo>
                    <a:pt x="400" y="0"/>
                  </a:moveTo>
                  <a:cubicBezTo>
                    <a:pt x="290" y="0"/>
                    <a:pt x="183" y="53"/>
                    <a:pt x="122" y="160"/>
                  </a:cubicBezTo>
                  <a:cubicBezTo>
                    <a:pt x="1" y="251"/>
                    <a:pt x="1" y="433"/>
                    <a:pt x="122" y="525"/>
                  </a:cubicBezTo>
                  <a:cubicBezTo>
                    <a:pt x="183" y="631"/>
                    <a:pt x="297" y="684"/>
                    <a:pt x="411" y="684"/>
                  </a:cubicBezTo>
                  <a:cubicBezTo>
                    <a:pt x="525" y="684"/>
                    <a:pt x="639" y="631"/>
                    <a:pt x="700" y="525"/>
                  </a:cubicBezTo>
                  <a:cubicBezTo>
                    <a:pt x="822" y="433"/>
                    <a:pt x="822" y="251"/>
                    <a:pt x="700" y="160"/>
                  </a:cubicBezTo>
                  <a:cubicBezTo>
                    <a:pt x="624" y="53"/>
                    <a:pt x="510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9" name="Google Shape;14259;p16"/>
            <p:cNvSpPr/>
            <p:nvPr/>
          </p:nvSpPr>
          <p:spPr>
            <a:xfrm>
              <a:off x="6525475" y="1300550"/>
              <a:ext cx="25100" cy="15900"/>
            </a:xfrm>
            <a:custGeom>
              <a:avLst/>
              <a:gdLst/>
              <a:ahLst/>
              <a:cxnLst/>
              <a:rect l="l" t="t" r="r" b="b"/>
              <a:pathLst>
                <a:path w="1004" h="636" extrusionOk="0">
                  <a:moveTo>
                    <a:pt x="392" y="0"/>
                  </a:moveTo>
                  <a:cubicBezTo>
                    <a:pt x="309" y="0"/>
                    <a:pt x="224" y="31"/>
                    <a:pt x="152" y="88"/>
                  </a:cubicBezTo>
                  <a:cubicBezTo>
                    <a:pt x="30" y="119"/>
                    <a:pt x="0" y="271"/>
                    <a:pt x="61" y="392"/>
                  </a:cubicBezTo>
                  <a:cubicBezTo>
                    <a:pt x="122" y="544"/>
                    <a:pt x="304" y="635"/>
                    <a:pt x="486" y="635"/>
                  </a:cubicBezTo>
                  <a:lnTo>
                    <a:pt x="882" y="635"/>
                  </a:lnTo>
                  <a:cubicBezTo>
                    <a:pt x="1003" y="544"/>
                    <a:pt x="973" y="362"/>
                    <a:pt x="851" y="271"/>
                  </a:cubicBezTo>
                  <a:cubicBezTo>
                    <a:pt x="790" y="240"/>
                    <a:pt x="699" y="179"/>
                    <a:pt x="638" y="119"/>
                  </a:cubicBezTo>
                  <a:cubicBezTo>
                    <a:pt x="574" y="38"/>
                    <a:pt x="485" y="0"/>
                    <a:pt x="3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0" name="Google Shape;14260;p16"/>
            <p:cNvSpPr/>
            <p:nvPr/>
          </p:nvSpPr>
          <p:spPr>
            <a:xfrm>
              <a:off x="6544450" y="1254875"/>
              <a:ext cx="19800" cy="22125"/>
            </a:xfrm>
            <a:custGeom>
              <a:avLst/>
              <a:gdLst/>
              <a:ahLst/>
              <a:cxnLst/>
              <a:rect l="l" t="t" r="r" b="b"/>
              <a:pathLst>
                <a:path w="792" h="885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23" y="304"/>
                    <a:pt x="1" y="578"/>
                    <a:pt x="305" y="851"/>
                  </a:cubicBezTo>
                  <a:cubicBezTo>
                    <a:pt x="340" y="875"/>
                    <a:pt x="375" y="884"/>
                    <a:pt x="408" y="884"/>
                  </a:cubicBezTo>
                  <a:cubicBezTo>
                    <a:pt x="461" y="884"/>
                    <a:pt x="511" y="858"/>
                    <a:pt x="548" y="821"/>
                  </a:cubicBezTo>
                  <a:cubicBezTo>
                    <a:pt x="791" y="456"/>
                    <a:pt x="518" y="213"/>
                    <a:pt x="2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1" name="Google Shape;14261;p16"/>
            <p:cNvSpPr/>
            <p:nvPr/>
          </p:nvSpPr>
          <p:spPr>
            <a:xfrm>
              <a:off x="6692650" y="1190475"/>
              <a:ext cx="18250" cy="27325"/>
            </a:xfrm>
            <a:custGeom>
              <a:avLst/>
              <a:gdLst/>
              <a:ahLst/>
              <a:cxnLst/>
              <a:rect l="l" t="t" r="r" b="b"/>
              <a:pathLst>
                <a:path w="730" h="1093" extrusionOk="0">
                  <a:moveTo>
                    <a:pt x="277" y="0"/>
                  </a:moveTo>
                  <a:cubicBezTo>
                    <a:pt x="175" y="0"/>
                    <a:pt x="76" y="38"/>
                    <a:pt x="0" y="114"/>
                  </a:cubicBezTo>
                  <a:cubicBezTo>
                    <a:pt x="122" y="357"/>
                    <a:pt x="213" y="631"/>
                    <a:pt x="243" y="874"/>
                  </a:cubicBezTo>
                  <a:cubicBezTo>
                    <a:pt x="270" y="1006"/>
                    <a:pt x="342" y="1093"/>
                    <a:pt x="461" y="1093"/>
                  </a:cubicBezTo>
                  <a:cubicBezTo>
                    <a:pt x="479" y="1093"/>
                    <a:pt x="497" y="1091"/>
                    <a:pt x="517" y="1087"/>
                  </a:cubicBezTo>
                  <a:cubicBezTo>
                    <a:pt x="638" y="1056"/>
                    <a:pt x="730" y="935"/>
                    <a:pt x="699" y="813"/>
                  </a:cubicBezTo>
                  <a:cubicBezTo>
                    <a:pt x="608" y="601"/>
                    <a:pt x="578" y="357"/>
                    <a:pt x="578" y="114"/>
                  </a:cubicBezTo>
                  <a:cubicBezTo>
                    <a:pt x="486" y="38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2" name="Google Shape;14262;p16"/>
            <p:cNvSpPr/>
            <p:nvPr/>
          </p:nvSpPr>
          <p:spPr>
            <a:xfrm>
              <a:off x="5780775" y="1086075"/>
              <a:ext cx="15975" cy="18350"/>
            </a:xfrm>
            <a:custGeom>
              <a:avLst/>
              <a:gdLst/>
              <a:ahLst/>
              <a:cxnLst/>
              <a:rect l="l" t="t" r="r" b="b"/>
              <a:pathLst>
                <a:path w="639" h="734" extrusionOk="0">
                  <a:moveTo>
                    <a:pt x="313" y="1"/>
                  </a:moveTo>
                  <a:cubicBezTo>
                    <a:pt x="137" y="1"/>
                    <a:pt x="58" y="144"/>
                    <a:pt x="31" y="339"/>
                  </a:cubicBezTo>
                  <a:cubicBezTo>
                    <a:pt x="0" y="521"/>
                    <a:pt x="122" y="704"/>
                    <a:pt x="335" y="734"/>
                  </a:cubicBezTo>
                  <a:cubicBezTo>
                    <a:pt x="456" y="643"/>
                    <a:pt x="639" y="552"/>
                    <a:pt x="639" y="369"/>
                  </a:cubicBezTo>
                  <a:cubicBezTo>
                    <a:pt x="639" y="187"/>
                    <a:pt x="578" y="4"/>
                    <a:pt x="365" y="4"/>
                  </a:cubicBezTo>
                  <a:cubicBezTo>
                    <a:pt x="347" y="2"/>
                    <a:pt x="329" y="1"/>
                    <a:pt x="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3" name="Google Shape;14263;p16"/>
            <p:cNvSpPr/>
            <p:nvPr/>
          </p:nvSpPr>
          <p:spPr>
            <a:xfrm>
              <a:off x="5098375" y="1444075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05" y="1"/>
                  </a:moveTo>
                  <a:cubicBezTo>
                    <a:pt x="123" y="1"/>
                    <a:pt x="1" y="92"/>
                    <a:pt x="1" y="274"/>
                  </a:cubicBezTo>
                  <a:cubicBezTo>
                    <a:pt x="1" y="517"/>
                    <a:pt x="214" y="609"/>
                    <a:pt x="426" y="609"/>
                  </a:cubicBezTo>
                  <a:cubicBezTo>
                    <a:pt x="578" y="609"/>
                    <a:pt x="670" y="457"/>
                    <a:pt x="670" y="274"/>
                  </a:cubicBezTo>
                  <a:cubicBezTo>
                    <a:pt x="639" y="31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4" name="Google Shape;14264;p16"/>
            <p:cNvSpPr/>
            <p:nvPr/>
          </p:nvSpPr>
          <p:spPr>
            <a:xfrm>
              <a:off x="6369675" y="1430275"/>
              <a:ext cx="18275" cy="16875"/>
            </a:xfrm>
            <a:custGeom>
              <a:avLst/>
              <a:gdLst/>
              <a:ahLst/>
              <a:cxnLst/>
              <a:rect l="l" t="t" r="r" b="b"/>
              <a:pathLst>
                <a:path w="731" h="675" extrusionOk="0">
                  <a:moveTo>
                    <a:pt x="401" y="1"/>
                  </a:moveTo>
                  <a:cubicBezTo>
                    <a:pt x="238" y="1"/>
                    <a:pt x="89" y="116"/>
                    <a:pt x="62" y="279"/>
                  </a:cubicBezTo>
                  <a:cubicBezTo>
                    <a:pt x="1" y="462"/>
                    <a:pt x="153" y="674"/>
                    <a:pt x="335" y="674"/>
                  </a:cubicBezTo>
                  <a:cubicBezTo>
                    <a:pt x="548" y="674"/>
                    <a:pt x="670" y="522"/>
                    <a:pt x="700" y="340"/>
                  </a:cubicBezTo>
                  <a:cubicBezTo>
                    <a:pt x="730" y="188"/>
                    <a:pt x="639" y="36"/>
                    <a:pt x="457" y="6"/>
                  </a:cubicBezTo>
                  <a:cubicBezTo>
                    <a:pt x="438" y="2"/>
                    <a:pt x="419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5" name="Google Shape;14265;p16"/>
            <p:cNvSpPr/>
            <p:nvPr/>
          </p:nvSpPr>
          <p:spPr>
            <a:xfrm>
              <a:off x="5459325" y="1389000"/>
              <a:ext cx="25875" cy="12350"/>
            </a:xfrm>
            <a:custGeom>
              <a:avLst/>
              <a:gdLst/>
              <a:ahLst/>
              <a:cxnLst/>
              <a:rect l="l" t="t" r="r" b="b"/>
              <a:pathLst>
                <a:path w="1035" h="494" extrusionOk="0">
                  <a:moveTo>
                    <a:pt x="518" y="0"/>
                  </a:moveTo>
                  <a:cubicBezTo>
                    <a:pt x="343" y="0"/>
                    <a:pt x="168" y="30"/>
                    <a:pt x="1" y="167"/>
                  </a:cubicBezTo>
                  <a:cubicBezTo>
                    <a:pt x="246" y="351"/>
                    <a:pt x="450" y="494"/>
                    <a:pt x="677" y="494"/>
                  </a:cubicBezTo>
                  <a:cubicBezTo>
                    <a:pt x="788" y="494"/>
                    <a:pt x="905" y="460"/>
                    <a:pt x="1034" y="380"/>
                  </a:cubicBezTo>
                  <a:lnTo>
                    <a:pt x="1034" y="15"/>
                  </a:lnTo>
                  <a:cubicBezTo>
                    <a:pt x="1001" y="18"/>
                    <a:pt x="967" y="20"/>
                    <a:pt x="933" y="20"/>
                  </a:cubicBezTo>
                  <a:cubicBezTo>
                    <a:pt x="797" y="20"/>
                    <a:pt x="657" y="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6" name="Google Shape;14266;p16"/>
            <p:cNvSpPr/>
            <p:nvPr/>
          </p:nvSpPr>
          <p:spPr>
            <a:xfrm>
              <a:off x="6606775" y="1330075"/>
              <a:ext cx="17500" cy="18550"/>
            </a:xfrm>
            <a:custGeom>
              <a:avLst/>
              <a:gdLst/>
              <a:ahLst/>
              <a:cxnLst/>
              <a:rect l="l" t="t" r="r" b="b"/>
              <a:pathLst>
                <a:path w="700" h="742" extrusionOk="0">
                  <a:moveTo>
                    <a:pt x="121" y="1"/>
                  </a:moveTo>
                  <a:cubicBezTo>
                    <a:pt x="81" y="1"/>
                    <a:pt x="41" y="1"/>
                    <a:pt x="0" y="1"/>
                  </a:cubicBezTo>
                  <a:lnTo>
                    <a:pt x="0" y="731"/>
                  </a:lnTo>
                  <a:cubicBezTo>
                    <a:pt x="40" y="738"/>
                    <a:pt x="77" y="741"/>
                    <a:pt x="113" y="741"/>
                  </a:cubicBezTo>
                  <a:cubicBezTo>
                    <a:pt x="378" y="741"/>
                    <a:pt x="539" y="554"/>
                    <a:pt x="700" y="366"/>
                  </a:cubicBezTo>
                  <a:cubicBezTo>
                    <a:pt x="620" y="24"/>
                    <a:pt x="382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7" name="Google Shape;14267;p16"/>
            <p:cNvSpPr/>
            <p:nvPr/>
          </p:nvSpPr>
          <p:spPr>
            <a:xfrm>
              <a:off x="6214725" y="1353550"/>
              <a:ext cx="16675" cy="15650"/>
            </a:xfrm>
            <a:custGeom>
              <a:avLst/>
              <a:gdLst/>
              <a:ahLst/>
              <a:cxnLst/>
              <a:rect l="l" t="t" r="r" b="b"/>
              <a:pathLst>
                <a:path w="667" h="626" extrusionOk="0">
                  <a:moveTo>
                    <a:pt x="263" y="1"/>
                  </a:moveTo>
                  <a:cubicBezTo>
                    <a:pt x="125" y="1"/>
                    <a:pt x="1" y="139"/>
                    <a:pt x="29" y="278"/>
                  </a:cubicBezTo>
                  <a:cubicBezTo>
                    <a:pt x="29" y="485"/>
                    <a:pt x="117" y="626"/>
                    <a:pt x="293" y="626"/>
                  </a:cubicBezTo>
                  <a:cubicBezTo>
                    <a:pt x="323" y="626"/>
                    <a:pt x="357" y="622"/>
                    <a:pt x="393" y="613"/>
                  </a:cubicBezTo>
                  <a:cubicBezTo>
                    <a:pt x="545" y="613"/>
                    <a:pt x="667" y="461"/>
                    <a:pt x="637" y="309"/>
                  </a:cubicBezTo>
                  <a:cubicBezTo>
                    <a:pt x="606" y="126"/>
                    <a:pt x="485" y="5"/>
                    <a:pt x="302" y="5"/>
                  </a:cubicBezTo>
                  <a:cubicBezTo>
                    <a:pt x="289" y="2"/>
                    <a:pt x="276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8" name="Google Shape;14268;p16"/>
            <p:cNvSpPr/>
            <p:nvPr/>
          </p:nvSpPr>
          <p:spPr>
            <a:xfrm>
              <a:off x="7122750" y="1327050"/>
              <a:ext cx="17500" cy="16125"/>
            </a:xfrm>
            <a:custGeom>
              <a:avLst/>
              <a:gdLst/>
              <a:ahLst/>
              <a:cxnLst/>
              <a:rect l="l" t="t" r="r" b="b"/>
              <a:pathLst>
                <a:path w="700" h="645" extrusionOk="0">
                  <a:moveTo>
                    <a:pt x="304" y="1"/>
                  </a:moveTo>
                  <a:cubicBezTo>
                    <a:pt x="152" y="1"/>
                    <a:pt x="30" y="122"/>
                    <a:pt x="0" y="274"/>
                  </a:cubicBezTo>
                  <a:cubicBezTo>
                    <a:pt x="0" y="518"/>
                    <a:pt x="152" y="639"/>
                    <a:pt x="395" y="639"/>
                  </a:cubicBezTo>
                  <a:cubicBezTo>
                    <a:pt x="414" y="643"/>
                    <a:pt x="433" y="645"/>
                    <a:pt x="451" y="645"/>
                  </a:cubicBezTo>
                  <a:cubicBezTo>
                    <a:pt x="576" y="645"/>
                    <a:pt x="673" y="552"/>
                    <a:pt x="699" y="366"/>
                  </a:cubicBezTo>
                  <a:cubicBezTo>
                    <a:pt x="669" y="183"/>
                    <a:pt x="578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9" name="Google Shape;14269;p16"/>
            <p:cNvSpPr/>
            <p:nvPr/>
          </p:nvSpPr>
          <p:spPr>
            <a:xfrm>
              <a:off x="5562675" y="1326250"/>
              <a:ext cx="20050" cy="25275"/>
            </a:xfrm>
            <a:custGeom>
              <a:avLst/>
              <a:gdLst/>
              <a:ahLst/>
              <a:cxnLst/>
              <a:rect l="l" t="t" r="r" b="b"/>
              <a:pathLst>
                <a:path w="802" h="1011" extrusionOk="0">
                  <a:moveTo>
                    <a:pt x="440" y="1"/>
                  </a:moveTo>
                  <a:cubicBezTo>
                    <a:pt x="426" y="1"/>
                    <a:pt x="411" y="1"/>
                    <a:pt x="396" y="2"/>
                  </a:cubicBezTo>
                  <a:cubicBezTo>
                    <a:pt x="1" y="63"/>
                    <a:pt x="365" y="398"/>
                    <a:pt x="305" y="580"/>
                  </a:cubicBezTo>
                  <a:cubicBezTo>
                    <a:pt x="274" y="671"/>
                    <a:pt x="274" y="762"/>
                    <a:pt x="305" y="853"/>
                  </a:cubicBezTo>
                  <a:cubicBezTo>
                    <a:pt x="335" y="914"/>
                    <a:pt x="396" y="975"/>
                    <a:pt x="487" y="1005"/>
                  </a:cubicBezTo>
                  <a:cubicBezTo>
                    <a:pt x="503" y="1009"/>
                    <a:pt x="518" y="1010"/>
                    <a:pt x="532" y="1010"/>
                  </a:cubicBezTo>
                  <a:cubicBezTo>
                    <a:pt x="651" y="1010"/>
                    <a:pt x="697" y="901"/>
                    <a:pt x="669" y="793"/>
                  </a:cubicBezTo>
                  <a:cubicBezTo>
                    <a:pt x="639" y="702"/>
                    <a:pt x="609" y="610"/>
                    <a:pt x="578" y="550"/>
                  </a:cubicBezTo>
                  <a:cubicBezTo>
                    <a:pt x="549" y="374"/>
                    <a:pt x="802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0" name="Google Shape;14270;p16"/>
            <p:cNvSpPr/>
            <p:nvPr/>
          </p:nvSpPr>
          <p:spPr>
            <a:xfrm>
              <a:off x="5391700" y="1299550"/>
              <a:ext cx="20550" cy="22925"/>
            </a:xfrm>
            <a:custGeom>
              <a:avLst/>
              <a:gdLst/>
              <a:ahLst/>
              <a:cxnLst/>
              <a:rect l="l" t="t" r="r" b="b"/>
              <a:pathLst>
                <a:path w="822" h="917" extrusionOk="0">
                  <a:moveTo>
                    <a:pt x="440" y="1"/>
                  </a:moveTo>
                  <a:cubicBezTo>
                    <a:pt x="416" y="1"/>
                    <a:pt x="391" y="12"/>
                    <a:pt x="365" y="37"/>
                  </a:cubicBezTo>
                  <a:cubicBezTo>
                    <a:pt x="213" y="250"/>
                    <a:pt x="1" y="614"/>
                    <a:pt x="213" y="827"/>
                  </a:cubicBezTo>
                  <a:cubicBezTo>
                    <a:pt x="287" y="892"/>
                    <a:pt x="355" y="917"/>
                    <a:pt x="419" y="917"/>
                  </a:cubicBezTo>
                  <a:cubicBezTo>
                    <a:pt x="567" y="917"/>
                    <a:pt x="694" y="781"/>
                    <a:pt x="821" y="675"/>
                  </a:cubicBezTo>
                  <a:cubicBezTo>
                    <a:pt x="791" y="523"/>
                    <a:pt x="700" y="402"/>
                    <a:pt x="639" y="280"/>
                  </a:cubicBezTo>
                  <a:cubicBezTo>
                    <a:pt x="615" y="160"/>
                    <a:pt x="533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1" name="Google Shape;14271;p16"/>
            <p:cNvSpPr/>
            <p:nvPr/>
          </p:nvSpPr>
          <p:spPr>
            <a:xfrm>
              <a:off x="5611325" y="1272775"/>
              <a:ext cx="22050" cy="14700"/>
            </a:xfrm>
            <a:custGeom>
              <a:avLst/>
              <a:gdLst/>
              <a:ahLst/>
              <a:cxnLst/>
              <a:rect l="l" t="t" r="r" b="b"/>
              <a:pathLst>
                <a:path w="882" h="588" extrusionOk="0">
                  <a:moveTo>
                    <a:pt x="589" y="0"/>
                  </a:moveTo>
                  <a:cubicBezTo>
                    <a:pt x="284" y="0"/>
                    <a:pt x="191" y="342"/>
                    <a:pt x="0" y="561"/>
                  </a:cubicBezTo>
                  <a:cubicBezTo>
                    <a:pt x="65" y="579"/>
                    <a:pt x="130" y="587"/>
                    <a:pt x="194" y="587"/>
                  </a:cubicBezTo>
                  <a:cubicBezTo>
                    <a:pt x="459" y="587"/>
                    <a:pt x="704" y="441"/>
                    <a:pt x="851" y="196"/>
                  </a:cubicBezTo>
                  <a:cubicBezTo>
                    <a:pt x="881" y="166"/>
                    <a:pt x="760" y="14"/>
                    <a:pt x="699" y="14"/>
                  </a:cubicBezTo>
                  <a:cubicBezTo>
                    <a:pt x="659" y="5"/>
                    <a:pt x="623" y="0"/>
                    <a:pt x="5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2" name="Google Shape;14272;p16"/>
            <p:cNvSpPr/>
            <p:nvPr/>
          </p:nvSpPr>
          <p:spPr>
            <a:xfrm>
              <a:off x="5409175" y="1408775"/>
              <a:ext cx="25750" cy="18200"/>
            </a:xfrm>
            <a:custGeom>
              <a:avLst/>
              <a:gdLst/>
              <a:ahLst/>
              <a:cxnLst/>
              <a:rect l="l" t="t" r="r" b="b"/>
              <a:pathLst>
                <a:path w="1030" h="728" extrusionOk="0">
                  <a:moveTo>
                    <a:pt x="524" y="1"/>
                  </a:moveTo>
                  <a:cubicBezTo>
                    <a:pt x="474" y="1"/>
                    <a:pt x="421" y="14"/>
                    <a:pt x="366" y="45"/>
                  </a:cubicBezTo>
                  <a:cubicBezTo>
                    <a:pt x="1" y="227"/>
                    <a:pt x="366" y="410"/>
                    <a:pt x="426" y="592"/>
                  </a:cubicBezTo>
                  <a:cubicBezTo>
                    <a:pt x="456" y="621"/>
                    <a:pt x="457" y="651"/>
                    <a:pt x="484" y="680"/>
                  </a:cubicBezTo>
                  <a:lnTo>
                    <a:pt x="484" y="680"/>
                  </a:lnTo>
                  <a:cubicBezTo>
                    <a:pt x="699" y="660"/>
                    <a:pt x="1029" y="728"/>
                    <a:pt x="913" y="349"/>
                  </a:cubicBezTo>
                  <a:cubicBezTo>
                    <a:pt x="864" y="204"/>
                    <a:pt x="719" y="1"/>
                    <a:pt x="524" y="1"/>
                  </a:cubicBezTo>
                  <a:close/>
                  <a:moveTo>
                    <a:pt x="484" y="680"/>
                  </a:moveTo>
                  <a:cubicBezTo>
                    <a:pt x="475" y="681"/>
                    <a:pt x="466" y="682"/>
                    <a:pt x="457" y="683"/>
                  </a:cubicBezTo>
                  <a:lnTo>
                    <a:pt x="487" y="683"/>
                  </a:lnTo>
                  <a:cubicBezTo>
                    <a:pt x="486" y="682"/>
                    <a:pt x="485" y="681"/>
                    <a:pt x="484" y="68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3" name="Google Shape;14273;p16"/>
            <p:cNvSpPr/>
            <p:nvPr/>
          </p:nvSpPr>
          <p:spPr>
            <a:xfrm>
              <a:off x="6451750" y="12342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235" y="1"/>
                  </a:moveTo>
                  <a:cubicBezTo>
                    <a:pt x="102" y="1"/>
                    <a:pt x="1" y="139"/>
                    <a:pt x="1" y="278"/>
                  </a:cubicBezTo>
                  <a:cubicBezTo>
                    <a:pt x="28" y="529"/>
                    <a:pt x="133" y="677"/>
                    <a:pt x="360" y="677"/>
                  </a:cubicBezTo>
                  <a:cubicBezTo>
                    <a:pt x="381" y="677"/>
                    <a:pt x="403" y="676"/>
                    <a:pt x="426" y="673"/>
                  </a:cubicBezTo>
                  <a:cubicBezTo>
                    <a:pt x="578" y="643"/>
                    <a:pt x="700" y="491"/>
                    <a:pt x="669" y="339"/>
                  </a:cubicBezTo>
                  <a:cubicBezTo>
                    <a:pt x="639" y="126"/>
                    <a:pt x="487" y="5"/>
                    <a:pt x="274" y="5"/>
                  </a:cubicBezTo>
                  <a:cubicBezTo>
                    <a:pt x="261" y="2"/>
                    <a:pt x="248" y="1"/>
                    <a:pt x="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4" name="Google Shape;14274;p16"/>
            <p:cNvSpPr/>
            <p:nvPr/>
          </p:nvSpPr>
          <p:spPr>
            <a:xfrm>
              <a:off x="6305200" y="1171975"/>
              <a:ext cx="17400" cy="16450"/>
            </a:xfrm>
            <a:custGeom>
              <a:avLst/>
              <a:gdLst/>
              <a:ahLst/>
              <a:cxnLst/>
              <a:rect l="l" t="t" r="r" b="b"/>
              <a:pathLst>
                <a:path w="696" h="658" extrusionOk="0">
                  <a:moveTo>
                    <a:pt x="351" y="0"/>
                  </a:moveTo>
                  <a:cubicBezTo>
                    <a:pt x="156" y="0"/>
                    <a:pt x="0" y="201"/>
                    <a:pt x="57" y="429"/>
                  </a:cubicBezTo>
                  <a:cubicBezTo>
                    <a:pt x="57" y="553"/>
                    <a:pt x="159" y="657"/>
                    <a:pt x="280" y="657"/>
                  </a:cubicBezTo>
                  <a:cubicBezTo>
                    <a:pt x="306" y="657"/>
                    <a:pt x="334" y="652"/>
                    <a:pt x="361" y="641"/>
                  </a:cubicBezTo>
                  <a:cubicBezTo>
                    <a:pt x="543" y="611"/>
                    <a:pt x="695" y="459"/>
                    <a:pt x="695" y="277"/>
                  </a:cubicBezTo>
                  <a:cubicBezTo>
                    <a:pt x="665" y="125"/>
                    <a:pt x="574" y="3"/>
                    <a:pt x="391" y="3"/>
                  </a:cubicBezTo>
                  <a:cubicBezTo>
                    <a:pt x="378" y="1"/>
                    <a:pt x="364" y="0"/>
                    <a:pt x="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5" name="Google Shape;14275;p16"/>
            <p:cNvSpPr/>
            <p:nvPr/>
          </p:nvSpPr>
          <p:spPr>
            <a:xfrm>
              <a:off x="6596125" y="1358975"/>
              <a:ext cx="24350" cy="19300"/>
            </a:xfrm>
            <a:custGeom>
              <a:avLst/>
              <a:gdLst/>
              <a:ahLst/>
              <a:cxnLst/>
              <a:rect l="l" t="t" r="r" b="b"/>
              <a:pathLst>
                <a:path w="974" h="772" extrusionOk="0">
                  <a:moveTo>
                    <a:pt x="1" y="0"/>
                  </a:moveTo>
                  <a:lnTo>
                    <a:pt x="62" y="669"/>
                  </a:lnTo>
                  <a:cubicBezTo>
                    <a:pt x="171" y="742"/>
                    <a:pt x="270" y="771"/>
                    <a:pt x="363" y="771"/>
                  </a:cubicBezTo>
                  <a:cubicBezTo>
                    <a:pt x="578" y="771"/>
                    <a:pt x="761" y="614"/>
                    <a:pt x="974" y="487"/>
                  </a:cubicBezTo>
                  <a:lnTo>
                    <a:pt x="974" y="122"/>
                  </a:lnTo>
                  <a:cubicBezTo>
                    <a:pt x="874" y="221"/>
                    <a:pt x="781" y="258"/>
                    <a:pt x="692" y="258"/>
                  </a:cubicBezTo>
                  <a:cubicBezTo>
                    <a:pt x="455" y="258"/>
                    <a:pt x="244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6" name="Google Shape;14276;p16"/>
            <p:cNvSpPr/>
            <p:nvPr/>
          </p:nvSpPr>
          <p:spPr>
            <a:xfrm>
              <a:off x="6661475" y="1486500"/>
              <a:ext cx="17500" cy="15350"/>
            </a:xfrm>
            <a:custGeom>
              <a:avLst/>
              <a:gdLst/>
              <a:ahLst/>
              <a:cxnLst/>
              <a:rect l="l" t="t" r="r" b="b"/>
              <a:pathLst>
                <a:path w="700" h="614" extrusionOk="0">
                  <a:moveTo>
                    <a:pt x="394" y="0"/>
                  </a:moveTo>
                  <a:cubicBezTo>
                    <a:pt x="375" y="0"/>
                    <a:pt x="355" y="2"/>
                    <a:pt x="335" y="6"/>
                  </a:cubicBezTo>
                  <a:cubicBezTo>
                    <a:pt x="122" y="6"/>
                    <a:pt x="1" y="188"/>
                    <a:pt x="62" y="371"/>
                  </a:cubicBezTo>
                  <a:cubicBezTo>
                    <a:pt x="92" y="523"/>
                    <a:pt x="244" y="614"/>
                    <a:pt x="396" y="614"/>
                  </a:cubicBezTo>
                  <a:cubicBezTo>
                    <a:pt x="578" y="553"/>
                    <a:pt x="700" y="431"/>
                    <a:pt x="670" y="219"/>
                  </a:cubicBezTo>
                  <a:cubicBezTo>
                    <a:pt x="643" y="86"/>
                    <a:pt x="524" y="0"/>
                    <a:pt x="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7" name="Google Shape;14277;p16"/>
            <p:cNvSpPr/>
            <p:nvPr/>
          </p:nvSpPr>
          <p:spPr>
            <a:xfrm>
              <a:off x="5960100" y="1296650"/>
              <a:ext cx="19775" cy="19800"/>
            </a:xfrm>
            <a:custGeom>
              <a:avLst/>
              <a:gdLst/>
              <a:ahLst/>
              <a:cxnLst/>
              <a:rect l="l" t="t" r="r" b="b"/>
              <a:pathLst>
                <a:path w="791" h="792" extrusionOk="0">
                  <a:moveTo>
                    <a:pt x="396" y="1"/>
                  </a:moveTo>
                  <a:cubicBezTo>
                    <a:pt x="153" y="1"/>
                    <a:pt x="1" y="214"/>
                    <a:pt x="92" y="518"/>
                  </a:cubicBezTo>
                  <a:cubicBezTo>
                    <a:pt x="122" y="609"/>
                    <a:pt x="122" y="700"/>
                    <a:pt x="122" y="791"/>
                  </a:cubicBezTo>
                  <a:lnTo>
                    <a:pt x="517" y="791"/>
                  </a:lnTo>
                  <a:cubicBezTo>
                    <a:pt x="517" y="700"/>
                    <a:pt x="548" y="609"/>
                    <a:pt x="548" y="518"/>
                  </a:cubicBezTo>
                  <a:cubicBezTo>
                    <a:pt x="669" y="305"/>
                    <a:pt x="791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8" name="Google Shape;14278;p16"/>
            <p:cNvSpPr/>
            <p:nvPr/>
          </p:nvSpPr>
          <p:spPr>
            <a:xfrm>
              <a:off x="5674375" y="1309450"/>
              <a:ext cx="20550" cy="25225"/>
            </a:xfrm>
            <a:custGeom>
              <a:avLst/>
              <a:gdLst/>
              <a:ahLst/>
              <a:cxnLst/>
              <a:rect l="l" t="t" r="r" b="b"/>
              <a:pathLst>
                <a:path w="822" h="1009" extrusionOk="0">
                  <a:moveTo>
                    <a:pt x="582" y="1"/>
                  </a:moveTo>
                  <a:cubicBezTo>
                    <a:pt x="429" y="1"/>
                    <a:pt x="272" y="94"/>
                    <a:pt x="214" y="249"/>
                  </a:cubicBezTo>
                  <a:cubicBezTo>
                    <a:pt x="1" y="583"/>
                    <a:pt x="214" y="796"/>
                    <a:pt x="457" y="1009"/>
                  </a:cubicBezTo>
                  <a:cubicBezTo>
                    <a:pt x="335" y="614"/>
                    <a:pt x="791" y="431"/>
                    <a:pt x="822" y="97"/>
                  </a:cubicBezTo>
                  <a:cubicBezTo>
                    <a:pt x="755" y="31"/>
                    <a:pt x="669" y="1"/>
                    <a:pt x="5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9" name="Google Shape;14279;p16"/>
            <p:cNvSpPr/>
            <p:nvPr/>
          </p:nvSpPr>
          <p:spPr>
            <a:xfrm>
              <a:off x="6701000" y="1231400"/>
              <a:ext cx="18250" cy="15975"/>
            </a:xfrm>
            <a:custGeom>
              <a:avLst/>
              <a:gdLst/>
              <a:ahLst/>
              <a:cxnLst/>
              <a:rect l="l" t="t" r="r" b="b"/>
              <a:pathLst>
                <a:path w="730" h="639" extrusionOk="0">
                  <a:moveTo>
                    <a:pt x="399" y="0"/>
                  </a:moveTo>
                  <a:cubicBezTo>
                    <a:pt x="227" y="0"/>
                    <a:pt x="140" y="131"/>
                    <a:pt x="92" y="301"/>
                  </a:cubicBezTo>
                  <a:cubicBezTo>
                    <a:pt x="0" y="453"/>
                    <a:pt x="122" y="635"/>
                    <a:pt x="274" y="635"/>
                  </a:cubicBezTo>
                  <a:cubicBezTo>
                    <a:pt x="292" y="638"/>
                    <a:pt x="309" y="639"/>
                    <a:pt x="326" y="639"/>
                  </a:cubicBezTo>
                  <a:cubicBezTo>
                    <a:pt x="531" y="639"/>
                    <a:pt x="613" y="472"/>
                    <a:pt x="669" y="331"/>
                  </a:cubicBezTo>
                  <a:cubicBezTo>
                    <a:pt x="730" y="210"/>
                    <a:pt x="669" y="58"/>
                    <a:pt x="548" y="27"/>
                  </a:cubicBezTo>
                  <a:cubicBezTo>
                    <a:pt x="492" y="9"/>
                    <a:pt x="443" y="0"/>
                    <a:pt x="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0" name="Google Shape;14280;p16"/>
            <p:cNvSpPr/>
            <p:nvPr/>
          </p:nvSpPr>
          <p:spPr>
            <a:xfrm>
              <a:off x="6752675" y="1272225"/>
              <a:ext cx="15225" cy="16100"/>
            </a:xfrm>
            <a:custGeom>
              <a:avLst/>
              <a:gdLst/>
              <a:ahLst/>
              <a:cxnLst/>
              <a:rect l="l" t="t" r="r" b="b"/>
              <a:pathLst>
                <a:path w="609" h="644" extrusionOk="0">
                  <a:moveTo>
                    <a:pt x="191" y="1"/>
                  </a:moveTo>
                  <a:cubicBezTo>
                    <a:pt x="49" y="1"/>
                    <a:pt x="0" y="118"/>
                    <a:pt x="0" y="309"/>
                  </a:cubicBezTo>
                  <a:cubicBezTo>
                    <a:pt x="0" y="492"/>
                    <a:pt x="61" y="644"/>
                    <a:pt x="304" y="644"/>
                  </a:cubicBezTo>
                  <a:cubicBezTo>
                    <a:pt x="456" y="644"/>
                    <a:pt x="608" y="522"/>
                    <a:pt x="608" y="370"/>
                  </a:cubicBezTo>
                  <a:cubicBezTo>
                    <a:pt x="578" y="188"/>
                    <a:pt x="426" y="36"/>
                    <a:pt x="244" y="5"/>
                  </a:cubicBezTo>
                  <a:cubicBezTo>
                    <a:pt x="225" y="2"/>
                    <a:pt x="20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1" name="Google Shape;14281;p16"/>
            <p:cNvSpPr/>
            <p:nvPr/>
          </p:nvSpPr>
          <p:spPr>
            <a:xfrm>
              <a:off x="6039125" y="1217225"/>
              <a:ext cx="22825" cy="16400"/>
            </a:xfrm>
            <a:custGeom>
              <a:avLst/>
              <a:gdLst/>
              <a:ahLst/>
              <a:cxnLst/>
              <a:rect l="l" t="t" r="r" b="b"/>
              <a:pathLst>
                <a:path w="913" h="656" extrusionOk="0">
                  <a:moveTo>
                    <a:pt x="283" y="1"/>
                  </a:moveTo>
                  <a:cubicBezTo>
                    <a:pt x="244" y="1"/>
                    <a:pt x="200" y="6"/>
                    <a:pt x="153" y="17"/>
                  </a:cubicBezTo>
                  <a:cubicBezTo>
                    <a:pt x="92" y="47"/>
                    <a:pt x="1" y="169"/>
                    <a:pt x="1" y="230"/>
                  </a:cubicBezTo>
                  <a:cubicBezTo>
                    <a:pt x="153" y="534"/>
                    <a:pt x="396" y="594"/>
                    <a:pt x="913" y="655"/>
                  </a:cubicBezTo>
                  <a:cubicBezTo>
                    <a:pt x="672" y="281"/>
                    <a:pt x="573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2" name="Google Shape;14282;p16"/>
            <p:cNvSpPr/>
            <p:nvPr/>
          </p:nvSpPr>
          <p:spPr>
            <a:xfrm>
              <a:off x="6242775" y="1363200"/>
              <a:ext cx="16000" cy="15650"/>
            </a:xfrm>
            <a:custGeom>
              <a:avLst/>
              <a:gdLst/>
              <a:ahLst/>
              <a:cxnLst/>
              <a:rect l="l" t="t" r="r" b="b"/>
              <a:pathLst>
                <a:path w="640" h="626" extrusionOk="0">
                  <a:moveTo>
                    <a:pt x="283" y="0"/>
                  </a:moveTo>
                  <a:cubicBezTo>
                    <a:pt x="132" y="0"/>
                    <a:pt x="5" y="133"/>
                    <a:pt x="31" y="287"/>
                  </a:cubicBezTo>
                  <a:cubicBezTo>
                    <a:pt x="1" y="439"/>
                    <a:pt x="122" y="591"/>
                    <a:pt x="274" y="622"/>
                  </a:cubicBezTo>
                  <a:cubicBezTo>
                    <a:pt x="290" y="624"/>
                    <a:pt x="306" y="626"/>
                    <a:pt x="322" y="626"/>
                  </a:cubicBezTo>
                  <a:cubicBezTo>
                    <a:pt x="487" y="626"/>
                    <a:pt x="639" y="484"/>
                    <a:pt x="639" y="318"/>
                  </a:cubicBezTo>
                  <a:cubicBezTo>
                    <a:pt x="639" y="166"/>
                    <a:pt x="518" y="14"/>
                    <a:pt x="366" y="14"/>
                  </a:cubicBezTo>
                  <a:cubicBezTo>
                    <a:pt x="338" y="5"/>
                    <a:pt x="310" y="0"/>
                    <a:pt x="2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3" name="Google Shape;14283;p16"/>
            <p:cNvSpPr/>
            <p:nvPr/>
          </p:nvSpPr>
          <p:spPr>
            <a:xfrm>
              <a:off x="5868775" y="1398375"/>
              <a:ext cx="16875" cy="16325"/>
            </a:xfrm>
            <a:custGeom>
              <a:avLst/>
              <a:gdLst/>
              <a:ahLst/>
              <a:cxnLst/>
              <a:rect l="l" t="t" r="r" b="b"/>
              <a:pathLst>
                <a:path w="675" h="653" extrusionOk="0">
                  <a:moveTo>
                    <a:pt x="432" y="0"/>
                  </a:moveTo>
                  <a:cubicBezTo>
                    <a:pt x="413" y="0"/>
                    <a:pt x="393" y="2"/>
                    <a:pt x="371" y="5"/>
                  </a:cubicBezTo>
                  <a:cubicBezTo>
                    <a:pt x="189" y="35"/>
                    <a:pt x="37" y="127"/>
                    <a:pt x="67" y="339"/>
                  </a:cubicBezTo>
                  <a:cubicBezTo>
                    <a:pt x="94" y="448"/>
                    <a:pt x="0" y="653"/>
                    <a:pt x="174" y="653"/>
                  </a:cubicBezTo>
                  <a:cubicBezTo>
                    <a:pt x="195" y="653"/>
                    <a:pt x="220" y="650"/>
                    <a:pt x="249" y="643"/>
                  </a:cubicBezTo>
                  <a:cubicBezTo>
                    <a:pt x="462" y="643"/>
                    <a:pt x="644" y="491"/>
                    <a:pt x="675" y="279"/>
                  </a:cubicBezTo>
                  <a:cubicBezTo>
                    <a:pt x="648" y="115"/>
                    <a:pt x="596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4" name="Google Shape;14284;p16"/>
            <p:cNvSpPr/>
            <p:nvPr/>
          </p:nvSpPr>
          <p:spPr>
            <a:xfrm>
              <a:off x="6648575" y="1413575"/>
              <a:ext cx="16725" cy="15450"/>
            </a:xfrm>
            <a:custGeom>
              <a:avLst/>
              <a:gdLst/>
              <a:ahLst/>
              <a:cxnLst/>
              <a:rect l="l" t="t" r="r" b="b"/>
              <a:pathLst>
                <a:path w="669" h="618" extrusionOk="0">
                  <a:moveTo>
                    <a:pt x="388" y="0"/>
                  </a:moveTo>
                  <a:cubicBezTo>
                    <a:pt x="371" y="0"/>
                    <a:pt x="353" y="2"/>
                    <a:pt x="335" y="5"/>
                  </a:cubicBezTo>
                  <a:cubicBezTo>
                    <a:pt x="152" y="5"/>
                    <a:pt x="0" y="157"/>
                    <a:pt x="31" y="370"/>
                  </a:cubicBezTo>
                  <a:cubicBezTo>
                    <a:pt x="31" y="506"/>
                    <a:pt x="152" y="618"/>
                    <a:pt x="287" y="618"/>
                  </a:cubicBezTo>
                  <a:cubicBezTo>
                    <a:pt x="303" y="618"/>
                    <a:pt x="319" y="616"/>
                    <a:pt x="335" y="613"/>
                  </a:cubicBezTo>
                  <a:cubicBezTo>
                    <a:pt x="517" y="613"/>
                    <a:pt x="669" y="461"/>
                    <a:pt x="638" y="278"/>
                  </a:cubicBezTo>
                  <a:cubicBezTo>
                    <a:pt x="611" y="115"/>
                    <a:pt x="535" y="0"/>
                    <a:pt x="3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5" name="Google Shape;14285;p16"/>
            <p:cNvSpPr/>
            <p:nvPr/>
          </p:nvSpPr>
          <p:spPr>
            <a:xfrm>
              <a:off x="6251900" y="126170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335" y="1"/>
                  </a:moveTo>
                  <a:cubicBezTo>
                    <a:pt x="365" y="153"/>
                    <a:pt x="274" y="305"/>
                    <a:pt x="153" y="366"/>
                  </a:cubicBezTo>
                  <a:cubicBezTo>
                    <a:pt x="1" y="518"/>
                    <a:pt x="1" y="761"/>
                    <a:pt x="153" y="913"/>
                  </a:cubicBezTo>
                  <a:cubicBezTo>
                    <a:pt x="274" y="1004"/>
                    <a:pt x="335" y="1125"/>
                    <a:pt x="335" y="1277"/>
                  </a:cubicBezTo>
                  <a:cubicBezTo>
                    <a:pt x="821" y="913"/>
                    <a:pt x="517" y="426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6" name="Google Shape;14286;p16"/>
            <p:cNvSpPr/>
            <p:nvPr/>
          </p:nvSpPr>
          <p:spPr>
            <a:xfrm>
              <a:off x="6687325" y="1179225"/>
              <a:ext cx="20450" cy="14125"/>
            </a:xfrm>
            <a:custGeom>
              <a:avLst/>
              <a:gdLst/>
              <a:ahLst/>
              <a:cxnLst/>
              <a:rect l="l" t="t" r="r" b="b"/>
              <a:pathLst>
                <a:path w="818" h="565" extrusionOk="0">
                  <a:moveTo>
                    <a:pt x="454" y="1"/>
                  </a:moveTo>
                  <a:cubicBezTo>
                    <a:pt x="410" y="1"/>
                    <a:pt x="360" y="6"/>
                    <a:pt x="304" y="17"/>
                  </a:cubicBezTo>
                  <a:cubicBezTo>
                    <a:pt x="0" y="108"/>
                    <a:pt x="0" y="351"/>
                    <a:pt x="213" y="564"/>
                  </a:cubicBezTo>
                  <a:lnTo>
                    <a:pt x="791" y="564"/>
                  </a:lnTo>
                  <a:cubicBezTo>
                    <a:pt x="817" y="271"/>
                    <a:pt x="774" y="1"/>
                    <a:pt x="4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7" name="Google Shape;14287;p16"/>
            <p:cNvSpPr/>
            <p:nvPr/>
          </p:nvSpPr>
          <p:spPr>
            <a:xfrm>
              <a:off x="5433500" y="1126450"/>
              <a:ext cx="18250" cy="15225"/>
            </a:xfrm>
            <a:custGeom>
              <a:avLst/>
              <a:gdLst/>
              <a:ahLst/>
              <a:cxnLst/>
              <a:rect l="l" t="t" r="r" b="b"/>
              <a:pathLst>
                <a:path w="730" h="609" extrusionOk="0">
                  <a:moveTo>
                    <a:pt x="426" y="0"/>
                  </a:moveTo>
                  <a:cubicBezTo>
                    <a:pt x="0" y="0"/>
                    <a:pt x="0" y="608"/>
                    <a:pt x="426" y="608"/>
                  </a:cubicBezTo>
                  <a:cubicBezTo>
                    <a:pt x="578" y="608"/>
                    <a:pt x="669" y="487"/>
                    <a:pt x="730" y="335"/>
                  </a:cubicBezTo>
                  <a:cubicBezTo>
                    <a:pt x="730" y="152"/>
                    <a:pt x="608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8" name="Google Shape;14288;p16"/>
            <p:cNvSpPr/>
            <p:nvPr/>
          </p:nvSpPr>
          <p:spPr>
            <a:xfrm>
              <a:off x="6548375" y="1540500"/>
              <a:ext cx="15875" cy="15650"/>
            </a:xfrm>
            <a:custGeom>
              <a:avLst/>
              <a:gdLst/>
              <a:ahLst/>
              <a:cxnLst/>
              <a:rect l="l" t="t" r="r" b="b"/>
              <a:pathLst>
                <a:path w="635" h="626" extrusionOk="0">
                  <a:moveTo>
                    <a:pt x="346" y="0"/>
                  </a:moveTo>
                  <a:cubicBezTo>
                    <a:pt x="331" y="0"/>
                    <a:pt x="316" y="1"/>
                    <a:pt x="300" y="4"/>
                  </a:cubicBezTo>
                  <a:cubicBezTo>
                    <a:pt x="148" y="34"/>
                    <a:pt x="26" y="156"/>
                    <a:pt x="26" y="308"/>
                  </a:cubicBezTo>
                  <a:cubicBezTo>
                    <a:pt x="1" y="489"/>
                    <a:pt x="128" y="625"/>
                    <a:pt x="279" y="625"/>
                  </a:cubicBezTo>
                  <a:cubicBezTo>
                    <a:pt x="306" y="625"/>
                    <a:pt x="333" y="621"/>
                    <a:pt x="361" y="612"/>
                  </a:cubicBezTo>
                  <a:cubicBezTo>
                    <a:pt x="513" y="612"/>
                    <a:pt x="634" y="460"/>
                    <a:pt x="634" y="308"/>
                  </a:cubicBezTo>
                  <a:cubicBezTo>
                    <a:pt x="634" y="141"/>
                    <a:pt x="507" y="0"/>
                    <a:pt x="3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9" name="Google Shape;14289;p16"/>
            <p:cNvSpPr/>
            <p:nvPr/>
          </p:nvSpPr>
          <p:spPr>
            <a:xfrm>
              <a:off x="6644775" y="1071650"/>
              <a:ext cx="15225" cy="15400"/>
            </a:xfrm>
            <a:custGeom>
              <a:avLst/>
              <a:gdLst/>
              <a:ahLst/>
              <a:cxnLst/>
              <a:rect l="l" t="t" r="r" b="b"/>
              <a:pathLst>
                <a:path w="609" h="616" extrusionOk="0">
                  <a:moveTo>
                    <a:pt x="320" y="0"/>
                  </a:moveTo>
                  <a:cubicBezTo>
                    <a:pt x="305" y="0"/>
                    <a:pt x="290" y="1"/>
                    <a:pt x="274" y="4"/>
                  </a:cubicBezTo>
                  <a:cubicBezTo>
                    <a:pt x="122" y="4"/>
                    <a:pt x="0" y="156"/>
                    <a:pt x="0" y="308"/>
                  </a:cubicBezTo>
                  <a:cubicBezTo>
                    <a:pt x="0" y="474"/>
                    <a:pt x="127" y="616"/>
                    <a:pt x="288" y="616"/>
                  </a:cubicBezTo>
                  <a:cubicBezTo>
                    <a:pt x="303" y="616"/>
                    <a:pt x="319" y="614"/>
                    <a:pt x="335" y="612"/>
                  </a:cubicBezTo>
                  <a:cubicBezTo>
                    <a:pt x="487" y="551"/>
                    <a:pt x="608" y="490"/>
                    <a:pt x="608" y="308"/>
                  </a:cubicBezTo>
                  <a:cubicBezTo>
                    <a:pt x="608" y="141"/>
                    <a:pt x="481" y="0"/>
                    <a:pt x="3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0" name="Google Shape;14290;p16"/>
            <p:cNvSpPr/>
            <p:nvPr/>
          </p:nvSpPr>
          <p:spPr>
            <a:xfrm>
              <a:off x="6212400" y="1458175"/>
              <a:ext cx="15975" cy="16325"/>
            </a:xfrm>
            <a:custGeom>
              <a:avLst/>
              <a:gdLst/>
              <a:ahLst/>
              <a:cxnLst/>
              <a:rect l="l" t="t" r="r" b="b"/>
              <a:pathLst>
                <a:path w="639" h="653" extrusionOk="0">
                  <a:moveTo>
                    <a:pt x="326" y="1"/>
                  </a:moveTo>
                  <a:cubicBezTo>
                    <a:pt x="299" y="1"/>
                    <a:pt x="271" y="5"/>
                    <a:pt x="243" y="14"/>
                  </a:cubicBezTo>
                  <a:cubicBezTo>
                    <a:pt x="122" y="45"/>
                    <a:pt x="0" y="136"/>
                    <a:pt x="0" y="257"/>
                  </a:cubicBezTo>
                  <a:cubicBezTo>
                    <a:pt x="61" y="470"/>
                    <a:pt x="213" y="622"/>
                    <a:pt x="456" y="653"/>
                  </a:cubicBezTo>
                  <a:cubicBezTo>
                    <a:pt x="638" y="592"/>
                    <a:pt x="638" y="440"/>
                    <a:pt x="608" y="288"/>
                  </a:cubicBezTo>
                  <a:cubicBezTo>
                    <a:pt x="608" y="133"/>
                    <a:pt x="477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1" name="Google Shape;14291;p16"/>
            <p:cNvSpPr/>
            <p:nvPr/>
          </p:nvSpPr>
          <p:spPr>
            <a:xfrm>
              <a:off x="5376500" y="1258325"/>
              <a:ext cx="16750" cy="15675"/>
            </a:xfrm>
            <a:custGeom>
              <a:avLst/>
              <a:gdLst/>
              <a:ahLst/>
              <a:cxnLst/>
              <a:rect l="l" t="t" r="r" b="b"/>
              <a:pathLst>
                <a:path w="670" h="627" extrusionOk="0">
                  <a:moveTo>
                    <a:pt x="356" y="1"/>
                  </a:moveTo>
                  <a:cubicBezTo>
                    <a:pt x="329" y="1"/>
                    <a:pt x="302" y="5"/>
                    <a:pt x="274" y="14"/>
                  </a:cubicBezTo>
                  <a:cubicBezTo>
                    <a:pt x="122" y="45"/>
                    <a:pt x="1" y="197"/>
                    <a:pt x="31" y="349"/>
                  </a:cubicBezTo>
                  <a:cubicBezTo>
                    <a:pt x="58" y="512"/>
                    <a:pt x="159" y="627"/>
                    <a:pt x="333" y="627"/>
                  </a:cubicBezTo>
                  <a:cubicBezTo>
                    <a:pt x="353" y="627"/>
                    <a:pt x="374" y="625"/>
                    <a:pt x="396" y="622"/>
                  </a:cubicBezTo>
                  <a:cubicBezTo>
                    <a:pt x="548" y="592"/>
                    <a:pt x="669" y="470"/>
                    <a:pt x="639" y="318"/>
                  </a:cubicBezTo>
                  <a:cubicBezTo>
                    <a:pt x="639" y="138"/>
                    <a:pt x="508" y="1"/>
                    <a:pt x="3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2" name="Google Shape;14292;p16"/>
            <p:cNvSpPr/>
            <p:nvPr/>
          </p:nvSpPr>
          <p:spPr>
            <a:xfrm>
              <a:off x="6147800" y="1170500"/>
              <a:ext cx="20550" cy="11775"/>
            </a:xfrm>
            <a:custGeom>
              <a:avLst/>
              <a:gdLst/>
              <a:ahLst/>
              <a:cxnLst/>
              <a:rect l="l" t="t" r="r" b="b"/>
              <a:pathLst>
                <a:path w="822" h="471" extrusionOk="0">
                  <a:moveTo>
                    <a:pt x="440" y="0"/>
                  </a:moveTo>
                  <a:cubicBezTo>
                    <a:pt x="314" y="0"/>
                    <a:pt x="167" y="34"/>
                    <a:pt x="0" y="62"/>
                  </a:cubicBezTo>
                  <a:cubicBezTo>
                    <a:pt x="208" y="322"/>
                    <a:pt x="371" y="470"/>
                    <a:pt x="604" y="470"/>
                  </a:cubicBezTo>
                  <a:cubicBezTo>
                    <a:pt x="644" y="470"/>
                    <a:pt x="686" y="466"/>
                    <a:pt x="730" y="457"/>
                  </a:cubicBezTo>
                  <a:cubicBezTo>
                    <a:pt x="760" y="427"/>
                    <a:pt x="821" y="275"/>
                    <a:pt x="791" y="214"/>
                  </a:cubicBezTo>
                  <a:cubicBezTo>
                    <a:pt x="708" y="49"/>
                    <a:pt x="589" y="0"/>
                    <a:pt x="4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3" name="Google Shape;14293;p16"/>
            <p:cNvSpPr/>
            <p:nvPr/>
          </p:nvSpPr>
          <p:spPr>
            <a:xfrm>
              <a:off x="5618150" y="1377750"/>
              <a:ext cx="20550" cy="14675"/>
            </a:xfrm>
            <a:custGeom>
              <a:avLst/>
              <a:gdLst/>
              <a:ahLst/>
              <a:cxnLst/>
              <a:rect l="l" t="t" r="r" b="b"/>
              <a:pathLst>
                <a:path w="822" h="587" extrusionOk="0">
                  <a:moveTo>
                    <a:pt x="551" y="1"/>
                  </a:moveTo>
                  <a:cubicBezTo>
                    <a:pt x="286" y="1"/>
                    <a:pt x="193" y="256"/>
                    <a:pt x="1" y="587"/>
                  </a:cubicBezTo>
                  <a:cubicBezTo>
                    <a:pt x="396" y="496"/>
                    <a:pt x="669" y="587"/>
                    <a:pt x="791" y="252"/>
                  </a:cubicBezTo>
                  <a:cubicBezTo>
                    <a:pt x="821" y="131"/>
                    <a:pt x="760" y="9"/>
                    <a:pt x="639" y="9"/>
                  </a:cubicBezTo>
                  <a:cubicBezTo>
                    <a:pt x="607" y="4"/>
                    <a:pt x="578" y="1"/>
                    <a:pt x="5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4" name="Google Shape;14294;p16"/>
            <p:cNvSpPr/>
            <p:nvPr/>
          </p:nvSpPr>
          <p:spPr>
            <a:xfrm>
              <a:off x="6913775" y="1331300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328" y="1"/>
                  </a:moveTo>
                  <a:cubicBezTo>
                    <a:pt x="211" y="1"/>
                    <a:pt x="93" y="62"/>
                    <a:pt x="31" y="165"/>
                  </a:cubicBezTo>
                  <a:cubicBezTo>
                    <a:pt x="0" y="226"/>
                    <a:pt x="0" y="287"/>
                    <a:pt x="31" y="348"/>
                  </a:cubicBezTo>
                  <a:cubicBezTo>
                    <a:pt x="76" y="439"/>
                    <a:pt x="145" y="469"/>
                    <a:pt x="224" y="469"/>
                  </a:cubicBezTo>
                  <a:cubicBezTo>
                    <a:pt x="304" y="469"/>
                    <a:pt x="395" y="439"/>
                    <a:pt x="487" y="408"/>
                  </a:cubicBezTo>
                  <a:lnTo>
                    <a:pt x="882" y="256"/>
                  </a:lnTo>
                  <a:cubicBezTo>
                    <a:pt x="791" y="104"/>
                    <a:pt x="608" y="104"/>
                    <a:pt x="487" y="44"/>
                  </a:cubicBezTo>
                  <a:cubicBezTo>
                    <a:pt x="438" y="14"/>
                    <a:pt x="383" y="1"/>
                    <a:pt x="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5" name="Google Shape;14295;p16"/>
            <p:cNvSpPr/>
            <p:nvPr/>
          </p:nvSpPr>
          <p:spPr>
            <a:xfrm>
              <a:off x="5589275" y="1372850"/>
              <a:ext cx="17500" cy="18825"/>
            </a:xfrm>
            <a:custGeom>
              <a:avLst/>
              <a:gdLst/>
              <a:ahLst/>
              <a:cxnLst/>
              <a:rect l="l" t="t" r="r" b="b"/>
              <a:pathLst>
                <a:path w="700" h="753" extrusionOk="0">
                  <a:moveTo>
                    <a:pt x="305" y="0"/>
                  </a:moveTo>
                  <a:cubicBezTo>
                    <a:pt x="206" y="0"/>
                    <a:pt x="107" y="38"/>
                    <a:pt x="31" y="114"/>
                  </a:cubicBezTo>
                  <a:cubicBezTo>
                    <a:pt x="1" y="388"/>
                    <a:pt x="1" y="752"/>
                    <a:pt x="335" y="752"/>
                  </a:cubicBezTo>
                  <a:cubicBezTo>
                    <a:pt x="700" y="752"/>
                    <a:pt x="517" y="357"/>
                    <a:pt x="578" y="114"/>
                  </a:cubicBezTo>
                  <a:cubicBezTo>
                    <a:pt x="502" y="38"/>
                    <a:pt x="403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6" name="Google Shape;14296;p16"/>
            <p:cNvSpPr/>
            <p:nvPr/>
          </p:nvSpPr>
          <p:spPr>
            <a:xfrm>
              <a:off x="6521675" y="1403050"/>
              <a:ext cx="15975" cy="12950"/>
            </a:xfrm>
            <a:custGeom>
              <a:avLst/>
              <a:gdLst/>
              <a:ahLst/>
              <a:cxnLst/>
              <a:rect l="l" t="t" r="r" b="b"/>
              <a:pathLst>
                <a:path w="639" h="518" extrusionOk="0">
                  <a:moveTo>
                    <a:pt x="304" y="0"/>
                  </a:moveTo>
                  <a:cubicBezTo>
                    <a:pt x="182" y="0"/>
                    <a:pt x="30" y="31"/>
                    <a:pt x="30" y="152"/>
                  </a:cubicBezTo>
                  <a:cubicBezTo>
                    <a:pt x="0" y="335"/>
                    <a:pt x="122" y="487"/>
                    <a:pt x="304" y="517"/>
                  </a:cubicBezTo>
                  <a:cubicBezTo>
                    <a:pt x="547" y="517"/>
                    <a:pt x="638" y="426"/>
                    <a:pt x="638" y="244"/>
                  </a:cubicBezTo>
                  <a:cubicBezTo>
                    <a:pt x="608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7" name="Google Shape;14297;p16"/>
            <p:cNvSpPr/>
            <p:nvPr/>
          </p:nvSpPr>
          <p:spPr>
            <a:xfrm>
              <a:off x="6173625" y="1271575"/>
              <a:ext cx="16000" cy="13125"/>
            </a:xfrm>
            <a:custGeom>
              <a:avLst/>
              <a:gdLst/>
              <a:ahLst/>
              <a:cxnLst/>
              <a:rect l="l" t="t" r="r" b="b"/>
              <a:pathLst>
                <a:path w="640" h="525" extrusionOk="0">
                  <a:moveTo>
                    <a:pt x="305" y="1"/>
                  </a:moveTo>
                  <a:cubicBezTo>
                    <a:pt x="122" y="1"/>
                    <a:pt x="31" y="92"/>
                    <a:pt x="1" y="274"/>
                  </a:cubicBezTo>
                  <a:cubicBezTo>
                    <a:pt x="52" y="454"/>
                    <a:pt x="168" y="525"/>
                    <a:pt x="312" y="525"/>
                  </a:cubicBezTo>
                  <a:cubicBezTo>
                    <a:pt x="339" y="525"/>
                    <a:pt x="367" y="522"/>
                    <a:pt x="396" y="518"/>
                  </a:cubicBezTo>
                  <a:cubicBezTo>
                    <a:pt x="518" y="487"/>
                    <a:pt x="639" y="487"/>
                    <a:pt x="639" y="335"/>
                  </a:cubicBezTo>
                  <a:cubicBezTo>
                    <a:pt x="639" y="123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8" name="Google Shape;14298;p16"/>
            <p:cNvSpPr/>
            <p:nvPr/>
          </p:nvSpPr>
          <p:spPr>
            <a:xfrm>
              <a:off x="6847650" y="1357725"/>
              <a:ext cx="19025" cy="18000"/>
            </a:xfrm>
            <a:custGeom>
              <a:avLst/>
              <a:gdLst/>
              <a:ahLst/>
              <a:cxnLst/>
              <a:rect l="l" t="t" r="r" b="b"/>
              <a:pathLst>
                <a:path w="761" h="720" extrusionOk="0">
                  <a:moveTo>
                    <a:pt x="322" y="1"/>
                  </a:moveTo>
                  <a:cubicBezTo>
                    <a:pt x="289" y="1"/>
                    <a:pt x="253" y="7"/>
                    <a:pt x="214" y="20"/>
                  </a:cubicBezTo>
                  <a:cubicBezTo>
                    <a:pt x="1" y="111"/>
                    <a:pt x="31" y="294"/>
                    <a:pt x="92" y="476"/>
                  </a:cubicBezTo>
                  <a:cubicBezTo>
                    <a:pt x="122" y="567"/>
                    <a:pt x="183" y="628"/>
                    <a:pt x="214" y="719"/>
                  </a:cubicBezTo>
                  <a:lnTo>
                    <a:pt x="761" y="506"/>
                  </a:lnTo>
                  <a:lnTo>
                    <a:pt x="609" y="202"/>
                  </a:lnTo>
                  <a:cubicBezTo>
                    <a:pt x="537" y="83"/>
                    <a:pt x="447" y="1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9" name="Google Shape;14299;p16"/>
            <p:cNvSpPr/>
            <p:nvPr/>
          </p:nvSpPr>
          <p:spPr>
            <a:xfrm>
              <a:off x="6387925" y="1186475"/>
              <a:ext cx="15225" cy="15225"/>
            </a:xfrm>
            <a:custGeom>
              <a:avLst/>
              <a:gdLst/>
              <a:ahLst/>
              <a:cxnLst/>
              <a:rect l="l" t="t" r="r" b="b"/>
              <a:pathLst>
                <a:path w="609" h="609" extrusionOk="0">
                  <a:moveTo>
                    <a:pt x="304" y="1"/>
                  </a:moveTo>
                  <a:cubicBezTo>
                    <a:pt x="61" y="31"/>
                    <a:pt x="0" y="183"/>
                    <a:pt x="0" y="396"/>
                  </a:cubicBezTo>
                  <a:cubicBezTo>
                    <a:pt x="0" y="517"/>
                    <a:pt x="122" y="609"/>
                    <a:pt x="244" y="609"/>
                  </a:cubicBezTo>
                  <a:cubicBezTo>
                    <a:pt x="426" y="609"/>
                    <a:pt x="608" y="457"/>
                    <a:pt x="608" y="274"/>
                  </a:cubicBezTo>
                  <a:cubicBezTo>
                    <a:pt x="608" y="92"/>
                    <a:pt x="456" y="6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0" name="Google Shape;14300;p16"/>
            <p:cNvSpPr/>
            <p:nvPr/>
          </p:nvSpPr>
          <p:spPr>
            <a:xfrm>
              <a:off x="5602950" y="1348925"/>
              <a:ext cx="13700" cy="26800"/>
            </a:xfrm>
            <a:custGeom>
              <a:avLst/>
              <a:gdLst/>
              <a:ahLst/>
              <a:cxnLst/>
              <a:rect l="l" t="t" r="r" b="b"/>
              <a:pathLst>
                <a:path w="548" h="1072" extrusionOk="0">
                  <a:moveTo>
                    <a:pt x="214" y="1"/>
                  </a:moveTo>
                  <a:cubicBezTo>
                    <a:pt x="104" y="1"/>
                    <a:pt x="68" y="158"/>
                    <a:pt x="31" y="524"/>
                  </a:cubicBezTo>
                  <a:cubicBezTo>
                    <a:pt x="31" y="554"/>
                    <a:pt x="31" y="585"/>
                    <a:pt x="31" y="646"/>
                  </a:cubicBezTo>
                  <a:cubicBezTo>
                    <a:pt x="1" y="798"/>
                    <a:pt x="92" y="950"/>
                    <a:pt x="183" y="1071"/>
                  </a:cubicBezTo>
                  <a:cubicBezTo>
                    <a:pt x="335" y="1041"/>
                    <a:pt x="487" y="1041"/>
                    <a:pt x="426" y="798"/>
                  </a:cubicBezTo>
                  <a:cubicBezTo>
                    <a:pt x="365" y="585"/>
                    <a:pt x="305" y="342"/>
                    <a:pt x="548" y="190"/>
                  </a:cubicBezTo>
                  <a:cubicBezTo>
                    <a:pt x="391" y="69"/>
                    <a:pt x="287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1" name="Google Shape;14301;p16"/>
            <p:cNvSpPr/>
            <p:nvPr/>
          </p:nvSpPr>
          <p:spPr>
            <a:xfrm>
              <a:off x="7000400" y="1353175"/>
              <a:ext cx="16750" cy="13425"/>
            </a:xfrm>
            <a:custGeom>
              <a:avLst/>
              <a:gdLst/>
              <a:ahLst/>
              <a:cxnLst/>
              <a:rect l="l" t="t" r="r" b="b"/>
              <a:pathLst>
                <a:path w="670" h="537" extrusionOk="0">
                  <a:moveTo>
                    <a:pt x="397" y="1"/>
                  </a:moveTo>
                  <a:cubicBezTo>
                    <a:pt x="368" y="1"/>
                    <a:pt x="337" y="7"/>
                    <a:pt x="304" y="20"/>
                  </a:cubicBezTo>
                  <a:cubicBezTo>
                    <a:pt x="122" y="50"/>
                    <a:pt x="0" y="202"/>
                    <a:pt x="31" y="354"/>
                  </a:cubicBezTo>
                  <a:cubicBezTo>
                    <a:pt x="61" y="536"/>
                    <a:pt x="244" y="536"/>
                    <a:pt x="365" y="536"/>
                  </a:cubicBezTo>
                  <a:cubicBezTo>
                    <a:pt x="547" y="506"/>
                    <a:pt x="669" y="354"/>
                    <a:pt x="608" y="202"/>
                  </a:cubicBezTo>
                  <a:cubicBezTo>
                    <a:pt x="584" y="83"/>
                    <a:pt x="504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2" name="Google Shape;14302;p16"/>
            <p:cNvSpPr/>
            <p:nvPr/>
          </p:nvSpPr>
          <p:spPr>
            <a:xfrm>
              <a:off x="5695650" y="1284500"/>
              <a:ext cx="21325" cy="36500"/>
            </a:xfrm>
            <a:custGeom>
              <a:avLst/>
              <a:gdLst/>
              <a:ahLst/>
              <a:cxnLst/>
              <a:rect l="l" t="t" r="r" b="b"/>
              <a:pathLst>
                <a:path w="853" h="1460" extrusionOk="0">
                  <a:moveTo>
                    <a:pt x="335" y="1"/>
                  </a:moveTo>
                  <a:cubicBezTo>
                    <a:pt x="1" y="305"/>
                    <a:pt x="214" y="700"/>
                    <a:pt x="123" y="1065"/>
                  </a:cubicBezTo>
                  <a:cubicBezTo>
                    <a:pt x="275" y="1156"/>
                    <a:pt x="335" y="1308"/>
                    <a:pt x="335" y="1460"/>
                  </a:cubicBezTo>
                  <a:cubicBezTo>
                    <a:pt x="487" y="1368"/>
                    <a:pt x="670" y="1308"/>
                    <a:pt x="852" y="1308"/>
                  </a:cubicBezTo>
                  <a:cubicBezTo>
                    <a:pt x="852" y="1247"/>
                    <a:pt x="852" y="1186"/>
                    <a:pt x="852" y="1125"/>
                  </a:cubicBezTo>
                  <a:cubicBezTo>
                    <a:pt x="700" y="852"/>
                    <a:pt x="518" y="609"/>
                    <a:pt x="335" y="36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3" name="Google Shape;14303;p16"/>
            <p:cNvSpPr/>
            <p:nvPr/>
          </p:nvSpPr>
          <p:spPr>
            <a:xfrm>
              <a:off x="6606775" y="1292600"/>
              <a:ext cx="18250" cy="18200"/>
            </a:xfrm>
            <a:custGeom>
              <a:avLst/>
              <a:gdLst/>
              <a:ahLst/>
              <a:cxnLst/>
              <a:rect l="l" t="t" r="r" b="b"/>
              <a:pathLst>
                <a:path w="730" h="728" extrusionOk="0">
                  <a:moveTo>
                    <a:pt x="419" y="1"/>
                  </a:moveTo>
                  <a:cubicBezTo>
                    <a:pt x="303" y="1"/>
                    <a:pt x="245" y="124"/>
                    <a:pt x="152" y="193"/>
                  </a:cubicBezTo>
                  <a:cubicBezTo>
                    <a:pt x="0" y="285"/>
                    <a:pt x="0" y="528"/>
                    <a:pt x="152" y="649"/>
                  </a:cubicBezTo>
                  <a:cubicBezTo>
                    <a:pt x="218" y="706"/>
                    <a:pt x="281" y="727"/>
                    <a:pt x="342" y="727"/>
                  </a:cubicBezTo>
                  <a:cubicBezTo>
                    <a:pt x="478" y="727"/>
                    <a:pt x="604" y="621"/>
                    <a:pt x="730" y="558"/>
                  </a:cubicBezTo>
                  <a:lnTo>
                    <a:pt x="730" y="224"/>
                  </a:lnTo>
                  <a:lnTo>
                    <a:pt x="548" y="41"/>
                  </a:lnTo>
                  <a:cubicBezTo>
                    <a:pt x="497" y="13"/>
                    <a:pt x="455" y="1"/>
                    <a:pt x="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4" name="Google Shape;14304;p16"/>
            <p:cNvSpPr/>
            <p:nvPr/>
          </p:nvSpPr>
          <p:spPr>
            <a:xfrm>
              <a:off x="6097650" y="1299625"/>
              <a:ext cx="16725" cy="16550"/>
            </a:xfrm>
            <a:custGeom>
              <a:avLst/>
              <a:gdLst/>
              <a:ahLst/>
              <a:cxnLst/>
              <a:rect l="l" t="t" r="r" b="b"/>
              <a:pathLst>
                <a:path w="669" h="662" extrusionOk="0">
                  <a:moveTo>
                    <a:pt x="288" y="1"/>
                  </a:moveTo>
                  <a:cubicBezTo>
                    <a:pt x="274" y="1"/>
                    <a:pt x="259" y="2"/>
                    <a:pt x="243" y="4"/>
                  </a:cubicBezTo>
                  <a:cubicBezTo>
                    <a:pt x="91" y="64"/>
                    <a:pt x="0" y="156"/>
                    <a:pt x="61" y="277"/>
                  </a:cubicBezTo>
                  <a:cubicBezTo>
                    <a:pt x="87" y="458"/>
                    <a:pt x="157" y="662"/>
                    <a:pt x="365" y="662"/>
                  </a:cubicBezTo>
                  <a:cubicBezTo>
                    <a:pt x="401" y="662"/>
                    <a:pt x="442" y="655"/>
                    <a:pt x="487" y="642"/>
                  </a:cubicBezTo>
                  <a:cubicBezTo>
                    <a:pt x="608" y="581"/>
                    <a:pt x="669" y="429"/>
                    <a:pt x="578" y="338"/>
                  </a:cubicBezTo>
                  <a:cubicBezTo>
                    <a:pt x="493" y="196"/>
                    <a:pt x="487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5" name="Google Shape;14305;p16"/>
            <p:cNvSpPr/>
            <p:nvPr/>
          </p:nvSpPr>
          <p:spPr>
            <a:xfrm>
              <a:off x="6993550" y="1302750"/>
              <a:ext cx="14475" cy="27375"/>
            </a:xfrm>
            <a:custGeom>
              <a:avLst/>
              <a:gdLst/>
              <a:ahLst/>
              <a:cxnLst/>
              <a:rect l="l" t="t" r="r" b="b"/>
              <a:pathLst>
                <a:path w="579" h="1095" extrusionOk="0">
                  <a:moveTo>
                    <a:pt x="578" y="0"/>
                  </a:moveTo>
                  <a:cubicBezTo>
                    <a:pt x="305" y="0"/>
                    <a:pt x="62" y="0"/>
                    <a:pt x="1" y="335"/>
                  </a:cubicBezTo>
                  <a:cubicBezTo>
                    <a:pt x="1" y="608"/>
                    <a:pt x="62" y="851"/>
                    <a:pt x="183" y="1094"/>
                  </a:cubicBezTo>
                  <a:cubicBezTo>
                    <a:pt x="457" y="973"/>
                    <a:pt x="335" y="669"/>
                    <a:pt x="578" y="547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6" name="Google Shape;14306;p16"/>
            <p:cNvSpPr/>
            <p:nvPr/>
          </p:nvSpPr>
          <p:spPr>
            <a:xfrm>
              <a:off x="6687325" y="1310275"/>
              <a:ext cx="19775" cy="16800"/>
            </a:xfrm>
            <a:custGeom>
              <a:avLst/>
              <a:gdLst/>
              <a:ahLst/>
              <a:cxnLst/>
              <a:rect l="l" t="t" r="r" b="b"/>
              <a:pathLst>
                <a:path w="791" h="672" extrusionOk="0">
                  <a:moveTo>
                    <a:pt x="325" y="0"/>
                  </a:moveTo>
                  <a:cubicBezTo>
                    <a:pt x="309" y="0"/>
                    <a:pt x="292" y="1"/>
                    <a:pt x="274" y="3"/>
                  </a:cubicBezTo>
                  <a:cubicBezTo>
                    <a:pt x="213" y="3"/>
                    <a:pt x="183" y="64"/>
                    <a:pt x="152" y="94"/>
                  </a:cubicBezTo>
                  <a:cubicBezTo>
                    <a:pt x="0" y="398"/>
                    <a:pt x="304" y="429"/>
                    <a:pt x="456" y="550"/>
                  </a:cubicBezTo>
                  <a:cubicBezTo>
                    <a:pt x="517" y="611"/>
                    <a:pt x="578" y="641"/>
                    <a:pt x="669" y="672"/>
                  </a:cubicBezTo>
                  <a:cubicBezTo>
                    <a:pt x="791" y="611"/>
                    <a:pt x="791" y="459"/>
                    <a:pt x="730" y="337"/>
                  </a:cubicBezTo>
                  <a:cubicBezTo>
                    <a:pt x="645" y="195"/>
                    <a:pt x="559" y="0"/>
                    <a:pt x="3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7" name="Google Shape;14307;p16"/>
            <p:cNvSpPr/>
            <p:nvPr/>
          </p:nvSpPr>
          <p:spPr>
            <a:xfrm>
              <a:off x="5407650" y="1641650"/>
              <a:ext cx="13725" cy="14575"/>
            </a:xfrm>
            <a:custGeom>
              <a:avLst/>
              <a:gdLst/>
              <a:ahLst/>
              <a:cxnLst/>
              <a:rect l="l" t="t" r="r" b="b"/>
              <a:pathLst>
                <a:path w="549" h="583" extrusionOk="0">
                  <a:moveTo>
                    <a:pt x="305" y="1"/>
                  </a:moveTo>
                  <a:cubicBezTo>
                    <a:pt x="123" y="61"/>
                    <a:pt x="1" y="153"/>
                    <a:pt x="62" y="335"/>
                  </a:cubicBezTo>
                  <a:cubicBezTo>
                    <a:pt x="62" y="471"/>
                    <a:pt x="184" y="583"/>
                    <a:pt x="318" y="583"/>
                  </a:cubicBezTo>
                  <a:cubicBezTo>
                    <a:pt x="334" y="583"/>
                    <a:pt x="350" y="581"/>
                    <a:pt x="366" y="578"/>
                  </a:cubicBezTo>
                  <a:cubicBezTo>
                    <a:pt x="518" y="548"/>
                    <a:pt x="518" y="457"/>
                    <a:pt x="548" y="305"/>
                  </a:cubicBezTo>
                  <a:cubicBezTo>
                    <a:pt x="548" y="122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8" name="Google Shape;14308;p16"/>
            <p:cNvSpPr/>
            <p:nvPr/>
          </p:nvSpPr>
          <p:spPr>
            <a:xfrm>
              <a:off x="5334700" y="1277400"/>
              <a:ext cx="22825" cy="20050"/>
            </a:xfrm>
            <a:custGeom>
              <a:avLst/>
              <a:gdLst/>
              <a:ahLst/>
              <a:cxnLst/>
              <a:rect l="l" t="t" r="r" b="b"/>
              <a:pathLst>
                <a:path w="913" h="802" extrusionOk="0">
                  <a:moveTo>
                    <a:pt x="601" y="1"/>
                  </a:moveTo>
                  <a:cubicBezTo>
                    <a:pt x="332" y="1"/>
                    <a:pt x="68" y="176"/>
                    <a:pt x="1" y="467"/>
                  </a:cubicBezTo>
                  <a:lnTo>
                    <a:pt x="335" y="801"/>
                  </a:lnTo>
                  <a:lnTo>
                    <a:pt x="366" y="771"/>
                  </a:lnTo>
                  <a:cubicBezTo>
                    <a:pt x="518" y="619"/>
                    <a:pt x="730" y="528"/>
                    <a:pt x="882" y="345"/>
                  </a:cubicBezTo>
                  <a:cubicBezTo>
                    <a:pt x="882" y="315"/>
                    <a:pt x="913" y="315"/>
                    <a:pt x="913" y="254"/>
                  </a:cubicBezTo>
                  <a:cubicBezTo>
                    <a:pt x="913" y="193"/>
                    <a:pt x="882" y="133"/>
                    <a:pt x="882" y="72"/>
                  </a:cubicBezTo>
                  <a:cubicBezTo>
                    <a:pt x="794" y="24"/>
                    <a:pt x="697" y="1"/>
                    <a:pt x="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9" name="Google Shape;14309;p16"/>
            <p:cNvSpPr/>
            <p:nvPr/>
          </p:nvSpPr>
          <p:spPr>
            <a:xfrm>
              <a:off x="5548250" y="1426500"/>
              <a:ext cx="13700" cy="14575"/>
            </a:xfrm>
            <a:custGeom>
              <a:avLst/>
              <a:gdLst/>
              <a:ahLst/>
              <a:cxnLst/>
              <a:rect l="l" t="t" r="r" b="b"/>
              <a:pathLst>
                <a:path w="548" h="583" extrusionOk="0">
                  <a:moveTo>
                    <a:pt x="273" y="0"/>
                  </a:moveTo>
                  <a:cubicBezTo>
                    <a:pt x="104" y="0"/>
                    <a:pt x="31" y="118"/>
                    <a:pt x="31" y="309"/>
                  </a:cubicBezTo>
                  <a:cubicBezTo>
                    <a:pt x="31" y="430"/>
                    <a:pt x="0" y="552"/>
                    <a:pt x="183" y="582"/>
                  </a:cubicBezTo>
                  <a:cubicBezTo>
                    <a:pt x="365" y="521"/>
                    <a:pt x="517" y="491"/>
                    <a:pt x="547" y="248"/>
                  </a:cubicBezTo>
                  <a:cubicBezTo>
                    <a:pt x="547" y="126"/>
                    <a:pt x="456" y="35"/>
                    <a:pt x="335" y="5"/>
                  </a:cubicBezTo>
                  <a:cubicBezTo>
                    <a:pt x="313" y="2"/>
                    <a:pt x="292" y="0"/>
                    <a:pt x="2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0" name="Google Shape;14310;p16"/>
            <p:cNvSpPr/>
            <p:nvPr/>
          </p:nvSpPr>
          <p:spPr>
            <a:xfrm>
              <a:off x="6079400" y="1239350"/>
              <a:ext cx="21300" cy="18575"/>
            </a:xfrm>
            <a:custGeom>
              <a:avLst/>
              <a:gdLst/>
              <a:ahLst/>
              <a:cxnLst/>
              <a:rect l="l" t="t" r="r" b="b"/>
              <a:pathLst>
                <a:path w="852" h="743" extrusionOk="0">
                  <a:moveTo>
                    <a:pt x="344" y="0"/>
                  </a:moveTo>
                  <a:cubicBezTo>
                    <a:pt x="293" y="0"/>
                    <a:pt x="240" y="29"/>
                    <a:pt x="183" y="105"/>
                  </a:cubicBezTo>
                  <a:cubicBezTo>
                    <a:pt x="1" y="378"/>
                    <a:pt x="214" y="469"/>
                    <a:pt x="426" y="591"/>
                  </a:cubicBezTo>
                  <a:cubicBezTo>
                    <a:pt x="487" y="621"/>
                    <a:pt x="578" y="682"/>
                    <a:pt x="639" y="743"/>
                  </a:cubicBezTo>
                  <a:cubicBezTo>
                    <a:pt x="761" y="712"/>
                    <a:pt x="852" y="621"/>
                    <a:pt x="852" y="500"/>
                  </a:cubicBezTo>
                  <a:cubicBezTo>
                    <a:pt x="791" y="408"/>
                    <a:pt x="700" y="317"/>
                    <a:pt x="639" y="226"/>
                  </a:cubicBezTo>
                  <a:cubicBezTo>
                    <a:pt x="555" y="142"/>
                    <a:pt x="457" y="0"/>
                    <a:pt x="3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1" name="Google Shape;14311;p16"/>
            <p:cNvSpPr/>
            <p:nvPr/>
          </p:nvSpPr>
          <p:spPr>
            <a:xfrm>
              <a:off x="6684275" y="1126450"/>
              <a:ext cx="14475" cy="14450"/>
            </a:xfrm>
            <a:custGeom>
              <a:avLst/>
              <a:gdLst/>
              <a:ahLst/>
              <a:cxnLst/>
              <a:rect l="l" t="t" r="r" b="b"/>
              <a:pathLst>
                <a:path w="579" h="578" extrusionOk="0">
                  <a:moveTo>
                    <a:pt x="214" y="0"/>
                  </a:moveTo>
                  <a:cubicBezTo>
                    <a:pt x="31" y="0"/>
                    <a:pt x="1" y="213"/>
                    <a:pt x="31" y="335"/>
                  </a:cubicBezTo>
                  <a:cubicBezTo>
                    <a:pt x="62" y="456"/>
                    <a:pt x="153" y="578"/>
                    <a:pt x="274" y="578"/>
                  </a:cubicBezTo>
                  <a:cubicBezTo>
                    <a:pt x="457" y="548"/>
                    <a:pt x="578" y="335"/>
                    <a:pt x="517" y="152"/>
                  </a:cubicBezTo>
                  <a:cubicBezTo>
                    <a:pt x="457" y="31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2" name="Google Shape;14312;p16"/>
            <p:cNvSpPr/>
            <p:nvPr/>
          </p:nvSpPr>
          <p:spPr>
            <a:xfrm>
              <a:off x="6077875" y="1421075"/>
              <a:ext cx="18275" cy="13575"/>
            </a:xfrm>
            <a:custGeom>
              <a:avLst/>
              <a:gdLst/>
              <a:ahLst/>
              <a:cxnLst/>
              <a:rect l="l" t="t" r="r" b="b"/>
              <a:pathLst>
                <a:path w="731" h="543" extrusionOk="0">
                  <a:moveTo>
                    <a:pt x="634" y="1"/>
                  </a:moveTo>
                  <a:cubicBezTo>
                    <a:pt x="484" y="1"/>
                    <a:pt x="339" y="55"/>
                    <a:pt x="214" y="130"/>
                  </a:cubicBezTo>
                  <a:cubicBezTo>
                    <a:pt x="92" y="191"/>
                    <a:pt x="1" y="282"/>
                    <a:pt x="62" y="434"/>
                  </a:cubicBezTo>
                  <a:cubicBezTo>
                    <a:pt x="102" y="515"/>
                    <a:pt x="183" y="542"/>
                    <a:pt x="269" y="542"/>
                  </a:cubicBezTo>
                  <a:cubicBezTo>
                    <a:pt x="312" y="542"/>
                    <a:pt x="356" y="536"/>
                    <a:pt x="396" y="526"/>
                  </a:cubicBezTo>
                  <a:cubicBezTo>
                    <a:pt x="487" y="495"/>
                    <a:pt x="609" y="434"/>
                    <a:pt x="730" y="374"/>
                  </a:cubicBezTo>
                  <a:lnTo>
                    <a:pt x="730" y="9"/>
                  </a:lnTo>
                  <a:cubicBezTo>
                    <a:pt x="698" y="3"/>
                    <a:pt x="666" y="1"/>
                    <a:pt x="6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3" name="Google Shape;14313;p16"/>
            <p:cNvSpPr/>
            <p:nvPr/>
          </p:nvSpPr>
          <p:spPr>
            <a:xfrm>
              <a:off x="6506475" y="1162925"/>
              <a:ext cx="12925" cy="15350"/>
            </a:xfrm>
            <a:custGeom>
              <a:avLst/>
              <a:gdLst/>
              <a:ahLst/>
              <a:cxnLst/>
              <a:rect l="l" t="t" r="r" b="b"/>
              <a:pathLst>
                <a:path w="517" h="614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0" y="396"/>
                    <a:pt x="122" y="578"/>
                    <a:pt x="304" y="608"/>
                  </a:cubicBezTo>
                  <a:cubicBezTo>
                    <a:pt x="320" y="611"/>
                    <a:pt x="335" y="613"/>
                    <a:pt x="349" y="613"/>
                  </a:cubicBezTo>
                  <a:cubicBezTo>
                    <a:pt x="468" y="613"/>
                    <a:pt x="517" y="504"/>
                    <a:pt x="517" y="396"/>
                  </a:cubicBezTo>
                  <a:cubicBezTo>
                    <a:pt x="517" y="213"/>
                    <a:pt x="39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4" name="Google Shape;14314;p16"/>
            <p:cNvSpPr/>
            <p:nvPr/>
          </p:nvSpPr>
          <p:spPr>
            <a:xfrm>
              <a:off x="5425900" y="1345400"/>
              <a:ext cx="18250" cy="16650"/>
            </a:xfrm>
            <a:custGeom>
              <a:avLst/>
              <a:gdLst/>
              <a:ahLst/>
              <a:cxnLst/>
              <a:rect l="l" t="t" r="r" b="b"/>
              <a:pathLst>
                <a:path w="730" h="666" extrusionOk="0">
                  <a:moveTo>
                    <a:pt x="196" y="1"/>
                  </a:moveTo>
                  <a:cubicBezTo>
                    <a:pt x="97" y="1"/>
                    <a:pt x="19" y="58"/>
                    <a:pt x="0" y="209"/>
                  </a:cubicBezTo>
                  <a:cubicBezTo>
                    <a:pt x="0" y="362"/>
                    <a:pt x="86" y="429"/>
                    <a:pt x="221" y="429"/>
                  </a:cubicBezTo>
                  <a:cubicBezTo>
                    <a:pt x="247" y="429"/>
                    <a:pt x="275" y="427"/>
                    <a:pt x="304" y="422"/>
                  </a:cubicBezTo>
                  <a:cubicBezTo>
                    <a:pt x="328" y="415"/>
                    <a:pt x="349" y="412"/>
                    <a:pt x="368" y="412"/>
                  </a:cubicBezTo>
                  <a:cubicBezTo>
                    <a:pt x="525" y="412"/>
                    <a:pt x="564" y="611"/>
                    <a:pt x="700" y="665"/>
                  </a:cubicBezTo>
                  <a:lnTo>
                    <a:pt x="730" y="148"/>
                  </a:lnTo>
                  <a:cubicBezTo>
                    <a:pt x="608" y="118"/>
                    <a:pt x="517" y="87"/>
                    <a:pt x="396" y="57"/>
                  </a:cubicBezTo>
                  <a:cubicBezTo>
                    <a:pt x="326" y="22"/>
                    <a:pt x="257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5" name="Google Shape;14315;p16"/>
            <p:cNvSpPr/>
            <p:nvPr/>
          </p:nvSpPr>
          <p:spPr>
            <a:xfrm>
              <a:off x="5516325" y="1588450"/>
              <a:ext cx="14475" cy="14475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305" y="1"/>
                  </a:moveTo>
                  <a:cubicBezTo>
                    <a:pt x="153" y="1"/>
                    <a:pt x="31" y="122"/>
                    <a:pt x="31" y="274"/>
                  </a:cubicBezTo>
                  <a:cubicBezTo>
                    <a:pt x="1" y="426"/>
                    <a:pt x="122" y="578"/>
                    <a:pt x="305" y="578"/>
                  </a:cubicBezTo>
                  <a:cubicBezTo>
                    <a:pt x="456" y="578"/>
                    <a:pt x="578" y="426"/>
                    <a:pt x="548" y="274"/>
                  </a:cubicBezTo>
                  <a:cubicBezTo>
                    <a:pt x="578" y="122"/>
                    <a:pt x="456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6" name="Google Shape;14316;p16"/>
            <p:cNvSpPr/>
            <p:nvPr/>
          </p:nvSpPr>
          <p:spPr>
            <a:xfrm>
              <a:off x="6545225" y="1132175"/>
              <a:ext cx="15225" cy="14175"/>
            </a:xfrm>
            <a:custGeom>
              <a:avLst/>
              <a:gdLst/>
              <a:ahLst/>
              <a:cxnLst/>
              <a:rect l="l" t="t" r="r" b="b"/>
              <a:pathLst>
                <a:path w="609" h="567" extrusionOk="0">
                  <a:moveTo>
                    <a:pt x="316" y="1"/>
                  </a:moveTo>
                  <a:cubicBezTo>
                    <a:pt x="177" y="1"/>
                    <a:pt x="82" y="134"/>
                    <a:pt x="31" y="288"/>
                  </a:cubicBezTo>
                  <a:cubicBezTo>
                    <a:pt x="0" y="410"/>
                    <a:pt x="61" y="531"/>
                    <a:pt x="213" y="562"/>
                  </a:cubicBezTo>
                  <a:cubicBezTo>
                    <a:pt x="232" y="565"/>
                    <a:pt x="250" y="566"/>
                    <a:pt x="268" y="566"/>
                  </a:cubicBezTo>
                  <a:cubicBezTo>
                    <a:pt x="420" y="566"/>
                    <a:pt x="523" y="452"/>
                    <a:pt x="578" y="288"/>
                  </a:cubicBezTo>
                  <a:cubicBezTo>
                    <a:pt x="608" y="167"/>
                    <a:pt x="517" y="45"/>
                    <a:pt x="395" y="15"/>
                  </a:cubicBezTo>
                  <a:cubicBezTo>
                    <a:pt x="368" y="5"/>
                    <a:pt x="34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7" name="Google Shape;14317;p16"/>
            <p:cNvSpPr/>
            <p:nvPr/>
          </p:nvSpPr>
          <p:spPr>
            <a:xfrm>
              <a:off x="6779275" y="1326150"/>
              <a:ext cx="14450" cy="14725"/>
            </a:xfrm>
            <a:custGeom>
              <a:avLst/>
              <a:gdLst/>
              <a:ahLst/>
              <a:cxnLst/>
              <a:rect l="l" t="t" r="r" b="b"/>
              <a:pathLst>
                <a:path w="578" h="589" extrusionOk="0">
                  <a:moveTo>
                    <a:pt x="290" y="1"/>
                  </a:moveTo>
                  <a:cubicBezTo>
                    <a:pt x="130" y="1"/>
                    <a:pt x="57" y="90"/>
                    <a:pt x="31" y="250"/>
                  </a:cubicBezTo>
                  <a:cubicBezTo>
                    <a:pt x="0" y="402"/>
                    <a:pt x="122" y="554"/>
                    <a:pt x="274" y="584"/>
                  </a:cubicBezTo>
                  <a:cubicBezTo>
                    <a:pt x="290" y="587"/>
                    <a:pt x="305" y="589"/>
                    <a:pt x="319" y="589"/>
                  </a:cubicBezTo>
                  <a:cubicBezTo>
                    <a:pt x="444" y="589"/>
                    <a:pt x="520" y="477"/>
                    <a:pt x="547" y="341"/>
                  </a:cubicBezTo>
                  <a:cubicBezTo>
                    <a:pt x="578" y="189"/>
                    <a:pt x="517" y="37"/>
                    <a:pt x="365" y="6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8" name="Google Shape;14318;p16"/>
            <p:cNvSpPr/>
            <p:nvPr/>
          </p:nvSpPr>
          <p:spPr>
            <a:xfrm>
              <a:off x="6410725" y="1399800"/>
              <a:ext cx="19775" cy="14375"/>
            </a:xfrm>
            <a:custGeom>
              <a:avLst/>
              <a:gdLst/>
              <a:ahLst/>
              <a:cxnLst/>
              <a:rect l="l" t="t" r="r" b="b"/>
              <a:pathLst>
                <a:path w="791" h="575" extrusionOk="0">
                  <a:moveTo>
                    <a:pt x="361" y="0"/>
                  </a:moveTo>
                  <a:cubicBezTo>
                    <a:pt x="253" y="0"/>
                    <a:pt x="159" y="43"/>
                    <a:pt x="91" y="161"/>
                  </a:cubicBezTo>
                  <a:cubicBezTo>
                    <a:pt x="0" y="282"/>
                    <a:pt x="31" y="404"/>
                    <a:pt x="122" y="495"/>
                  </a:cubicBezTo>
                  <a:cubicBezTo>
                    <a:pt x="187" y="552"/>
                    <a:pt x="244" y="574"/>
                    <a:pt x="294" y="574"/>
                  </a:cubicBezTo>
                  <a:cubicBezTo>
                    <a:pt x="432" y="574"/>
                    <a:pt x="527" y="410"/>
                    <a:pt x="639" y="343"/>
                  </a:cubicBezTo>
                  <a:cubicBezTo>
                    <a:pt x="669" y="313"/>
                    <a:pt x="699" y="313"/>
                    <a:pt x="730" y="282"/>
                  </a:cubicBezTo>
                  <a:cubicBezTo>
                    <a:pt x="730" y="282"/>
                    <a:pt x="760" y="252"/>
                    <a:pt x="760" y="222"/>
                  </a:cubicBezTo>
                  <a:cubicBezTo>
                    <a:pt x="791" y="191"/>
                    <a:pt x="760" y="161"/>
                    <a:pt x="730" y="100"/>
                  </a:cubicBezTo>
                  <a:cubicBezTo>
                    <a:pt x="699" y="100"/>
                    <a:pt x="669" y="100"/>
                    <a:pt x="639" y="70"/>
                  </a:cubicBezTo>
                  <a:cubicBezTo>
                    <a:pt x="543" y="29"/>
                    <a:pt x="448" y="0"/>
                    <a:pt x="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9" name="Google Shape;14319;p16"/>
            <p:cNvSpPr/>
            <p:nvPr/>
          </p:nvSpPr>
          <p:spPr>
            <a:xfrm>
              <a:off x="5460100" y="1326150"/>
              <a:ext cx="15225" cy="13275"/>
            </a:xfrm>
            <a:custGeom>
              <a:avLst/>
              <a:gdLst/>
              <a:ahLst/>
              <a:cxnLst/>
              <a:rect l="l" t="t" r="r" b="b"/>
              <a:pathLst>
                <a:path w="609" h="531" extrusionOk="0">
                  <a:moveTo>
                    <a:pt x="28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402"/>
                    <a:pt x="122" y="493"/>
                    <a:pt x="274" y="523"/>
                  </a:cubicBezTo>
                  <a:cubicBezTo>
                    <a:pt x="300" y="528"/>
                    <a:pt x="325" y="531"/>
                    <a:pt x="349" y="531"/>
                  </a:cubicBezTo>
                  <a:cubicBezTo>
                    <a:pt x="465" y="531"/>
                    <a:pt x="553" y="472"/>
                    <a:pt x="578" y="371"/>
                  </a:cubicBezTo>
                  <a:cubicBezTo>
                    <a:pt x="608" y="98"/>
                    <a:pt x="517" y="6"/>
                    <a:pt x="335" y="6"/>
                  </a:cubicBezTo>
                  <a:cubicBezTo>
                    <a:pt x="319" y="2"/>
                    <a:pt x="303" y="1"/>
                    <a:pt x="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0" name="Google Shape;14320;p16"/>
            <p:cNvSpPr/>
            <p:nvPr/>
          </p:nvSpPr>
          <p:spPr>
            <a:xfrm>
              <a:off x="5748100" y="1292875"/>
              <a:ext cx="15975" cy="23575"/>
            </a:xfrm>
            <a:custGeom>
              <a:avLst/>
              <a:gdLst/>
              <a:ahLst/>
              <a:cxnLst/>
              <a:rect l="l" t="t" r="r" b="b"/>
              <a:pathLst>
                <a:path w="639" h="943" extrusionOk="0">
                  <a:moveTo>
                    <a:pt x="578" y="0"/>
                  </a:moveTo>
                  <a:cubicBezTo>
                    <a:pt x="243" y="91"/>
                    <a:pt x="0" y="426"/>
                    <a:pt x="31" y="790"/>
                  </a:cubicBezTo>
                  <a:lnTo>
                    <a:pt x="213" y="942"/>
                  </a:lnTo>
                  <a:cubicBezTo>
                    <a:pt x="365" y="790"/>
                    <a:pt x="517" y="608"/>
                    <a:pt x="608" y="426"/>
                  </a:cubicBezTo>
                  <a:lnTo>
                    <a:pt x="608" y="213"/>
                  </a:lnTo>
                  <a:cubicBezTo>
                    <a:pt x="608" y="213"/>
                    <a:pt x="639" y="182"/>
                    <a:pt x="608" y="122"/>
                  </a:cubicBezTo>
                  <a:cubicBezTo>
                    <a:pt x="639" y="91"/>
                    <a:pt x="608" y="30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1" name="Google Shape;14321;p16"/>
            <p:cNvSpPr/>
            <p:nvPr/>
          </p:nvSpPr>
          <p:spPr>
            <a:xfrm>
              <a:off x="5901600" y="1394100"/>
              <a:ext cx="15975" cy="12775"/>
            </a:xfrm>
            <a:custGeom>
              <a:avLst/>
              <a:gdLst/>
              <a:ahLst/>
              <a:cxnLst/>
              <a:rect l="l" t="t" r="r" b="b"/>
              <a:pathLst>
                <a:path w="639" h="511" extrusionOk="0">
                  <a:moveTo>
                    <a:pt x="397" y="1"/>
                  </a:moveTo>
                  <a:cubicBezTo>
                    <a:pt x="367" y="1"/>
                    <a:pt x="336" y="8"/>
                    <a:pt x="304" y="24"/>
                  </a:cubicBezTo>
                  <a:cubicBezTo>
                    <a:pt x="152" y="24"/>
                    <a:pt x="31" y="176"/>
                    <a:pt x="0" y="328"/>
                  </a:cubicBezTo>
                  <a:cubicBezTo>
                    <a:pt x="0" y="480"/>
                    <a:pt x="122" y="510"/>
                    <a:pt x="243" y="510"/>
                  </a:cubicBezTo>
                  <a:cubicBezTo>
                    <a:pt x="456" y="480"/>
                    <a:pt x="638" y="298"/>
                    <a:pt x="578" y="176"/>
                  </a:cubicBezTo>
                  <a:cubicBezTo>
                    <a:pt x="555" y="63"/>
                    <a:pt x="482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2" name="Google Shape;14322;p16"/>
            <p:cNvSpPr/>
            <p:nvPr/>
          </p:nvSpPr>
          <p:spPr>
            <a:xfrm>
              <a:off x="5387150" y="1390900"/>
              <a:ext cx="15975" cy="15575"/>
            </a:xfrm>
            <a:custGeom>
              <a:avLst/>
              <a:gdLst/>
              <a:ahLst/>
              <a:cxnLst/>
              <a:rect l="l" t="t" r="r" b="b"/>
              <a:pathLst>
                <a:path w="639" h="623" extrusionOk="0">
                  <a:moveTo>
                    <a:pt x="304" y="0"/>
                  </a:moveTo>
                  <a:cubicBezTo>
                    <a:pt x="0" y="0"/>
                    <a:pt x="91" y="304"/>
                    <a:pt x="91" y="486"/>
                  </a:cubicBezTo>
                  <a:cubicBezTo>
                    <a:pt x="206" y="525"/>
                    <a:pt x="320" y="623"/>
                    <a:pt x="435" y="623"/>
                  </a:cubicBezTo>
                  <a:cubicBezTo>
                    <a:pt x="503" y="623"/>
                    <a:pt x="571" y="588"/>
                    <a:pt x="639" y="486"/>
                  </a:cubicBezTo>
                  <a:cubicBezTo>
                    <a:pt x="608" y="274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3" name="Google Shape;14323;p16"/>
            <p:cNvSpPr/>
            <p:nvPr/>
          </p:nvSpPr>
          <p:spPr>
            <a:xfrm>
              <a:off x="5298225" y="1528275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257" y="1"/>
                  </a:moveTo>
                  <a:cubicBezTo>
                    <a:pt x="153" y="1"/>
                    <a:pt x="62" y="83"/>
                    <a:pt x="62" y="189"/>
                  </a:cubicBezTo>
                  <a:cubicBezTo>
                    <a:pt x="1" y="402"/>
                    <a:pt x="153" y="584"/>
                    <a:pt x="335" y="584"/>
                  </a:cubicBezTo>
                  <a:cubicBezTo>
                    <a:pt x="457" y="584"/>
                    <a:pt x="579" y="523"/>
                    <a:pt x="609" y="402"/>
                  </a:cubicBezTo>
                  <a:cubicBezTo>
                    <a:pt x="609" y="189"/>
                    <a:pt x="487" y="37"/>
                    <a:pt x="305" y="7"/>
                  </a:cubicBezTo>
                  <a:cubicBezTo>
                    <a:pt x="289" y="3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4" name="Google Shape;14324;p16"/>
            <p:cNvSpPr/>
            <p:nvPr/>
          </p:nvSpPr>
          <p:spPr>
            <a:xfrm>
              <a:off x="5521850" y="1380900"/>
              <a:ext cx="15025" cy="12325"/>
            </a:xfrm>
            <a:custGeom>
              <a:avLst/>
              <a:gdLst/>
              <a:ahLst/>
              <a:cxnLst/>
              <a:rect l="l" t="t" r="r" b="b"/>
              <a:pathLst>
                <a:path w="601" h="493" extrusionOk="0">
                  <a:moveTo>
                    <a:pt x="253" y="0"/>
                  </a:moveTo>
                  <a:cubicBezTo>
                    <a:pt x="0" y="0"/>
                    <a:pt x="7" y="492"/>
                    <a:pt x="273" y="492"/>
                  </a:cubicBezTo>
                  <a:cubicBezTo>
                    <a:pt x="281" y="492"/>
                    <a:pt x="288" y="492"/>
                    <a:pt x="296" y="491"/>
                  </a:cubicBezTo>
                  <a:cubicBezTo>
                    <a:pt x="448" y="491"/>
                    <a:pt x="570" y="400"/>
                    <a:pt x="600" y="248"/>
                  </a:cubicBezTo>
                  <a:cubicBezTo>
                    <a:pt x="570" y="96"/>
                    <a:pt x="448" y="5"/>
                    <a:pt x="296" y="5"/>
                  </a:cubicBez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5" name="Google Shape;14325;p16"/>
            <p:cNvSpPr/>
            <p:nvPr/>
          </p:nvSpPr>
          <p:spPr>
            <a:xfrm>
              <a:off x="7032300" y="1349750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351" y="0"/>
                  </a:moveTo>
                  <a:cubicBezTo>
                    <a:pt x="336" y="0"/>
                    <a:pt x="321" y="2"/>
                    <a:pt x="305" y="5"/>
                  </a:cubicBezTo>
                  <a:cubicBezTo>
                    <a:pt x="123" y="5"/>
                    <a:pt x="1" y="96"/>
                    <a:pt x="1" y="278"/>
                  </a:cubicBezTo>
                  <a:cubicBezTo>
                    <a:pt x="31" y="491"/>
                    <a:pt x="214" y="491"/>
                    <a:pt x="366" y="491"/>
                  </a:cubicBezTo>
                  <a:cubicBezTo>
                    <a:pt x="487" y="461"/>
                    <a:pt x="579" y="400"/>
                    <a:pt x="579" y="278"/>
                  </a:cubicBezTo>
                  <a:cubicBezTo>
                    <a:pt x="579" y="115"/>
                    <a:pt x="481" y="0"/>
                    <a:pt x="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6" name="Google Shape;14326;p16"/>
            <p:cNvSpPr/>
            <p:nvPr/>
          </p:nvSpPr>
          <p:spPr>
            <a:xfrm>
              <a:off x="5723775" y="1220950"/>
              <a:ext cx="21300" cy="13625"/>
            </a:xfrm>
            <a:custGeom>
              <a:avLst/>
              <a:gdLst/>
              <a:ahLst/>
              <a:cxnLst/>
              <a:rect l="l" t="t" r="r" b="b"/>
              <a:pathLst>
                <a:path w="852" h="545" extrusionOk="0">
                  <a:moveTo>
                    <a:pt x="332" y="1"/>
                  </a:moveTo>
                  <a:cubicBezTo>
                    <a:pt x="265" y="1"/>
                    <a:pt x="194" y="8"/>
                    <a:pt x="122" y="20"/>
                  </a:cubicBezTo>
                  <a:cubicBezTo>
                    <a:pt x="1" y="81"/>
                    <a:pt x="1" y="263"/>
                    <a:pt x="122" y="354"/>
                  </a:cubicBezTo>
                  <a:cubicBezTo>
                    <a:pt x="299" y="481"/>
                    <a:pt x="498" y="544"/>
                    <a:pt x="717" y="544"/>
                  </a:cubicBezTo>
                  <a:cubicBezTo>
                    <a:pt x="761" y="544"/>
                    <a:pt x="806" y="542"/>
                    <a:pt x="852" y="537"/>
                  </a:cubicBezTo>
                  <a:cubicBezTo>
                    <a:pt x="827" y="122"/>
                    <a:pt x="607" y="1"/>
                    <a:pt x="3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7" name="Google Shape;14327;p16"/>
            <p:cNvSpPr/>
            <p:nvPr/>
          </p:nvSpPr>
          <p:spPr>
            <a:xfrm>
              <a:off x="6449475" y="118345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244" y="0"/>
                  </a:moveTo>
                  <a:cubicBezTo>
                    <a:pt x="31" y="395"/>
                    <a:pt x="0" y="638"/>
                    <a:pt x="304" y="882"/>
                  </a:cubicBezTo>
                  <a:cubicBezTo>
                    <a:pt x="517" y="608"/>
                    <a:pt x="487" y="24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8" name="Google Shape;14328;p16"/>
            <p:cNvSpPr/>
            <p:nvPr/>
          </p:nvSpPr>
          <p:spPr>
            <a:xfrm>
              <a:off x="7153125" y="1317025"/>
              <a:ext cx="14475" cy="14725"/>
            </a:xfrm>
            <a:custGeom>
              <a:avLst/>
              <a:gdLst/>
              <a:ahLst/>
              <a:cxnLst/>
              <a:rect l="l" t="t" r="r" b="b"/>
              <a:pathLst>
                <a:path w="579" h="589" extrusionOk="0">
                  <a:moveTo>
                    <a:pt x="311" y="1"/>
                  </a:moveTo>
                  <a:cubicBezTo>
                    <a:pt x="131" y="1"/>
                    <a:pt x="58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6" y="589"/>
                    <a:pt x="320" y="589"/>
                  </a:cubicBezTo>
                  <a:cubicBezTo>
                    <a:pt x="445" y="589"/>
                    <a:pt x="521" y="477"/>
                    <a:pt x="548" y="341"/>
                  </a:cubicBezTo>
                  <a:cubicBezTo>
                    <a:pt x="578" y="189"/>
                    <a:pt x="518" y="37"/>
                    <a:pt x="396" y="7"/>
                  </a:cubicBezTo>
                  <a:cubicBezTo>
                    <a:pt x="365" y="3"/>
                    <a:pt x="337" y="1"/>
                    <a:pt x="3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9" name="Google Shape;14329;p16"/>
            <p:cNvSpPr/>
            <p:nvPr/>
          </p:nvSpPr>
          <p:spPr>
            <a:xfrm>
              <a:off x="6763300" y="130730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274" y="1"/>
                  </a:moveTo>
                  <a:cubicBezTo>
                    <a:pt x="153" y="1"/>
                    <a:pt x="1" y="31"/>
                    <a:pt x="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457" y="487"/>
                    <a:pt x="548" y="365"/>
                    <a:pt x="609" y="213"/>
                  </a:cubicBezTo>
                  <a:cubicBezTo>
                    <a:pt x="57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0" name="Google Shape;14330;p16"/>
            <p:cNvSpPr/>
            <p:nvPr/>
          </p:nvSpPr>
          <p:spPr>
            <a:xfrm>
              <a:off x="5991250" y="1335100"/>
              <a:ext cx="17325" cy="13375"/>
            </a:xfrm>
            <a:custGeom>
              <a:avLst/>
              <a:gdLst/>
              <a:ahLst/>
              <a:cxnLst/>
              <a:rect l="l" t="t" r="r" b="b"/>
              <a:pathLst>
                <a:path w="693" h="535" extrusionOk="0">
                  <a:moveTo>
                    <a:pt x="415" y="0"/>
                  </a:moveTo>
                  <a:cubicBezTo>
                    <a:pt x="368" y="0"/>
                    <a:pt x="319" y="14"/>
                    <a:pt x="274" y="44"/>
                  </a:cubicBezTo>
                  <a:cubicBezTo>
                    <a:pt x="1" y="135"/>
                    <a:pt x="92" y="348"/>
                    <a:pt x="183" y="530"/>
                  </a:cubicBezTo>
                  <a:cubicBezTo>
                    <a:pt x="244" y="530"/>
                    <a:pt x="310" y="535"/>
                    <a:pt x="373" y="535"/>
                  </a:cubicBezTo>
                  <a:cubicBezTo>
                    <a:pt x="530" y="535"/>
                    <a:pt x="670" y="504"/>
                    <a:pt x="670" y="287"/>
                  </a:cubicBezTo>
                  <a:cubicBezTo>
                    <a:pt x="693" y="126"/>
                    <a:pt x="560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1" name="Google Shape;14331;p16"/>
            <p:cNvSpPr/>
            <p:nvPr/>
          </p:nvSpPr>
          <p:spPr>
            <a:xfrm>
              <a:off x="6492800" y="1699400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74" y="1"/>
                  </a:moveTo>
                  <a:cubicBezTo>
                    <a:pt x="122" y="1"/>
                    <a:pt x="0" y="153"/>
                    <a:pt x="30" y="305"/>
                  </a:cubicBezTo>
                  <a:cubicBezTo>
                    <a:pt x="30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486" y="92"/>
                  </a:cubicBezTo>
                  <a:cubicBezTo>
                    <a:pt x="426" y="31"/>
                    <a:pt x="33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2" name="Google Shape;14332;p16"/>
            <p:cNvSpPr/>
            <p:nvPr/>
          </p:nvSpPr>
          <p:spPr>
            <a:xfrm>
              <a:off x="6793700" y="1276000"/>
              <a:ext cx="13700" cy="12325"/>
            </a:xfrm>
            <a:custGeom>
              <a:avLst/>
              <a:gdLst/>
              <a:ahLst/>
              <a:cxnLst/>
              <a:rect l="l" t="t" r="r" b="b"/>
              <a:pathLst>
                <a:path w="548" h="493" extrusionOk="0">
                  <a:moveTo>
                    <a:pt x="321" y="0"/>
                  </a:moveTo>
                  <a:cubicBezTo>
                    <a:pt x="306" y="0"/>
                    <a:pt x="290" y="2"/>
                    <a:pt x="274" y="6"/>
                  </a:cubicBezTo>
                  <a:cubicBezTo>
                    <a:pt x="92" y="6"/>
                    <a:pt x="1" y="97"/>
                    <a:pt x="1" y="158"/>
                  </a:cubicBezTo>
                  <a:cubicBezTo>
                    <a:pt x="31" y="432"/>
                    <a:pt x="153" y="493"/>
                    <a:pt x="274" y="493"/>
                  </a:cubicBezTo>
                  <a:cubicBezTo>
                    <a:pt x="426" y="493"/>
                    <a:pt x="548" y="341"/>
                    <a:pt x="517" y="189"/>
                  </a:cubicBezTo>
                  <a:cubicBezTo>
                    <a:pt x="491" y="83"/>
                    <a:pt x="419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3" name="Google Shape;14333;p16"/>
            <p:cNvSpPr/>
            <p:nvPr/>
          </p:nvSpPr>
          <p:spPr>
            <a:xfrm>
              <a:off x="5558125" y="1203075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0" y="1"/>
                  </a:moveTo>
                  <a:cubicBezTo>
                    <a:pt x="245" y="1"/>
                    <a:pt x="229" y="2"/>
                    <a:pt x="213" y="5"/>
                  </a:cubicBezTo>
                  <a:cubicBezTo>
                    <a:pt x="92" y="5"/>
                    <a:pt x="0" y="127"/>
                    <a:pt x="0" y="249"/>
                  </a:cubicBezTo>
                  <a:cubicBezTo>
                    <a:pt x="0" y="393"/>
                    <a:pt x="76" y="480"/>
                    <a:pt x="274" y="480"/>
                  </a:cubicBezTo>
                  <a:cubicBezTo>
                    <a:pt x="326" y="480"/>
                    <a:pt x="386" y="474"/>
                    <a:pt x="456" y="461"/>
                  </a:cubicBezTo>
                  <a:cubicBezTo>
                    <a:pt x="456" y="464"/>
                    <a:pt x="457" y="466"/>
                    <a:pt x="458" y="466"/>
                  </a:cubicBezTo>
                  <a:cubicBezTo>
                    <a:pt x="468" y="466"/>
                    <a:pt x="517" y="357"/>
                    <a:pt x="517" y="249"/>
                  </a:cubicBezTo>
                  <a:cubicBezTo>
                    <a:pt x="517" y="112"/>
                    <a:pt x="395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4" name="Google Shape;14334;p16"/>
            <p:cNvSpPr/>
            <p:nvPr/>
          </p:nvSpPr>
          <p:spPr>
            <a:xfrm>
              <a:off x="6447950" y="1126300"/>
              <a:ext cx="15225" cy="11575"/>
            </a:xfrm>
            <a:custGeom>
              <a:avLst/>
              <a:gdLst/>
              <a:ahLst/>
              <a:cxnLst/>
              <a:rect l="l" t="t" r="r" b="b"/>
              <a:pathLst>
                <a:path w="609" h="463" extrusionOk="0">
                  <a:moveTo>
                    <a:pt x="327" y="1"/>
                  </a:moveTo>
                  <a:cubicBezTo>
                    <a:pt x="176" y="1"/>
                    <a:pt x="58" y="87"/>
                    <a:pt x="31" y="219"/>
                  </a:cubicBezTo>
                  <a:cubicBezTo>
                    <a:pt x="1" y="371"/>
                    <a:pt x="92" y="462"/>
                    <a:pt x="213" y="462"/>
                  </a:cubicBezTo>
                  <a:cubicBezTo>
                    <a:pt x="396" y="462"/>
                    <a:pt x="548" y="432"/>
                    <a:pt x="578" y="250"/>
                  </a:cubicBezTo>
                  <a:cubicBezTo>
                    <a:pt x="609" y="128"/>
                    <a:pt x="517" y="6"/>
                    <a:pt x="396" y="6"/>
                  </a:cubicBezTo>
                  <a:cubicBezTo>
                    <a:pt x="372" y="2"/>
                    <a:pt x="349" y="1"/>
                    <a:pt x="3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5" name="Google Shape;14335;p16"/>
            <p:cNvSpPr/>
            <p:nvPr/>
          </p:nvSpPr>
          <p:spPr>
            <a:xfrm>
              <a:off x="5726050" y="1539075"/>
              <a:ext cx="18275" cy="19025"/>
            </a:xfrm>
            <a:custGeom>
              <a:avLst/>
              <a:gdLst/>
              <a:ahLst/>
              <a:cxnLst/>
              <a:rect l="l" t="t" r="r" b="b"/>
              <a:pathLst>
                <a:path w="731" h="761" extrusionOk="0">
                  <a:moveTo>
                    <a:pt x="730" y="0"/>
                  </a:moveTo>
                  <a:lnTo>
                    <a:pt x="730" y="0"/>
                  </a:lnTo>
                  <a:cubicBezTo>
                    <a:pt x="31" y="152"/>
                    <a:pt x="1" y="213"/>
                    <a:pt x="183" y="760"/>
                  </a:cubicBezTo>
                  <a:lnTo>
                    <a:pt x="7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6" name="Google Shape;14336;p16"/>
            <p:cNvSpPr/>
            <p:nvPr/>
          </p:nvSpPr>
          <p:spPr>
            <a:xfrm>
              <a:off x="6620450" y="151322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274" y="1"/>
                  </a:moveTo>
                  <a:cubicBezTo>
                    <a:pt x="153" y="31"/>
                    <a:pt x="31" y="6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517" y="396"/>
                    <a:pt x="517" y="274"/>
                  </a:cubicBezTo>
                  <a:cubicBezTo>
                    <a:pt x="548" y="12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7" name="Google Shape;14337;p16"/>
            <p:cNvSpPr/>
            <p:nvPr/>
          </p:nvSpPr>
          <p:spPr>
            <a:xfrm>
              <a:off x="6980650" y="1207750"/>
              <a:ext cx="13050" cy="11550"/>
            </a:xfrm>
            <a:custGeom>
              <a:avLst/>
              <a:gdLst/>
              <a:ahLst/>
              <a:cxnLst/>
              <a:rect l="l" t="t" r="r" b="b"/>
              <a:pathLst>
                <a:path w="522" h="462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56" y="404"/>
                    <a:pt x="154" y="462"/>
                    <a:pt x="253" y="462"/>
                  </a:cubicBezTo>
                  <a:cubicBezTo>
                    <a:pt x="386" y="462"/>
                    <a:pt x="521" y="357"/>
                    <a:pt x="486" y="183"/>
                  </a:cubicBezTo>
                  <a:cubicBezTo>
                    <a:pt x="456" y="3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8" name="Google Shape;14338;p16"/>
            <p:cNvSpPr/>
            <p:nvPr/>
          </p:nvSpPr>
          <p:spPr>
            <a:xfrm>
              <a:off x="6926000" y="1248700"/>
              <a:ext cx="12875" cy="12275"/>
            </a:xfrm>
            <a:custGeom>
              <a:avLst/>
              <a:gdLst/>
              <a:ahLst/>
              <a:cxnLst/>
              <a:rect l="l" t="t" r="r" b="b"/>
              <a:pathLst>
                <a:path w="515" h="491" extrusionOk="0">
                  <a:moveTo>
                    <a:pt x="255" y="0"/>
                  </a:moveTo>
                  <a:cubicBezTo>
                    <a:pt x="99" y="0"/>
                    <a:pt x="0" y="139"/>
                    <a:pt x="28" y="278"/>
                  </a:cubicBezTo>
                  <a:cubicBezTo>
                    <a:pt x="58" y="430"/>
                    <a:pt x="150" y="490"/>
                    <a:pt x="302" y="490"/>
                  </a:cubicBezTo>
                  <a:cubicBezTo>
                    <a:pt x="423" y="460"/>
                    <a:pt x="514" y="369"/>
                    <a:pt x="514" y="247"/>
                  </a:cubicBezTo>
                  <a:cubicBezTo>
                    <a:pt x="514" y="126"/>
                    <a:pt x="423" y="4"/>
                    <a:pt x="302" y="4"/>
                  </a:cubicBezTo>
                  <a:cubicBezTo>
                    <a:pt x="286" y="1"/>
                    <a:pt x="270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9" name="Google Shape;14339;p16"/>
            <p:cNvSpPr/>
            <p:nvPr/>
          </p:nvSpPr>
          <p:spPr>
            <a:xfrm>
              <a:off x="6102975" y="1453825"/>
              <a:ext cx="15200" cy="12450"/>
            </a:xfrm>
            <a:custGeom>
              <a:avLst/>
              <a:gdLst/>
              <a:ahLst/>
              <a:cxnLst/>
              <a:rect l="l" t="t" r="r" b="b"/>
              <a:pathLst>
                <a:path w="608" h="498" extrusionOk="0">
                  <a:moveTo>
                    <a:pt x="271" y="0"/>
                  </a:moveTo>
                  <a:cubicBezTo>
                    <a:pt x="252" y="0"/>
                    <a:pt x="232" y="2"/>
                    <a:pt x="213" y="6"/>
                  </a:cubicBezTo>
                  <a:cubicBezTo>
                    <a:pt x="91" y="36"/>
                    <a:pt x="0" y="127"/>
                    <a:pt x="30" y="249"/>
                  </a:cubicBezTo>
                  <a:cubicBezTo>
                    <a:pt x="30" y="408"/>
                    <a:pt x="169" y="498"/>
                    <a:pt x="326" y="498"/>
                  </a:cubicBezTo>
                  <a:cubicBezTo>
                    <a:pt x="349" y="498"/>
                    <a:pt x="372" y="496"/>
                    <a:pt x="395" y="492"/>
                  </a:cubicBezTo>
                  <a:cubicBezTo>
                    <a:pt x="517" y="462"/>
                    <a:pt x="608" y="340"/>
                    <a:pt x="547" y="219"/>
                  </a:cubicBezTo>
                  <a:cubicBezTo>
                    <a:pt x="521" y="86"/>
                    <a:pt x="402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0" name="Google Shape;14340;p16"/>
            <p:cNvSpPr/>
            <p:nvPr/>
          </p:nvSpPr>
          <p:spPr>
            <a:xfrm>
              <a:off x="6666050" y="1431050"/>
              <a:ext cx="12925" cy="12425"/>
            </a:xfrm>
            <a:custGeom>
              <a:avLst/>
              <a:gdLst/>
              <a:ahLst/>
              <a:cxnLst/>
              <a:rect l="l" t="t" r="r" b="b"/>
              <a:pathLst>
                <a:path w="517" h="497" extrusionOk="0">
                  <a:moveTo>
                    <a:pt x="267" y="0"/>
                  </a:moveTo>
                  <a:cubicBezTo>
                    <a:pt x="250" y="0"/>
                    <a:pt x="232" y="2"/>
                    <a:pt x="213" y="5"/>
                  </a:cubicBezTo>
                  <a:cubicBezTo>
                    <a:pt x="91" y="5"/>
                    <a:pt x="0" y="127"/>
                    <a:pt x="31" y="248"/>
                  </a:cubicBezTo>
                  <a:cubicBezTo>
                    <a:pt x="3" y="384"/>
                    <a:pt x="123" y="496"/>
                    <a:pt x="257" y="496"/>
                  </a:cubicBezTo>
                  <a:cubicBezTo>
                    <a:pt x="273" y="496"/>
                    <a:pt x="288" y="495"/>
                    <a:pt x="304" y="491"/>
                  </a:cubicBezTo>
                  <a:cubicBezTo>
                    <a:pt x="456" y="461"/>
                    <a:pt x="487" y="370"/>
                    <a:pt x="517" y="248"/>
                  </a:cubicBezTo>
                  <a:cubicBezTo>
                    <a:pt x="490" y="112"/>
                    <a:pt x="414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1" name="Google Shape;14341;p16"/>
            <p:cNvSpPr/>
            <p:nvPr/>
          </p:nvSpPr>
          <p:spPr>
            <a:xfrm>
              <a:off x="6314975" y="1298800"/>
              <a:ext cx="12950" cy="11975"/>
            </a:xfrm>
            <a:custGeom>
              <a:avLst/>
              <a:gdLst/>
              <a:ahLst/>
              <a:cxnLst/>
              <a:rect l="l" t="t" r="r" b="b"/>
              <a:pathLst>
                <a:path w="518" h="479" extrusionOk="0">
                  <a:moveTo>
                    <a:pt x="291" y="0"/>
                  </a:moveTo>
                  <a:cubicBezTo>
                    <a:pt x="276" y="0"/>
                    <a:pt x="260" y="2"/>
                    <a:pt x="244" y="6"/>
                  </a:cubicBezTo>
                  <a:cubicBezTo>
                    <a:pt x="122" y="6"/>
                    <a:pt x="0" y="128"/>
                    <a:pt x="31" y="249"/>
                  </a:cubicBezTo>
                  <a:cubicBezTo>
                    <a:pt x="6" y="374"/>
                    <a:pt x="124" y="478"/>
                    <a:pt x="251" y="478"/>
                  </a:cubicBezTo>
                  <a:cubicBezTo>
                    <a:pt x="279" y="478"/>
                    <a:pt x="307" y="473"/>
                    <a:pt x="335" y="462"/>
                  </a:cubicBezTo>
                  <a:cubicBezTo>
                    <a:pt x="456" y="432"/>
                    <a:pt x="517" y="310"/>
                    <a:pt x="487" y="189"/>
                  </a:cubicBezTo>
                  <a:cubicBezTo>
                    <a:pt x="487" y="83"/>
                    <a:pt x="395" y="0"/>
                    <a:pt x="2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2" name="Google Shape;14342;p16"/>
            <p:cNvSpPr/>
            <p:nvPr/>
          </p:nvSpPr>
          <p:spPr>
            <a:xfrm>
              <a:off x="6428950" y="1394600"/>
              <a:ext cx="14475" cy="13250"/>
            </a:xfrm>
            <a:custGeom>
              <a:avLst/>
              <a:gdLst/>
              <a:ahLst/>
              <a:cxnLst/>
              <a:rect l="l" t="t" r="r" b="b"/>
              <a:pathLst>
                <a:path w="579" h="530" extrusionOk="0">
                  <a:moveTo>
                    <a:pt x="276" y="0"/>
                  </a:moveTo>
                  <a:cubicBezTo>
                    <a:pt x="82" y="0"/>
                    <a:pt x="29" y="141"/>
                    <a:pt x="1" y="308"/>
                  </a:cubicBezTo>
                  <a:lnTo>
                    <a:pt x="1" y="490"/>
                  </a:lnTo>
                  <a:cubicBezTo>
                    <a:pt x="82" y="504"/>
                    <a:pt x="176" y="530"/>
                    <a:pt x="262" y="530"/>
                  </a:cubicBezTo>
                  <a:cubicBezTo>
                    <a:pt x="370" y="530"/>
                    <a:pt x="467" y="490"/>
                    <a:pt x="518" y="338"/>
                  </a:cubicBezTo>
                  <a:cubicBezTo>
                    <a:pt x="578" y="186"/>
                    <a:pt x="487" y="4"/>
                    <a:pt x="335" y="4"/>
                  </a:cubicBezTo>
                  <a:cubicBezTo>
                    <a:pt x="314" y="1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3" name="Google Shape;14343;p16"/>
            <p:cNvSpPr/>
            <p:nvPr/>
          </p:nvSpPr>
          <p:spPr>
            <a:xfrm>
              <a:off x="6596900" y="1378250"/>
              <a:ext cx="15225" cy="20250"/>
            </a:xfrm>
            <a:custGeom>
              <a:avLst/>
              <a:gdLst/>
              <a:ahLst/>
              <a:cxnLst/>
              <a:rect l="l" t="t" r="r" b="b"/>
              <a:pathLst>
                <a:path w="609" h="810" extrusionOk="0">
                  <a:moveTo>
                    <a:pt x="199" y="0"/>
                  </a:moveTo>
                  <a:cubicBezTo>
                    <a:pt x="135" y="0"/>
                    <a:pt x="73" y="24"/>
                    <a:pt x="31" y="81"/>
                  </a:cubicBezTo>
                  <a:cubicBezTo>
                    <a:pt x="0" y="324"/>
                    <a:pt x="61" y="597"/>
                    <a:pt x="213" y="810"/>
                  </a:cubicBezTo>
                  <a:cubicBezTo>
                    <a:pt x="578" y="658"/>
                    <a:pt x="608" y="415"/>
                    <a:pt x="395" y="81"/>
                  </a:cubicBezTo>
                  <a:cubicBezTo>
                    <a:pt x="347" y="32"/>
                    <a:pt x="272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4" name="Google Shape;14344;p16"/>
            <p:cNvSpPr/>
            <p:nvPr/>
          </p:nvSpPr>
          <p:spPr>
            <a:xfrm>
              <a:off x="6351525" y="1371775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79" y="0"/>
                  </a:moveTo>
                  <a:cubicBezTo>
                    <a:pt x="266" y="0"/>
                    <a:pt x="253" y="2"/>
                    <a:pt x="241" y="5"/>
                  </a:cubicBezTo>
                  <a:cubicBezTo>
                    <a:pt x="119" y="5"/>
                    <a:pt x="28" y="96"/>
                    <a:pt x="28" y="248"/>
                  </a:cubicBezTo>
                  <a:cubicBezTo>
                    <a:pt x="1" y="384"/>
                    <a:pt x="120" y="496"/>
                    <a:pt x="276" y="496"/>
                  </a:cubicBezTo>
                  <a:cubicBezTo>
                    <a:pt x="294" y="496"/>
                    <a:pt x="313" y="495"/>
                    <a:pt x="332" y="491"/>
                  </a:cubicBezTo>
                  <a:cubicBezTo>
                    <a:pt x="453" y="461"/>
                    <a:pt x="514" y="340"/>
                    <a:pt x="514" y="218"/>
                  </a:cubicBezTo>
                  <a:cubicBezTo>
                    <a:pt x="487" y="109"/>
                    <a:pt x="387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5" name="Google Shape;14345;p16"/>
            <p:cNvSpPr/>
            <p:nvPr/>
          </p:nvSpPr>
          <p:spPr>
            <a:xfrm>
              <a:off x="5416775" y="1367950"/>
              <a:ext cx="12950" cy="13850"/>
            </a:xfrm>
            <a:custGeom>
              <a:avLst/>
              <a:gdLst/>
              <a:ahLst/>
              <a:cxnLst/>
              <a:rect l="l" t="t" r="r" b="b"/>
              <a:pathLst>
                <a:path w="518" h="554" extrusionOk="0">
                  <a:moveTo>
                    <a:pt x="196" y="0"/>
                  </a:moveTo>
                  <a:cubicBezTo>
                    <a:pt x="92" y="0"/>
                    <a:pt x="1" y="83"/>
                    <a:pt x="1" y="189"/>
                  </a:cubicBezTo>
                  <a:cubicBezTo>
                    <a:pt x="1" y="371"/>
                    <a:pt x="62" y="553"/>
                    <a:pt x="274" y="553"/>
                  </a:cubicBezTo>
                  <a:cubicBezTo>
                    <a:pt x="426" y="553"/>
                    <a:pt x="487" y="432"/>
                    <a:pt x="517" y="280"/>
                  </a:cubicBezTo>
                  <a:cubicBezTo>
                    <a:pt x="487" y="158"/>
                    <a:pt x="396" y="37"/>
                    <a:pt x="244" y="6"/>
                  </a:cubicBezTo>
                  <a:cubicBezTo>
                    <a:pt x="228" y="2"/>
                    <a:pt x="212" y="0"/>
                    <a:pt x="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6" name="Google Shape;14346;p16"/>
            <p:cNvSpPr/>
            <p:nvPr/>
          </p:nvSpPr>
          <p:spPr>
            <a:xfrm>
              <a:off x="6940375" y="1360375"/>
              <a:ext cx="12925" cy="13825"/>
            </a:xfrm>
            <a:custGeom>
              <a:avLst/>
              <a:gdLst/>
              <a:ahLst/>
              <a:cxnLst/>
              <a:rect l="l" t="t" r="r" b="b"/>
              <a:pathLst>
                <a:path w="517" h="553" extrusionOk="0">
                  <a:moveTo>
                    <a:pt x="205" y="0"/>
                  </a:moveTo>
                  <a:cubicBezTo>
                    <a:pt x="97" y="0"/>
                    <a:pt x="0" y="109"/>
                    <a:pt x="0" y="218"/>
                  </a:cubicBezTo>
                  <a:cubicBezTo>
                    <a:pt x="0" y="400"/>
                    <a:pt x="122" y="522"/>
                    <a:pt x="274" y="552"/>
                  </a:cubicBezTo>
                  <a:cubicBezTo>
                    <a:pt x="426" y="552"/>
                    <a:pt x="486" y="431"/>
                    <a:pt x="486" y="309"/>
                  </a:cubicBezTo>
                  <a:cubicBezTo>
                    <a:pt x="517" y="157"/>
                    <a:pt x="395" y="5"/>
                    <a:pt x="243" y="5"/>
                  </a:cubicBezTo>
                  <a:cubicBezTo>
                    <a:pt x="230" y="2"/>
                    <a:pt x="218" y="0"/>
                    <a:pt x="2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7" name="Google Shape;14347;p16"/>
            <p:cNvSpPr/>
            <p:nvPr/>
          </p:nvSpPr>
          <p:spPr>
            <a:xfrm>
              <a:off x="6921425" y="13535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18" y="1"/>
                  </a:moveTo>
                  <a:cubicBezTo>
                    <a:pt x="303" y="1"/>
                    <a:pt x="288" y="3"/>
                    <a:pt x="272" y="7"/>
                  </a:cubicBezTo>
                  <a:cubicBezTo>
                    <a:pt x="259" y="4"/>
                    <a:pt x="246" y="3"/>
                    <a:pt x="233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29" y="432"/>
                    <a:pt x="150" y="463"/>
                    <a:pt x="272" y="493"/>
                  </a:cubicBezTo>
                  <a:cubicBezTo>
                    <a:pt x="424" y="463"/>
                    <a:pt x="545" y="371"/>
                    <a:pt x="515" y="189"/>
                  </a:cubicBezTo>
                  <a:cubicBezTo>
                    <a:pt x="489" y="83"/>
                    <a:pt x="416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8" name="Google Shape;14348;p16"/>
            <p:cNvSpPr/>
            <p:nvPr/>
          </p:nvSpPr>
          <p:spPr>
            <a:xfrm>
              <a:off x="5982900" y="13483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92" y="31"/>
                    <a:pt x="1" y="122"/>
                    <a:pt x="1" y="305"/>
                  </a:cubicBezTo>
                  <a:cubicBezTo>
                    <a:pt x="1" y="426"/>
                    <a:pt x="92" y="518"/>
                    <a:pt x="213" y="518"/>
                  </a:cubicBezTo>
                  <a:cubicBezTo>
                    <a:pt x="365" y="518"/>
                    <a:pt x="517" y="396"/>
                    <a:pt x="517" y="244"/>
                  </a:cubicBezTo>
                  <a:cubicBezTo>
                    <a:pt x="517" y="183"/>
                    <a:pt x="517" y="92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9" name="Google Shape;14349;p16"/>
            <p:cNvSpPr/>
            <p:nvPr/>
          </p:nvSpPr>
          <p:spPr>
            <a:xfrm>
              <a:off x="6425150" y="15185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0"/>
                  </a:moveTo>
                  <a:cubicBezTo>
                    <a:pt x="153" y="0"/>
                    <a:pt x="62" y="92"/>
                    <a:pt x="62" y="213"/>
                  </a:cubicBezTo>
                  <a:cubicBezTo>
                    <a:pt x="1" y="335"/>
                    <a:pt x="92" y="426"/>
                    <a:pt x="214" y="456"/>
                  </a:cubicBezTo>
                  <a:cubicBezTo>
                    <a:pt x="237" y="460"/>
                    <a:pt x="258" y="462"/>
                    <a:pt x="279" y="462"/>
                  </a:cubicBezTo>
                  <a:cubicBezTo>
                    <a:pt x="418" y="462"/>
                    <a:pt x="487" y="372"/>
                    <a:pt x="487" y="213"/>
                  </a:cubicBezTo>
                  <a:cubicBezTo>
                    <a:pt x="518" y="9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0" name="Google Shape;14350;p16"/>
            <p:cNvSpPr/>
            <p:nvPr/>
          </p:nvSpPr>
          <p:spPr>
            <a:xfrm>
              <a:off x="5763300" y="1285175"/>
              <a:ext cx="13700" cy="13025"/>
            </a:xfrm>
            <a:custGeom>
              <a:avLst/>
              <a:gdLst/>
              <a:ahLst/>
              <a:cxnLst/>
              <a:rect l="l" t="t" r="r" b="b"/>
              <a:pathLst>
                <a:path w="548" h="521" extrusionOk="0">
                  <a:moveTo>
                    <a:pt x="282" y="1"/>
                  </a:moveTo>
                  <a:cubicBezTo>
                    <a:pt x="270" y="1"/>
                    <a:pt x="257" y="2"/>
                    <a:pt x="243" y="4"/>
                  </a:cubicBezTo>
                  <a:cubicBezTo>
                    <a:pt x="61" y="4"/>
                    <a:pt x="31" y="156"/>
                    <a:pt x="0" y="308"/>
                  </a:cubicBezTo>
                  <a:lnTo>
                    <a:pt x="0" y="521"/>
                  </a:lnTo>
                  <a:cubicBezTo>
                    <a:pt x="183" y="490"/>
                    <a:pt x="395" y="430"/>
                    <a:pt x="547" y="338"/>
                  </a:cubicBezTo>
                  <a:cubicBezTo>
                    <a:pt x="519" y="170"/>
                    <a:pt x="439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1" name="Google Shape;14351;p16"/>
            <p:cNvSpPr/>
            <p:nvPr/>
          </p:nvSpPr>
          <p:spPr>
            <a:xfrm>
              <a:off x="6763300" y="1380600"/>
              <a:ext cx="11425" cy="11200"/>
            </a:xfrm>
            <a:custGeom>
              <a:avLst/>
              <a:gdLst/>
              <a:ahLst/>
              <a:cxnLst/>
              <a:rect l="l" t="t" r="r" b="b"/>
              <a:pathLst>
                <a:path w="457" h="448" extrusionOk="0">
                  <a:moveTo>
                    <a:pt x="234" y="1"/>
                  </a:moveTo>
                  <a:cubicBezTo>
                    <a:pt x="208" y="1"/>
                    <a:pt x="180" y="6"/>
                    <a:pt x="153" y="17"/>
                  </a:cubicBezTo>
                  <a:cubicBezTo>
                    <a:pt x="62" y="17"/>
                    <a:pt x="1" y="78"/>
                    <a:pt x="1" y="169"/>
                  </a:cubicBezTo>
                  <a:cubicBezTo>
                    <a:pt x="1" y="321"/>
                    <a:pt x="122" y="442"/>
                    <a:pt x="274" y="442"/>
                  </a:cubicBezTo>
                  <a:cubicBezTo>
                    <a:pt x="291" y="446"/>
                    <a:pt x="305" y="447"/>
                    <a:pt x="319" y="447"/>
                  </a:cubicBezTo>
                  <a:cubicBezTo>
                    <a:pt x="433" y="447"/>
                    <a:pt x="457" y="338"/>
                    <a:pt x="457" y="230"/>
                  </a:cubicBezTo>
                  <a:cubicBezTo>
                    <a:pt x="457" y="105"/>
                    <a:pt x="355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2" name="Google Shape;14352;p16"/>
            <p:cNvSpPr/>
            <p:nvPr/>
          </p:nvSpPr>
          <p:spPr>
            <a:xfrm>
              <a:off x="5862075" y="1153800"/>
              <a:ext cx="13700" cy="11800"/>
            </a:xfrm>
            <a:custGeom>
              <a:avLst/>
              <a:gdLst/>
              <a:ahLst/>
              <a:cxnLst/>
              <a:rect l="l" t="t" r="r" b="b"/>
              <a:pathLst>
                <a:path w="548" h="472" extrusionOk="0">
                  <a:moveTo>
                    <a:pt x="274" y="1"/>
                  </a:moveTo>
                  <a:cubicBezTo>
                    <a:pt x="31" y="31"/>
                    <a:pt x="1" y="396"/>
                    <a:pt x="274" y="457"/>
                  </a:cubicBezTo>
                  <a:cubicBezTo>
                    <a:pt x="309" y="465"/>
                    <a:pt x="342" y="472"/>
                    <a:pt x="371" y="472"/>
                  </a:cubicBezTo>
                  <a:cubicBezTo>
                    <a:pt x="444" y="472"/>
                    <a:pt x="496" y="434"/>
                    <a:pt x="517" y="305"/>
                  </a:cubicBezTo>
                  <a:cubicBezTo>
                    <a:pt x="548" y="122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3" name="Google Shape;14353;p16"/>
            <p:cNvSpPr/>
            <p:nvPr/>
          </p:nvSpPr>
          <p:spPr>
            <a:xfrm>
              <a:off x="6987475" y="1311100"/>
              <a:ext cx="13700" cy="19025"/>
            </a:xfrm>
            <a:custGeom>
              <a:avLst/>
              <a:gdLst/>
              <a:ahLst/>
              <a:cxnLst/>
              <a:rect l="l" t="t" r="r" b="b"/>
              <a:pathLst>
                <a:path w="548" h="761" extrusionOk="0">
                  <a:moveTo>
                    <a:pt x="274" y="1"/>
                  </a:moveTo>
                  <a:lnTo>
                    <a:pt x="274" y="1"/>
                  </a:lnTo>
                  <a:cubicBezTo>
                    <a:pt x="1" y="700"/>
                    <a:pt x="1" y="700"/>
                    <a:pt x="457" y="760"/>
                  </a:cubicBezTo>
                  <a:cubicBezTo>
                    <a:pt x="426" y="48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4" name="Google Shape;14354;p16"/>
            <p:cNvSpPr/>
            <p:nvPr/>
          </p:nvSpPr>
          <p:spPr>
            <a:xfrm>
              <a:off x="5576350" y="12267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65"/>
                    <a:pt x="92" y="457"/>
                    <a:pt x="24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5" name="Google Shape;14355;p16"/>
            <p:cNvSpPr/>
            <p:nvPr/>
          </p:nvSpPr>
          <p:spPr>
            <a:xfrm>
              <a:off x="5580925" y="1418250"/>
              <a:ext cx="13700" cy="11575"/>
            </a:xfrm>
            <a:custGeom>
              <a:avLst/>
              <a:gdLst/>
              <a:ahLst/>
              <a:cxnLst/>
              <a:rect l="l" t="t" r="r" b="b"/>
              <a:pathLst>
                <a:path w="548" h="463" extrusionOk="0">
                  <a:moveTo>
                    <a:pt x="365" y="0"/>
                  </a:moveTo>
                  <a:cubicBezTo>
                    <a:pt x="243" y="0"/>
                    <a:pt x="122" y="61"/>
                    <a:pt x="91" y="183"/>
                  </a:cubicBezTo>
                  <a:cubicBezTo>
                    <a:pt x="0" y="304"/>
                    <a:pt x="91" y="426"/>
                    <a:pt x="213" y="456"/>
                  </a:cubicBezTo>
                  <a:cubicBezTo>
                    <a:pt x="229" y="460"/>
                    <a:pt x="245" y="462"/>
                    <a:pt x="261" y="462"/>
                  </a:cubicBezTo>
                  <a:cubicBezTo>
                    <a:pt x="365" y="462"/>
                    <a:pt x="460" y="379"/>
                    <a:pt x="487" y="274"/>
                  </a:cubicBezTo>
                  <a:cubicBezTo>
                    <a:pt x="547" y="152"/>
                    <a:pt x="517" y="31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6" name="Google Shape;14356;p16"/>
            <p:cNvSpPr/>
            <p:nvPr/>
          </p:nvSpPr>
          <p:spPr>
            <a:xfrm>
              <a:off x="5212375" y="1422725"/>
              <a:ext cx="12175" cy="11500"/>
            </a:xfrm>
            <a:custGeom>
              <a:avLst/>
              <a:gdLst/>
              <a:ahLst/>
              <a:cxnLst/>
              <a:rect l="l" t="t" r="r" b="b"/>
              <a:pathLst>
                <a:path w="487" h="460" extrusionOk="0">
                  <a:moveTo>
                    <a:pt x="295" y="0"/>
                  </a:moveTo>
                  <a:cubicBezTo>
                    <a:pt x="139" y="0"/>
                    <a:pt x="59" y="165"/>
                    <a:pt x="31" y="277"/>
                  </a:cubicBezTo>
                  <a:cubicBezTo>
                    <a:pt x="0" y="368"/>
                    <a:pt x="91" y="460"/>
                    <a:pt x="183" y="460"/>
                  </a:cubicBezTo>
                  <a:cubicBezTo>
                    <a:pt x="365" y="460"/>
                    <a:pt x="487" y="368"/>
                    <a:pt x="487" y="186"/>
                  </a:cubicBezTo>
                  <a:cubicBezTo>
                    <a:pt x="487" y="95"/>
                    <a:pt x="426" y="4"/>
                    <a:pt x="335" y="4"/>
                  </a:cubicBezTo>
                  <a:cubicBezTo>
                    <a:pt x="321" y="1"/>
                    <a:pt x="308" y="0"/>
                    <a:pt x="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7" name="Google Shape;14357;p16"/>
            <p:cNvSpPr/>
            <p:nvPr/>
          </p:nvSpPr>
          <p:spPr>
            <a:xfrm>
              <a:off x="6832450" y="1320975"/>
              <a:ext cx="16000" cy="17175"/>
            </a:xfrm>
            <a:custGeom>
              <a:avLst/>
              <a:gdLst/>
              <a:ahLst/>
              <a:cxnLst/>
              <a:rect l="l" t="t" r="r" b="b"/>
              <a:pathLst>
                <a:path w="640" h="687" extrusionOk="0">
                  <a:moveTo>
                    <a:pt x="457" y="1"/>
                  </a:moveTo>
                  <a:lnTo>
                    <a:pt x="457" y="1"/>
                  </a:lnTo>
                  <a:cubicBezTo>
                    <a:pt x="214" y="122"/>
                    <a:pt x="1" y="396"/>
                    <a:pt x="183" y="609"/>
                  </a:cubicBezTo>
                  <a:cubicBezTo>
                    <a:pt x="238" y="664"/>
                    <a:pt x="287" y="686"/>
                    <a:pt x="332" y="686"/>
                  </a:cubicBezTo>
                  <a:cubicBezTo>
                    <a:pt x="459" y="686"/>
                    <a:pt x="549" y="501"/>
                    <a:pt x="639" y="365"/>
                  </a:cubicBezTo>
                  <a:cubicBezTo>
                    <a:pt x="487" y="305"/>
                    <a:pt x="426" y="153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8" name="Google Shape;14358;p16"/>
            <p:cNvSpPr/>
            <p:nvPr/>
          </p:nvSpPr>
          <p:spPr>
            <a:xfrm>
              <a:off x="5444125" y="1420525"/>
              <a:ext cx="14475" cy="18250"/>
            </a:xfrm>
            <a:custGeom>
              <a:avLst/>
              <a:gdLst/>
              <a:ahLst/>
              <a:cxnLst/>
              <a:rect l="l" t="t" r="r" b="b"/>
              <a:pathLst>
                <a:path w="579" h="730" extrusionOk="0">
                  <a:moveTo>
                    <a:pt x="123" y="0"/>
                  </a:moveTo>
                  <a:cubicBezTo>
                    <a:pt x="1" y="396"/>
                    <a:pt x="123" y="578"/>
                    <a:pt x="396" y="730"/>
                  </a:cubicBezTo>
                  <a:cubicBezTo>
                    <a:pt x="578" y="426"/>
                    <a:pt x="366" y="274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9" name="Google Shape;14359;p16"/>
            <p:cNvSpPr/>
            <p:nvPr/>
          </p:nvSpPr>
          <p:spPr>
            <a:xfrm>
              <a:off x="5138650" y="15489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35"/>
                    <a:pt x="31" y="456"/>
                    <a:pt x="183" y="487"/>
                  </a:cubicBezTo>
                  <a:cubicBezTo>
                    <a:pt x="335" y="487"/>
                    <a:pt x="457" y="365"/>
                    <a:pt x="457" y="213"/>
                  </a:cubicBezTo>
                  <a:cubicBezTo>
                    <a:pt x="487" y="92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0" name="Google Shape;14360;p16"/>
            <p:cNvSpPr/>
            <p:nvPr/>
          </p:nvSpPr>
          <p:spPr>
            <a:xfrm>
              <a:off x="5180450" y="14281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13" y="0"/>
                  </a:moveTo>
                  <a:cubicBezTo>
                    <a:pt x="92" y="31"/>
                    <a:pt x="1" y="152"/>
                    <a:pt x="1" y="274"/>
                  </a:cubicBezTo>
                  <a:cubicBezTo>
                    <a:pt x="1" y="396"/>
                    <a:pt x="92" y="517"/>
                    <a:pt x="213" y="517"/>
                  </a:cubicBezTo>
                  <a:cubicBezTo>
                    <a:pt x="365" y="517"/>
                    <a:pt x="517" y="365"/>
                    <a:pt x="457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1" name="Google Shape;14361;p16"/>
            <p:cNvSpPr/>
            <p:nvPr/>
          </p:nvSpPr>
          <p:spPr>
            <a:xfrm>
              <a:off x="5409175" y="1425850"/>
              <a:ext cx="12200" cy="11525"/>
            </a:xfrm>
            <a:custGeom>
              <a:avLst/>
              <a:gdLst/>
              <a:ahLst/>
              <a:cxnLst/>
              <a:rect l="l" t="t" r="r" b="b"/>
              <a:pathLst>
                <a:path w="488" h="461" extrusionOk="0">
                  <a:moveTo>
                    <a:pt x="214" y="0"/>
                  </a:moveTo>
                  <a:cubicBezTo>
                    <a:pt x="92" y="31"/>
                    <a:pt x="1" y="91"/>
                    <a:pt x="1" y="243"/>
                  </a:cubicBezTo>
                  <a:cubicBezTo>
                    <a:pt x="31" y="365"/>
                    <a:pt x="122" y="456"/>
                    <a:pt x="244" y="456"/>
                  </a:cubicBezTo>
                  <a:cubicBezTo>
                    <a:pt x="257" y="459"/>
                    <a:pt x="270" y="460"/>
                    <a:pt x="283" y="460"/>
                  </a:cubicBezTo>
                  <a:cubicBezTo>
                    <a:pt x="411" y="460"/>
                    <a:pt x="487" y="327"/>
                    <a:pt x="487" y="243"/>
                  </a:cubicBezTo>
                  <a:lnTo>
                    <a:pt x="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2" name="Google Shape;14362;p16"/>
            <p:cNvSpPr/>
            <p:nvPr/>
          </p:nvSpPr>
          <p:spPr>
            <a:xfrm>
              <a:off x="6548250" y="143572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44" y="0"/>
                  </a:moveTo>
                  <a:cubicBezTo>
                    <a:pt x="92" y="0"/>
                    <a:pt x="1" y="92"/>
                    <a:pt x="31" y="213"/>
                  </a:cubicBezTo>
                  <a:cubicBezTo>
                    <a:pt x="31" y="345"/>
                    <a:pt x="147" y="432"/>
                    <a:pt x="277" y="432"/>
                  </a:cubicBezTo>
                  <a:cubicBezTo>
                    <a:pt x="296" y="432"/>
                    <a:pt x="316" y="430"/>
                    <a:pt x="335" y="426"/>
                  </a:cubicBezTo>
                  <a:cubicBezTo>
                    <a:pt x="426" y="426"/>
                    <a:pt x="487" y="365"/>
                    <a:pt x="487" y="274"/>
                  </a:cubicBezTo>
                  <a:cubicBezTo>
                    <a:pt x="487" y="9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3" name="Google Shape;14363;p16"/>
            <p:cNvSpPr/>
            <p:nvPr/>
          </p:nvSpPr>
          <p:spPr>
            <a:xfrm>
              <a:off x="6141725" y="1440750"/>
              <a:ext cx="12175" cy="11900"/>
            </a:xfrm>
            <a:custGeom>
              <a:avLst/>
              <a:gdLst/>
              <a:ahLst/>
              <a:cxnLst/>
              <a:rect l="l" t="t" r="r" b="b"/>
              <a:pathLst>
                <a:path w="487" h="476" extrusionOk="0">
                  <a:moveTo>
                    <a:pt x="189" y="1"/>
                  </a:moveTo>
                  <a:cubicBezTo>
                    <a:pt x="128" y="1"/>
                    <a:pt x="53" y="35"/>
                    <a:pt x="31" y="103"/>
                  </a:cubicBezTo>
                  <a:cubicBezTo>
                    <a:pt x="0" y="255"/>
                    <a:pt x="0" y="407"/>
                    <a:pt x="183" y="468"/>
                  </a:cubicBezTo>
                  <a:cubicBezTo>
                    <a:pt x="204" y="473"/>
                    <a:pt x="226" y="476"/>
                    <a:pt x="247" y="476"/>
                  </a:cubicBezTo>
                  <a:cubicBezTo>
                    <a:pt x="344" y="476"/>
                    <a:pt x="431" y="422"/>
                    <a:pt x="456" y="347"/>
                  </a:cubicBezTo>
                  <a:cubicBezTo>
                    <a:pt x="487" y="195"/>
                    <a:pt x="395" y="43"/>
                    <a:pt x="243" y="12"/>
                  </a:cubicBezTo>
                  <a:cubicBezTo>
                    <a:pt x="228" y="5"/>
                    <a:pt x="20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4" name="Google Shape;14364;p16"/>
            <p:cNvSpPr/>
            <p:nvPr/>
          </p:nvSpPr>
          <p:spPr>
            <a:xfrm>
              <a:off x="5286075" y="12769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2" y="31"/>
                    <a:pt x="31" y="122"/>
                    <a:pt x="1" y="244"/>
                  </a:cubicBezTo>
                  <a:cubicBezTo>
                    <a:pt x="1" y="396"/>
                    <a:pt x="92" y="457"/>
                    <a:pt x="213" y="457"/>
                  </a:cubicBezTo>
                  <a:cubicBezTo>
                    <a:pt x="335" y="457"/>
                    <a:pt x="457" y="365"/>
                    <a:pt x="457" y="213"/>
                  </a:cubicBezTo>
                  <a:cubicBezTo>
                    <a:pt x="45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5" name="Google Shape;14365;p16"/>
            <p:cNvSpPr/>
            <p:nvPr/>
          </p:nvSpPr>
          <p:spPr>
            <a:xfrm>
              <a:off x="5404625" y="1500175"/>
              <a:ext cx="10650" cy="11550"/>
            </a:xfrm>
            <a:custGeom>
              <a:avLst/>
              <a:gdLst/>
              <a:ahLst/>
              <a:cxnLst/>
              <a:rect l="l" t="t" r="r" b="b"/>
              <a:pathLst>
                <a:path w="426" h="462" extrusionOk="0">
                  <a:moveTo>
                    <a:pt x="327" y="0"/>
                  </a:moveTo>
                  <a:cubicBezTo>
                    <a:pt x="312" y="0"/>
                    <a:pt x="294" y="2"/>
                    <a:pt x="274" y="6"/>
                  </a:cubicBezTo>
                  <a:cubicBezTo>
                    <a:pt x="92" y="36"/>
                    <a:pt x="0" y="128"/>
                    <a:pt x="0" y="310"/>
                  </a:cubicBezTo>
                  <a:cubicBezTo>
                    <a:pt x="0" y="401"/>
                    <a:pt x="92" y="462"/>
                    <a:pt x="183" y="462"/>
                  </a:cubicBezTo>
                  <a:cubicBezTo>
                    <a:pt x="365" y="432"/>
                    <a:pt x="426" y="340"/>
                    <a:pt x="426" y="158"/>
                  </a:cubicBezTo>
                  <a:cubicBezTo>
                    <a:pt x="426" y="79"/>
                    <a:pt x="426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6" name="Google Shape;14366;p16"/>
            <p:cNvSpPr/>
            <p:nvPr/>
          </p:nvSpPr>
          <p:spPr>
            <a:xfrm>
              <a:off x="5475300" y="1565175"/>
              <a:ext cx="13700" cy="12800"/>
            </a:xfrm>
            <a:custGeom>
              <a:avLst/>
              <a:gdLst/>
              <a:ahLst/>
              <a:cxnLst/>
              <a:rect l="l" t="t" r="r" b="b"/>
              <a:pathLst>
                <a:path w="548" h="512" extrusionOk="0">
                  <a:moveTo>
                    <a:pt x="283" y="1"/>
                  </a:moveTo>
                  <a:cubicBezTo>
                    <a:pt x="184" y="1"/>
                    <a:pt x="91" y="77"/>
                    <a:pt x="91" y="172"/>
                  </a:cubicBezTo>
                  <a:cubicBezTo>
                    <a:pt x="0" y="324"/>
                    <a:pt x="122" y="506"/>
                    <a:pt x="274" y="506"/>
                  </a:cubicBezTo>
                  <a:cubicBezTo>
                    <a:pt x="287" y="510"/>
                    <a:pt x="299" y="511"/>
                    <a:pt x="311" y="511"/>
                  </a:cubicBezTo>
                  <a:cubicBezTo>
                    <a:pt x="414" y="511"/>
                    <a:pt x="490" y="402"/>
                    <a:pt x="517" y="294"/>
                  </a:cubicBezTo>
                  <a:cubicBezTo>
                    <a:pt x="547" y="172"/>
                    <a:pt x="487" y="50"/>
                    <a:pt x="365" y="20"/>
                  </a:cubicBezTo>
                  <a:cubicBezTo>
                    <a:pt x="338" y="7"/>
                    <a:pt x="310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7" name="Google Shape;14367;p16"/>
            <p:cNvSpPr/>
            <p:nvPr/>
          </p:nvSpPr>
          <p:spPr>
            <a:xfrm>
              <a:off x="6607525" y="1281475"/>
              <a:ext cx="14475" cy="16725"/>
            </a:xfrm>
            <a:custGeom>
              <a:avLst/>
              <a:gdLst/>
              <a:ahLst/>
              <a:cxnLst/>
              <a:rect l="l" t="t" r="r" b="b"/>
              <a:pathLst>
                <a:path w="579" h="669" extrusionOk="0">
                  <a:moveTo>
                    <a:pt x="305" y="0"/>
                  </a:moveTo>
                  <a:cubicBezTo>
                    <a:pt x="1" y="30"/>
                    <a:pt x="62" y="274"/>
                    <a:pt x="122" y="486"/>
                  </a:cubicBezTo>
                  <a:cubicBezTo>
                    <a:pt x="122" y="547"/>
                    <a:pt x="122" y="608"/>
                    <a:pt x="122" y="669"/>
                  </a:cubicBezTo>
                  <a:lnTo>
                    <a:pt x="487" y="486"/>
                  </a:lnTo>
                  <a:cubicBezTo>
                    <a:pt x="487" y="304"/>
                    <a:pt x="578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8" name="Google Shape;14368;p16"/>
            <p:cNvSpPr/>
            <p:nvPr/>
          </p:nvSpPr>
          <p:spPr>
            <a:xfrm>
              <a:off x="5441100" y="154135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274" y="0"/>
                  </a:moveTo>
                  <a:cubicBezTo>
                    <a:pt x="92" y="0"/>
                    <a:pt x="31" y="92"/>
                    <a:pt x="0" y="274"/>
                  </a:cubicBezTo>
                  <a:cubicBezTo>
                    <a:pt x="0" y="380"/>
                    <a:pt x="69" y="462"/>
                    <a:pt x="167" y="462"/>
                  </a:cubicBezTo>
                  <a:cubicBezTo>
                    <a:pt x="182" y="462"/>
                    <a:pt x="197" y="460"/>
                    <a:pt x="213" y="456"/>
                  </a:cubicBezTo>
                  <a:cubicBezTo>
                    <a:pt x="335" y="456"/>
                    <a:pt x="456" y="365"/>
                    <a:pt x="456" y="244"/>
                  </a:cubicBezTo>
                  <a:cubicBezTo>
                    <a:pt x="456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9" name="Google Shape;14369;p16"/>
            <p:cNvSpPr/>
            <p:nvPr/>
          </p:nvSpPr>
          <p:spPr>
            <a:xfrm>
              <a:off x="6432750" y="1487200"/>
              <a:ext cx="13700" cy="11050"/>
            </a:xfrm>
            <a:custGeom>
              <a:avLst/>
              <a:gdLst/>
              <a:ahLst/>
              <a:cxnLst/>
              <a:rect l="l" t="t" r="r" b="b"/>
              <a:pathLst>
                <a:path w="548" h="442" extrusionOk="0">
                  <a:moveTo>
                    <a:pt x="276" y="1"/>
                  </a:moveTo>
                  <a:cubicBezTo>
                    <a:pt x="255" y="1"/>
                    <a:pt x="234" y="3"/>
                    <a:pt x="214" y="8"/>
                  </a:cubicBezTo>
                  <a:cubicBezTo>
                    <a:pt x="62" y="8"/>
                    <a:pt x="1" y="160"/>
                    <a:pt x="62" y="282"/>
                  </a:cubicBezTo>
                  <a:cubicBezTo>
                    <a:pt x="87" y="383"/>
                    <a:pt x="175" y="442"/>
                    <a:pt x="273" y="442"/>
                  </a:cubicBezTo>
                  <a:cubicBezTo>
                    <a:pt x="293" y="442"/>
                    <a:pt x="314" y="439"/>
                    <a:pt x="335" y="434"/>
                  </a:cubicBezTo>
                  <a:cubicBezTo>
                    <a:pt x="457" y="434"/>
                    <a:pt x="548" y="282"/>
                    <a:pt x="487" y="160"/>
                  </a:cubicBezTo>
                  <a:cubicBezTo>
                    <a:pt x="462" y="60"/>
                    <a:pt x="374" y="1"/>
                    <a:pt x="2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0" name="Google Shape;14370;p16"/>
            <p:cNvSpPr/>
            <p:nvPr/>
          </p:nvSpPr>
          <p:spPr>
            <a:xfrm>
              <a:off x="6442625" y="13361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14" y="1"/>
                  </a:moveTo>
                  <a:cubicBezTo>
                    <a:pt x="62" y="1"/>
                    <a:pt x="1" y="122"/>
                    <a:pt x="1" y="244"/>
                  </a:cubicBezTo>
                  <a:cubicBezTo>
                    <a:pt x="1" y="365"/>
                    <a:pt x="123" y="456"/>
                    <a:pt x="244" y="456"/>
                  </a:cubicBezTo>
                  <a:cubicBezTo>
                    <a:pt x="366" y="456"/>
                    <a:pt x="487" y="426"/>
                    <a:pt x="487" y="274"/>
                  </a:cubicBezTo>
                  <a:cubicBezTo>
                    <a:pt x="487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1" name="Google Shape;14371;p16"/>
            <p:cNvSpPr/>
            <p:nvPr/>
          </p:nvSpPr>
          <p:spPr>
            <a:xfrm>
              <a:off x="6406150" y="1472075"/>
              <a:ext cx="12200" cy="11550"/>
            </a:xfrm>
            <a:custGeom>
              <a:avLst/>
              <a:gdLst/>
              <a:ahLst/>
              <a:cxnLst/>
              <a:rect l="l" t="t" r="r" b="b"/>
              <a:pathLst>
                <a:path w="488" h="462" extrusionOk="0">
                  <a:moveTo>
                    <a:pt x="282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123" y="5"/>
                    <a:pt x="31" y="97"/>
                    <a:pt x="31" y="218"/>
                  </a:cubicBezTo>
                  <a:cubicBezTo>
                    <a:pt x="1" y="370"/>
                    <a:pt x="92" y="461"/>
                    <a:pt x="214" y="461"/>
                  </a:cubicBezTo>
                  <a:cubicBezTo>
                    <a:pt x="335" y="431"/>
                    <a:pt x="457" y="340"/>
                    <a:pt x="487" y="218"/>
                  </a:cubicBezTo>
                  <a:cubicBezTo>
                    <a:pt x="487" y="109"/>
                    <a:pt x="390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2" name="Google Shape;14372;p16"/>
            <p:cNvSpPr/>
            <p:nvPr/>
          </p:nvSpPr>
          <p:spPr>
            <a:xfrm>
              <a:off x="5678175" y="1344350"/>
              <a:ext cx="11425" cy="13900"/>
            </a:xfrm>
            <a:custGeom>
              <a:avLst/>
              <a:gdLst/>
              <a:ahLst/>
              <a:cxnLst/>
              <a:rect l="l" t="t" r="r" b="b"/>
              <a:pathLst>
                <a:path w="457" h="556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312"/>
                    <a:pt x="62" y="464"/>
                    <a:pt x="183" y="555"/>
                  </a:cubicBezTo>
                  <a:cubicBezTo>
                    <a:pt x="305" y="555"/>
                    <a:pt x="335" y="433"/>
                    <a:pt x="396" y="342"/>
                  </a:cubicBezTo>
                  <a:cubicBezTo>
                    <a:pt x="457" y="190"/>
                    <a:pt x="426" y="3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3" name="Google Shape;14373;p16"/>
            <p:cNvSpPr/>
            <p:nvPr/>
          </p:nvSpPr>
          <p:spPr>
            <a:xfrm>
              <a:off x="6410725" y="1298350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6" y="0"/>
                  </a:moveTo>
                  <a:cubicBezTo>
                    <a:pt x="236" y="0"/>
                    <a:pt x="207" y="8"/>
                    <a:pt x="183" y="24"/>
                  </a:cubicBezTo>
                  <a:cubicBezTo>
                    <a:pt x="61" y="55"/>
                    <a:pt x="0" y="176"/>
                    <a:pt x="0" y="298"/>
                  </a:cubicBezTo>
                  <a:cubicBezTo>
                    <a:pt x="31" y="419"/>
                    <a:pt x="122" y="480"/>
                    <a:pt x="274" y="480"/>
                  </a:cubicBezTo>
                  <a:cubicBezTo>
                    <a:pt x="395" y="419"/>
                    <a:pt x="517" y="328"/>
                    <a:pt x="456" y="146"/>
                  </a:cubicBezTo>
                  <a:cubicBezTo>
                    <a:pt x="434" y="57"/>
                    <a:pt x="347" y="0"/>
                    <a:pt x="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4" name="Google Shape;14374;p16"/>
            <p:cNvSpPr/>
            <p:nvPr/>
          </p:nvSpPr>
          <p:spPr>
            <a:xfrm>
              <a:off x="6675175" y="1344525"/>
              <a:ext cx="12175" cy="10875"/>
            </a:xfrm>
            <a:custGeom>
              <a:avLst/>
              <a:gdLst/>
              <a:ahLst/>
              <a:cxnLst/>
              <a:rect l="l" t="t" r="r" b="b"/>
              <a:pathLst>
                <a:path w="487" h="435" extrusionOk="0">
                  <a:moveTo>
                    <a:pt x="213" y="1"/>
                  </a:moveTo>
                  <a:cubicBezTo>
                    <a:pt x="91" y="1"/>
                    <a:pt x="0" y="122"/>
                    <a:pt x="30" y="244"/>
                  </a:cubicBezTo>
                  <a:cubicBezTo>
                    <a:pt x="30" y="371"/>
                    <a:pt x="94" y="434"/>
                    <a:pt x="203" y="434"/>
                  </a:cubicBezTo>
                  <a:cubicBezTo>
                    <a:pt x="225" y="434"/>
                    <a:pt x="248" y="432"/>
                    <a:pt x="274" y="426"/>
                  </a:cubicBezTo>
                  <a:cubicBezTo>
                    <a:pt x="395" y="396"/>
                    <a:pt x="456" y="305"/>
                    <a:pt x="486" y="183"/>
                  </a:cubicBezTo>
                  <a:cubicBezTo>
                    <a:pt x="456" y="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5" name="Google Shape;14375;p16"/>
            <p:cNvSpPr/>
            <p:nvPr/>
          </p:nvSpPr>
          <p:spPr>
            <a:xfrm>
              <a:off x="5754175" y="145965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274" y="1"/>
                  </a:moveTo>
                  <a:cubicBezTo>
                    <a:pt x="228" y="1"/>
                    <a:pt x="183" y="16"/>
                    <a:pt x="152" y="46"/>
                  </a:cubicBezTo>
                  <a:cubicBezTo>
                    <a:pt x="0" y="229"/>
                    <a:pt x="152" y="381"/>
                    <a:pt x="152" y="563"/>
                  </a:cubicBezTo>
                  <a:lnTo>
                    <a:pt x="152" y="654"/>
                  </a:lnTo>
                  <a:cubicBezTo>
                    <a:pt x="183" y="685"/>
                    <a:pt x="221" y="700"/>
                    <a:pt x="259" y="700"/>
                  </a:cubicBezTo>
                  <a:cubicBezTo>
                    <a:pt x="297" y="700"/>
                    <a:pt x="335" y="685"/>
                    <a:pt x="365" y="654"/>
                  </a:cubicBezTo>
                  <a:cubicBezTo>
                    <a:pt x="608" y="472"/>
                    <a:pt x="578" y="259"/>
                    <a:pt x="396" y="46"/>
                  </a:cubicBezTo>
                  <a:cubicBezTo>
                    <a:pt x="365" y="16"/>
                    <a:pt x="320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6" name="Google Shape;14376;p16"/>
            <p:cNvSpPr/>
            <p:nvPr/>
          </p:nvSpPr>
          <p:spPr>
            <a:xfrm>
              <a:off x="6070300" y="1276150"/>
              <a:ext cx="11400" cy="11425"/>
            </a:xfrm>
            <a:custGeom>
              <a:avLst/>
              <a:gdLst/>
              <a:ahLst/>
              <a:cxnLst/>
              <a:rect l="l" t="t" r="r" b="b"/>
              <a:pathLst>
                <a:path w="456" h="457" extrusionOk="0">
                  <a:moveTo>
                    <a:pt x="243" y="0"/>
                  </a:moveTo>
                  <a:cubicBezTo>
                    <a:pt x="122" y="0"/>
                    <a:pt x="0" y="31"/>
                    <a:pt x="0" y="183"/>
                  </a:cubicBezTo>
                  <a:cubicBezTo>
                    <a:pt x="0" y="335"/>
                    <a:pt x="122" y="456"/>
                    <a:pt x="274" y="456"/>
                  </a:cubicBezTo>
                  <a:cubicBezTo>
                    <a:pt x="426" y="456"/>
                    <a:pt x="456" y="335"/>
                    <a:pt x="456" y="21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7" name="Google Shape;14377;p16"/>
            <p:cNvSpPr/>
            <p:nvPr/>
          </p:nvSpPr>
          <p:spPr>
            <a:xfrm>
              <a:off x="6606850" y="1073150"/>
              <a:ext cx="12875" cy="13050"/>
            </a:xfrm>
            <a:custGeom>
              <a:avLst/>
              <a:gdLst/>
              <a:ahLst/>
              <a:cxnLst/>
              <a:rect l="l" t="t" r="r" b="b"/>
              <a:pathLst>
                <a:path w="515" h="522" extrusionOk="0">
                  <a:moveTo>
                    <a:pt x="255" y="1"/>
                  </a:moveTo>
                  <a:cubicBezTo>
                    <a:pt x="99" y="1"/>
                    <a:pt x="0" y="140"/>
                    <a:pt x="28" y="278"/>
                  </a:cubicBezTo>
                  <a:cubicBezTo>
                    <a:pt x="58" y="400"/>
                    <a:pt x="149" y="491"/>
                    <a:pt x="271" y="521"/>
                  </a:cubicBezTo>
                  <a:cubicBezTo>
                    <a:pt x="393" y="491"/>
                    <a:pt x="484" y="369"/>
                    <a:pt x="484" y="248"/>
                  </a:cubicBezTo>
                  <a:cubicBezTo>
                    <a:pt x="514" y="126"/>
                    <a:pt x="423" y="5"/>
                    <a:pt x="301" y="5"/>
                  </a:cubicBezTo>
                  <a:cubicBezTo>
                    <a:pt x="285" y="2"/>
                    <a:pt x="270" y="1"/>
                    <a:pt x="2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8" name="Google Shape;14378;p16"/>
            <p:cNvSpPr/>
            <p:nvPr/>
          </p:nvSpPr>
          <p:spPr>
            <a:xfrm>
              <a:off x="6752675" y="1062650"/>
              <a:ext cx="12950" cy="11400"/>
            </a:xfrm>
            <a:custGeom>
              <a:avLst/>
              <a:gdLst/>
              <a:ahLst/>
              <a:cxnLst/>
              <a:rect l="l" t="t" r="r" b="b"/>
              <a:pathLst>
                <a:path w="518" h="456" extrusionOk="0">
                  <a:moveTo>
                    <a:pt x="205" y="0"/>
                  </a:moveTo>
                  <a:cubicBezTo>
                    <a:pt x="129" y="0"/>
                    <a:pt x="52" y="47"/>
                    <a:pt x="31" y="151"/>
                  </a:cubicBezTo>
                  <a:cubicBezTo>
                    <a:pt x="0" y="242"/>
                    <a:pt x="61" y="394"/>
                    <a:pt x="152" y="425"/>
                  </a:cubicBezTo>
                  <a:cubicBezTo>
                    <a:pt x="193" y="445"/>
                    <a:pt x="237" y="455"/>
                    <a:pt x="278" y="455"/>
                  </a:cubicBezTo>
                  <a:cubicBezTo>
                    <a:pt x="362" y="455"/>
                    <a:pt x="436" y="415"/>
                    <a:pt x="456" y="334"/>
                  </a:cubicBezTo>
                  <a:cubicBezTo>
                    <a:pt x="517" y="182"/>
                    <a:pt x="426" y="121"/>
                    <a:pt x="304" y="30"/>
                  </a:cubicBezTo>
                  <a:cubicBezTo>
                    <a:pt x="275" y="10"/>
                    <a:pt x="240" y="0"/>
                    <a:pt x="2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9" name="Google Shape;14379;p16"/>
            <p:cNvSpPr/>
            <p:nvPr/>
          </p:nvSpPr>
          <p:spPr>
            <a:xfrm>
              <a:off x="5530775" y="1308825"/>
              <a:ext cx="11400" cy="11600"/>
            </a:xfrm>
            <a:custGeom>
              <a:avLst/>
              <a:gdLst/>
              <a:ahLst/>
              <a:cxnLst/>
              <a:rect l="l" t="t" r="r" b="b"/>
              <a:pathLst>
                <a:path w="456" h="464" extrusionOk="0">
                  <a:moveTo>
                    <a:pt x="182" y="0"/>
                  </a:moveTo>
                  <a:cubicBezTo>
                    <a:pt x="30" y="31"/>
                    <a:pt x="0" y="152"/>
                    <a:pt x="0" y="243"/>
                  </a:cubicBezTo>
                  <a:cubicBezTo>
                    <a:pt x="0" y="352"/>
                    <a:pt x="97" y="461"/>
                    <a:pt x="205" y="461"/>
                  </a:cubicBezTo>
                  <a:cubicBezTo>
                    <a:pt x="218" y="461"/>
                    <a:pt x="230" y="459"/>
                    <a:pt x="243" y="456"/>
                  </a:cubicBezTo>
                  <a:cubicBezTo>
                    <a:pt x="264" y="461"/>
                    <a:pt x="283" y="464"/>
                    <a:pt x="301" y="464"/>
                  </a:cubicBezTo>
                  <a:cubicBezTo>
                    <a:pt x="393" y="464"/>
                    <a:pt x="456" y="401"/>
                    <a:pt x="456" y="274"/>
                  </a:cubicBezTo>
                  <a:cubicBezTo>
                    <a:pt x="456" y="122"/>
                    <a:pt x="334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0" name="Google Shape;14380;p16"/>
            <p:cNvSpPr/>
            <p:nvPr/>
          </p:nvSpPr>
          <p:spPr>
            <a:xfrm>
              <a:off x="6235950" y="1240800"/>
              <a:ext cx="16250" cy="13525"/>
            </a:xfrm>
            <a:custGeom>
              <a:avLst/>
              <a:gdLst/>
              <a:ahLst/>
              <a:cxnLst/>
              <a:rect l="l" t="t" r="r" b="b"/>
              <a:pathLst>
                <a:path w="650" h="541" extrusionOk="0">
                  <a:moveTo>
                    <a:pt x="413" y="1"/>
                  </a:moveTo>
                  <a:cubicBezTo>
                    <a:pt x="383" y="1"/>
                    <a:pt x="346" y="6"/>
                    <a:pt x="304" y="16"/>
                  </a:cubicBezTo>
                  <a:cubicBezTo>
                    <a:pt x="61" y="77"/>
                    <a:pt x="0" y="290"/>
                    <a:pt x="243" y="472"/>
                  </a:cubicBezTo>
                  <a:cubicBezTo>
                    <a:pt x="289" y="518"/>
                    <a:pt x="350" y="540"/>
                    <a:pt x="414" y="540"/>
                  </a:cubicBezTo>
                  <a:cubicBezTo>
                    <a:pt x="479" y="540"/>
                    <a:pt x="547" y="518"/>
                    <a:pt x="608" y="472"/>
                  </a:cubicBezTo>
                  <a:cubicBezTo>
                    <a:pt x="581" y="284"/>
                    <a:pt x="650" y="1"/>
                    <a:pt x="4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1" name="Google Shape;14381;p16"/>
            <p:cNvSpPr/>
            <p:nvPr/>
          </p:nvSpPr>
          <p:spPr>
            <a:xfrm>
              <a:off x="7112100" y="121752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22" y="0"/>
                  </a:moveTo>
                  <a:cubicBezTo>
                    <a:pt x="209" y="0"/>
                    <a:pt x="196" y="2"/>
                    <a:pt x="183" y="5"/>
                  </a:cubicBezTo>
                  <a:cubicBezTo>
                    <a:pt x="31" y="35"/>
                    <a:pt x="1" y="157"/>
                    <a:pt x="31" y="309"/>
                  </a:cubicBezTo>
                  <a:cubicBezTo>
                    <a:pt x="56" y="410"/>
                    <a:pt x="144" y="469"/>
                    <a:pt x="242" y="469"/>
                  </a:cubicBezTo>
                  <a:cubicBezTo>
                    <a:pt x="263" y="469"/>
                    <a:pt x="284" y="466"/>
                    <a:pt x="304" y="461"/>
                  </a:cubicBezTo>
                  <a:cubicBezTo>
                    <a:pt x="456" y="461"/>
                    <a:pt x="517" y="370"/>
                    <a:pt x="517" y="218"/>
                  </a:cubicBezTo>
                  <a:cubicBezTo>
                    <a:pt x="463" y="109"/>
                    <a:pt x="336" y="0"/>
                    <a:pt x="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2" name="Google Shape;14382;p16"/>
            <p:cNvSpPr/>
            <p:nvPr/>
          </p:nvSpPr>
          <p:spPr>
            <a:xfrm>
              <a:off x="5887925" y="1307100"/>
              <a:ext cx="16725" cy="9350"/>
            </a:xfrm>
            <a:custGeom>
              <a:avLst/>
              <a:gdLst/>
              <a:ahLst/>
              <a:cxnLst/>
              <a:rect l="l" t="t" r="r" b="b"/>
              <a:pathLst>
                <a:path w="669" h="374" extrusionOk="0">
                  <a:moveTo>
                    <a:pt x="306" y="1"/>
                  </a:moveTo>
                  <a:cubicBezTo>
                    <a:pt x="275" y="1"/>
                    <a:pt x="244" y="3"/>
                    <a:pt x="213" y="9"/>
                  </a:cubicBezTo>
                  <a:cubicBezTo>
                    <a:pt x="91" y="9"/>
                    <a:pt x="0" y="100"/>
                    <a:pt x="30" y="221"/>
                  </a:cubicBezTo>
                  <a:cubicBezTo>
                    <a:pt x="30" y="343"/>
                    <a:pt x="182" y="373"/>
                    <a:pt x="274" y="373"/>
                  </a:cubicBezTo>
                  <a:cubicBezTo>
                    <a:pt x="456" y="373"/>
                    <a:pt x="578" y="312"/>
                    <a:pt x="669" y="161"/>
                  </a:cubicBezTo>
                  <a:cubicBezTo>
                    <a:pt x="593" y="60"/>
                    <a:pt x="455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3" name="Google Shape;14383;p16"/>
            <p:cNvSpPr/>
            <p:nvPr/>
          </p:nvSpPr>
          <p:spPr>
            <a:xfrm>
              <a:off x="5945675" y="154667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74" y="0"/>
                  </a:moveTo>
                  <a:cubicBezTo>
                    <a:pt x="152" y="0"/>
                    <a:pt x="31" y="91"/>
                    <a:pt x="31" y="213"/>
                  </a:cubicBezTo>
                  <a:cubicBezTo>
                    <a:pt x="0" y="365"/>
                    <a:pt x="91" y="517"/>
                    <a:pt x="243" y="547"/>
                  </a:cubicBezTo>
                  <a:cubicBezTo>
                    <a:pt x="365" y="517"/>
                    <a:pt x="486" y="456"/>
                    <a:pt x="486" y="334"/>
                  </a:cubicBezTo>
                  <a:cubicBezTo>
                    <a:pt x="547" y="183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4" name="Google Shape;14384;p16"/>
            <p:cNvSpPr/>
            <p:nvPr/>
          </p:nvSpPr>
          <p:spPr>
            <a:xfrm>
              <a:off x="6894000" y="11310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3" y="1"/>
                    <a:pt x="31" y="92"/>
                    <a:pt x="31" y="214"/>
                  </a:cubicBezTo>
                  <a:cubicBezTo>
                    <a:pt x="1" y="335"/>
                    <a:pt x="92" y="457"/>
                    <a:pt x="21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5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5" name="Google Shape;14385;p16"/>
            <p:cNvSpPr/>
            <p:nvPr/>
          </p:nvSpPr>
          <p:spPr>
            <a:xfrm>
              <a:off x="6663000" y="1368100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74" y="0"/>
                  </a:moveTo>
                  <a:cubicBezTo>
                    <a:pt x="122" y="31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96" y="426"/>
                    <a:pt x="487" y="274"/>
                    <a:pt x="457" y="152"/>
                  </a:cubicBezTo>
                  <a:cubicBezTo>
                    <a:pt x="426" y="61"/>
                    <a:pt x="335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6" name="Google Shape;14386;p16"/>
            <p:cNvSpPr/>
            <p:nvPr/>
          </p:nvSpPr>
          <p:spPr>
            <a:xfrm>
              <a:off x="6243550" y="1270825"/>
              <a:ext cx="11425" cy="13825"/>
            </a:xfrm>
            <a:custGeom>
              <a:avLst/>
              <a:gdLst/>
              <a:ahLst/>
              <a:cxnLst/>
              <a:rect l="l" t="t" r="r" b="b"/>
              <a:pathLst>
                <a:path w="457" h="553" extrusionOk="0">
                  <a:moveTo>
                    <a:pt x="456" y="1"/>
                  </a:moveTo>
                  <a:cubicBezTo>
                    <a:pt x="243" y="1"/>
                    <a:pt x="0" y="61"/>
                    <a:pt x="0" y="304"/>
                  </a:cubicBezTo>
                  <a:cubicBezTo>
                    <a:pt x="0" y="522"/>
                    <a:pt x="140" y="553"/>
                    <a:pt x="286" y="553"/>
                  </a:cubicBezTo>
                  <a:cubicBezTo>
                    <a:pt x="345" y="553"/>
                    <a:pt x="404" y="548"/>
                    <a:pt x="456" y="548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7" name="Google Shape;14387;p16"/>
            <p:cNvSpPr/>
            <p:nvPr/>
          </p:nvSpPr>
          <p:spPr>
            <a:xfrm>
              <a:off x="5740500" y="1481500"/>
              <a:ext cx="13700" cy="11100"/>
            </a:xfrm>
            <a:custGeom>
              <a:avLst/>
              <a:gdLst/>
              <a:ahLst/>
              <a:cxnLst/>
              <a:rect l="l" t="t" r="r" b="b"/>
              <a:pathLst>
                <a:path w="548" h="444" extrusionOk="0">
                  <a:moveTo>
                    <a:pt x="212" y="0"/>
                  </a:moveTo>
                  <a:cubicBezTo>
                    <a:pt x="126" y="0"/>
                    <a:pt x="53" y="63"/>
                    <a:pt x="31" y="175"/>
                  </a:cubicBezTo>
                  <a:cubicBezTo>
                    <a:pt x="0" y="236"/>
                    <a:pt x="31" y="327"/>
                    <a:pt x="91" y="388"/>
                  </a:cubicBezTo>
                  <a:cubicBezTo>
                    <a:pt x="130" y="426"/>
                    <a:pt x="173" y="443"/>
                    <a:pt x="218" y="443"/>
                  </a:cubicBezTo>
                  <a:cubicBezTo>
                    <a:pt x="279" y="443"/>
                    <a:pt x="342" y="411"/>
                    <a:pt x="395" y="358"/>
                  </a:cubicBezTo>
                  <a:cubicBezTo>
                    <a:pt x="456" y="267"/>
                    <a:pt x="487" y="206"/>
                    <a:pt x="517" y="145"/>
                  </a:cubicBezTo>
                  <a:lnTo>
                    <a:pt x="547" y="145"/>
                  </a:lnTo>
                  <a:cubicBezTo>
                    <a:pt x="456" y="115"/>
                    <a:pt x="395" y="54"/>
                    <a:pt x="304" y="24"/>
                  </a:cubicBezTo>
                  <a:cubicBezTo>
                    <a:pt x="273" y="8"/>
                    <a:pt x="241" y="0"/>
                    <a:pt x="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8" name="Google Shape;14388;p16"/>
            <p:cNvSpPr/>
            <p:nvPr/>
          </p:nvSpPr>
          <p:spPr>
            <a:xfrm>
              <a:off x="6137150" y="1485275"/>
              <a:ext cx="12200" cy="10650"/>
            </a:xfrm>
            <a:custGeom>
              <a:avLst/>
              <a:gdLst/>
              <a:ahLst/>
              <a:cxnLst/>
              <a:rect l="l" t="t" r="r" b="b"/>
              <a:pathLst>
                <a:path w="488" h="426" extrusionOk="0">
                  <a:moveTo>
                    <a:pt x="264" y="1"/>
                  </a:moveTo>
                  <a:cubicBezTo>
                    <a:pt x="171" y="1"/>
                    <a:pt x="84" y="57"/>
                    <a:pt x="62" y="146"/>
                  </a:cubicBezTo>
                  <a:cubicBezTo>
                    <a:pt x="1" y="268"/>
                    <a:pt x="92" y="359"/>
                    <a:pt x="214" y="420"/>
                  </a:cubicBezTo>
                  <a:cubicBezTo>
                    <a:pt x="230" y="424"/>
                    <a:pt x="246" y="426"/>
                    <a:pt x="261" y="426"/>
                  </a:cubicBezTo>
                  <a:cubicBezTo>
                    <a:pt x="366" y="426"/>
                    <a:pt x="461" y="343"/>
                    <a:pt x="487" y="237"/>
                  </a:cubicBezTo>
                  <a:cubicBezTo>
                    <a:pt x="487" y="146"/>
                    <a:pt x="457" y="55"/>
                    <a:pt x="366" y="24"/>
                  </a:cubicBezTo>
                  <a:cubicBezTo>
                    <a:pt x="333" y="8"/>
                    <a:pt x="298" y="1"/>
                    <a:pt x="2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9" name="Google Shape;14389;p16"/>
            <p:cNvSpPr/>
            <p:nvPr/>
          </p:nvSpPr>
          <p:spPr>
            <a:xfrm>
              <a:off x="5809650" y="14919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74" y="1"/>
                  </a:moveTo>
                  <a:cubicBezTo>
                    <a:pt x="152" y="1"/>
                    <a:pt x="31" y="92"/>
                    <a:pt x="31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5" y="426"/>
                    <a:pt x="456" y="426"/>
                    <a:pt x="456" y="274"/>
                  </a:cubicBezTo>
                  <a:cubicBezTo>
                    <a:pt x="456" y="153"/>
                    <a:pt x="395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0" name="Google Shape;14390;p16"/>
            <p:cNvSpPr/>
            <p:nvPr/>
          </p:nvSpPr>
          <p:spPr>
            <a:xfrm>
              <a:off x="6456325" y="1505800"/>
              <a:ext cx="12925" cy="10775"/>
            </a:xfrm>
            <a:custGeom>
              <a:avLst/>
              <a:gdLst/>
              <a:ahLst/>
              <a:cxnLst/>
              <a:rect l="l" t="t" r="r" b="b"/>
              <a:pathLst>
                <a:path w="517" h="431" extrusionOk="0">
                  <a:moveTo>
                    <a:pt x="274" y="0"/>
                  </a:moveTo>
                  <a:cubicBezTo>
                    <a:pt x="197" y="0"/>
                    <a:pt x="136" y="57"/>
                    <a:pt x="91" y="146"/>
                  </a:cubicBezTo>
                  <a:cubicBezTo>
                    <a:pt x="0" y="267"/>
                    <a:pt x="91" y="359"/>
                    <a:pt x="213" y="419"/>
                  </a:cubicBezTo>
                  <a:cubicBezTo>
                    <a:pt x="236" y="427"/>
                    <a:pt x="260" y="431"/>
                    <a:pt x="285" y="431"/>
                  </a:cubicBezTo>
                  <a:cubicBezTo>
                    <a:pt x="361" y="431"/>
                    <a:pt x="441" y="397"/>
                    <a:pt x="486" y="328"/>
                  </a:cubicBezTo>
                  <a:cubicBezTo>
                    <a:pt x="517" y="207"/>
                    <a:pt x="456" y="85"/>
                    <a:pt x="365" y="24"/>
                  </a:cubicBezTo>
                  <a:cubicBezTo>
                    <a:pt x="332" y="8"/>
                    <a:pt x="302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1" name="Google Shape;14391;p16"/>
            <p:cNvSpPr/>
            <p:nvPr/>
          </p:nvSpPr>
          <p:spPr>
            <a:xfrm>
              <a:off x="5881075" y="156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31"/>
                    <a:pt x="0" y="153"/>
                    <a:pt x="61" y="274"/>
                  </a:cubicBezTo>
                  <a:cubicBezTo>
                    <a:pt x="61" y="365"/>
                    <a:pt x="152" y="426"/>
                    <a:pt x="244" y="426"/>
                  </a:cubicBezTo>
                  <a:cubicBezTo>
                    <a:pt x="365" y="426"/>
                    <a:pt x="456" y="305"/>
                    <a:pt x="456" y="183"/>
                  </a:cubicBezTo>
                  <a:cubicBezTo>
                    <a:pt x="45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2" name="Google Shape;14392;p16"/>
            <p:cNvSpPr/>
            <p:nvPr/>
          </p:nvSpPr>
          <p:spPr>
            <a:xfrm>
              <a:off x="6123475" y="1569625"/>
              <a:ext cx="12950" cy="10775"/>
            </a:xfrm>
            <a:custGeom>
              <a:avLst/>
              <a:gdLst/>
              <a:ahLst/>
              <a:cxnLst/>
              <a:rect l="l" t="t" r="r" b="b"/>
              <a:pathLst>
                <a:path w="518" h="431" extrusionOk="0">
                  <a:moveTo>
                    <a:pt x="274" y="1"/>
                  </a:moveTo>
                  <a:cubicBezTo>
                    <a:pt x="197" y="1"/>
                    <a:pt x="136" y="57"/>
                    <a:pt x="92" y="146"/>
                  </a:cubicBezTo>
                  <a:cubicBezTo>
                    <a:pt x="1" y="268"/>
                    <a:pt x="92" y="359"/>
                    <a:pt x="213" y="420"/>
                  </a:cubicBezTo>
                  <a:cubicBezTo>
                    <a:pt x="235" y="427"/>
                    <a:pt x="258" y="431"/>
                    <a:pt x="282" y="431"/>
                  </a:cubicBezTo>
                  <a:cubicBezTo>
                    <a:pt x="359" y="431"/>
                    <a:pt x="441" y="391"/>
                    <a:pt x="487" y="298"/>
                  </a:cubicBezTo>
                  <a:cubicBezTo>
                    <a:pt x="517" y="207"/>
                    <a:pt x="457" y="85"/>
                    <a:pt x="365" y="24"/>
                  </a:cubicBezTo>
                  <a:cubicBezTo>
                    <a:pt x="333" y="8"/>
                    <a:pt x="302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3" name="Google Shape;14393;p16"/>
            <p:cNvSpPr/>
            <p:nvPr/>
          </p:nvSpPr>
          <p:spPr>
            <a:xfrm>
              <a:off x="5790650" y="16325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44" y="1"/>
                  </a:moveTo>
                  <a:cubicBezTo>
                    <a:pt x="122" y="1"/>
                    <a:pt x="31" y="62"/>
                    <a:pt x="0" y="183"/>
                  </a:cubicBezTo>
                  <a:cubicBezTo>
                    <a:pt x="0" y="305"/>
                    <a:pt x="31" y="426"/>
                    <a:pt x="183" y="426"/>
                  </a:cubicBezTo>
                  <a:cubicBezTo>
                    <a:pt x="199" y="430"/>
                    <a:pt x="214" y="432"/>
                    <a:pt x="229" y="432"/>
                  </a:cubicBezTo>
                  <a:cubicBezTo>
                    <a:pt x="327" y="432"/>
                    <a:pt x="400" y="350"/>
                    <a:pt x="426" y="244"/>
                  </a:cubicBezTo>
                  <a:cubicBezTo>
                    <a:pt x="456" y="12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4" name="Google Shape;14394;p16"/>
            <p:cNvSpPr/>
            <p:nvPr/>
          </p:nvSpPr>
          <p:spPr>
            <a:xfrm>
              <a:off x="5249600" y="16492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92" y="1"/>
                    <a:pt x="1" y="92"/>
                    <a:pt x="1" y="213"/>
                  </a:cubicBezTo>
                  <a:cubicBezTo>
                    <a:pt x="1" y="335"/>
                    <a:pt x="92" y="426"/>
                    <a:pt x="213" y="45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457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5" name="Google Shape;14395;p16"/>
            <p:cNvSpPr/>
            <p:nvPr/>
          </p:nvSpPr>
          <p:spPr>
            <a:xfrm>
              <a:off x="5318750" y="1289825"/>
              <a:ext cx="15975" cy="15800"/>
            </a:xfrm>
            <a:custGeom>
              <a:avLst/>
              <a:gdLst/>
              <a:ahLst/>
              <a:cxnLst/>
              <a:rect l="l" t="t" r="r" b="b"/>
              <a:pathLst>
                <a:path w="639" h="632" extrusionOk="0">
                  <a:moveTo>
                    <a:pt x="244" y="0"/>
                  </a:moveTo>
                  <a:cubicBezTo>
                    <a:pt x="244" y="0"/>
                    <a:pt x="244" y="31"/>
                    <a:pt x="244" y="61"/>
                  </a:cubicBezTo>
                  <a:cubicBezTo>
                    <a:pt x="274" y="244"/>
                    <a:pt x="1" y="426"/>
                    <a:pt x="213" y="608"/>
                  </a:cubicBezTo>
                  <a:cubicBezTo>
                    <a:pt x="229" y="624"/>
                    <a:pt x="259" y="631"/>
                    <a:pt x="289" y="631"/>
                  </a:cubicBezTo>
                  <a:cubicBezTo>
                    <a:pt x="320" y="631"/>
                    <a:pt x="350" y="624"/>
                    <a:pt x="365" y="608"/>
                  </a:cubicBezTo>
                  <a:cubicBezTo>
                    <a:pt x="639" y="456"/>
                    <a:pt x="457" y="244"/>
                    <a:pt x="457" y="61"/>
                  </a:cubicBezTo>
                  <a:cubicBezTo>
                    <a:pt x="457" y="31"/>
                    <a:pt x="457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6" name="Google Shape;14396;p16"/>
            <p:cNvSpPr/>
            <p:nvPr/>
          </p:nvSpPr>
          <p:spPr>
            <a:xfrm>
              <a:off x="5580925" y="1453200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0" y="0"/>
                  </a:moveTo>
                  <a:cubicBezTo>
                    <a:pt x="0" y="31"/>
                    <a:pt x="0" y="92"/>
                    <a:pt x="31" y="152"/>
                  </a:cubicBezTo>
                  <a:cubicBezTo>
                    <a:pt x="56" y="281"/>
                    <a:pt x="104" y="409"/>
                    <a:pt x="228" y="409"/>
                  </a:cubicBezTo>
                  <a:cubicBezTo>
                    <a:pt x="251" y="409"/>
                    <a:pt x="276" y="405"/>
                    <a:pt x="304" y="396"/>
                  </a:cubicBezTo>
                  <a:cubicBezTo>
                    <a:pt x="395" y="365"/>
                    <a:pt x="456" y="304"/>
                    <a:pt x="456" y="213"/>
                  </a:cubicBezTo>
                  <a:cubicBezTo>
                    <a:pt x="487" y="31"/>
                    <a:pt x="335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7" name="Google Shape;14397;p16"/>
            <p:cNvSpPr/>
            <p:nvPr/>
          </p:nvSpPr>
          <p:spPr>
            <a:xfrm>
              <a:off x="5600675" y="1440025"/>
              <a:ext cx="10675" cy="10925"/>
            </a:xfrm>
            <a:custGeom>
              <a:avLst/>
              <a:gdLst/>
              <a:ahLst/>
              <a:cxnLst/>
              <a:rect l="l" t="t" r="r" b="b"/>
              <a:pathLst>
                <a:path w="427" h="437" extrusionOk="0">
                  <a:moveTo>
                    <a:pt x="246" y="0"/>
                  </a:moveTo>
                  <a:cubicBezTo>
                    <a:pt x="218" y="0"/>
                    <a:pt x="187" y="4"/>
                    <a:pt x="152" y="11"/>
                  </a:cubicBezTo>
                  <a:cubicBezTo>
                    <a:pt x="61" y="11"/>
                    <a:pt x="0" y="72"/>
                    <a:pt x="0" y="163"/>
                  </a:cubicBezTo>
                  <a:cubicBezTo>
                    <a:pt x="0" y="315"/>
                    <a:pt x="61" y="436"/>
                    <a:pt x="213" y="436"/>
                  </a:cubicBezTo>
                  <a:cubicBezTo>
                    <a:pt x="335" y="436"/>
                    <a:pt x="426" y="315"/>
                    <a:pt x="426" y="163"/>
                  </a:cubicBezTo>
                  <a:cubicBezTo>
                    <a:pt x="402" y="45"/>
                    <a:pt x="342" y="0"/>
                    <a:pt x="2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8" name="Google Shape;14398;p16"/>
            <p:cNvSpPr/>
            <p:nvPr/>
          </p:nvSpPr>
          <p:spPr>
            <a:xfrm>
              <a:off x="5636400" y="1425850"/>
              <a:ext cx="11400" cy="10800"/>
            </a:xfrm>
            <a:custGeom>
              <a:avLst/>
              <a:gdLst/>
              <a:ahLst/>
              <a:cxnLst/>
              <a:rect l="l" t="t" r="r" b="b"/>
              <a:pathLst>
                <a:path w="456" h="432" extrusionOk="0">
                  <a:moveTo>
                    <a:pt x="243" y="0"/>
                  </a:moveTo>
                  <a:cubicBezTo>
                    <a:pt x="91" y="31"/>
                    <a:pt x="0" y="91"/>
                    <a:pt x="30" y="243"/>
                  </a:cubicBezTo>
                  <a:cubicBezTo>
                    <a:pt x="61" y="304"/>
                    <a:pt x="122" y="395"/>
                    <a:pt x="182" y="426"/>
                  </a:cubicBezTo>
                  <a:cubicBezTo>
                    <a:pt x="198" y="430"/>
                    <a:pt x="215" y="432"/>
                    <a:pt x="232" y="432"/>
                  </a:cubicBezTo>
                  <a:cubicBezTo>
                    <a:pt x="341" y="432"/>
                    <a:pt x="456" y="349"/>
                    <a:pt x="456" y="24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9" name="Google Shape;14399;p16"/>
            <p:cNvSpPr/>
            <p:nvPr/>
          </p:nvSpPr>
          <p:spPr>
            <a:xfrm>
              <a:off x="6725325" y="14212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65" y="1"/>
                  </a:moveTo>
                  <a:cubicBezTo>
                    <a:pt x="274" y="31"/>
                    <a:pt x="213" y="92"/>
                    <a:pt x="152" y="153"/>
                  </a:cubicBezTo>
                  <a:cubicBezTo>
                    <a:pt x="31" y="214"/>
                    <a:pt x="0" y="366"/>
                    <a:pt x="91" y="457"/>
                  </a:cubicBezTo>
                  <a:cubicBezTo>
                    <a:pt x="183" y="518"/>
                    <a:pt x="243" y="518"/>
                    <a:pt x="334" y="518"/>
                  </a:cubicBezTo>
                  <a:cubicBezTo>
                    <a:pt x="456" y="487"/>
                    <a:pt x="547" y="335"/>
                    <a:pt x="456" y="244"/>
                  </a:cubicBezTo>
                  <a:cubicBezTo>
                    <a:pt x="426" y="153"/>
                    <a:pt x="395" y="6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0" name="Google Shape;14400;p16"/>
            <p:cNvSpPr/>
            <p:nvPr/>
          </p:nvSpPr>
          <p:spPr>
            <a:xfrm>
              <a:off x="6558900" y="139470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4"/>
                    <a:pt x="92" y="426"/>
                    <a:pt x="213" y="456"/>
                  </a:cubicBezTo>
                  <a:cubicBezTo>
                    <a:pt x="335" y="456"/>
                    <a:pt x="426" y="334"/>
                    <a:pt x="426" y="213"/>
                  </a:cubicBezTo>
                  <a:cubicBezTo>
                    <a:pt x="456" y="9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1" name="Google Shape;14401;p16"/>
            <p:cNvSpPr/>
            <p:nvPr/>
          </p:nvSpPr>
          <p:spPr>
            <a:xfrm>
              <a:off x="5964675" y="1395250"/>
              <a:ext cx="10650" cy="10850"/>
            </a:xfrm>
            <a:custGeom>
              <a:avLst/>
              <a:gdLst/>
              <a:ahLst/>
              <a:cxnLst/>
              <a:rect l="l" t="t" r="r" b="b"/>
              <a:pathLst>
                <a:path w="426" h="434" extrusionOk="0">
                  <a:moveTo>
                    <a:pt x="195" y="1"/>
                  </a:moveTo>
                  <a:cubicBezTo>
                    <a:pt x="122" y="1"/>
                    <a:pt x="55" y="55"/>
                    <a:pt x="30" y="130"/>
                  </a:cubicBezTo>
                  <a:cubicBezTo>
                    <a:pt x="0" y="312"/>
                    <a:pt x="122" y="373"/>
                    <a:pt x="243" y="434"/>
                  </a:cubicBezTo>
                  <a:cubicBezTo>
                    <a:pt x="365" y="434"/>
                    <a:pt x="426" y="373"/>
                    <a:pt x="426" y="282"/>
                  </a:cubicBezTo>
                  <a:cubicBezTo>
                    <a:pt x="426" y="160"/>
                    <a:pt x="365" y="39"/>
                    <a:pt x="243" y="8"/>
                  </a:cubicBezTo>
                  <a:cubicBezTo>
                    <a:pt x="227" y="3"/>
                    <a:pt x="211" y="1"/>
                    <a:pt x="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2" name="Google Shape;14402;p16"/>
            <p:cNvSpPr/>
            <p:nvPr/>
          </p:nvSpPr>
          <p:spPr>
            <a:xfrm>
              <a:off x="5572650" y="139090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301" y="0"/>
                  </a:moveTo>
                  <a:cubicBezTo>
                    <a:pt x="149" y="0"/>
                    <a:pt x="27" y="122"/>
                    <a:pt x="27" y="274"/>
                  </a:cubicBezTo>
                  <a:cubicBezTo>
                    <a:pt x="1" y="353"/>
                    <a:pt x="66" y="432"/>
                    <a:pt x="143" y="432"/>
                  </a:cubicBezTo>
                  <a:cubicBezTo>
                    <a:pt x="155" y="432"/>
                    <a:pt x="167" y="430"/>
                    <a:pt x="179" y="426"/>
                  </a:cubicBezTo>
                  <a:cubicBezTo>
                    <a:pt x="301" y="395"/>
                    <a:pt x="392" y="304"/>
                    <a:pt x="422" y="182"/>
                  </a:cubicBezTo>
                  <a:cubicBezTo>
                    <a:pt x="453" y="91"/>
                    <a:pt x="392" y="0"/>
                    <a:pt x="3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3" name="Google Shape;14403;p16"/>
            <p:cNvSpPr/>
            <p:nvPr/>
          </p:nvSpPr>
          <p:spPr>
            <a:xfrm>
              <a:off x="5341550" y="1389375"/>
              <a:ext cx="17500" cy="8600"/>
            </a:xfrm>
            <a:custGeom>
              <a:avLst/>
              <a:gdLst/>
              <a:ahLst/>
              <a:cxnLst/>
              <a:rect l="l" t="t" r="r" b="b"/>
              <a:pathLst>
                <a:path w="700" h="344" extrusionOk="0">
                  <a:moveTo>
                    <a:pt x="313" y="0"/>
                  </a:moveTo>
                  <a:cubicBezTo>
                    <a:pt x="220" y="0"/>
                    <a:pt x="117" y="26"/>
                    <a:pt x="1" y="61"/>
                  </a:cubicBezTo>
                  <a:cubicBezTo>
                    <a:pt x="178" y="194"/>
                    <a:pt x="307" y="343"/>
                    <a:pt x="482" y="343"/>
                  </a:cubicBezTo>
                  <a:cubicBezTo>
                    <a:pt x="547" y="343"/>
                    <a:pt x="618" y="323"/>
                    <a:pt x="700" y="274"/>
                  </a:cubicBezTo>
                  <a:cubicBezTo>
                    <a:pt x="587" y="68"/>
                    <a:pt x="463" y="0"/>
                    <a:pt x="3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4" name="Google Shape;14404;p16"/>
            <p:cNvSpPr/>
            <p:nvPr/>
          </p:nvSpPr>
          <p:spPr>
            <a:xfrm>
              <a:off x="6397800" y="13757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65" y="426"/>
                    <a:pt x="457" y="334"/>
                    <a:pt x="457" y="213"/>
                  </a:cubicBezTo>
                  <a:cubicBezTo>
                    <a:pt x="457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5" name="Google Shape;14405;p16"/>
            <p:cNvSpPr/>
            <p:nvPr/>
          </p:nvSpPr>
          <p:spPr>
            <a:xfrm>
              <a:off x="6597650" y="1371125"/>
              <a:ext cx="22825" cy="9150"/>
            </a:xfrm>
            <a:custGeom>
              <a:avLst/>
              <a:gdLst/>
              <a:ahLst/>
              <a:cxnLst/>
              <a:rect l="l" t="t" r="r" b="b"/>
              <a:pathLst>
                <a:path w="913" h="366" extrusionOk="0">
                  <a:moveTo>
                    <a:pt x="913" y="1"/>
                  </a:moveTo>
                  <a:cubicBezTo>
                    <a:pt x="615" y="1"/>
                    <a:pt x="366" y="193"/>
                    <a:pt x="101" y="193"/>
                  </a:cubicBezTo>
                  <a:cubicBezTo>
                    <a:pt x="68" y="193"/>
                    <a:pt x="34" y="190"/>
                    <a:pt x="1" y="183"/>
                  </a:cubicBezTo>
                  <a:lnTo>
                    <a:pt x="1" y="366"/>
                  </a:lnTo>
                  <a:lnTo>
                    <a:pt x="365" y="366"/>
                  </a:lnTo>
                  <a:cubicBezTo>
                    <a:pt x="609" y="366"/>
                    <a:pt x="913" y="366"/>
                    <a:pt x="9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6" name="Google Shape;14406;p16"/>
            <p:cNvSpPr/>
            <p:nvPr/>
          </p:nvSpPr>
          <p:spPr>
            <a:xfrm>
              <a:off x="6793700" y="1357450"/>
              <a:ext cx="13700" cy="12225"/>
            </a:xfrm>
            <a:custGeom>
              <a:avLst/>
              <a:gdLst/>
              <a:ahLst/>
              <a:cxnLst/>
              <a:rect l="l" t="t" r="r" b="b"/>
              <a:pathLst>
                <a:path w="548" h="489" extrusionOk="0">
                  <a:moveTo>
                    <a:pt x="548" y="1"/>
                  </a:moveTo>
                  <a:cubicBezTo>
                    <a:pt x="426" y="1"/>
                    <a:pt x="305" y="61"/>
                    <a:pt x="214" y="92"/>
                  </a:cubicBezTo>
                  <a:cubicBezTo>
                    <a:pt x="92" y="153"/>
                    <a:pt x="1" y="274"/>
                    <a:pt x="92" y="396"/>
                  </a:cubicBezTo>
                  <a:cubicBezTo>
                    <a:pt x="137" y="463"/>
                    <a:pt x="185" y="489"/>
                    <a:pt x="232" y="489"/>
                  </a:cubicBezTo>
                  <a:cubicBezTo>
                    <a:pt x="313" y="489"/>
                    <a:pt x="388" y="412"/>
                    <a:pt x="426" y="335"/>
                  </a:cubicBezTo>
                  <a:cubicBezTo>
                    <a:pt x="487" y="213"/>
                    <a:pt x="517" y="122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7" name="Google Shape;14407;p16"/>
            <p:cNvSpPr/>
            <p:nvPr/>
          </p:nvSpPr>
          <p:spPr>
            <a:xfrm>
              <a:off x="6802825" y="1344800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26" y="1"/>
                  </a:moveTo>
                  <a:cubicBezTo>
                    <a:pt x="298" y="1"/>
                    <a:pt x="270" y="7"/>
                    <a:pt x="244" y="20"/>
                  </a:cubicBezTo>
                  <a:cubicBezTo>
                    <a:pt x="0" y="142"/>
                    <a:pt x="122" y="324"/>
                    <a:pt x="183" y="507"/>
                  </a:cubicBezTo>
                  <a:cubicBezTo>
                    <a:pt x="365" y="476"/>
                    <a:pt x="548" y="415"/>
                    <a:pt x="517" y="172"/>
                  </a:cubicBezTo>
                  <a:cubicBezTo>
                    <a:pt x="517" y="77"/>
                    <a:pt x="425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8" name="Google Shape;14408;p16"/>
            <p:cNvSpPr/>
            <p:nvPr/>
          </p:nvSpPr>
          <p:spPr>
            <a:xfrm>
              <a:off x="5853725" y="1339225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0" y="0"/>
                  </a:moveTo>
                  <a:cubicBezTo>
                    <a:pt x="0" y="152"/>
                    <a:pt x="61" y="304"/>
                    <a:pt x="183" y="395"/>
                  </a:cubicBezTo>
                  <a:cubicBezTo>
                    <a:pt x="199" y="392"/>
                    <a:pt x="214" y="390"/>
                    <a:pt x="227" y="390"/>
                  </a:cubicBezTo>
                  <a:cubicBezTo>
                    <a:pt x="335" y="390"/>
                    <a:pt x="341" y="493"/>
                    <a:pt x="395" y="547"/>
                  </a:cubicBezTo>
                  <a:lnTo>
                    <a:pt x="578" y="547"/>
                  </a:lnTo>
                  <a:cubicBezTo>
                    <a:pt x="578" y="365"/>
                    <a:pt x="639" y="183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9" name="Google Shape;14409;p16"/>
            <p:cNvSpPr/>
            <p:nvPr/>
          </p:nvSpPr>
          <p:spPr>
            <a:xfrm>
              <a:off x="6646275" y="1327825"/>
              <a:ext cx="12200" cy="14100"/>
            </a:xfrm>
            <a:custGeom>
              <a:avLst/>
              <a:gdLst/>
              <a:ahLst/>
              <a:cxnLst/>
              <a:rect l="l" t="t" r="r" b="b"/>
              <a:pathLst>
                <a:path w="488" h="564" extrusionOk="0">
                  <a:moveTo>
                    <a:pt x="244" y="0"/>
                  </a:moveTo>
                  <a:cubicBezTo>
                    <a:pt x="214" y="0"/>
                    <a:pt x="92" y="61"/>
                    <a:pt x="92" y="91"/>
                  </a:cubicBezTo>
                  <a:cubicBezTo>
                    <a:pt x="62" y="243"/>
                    <a:pt x="1" y="426"/>
                    <a:pt x="183" y="547"/>
                  </a:cubicBezTo>
                  <a:cubicBezTo>
                    <a:pt x="212" y="557"/>
                    <a:pt x="237" y="563"/>
                    <a:pt x="257" y="563"/>
                  </a:cubicBezTo>
                  <a:cubicBezTo>
                    <a:pt x="303" y="563"/>
                    <a:pt x="326" y="531"/>
                    <a:pt x="305" y="426"/>
                  </a:cubicBezTo>
                  <a:cubicBezTo>
                    <a:pt x="275" y="274"/>
                    <a:pt x="487" y="9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0" name="Google Shape;14410;p16"/>
            <p:cNvSpPr/>
            <p:nvPr/>
          </p:nvSpPr>
          <p:spPr>
            <a:xfrm>
              <a:off x="5767850" y="132175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30"/>
                    <a:pt x="1" y="122"/>
                    <a:pt x="1" y="243"/>
                  </a:cubicBezTo>
                  <a:cubicBezTo>
                    <a:pt x="1" y="334"/>
                    <a:pt x="61" y="426"/>
                    <a:pt x="153" y="456"/>
                  </a:cubicBezTo>
                  <a:cubicBezTo>
                    <a:pt x="274" y="456"/>
                    <a:pt x="426" y="395"/>
                    <a:pt x="426" y="243"/>
                  </a:cubicBezTo>
                  <a:cubicBezTo>
                    <a:pt x="456" y="122"/>
                    <a:pt x="335" y="6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1" name="Google Shape;14411;p16"/>
            <p:cNvSpPr/>
            <p:nvPr/>
          </p:nvSpPr>
          <p:spPr>
            <a:xfrm>
              <a:off x="5823325" y="1316425"/>
              <a:ext cx="16750" cy="12850"/>
            </a:xfrm>
            <a:custGeom>
              <a:avLst/>
              <a:gdLst/>
              <a:ahLst/>
              <a:cxnLst/>
              <a:rect l="l" t="t" r="r" b="b"/>
              <a:pathLst>
                <a:path w="670" h="514" extrusionOk="0">
                  <a:moveTo>
                    <a:pt x="335" y="0"/>
                  </a:moveTo>
                  <a:cubicBezTo>
                    <a:pt x="0" y="0"/>
                    <a:pt x="0" y="183"/>
                    <a:pt x="122" y="365"/>
                  </a:cubicBezTo>
                  <a:cubicBezTo>
                    <a:pt x="201" y="460"/>
                    <a:pt x="280" y="513"/>
                    <a:pt x="354" y="513"/>
                  </a:cubicBezTo>
                  <a:cubicBezTo>
                    <a:pt x="424" y="513"/>
                    <a:pt x="489" y="467"/>
                    <a:pt x="548" y="365"/>
                  </a:cubicBezTo>
                  <a:cubicBezTo>
                    <a:pt x="669" y="152"/>
                    <a:pt x="487" y="6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2" name="Google Shape;14412;p16"/>
            <p:cNvSpPr/>
            <p:nvPr/>
          </p:nvSpPr>
          <p:spPr>
            <a:xfrm>
              <a:off x="5678950" y="1130250"/>
              <a:ext cx="10650" cy="11575"/>
            </a:xfrm>
            <a:custGeom>
              <a:avLst/>
              <a:gdLst/>
              <a:ahLst/>
              <a:cxnLst/>
              <a:rect l="l" t="t" r="r" b="b"/>
              <a:pathLst>
                <a:path w="426" h="463" extrusionOk="0">
                  <a:moveTo>
                    <a:pt x="243" y="0"/>
                  </a:moveTo>
                  <a:cubicBezTo>
                    <a:pt x="122" y="0"/>
                    <a:pt x="31" y="92"/>
                    <a:pt x="0" y="213"/>
                  </a:cubicBezTo>
                  <a:cubicBezTo>
                    <a:pt x="0" y="335"/>
                    <a:pt x="61" y="426"/>
                    <a:pt x="213" y="456"/>
                  </a:cubicBezTo>
                  <a:cubicBezTo>
                    <a:pt x="225" y="460"/>
                    <a:pt x="238" y="462"/>
                    <a:pt x="250" y="462"/>
                  </a:cubicBezTo>
                  <a:cubicBezTo>
                    <a:pt x="334" y="462"/>
                    <a:pt x="426" y="380"/>
                    <a:pt x="426" y="274"/>
                  </a:cubicBezTo>
                  <a:cubicBezTo>
                    <a:pt x="426" y="152"/>
                    <a:pt x="426" y="3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3" name="Google Shape;14413;p16"/>
            <p:cNvSpPr/>
            <p:nvPr/>
          </p:nvSpPr>
          <p:spPr>
            <a:xfrm>
              <a:off x="7068775" y="1213250"/>
              <a:ext cx="12950" cy="11100"/>
            </a:xfrm>
            <a:custGeom>
              <a:avLst/>
              <a:gdLst/>
              <a:ahLst/>
              <a:cxnLst/>
              <a:rect l="l" t="t" r="r" b="b"/>
              <a:pathLst>
                <a:path w="518" h="444" extrusionOk="0">
                  <a:moveTo>
                    <a:pt x="249" y="0"/>
                  </a:moveTo>
                  <a:cubicBezTo>
                    <a:pt x="179" y="0"/>
                    <a:pt x="129" y="56"/>
                    <a:pt x="62" y="145"/>
                  </a:cubicBezTo>
                  <a:cubicBezTo>
                    <a:pt x="1" y="297"/>
                    <a:pt x="62" y="358"/>
                    <a:pt x="183" y="419"/>
                  </a:cubicBezTo>
                  <a:cubicBezTo>
                    <a:pt x="217" y="436"/>
                    <a:pt x="249" y="443"/>
                    <a:pt x="278" y="443"/>
                  </a:cubicBezTo>
                  <a:cubicBezTo>
                    <a:pt x="353" y="443"/>
                    <a:pt x="413" y="394"/>
                    <a:pt x="457" y="328"/>
                  </a:cubicBezTo>
                  <a:cubicBezTo>
                    <a:pt x="518" y="206"/>
                    <a:pt x="457" y="85"/>
                    <a:pt x="335" y="24"/>
                  </a:cubicBezTo>
                  <a:cubicBezTo>
                    <a:pt x="303" y="8"/>
                    <a:pt x="275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4" name="Google Shape;14414;p16"/>
            <p:cNvSpPr/>
            <p:nvPr/>
          </p:nvSpPr>
          <p:spPr>
            <a:xfrm>
              <a:off x="5253400" y="1232675"/>
              <a:ext cx="11425" cy="10325"/>
            </a:xfrm>
            <a:custGeom>
              <a:avLst/>
              <a:gdLst/>
              <a:ahLst/>
              <a:cxnLst/>
              <a:rect l="l" t="t" r="r" b="b"/>
              <a:pathLst>
                <a:path w="457" h="413" extrusionOk="0">
                  <a:moveTo>
                    <a:pt x="260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2" y="7"/>
                    <a:pt x="1" y="128"/>
                    <a:pt x="31" y="250"/>
                  </a:cubicBezTo>
                  <a:cubicBezTo>
                    <a:pt x="31" y="368"/>
                    <a:pt x="86" y="412"/>
                    <a:pt x="181" y="412"/>
                  </a:cubicBezTo>
                  <a:cubicBezTo>
                    <a:pt x="209" y="412"/>
                    <a:pt x="240" y="409"/>
                    <a:pt x="274" y="402"/>
                  </a:cubicBezTo>
                  <a:cubicBezTo>
                    <a:pt x="426" y="402"/>
                    <a:pt x="457" y="311"/>
                    <a:pt x="457" y="189"/>
                  </a:cubicBezTo>
                  <a:cubicBezTo>
                    <a:pt x="430" y="84"/>
                    <a:pt x="358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5" name="Google Shape;14415;p16"/>
            <p:cNvSpPr/>
            <p:nvPr/>
          </p:nvSpPr>
          <p:spPr>
            <a:xfrm>
              <a:off x="6219975" y="1162800"/>
              <a:ext cx="10675" cy="10225"/>
            </a:xfrm>
            <a:custGeom>
              <a:avLst/>
              <a:gdLst/>
              <a:ahLst/>
              <a:cxnLst/>
              <a:rect l="l" t="t" r="r" b="b"/>
              <a:pathLst>
                <a:path w="427" h="409" extrusionOk="0">
                  <a:moveTo>
                    <a:pt x="177" y="1"/>
                  </a:moveTo>
                  <a:cubicBezTo>
                    <a:pt x="160" y="1"/>
                    <a:pt x="142" y="2"/>
                    <a:pt x="123" y="5"/>
                  </a:cubicBezTo>
                  <a:cubicBezTo>
                    <a:pt x="31" y="36"/>
                    <a:pt x="1" y="127"/>
                    <a:pt x="31" y="218"/>
                  </a:cubicBezTo>
                  <a:cubicBezTo>
                    <a:pt x="62" y="340"/>
                    <a:pt x="183" y="401"/>
                    <a:pt x="305" y="401"/>
                  </a:cubicBezTo>
                  <a:cubicBezTo>
                    <a:pt x="321" y="406"/>
                    <a:pt x="334" y="408"/>
                    <a:pt x="347" y="408"/>
                  </a:cubicBezTo>
                  <a:cubicBezTo>
                    <a:pt x="406" y="408"/>
                    <a:pt x="427" y="349"/>
                    <a:pt x="427" y="249"/>
                  </a:cubicBezTo>
                  <a:cubicBezTo>
                    <a:pt x="399" y="112"/>
                    <a:pt x="323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6" name="Google Shape;14416;p16"/>
            <p:cNvSpPr/>
            <p:nvPr/>
          </p:nvSpPr>
          <p:spPr>
            <a:xfrm>
              <a:off x="6129550" y="1253775"/>
              <a:ext cx="12200" cy="12525"/>
            </a:xfrm>
            <a:custGeom>
              <a:avLst/>
              <a:gdLst/>
              <a:ahLst/>
              <a:cxnLst/>
              <a:rect l="l" t="t" r="r" b="b"/>
              <a:pathLst>
                <a:path w="488" h="501" extrusionOk="0">
                  <a:moveTo>
                    <a:pt x="258" y="0"/>
                  </a:moveTo>
                  <a:cubicBezTo>
                    <a:pt x="220" y="0"/>
                    <a:pt x="183" y="14"/>
                    <a:pt x="153" y="44"/>
                  </a:cubicBezTo>
                  <a:cubicBezTo>
                    <a:pt x="1" y="105"/>
                    <a:pt x="1" y="318"/>
                    <a:pt x="153" y="379"/>
                  </a:cubicBezTo>
                  <a:cubicBezTo>
                    <a:pt x="236" y="434"/>
                    <a:pt x="346" y="464"/>
                    <a:pt x="457" y="493"/>
                  </a:cubicBezTo>
                  <a:lnTo>
                    <a:pt x="457" y="493"/>
                  </a:lnTo>
                  <a:cubicBezTo>
                    <a:pt x="457" y="374"/>
                    <a:pt x="456" y="254"/>
                    <a:pt x="426" y="135"/>
                  </a:cubicBezTo>
                  <a:cubicBezTo>
                    <a:pt x="406" y="54"/>
                    <a:pt x="332" y="0"/>
                    <a:pt x="258" y="0"/>
                  </a:cubicBezTo>
                  <a:close/>
                  <a:moveTo>
                    <a:pt x="457" y="493"/>
                  </a:moveTo>
                  <a:cubicBezTo>
                    <a:pt x="457" y="495"/>
                    <a:pt x="457" y="498"/>
                    <a:pt x="457" y="500"/>
                  </a:cubicBezTo>
                  <a:lnTo>
                    <a:pt x="487" y="500"/>
                  </a:lnTo>
                  <a:cubicBezTo>
                    <a:pt x="477" y="498"/>
                    <a:pt x="467" y="495"/>
                    <a:pt x="457" y="49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7" name="Google Shape;14417;p16"/>
            <p:cNvSpPr/>
            <p:nvPr/>
          </p:nvSpPr>
          <p:spPr>
            <a:xfrm>
              <a:off x="6242025" y="1252600"/>
              <a:ext cx="19025" cy="12400"/>
            </a:xfrm>
            <a:custGeom>
              <a:avLst/>
              <a:gdLst/>
              <a:ahLst/>
              <a:cxnLst/>
              <a:rect l="l" t="t" r="r" b="b"/>
              <a:pathLst>
                <a:path w="761" h="496" extrusionOk="0">
                  <a:moveTo>
                    <a:pt x="0" y="0"/>
                  </a:moveTo>
                  <a:cubicBezTo>
                    <a:pt x="113" y="248"/>
                    <a:pt x="209" y="496"/>
                    <a:pt x="450" y="496"/>
                  </a:cubicBezTo>
                  <a:cubicBezTo>
                    <a:pt x="533" y="496"/>
                    <a:pt x="635" y="466"/>
                    <a:pt x="760" y="395"/>
                  </a:cubicBezTo>
                  <a:lnTo>
                    <a:pt x="36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8" name="Google Shape;14418;p16"/>
            <p:cNvSpPr/>
            <p:nvPr/>
          </p:nvSpPr>
          <p:spPr>
            <a:xfrm>
              <a:off x="5531525" y="1257900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13" y="1"/>
                  </a:moveTo>
                  <a:cubicBezTo>
                    <a:pt x="61" y="1"/>
                    <a:pt x="0" y="92"/>
                    <a:pt x="31" y="214"/>
                  </a:cubicBezTo>
                  <a:cubicBezTo>
                    <a:pt x="61" y="305"/>
                    <a:pt x="122" y="366"/>
                    <a:pt x="213" y="396"/>
                  </a:cubicBezTo>
                  <a:cubicBezTo>
                    <a:pt x="335" y="396"/>
                    <a:pt x="456" y="305"/>
                    <a:pt x="456" y="183"/>
                  </a:cubicBezTo>
                  <a:cubicBezTo>
                    <a:pt x="45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9" name="Google Shape;14419;p16"/>
            <p:cNvSpPr/>
            <p:nvPr/>
          </p:nvSpPr>
          <p:spPr>
            <a:xfrm>
              <a:off x="6740525" y="1462475"/>
              <a:ext cx="10650" cy="8425"/>
            </a:xfrm>
            <a:custGeom>
              <a:avLst/>
              <a:gdLst/>
              <a:ahLst/>
              <a:cxnLst/>
              <a:rect l="l" t="t" r="r" b="b"/>
              <a:pathLst>
                <a:path w="426" h="337" extrusionOk="0">
                  <a:moveTo>
                    <a:pt x="248" y="1"/>
                  </a:moveTo>
                  <a:cubicBezTo>
                    <a:pt x="217" y="1"/>
                    <a:pt x="185" y="8"/>
                    <a:pt x="152" y="25"/>
                  </a:cubicBezTo>
                  <a:cubicBezTo>
                    <a:pt x="61" y="25"/>
                    <a:pt x="0" y="85"/>
                    <a:pt x="30" y="207"/>
                  </a:cubicBezTo>
                  <a:cubicBezTo>
                    <a:pt x="30" y="282"/>
                    <a:pt x="133" y="336"/>
                    <a:pt x="221" y="336"/>
                  </a:cubicBezTo>
                  <a:cubicBezTo>
                    <a:pt x="239" y="336"/>
                    <a:pt x="257" y="334"/>
                    <a:pt x="274" y="329"/>
                  </a:cubicBezTo>
                  <a:cubicBezTo>
                    <a:pt x="365" y="298"/>
                    <a:pt x="426" y="268"/>
                    <a:pt x="426" y="146"/>
                  </a:cubicBezTo>
                  <a:cubicBezTo>
                    <a:pt x="403" y="57"/>
                    <a:pt x="332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20" name="Google Shape;14420;p16"/>
            <p:cNvSpPr/>
            <p:nvPr/>
          </p:nvSpPr>
          <p:spPr>
            <a:xfrm>
              <a:off x="6713925" y="128222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0"/>
                  </a:moveTo>
                  <a:cubicBezTo>
                    <a:pt x="91" y="0"/>
                    <a:pt x="31" y="0"/>
                    <a:pt x="31" y="152"/>
                  </a:cubicBezTo>
                  <a:cubicBezTo>
                    <a:pt x="0" y="274"/>
                    <a:pt x="61" y="365"/>
                    <a:pt x="213" y="396"/>
                  </a:cubicBezTo>
                  <a:cubicBezTo>
                    <a:pt x="224" y="401"/>
                    <a:pt x="235" y="404"/>
                    <a:pt x="248" y="404"/>
                  </a:cubicBezTo>
                  <a:cubicBezTo>
                    <a:pt x="304" y="404"/>
                    <a:pt x="370" y="349"/>
                    <a:pt x="395" y="274"/>
                  </a:cubicBezTo>
                  <a:cubicBezTo>
                    <a:pt x="395" y="152"/>
                    <a:pt x="335" y="3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21" name="Google Shape;14421;p16"/>
            <p:cNvSpPr/>
            <p:nvPr/>
          </p:nvSpPr>
          <p:spPr>
            <a:xfrm>
              <a:off x="6323325" y="1086175"/>
              <a:ext cx="9900" cy="9750"/>
            </a:xfrm>
            <a:custGeom>
              <a:avLst/>
              <a:gdLst/>
              <a:ahLst/>
              <a:cxnLst/>
              <a:rect l="l" t="t" r="r" b="b"/>
              <a:pathLst>
                <a:path w="396" h="390" extrusionOk="0">
                  <a:moveTo>
                    <a:pt x="214" y="0"/>
                  </a:moveTo>
                  <a:cubicBezTo>
                    <a:pt x="153" y="0"/>
                    <a:pt x="122" y="31"/>
                    <a:pt x="92" y="61"/>
                  </a:cubicBezTo>
                  <a:cubicBezTo>
                    <a:pt x="1" y="152"/>
                    <a:pt x="31" y="304"/>
                    <a:pt x="153" y="365"/>
                  </a:cubicBezTo>
                  <a:cubicBezTo>
                    <a:pt x="170" y="382"/>
                    <a:pt x="189" y="390"/>
                    <a:pt x="209" y="390"/>
                  </a:cubicBezTo>
                  <a:cubicBezTo>
                    <a:pt x="260" y="390"/>
                    <a:pt x="313" y="340"/>
                    <a:pt x="335" y="274"/>
                  </a:cubicBezTo>
                  <a:cubicBezTo>
                    <a:pt x="396" y="152"/>
                    <a:pt x="335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22" name="Google Shape;14422;p16"/>
            <p:cNvSpPr/>
            <p:nvPr/>
          </p:nvSpPr>
          <p:spPr>
            <a:xfrm>
              <a:off x="7095375" y="1330575"/>
              <a:ext cx="11425" cy="8675"/>
            </a:xfrm>
            <a:custGeom>
              <a:avLst/>
              <a:gdLst/>
              <a:ahLst/>
              <a:cxnLst/>
              <a:rect l="l" t="t" r="r" b="b"/>
              <a:pathLst>
                <a:path w="457" h="347" extrusionOk="0">
                  <a:moveTo>
                    <a:pt x="207" y="0"/>
                  </a:moveTo>
                  <a:cubicBezTo>
                    <a:pt x="141" y="0"/>
                    <a:pt x="84" y="35"/>
                    <a:pt x="62" y="103"/>
                  </a:cubicBezTo>
                  <a:cubicBezTo>
                    <a:pt x="1" y="225"/>
                    <a:pt x="92" y="346"/>
                    <a:pt x="214" y="346"/>
                  </a:cubicBezTo>
                  <a:cubicBezTo>
                    <a:pt x="305" y="346"/>
                    <a:pt x="396" y="285"/>
                    <a:pt x="426" y="194"/>
                  </a:cubicBezTo>
                  <a:cubicBezTo>
                    <a:pt x="457" y="73"/>
                    <a:pt x="366" y="42"/>
                    <a:pt x="274" y="12"/>
                  </a:cubicBezTo>
                  <a:cubicBezTo>
                    <a:pt x="252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23" name="Google Shape;14423;p16"/>
            <p:cNvSpPr/>
            <p:nvPr/>
          </p:nvSpPr>
          <p:spPr>
            <a:xfrm>
              <a:off x="6261775" y="11986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83" y="1"/>
                  </a:moveTo>
                  <a:cubicBezTo>
                    <a:pt x="62" y="31"/>
                    <a:pt x="1" y="62"/>
                    <a:pt x="31" y="183"/>
                  </a:cubicBezTo>
                  <a:cubicBezTo>
                    <a:pt x="31" y="244"/>
                    <a:pt x="122" y="305"/>
                    <a:pt x="214" y="305"/>
                  </a:cubicBezTo>
                  <a:cubicBezTo>
                    <a:pt x="335" y="305"/>
                    <a:pt x="426" y="214"/>
                    <a:pt x="396" y="92"/>
                  </a:cubicBezTo>
                  <a:cubicBezTo>
                    <a:pt x="36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24" name="Google Shape;14424;p16"/>
            <p:cNvSpPr/>
            <p:nvPr/>
          </p:nvSpPr>
          <p:spPr>
            <a:xfrm>
              <a:off x="6064200" y="1334650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53" y="426"/>
                    <a:pt x="366" y="366"/>
                    <a:pt x="548" y="366"/>
                  </a:cubicBezTo>
                  <a:cubicBezTo>
                    <a:pt x="639" y="305"/>
                    <a:pt x="670" y="244"/>
                    <a:pt x="761" y="183"/>
                  </a:cubicBezTo>
                  <a:cubicBezTo>
                    <a:pt x="487" y="183"/>
                    <a:pt x="214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25" name="Google Shape;14425;p16"/>
            <p:cNvSpPr/>
            <p:nvPr/>
          </p:nvSpPr>
          <p:spPr>
            <a:xfrm>
              <a:off x="5986700" y="124042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83" y="1"/>
                  </a:moveTo>
                  <a:cubicBezTo>
                    <a:pt x="92" y="1"/>
                    <a:pt x="0" y="92"/>
                    <a:pt x="31" y="183"/>
                  </a:cubicBezTo>
                  <a:cubicBezTo>
                    <a:pt x="31" y="292"/>
                    <a:pt x="55" y="401"/>
                    <a:pt x="169" y="401"/>
                  </a:cubicBezTo>
                  <a:cubicBezTo>
                    <a:pt x="183" y="401"/>
                    <a:pt x="197" y="399"/>
                    <a:pt x="213" y="396"/>
                  </a:cubicBezTo>
                  <a:cubicBezTo>
                    <a:pt x="274" y="365"/>
                    <a:pt x="335" y="274"/>
                    <a:pt x="335" y="244"/>
                  </a:cubicBezTo>
                  <a:cubicBezTo>
                    <a:pt x="335" y="92"/>
                    <a:pt x="27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26" name="Google Shape;14426;p16"/>
            <p:cNvSpPr/>
            <p:nvPr/>
          </p:nvSpPr>
          <p:spPr>
            <a:xfrm>
              <a:off x="6448725" y="1472750"/>
              <a:ext cx="10650" cy="10100"/>
            </a:xfrm>
            <a:custGeom>
              <a:avLst/>
              <a:gdLst/>
              <a:ahLst/>
              <a:cxnLst/>
              <a:rect l="l" t="t" r="r" b="b"/>
              <a:pathLst>
                <a:path w="426" h="404" extrusionOk="0">
                  <a:moveTo>
                    <a:pt x="261" y="1"/>
                  </a:moveTo>
                  <a:cubicBezTo>
                    <a:pt x="245" y="1"/>
                    <a:pt x="229" y="3"/>
                    <a:pt x="213" y="9"/>
                  </a:cubicBezTo>
                  <a:cubicBezTo>
                    <a:pt x="91" y="9"/>
                    <a:pt x="0" y="130"/>
                    <a:pt x="30" y="252"/>
                  </a:cubicBezTo>
                  <a:cubicBezTo>
                    <a:pt x="61" y="343"/>
                    <a:pt x="152" y="404"/>
                    <a:pt x="243" y="404"/>
                  </a:cubicBezTo>
                  <a:cubicBezTo>
                    <a:pt x="365" y="374"/>
                    <a:pt x="426" y="252"/>
                    <a:pt x="426" y="130"/>
                  </a:cubicBezTo>
                  <a:cubicBezTo>
                    <a:pt x="401" y="55"/>
                    <a:pt x="334" y="1"/>
                    <a:pt x="2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27" name="Google Shape;14427;p16"/>
            <p:cNvSpPr/>
            <p:nvPr/>
          </p:nvSpPr>
          <p:spPr>
            <a:xfrm>
              <a:off x="6954800" y="1339775"/>
              <a:ext cx="10675" cy="7825"/>
            </a:xfrm>
            <a:custGeom>
              <a:avLst/>
              <a:gdLst/>
              <a:ahLst/>
              <a:cxnLst/>
              <a:rect l="l" t="t" r="r" b="b"/>
              <a:pathLst>
                <a:path w="427" h="313" extrusionOk="0">
                  <a:moveTo>
                    <a:pt x="165" y="1"/>
                  </a:moveTo>
                  <a:cubicBezTo>
                    <a:pt x="93" y="1"/>
                    <a:pt x="31" y="55"/>
                    <a:pt x="31" y="130"/>
                  </a:cubicBezTo>
                  <a:cubicBezTo>
                    <a:pt x="1" y="252"/>
                    <a:pt x="61" y="312"/>
                    <a:pt x="213" y="312"/>
                  </a:cubicBezTo>
                  <a:cubicBezTo>
                    <a:pt x="244" y="282"/>
                    <a:pt x="365" y="282"/>
                    <a:pt x="396" y="221"/>
                  </a:cubicBezTo>
                  <a:cubicBezTo>
                    <a:pt x="426" y="69"/>
                    <a:pt x="335" y="9"/>
                    <a:pt x="213" y="9"/>
                  </a:cubicBezTo>
                  <a:cubicBezTo>
                    <a:pt x="197" y="3"/>
                    <a:pt x="181" y="1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28" name="Google Shape;14428;p16"/>
            <p:cNvSpPr/>
            <p:nvPr/>
          </p:nvSpPr>
          <p:spPr>
            <a:xfrm>
              <a:off x="6553575" y="1239525"/>
              <a:ext cx="10675" cy="8525"/>
            </a:xfrm>
            <a:custGeom>
              <a:avLst/>
              <a:gdLst/>
              <a:ahLst/>
              <a:cxnLst/>
              <a:rect l="l" t="t" r="r" b="b"/>
              <a:pathLst>
                <a:path w="427" h="341" extrusionOk="0">
                  <a:moveTo>
                    <a:pt x="176" y="0"/>
                  </a:moveTo>
                  <a:cubicBezTo>
                    <a:pt x="99" y="0"/>
                    <a:pt x="31" y="75"/>
                    <a:pt x="31" y="128"/>
                  </a:cubicBezTo>
                  <a:cubicBezTo>
                    <a:pt x="1" y="248"/>
                    <a:pt x="90" y="309"/>
                    <a:pt x="299" y="340"/>
                  </a:cubicBezTo>
                  <a:lnTo>
                    <a:pt x="299" y="340"/>
                  </a:lnTo>
                  <a:cubicBezTo>
                    <a:pt x="290" y="335"/>
                    <a:pt x="368" y="302"/>
                    <a:pt x="396" y="219"/>
                  </a:cubicBezTo>
                  <a:cubicBezTo>
                    <a:pt x="426" y="67"/>
                    <a:pt x="335" y="6"/>
                    <a:pt x="213" y="6"/>
                  </a:cubicBezTo>
                  <a:cubicBezTo>
                    <a:pt x="201" y="2"/>
                    <a:pt x="189" y="0"/>
                    <a:pt x="176" y="0"/>
                  </a:cubicBezTo>
                  <a:close/>
                  <a:moveTo>
                    <a:pt x="299" y="340"/>
                  </a:moveTo>
                  <a:cubicBezTo>
                    <a:pt x="300" y="340"/>
                    <a:pt x="302" y="341"/>
                    <a:pt x="305" y="341"/>
                  </a:cubicBezTo>
                  <a:cubicBezTo>
                    <a:pt x="303" y="340"/>
                    <a:pt x="301" y="340"/>
                    <a:pt x="299" y="3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29" name="Google Shape;14429;p16"/>
            <p:cNvSpPr/>
            <p:nvPr/>
          </p:nvSpPr>
          <p:spPr>
            <a:xfrm>
              <a:off x="6862850" y="11939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0" y="1"/>
                  </a:moveTo>
                  <a:cubicBezTo>
                    <a:pt x="268" y="1"/>
                    <a:pt x="256" y="3"/>
                    <a:pt x="244" y="7"/>
                  </a:cubicBezTo>
                  <a:cubicBezTo>
                    <a:pt x="183" y="7"/>
                    <a:pt x="62" y="67"/>
                    <a:pt x="62" y="98"/>
                  </a:cubicBezTo>
                  <a:cubicBezTo>
                    <a:pt x="1" y="250"/>
                    <a:pt x="122" y="311"/>
                    <a:pt x="244" y="311"/>
                  </a:cubicBezTo>
                  <a:cubicBezTo>
                    <a:pt x="335" y="311"/>
                    <a:pt x="426" y="250"/>
                    <a:pt x="426" y="159"/>
                  </a:cubicBezTo>
                  <a:cubicBezTo>
                    <a:pt x="426" y="80"/>
                    <a:pt x="358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30" name="Google Shape;14430;p16"/>
            <p:cNvSpPr/>
            <p:nvPr/>
          </p:nvSpPr>
          <p:spPr>
            <a:xfrm>
              <a:off x="5768600" y="13491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74" y="0"/>
                  </a:moveTo>
                  <a:cubicBezTo>
                    <a:pt x="183" y="0"/>
                    <a:pt x="62" y="31"/>
                    <a:pt x="62" y="91"/>
                  </a:cubicBezTo>
                  <a:cubicBezTo>
                    <a:pt x="1" y="243"/>
                    <a:pt x="123" y="304"/>
                    <a:pt x="244" y="304"/>
                  </a:cubicBezTo>
                  <a:cubicBezTo>
                    <a:pt x="335" y="304"/>
                    <a:pt x="396" y="243"/>
                    <a:pt x="426" y="152"/>
                  </a:cubicBezTo>
                  <a:cubicBezTo>
                    <a:pt x="426" y="61"/>
                    <a:pt x="36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31" name="Google Shape;14431;p16"/>
            <p:cNvSpPr/>
            <p:nvPr/>
          </p:nvSpPr>
          <p:spPr>
            <a:xfrm>
              <a:off x="5868150" y="1352900"/>
              <a:ext cx="11425" cy="8550"/>
            </a:xfrm>
            <a:custGeom>
              <a:avLst/>
              <a:gdLst/>
              <a:ahLst/>
              <a:cxnLst/>
              <a:rect l="l" t="t" r="r" b="b"/>
              <a:pathLst>
                <a:path w="457" h="342" extrusionOk="0">
                  <a:moveTo>
                    <a:pt x="1" y="0"/>
                  </a:moveTo>
                  <a:cubicBezTo>
                    <a:pt x="1" y="61"/>
                    <a:pt x="1" y="122"/>
                    <a:pt x="31" y="183"/>
                  </a:cubicBezTo>
                  <a:cubicBezTo>
                    <a:pt x="53" y="270"/>
                    <a:pt x="153" y="341"/>
                    <a:pt x="263" y="341"/>
                  </a:cubicBezTo>
                  <a:cubicBezTo>
                    <a:pt x="307" y="341"/>
                    <a:pt x="353" y="330"/>
                    <a:pt x="396" y="304"/>
                  </a:cubicBezTo>
                  <a:cubicBezTo>
                    <a:pt x="426" y="274"/>
                    <a:pt x="457" y="213"/>
                    <a:pt x="457" y="152"/>
                  </a:cubicBezTo>
                  <a:cubicBezTo>
                    <a:pt x="426" y="0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32" name="Google Shape;14432;p16"/>
            <p:cNvSpPr/>
            <p:nvPr/>
          </p:nvSpPr>
          <p:spPr>
            <a:xfrm>
              <a:off x="5350675" y="1355075"/>
              <a:ext cx="15225" cy="14350"/>
            </a:xfrm>
            <a:custGeom>
              <a:avLst/>
              <a:gdLst/>
              <a:ahLst/>
              <a:cxnLst/>
              <a:rect l="l" t="t" r="r" b="b"/>
              <a:pathLst>
                <a:path w="609" h="574" extrusionOk="0">
                  <a:moveTo>
                    <a:pt x="441" y="0"/>
                  </a:moveTo>
                  <a:cubicBezTo>
                    <a:pt x="367" y="0"/>
                    <a:pt x="292" y="30"/>
                    <a:pt x="243" y="96"/>
                  </a:cubicBezTo>
                  <a:cubicBezTo>
                    <a:pt x="213" y="248"/>
                    <a:pt x="0" y="430"/>
                    <a:pt x="213" y="552"/>
                  </a:cubicBezTo>
                  <a:cubicBezTo>
                    <a:pt x="239" y="567"/>
                    <a:pt x="263" y="574"/>
                    <a:pt x="285" y="574"/>
                  </a:cubicBezTo>
                  <a:cubicBezTo>
                    <a:pt x="395" y="574"/>
                    <a:pt x="466" y="410"/>
                    <a:pt x="517" y="308"/>
                  </a:cubicBezTo>
                  <a:cubicBezTo>
                    <a:pt x="547" y="248"/>
                    <a:pt x="578" y="156"/>
                    <a:pt x="608" y="65"/>
                  </a:cubicBezTo>
                  <a:cubicBezTo>
                    <a:pt x="566" y="23"/>
                    <a:pt x="504" y="0"/>
                    <a:pt x="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33" name="Google Shape;14433;p16"/>
            <p:cNvSpPr/>
            <p:nvPr/>
          </p:nvSpPr>
          <p:spPr>
            <a:xfrm>
              <a:off x="5590025" y="1362025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183" y="0"/>
                  </a:moveTo>
                  <a:cubicBezTo>
                    <a:pt x="396" y="274"/>
                    <a:pt x="92" y="365"/>
                    <a:pt x="1" y="547"/>
                  </a:cubicBezTo>
                  <a:lnTo>
                    <a:pt x="548" y="547"/>
                  </a:lnTo>
                  <a:cubicBezTo>
                    <a:pt x="670" y="395"/>
                    <a:pt x="670" y="152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34" name="Google Shape;14434;p16"/>
            <p:cNvSpPr/>
            <p:nvPr/>
          </p:nvSpPr>
          <p:spPr>
            <a:xfrm>
              <a:off x="5805850" y="1362025"/>
              <a:ext cx="12175" cy="8525"/>
            </a:xfrm>
            <a:custGeom>
              <a:avLst/>
              <a:gdLst/>
              <a:ahLst/>
              <a:cxnLst/>
              <a:rect l="l" t="t" r="r" b="b"/>
              <a:pathLst>
                <a:path w="487" h="341" extrusionOk="0">
                  <a:moveTo>
                    <a:pt x="304" y="0"/>
                  </a:moveTo>
                  <a:cubicBezTo>
                    <a:pt x="183" y="0"/>
                    <a:pt x="61" y="0"/>
                    <a:pt x="31" y="152"/>
                  </a:cubicBezTo>
                  <a:cubicBezTo>
                    <a:pt x="0" y="213"/>
                    <a:pt x="31" y="274"/>
                    <a:pt x="92" y="304"/>
                  </a:cubicBezTo>
                  <a:cubicBezTo>
                    <a:pt x="125" y="329"/>
                    <a:pt x="163" y="340"/>
                    <a:pt x="201" y="340"/>
                  </a:cubicBezTo>
                  <a:cubicBezTo>
                    <a:pt x="302" y="340"/>
                    <a:pt x="404" y="262"/>
                    <a:pt x="426" y="152"/>
                  </a:cubicBezTo>
                  <a:cubicBezTo>
                    <a:pt x="456" y="122"/>
                    <a:pt x="456" y="61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35" name="Google Shape;14435;p16"/>
            <p:cNvSpPr/>
            <p:nvPr/>
          </p:nvSpPr>
          <p:spPr>
            <a:xfrm>
              <a:off x="6557375" y="1364300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213" y="0"/>
                  </a:moveTo>
                  <a:cubicBezTo>
                    <a:pt x="92" y="0"/>
                    <a:pt x="1" y="122"/>
                    <a:pt x="1" y="243"/>
                  </a:cubicBezTo>
                  <a:cubicBezTo>
                    <a:pt x="1" y="322"/>
                    <a:pt x="69" y="401"/>
                    <a:pt x="147" y="401"/>
                  </a:cubicBezTo>
                  <a:cubicBezTo>
                    <a:pt x="159" y="401"/>
                    <a:pt x="171" y="399"/>
                    <a:pt x="183" y="395"/>
                  </a:cubicBezTo>
                  <a:cubicBezTo>
                    <a:pt x="305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36" name="Google Shape;14436;p16"/>
            <p:cNvSpPr/>
            <p:nvPr/>
          </p:nvSpPr>
          <p:spPr>
            <a:xfrm>
              <a:off x="6716200" y="1364300"/>
              <a:ext cx="8375" cy="9400"/>
            </a:xfrm>
            <a:custGeom>
              <a:avLst/>
              <a:gdLst/>
              <a:ahLst/>
              <a:cxnLst/>
              <a:rect l="l" t="t" r="r" b="b"/>
              <a:pathLst>
                <a:path w="335" h="376" extrusionOk="0">
                  <a:moveTo>
                    <a:pt x="152" y="0"/>
                  </a:moveTo>
                  <a:cubicBezTo>
                    <a:pt x="61" y="0"/>
                    <a:pt x="0" y="61"/>
                    <a:pt x="0" y="213"/>
                  </a:cubicBezTo>
                  <a:cubicBezTo>
                    <a:pt x="61" y="243"/>
                    <a:pt x="31" y="304"/>
                    <a:pt x="122" y="365"/>
                  </a:cubicBezTo>
                  <a:cubicBezTo>
                    <a:pt x="151" y="372"/>
                    <a:pt x="176" y="376"/>
                    <a:pt x="198" y="376"/>
                  </a:cubicBezTo>
                  <a:cubicBezTo>
                    <a:pt x="269" y="376"/>
                    <a:pt x="304" y="336"/>
                    <a:pt x="304" y="243"/>
                  </a:cubicBezTo>
                  <a:cubicBezTo>
                    <a:pt x="335" y="9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37" name="Google Shape;14437;p16"/>
            <p:cNvSpPr/>
            <p:nvPr/>
          </p:nvSpPr>
          <p:spPr>
            <a:xfrm>
              <a:off x="5612825" y="1514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92" y="0"/>
                    <a:pt x="1" y="91"/>
                    <a:pt x="1" y="182"/>
                  </a:cubicBezTo>
                  <a:cubicBezTo>
                    <a:pt x="28" y="291"/>
                    <a:pt x="55" y="400"/>
                    <a:pt x="169" y="400"/>
                  </a:cubicBezTo>
                  <a:cubicBezTo>
                    <a:pt x="183" y="400"/>
                    <a:pt x="198" y="398"/>
                    <a:pt x="214" y="395"/>
                  </a:cubicBezTo>
                  <a:cubicBezTo>
                    <a:pt x="274" y="365"/>
                    <a:pt x="305" y="274"/>
                    <a:pt x="335" y="213"/>
                  </a:cubicBezTo>
                  <a:cubicBezTo>
                    <a:pt x="335" y="91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38" name="Google Shape;14438;p16"/>
            <p:cNvSpPr/>
            <p:nvPr/>
          </p:nvSpPr>
          <p:spPr>
            <a:xfrm>
              <a:off x="6356775" y="111277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52" y="0"/>
                  </a:moveTo>
                  <a:cubicBezTo>
                    <a:pt x="61" y="0"/>
                    <a:pt x="0" y="91"/>
                    <a:pt x="0" y="183"/>
                  </a:cubicBezTo>
                  <a:cubicBezTo>
                    <a:pt x="0" y="291"/>
                    <a:pt x="25" y="400"/>
                    <a:pt x="138" y="400"/>
                  </a:cubicBezTo>
                  <a:cubicBezTo>
                    <a:pt x="152" y="400"/>
                    <a:pt x="167" y="399"/>
                    <a:pt x="183" y="395"/>
                  </a:cubicBezTo>
                  <a:cubicBezTo>
                    <a:pt x="243" y="365"/>
                    <a:pt x="274" y="274"/>
                    <a:pt x="335" y="213"/>
                  </a:cubicBezTo>
                  <a:cubicBezTo>
                    <a:pt x="304" y="91"/>
                    <a:pt x="24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39" name="Google Shape;14439;p16"/>
            <p:cNvSpPr/>
            <p:nvPr/>
          </p:nvSpPr>
          <p:spPr>
            <a:xfrm>
              <a:off x="6621975" y="114392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0"/>
                  </a:moveTo>
                  <a:cubicBezTo>
                    <a:pt x="61" y="31"/>
                    <a:pt x="0" y="61"/>
                    <a:pt x="31" y="183"/>
                  </a:cubicBezTo>
                  <a:cubicBezTo>
                    <a:pt x="31" y="244"/>
                    <a:pt x="122" y="304"/>
                    <a:pt x="213" y="304"/>
                  </a:cubicBezTo>
                  <a:cubicBezTo>
                    <a:pt x="335" y="304"/>
                    <a:pt x="426" y="244"/>
                    <a:pt x="395" y="92"/>
                  </a:cubicBezTo>
                  <a:cubicBezTo>
                    <a:pt x="365" y="3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0" name="Google Shape;14440;p16"/>
            <p:cNvSpPr/>
            <p:nvPr/>
          </p:nvSpPr>
          <p:spPr>
            <a:xfrm>
              <a:off x="6110550" y="12851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1" y="0"/>
                  </a:moveTo>
                  <a:cubicBezTo>
                    <a:pt x="269" y="0"/>
                    <a:pt x="256" y="2"/>
                    <a:pt x="244" y="6"/>
                  </a:cubicBezTo>
                  <a:cubicBezTo>
                    <a:pt x="183" y="6"/>
                    <a:pt x="62" y="67"/>
                    <a:pt x="62" y="97"/>
                  </a:cubicBezTo>
                  <a:cubicBezTo>
                    <a:pt x="1" y="249"/>
                    <a:pt x="123" y="310"/>
                    <a:pt x="244" y="310"/>
                  </a:cubicBezTo>
                  <a:cubicBezTo>
                    <a:pt x="335" y="310"/>
                    <a:pt x="427" y="249"/>
                    <a:pt x="427" y="158"/>
                  </a:cubicBezTo>
                  <a:cubicBezTo>
                    <a:pt x="427" y="79"/>
                    <a:pt x="358" y="0"/>
                    <a:pt x="2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1" name="Google Shape;14441;p16"/>
            <p:cNvSpPr/>
            <p:nvPr/>
          </p:nvSpPr>
          <p:spPr>
            <a:xfrm>
              <a:off x="5823325" y="1389375"/>
              <a:ext cx="10650" cy="8625"/>
            </a:xfrm>
            <a:custGeom>
              <a:avLst/>
              <a:gdLst/>
              <a:ahLst/>
              <a:cxnLst/>
              <a:rect l="l" t="t" r="r" b="b"/>
              <a:pathLst>
                <a:path w="426" h="345" extrusionOk="0">
                  <a:moveTo>
                    <a:pt x="244" y="0"/>
                  </a:moveTo>
                  <a:cubicBezTo>
                    <a:pt x="152" y="0"/>
                    <a:pt x="61" y="61"/>
                    <a:pt x="31" y="152"/>
                  </a:cubicBezTo>
                  <a:cubicBezTo>
                    <a:pt x="0" y="243"/>
                    <a:pt x="31" y="304"/>
                    <a:pt x="183" y="335"/>
                  </a:cubicBezTo>
                  <a:cubicBezTo>
                    <a:pt x="209" y="341"/>
                    <a:pt x="235" y="345"/>
                    <a:pt x="260" y="345"/>
                  </a:cubicBezTo>
                  <a:cubicBezTo>
                    <a:pt x="351" y="345"/>
                    <a:pt x="426" y="29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2" name="Google Shape;14442;p16"/>
            <p:cNvSpPr/>
            <p:nvPr/>
          </p:nvSpPr>
          <p:spPr>
            <a:xfrm>
              <a:off x="6092325" y="1389825"/>
              <a:ext cx="11425" cy="8200"/>
            </a:xfrm>
            <a:custGeom>
              <a:avLst/>
              <a:gdLst/>
              <a:ahLst/>
              <a:cxnLst/>
              <a:rect l="l" t="t" r="r" b="b"/>
              <a:pathLst>
                <a:path w="457" h="328" extrusionOk="0">
                  <a:moveTo>
                    <a:pt x="215" y="1"/>
                  </a:moveTo>
                  <a:cubicBezTo>
                    <a:pt x="155" y="1"/>
                    <a:pt x="84" y="29"/>
                    <a:pt x="61" y="73"/>
                  </a:cubicBezTo>
                  <a:cubicBezTo>
                    <a:pt x="1" y="165"/>
                    <a:pt x="31" y="256"/>
                    <a:pt x="122" y="317"/>
                  </a:cubicBezTo>
                  <a:cubicBezTo>
                    <a:pt x="145" y="324"/>
                    <a:pt x="170" y="328"/>
                    <a:pt x="195" y="328"/>
                  </a:cubicBezTo>
                  <a:cubicBezTo>
                    <a:pt x="270" y="328"/>
                    <a:pt x="350" y="294"/>
                    <a:pt x="396" y="225"/>
                  </a:cubicBezTo>
                  <a:cubicBezTo>
                    <a:pt x="456" y="134"/>
                    <a:pt x="396" y="13"/>
                    <a:pt x="274" y="13"/>
                  </a:cubicBezTo>
                  <a:cubicBezTo>
                    <a:pt x="258" y="5"/>
                    <a:pt x="237" y="1"/>
                    <a:pt x="2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3" name="Google Shape;14443;p16"/>
            <p:cNvSpPr/>
            <p:nvPr/>
          </p:nvSpPr>
          <p:spPr>
            <a:xfrm>
              <a:off x="5434250" y="1398825"/>
              <a:ext cx="9900" cy="10150"/>
            </a:xfrm>
            <a:custGeom>
              <a:avLst/>
              <a:gdLst/>
              <a:ahLst/>
              <a:cxnLst/>
              <a:rect l="l" t="t" r="r" b="b"/>
              <a:pathLst>
                <a:path w="396" h="406" extrusionOk="0">
                  <a:moveTo>
                    <a:pt x="95" y="1"/>
                  </a:moveTo>
                  <a:cubicBezTo>
                    <a:pt x="41" y="1"/>
                    <a:pt x="1" y="28"/>
                    <a:pt x="1" y="109"/>
                  </a:cubicBezTo>
                  <a:cubicBezTo>
                    <a:pt x="1" y="230"/>
                    <a:pt x="62" y="321"/>
                    <a:pt x="183" y="382"/>
                  </a:cubicBezTo>
                  <a:cubicBezTo>
                    <a:pt x="208" y="398"/>
                    <a:pt x="230" y="406"/>
                    <a:pt x="250" y="406"/>
                  </a:cubicBezTo>
                  <a:cubicBezTo>
                    <a:pt x="305" y="406"/>
                    <a:pt x="343" y="350"/>
                    <a:pt x="366" y="261"/>
                  </a:cubicBezTo>
                  <a:cubicBezTo>
                    <a:pt x="396" y="139"/>
                    <a:pt x="305" y="17"/>
                    <a:pt x="183" y="17"/>
                  </a:cubicBezTo>
                  <a:cubicBezTo>
                    <a:pt x="153" y="7"/>
                    <a:pt x="122" y="1"/>
                    <a:pt x="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4" name="Google Shape;14444;p16"/>
            <p:cNvSpPr/>
            <p:nvPr/>
          </p:nvSpPr>
          <p:spPr>
            <a:xfrm>
              <a:off x="5636400" y="1563200"/>
              <a:ext cx="10650" cy="7800"/>
            </a:xfrm>
            <a:custGeom>
              <a:avLst/>
              <a:gdLst/>
              <a:ahLst/>
              <a:cxnLst/>
              <a:rect l="l" t="t" r="r" b="b"/>
              <a:pathLst>
                <a:path w="426" h="312" extrusionOk="0">
                  <a:moveTo>
                    <a:pt x="306" y="0"/>
                  </a:moveTo>
                  <a:cubicBezTo>
                    <a:pt x="295" y="0"/>
                    <a:pt x="284" y="3"/>
                    <a:pt x="274" y="8"/>
                  </a:cubicBezTo>
                  <a:cubicBezTo>
                    <a:pt x="182" y="8"/>
                    <a:pt x="30" y="38"/>
                    <a:pt x="30" y="99"/>
                  </a:cubicBezTo>
                  <a:cubicBezTo>
                    <a:pt x="0" y="221"/>
                    <a:pt x="91" y="312"/>
                    <a:pt x="243" y="312"/>
                  </a:cubicBezTo>
                  <a:cubicBezTo>
                    <a:pt x="304" y="312"/>
                    <a:pt x="395" y="281"/>
                    <a:pt x="426" y="190"/>
                  </a:cubicBezTo>
                  <a:cubicBezTo>
                    <a:pt x="426" y="64"/>
                    <a:pt x="362" y="0"/>
                    <a:pt x="3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5" name="Google Shape;14445;p16"/>
            <p:cNvSpPr/>
            <p:nvPr/>
          </p:nvSpPr>
          <p:spPr>
            <a:xfrm>
              <a:off x="6160725" y="12320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213" y="0"/>
                  </a:moveTo>
                  <a:cubicBezTo>
                    <a:pt x="91" y="61"/>
                    <a:pt x="0" y="152"/>
                    <a:pt x="61" y="274"/>
                  </a:cubicBezTo>
                  <a:cubicBezTo>
                    <a:pt x="122" y="365"/>
                    <a:pt x="213" y="487"/>
                    <a:pt x="213" y="487"/>
                  </a:cubicBezTo>
                  <a:cubicBezTo>
                    <a:pt x="365" y="426"/>
                    <a:pt x="426" y="274"/>
                    <a:pt x="395" y="152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6" name="Google Shape;14446;p16"/>
            <p:cNvSpPr/>
            <p:nvPr/>
          </p:nvSpPr>
          <p:spPr>
            <a:xfrm>
              <a:off x="6575625" y="1422600"/>
              <a:ext cx="10650" cy="9550"/>
            </a:xfrm>
            <a:custGeom>
              <a:avLst/>
              <a:gdLst/>
              <a:ahLst/>
              <a:cxnLst/>
              <a:rect l="l" t="t" r="r" b="b"/>
              <a:pathLst>
                <a:path w="426" h="382" extrusionOk="0">
                  <a:moveTo>
                    <a:pt x="182" y="1"/>
                  </a:moveTo>
                  <a:cubicBezTo>
                    <a:pt x="92" y="1"/>
                    <a:pt x="31" y="55"/>
                    <a:pt x="31" y="130"/>
                  </a:cubicBezTo>
                  <a:cubicBezTo>
                    <a:pt x="0" y="252"/>
                    <a:pt x="91" y="373"/>
                    <a:pt x="213" y="373"/>
                  </a:cubicBezTo>
                  <a:cubicBezTo>
                    <a:pt x="229" y="379"/>
                    <a:pt x="245" y="381"/>
                    <a:pt x="261" y="381"/>
                  </a:cubicBezTo>
                  <a:cubicBezTo>
                    <a:pt x="334" y="381"/>
                    <a:pt x="395" y="327"/>
                    <a:pt x="395" y="252"/>
                  </a:cubicBezTo>
                  <a:cubicBezTo>
                    <a:pt x="426" y="130"/>
                    <a:pt x="365" y="39"/>
                    <a:pt x="243" y="9"/>
                  </a:cubicBezTo>
                  <a:cubicBezTo>
                    <a:pt x="222" y="3"/>
                    <a:pt x="201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7" name="Google Shape;14447;p16"/>
            <p:cNvSpPr/>
            <p:nvPr/>
          </p:nvSpPr>
          <p:spPr>
            <a:xfrm>
              <a:off x="5270875" y="1445600"/>
              <a:ext cx="8400" cy="10025"/>
            </a:xfrm>
            <a:custGeom>
              <a:avLst/>
              <a:gdLst/>
              <a:ahLst/>
              <a:cxnLst/>
              <a:rect l="l" t="t" r="r" b="b"/>
              <a:pathLst>
                <a:path w="336" h="401" extrusionOk="0">
                  <a:moveTo>
                    <a:pt x="183" y="1"/>
                  </a:moveTo>
                  <a:cubicBezTo>
                    <a:pt x="62" y="1"/>
                    <a:pt x="1" y="92"/>
                    <a:pt x="1" y="183"/>
                  </a:cubicBezTo>
                  <a:cubicBezTo>
                    <a:pt x="1" y="292"/>
                    <a:pt x="49" y="400"/>
                    <a:pt x="168" y="400"/>
                  </a:cubicBezTo>
                  <a:cubicBezTo>
                    <a:pt x="182" y="400"/>
                    <a:pt x="197" y="399"/>
                    <a:pt x="214" y="396"/>
                  </a:cubicBezTo>
                  <a:cubicBezTo>
                    <a:pt x="274" y="365"/>
                    <a:pt x="305" y="244"/>
                    <a:pt x="335" y="213"/>
                  </a:cubicBezTo>
                  <a:cubicBezTo>
                    <a:pt x="335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8" name="Google Shape;14448;p16"/>
            <p:cNvSpPr/>
            <p:nvPr/>
          </p:nvSpPr>
          <p:spPr>
            <a:xfrm>
              <a:off x="6107525" y="1231175"/>
              <a:ext cx="10650" cy="9425"/>
            </a:xfrm>
            <a:custGeom>
              <a:avLst/>
              <a:gdLst/>
              <a:ahLst/>
              <a:cxnLst/>
              <a:rect l="l" t="t" r="r" b="b"/>
              <a:pathLst>
                <a:path w="426" h="377" extrusionOk="0">
                  <a:moveTo>
                    <a:pt x="197" y="0"/>
                  </a:moveTo>
                  <a:cubicBezTo>
                    <a:pt x="99" y="0"/>
                    <a:pt x="27" y="83"/>
                    <a:pt x="0" y="188"/>
                  </a:cubicBezTo>
                  <a:cubicBezTo>
                    <a:pt x="0" y="280"/>
                    <a:pt x="61" y="371"/>
                    <a:pt x="152" y="371"/>
                  </a:cubicBezTo>
                  <a:cubicBezTo>
                    <a:pt x="168" y="375"/>
                    <a:pt x="184" y="377"/>
                    <a:pt x="199" y="377"/>
                  </a:cubicBezTo>
                  <a:cubicBezTo>
                    <a:pt x="297" y="377"/>
                    <a:pt x="369" y="294"/>
                    <a:pt x="396" y="188"/>
                  </a:cubicBezTo>
                  <a:cubicBezTo>
                    <a:pt x="426" y="97"/>
                    <a:pt x="335" y="6"/>
                    <a:pt x="244" y="6"/>
                  </a:cubicBezTo>
                  <a:cubicBezTo>
                    <a:pt x="228" y="2"/>
                    <a:pt x="212" y="0"/>
                    <a:pt x="1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9" name="Google Shape;14449;p16"/>
            <p:cNvSpPr/>
            <p:nvPr/>
          </p:nvSpPr>
          <p:spPr>
            <a:xfrm>
              <a:off x="5625750" y="1457000"/>
              <a:ext cx="8375" cy="12175"/>
            </a:xfrm>
            <a:custGeom>
              <a:avLst/>
              <a:gdLst/>
              <a:ahLst/>
              <a:cxnLst/>
              <a:rect l="l" t="t" r="r" b="b"/>
              <a:pathLst>
                <a:path w="335" h="487" extrusionOk="0">
                  <a:moveTo>
                    <a:pt x="122" y="0"/>
                  </a:moveTo>
                  <a:cubicBezTo>
                    <a:pt x="61" y="31"/>
                    <a:pt x="61" y="92"/>
                    <a:pt x="31" y="152"/>
                  </a:cubicBezTo>
                  <a:cubicBezTo>
                    <a:pt x="31" y="274"/>
                    <a:pt x="1" y="456"/>
                    <a:pt x="213" y="487"/>
                  </a:cubicBezTo>
                  <a:cubicBezTo>
                    <a:pt x="244" y="487"/>
                    <a:pt x="274" y="396"/>
                    <a:pt x="335" y="365"/>
                  </a:cubicBezTo>
                  <a:cubicBezTo>
                    <a:pt x="304" y="213"/>
                    <a:pt x="274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0" name="Google Shape;14450;p16"/>
            <p:cNvSpPr/>
            <p:nvPr/>
          </p:nvSpPr>
          <p:spPr>
            <a:xfrm>
              <a:off x="5577125" y="1280700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83" y="31"/>
                    <a:pt x="91" y="31"/>
                    <a:pt x="61" y="122"/>
                  </a:cubicBezTo>
                  <a:cubicBezTo>
                    <a:pt x="0" y="213"/>
                    <a:pt x="61" y="274"/>
                    <a:pt x="183" y="305"/>
                  </a:cubicBezTo>
                  <a:cubicBezTo>
                    <a:pt x="304" y="305"/>
                    <a:pt x="426" y="305"/>
                    <a:pt x="426" y="153"/>
                  </a:cubicBezTo>
                  <a:cubicBezTo>
                    <a:pt x="426" y="3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1" name="Google Shape;14451;p16"/>
            <p:cNvSpPr/>
            <p:nvPr/>
          </p:nvSpPr>
          <p:spPr>
            <a:xfrm>
              <a:off x="6421375" y="1006950"/>
              <a:ext cx="10650" cy="8575"/>
            </a:xfrm>
            <a:custGeom>
              <a:avLst/>
              <a:gdLst/>
              <a:ahLst/>
              <a:cxnLst/>
              <a:rect l="l" t="t" r="r" b="b"/>
              <a:pathLst>
                <a:path w="426" h="343" extrusionOk="0">
                  <a:moveTo>
                    <a:pt x="165" y="0"/>
                  </a:moveTo>
                  <a:cubicBezTo>
                    <a:pt x="92" y="0"/>
                    <a:pt x="30" y="55"/>
                    <a:pt x="30" y="130"/>
                  </a:cubicBezTo>
                  <a:cubicBezTo>
                    <a:pt x="0" y="249"/>
                    <a:pt x="88" y="310"/>
                    <a:pt x="320" y="341"/>
                  </a:cubicBezTo>
                  <a:lnTo>
                    <a:pt x="320" y="341"/>
                  </a:lnTo>
                  <a:cubicBezTo>
                    <a:pt x="291" y="330"/>
                    <a:pt x="368" y="276"/>
                    <a:pt x="395" y="221"/>
                  </a:cubicBezTo>
                  <a:cubicBezTo>
                    <a:pt x="425" y="69"/>
                    <a:pt x="334" y="8"/>
                    <a:pt x="213" y="8"/>
                  </a:cubicBezTo>
                  <a:cubicBezTo>
                    <a:pt x="196" y="3"/>
                    <a:pt x="180" y="0"/>
                    <a:pt x="165" y="0"/>
                  </a:cubicBezTo>
                  <a:close/>
                  <a:moveTo>
                    <a:pt x="320" y="341"/>
                  </a:moveTo>
                  <a:cubicBezTo>
                    <a:pt x="323" y="342"/>
                    <a:pt x="328" y="343"/>
                    <a:pt x="334" y="343"/>
                  </a:cubicBezTo>
                  <a:cubicBezTo>
                    <a:pt x="329" y="342"/>
                    <a:pt x="325" y="341"/>
                    <a:pt x="320" y="34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2" name="Google Shape;14452;p16"/>
            <p:cNvSpPr/>
            <p:nvPr/>
          </p:nvSpPr>
          <p:spPr>
            <a:xfrm>
              <a:off x="6368175" y="1224475"/>
              <a:ext cx="12925" cy="8525"/>
            </a:xfrm>
            <a:custGeom>
              <a:avLst/>
              <a:gdLst/>
              <a:ahLst/>
              <a:cxnLst/>
              <a:rect l="l" t="t" r="r" b="b"/>
              <a:pathLst>
                <a:path w="517" h="341" extrusionOk="0">
                  <a:moveTo>
                    <a:pt x="243" y="31"/>
                  </a:moveTo>
                  <a:cubicBezTo>
                    <a:pt x="122" y="31"/>
                    <a:pt x="0" y="61"/>
                    <a:pt x="31" y="152"/>
                  </a:cubicBezTo>
                  <a:cubicBezTo>
                    <a:pt x="31" y="258"/>
                    <a:pt x="122" y="341"/>
                    <a:pt x="226" y="341"/>
                  </a:cubicBezTo>
                  <a:cubicBezTo>
                    <a:pt x="242" y="341"/>
                    <a:pt x="258" y="339"/>
                    <a:pt x="274" y="335"/>
                  </a:cubicBezTo>
                  <a:cubicBezTo>
                    <a:pt x="365" y="335"/>
                    <a:pt x="486" y="244"/>
                    <a:pt x="486" y="183"/>
                  </a:cubicBezTo>
                  <a:cubicBezTo>
                    <a:pt x="517" y="0"/>
                    <a:pt x="334" y="61"/>
                    <a:pt x="243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3" name="Google Shape;14453;p16"/>
            <p:cNvSpPr/>
            <p:nvPr/>
          </p:nvSpPr>
          <p:spPr>
            <a:xfrm>
              <a:off x="5416875" y="1250150"/>
              <a:ext cx="8300" cy="9450"/>
            </a:xfrm>
            <a:custGeom>
              <a:avLst/>
              <a:gdLst/>
              <a:ahLst/>
              <a:cxnLst/>
              <a:rect l="l" t="t" r="r" b="b"/>
              <a:pathLst>
                <a:path w="332" h="378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27" y="220"/>
                    <a:pt x="58" y="372"/>
                    <a:pt x="118" y="372"/>
                  </a:cubicBezTo>
                  <a:cubicBezTo>
                    <a:pt x="134" y="376"/>
                    <a:pt x="150" y="377"/>
                    <a:pt x="165" y="377"/>
                  </a:cubicBezTo>
                  <a:cubicBezTo>
                    <a:pt x="262" y="377"/>
                    <a:pt x="331" y="295"/>
                    <a:pt x="331" y="189"/>
                  </a:cubicBezTo>
                  <a:cubicBezTo>
                    <a:pt x="331" y="98"/>
                    <a:pt x="27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4" name="Google Shape;14454;p16"/>
            <p:cNvSpPr/>
            <p:nvPr/>
          </p:nvSpPr>
          <p:spPr>
            <a:xfrm>
              <a:off x="6917575" y="12165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1" y="1"/>
                  </a:moveTo>
                  <a:cubicBezTo>
                    <a:pt x="166" y="1"/>
                    <a:pt x="106" y="29"/>
                    <a:pt x="61" y="73"/>
                  </a:cubicBezTo>
                  <a:cubicBezTo>
                    <a:pt x="0" y="164"/>
                    <a:pt x="61" y="256"/>
                    <a:pt x="122" y="286"/>
                  </a:cubicBezTo>
                  <a:cubicBezTo>
                    <a:pt x="162" y="306"/>
                    <a:pt x="203" y="316"/>
                    <a:pt x="241" y="316"/>
                  </a:cubicBezTo>
                  <a:cubicBezTo>
                    <a:pt x="318" y="316"/>
                    <a:pt x="385" y="276"/>
                    <a:pt x="426" y="195"/>
                  </a:cubicBezTo>
                  <a:cubicBezTo>
                    <a:pt x="456" y="104"/>
                    <a:pt x="395" y="43"/>
                    <a:pt x="304" y="12"/>
                  </a:cubicBezTo>
                  <a:cubicBezTo>
                    <a:pt x="280" y="4"/>
                    <a:pt x="255" y="1"/>
                    <a:pt x="2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5" name="Google Shape;14455;p16"/>
            <p:cNvSpPr/>
            <p:nvPr/>
          </p:nvSpPr>
          <p:spPr>
            <a:xfrm>
              <a:off x="6367400" y="1207000"/>
              <a:ext cx="11425" cy="8700"/>
            </a:xfrm>
            <a:custGeom>
              <a:avLst/>
              <a:gdLst/>
              <a:ahLst/>
              <a:cxnLst/>
              <a:rect l="l" t="t" r="r" b="b"/>
              <a:pathLst>
                <a:path w="457" h="348" extrusionOk="0">
                  <a:moveTo>
                    <a:pt x="274" y="0"/>
                  </a:moveTo>
                  <a:cubicBezTo>
                    <a:pt x="153" y="0"/>
                    <a:pt x="31" y="0"/>
                    <a:pt x="1" y="152"/>
                  </a:cubicBezTo>
                  <a:cubicBezTo>
                    <a:pt x="1" y="213"/>
                    <a:pt x="1" y="243"/>
                    <a:pt x="62" y="304"/>
                  </a:cubicBezTo>
                  <a:cubicBezTo>
                    <a:pt x="101" y="333"/>
                    <a:pt x="146" y="347"/>
                    <a:pt x="190" y="347"/>
                  </a:cubicBezTo>
                  <a:cubicBezTo>
                    <a:pt x="284" y="347"/>
                    <a:pt x="375" y="286"/>
                    <a:pt x="396" y="183"/>
                  </a:cubicBezTo>
                  <a:cubicBezTo>
                    <a:pt x="426" y="122"/>
                    <a:pt x="426" y="6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6" name="Google Shape;14456;p16"/>
            <p:cNvSpPr/>
            <p:nvPr/>
          </p:nvSpPr>
          <p:spPr>
            <a:xfrm>
              <a:off x="6387925" y="1457750"/>
              <a:ext cx="9900" cy="12975"/>
            </a:xfrm>
            <a:custGeom>
              <a:avLst/>
              <a:gdLst/>
              <a:ahLst/>
              <a:cxnLst/>
              <a:rect l="l" t="t" r="r" b="b"/>
              <a:pathLst>
                <a:path w="396" h="519" extrusionOk="0">
                  <a:moveTo>
                    <a:pt x="0" y="1"/>
                  </a:moveTo>
                  <a:lnTo>
                    <a:pt x="0" y="518"/>
                  </a:lnTo>
                  <a:cubicBezTo>
                    <a:pt x="31" y="518"/>
                    <a:pt x="61" y="519"/>
                    <a:pt x="91" y="519"/>
                  </a:cubicBezTo>
                  <a:cubicBezTo>
                    <a:pt x="208" y="519"/>
                    <a:pt x="310" y="499"/>
                    <a:pt x="335" y="305"/>
                  </a:cubicBezTo>
                  <a:cubicBezTo>
                    <a:pt x="396" y="62"/>
                    <a:pt x="213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7" name="Google Shape;14457;p16"/>
            <p:cNvSpPr/>
            <p:nvPr/>
          </p:nvSpPr>
          <p:spPr>
            <a:xfrm>
              <a:off x="5941100" y="1463650"/>
              <a:ext cx="8400" cy="10100"/>
            </a:xfrm>
            <a:custGeom>
              <a:avLst/>
              <a:gdLst/>
              <a:ahLst/>
              <a:cxnLst/>
              <a:rect l="l" t="t" r="r" b="b"/>
              <a:pathLst>
                <a:path w="336" h="404" extrusionOk="0">
                  <a:moveTo>
                    <a:pt x="159" y="0"/>
                  </a:moveTo>
                  <a:cubicBezTo>
                    <a:pt x="82" y="0"/>
                    <a:pt x="56" y="59"/>
                    <a:pt x="31" y="160"/>
                  </a:cubicBezTo>
                  <a:cubicBezTo>
                    <a:pt x="1" y="282"/>
                    <a:pt x="31" y="403"/>
                    <a:pt x="183" y="403"/>
                  </a:cubicBezTo>
                  <a:cubicBezTo>
                    <a:pt x="274" y="403"/>
                    <a:pt x="335" y="312"/>
                    <a:pt x="335" y="221"/>
                  </a:cubicBezTo>
                  <a:cubicBezTo>
                    <a:pt x="335" y="130"/>
                    <a:pt x="274" y="38"/>
                    <a:pt x="214" y="8"/>
                  </a:cubicBezTo>
                  <a:cubicBezTo>
                    <a:pt x="193" y="3"/>
                    <a:pt x="174" y="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8" name="Google Shape;14458;p16"/>
            <p:cNvSpPr/>
            <p:nvPr/>
          </p:nvSpPr>
          <p:spPr>
            <a:xfrm>
              <a:off x="5442625" y="1330100"/>
              <a:ext cx="9125" cy="7625"/>
            </a:xfrm>
            <a:custGeom>
              <a:avLst/>
              <a:gdLst/>
              <a:ahLst/>
              <a:cxnLst/>
              <a:rect l="l" t="t" r="r" b="b"/>
              <a:pathLst>
                <a:path w="365" h="305" extrusionOk="0">
                  <a:moveTo>
                    <a:pt x="183" y="0"/>
                  </a:moveTo>
                  <a:cubicBezTo>
                    <a:pt x="122" y="0"/>
                    <a:pt x="0" y="31"/>
                    <a:pt x="0" y="122"/>
                  </a:cubicBezTo>
                  <a:cubicBezTo>
                    <a:pt x="31" y="183"/>
                    <a:pt x="91" y="274"/>
                    <a:pt x="183" y="304"/>
                  </a:cubicBezTo>
                  <a:cubicBezTo>
                    <a:pt x="243" y="304"/>
                    <a:pt x="335" y="274"/>
                    <a:pt x="36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9" name="Google Shape;14459;p16"/>
            <p:cNvSpPr/>
            <p:nvPr/>
          </p:nvSpPr>
          <p:spPr>
            <a:xfrm>
              <a:off x="6417550" y="115000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183" y="1"/>
                  </a:moveTo>
                  <a:cubicBezTo>
                    <a:pt x="92" y="31"/>
                    <a:pt x="31" y="92"/>
                    <a:pt x="1" y="183"/>
                  </a:cubicBezTo>
                  <a:cubicBezTo>
                    <a:pt x="1" y="274"/>
                    <a:pt x="92" y="365"/>
                    <a:pt x="183" y="365"/>
                  </a:cubicBezTo>
                  <a:cubicBezTo>
                    <a:pt x="305" y="365"/>
                    <a:pt x="396" y="244"/>
                    <a:pt x="366" y="122"/>
                  </a:cubicBezTo>
                  <a:cubicBezTo>
                    <a:pt x="33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0" name="Google Shape;14460;p16"/>
            <p:cNvSpPr/>
            <p:nvPr/>
          </p:nvSpPr>
          <p:spPr>
            <a:xfrm>
              <a:off x="5745825" y="1351975"/>
              <a:ext cx="7625" cy="7775"/>
            </a:xfrm>
            <a:custGeom>
              <a:avLst/>
              <a:gdLst/>
              <a:ahLst/>
              <a:cxnLst/>
              <a:rect l="l" t="t" r="r" b="b"/>
              <a:pathLst>
                <a:path w="305" h="311" extrusionOk="0">
                  <a:moveTo>
                    <a:pt x="216" y="1"/>
                  </a:moveTo>
                  <a:cubicBezTo>
                    <a:pt x="206" y="1"/>
                    <a:pt x="195" y="3"/>
                    <a:pt x="182" y="7"/>
                  </a:cubicBezTo>
                  <a:cubicBezTo>
                    <a:pt x="91" y="7"/>
                    <a:pt x="61" y="68"/>
                    <a:pt x="30" y="159"/>
                  </a:cubicBezTo>
                  <a:cubicBezTo>
                    <a:pt x="0" y="250"/>
                    <a:pt x="61" y="311"/>
                    <a:pt x="152" y="311"/>
                  </a:cubicBezTo>
                  <a:cubicBezTo>
                    <a:pt x="243" y="311"/>
                    <a:pt x="304" y="250"/>
                    <a:pt x="304" y="159"/>
                  </a:cubicBezTo>
                  <a:cubicBezTo>
                    <a:pt x="304" y="80"/>
                    <a:pt x="281" y="1"/>
                    <a:pt x="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1" name="Google Shape;14461;p16"/>
            <p:cNvSpPr/>
            <p:nvPr/>
          </p:nvSpPr>
          <p:spPr>
            <a:xfrm>
              <a:off x="6727600" y="1349850"/>
              <a:ext cx="9900" cy="6875"/>
            </a:xfrm>
            <a:custGeom>
              <a:avLst/>
              <a:gdLst/>
              <a:ahLst/>
              <a:cxnLst/>
              <a:rect l="l" t="t" r="r" b="b"/>
              <a:pathLst>
                <a:path w="396" h="275" extrusionOk="0">
                  <a:moveTo>
                    <a:pt x="183" y="1"/>
                  </a:moveTo>
                  <a:cubicBezTo>
                    <a:pt x="152" y="31"/>
                    <a:pt x="92" y="31"/>
                    <a:pt x="61" y="153"/>
                  </a:cubicBezTo>
                  <a:cubicBezTo>
                    <a:pt x="0" y="244"/>
                    <a:pt x="92" y="274"/>
                    <a:pt x="183" y="274"/>
                  </a:cubicBezTo>
                  <a:cubicBezTo>
                    <a:pt x="243" y="244"/>
                    <a:pt x="335" y="213"/>
                    <a:pt x="365" y="153"/>
                  </a:cubicBezTo>
                  <a:cubicBezTo>
                    <a:pt x="395" y="61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2" name="Google Shape;14462;p16"/>
            <p:cNvSpPr/>
            <p:nvPr/>
          </p:nvSpPr>
          <p:spPr>
            <a:xfrm>
              <a:off x="5903875" y="1359725"/>
              <a:ext cx="9150" cy="8450"/>
            </a:xfrm>
            <a:custGeom>
              <a:avLst/>
              <a:gdLst/>
              <a:ahLst/>
              <a:cxnLst/>
              <a:rect l="l" t="t" r="r" b="b"/>
              <a:pathLst>
                <a:path w="366" h="338" extrusionOk="0">
                  <a:moveTo>
                    <a:pt x="152" y="1"/>
                  </a:moveTo>
                  <a:cubicBezTo>
                    <a:pt x="61" y="31"/>
                    <a:pt x="0" y="153"/>
                    <a:pt x="61" y="274"/>
                  </a:cubicBezTo>
                  <a:cubicBezTo>
                    <a:pt x="61" y="312"/>
                    <a:pt x="96" y="338"/>
                    <a:pt x="130" y="338"/>
                  </a:cubicBezTo>
                  <a:cubicBezTo>
                    <a:pt x="151" y="338"/>
                    <a:pt x="171" y="328"/>
                    <a:pt x="183" y="305"/>
                  </a:cubicBezTo>
                  <a:cubicBezTo>
                    <a:pt x="304" y="274"/>
                    <a:pt x="365" y="153"/>
                    <a:pt x="304" y="31"/>
                  </a:cubicBezTo>
                  <a:cubicBezTo>
                    <a:pt x="274" y="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3" name="Google Shape;14463;p16"/>
            <p:cNvSpPr/>
            <p:nvPr/>
          </p:nvSpPr>
          <p:spPr>
            <a:xfrm>
              <a:off x="5476800" y="12404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4" y="1"/>
                  </a:moveTo>
                  <a:cubicBezTo>
                    <a:pt x="123" y="1"/>
                    <a:pt x="31" y="1"/>
                    <a:pt x="31" y="122"/>
                  </a:cubicBezTo>
                  <a:cubicBezTo>
                    <a:pt x="1" y="213"/>
                    <a:pt x="92" y="274"/>
                    <a:pt x="183" y="305"/>
                  </a:cubicBezTo>
                  <a:cubicBezTo>
                    <a:pt x="275" y="305"/>
                    <a:pt x="366" y="274"/>
                    <a:pt x="366" y="183"/>
                  </a:cubicBezTo>
                  <a:cubicBezTo>
                    <a:pt x="36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4" name="Google Shape;14464;p16"/>
            <p:cNvSpPr/>
            <p:nvPr/>
          </p:nvSpPr>
          <p:spPr>
            <a:xfrm>
              <a:off x="5637900" y="1362025"/>
              <a:ext cx="14475" cy="7475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62" y="0"/>
                  </a:moveTo>
                  <a:cubicBezTo>
                    <a:pt x="62" y="0"/>
                    <a:pt x="31" y="30"/>
                    <a:pt x="31" y="61"/>
                  </a:cubicBezTo>
                  <a:cubicBezTo>
                    <a:pt x="1" y="91"/>
                    <a:pt x="31" y="122"/>
                    <a:pt x="62" y="152"/>
                  </a:cubicBezTo>
                  <a:lnTo>
                    <a:pt x="244" y="243"/>
                  </a:lnTo>
                  <a:cubicBezTo>
                    <a:pt x="296" y="261"/>
                    <a:pt x="369" y="298"/>
                    <a:pt x="432" y="298"/>
                  </a:cubicBezTo>
                  <a:cubicBezTo>
                    <a:pt x="480" y="298"/>
                    <a:pt x="522" y="277"/>
                    <a:pt x="548" y="213"/>
                  </a:cubicBezTo>
                  <a:cubicBezTo>
                    <a:pt x="578" y="61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5" name="Google Shape;14465;p16"/>
            <p:cNvSpPr/>
            <p:nvPr/>
          </p:nvSpPr>
          <p:spPr>
            <a:xfrm>
              <a:off x="5493525" y="137492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1"/>
                  </a:moveTo>
                  <a:cubicBezTo>
                    <a:pt x="31" y="1"/>
                    <a:pt x="31" y="214"/>
                    <a:pt x="1" y="396"/>
                  </a:cubicBezTo>
                  <a:lnTo>
                    <a:pt x="396" y="396"/>
                  </a:lnTo>
                  <a:cubicBezTo>
                    <a:pt x="365" y="244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6" name="Google Shape;14466;p16"/>
            <p:cNvSpPr/>
            <p:nvPr/>
          </p:nvSpPr>
          <p:spPr>
            <a:xfrm>
              <a:off x="5884875" y="13711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52" y="1"/>
                  </a:moveTo>
                  <a:cubicBezTo>
                    <a:pt x="61" y="1"/>
                    <a:pt x="0" y="92"/>
                    <a:pt x="0" y="153"/>
                  </a:cubicBezTo>
                  <a:cubicBezTo>
                    <a:pt x="31" y="214"/>
                    <a:pt x="122" y="274"/>
                    <a:pt x="152" y="305"/>
                  </a:cubicBezTo>
                  <a:cubicBezTo>
                    <a:pt x="304" y="305"/>
                    <a:pt x="365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7" name="Google Shape;14467;p16"/>
            <p:cNvSpPr/>
            <p:nvPr/>
          </p:nvSpPr>
          <p:spPr>
            <a:xfrm>
              <a:off x="6949475" y="138917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231" y="0"/>
                  </a:moveTo>
                  <a:cubicBezTo>
                    <a:pt x="216" y="0"/>
                    <a:pt x="199" y="3"/>
                    <a:pt x="183" y="8"/>
                  </a:cubicBezTo>
                  <a:cubicBezTo>
                    <a:pt x="92" y="39"/>
                    <a:pt x="1" y="69"/>
                    <a:pt x="31" y="191"/>
                  </a:cubicBezTo>
                  <a:cubicBezTo>
                    <a:pt x="54" y="259"/>
                    <a:pt x="111" y="293"/>
                    <a:pt x="164" y="293"/>
                  </a:cubicBezTo>
                  <a:cubicBezTo>
                    <a:pt x="181" y="293"/>
                    <a:pt x="198" y="289"/>
                    <a:pt x="214" y="282"/>
                  </a:cubicBezTo>
                  <a:cubicBezTo>
                    <a:pt x="305" y="282"/>
                    <a:pt x="366" y="191"/>
                    <a:pt x="396" y="130"/>
                  </a:cubicBezTo>
                  <a:cubicBezTo>
                    <a:pt x="371" y="55"/>
                    <a:pt x="305" y="0"/>
                    <a:pt x="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8" name="Google Shape;14468;p16"/>
            <p:cNvSpPr/>
            <p:nvPr/>
          </p:nvSpPr>
          <p:spPr>
            <a:xfrm>
              <a:off x="7071825" y="12579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3" y="1"/>
                  </a:moveTo>
                  <a:cubicBezTo>
                    <a:pt x="122" y="1"/>
                    <a:pt x="61" y="62"/>
                    <a:pt x="31" y="122"/>
                  </a:cubicBezTo>
                  <a:cubicBezTo>
                    <a:pt x="1" y="214"/>
                    <a:pt x="61" y="305"/>
                    <a:pt x="153" y="305"/>
                  </a:cubicBezTo>
                  <a:cubicBezTo>
                    <a:pt x="244" y="305"/>
                    <a:pt x="365" y="274"/>
                    <a:pt x="365" y="244"/>
                  </a:cubicBezTo>
                  <a:cubicBezTo>
                    <a:pt x="426" y="122"/>
                    <a:pt x="335" y="62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9" name="Google Shape;14469;p16"/>
            <p:cNvSpPr/>
            <p:nvPr/>
          </p:nvSpPr>
          <p:spPr>
            <a:xfrm>
              <a:off x="5560400" y="1407950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155" y="0"/>
                  </a:moveTo>
                  <a:cubicBezTo>
                    <a:pt x="98" y="0"/>
                    <a:pt x="51" y="27"/>
                    <a:pt x="31" y="108"/>
                  </a:cubicBezTo>
                  <a:cubicBezTo>
                    <a:pt x="1" y="200"/>
                    <a:pt x="92" y="260"/>
                    <a:pt x="183" y="291"/>
                  </a:cubicBezTo>
                  <a:cubicBezTo>
                    <a:pt x="194" y="296"/>
                    <a:pt x="206" y="299"/>
                    <a:pt x="219" y="299"/>
                  </a:cubicBezTo>
                  <a:cubicBezTo>
                    <a:pt x="275" y="299"/>
                    <a:pt x="340" y="249"/>
                    <a:pt x="365" y="200"/>
                  </a:cubicBezTo>
                  <a:cubicBezTo>
                    <a:pt x="396" y="78"/>
                    <a:pt x="304" y="17"/>
                    <a:pt x="244" y="17"/>
                  </a:cubicBezTo>
                  <a:cubicBezTo>
                    <a:pt x="213" y="7"/>
                    <a:pt x="183" y="0"/>
                    <a:pt x="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0" name="Google Shape;14470;p16"/>
            <p:cNvSpPr/>
            <p:nvPr/>
          </p:nvSpPr>
          <p:spPr>
            <a:xfrm>
              <a:off x="5558875" y="1263225"/>
              <a:ext cx="8400" cy="9150"/>
            </a:xfrm>
            <a:custGeom>
              <a:avLst/>
              <a:gdLst/>
              <a:ahLst/>
              <a:cxnLst/>
              <a:rect l="l" t="t" r="r" b="b"/>
              <a:pathLst>
                <a:path w="336" h="366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31" y="274"/>
                    <a:pt x="92" y="365"/>
                    <a:pt x="183" y="365"/>
                  </a:cubicBezTo>
                  <a:cubicBezTo>
                    <a:pt x="305" y="365"/>
                    <a:pt x="335" y="244"/>
                    <a:pt x="335" y="183"/>
                  </a:cubicBezTo>
                  <a:cubicBezTo>
                    <a:pt x="30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1" name="Google Shape;14471;p16"/>
            <p:cNvSpPr/>
            <p:nvPr/>
          </p:nvSpPr>
          <p:spPr>
            <a:xfrm>
              <a:off x="6873500" y="1289400"/>
              <a:ext cx="9900" cy="7500"/>
            </a:xfrm>
            <a:custGeom>
              <a:avLst/>
              <a:gdLst/>
              <a:ahLst/>
              <a:cxnLst/>
              <a:rect l="l" t="t" r="r" b="b"/>
              <a:pathLst>
                <a:path w="396" h="300" extrusionOk="0">
                  <a:moveTo>
                    <a:pt x="155" y="1"/>
                  </a:moveTo>
                  <a:cubicBezTo>
                    <a:pt x="98" y="1"/>
                    <a:pt x="51" y="28"/>
                    <a:pt x="31" y="109"/>
                  </a:cubicBezTo>
                  <a:cubicBezTo>
                    <a:pt x="0" y="200"/>
                    <a:pt x="91" y="261"/>
                    <a:pt x="183" y="291"/>
                  </a:cubicBezTo>
                  <a:cubicBezTo>
                    <a:pt x="199" y="297"/>
                    <a:pt x="216" y="299"/>
                    <a:pt x="232" y="299"/>
                  </a:cubicBezTo>
                  <a:cubicBezTo>
                    <a:pt x="305" y="299"/>
                    <a:pt x="371" y="249"/>
                    <a:pt x="395" y="200"/>
                  </a:cubicBezTo>
                  <a:cubicBezTo>
                    <a:pt x="395" y="78"/>
                    <a:pt x="304" y="17"/>
                    <a:pt x="243" y="17"/>
                  </a:cubicBezTo>
                  <a:cubicBezTo>
                    <a:pt x="213" y="7"/>
                    <a:pt x="183" y="1"/>
                    <a:pt x="1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2" name="Google Shape;14472;p16"/>
            <p:cNvSpPr/>
            <p:nvPr/>
          </p:nvSpPr>
          <p:spPr>
            <a:xfrm>
              <a:off x="6119775" y="1430400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331" y="1"/>
                  </a:moveTo>
                  <a:cubicBezTo>
                    <a:pt x="118" y="1"/>
                    <a:pt x="58" y="31"/>
                    <a:pt x="27" y="153"/>
                  </a:cubicBezTo>
                  <a:cubicBezTo>
                    <a:pt x="1" y="232"/>
                    <a:pt x="66" y="311"/>
                    <a:pt x="143" y="311"/>
                  </a:cubicBezTo>
                  <a:cubicBezTo>
                    <a:pt x="155" y="311"/>
                    <a:pt x="167" y="309"/>
                    <a:pt x="179" y="305"/>
                  </a:cubicBezTo>
                  <a:cubicBezTo>
                    <a:pt x="270" y="274"/>
                    <a:pt x="331" y="244"/>
                    <a:pt x="361" y="153"/>
                  </a:cubicBezTo>
                  <a:cubicBezTo>
                    <a:pt x="422" y="61"/>
                    <a:pt x="331" y="1"/>
                    <a:pt x="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3" name="Google Shape;14473;p16"/>
            <p:cNvSpPr/>
            <p:nvPr/>
          </p:nvSpPr>
          <p:spPr>
            <a:xfrm>
              <a:off x="5919825" y="1194825"/>
              <a:ext cx="8400" cy="7025"/>
            </a:xfrm>
            <a:custGeom>
              <a:avLst/>
              <a:gdLst/>
              <a:ahLst/>
              <a:cxnLst/>
              <a:rect l="l" t="t" r="r" b="b"/>
              <a:pathLst>
                <a:path w="336" h="281" extrusionOk="0">
                  <a:moveTo>
                    <a:pt x="183" y="1"/>
                  </a:moveTo>
                  <a:cubicBezTo>
                    <a:pt x="61" y="1"/>
                    <a:pt x="1" y="31"/>
                    <a:pt x="1" y="123"/>
                  </a:cubicBezTo>
                  <a:cubicBezTo>
                    <a:pt x="1" y="214"/>
                    <a:pt x="92" y="275"/>
                    <a:pt x="183" y="275"/>
                  </a:cubicBezTo>
                  <a:cubicBezTo>
                    <a:pt x="191" y="279"/>
                    <a:pt x="200" y="281"/>
                    <a:pt x="209" y="281"/>
                  </a:cubicBezTo>
                  <a:cubicBezTo>
                    <a:pt x="267" y="281"/>
                    <a:pt x="335" y="205"/>
                    <a:pt x="335" y="153"/>
                  </a:cubicBezTo>
                  <a:cubicBezTo>
                    <a:pt x="305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4" name="Google Shape;14474;p16"/>
            <p:cNvSpPr/>
            <p:nvPr/>
          </p:nvSpPr>
          <p:spPr>
            <a:xfrm>
              <a:off x="6220750" y="1225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1"/>
                  </a:moveTo>
                  <a:cubicBezTo>
                    <a:pt x="92" y="1"/>
                    <a:pt x="31" y="62"/>
                    <a:pt x="0" y="153"/>
                  </a:cubicBezTo>
                  <a:cubicBezTo>
                    <a:pt x="0" y="254"/>
                    <a:pt x="63" y="313"/>
                    <a:pt x="119" y="313"/>
                  </a:cubicBezTo>
                  <a:cubicBezTo>
                    <a:pt x="131" y="313"/>
                    <a:pt x="142" y="310"/>
                    <a:pt x="152" y="305"/>
                  </a:cubicBezTo>
                  <a:cubicBezTo>
                    <a:pt x="244" y="274"/>
                    <a:pt x="304" y="214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5" name="Google Shape;14475;p16"/>
            <p:cNvSpPr/>
            <p:nvPr/>
          </p:nvSpPr>
          <p:spPr>
            <a:xfrm>
              <a:off x="5230700" y="1509275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58" y="220"/>
                    <a:pt x="149" y="250"/>
                    <a:pt x="210" y="311"/>
                  </a:cubicBezTo>
                  <a:cubicBezTo>
                    <a:pt x="301" y="250"/>
                    <a:pt x="422" y="250"/>
                    <a:pt x="362" y="128"/>
                  </a:cubicBezTo>
                  <a:cubicBezTo>
                    <a:pt x="301" y="68"/>
                    <a:pt x="24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6" name="Google Shape;14476;p16"/>
            <p:cNvSpPr/>
            <p:nvPr/>
          </p:nvSpPr>
          <p:spPr>
            <a:xfrm>
              <a:off x="5401575" y="1306550"/>
              <a:ext cx="17500" cy="9900"/>
            </a:xfrm>
            <a:custGeom>
              <a:avLst/>
              <a:gdLst/>
              <a:ahLst/>
              <a:cxnLst/>
              <a:rect l="l" t="t" r="r" b="b"/>
              <a:pathLst>
                <a:path w="700" h="396" extrusionOk="0">
                  <a:moveTo>
                    <a:pt x="244" y="0"/>
                  </a:moveTo>
                  <a:cubicBezTo>
                    <a:pt x="1" y="274"/>
                    <a:pt x="305" y="304"/>
                    <a:pt x="426" y="395"/>
                  </a:cubicBezTo>
                  <a:cubicBezTo>
                    <a:pt x="700" y="122"/>
                    <a:pt x="487" y="6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7" name="Google Shape;14477;p16"/>
            <p:cNvSpPr/>
            <p:nvPr/>
          </p:nvSpPr>
          <p:spPr>
            <a:xfrm>
              <a:off x="6477000" y="1107325"/>
              <a:ext cx="10500" cy="7000"/>
            </a:xfrm>
            <a:custGeom>
              <a:avLst/>
              <a:gdLst/>
              <a:ahLst/>
              <a:cxnLst/>
              <a:rect l="l" t="t" r="r" b="b"/>
              <a:pathLst>
                <a:path w="420" h="280" extrusionOk="0">
                  <a:moveTo>
                    <a:pt x="147" y="1"/>
                  </a:moveTo>
                  <a:cubicBezTo>
                    <a:pt x="67" y="1"/>
                    <a:pt x="0" y="103"/>
                    <a:pt x="55" y="157"/>
                  </a:cubicBezTo>
                  <a:cubicBezTo>
                    <a:pt x="85" y="218"/>
                    <a:pt x="176" y="249"/>
                    <a:pt x="206" y="279"/>
                  </a:cubicBezTo>
                  <a:cubicBezTo>
                    <a:pt x="328" y="279"/>
                    <a:pt x="419" y="218"/>
                    <a:pt x="358" y="97"/>
                  </a:cubicBezTo>
                  <a:cubicBezTo>
                    <a:pt x="328" y="36"/>
                    <a:pt x="237" y="5"/>
                    <a:pt x="176" y="5"/>
                  </a:cubicBezTo>
                  <a:cubicBezTo>
                    <a:pt x="166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8" name="Google Shape;14478;p16"/>
            <p:cNvSpPr/>
            <p:nvPr/>
          </p:nvSpPr>
          <p:spPr>
            <a:xfrm>
              <a:off x="5477575" y="129817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22" y="31"/>
                    <a:pt x="0" y="62"/>
                    <a:pt x="61" y="183"/>
                  </a:cubicBezTo>
                  <a:cubicBezTo>
                    <a:pt x="122" y="244"/>
                    <a:pt x="183" y="274"/>
                    <a:pt x="274" y="305"/>
                  </a:cubicBezTo>
                  <a:cubicBezTo>
                    <a:pt x="365" y="305"/>
                    <a:pt x="426" y="244"/>
                    <a:pt x="396" y="122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9" name="Google Shape;14479;p16"/>
            <p:cNvSpPr/>
            <p:nvPr/>
          </p:nvSpPr>
          <p:spPr>
            <a:xfrm>
              <a:off x="6438075" y="1207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1" y="0"/>
                  </a:moveTo>
                  <a:lnTo>
                    <a:pt x="153" y="547"/>
                  </a:lnTo>
                  <a:cubicBezTo>
                    <a:pt x="487" y="243"/>
                    <a:pt x="365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0" name="Google Shape;14480;p16"/>
            <p:cNvSpPr/>
            <p:nvPr/>
          </p:nvSpPr>
          <p:spPr>
            <a:xfrm>
              <a:off x="6343100" y="1457000"/>
              <a:ext cx="12925" cy="19025"/>
            </a:xfrm>
            <a:custGeom>
              <a:avLst/>
              <a:gdLst/>
              <a:ahLst/>
              <a:cxnLst/>
              <a:rect l="l" t="t" r="r" b="b"/>
              <a:pathLst>
                <a:path w="517" h="761" extrusionOk="0">
                  <a:moveTo>
                    <a:pt x="334" y="0"/>
                  </a:moveTo>
                  <a:cubicBezTo>
                    <a:pt x="0" y="31"/>
                    <a:pt x="0" y="152"/>
                    <a:pt x="152" y="365"/>
                  </a:cubicBezTo>
                  <a:cubicBezTo>
                    <a:pt x="274" y="456"/>
                    <a:pt x="365" y="608"/>
                    <a:pt x="334" y="760"/>
                  </a:cubicBezTo>
                  <a:lnTo>
                    <a:pt x="517" y="730"/>
                  </a:lnTo>
                  <a:lnTo>
                    <a:pt x="517" y="213"/>
                  </a:lnTo>
                  <a:lnTo>
                    <a:pt x="3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1" name="Google Shape;14481;p16"/>
            <p:cNvSpPr/>
            <p:nvPr/>
          </p:nvSpPr>
          <p:spPr>
            <a:xfrm>
              <a:off x="6686550" y="1015500"/>
              <a:ext cx="8400" cy="6875"/>
            </a:xfrm>
            <a:custGeom>
              <a:avLst/>
              <a:gdLst/>
              <a:ahLst/>
              <a:cxnLst/>
              <a:rect l="l" t="t" r="r" b="b"/>
              <a:pathLst>
                <a:path w="336" h="275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62" y="244"/>
                    <a:pt x="123" y="274"/>
                    <a:pt x="183" y="274"/>
                  </a:cubicBezTo>
                  <a:cubicBezTo>
                    <a:pt x="275" y="274"/>
                    <a:pt x="335" y="213"/>
                    <a:pt x="335" y="122"/>
                  </a:cubicBezTo>
                  <a:cubicBezTo>
                    <a:pt x="305" y="1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2" name="Google Shape;14482;p16"/>
            <p:cNvSpPr/>
            <p:nvPr/>
          </p:nvSpPr>
          <p:spPr>
            <a:xfrm>
              <a:off x="6672125" y="106262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22" y="0"/>
                  </a:moveTo>
                  <a:cubicBezTo>
                    <a:pt x="92" y="0"/>
                    <a:pt x="31" y="61"/>
                    <a:pt x="0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01" y="222"/>
                    <a:pt x="112" y="226"/>
                    <a:pt x="125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3" name="Google Shape;14483;p16"/>
            <p:cNvSpPr/>
            <p:nvPr/>
          </p:nvSpPr>
          <p:spPr>
            <a:xfrm>
              <a:off x="5964675" y="1117600"/>
              <a:ext cx="6850" cy="5825"/>
            </a:xfrm>
            <a:custGeom>
              <a:avLst/>
              <a:gdLst/>
              <a:ahLst/>
              <a:cxnLst/>
              <a:rect l="l" t="t" r="r" b="b"/>
              <a:pathLst>
                <a:path w="274" h="233" extrusionOk="0">
                  <a:moveTo>
                    <a:pt x="139" y="0"/>
                  </a:moveTo>
                  <a:cubicBezTo>
                    <a:pt x="107" y="0"/>
                    <a:pt x="79" y="15"/>
                    <a:pt x="61" y="50"/>
                  </a:cubicBezTo>
                  <a:cubicBezTo>
                    <a:pt x="0" y="111"/>
                    <a:pt x="30" y="233"/>
                    <a:pt x="122" y="233"/>
                  </a:cubicBezTo>
                  <a:cubicBezTo>
                    <a:pt x="182" y="233"/>
                    <a:pt x="213" y="172"/>
                    <a:pt x="274" y="142"/>
                  </a:cubicBezTo>
                  <a:cubicBezTo>
                    <a:pt x="243" y="111"/>
                    <a:pt x="243" y="20"/>
                    <a:pt x="213" y="20"/>
                  </a:cubicBezTo>
                  <a:cubicBezTo>
                    <a:pt x="188" y="7"/>
                    <a:pt x="162" y="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4" name="Google Shape;14484;p16"/>
            <p:cNvSpPr/>
            <p:nvPr/>
          </p:nvSpPr>
          <p:spPr>
            <a:xfrm>
              <a:off x="6616650" y="11264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31"/>
                    <a:pt x="61" y="61"/>
                  </a:cubicBezTo>
                  <a:cubicBezTo>
                    <a:pt x="1" y="122"/>
                    <a:pt x="61" y="244"/>
                    <a:pt x="153" y="244"/>
                  </a:cubicBezTo>
                  <a:cubicBezTo>
                    <a:pt x="183" y="244"/>
                    <a:pt x="244" y="183"/>
                    <a:pt x="274" y="122"/>
                  </a:cubicBezTo>
                  <a:cubicBezTo>
                    <a:pt x="244" y="92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5" name="Google Shape;14485;p16"/>
            <p:cNvSpPr/>
            <p:nvPr/>
          </p:nvSpPr>
          <p:spPr>
            <a:xfrm>
              <a:off x="6767875" y="11355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91" y="0"/>
                    <a:pt x="31" y="61"/>
                    <a:pt x="0" y="122"/>
                  </a:cubicBezTo>
                  <a:cubicBezTo>
                    <a:pt x="31" y="152"/>
                    <a:pt x="31" y="213"/>
                    <a:pt x="91" y="243"/>
                  </a:cubicBezTo>
                  <a:cubicBezTo>
                    <a:pt x="122" y="24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6" name="Google Shape;14486;p16"/>
            <p:cNvSpPr/>
            <p:nvPr/>
          </p:nvSpPr>
          <p:spPr>
            <a:xfrm>
              <a:off x="6284575" y="1144675"/>
              <a:ext cx="6875" cy="5675"/>
            </a:xfrm>
            <a:custGeom>
              <a:avLst/>
              <a:gdLst/>
              <a:ahLst/>
              <a:cxnLst/>
              <a:rect l="l" t="t" r="r" b="b"/>
              <a:pathLst>
                <a:path w="275" h="227" extrusionOk="0">
                  <a:moveTo>
                    <a:pt x="92" y="1"/>
                  </a:moveTo>
                  <a:cubicBezTo>
                    <a:pt x="61" y="1"/>
                    <a:pt x="31" y="62"/>
                    <a:pt x="1" y="92"/>
                  </a:cubicBezTo>
                  <a:cubicBezTo>
                    <a:pt x="31" y="153"/>
                    <a:pt x="31" y="214"/>
                    <a:pt x="61" y="214"/>
                  </a:cubicBezTo>
                  <a:cubicBezTo>
                    <a:pt x="79" y="223"/>
                    <a:pt x="97" y="226"/>
                    <a:pt x="114" y="226"/>
                  </a:cubicBezTo>
                  <a:cubicBezTo>
                    <a:pt x="155" y="226"/>
                    <a:pt x="192" y="205"/>
                    <a:pt x="213" y="183"/>
                  </a:cubicBezTo>
                  <a:cubicBezTo>
                    <a:pt x="274" y="92"/>
                    <a:pt x="21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7" name="Google Shape;14487;p16"/>
            <p:cNvSpPr/>
            <p:nvPr/>
          </p:nvSpPr>
          <p:spPr>
            <a:xfrm>
              <a:off x="6576375" y="1185725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52"/>
                    <a:pt x="31" y="183"/>
                    <a:pt x="61" y="213"/>
                  </a:cubicBezTo>
                  <a:cubicBezTo>
                    <a:pt x="83" y="227"/>
                    <a:pt x="104" y="233"/>
                    <a:pt x="123" y="233"/>
                  </a:cubicBezTo>
                  <a:cubicBezTo>
                    <a:pt x="188" y="233"/>
                    <a:pt x="237" y="168"/>
                    <a:pt x="213" y="122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8" name="Google Shape;14488;p16"/>
            <p:cNvSpPr/>
            <p:nvPr/>
          </p:nvSpPr>
          <p:spPr>
            <a:xfrm>
              <a:off x="650277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179" y="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9" name="Google Shape;14489;p16"/>
            <p:cNvSpPr/>
            <p:nvPr/>
          </p:nvSpPr>
          <p:spPr>
            <a:xfrm>
              <a:off x="6011025" y="12136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7" y="197"/>
                    <a:pt x="104" y="200"/>
                    <a:pt x="112" y="200"/>
                  </a:cubicBezTo>
                  <a:cubicBezTo>
                    <a:pt x="145" y="200"/>
                    <a:pt x="194" y="155"/>
                    <a:pt x="243" y="130"/>
                  </a:cubicBezTo>
                  <a:cubicBezTo>
                    <a:pt x="213" y="100"/>
                    <a:pt x="213" y="9"/>
                    <a:pt x="152" y="9"/>
                  </a:cubicBezTo>
                  <a:cubicBezTo>
                    <a:pt x="146" y="3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0" name="Google Shape;14490;p16"/>
            <p:cNvSpPr/>
            <p:nvPr/>
          </p:nvSpPr>
          <p:spPr>
            <a:xfrm>
              <a:off x="5718450" y="1221425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305" y="1"/>
                  </a:moveTo>
                  <a:cubicBezTo>
                    <a:pt x="214" y="1"/>
                    <a:pt x="62" y="1"/>
                    <a:pt x="31" y="122"/>
                  </a:cubicBezTo>
                  <a:cubicBezTo>
                    <a:pt x="1" y="335"/>
                    <a:pt x="183" y="335"/>
                    <a:pt x="305" y="33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1" name="Google Shape;14491;p16"/>
            <p:cNvSpPr/>
            <p:nvPr/>
          </p:nvSpPr>
          <p:spPr>
            <a:xfrm>
              <a:off x="6909200" y="1231300"/>
              <a:ext cx="5900" cy="597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22" y="1"/>
                  </a:moveTo>
                  <a:cubicBezTo>
                    <a:pt x="92" y="31"/>
                    <a:pt x="31" y="62"/>
                    <a:pt x="1" y="92"/>
                  </a:cubicBezTo>
                  <a:cubicBezTo>
                    <a:pt x="1" y="153"/>
                    <a:pt x="31" y="183"/>
                    <a:pt x="62" y="214"/>
                  </a:cubicBezTo>
                  <a:cubicBezTo>
                    <a:pt x="79" y="231"/>
                    <a:pt x="100" y="238"/>
                    <a:pt x="122" y="238"/>
                  </a:cubicBezTo>
                  <a:cubicBezTo>
                    <a:pt x="179" y="238"/>
                    <a:pt x="236" y="188"/>
                    <a:pt x="214" y="123"/>
                  </a:cubicBezTo>
                  <a:cubicBezTo>
                    <a:pt x="214" y="9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2" name="Google Shape;14492;p16"/>
            <p:cNvSpPr/>
            <p:nvPr/>
          </p:nvSpPr>
          <p:spPr>
            <a:xfrm>
              <a:off x="5744300" y="12343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0" y="1"/>
                  </a:moveTo>
                  <a:cubicBezTo>
                    <a:pt x="10" y="3"/>
                    <a:pt x="21" y="4"/>
                    <a:pt x="31" y="6"/>
                  </a:cubicBezTo>
                  <a:lnTo>
                    <a:pt x="31" y="6"/>
                  </a:lnTo>
                  <a:cubicBezTo>
                    <a:pt x="31" y="4"/>
                    <a:pt x="31" y="2"/>
                    <a:pt x="31" y="1"/>
                  </a:cubicBezTo>
                  <a:close/>
                  <a:moveTo>
                    <a:pt x="31" y="6"/>
                  </a:moveTo>
                  <a:cubicBezTo>
                    <a:pt x="31" y="127"/>
                    <a:pt x="34" y="274"/>
                    <a:pt x="243" y="274"/>
                  </a:cubicBezTo>
                  <a:cubicBezTo>
                    <a:pt x="274" y="274"/>
                    <a:pt x="304" y="213"/>
                    <a:pt x="304" y="213"/>
                  </a:cubicBezTo>
                  <a:cubicBezTo>
                    <a:pt x="304" y="15"/>
                    <a:pt x="172" y="28"/>
                    <a:pt x="31" y="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3" name="Google Shape;14493;p16"/>
            <p:cNvSpPr/>
            <p:nvPr/>
          </p:nvSpPr>
          <p:spPr>
            <a:xfrm>
              <a:off x="5941875" y="12404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61" y="244"/>
                    <a:pt x="152" y="244"/>
                  </a:cubicBezTo>
                  <a:cubicBezTo>
                    <a:pt x="183" y="244"/>
                    <a:pt x="213" y="183"/>
                    <a:pt x="274" y="153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4" name="Google Shape;14494;p16"/>
            <p:cNvSpPr/>
            <p:nvPr/>
          </p:nvSpPr>
          <p:spPr>
            <a:xfrm>
              <a:off x="5865125" y="124575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5" name="Google Shape;14495;p16"/>
            <p:cNvSpPr/>
            <p:nvPr/>
          </p:nvSpPr>
          <p:spPr>
            <a:xfrm>
              <a:off x="5645500" y="12495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1" y="213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6" name="Google Shape;14496;p16"/>
            <p:cNvSpPr/>
            <p:nvPr/>
          </p:nvSpPr>
          <p:spPr>
            <a:xfrm>
              <a:off x="6904650" y="12497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1" y="207"/>
                    <a:pt x="92" y="238"/>
                  </a:cubicBezTo>
                  <a:cubicBezTo>
                    <a:pt x="12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7" name="Google Shape;14497;p16"/>
            <p:cNvSpPr/>
            <p:nvPr/>
          </p:nvSpPr>
          <p:spPr>
            <a:xfrm>
              <a:off x="6095375" y="1251825"/>
              <a:ext cx="9900" cy="8750"/>
            </a:xfrm>
            <a:custGeom>
              <a:avLst/>
              <a:gdLst/>
              <a:ahLst/>
              <a:cxnLst/>
              <a:rect l="l" t="t" r="r" b="b"/>
              <a:pathLst>
                <a:path w="396" h="350" extrusionOk="0">
                  <a:moveTo>
                    <a:pt x="243" y="1"/>
                  </a:moveTo>
                  <a:cubicBezTo>
                    <a:pt x="152" y="92"/>
                    <a:pt x="91" y="153"/>
                    <a:pt x="0" y="244"/>
                  </a:cubicBezTo>
                  <a:cubicBezTo>
                    <a:pt x="59" y="303"/>
                    <a:pt x="119" y="350"/>
                    <a:pt x="187" y="350"/>
                  </a:cubicBezTo>
                  <a:cubicBezTo>
                    <a:pt x="223" y="350"/>
                    <a:pt x="262" y="336"/>
                    <a:pt x="304" y="305"/>
                  </a:cubicBezTo>
                  <a:cubicBezTo>
                    <a:pt x="395" y="183"/>
                    <a:pt x="334" y="92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8" name="Google Shape;14498;p16"/>
            <p:cNvSpPr/>
            <p:nvPr/>
          </p:nvSpPr>
          <p:spPr>
            <a:xfrm>
              <a:off x="6438825" y="12586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152"/>
                    <a:pt x="31" y="213"/>
                    <a:pt x="153" y="243"/>
                  </a:cubicBezTo>
                  <a:cubicBezTo>
                    <a:pt x="183" y="213"/>
                    <a:pt x="244" y="213"/>
                    <a:pt x="275" y="183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9" name="Google Shape;14499;p16"/>
            <p:cNvSpPr/>
            <p:nvPr/>
          </p:nvSpPr>
          <p:spPr>
            <a:xfrm>
              <a:off x="5517850" y="12632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1"/>
                  </a:moveTo>
                  <a:cubicBezTo>
                    <a:pt x="152" y="1"/>
                    <a:pt x="92" y="1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83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0" name="Google Shape;14500;p16"/>
            <p:cNvSpPr/>
            <p:nvPr/>
          </p:nvSpPr>
          <p:spPr>
            <a:xfrm>
              <a:off x="6037625" y="12677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3"/>
                  </a:cubicBezTo>
                  <a:cubicBezTo>
                    <a:pt x="213" y="62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1" name="Google Shape;14501;p16"/>
            <p:cNvSpPr/>
            <p:nvPr/>
          </p:nvSpPr>
          <p:spPr>
            <a:xfrm>
              <a:off x="6731400" y="12820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2" y="0"/>
                  </a:moveTo>
                  <a:cubicBezTo>
                    <a:pt x="99" y="0"/>
                    <a:pt x="49" y="45"/>
                    <a:pt x="0" y="6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8" y="197"/>
                    <a:pt x="105" y="199"/>
                    <a:pt x="113" y="199"/>
                  </a:cubicBezTo>
                  <a:cubicBezTo>
                    <a:pt x="146" y="199"/>
                    <a:pt x="195" y="160"/>
                    <a:pt x="243" y="160"/>
                  </a:cubicBezTo>
                  <a:cubicBezTo>
                    <a:pt x="213" y="100"/>
                    <a:pt x="213" y="8"/>
                    <a:pt x="152" y="8"/>
                  </a:cubicBezTo>
                  <a:cubicBezTo>
                    <a:pt x="146" y="3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2" name="Google Shape;14502;p16"/>
            <p:cNvSpPr/>
            <p:nvPr/>
          </p:nvSpPr>
          <p:spPr>
            <a:xfrm>
              <a:off x="6024700" y="12915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177"/>
                    <a:pt x="91" y="237"/>
                  </a:cubicBezTo>
                  <a:cubicBezTo>
                    <a:pt x="122" y="177"/>
                    <a:pt x="213" y="177"/>
                    <a:pt x="213" y="146"/>
                  </a:cubicBezTo>
                  <a:cubicBezTo>
                    <a:pt x="213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3" name="Google Shape;14503;p16"/>
            <p:cNvSpPr/>
            <p:nvPr/>
          </p:nvSpPr>
          <p:spPr>
            <a:xfrm>
              <a:off x="5821800" y="1301975"/>
              <a:ext cx="12950" cy="11625"/>
            </a:xfrm>
            <a:custGeom>
              <a:avLst/>
              <a:gdLst/>
              <a:ahLst/>
              <a:cxnLst/>
              <a:rect l="l" t="t" r="r" b="b"/>
              <a:pathLst>
                <a:path w="518" h="465" extrusionOk="0">
                  <a:moveTo>
                    <a:pt x="1" y="1"/>
                  </a:moveTo>
                  <a:lnTo>
                    <a:pt x="1" y="214"/>
                  </a:lnTo>
                  <a:cubicBezTo>
                    <a:pt x="1" y="274"/>
                    <a:pt x="31" y="335"/>
                    <a:pt x="31" y="396"/>
                  </a:cubicBezTo>
                  <a:cubicBezTo>
                    <a:pt x="77" y="441"/>
                    <a:pt x="145" y="464"/>
                    <a:pt x="213" y="464"/>
                  </a:cubicBezTo>
                  <a:cubicBezTo>
                    <a:pt x="282" y="464"/>
                    <a:pt x="350" y="441"/>
                    <a:pt x="396" y="396"/>
                  </a:cubicBezTo>
                  <a:cubicBezTo>
                    <a:pt x="517" y="305"/>
                    <a:pt x="517" y="12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4" name="Google Shape;14504;p16"/>
            <p:cNvSpPr/>
            <p:nvPr/>
          </p:nvSpPr>
          <p:spPr>
            <a:xfrm>
              <a:off x="6547500" y="1308050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1" y="1"/>
                  </a:moveTo>
                  <a:lnTo>
                    <a:pt x="1" y="335"/>
                  </a:lnTo>
                  <a:cubicBezTo>
                    <a:pt x="122" y="335"/>
                    <a:pt x="274" y="335"/>
                    <a:pt x="274" y="214"/>
                  </a:cubicBezTo>
                  <a:cubicBezTo>
                    <a:pt x="304" y="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5" name="Google Shape;14505;p16"/>
            <p:cNvSpPr/>
            <p:nvPr/>
          </p:nvSpPr>
          <p:spPr>
            <a:xfrm>
              <a:off x="6913000" y="13092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67" y="0"/>
                  </a:moveTo>
                  <a:cubicBezTo>
                    <a:pt x="132" y="0"/>
                    <a:pt x="105" y="22"/>
                    <a:pt x="62" y="43"/>
                  </a:cubicBezTo>
                  <a:cubicBezTo>
                    <a:pt x="1" y="104"/>
                    <a:pt x="62" y="19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43"/>
                    <a:pt x="214" y="13"/>
                  </a:cubicBezTo>
                  <a:cubicBezTo>
                    <a:pt x="196" y="4"/>
                    <a:pt x="181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6" name="Google Shape;14506;p16"/>
            <p:cNvSpPr/>
            <p:nvPr/>
          </p:nvSpPr>
          <p:spPr>
            <a:xfrm>
              <a:off x="6963150" y="13088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23" y="0"/>
                    <a:pt x="62" y="31"/>
                    <a:pt x="31" y="61"/>
                  </a:cubicBezTo>
                  <a:cubicBezTo>
                    <a:pt x="1" y="152"/>
                    <a:pt x="62" y="213"/>
                    <a:pt x="153" y="213"/>
                  </a:cubicBezTo>
                  <a:cubicBezTo>
                    <a:pt x="183" y="213"/>
                    <a:pt x="214" y="152"/>
                    <a:pt x="275" y="122"/>
                  </a:cubicBezTo>
                  <a:cubicBezTo>
                    <a:pt x="244" y="92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7" name="Google Shape;14507;p16"/>
            <p:cNvSpPr/>
            <p:nvPr/>
          </p:nvSpPr>
          <p:spPr>
            <a:xfrm>
              <a:off x="5821050" y="1311850"/>
              <a:ext cx="10650" cy="13725"/>
            </a:xfrm>
            <a:custGeom>
              <a:avLst/>
              <a:gdLst/>
              <a:ahLst/>
              <a:cxnLst/>
              <a:rect l="l" t="t" r="r" b="b"/>
              <a:pathLst>
                <a:path w="426" h="549" extrusionOk="0">
                  <a:moveTo>
                    <a:pt x="61" y="1"/>
                  </a:moveTo>
                  <a:cubicBezTo>
                    <a:pt x="61" y="183"/>
                    <a:pt x="0" y="396"/>
                    <a:pt x="213" y="548"/>
                  </a:cubicBezTo>
                  <a:cubicBezTo>
                    <a:pt x="213" y="396"/>
                    <a:pt x="274" y="244"/>
                    <a:pt x="426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8" name="Google Shape;14508;p16"/>
            <p:cNvSpPr/>
            <p:nvPr/>
          </p:nvSpPr>
          <p:spPr>
            <a:xfrm>
              <a:off x="6511775" y="13130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2" y="43"/>
                  </a:cubicBezTo>
                  <a:cubicBezTo>
                    <a:pt x="1" y="134"/>
                    <a:pt x="62" y="22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3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9" name="Google Shape;14509;p16"/>
            <p:cNvSpPr/>
            <p:nvPr/>
          </p:nvSpPr>
          <p:spPr>
            <a:xfrm>
              <a:off x="5481375" y="1318375"/>
              <a:ext cx="6100" cy="5125"/>
            </a:xfrm>
            <a:custGeom>
              <a:avLst/>
              <a:gdLst/>
              <a:ahLst/>
              <a:cxnLst/>
              <a:rect l="l" t="t" r="r" b="b"/>
              <a:pathLst>
                <a:path w="244" h="205" extrusionOk="0">
                  <a:moveTo>
                    <a:pt x="15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196"/>
                  </a:cubicBezTo>
                  <a:cubicBezTo>
                    <a:pt x="128" y="202"/>
                    <a:pt x="135" y="204"/>
                    <a:pt x="142" y="204"/>
                  </a:cubicBezTo>
                  <a:cubicBezTo>
                    <a:pt x="174" y="204"/>
                    <a:pt x="219" y="160"/>
                    <a:pt x="244" y="135"/>
                  </a:cubicBezTo>
                  <a:cubicBezTo>
                    <a:pt x="244" y="105"/>
                    <a:pt x="244" y="13"/>
                    <a:pt x="183" y="13"/>
                  </a:cubicBezTo>
                  <a:cubicBezTo>
                    <a:pt x="174" y="5"/>
                    <a:pt x="162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0" name="Google Shape;14510;p16"/>
            <p:cNvSpPr/>
            <p:nvPr/>
          </p:nvSpPr>
          <p:spPr>
            <a:xfrm>
              <a:off x="5632600" y="1318075"/>
              <a:ext cx="6100" cy="5975"/>
            </a:xfrm>
            <a:custGeom>
              <a:avLst/>
              <a:gdLst/>
              <a:ahLst/>
              <a:cxnLst/>
              <a:rect l="l" t="t" r="r" b="b"/>
              <a:pathLst>
                <a:path w="244" h="239" extrusionOk="0">
                  <a:moveTo>
                    <a:pt x="121" y="1"/>
                  </a:moveTo>
                  <a:cubicBezTo>
                    <a:pt x="63" y="1"/>
                    <a:pt x="0" y="51"/>
                    <a:pt x="0" y="117"/>
                  </a:cubicBezTo>
                  <a:cubicBezTo>
                    <a:pt x="0" y="147"/>
                    <a:pt x="61" y="208"/>
                    <a:pt x="91" y="238"/>
                  </a:cubicBezTo>
                  <a:cubicBezTo>
                    <a:pt x="152" y="208"/>
                    <a:pt x="213" y="208"/>
                    <a:pt x="243" y="177"/>
                  </a:cubicBezTo>
                  <a:cubicBezTo>
                    <a:pt x="243" y="117"/>
                    <a:pt x="213" y="56"/>
                    <a:pt x="182" y="25"/>
                  </a:cubicBezTo>
                  <a:cubicBezTo>
                    <a:pt x="165" y="8"/>
                    <a:pt x="144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1" name="Google Shape;14511;p16"/>
            <p:cNvSpPr/>
            <p:nvPr/>
          </p:nvSpPr>
          <p:spPr>
            <a:xfrm>
              <a:off x="6621300" y="1317950"/>
              <a:ext cx="6025" cy="5475"/>
            </a:xfrm>
            <a:custGeom>
              <a:avLst/>
              <a:gdLst/>
              <a:ahLst/>
              <a:cxnLst/>
              <a:rect l="l" t="t" r="r" b="b"/>
              <a:pathLst>
                <a:path w="241" h="219" extrusionOk="0">
                  <a:moveTo>
                    <a:pt x="179" y="0"/>
                  </a:moveTo>
                  <a:cubicBezTo>
                    <a:pt x="119" y="0"/>
                    <a:pt x="58" y="30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40" y="91"/>
                    <a:pt x="210" y="3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2" name="Google Shape;14512;p16"/>
            <p:cNvSpPr/>
            <p:nvPr/>
          </p:nvSpPr>
          <p:spPr>
            <a:xfrm>
              <a:off x="6033825" y="1322500"/>
              <a:ext cx="5325" cy="5950"/>
            </a:xfrm>
            <a:custGeom>
              <a:avLst/>
              <a:gdLst/>
              <a:ahLst/>
              <a:cxnLst/>
              <a:rect l="l" t="t" r="r" b="b"/>
              <a:pathLst>
                <a:path w="213" h="238" extrusionOk="0">
                  <a:moveTo>
                    <a:pt x="122" y="0"/>
                  </a:moveTo>
                  <a:cubicBezTo>
                    <a:pt x="91" y="31"/>
                    <a:pt x="0" y="61"/>
                    <a:pt x="0" y="92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8" y="230"/>
                    <a:pt x="97" y="238"/>
                    <a:pt x="116" y="238"/>
                  </a:cubicBezTo>
                  <a:cubicBezTo>
                    <a:pt x="165" y="238"/>
                    <a:pt x="213" y="188"/>
                    <a:pt x="213" y="122"/>
                  </a:cubicBezTo>
                  <a:cubicBezTo>
                    <a:pt x="213" y="92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3" name="Google Shape;14513;p16"/>
            <p:cNvSpPr/>
            <p:nvPr/>
          </p:nvSpPr>
          <p:spPr>
            <a:xfrm>
              <a:off x="6634900" y="13270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1"/>
                  </a:moveTo>
                  <a:cubicBezTo>
                    <a:pt x="122" y="1"/>
                    <a:pt x="91" y="1"/>
                    <a:pt x="61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74" y="122"/>
                  </a:cubicBezTo>
                  <a:cubicBezTo>
                    <a:pt x="243" y="9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4" name="Google Shape;14514;p16"/>
            <p:cNvSpPr/>
            <p:nvPr/>
          </p:nvSpPr>
          <p:spPr>
            <a:xfrm>
              <a:off x="6102200" y="1331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92" y="31"/>
                    <a:pt x="1" y="31"/>
                    <a:pt x="1" y="91"/>
                  </a:cubicBezTo>
                  <a:cubicBezTo>
                    <a:pt x="1" y="122"/>
                    <a:pt x="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61"/>
                    <a:pt x="18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5" name="Google Shape;14515;p16"/>
            <p:cNvSpPr/>
            <p:nvPr/>
          </p:nvSpPr>
          <p:spPr>
            <a:xfrm>
              <a:off x="6248100" y="133162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52"/>
                    <a:pt x="1" y="213"/>
                    <a:pt x="61" y="243"/>
                  </a:cubicBezTo>
                  <a:cubicBezTo>
                    <a:pt x="78" y="249"/>
                    <a:pt x="93" y="251"/>
                    <a:pt x="107" y="251"/>
                  </a:cubicBezTo>
                  <a:cubicBezTo>
                    <a:pt x="172" y="251"/>
                    <a:pt x="213" y="197"/>
                    <a:pt x="213" y="122"/>
                  </a:cubicBezTo>
                  <a:cubicBezTo>
                    <a:pt x="213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6" name="Google Shape;14516;p16"/>
            <p:cNvSpPr/>
            <p:nvPr/>
          </p:nvSpPr>
          <p:spPr>
            <a:xfrm>
              <a:off x="5805850" y="13454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63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7"/>
                  </a:cubicBezTo>
                  <a:cubicBezTo>
                    <a:pt x="152" y="207"/>
                    <a:pt x="213" y="207"/>
                    <a:pt x="243" y="177"/>
                  </a:cubicBezTo>
                  <a:cubicBezTo>
                    <a:pt x="243" y="116"/>
                    <a:pt x="213" y="55"/>
                    <a:pt x="183" y="25"/>
                  </a:cubicBezTo>
                  <a:cubicBezTo>
                    <a:pt x="166" y="8"/>
                    <a:pt x="14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7" name="Google Shape;14517;p16"/>
            <p:cNvSpPr/>
            <p:nvPr/>
          </p:nvSpPr>
          <p:spPr>
            <a:xfrm>
              <a:off x="6175150" y="1345300"/>
              <a:ext cx="5925" cy="5825"/>
            </a:xfrm>
            <a:custGeom>
              <a:avLst/>
              <a:gdLst/>
              <a:ahLst/>
              <a:cxnLst/>
              <a:rect l="l" t="t" r="r" b="b"/>
              <a:pathLst>
                <a:path w="237" h="233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22"/>
                    <a:pt x="31" y="213"/>
                    <a:pt x="61" y="213"/>
                  </a:cubicBezTo>
                  <a:cubicBezTo>
                    <a:pt x="82" y="227"/>
                    <a:pt x="103" y="233"/>
                    <a:pt x="122" y="233"/>
                  </a:cubicBezTo>
                  <a:cubicBezTo>
                    <a:pt x="188" y="233"/>
                    <a:pt x="237" y="162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8" name="Google Shape;14518;p16"/>
            <p:cNvSpPr/>
            <p:nvPr/>
          </p:nvSpPr>
          <p:spPr>
            <a:xfrm>
              <a:off x="6274700" y="1344525"/>
              <a:ext cx="7625" cy="6125"/>
            </a:xfrm>
            <a:custGeom>
              <a:avLst/>
              <a:gdLst/>
              <a:ahLst/>
              <a:cxnLst/>
              <a:rect l="l" t="t" r="r" b="b"/>
              <a:pathLst>
                <a:path w="305" h="245" extrusionOk="0">
                  <a:moveTo>
                    <a:pt x="92" y="1"/>
                  </a:moveTo>
                  <a:cubicBezTo>
                    <a:pt x="31" y="62"/>
                    <a:pt x="0" y="122"/>
                    <a:pt x="31" y="183"/>
                  </a:cubicBezTo>
                  <a:cubicBezTo>
                    <a:pt x="61" y="244"/>
                    <a:pt x="122" y="244"/>
                    <a:pt x="152" y="244"/>
                  </a:cubicBezTo>
                  <a:cubicBezTo>
                    <a:pt x="244" y="244"/>
                    <a:pt x="304" y="153"/>
                    <a:pt x="244" y="62"/>
                  </a:cubicBezTo>
                  <a:cubicBezTo>
                    <a:pt x="213" y="31"/>
                    <a:pt x="15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9" name="Google Shape;14519;p16"/>
            <p:cNvSpPr/>
            <p:nvPr/>
          </p:nvSpPr>
          <p:spPr>
            <a:xfrm>
              <a:off x="5356750" y="1349775"/>
              <a:ext cx="9150" cy="6950"/>
            </a:xfrm>
            <a:custGeom>
              <a:avLst/>
              <a:gdLst/>
              <a:ahLst/>
              <a:cxnLst/>
              <a:rect l="l" t="t" r="r" b="b"/>
              <a:pathLst>
                <a:path w="366" h="278" extrusionOk="0">
                  <a:moveTo>
                    <a:pt x="169" y="0"/>
                  </a:moveTo>
                  <a:cubicBezTo>
                    <a:pt x="0" y="0"/>
                    <a:pt x="0" y="165"/>
                    <a:pt x="0" y="277"/>
                  </a:cubicBezTo>
                  <a:lnTo>
                    <a:pt x="365" y="277"/>
                  </a:lnTo>
                  <a:cubicBezTo>
                    <a:pt x="365" y="186"/>
                    <a:pt x="365" y="34"/>
                    <a:pt x="213" y="4"/>
                  </a:cubicBezTo>
                  <a:cubicBezTo>
                    <a:pt x="197" y="1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0" name="Google Shape;14520;p16"/>
            <p:cNvSpPr/>
            <p:nvPr/>
          </p:nvSpPr>
          <p:spPr>
            <a:xfrm>
              <a:off x="6823350" y="1348325"/>
              <a:ext cx="6850" cy="6950"/>
            </a:xfrm>
            <a:custGeom>
              <a:avLst/>
              <a:gdLst/>
              <a:ahLst/>
              <a:cxnLst/>
              <a:rect l="l" t="t" r="r" b="b"/>
              <a:pathLst>
                <a:path w="274" h="278" extrusionOk="0">
                  <a:moveTo>
                    <a:pt x="274" y="1"/>
                  </a:moveTo>
                  <a:cubicBezTo>
                    <a:pt x="152" y="31"/>
                    <a:pt x="0" y="1"/>
                    <a:pt x="0" y="214"/>
                  </a:cubicBezTo>
                  <a:cubicBezTo>
                    <a:pt x="0" y="244"/>
                    <a:pt x="31" y="274"/>
                    <a:pt x="61" y="274"/>
                  </a:cubicBezTo>
                  <a:cubicBezTo>
                    <a:pt x="77" y="277"/>
                    <a:pt x="92" y="278"/>
                    <a:pt x="105" y="278"/>
                  </a:cubicBezTo>
                  <a:cubicBezTo>
                    <a:pt x="270" y="278"/>
                    <a:pt x="246" y="1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1" name="Google Shape;14521;p16"/>
            <p:cNvSpPr/>
            <p:nvPr/>
          </p:nvSpPr>
          <p:spPr>
            <a:xfrm>
              <a:off x="6293700" y="1359450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1" y="0"/>
                  </a:moveTo>
                  <a:cubicBezTo>
                    <a:pt x="124" y="0"/>
                    <a:pt x="107" y="4"/>
                    <a:pt x="92" y="12"/>
                  </a:cubicBezTo>
                  <a:cubicBezTo>
                    <a:pt x="31" y="12"/>
                    <a:pt x="31" y="103"/>
                    <a:pt x="0" y="164"/>
                  </a:cubicBezTo>
                  <a:cubicBezTo>
                    <a:pt x="61" y="225"/>
                    <a:pt x="122" y="255"/>
                    <a:pt x="213" y="285"/>
                  </a:cubicBezTo>
                  <a:cubicBezTo>
                    <a:pt x="396" y="285"/>
                    <a:pt x="274" y="164"/>
                    <a:pt x="274" y="103"/>
                  </a:cubicBezTo>
                  <a:cubicBezTo>
                    <a:pt x="251" y="35"/>
                    <a:pt x="194" y="0"/>
                    <a:pt x="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2" name="Google Shape;14522;p16"/>
            <p:cNvSpPr/>
            <p:nvPr/>
          </p:nvSpPr>
          <p:spPr>
            <a:xfrm>
              <a:off x="5568750" y="13635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31"/>
                    <a:pt x="1" y="62"/>
                    <a:pt x="1" y="9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3" name="Google Shape;14523;p16"/>
            <p:cNvSpPr/>
            <p:nvPr/>
          </p:nvSpPr>
          <p:spPr>
            <a:xfrm>
              <a:off x="6159200" y="1364600"/>
              <a:ext cx="8375" cy="5875"/>
            </a:xfrm>
            <a:custGeom>
              <a:avLst/>
              <a:gdLst/>
              <a:ahLst/>
              <a:cxnLst/>
              <a:rect l="l" t="t" r="r" b="b"/>
              <a:pathLst>
                <a:path w="335" h="235" extrusionOk="0">
                  <a:moveTo>
                    <a:pt x="261" y="0"/>
                  </a:moveTo>
                  <a:cubicBezTo>
                    <a:pt x="241" y="0"/>
                    <a:pt x="216" y="7"/>
                    <a:pt x="183" y="19"/>
                  </a:cubicBezTo>
                  <a:cubicBezTo>
                    <a:pt x="122" y="49"/>
                    <a:pt x="31" y="49"/>
                    <a:pt x="0" y="140"/>
                  </a:cubicBezTo>
                  <a:cubicBezTo>
                    <a:pt x="0" y="221"/>
                    <a:pt x="41" y="235"/>
                    <a:pt x="95" y="235"/>
                  </a:cubicBezTo>
                  <a:cubicBezTo>
                    <a:pt x="122" y="235"/>
                    <a:pt x="152" y="231"/>
                    <a:pt x="183" y="231"/>
                  </a:cubicBezTo>
                  <a:cubicBezTo>
                    <a:pt x="274" y="231"/>
                    <a:pt x="335" y="140"/>
                    <a:pt x="335" y="79"/>
                  </a:cubicBezTo>
                  <a:cubicBezTo>
                    <a:pt x="315" y="22"/>
                    <a:pt x="296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4" name="Google Shape;14524;p16"/>
            <p:cNvSpPr/>
            <p:nvPr/>
          </p:nvSpPr>
          <p:spPr>
            <a:xfrm>
              <a:off x="6539150" y="13681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152"/>
                    <a:pt x="31" y="213"/>
                    <a:pt x="122" y="243"/>
                  </a:cubicBezTo>
                  <a:cubicBezTo>
                    <a:pt x="183" y="213"/>
                    <a:pt x="243" y="213"/>
                    <a:pt x="274" y="183"/>
                  </a:cubicBezTo>
                  <a:cubicBezTo>
                    <a:pt x="304" y="9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5" name="Google Shape;14525;p16"/>
            <p:cNvSpPr/>
            <p:nvPr/>
          </p:nvSpPr>
          <p:spPr>
            <a:xfrm>
              <a:off x="6821825" y="13685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61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226"/>
                  </a:cubicBezTo>
                  <a:cubicBezTo>
                    <a:pt x="183" y="226"/>
                    <a:pt x="213" y="166"/>
                    <a:pt x="274" y="135"/>
                  </a:cubicBezTo>
                  <a:cubicBezTo>
                    <a:pt x="244" y="105"/>
                    <a:pt x="244" y="44"/>
                    <a:pt x="213" y="14"/>
                  </a:cubicBezTo>
                  <a:cubicBezTo>
                    <a:pt x="195" y="5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6" name="Google Shape;14526;p16"/>
            <p:cNvSpPr/>
            <p:nvPr/>
          </p:nvSpPr>
          <p:spPr>
            <a:xfrm>
              <a:off x="6023925" y="1372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22" y="1"/>
                    <a:pt x="92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44" y="122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7" name="Google Shape;14527;p16"/>
            <p:cNvSpPr/>
            <p:nvPr/>
          </p:nvSpPr>
          <p:spPr>
            <a:xfrm>
              <a:off x="6339300" y="1377200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1"/>
                  </a:moveTo>
                  <a:cubicBezTo>
                    <a:pt x="61" y="31"/>
                    <a:pt x="0" y="31"/>
                    <a:pt x="0" y="92"/>
                  </a:cubicBezTo>
                  <a:cubicBezTo>
                    <a:pt x="0" y="123"/>
                    <a:pt x="30" y="214"/>
                    <a:pt x="61" y="214"/>
                  </a:cubicBezTo>
                  <a:cubicBezTo>
                    <a:pt x="75" y="227"/>
                    <a:pt x="91" y="233"/>
                    <a:pt x="109" y="233"/>
                  </a:cubicBezTo>
                  <a:cubicBezTo>
                    <a:pt x="169" y="233"/>
                    <a:pt x="236" y="163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8" name="Google Shape;14528;p16"/>
            <p:cNvSpPr/>
            <p:nvPr/>
          </p:nvSpPr>
          <p:spPr>
            <a:xfrm>
              <a:off x="6991275" y="1376450"/>
              <a:ext cx="9900" cy="6100"/>
            </a:xfrm>
            <a:custGeom>
              <a:avLst/>
              <a:gdLst/>
              <a:ahLst/>
              <a:cxnLst/>
              <a:rect l="l" t="t" r="r" b="b"/>
              <a:pathLst>
                <a:path w="396" h="244" extrusionOk="0">
                  <a:moveTo>
                    <a:pt x="213" y="1"/>
                  </a:moveTo>
                  <a:cubicBezTo>
                    <a:pt x="153" y="1"/>
                    <a:pt x="61" y="31"/>
                    <a:pt x="1" y="92"/>
                  </a:cubicBezTo>
                  <a:cubicBezTo>
                    <a:pt x="1" y="122"/>
                    <a:pt x="31" y="183"/>
                    <a:pt x="61" y="244"/>
                  </a:cubicBezTo>
                  <a:cubicBezTo>
                    <a:pt x="153" y="213"/>
                    <a:pt x="213" y="183"/>
                    <a:pt x="305" y="153"/>
                  </a:cubicBezTo>
                  <a:cubicBezTo>
                    <a:pt x="396" y="61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9" name="Google Shape;14529;p16"/>
            <p:cNvSpPr/>
            <p:nvPr/>
          </p:nvSpPr>
          <p:spPr>
            <a:xfrm>
              <a:off x="5296725" y="1380250"/>
              <a:ext cx="12925" cy="9150"/>
            </a:xfrm>
            <a:custGeom>
              <a:avLst/>
              <a:gdLst/>
              <a:ahLst/>
              <a:cxnLst/>
              <a:rect l="l" t="t" r="r" b="b"/>
              <a:pathLst>
                <a:path w="517" h="366" extrusionOk="0">
                  <a:moveTo>
                    <a:pt x="31" y="1"/>
                  </a:moveTo>
                  <a:cubicBezTo>
                    <a:pt x="0" y="152"/>
                    <a:pt x="91" y="304"/>
                    <a:pt x="213" y="365"/>
                  </a:cubicBezTo>
                  <a:cubicBezTo>
                    <a:pt x="517" y="92"/>
                    <a:pt x="304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0" name="Google Shape;14530;p16"/>
            <p:cNvSpPr/>
            <p:nvPr/>
          </p:nvSpPr>
          <p:spPr>
            <a:xfrm>
              <a:off x="6694925" y="13817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2" y="0"/>
                  </a:moveTo>
                  <a:cubicBezTo>
                    <a:pt x="91" y="31"/>
                    <a:pt x="0" y="61"/>
                    <a:pt x="0" y="91"/>
                  </a:cubicBezTo>
                  <a:cubicBezTo>
                    <a:pt x="0" y="152"/>
                    <a:pt x="0" y="213"/>
                    <a:pt x="61" y="243"/>
                  </a:cubicBezTo>
                  <a:cubicBezTo>
                    <a:pt x="77" y="249"/>
                    <a:pt x="92" y="251"/>
                    <a:pt x="108" y="251"/>
                  </a:cubicBezTo>
                  <a:cubicBezTo>
                    <a:pt x="181" y="251"/>
                    <a:pt x="243" y="192"/>
                    <a:pt x="24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1" name="Google Shape;14531;p16"/>
            <p:cNvSpPr/>
            <p:nvPr/>
          </p:nvSpPr>
          <p:spPr>
            <a:xfrm>
              <a:off x="5646275" y="13863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26" y="144"/>
                    <a:pt x="30" y="219"/>
                    <a:pt x="50" y="219"/>
                  </a:cubicBezTo>
                  <a:cubicBezTo>
                    <a:pt x="53" y="219"/>
                    <a:pt x="57" y="218"/>
                    <a:pt x="61" y="213"/>
                  </a:cubicBezTo>
                  <a:cubicBezTo>
                    <a:pt x="79" y="222"/>
                    <a:pt x="94" y="226"/>
                    <a:pt x="108" y="226"/>
                  </a:cubicBezTo>
                  <a:cubicBezTo>
                    <a:pt x="142" y="226"/>
                    <a:pt x="170" y="205"/>
                    <a:pt x="213" y="183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2" name="Google Shape;14532;p16"/>
            <p:cNvSpPr/>
            <p:nvPr/>
          </p:nvSpPr>
          <p:spPr>
            <a:xfrm>
              <a:off x="6963925" y="1400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208"/>
                    <a:pt x="92" y="238"/>
                  </a:cubicBezTo>
                  <a:cubicBezTo>
                    <a:pt x="152" y="208"/>
                    <a:pt x="213" y="208"/>
                    <a:pt x="244" y="177"/>
                  </a:cubicBezTo>
                  <a:cubicBezTo>
                    <a:pt x="244" y="116"/>
                    <a:pt x="213" y="56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3" name="Google Shape;14533;p16"/>
            <p:cNvSpPr/>
            <p:nvPr/>
          </p:nvSpPr>
          <p:spPr>
            <a:xfrm>
              <a:off x="6612850" y="14091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13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4" name="Google Shape;14534;p16"/>
            <p:cNvSpPr/>
            <p:nvPr/>
          </p:nvSpPr>
          <p:spPr>
            <a:xfrm>
              <a:off x="6734425" y="1413675"/>
              <a:ext cx="6875" cy="7625"/>
            </a:xfrm>
            <a:custGeom>
              <a:avLst/>
              <a:gdLst/>
              <a:ahLst/>
              <a:cxnLst/>
              <a:rect l="l" t="t" r="r" b="b"/>
              <a:pathLst>
                <a:path w="275" h="305" extrusionOk="0">
                  <a:moveTo>
                    <a:pt x="244" y="1"/>
                  </a:moveTo>
                  <a:cubicBezTo>
                    <a:pt x="1" y="1"/>
                    <a:pt x="31" y="153"/>
                    <a:pt x="1" y="305"/>
                  </a:cubicBezTo>
                  <a:cubicBezTo>
                    <a:pt x="122" y="274"/>
                    <a:pt x="274" y="274"/>
                    <a:pt x="274" y="62"/>
                  </a:cubicBezTo>
                  <a:cubicBezTo>
                    <a:pt x="274" y="62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5" name="Google Shape;14535;p16"/>
            <p:cNvSpPr/>
            <p:nvPr/>
          </p:nvSpPr>
          <p:spPr>
            <a:xfrm>
              <a:off x="6963150" y="1414125"/>
              <a:ext cx="6875" cy="5100"/>
            </a:xfrm>
            <a:custGeom>
              <a:avLst/>
              <a:gdLst/>
              <a:ahLst/>
              <a:cxnLst/>
              <a:rect l="l" t="t" r="r" b="b"/>
              <a:pathLst>
                <a:path w="275" h="204" extrusionOk="0">
                  <a:moveTo>
                    <a:pt x="161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4"/>
                    <a:pt x="62" y="196"/>
                    <a:pt x="153" y="196"/>
                  </a:cubicBezTo>
                  <a:cubicBezTo>
                    <a:pt x="159" y="201"/>
                    <a:pt x="165" y="204"/>
                    <a:pt x="171" y="204"/>
                  </a:cubicBezTo>
                  <a:cubicBezTo>
                    <a:pt x="196" y="204"/>
                    <a:pt x="225" y="159"/>
                    <a:pt x="275" y="135"/>
                  </a:cubicBezTo>
                  <a:cubicBezTo>
                    <a:pt x="244" y="104"/>
                    <a:pt x="244" y="13"/>
                    <a:pt x="214" y="13"/>
                  </a:cubicBezTo>
                  <a:cubicBezTo>
                    <a:pt x="196" y="4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6" name="Google Shape;14536;p16"/>
            <p:cNvSpPr/>
            <p:nvPr/>
          </p:nvSpPr>
          <p:spPr>
            <a:xfrm>
              <a:off x="5696425" y="14229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5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7" name="Google Shape;14537;p16"/>
            <p:cNvSpPr/>
            <p:nvPr/>
          </p:nvSpPr>
          <p:spPr>
            <a:xfrm>
              <a:off x="5325750" y="1431925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207" y="0"/>
                  </a:moveTo>
                  <a:cubicBezTo>
                    <a:pt x="146" y="0"/>
                    <a:pt x="116" y="0"/>
                    <a:pt x="55" y="61"/>
                  </a:cubicBezTo>
                  <a:cubicBezTo>
                    <a:pt x="1" y="115"/>
                    <a:pt x="43" y="218"/>
                    <a:pt x="118" y="218"/>
                  </a:cubicBezTo>
                  <a:cubicBezTo>
                    <a:pt x="127" y="218"/>
                    <a:pt x="136" y="216"/>
                    <a:pt x="146" y="213"/>
                  </a:cubicBezTo>
                  <a:cubicBezTo>
                    <a:pt x="207" y="213"/>
                    <a:pt x="237" y="183"/>
                    <a:pt x="268" y="152"/>
                  </a:cubicBezTo>
                  <a:cubicBezTo>
                    <a:pt x="268" y="92"/>
                    <a:pt x="237" y="31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8" name="Google Shape;14538;p16"/>
            <p:cNvSpPr/>
            <p:nvPr/>
          </p:nvSpPr>
          <p:spPr>
            <a:xfrm>
              <a:off x="6420600" y="14319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9" name="Google Shape;14539;p16"/>
            <p:cNvSpPr/>
            <p:nvPr/>
          </p:nvSpPr>
          <p:spPr>
            <a:xfrm>
              <a:off x="5354475" y="1436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1" y="31"/>
                    <a:pt x="0" y="31"/>
                    <a:pt x="31" y="62"/>
                  </a:cubicBezTo>
                  <a:cubicBezTo>
                    <a:pt x="0" y="122"/>
                    <a:pt x="31" y="183"/>
                    <a:pt x="61" y="214"/>
                  </a:cubicBezTo>
                  <a:cubicBezTo>
                    <a:pt x="78" y="219"/>
                    <a:pt x="95" y="222"/>
                    <a:pt x="111" y="222"/>
                  </a:cubicBezTo>
                  <a:cubicBezTo>
                    <a:pt x="183" y="222"/>
                    <a:pt x="243" y="172"/>
                    <a:pt x="243" y="122"/>
                  </a:cubicBezTo>
                  <a:cubicBezTo>
                    <a:pt x="243" y="6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0" name="Google Shape;14540;p16"/>
            <p:cNvSpPr/>
            <p:nvPr/>
          </p:nvSpPr>
          <p:spPr>
            <a:xfrm>
              <a:off x="600115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2"/>
                  </a:cubicBezTo>
                  <a:cubicBezTo>
                    <a:pt x="243" y="6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1" name="Google Shape;14541;p16"/>
            <p:cNvSpPr/>
            <p:nvPr/>
          </p:nvSpPr>
          <p:spPr>
            <a:xfrm>
              <a:off x="6238325" y="1441050"/>
              <a:ext cx="6775" cy="5475"/>
            </a:xfrm>
            <a:custGeom>
              <a:avLst/>
              <a:gdLst/>
              <a:ahLst/>
              <a:cxnLst/>
              <a:rect l="l" t="t" r="r" b="b"/>
              <a:pathLst>
                <a:path w="271" h="219" extrusionOk="0">
                  <a:moveTo>
                    <a:pt x="179" y="0"/>
                  </a:moveTo>
                  <a:cubicBezTo>
                    <a:pt x="118" y="0"/>
                    <a:pt x="27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40" y="9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2" name="Google Shape;14542;p16"/>
            <p:cNvSpPr/>
            <p:nvPr/>
          </p:nvSpPr>
          <p:spPr>
            <a:xfrm>
              <a:off x="6639450" y="1441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3" name="Google Shape;14543;p16"/>
            <p:cNvSpPr/>
            <p:nvPr/>
          </p:nvSpPr>
          <p:spPr>
            <a:xfrm>
              <a:off x="7014075" y="14410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4" y="122"/>
                  </a:cubicBezTo>
                  <a:cubicBezTo>
                    <a:pt x="213" y="91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4" name="Google Shape;14544;p16"/>
            <p:cNvSpPr/>
            <p:nvPr/>
          </p:nvSpPr>
          <p:spPr>
            <a:xfrm>
              <a:off x="5221500" y="1450150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152" y="1"/>
                  </a:moveTo>
                  <a:cubicBezTo>
                    <a:pt x="91" y="31"/>
                    <a:pt x="30" y="62"/>
                    <a:pt x="30" y="92"/>
                  </a:cubicBezTo>
                  <a:cubicBezTo>
                    <a:pt x="0" y="153"/>
                    <a:pt x="30" y="183"/>
                    <a:pt x="91" y="214"/>
                  </a:cubicBezTo>
                  <a:cubicBezTo>
                    <a:pt x="113" y="221"/>
                    <a:pt x="133" y="225"/>
                    <a:pt x="150" y="225"/>
                  </a:cubicBezTo>
                  <a:cubicBezTo>
                    <a:pt x="208" y="225"/>
                    <a:pt x="243" y="185"/>
                    <a:pt x="243" y="92"/>
                  </a:cubicBezTo>
                  <a:cubicBezTo>
                    <a:pt x="243" y="62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5" name="Google Shape;14545;p16"/>
            <p:cNvSpPr/>
            <p:nvPr/>
          </p:nvSpPr>
          <p:spPr>
            <a:xfrm>
              <a:off x="5554475" y="1450150"/>
              <a:ext cx="6700" cy="5475"/>
            </a:xfrm>
            <a:custGeom>
              <a:avLst/>
              <a:gdLst/>
              <a:ahLst/>
              <a:cxnLst/>
              <a:rect l="l" t="t" r="r" b="b"/>
              <a:pathLst>
                <a:path w="268" h="219" extrusionOk="0">
                  <a:moveTo>
                    <a:pt x="177" y="1"/>
                  </a:moveTo>
                  <a:cubicBezTo>
                    <a:pt x="146" y="1"/>
                    <a:pt x="86" y="1"/>
                    <a:pt x="55" y="62"/>
                  </a:cubicBezTo>
                  <a:cubicBezTo>
                    <a:pt x="1" y="116"/>
                    <a:pt x="43" y="218"/>
                    <a:pt x="118" y="218"/>
                  </a:cubicBezTo>
                  <a:cubicBezTo>
                    <a:pt x="127" y="218"/>
                    <a:pt x="136" y="217"/>
                    <a:pt x="146" y="214"/>
                  </a:cubicBezTo>
                  <a:cubicBezTo>
                    <a:pt x="177" y="214"/>
                    <a:pt x="238" y="153"/>
                    <a:pt x="268" y="122"/>
                  </a:cubicBezTo>
                  <a:cubicBezTo>
                    <a:pt x="238" y="92"/>
                    <a:pt x="207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6" name="Google Shape;14546;p16"/>
            <p:cNvSpPr/>
            <p:nvPr/>
          </p:nvSpPr>
          <p:spPr>
            <a:xfrm>
              <a:off x="6342325" y="1453875"/>
              <a:ext cx="9150" cy="13025"/>
            </a:xfrm>
            <a:custGeom>
              <a:avLst/>
              <a:gdLst/>
              <a:ahLst/>
              <a:cxnLst/>
              <a:rect l="l" t="t" r="r" b="b"/>
              <a:pathLst>
                <a:path w="366" h="521" extrusionOk="0">
                  <a:moveTo>
                    <a:pt x="299" y="0"/>
                  </a:moveTo>
                  <a:cubicBezTo>
                    <a:pt x="77" y="0"/>
                    <a:pt x="1" y="144"/>
                    <a:pt x="1" y="338"/>
                  </a:cubicBezTo>
                  <a:lnTo>
                    <a:pt x="183" y="521"/>
                  </a:lnTo>
                  <a:cubicBezTo>
                    <a:pt x="153" y="369"/>
                    <a:pt x="213" y="217"/>
                    <a:pt x="365" y="156"/>
                  </a:cubicBezTo>
                  <a:cubicBezTo>
                    <a:pt x="365" y="95"/>
                    <a:pt x="365" y="34"/>
                    <a:pt x="365" y="4"/>
                  </a:cubicBezTo>
                  <a:cubicBezTo>
                    <a:pt x="342" y="1"/>
                    <a:pt x="320" y="0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7" name="Google Shape;14547;p16"/>
            <p:cNvSpPr/>
            <p:nvPr/>
          </p:nvSpPr>
          <p:spPr>
            <a:xfrm>
              <a:off x="6071800" y="145900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72" y="1"/>
                  </a:moveTo>
                  <a:cubicBezTo>
                    <a:pt x="255" y="1"/>
                    <a:pt x="235" y="4"/>
                    <a:pt x="214" y="12"/>
                  </a:cubicBezTo>
                  <a:cubicBezTo>
                    <a:pt x="1" y="72"/>
                    <a:pt x="92" y="224"/>
                    <a:pt x="214" y="316"/>
                  </a:cubicBezTo>
                  <a:cubicBezTo>
                    <a:pt x="239" y="341"/>
                    <a:pt x="270" y="351"/>
                    <a:pt x="300" y="351"/>
                  </a:cubicBezTo>
                  <a:cubicBezTo>
                    <a:pt x="341" y="351"/>
                    <a:pt x="378" y="333"/>
                    <a:pt x="396" y="316"/>
                  </a:cubicBezTo>
                  <a:cubicBezTo>
                    <a:pt x="396" y="182"/>
                    <a:pt x="396" y="1"/>
                    <a:pt x="2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8" name="Google Shape;14548;p16"/>
            <p:cNvSpPr/>
            <p:nvPr/>
          </p:nvSpPr>
          <p:spPr>
            <a:xfrm>
              <a:off x="5358275" y="147752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3" y="122"/>
                  </a:cubicBezTo>
                  <a:cubicBezTo>
                    <a:pt x="213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9" name="Google Shape;14549;p16"/>
            <p:cNvSpPr/>
            <p:nvPr/>
          </p:nvSpPr>
          <p:spPr>
            <a:xfrm>
              <a:off x="5752650" y="147600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213" y="0"/>
                  </a:moveTo>
                  <a:cubicBezTo>
                    <a:pt x="61" y="61"/>
                    <a:pt x="1" y="213"/>
                    <a:pt x="31" y="365"/>
                  </a:cubicBezTo>
                  <a:cubicBezTo>
                    <a:pt x="305" y="365"/>
                    <a:pt x="426" y="244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0" name="Google Shape;14550;p16"/>
            <p:cNvSpPr/>
            <p:nvPr/>
          </p:nvSpPr>
          <p:spPr>
            <a:xfrm>
              <a:off x="5623475" y="148207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1"/>
                  </a:moveTo>
                  <a:cubicBezTo>
                    <a:pt x="61" y="31"/>
                    <a:pt x="31" y="61"/>
                    <a:pt x="0" y="92"/>
                  </a:cubicBezTo>
                  <a:cubicBezTo>
                    <a:pt x="0" y="152"/>
                    <a:pt x="0" y="213"/>
                    <a:pt x="61" y="244"/>
                  </a:cubicBezTo>
                  <a:cubicBezTo>
                    <a:pt x="77" y="249"/>
                    <a:pt x="92" y="252"/>
                    <a:pt x="107" y="252"/>
                  </a:cubicBezTo>
                  <a:cubicBezTo>
                    <a:pt x="172" y="252"/>
                    <a:pt x="213" y="197"/>
                    <a:pt x="213" y="122"/>
                  </a:cubicBezTo>
                  <a:cubicBezTo>
                    <a:pt x="213" y="92"/>
                    <a:pt x="152" y="6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1" name="Google Shape;14551;p16"/>
            <p:cNvSpPr/>
            <p:nvPr/>
          </p:nvSpPr>
          <p:spPr>
            <a:xfrm>
              <a:off x="6293700" y="14822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2" name="Google Shape;14552;p16"/>
            <p:cNvSpPr/>
            <p:nvPr/>
          </p:nvSpPr>
          <p:spPr>
            <a:xfrm>
              <a:off x="5330150" y="15003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153" y="0"/>
                    <a:pt x="92" y="0"/>
                    <a:pt x="61" y="61"/>
                  </a:cubicBezTo>
                  <a:cubicBezTo>
                    <a:pt x="1" y="122"/>
                    <a:pt x="92" y="243"/>
                    <a:pt x="183" y="243"/>
                  </a:cubicBezTo>
                  <a:cubicBezTo>
                    <a:pt x="213" y="243"/>
                    <a:pt x="244" y="152"/>
                    <a:pt x="305" y="122"/>
                  </a:cubicBezTo>
                  <a:cubicBezTo>
                    <a:pt x="274" y="91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3" name="Google Shape;14553;p16"/>
            <p:cNvSpPr/>
            <p:nvPr/>
          </p:nvSpPr>
          <p:spPr>
            <a:xfrm>
              <a:off x="5172100" y="1505625"/>
              <a:ext cx="9150" cy="6400"/>
            </a:xfrm>
            <a:custGeom>
              <a:avLst/>
              <a:gdLst/>
              <a:ahLst/>
              <a:cxnLst/>
              <a:rect l="l" t="t" r="r" b="b"/>
              <a:pathLst>
                <a:path w="366" h="256" extrusionOk="0">
                  <a:moveTo>
                    <a:pt x="213" y="1"/>
                  </a:moveTo>
                  <a:cubicBezTo>
                    <a:pt x="152" y="1"/>
                    <a:pt x="91" y="31"/>
                    <a:pt x="61" y="62"/>
                  </a:cubicBezTo>
                  <a:cubicBezTo>
                    <a:pt x="0" y="183"/>
                    <a:pt x="61" y="244"/>
                    <a:pt x="152" y="244"/>
                  </a:cubicBezTo>
                  <a:cubicBezTo>
                    <a:pt x="175" y="252"/>
                    <a:pt x="198" y="255"/>
                    <a:pt x="220" y="255"/>
                  </a:cubicBezTo>
                  <a:cubicBezTo>
                    <a:pt x="285" y="255"/>
                    <a:pt x="342" y="221"/>
                    <a:pt x="365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4" name="Google Shape;14554;p16"/>
            <p:cNvSpPr/>
            <p:nvPr/>
          </p:nvSpPr>
          <p:spPr>
            <a:xfrm>
              <a:off x="6684450" y="1554725"/>
              <a:ext cx="7450" cy="5775"/>
            </a:xfrm>
            <a:custGeom>
              <a:avLst/>
              <a:gdLst/>
              <a:ahLst/>
              <a:cxnLst/>
              <a:rect l="l" t="t" r="r" b="b"/>
              <a:pathLst>
                <a:path w="298" h="231" extrusionOk="0">
                  <a:moveTo>
                    <a:pt x="158" y="1"/>
                  </a:moveTo>
                  <a:cubicBezTo>
                    <a:pt x="115" y="1"/>
                    <a:pt x="77" y="29"/>
                    <a:pt x="55" y="73"/>
                  </a:cubicBezTo>
                  <a:cubicBezTo>
                    <a:pt x="0" y="127"/>
                    <a:pt x="67" y="230"/>
                    <a:pt x="147" y="230"/>
                  </a:cubicBezTo>
                  <a:cubicBezTo>
                    <a:pt x="156" y="230"/>
                    <a:pt x="166" y="229"/>
                    <a:pt x="176" y="225"/>
                  </a:cubicBezTo>
                  <a:cubicBezTo>
                    <a:pt x="207" y="225"/>
                    <a:pt x="237" y="164"/>
                    <a:pt x="298" y="134"/>
                  </a:cubicBezTo>
                  <a:cubicBezTo>
                    <a:pt x="267" y="104"/>
                    <a:pt x="237" y="12"/>
                    <a:pt x="207" y="12"/>
                  </a:cubicBezTo>
                  <a:cubicBezTo>
                    <a:pt x="190" y="4"/>
                    <a:pt x="174" y="1"/>
                    <a:pt x="1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5" name="Google Shape;14555;p16"/>
            <p:cNvSpPr/>
            <p:nvPr/>
          </p:nvSpPr>
          <p:spPr>
            <a:xfrm>
              <a:off x="5587000" y="156870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2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3"/>
                    <a:pt x="31" y="213"/>
                    <a:pt x="61" y="213"/>
                  </a:cubicBezTo>
                  <a:cubicBezTo>
                    <a:pt x="79" y="222"/>
                    <a:pt x="97" y="226"/>
                    <a:pt x="114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6" name="Google Shape;14556;p16"/>
            <p:cNvSpPr/>
            <p:nvPr/>
          </p:nvSpPr>
          <p:spPr>
            <a:xfrm>
              <a:off x="5463225" y="1577825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0"/>
                  </a:moveTo>
                  <a:cubicBezTo>
                    <a:pt x="118" y="0"/>
                    <a:pt x="88" y="0"/>
                    <a:pt x="27" y="61"/>
                  </a:cubicBezTo>
                  <a:cubicBezTo>
                    <a:pt x="0" y="115"/>
                    <a:pt x="46" y="218"/>
                    <a:pt x="120" y="218"/>
                  </a:cubicBezTo>
                  <a:cubicBezTo>
                    <a:pt x="129" y="218"/>
                    <a:pt x="139" y="216"/>
                    <a:pt x="149" y="213"/>
                  </a:cubicBezTo>
                  <a:cubicBezTo>
                    <a:pt x="153" y="217"/>
                    <a:pt x="157" y="219"/>
                    <a:pt x="162" y="219"/>
                  </a:cubicBezTo>
                  <a:cubicBezTo>
                    <a:pt x="188" y="219"/>
                    <a:pt x="218" y="148"/>
                    <a:pt x="270" y="122"/>
                  </a:cubicBezTo>
                  <a:cubicBezTo>
                    <a:pt x="240" y="92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7" name="Google Shape;14557;p16"/>
            <p:cNvSpPr/>
            <p:nvPr/>
          </p:nvSpPr>
          <p:spPr>
            <a:xfrm>
              <a:off x="5349150" y="1641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8" name="Google Shape;14558;p16"/>
            <p:cNvSpPr/>
            <p:nvPr/>
          </p:nvSpPr>
          <p:spPr>
            <a:xfrm>
              <a:off x="7004950" y="14129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2" y="152"/>
                  </a:cubicBezTo>
                  <a:cubicBezTo>
                    <a:pt x="92" y="183"/>
                    <a:pt x="153" y="183"/>
                    <a:pt x="214" y="213"/>
                  </a:cubicBezTo>
                  <a:cubicBezTo>
                    <a:pt x="214" y="183"/>
                    <a:pt x="244" y="122"/>
                    <a:pt x="244" y="61"/>
                  </a:cubicBezTo>
                  <a:cubicBezTo>
                    <a:pt x="214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9" name="Google Shape;14559;p16"/>
            <p:cNvSpPr/>
            <p:nvPr/>
          </p:nvSpPr>
          <p:spPr>
            <a:xfrm>
              <a:off x="6827150" y="1244775"/>
              <a:ext cx="4575" cy="5625"/>
            </a:xfrm>
            <a:custGeom>
              <a:avLst/>
              <a:gdLst/>
              <a:ahLst/>
              <a:cxnLst/>
              <a:rect l="l" t="t" r="r" b="b"/>
              <a:pathLst>
                <a:path w="183" h="225" extrusionOk="0">
                  <a:moveTo>
                    <a:pt x="82" y="1"/>
                  </a:moveTo>
                  <a:cubicBezTo>
                    <a:pt x="74" y="1"/>
                    <a:pt x="67" y="3"/>
                    <a:pt x="61" y="9"/>
                  </a:cubicBezTo>
                  <a:cubicBezTo>
                    <a:pt x="31" y="39"/>
                    <a:pt x="0" y="100"/>
                    <a:pt x="0" y="161"/>
                  </a:cubicBezTo>
                  <a:cubicBezTo>
                    <a:pt x="0" y="199"/>
                    <a:pt x="23" y="225"/>
                    <a:pt x="55" y="225"/>
                  </a:cubicBezTo>
                  <a:cubicBezTo>
                    <a:pt x="75" y="225"/>
                    <a:pt x="99" y="215"/>
                    <a:pt x="122" y="191"/>
                  </a:cubicBezTo>
                  <a:cubicBezTo>
                    <a:pt x="152" y="161"/>
                    <a:pt x="183" y="100"/>
                    <a:pt x="183" y="39"/>
                  </a:cubicBezTo>
                  <a:cubicBezTo>
                    <a:pt x="158" y="39"/>
                    <a:pt x="114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0" name="Google Shape;14560;p16"/>
            <p:cNvSpPr/>
            <p:nvPr/>
          </p:nvSpPr>
          <p:spPr>
            <a:xfrm>
              <a:off x="5802050" y="1418025"/>
              <a:ext cx="5350" cy="5250"/>
            </a:xfrm>
            <a:custGeom>
              <a:avLst/>
              <a:gdLst/>
              <a:ahLst/>
              <a:cxnLst/>
              <a:rect l="l" t="t" r="r" b="b"/>
              <a:pathLst>
                <a:path w="214" h="210" extrusionOk="0">
                  <a:moveTo>
                    <a:pt x="131" y="1"/>
                  </a:moveTo>
                  <a:cubicBezTo>
                    <a:pt x="98" y="1"/>
                    <a:pt x="49" y="40"/>
                    <a:pt x="0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4" y="203"/>
                    <a:pt x="132" y="210"/>
                    <a:pt x="148" y="210"/>
                  </a:cubicBezTo>
                  <a:cubicBezTo>
                    <a:pt x="175" y="210"/>
                    <a:pt x="194" y="189"/>
                    <a:pt x="213" y="131"/>
                  </a:cubicBezTo>
                  <a:cubicBezTo>
                    <a:pt x="213" y="100"/>
                    <a:pt x="183" y="9"/>
                    <a:pt x="152" y="9"/>
                  </a:cubicBezTo>
                  <a:cubicBezTo>
                    <a:pt x="146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1" name="Google Shape;14561;p16"/>
            <p:cNvSpPr/>
            <p:nvPr/>
          </p:nvSpPr>
          <p:spPr>
            <a:xfrm>
              <a:off x="5970750" y="1418925"/>
              <a:ext cx="5325" cy="4975"/>
            </a:xfrm>
            <a:custGeom>
              <a:avLst/>
              <a:gdLst/>
              <a:ahLst/>
              <a:cxnLst/>
              <a:rect l="l" t="t" r="r" b="b"/>
              <a:pathLst>
                <a:path w="213" h="199" extrusionOk="0">
                  <a:moveTo>
                    <a:pt x="149" y="1"/>
                  </a:moveTo>
                  <a:cubicBezTo>
                    <a:pt x="133" y="1"/>
                    <a:pt x="115" y="11"/>
                    <a:pt x="91" y="34"/>
                  </a:cubicBezTo>
                  <a:cubicBezTo>
                    <a:pt x="61" y="64"/>
                    <a:pt x="31" y="95"/>
                    <a:pt x="0" y="156"/>
                  </a:cubicBezTo>
                  <a:cubicBezTo>
                    <a:pt x="43" y="177"/>
                    <a:pt x="86" y="199"/>
                    <a:pt x="118" y="199"/>
                  </a:cubicBezTo>
                  <a:cubicBezTo>
                    <a:pt x="132" y="199"/>
                    <a:pt x="143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75" y="1"/>
                    <a:pt x="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2" name="Google Shape;14562;p16"/>
            <p:cNvSpPr/>
            <p:nvPr/>
          </p:nvSpPr>
          <p:spPr>
            <a:xfrm>
              <a:off x="6812700" y="1253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31"/>
                    <a:pt x="31" y="61"/>
                    <a:pt x="31" y="92"/>
                  </a:cubicBezTo>
                  <a:cubicBezTo>
                    <a:pt x="1" y="122"/>
                    <a:pt x="61" y="183"/>
                    <a:pt x="61" y="213"/>
                  </a:cubicBezTo>
                  <a:cubicBezTo>
                    <a:pt x="122" y="213"/>
                    <a:pt x="153" y="183"/>
                    <a:pt x="213" y="152"/>
                  </a:cubicBezTo>
                  <a:cubicBezTo>
                    <a:pt x="244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3" name="Google Shape;14563;p16"/>
            <p:cNvSpPr/>
            <p:nvPr/>
          </p:nvSpPr>
          <p:spPr>
            <a:xfrm>
              <a:off x="6337000" y="1431575"/>
              <a:ext cx="9925" cy="7975"/>
            </a:xfrm>
            <a:custGeom>
              <a:avLst/>
              <a:gdLst/>
              <a:ahLst/>
              <a:cxnLst/>
              <a:rect l="l" t="t" r="r" b="b"/>
              <a:pathLst>
                <a:path w="397" h="319" extrusionOk="0">
                  <a:moveTo>
                    <a:pt x="239" y="1"/>
                  </a:moveTo>
                  <a:cubicBezTo>
                    <a:pt x="183" y="1"/>
                    <a:pt x="107" y="41"/>
                    <a:pt x="1" y="136"/>
                  </a:cubicBezTo>
                  <a:lnTo>
                    <a:pt x="396" y="318"/>
                  </a:lnTo>
                  <a:cubicBezTo>
                    <a:pt x="376" y="140"/>
                    <a:pt x="344" y="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4" name="Google Shape;14564;p16"/>
            <p:cNvSpPr/>
            <p:nvPr/>
          </p:nvSpPr>
          <p:spPr>
            <a:xfrm>
              <a:off x="6016325" y="1313175"/>
              <a:ext cx="5350" cy="4850"/>
            </a:xfrm>
            <a:custGeom>
              <a:avLst/>
              <a:gdLst/>
              <a:ahLst/>
              <a:cxnLst/>
              <a:rect l="l" t="t" r="r" b="b"/>
              <a:pathLst>
                <a:path w="214" h="194" extrusionOk="0">
                  <a:moveTo>
                    <a:pt x="131" y="0"/>
                  </a:moveTo>
                  <a:cubicBezTo>
                    <a:pt x="98" y="0"/>
                    <a:pt x="50" y="39"/>
                    <a:pt x="1" y="39"/>
                  </a:cubicBezTo>
                  <a:cubicBezTo>
                    <a:pt x="31" y="69"/>
                    <a:pt x="62" y="130"/>
                    <a:pt x="92" y="161"/>
                  </a:cubicBezTo>
                  <a:cubicBezTo>
                    <a:pt x="104" y="184"/>
                    <a:pt x="120" y="194"/>
                    <a:pt x="137" y="194"/>
                  </a:cubicBezTo>
                  <a:cubicBezTo>
                    <a:pt x="165" y="194"/>
                    <a:pt x="195" y="168"/>
                    <a:pt x="214" y="130"/>
                  </a:cubicBezTo>
                  <a:cubicBezTo>
                    <a:pt x="214" y="100"/>
                    <a:pt x="183" y="9"/>
                    <a:pt x="153" y="9"/>
                  </a:cubicBezTo>
                  <a:cubicBezTo>
                    <a:pt x="147" y="3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5" name="Google Shape;14565;p16"/>
            <p:cNvSpPr/>
            <p:nvPr/>
          </p:nvSpPr>
          <p:spPr>
            <a:xfrm>
              <a:off x="5773175" y="1268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0"/>
                  </a:moveTo>
                  <a:cubicBezTo>
                    <a:pt x="31" y="61"/>
                    <a:pt x="0" y="122"/>
                    <a:pt x="31" y="152"/>
                  </a:cubicBezTo>
                  <a:cubicBezTo>
                    <a:pt x="31" y="183"/>
                    <a:pt x="91" y="213"/>
                    <a:pt x="152" y="213"/>
                  </a:cubicBezTo>
                  <a:cubicBezTo>
                    <a:pt x="213" y="213"/>
                    <a:pt x="243" y="152"/>
                    <a:pt x="183" y="92"/>
                  </a:cubicBezTo>
                  <a:cubicBezTo>
                    <a:pt x="152" y="6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6" name="Google Shape;14566;p16"/>
            <p:cNvSpPr/>
            <p:nvPr/>
          </p:nvSpPr>
          <p:spPr>
            <a:xfrm>
              <a:off x="5662975" y="1307300"/>
              <a:ext cx="13725" cy="4300"/>
            </a:xfrm>
            <a:custGeom>
              <a:avLst/>
              <a:gdLst/>
              <a:ahLst/>
              <a:cxnLst/>
              <a:rect l="l" t="t" r="r" b="b"/>
              <a:pathLst>
                <a:path w="549" h="172" extrusionOk="0">
                  <a:moveTo>
                    <a:pt x="1" y="1"/>
                  </a:moveTo>
                  <a:cubicBezTo>
                    <a:pt x="74" y="118"/>
                    <a:pt x="155" y="172"/>
                    <a:pt x="243" y="172"/>
                  </a:cubicBezTo>
                  <a:cubicBezTo>
                    <a:pt x="336" y="172"/>
                    <a:pt x="438" y="110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7" name="Google Shape;14567;p16"/>
            <p:cNvSpPr/>
            <p:nvPr/>
          </p:nvSpPr>
          <p:spPr>
            <a:xfrm>
              <a:off x="6798275" y="1229800"/>
              <a:ext cx="9125" cy="9900"/>
            </a:xfrm>
            <a:custGeom>
              <a:avLst/>
              <a:gdLst/>
              <a:ahLst/>
              <a:cxnLst/>
              <a:rect l="l" t="t" r="r" b="b"/>
              <a:pathLst>
                <a:path w="365" h="396" extrusionOk="0">
                  <a:moveTo>
                    <a:pt x="0" y="0"/>
                  </a:moveTo>
                  <a:lnTo>
                    <a:pt x="0" y="395"/>
                  </a:lnTo>
                  <a:lnTo>
                    <a:pt x="365" y="395"/>
                  </a:lnTo>
                  <a:cubicBezTo>
                    <a:pt x="304" y="183"/>
                    <a:pt x="182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8" name="Google Shape;14568;p16"/>
            <p:cNvSpPr/>
            <p:nvPr/>
          </p:nvSpPr>
          <p:spPr>
            <a:xfrm>
              <a:off x="6320300" y="1144675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152" y="1"/>
                  </a:moveTo>
                  <a:cubicBezTo>
                    <a:pt x="122" y="31"/>
                    <a:pt x="31" y="31"/>
                    <a:pt x="31" y="62"/>
                  </a:cubicBezTo>
                  <a:cubicBezTo>
                    <a:pt x="0" y="92"/>
                    <a:pt x="61" y="153"/>
                    <a:pt x="61" y="183"/>
                  </a:cubicBezTo>
                  <a:cubicBezTo>
                    <a:pt x="91" y="183"/>
                    <a:pt x="152" y="153"/>
                    <a:pt x="183" y="122"/>
                  </a:cubicBezTo>
                  <a:cubicBezTo>
                    <a:pt x="243" y="62"/>
                    <a:pt x="21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9" name="Google Shape;14569;p16"/>
            <p:cNvSpPr/>
            <p:nvPr/>
          </p:nvSpPr>
          <p:spPr>
            <a:xfrm>
              <a:off x="5831675" y="1300275"/>
              <a:ext cx="9150" cy="11600"/>
            </a:xfrm>
            <a:custGeom>
              <a:avLst/>
              <a:gdLst/>
              <a:ahLst/>
              <a:cxnLst/>
              <a:rect l="l" t="t" r="r" b="b"/>
              <a:pathLst>
                <a:path w="366" h="464" extrusionOk="0">
                  <a:moveTo>
                    <a:pt x="183" y="0"/>
                  </a:moveTo>
                  <a:cubicBezTo>
                    <a:pt x="115" y="0"/>
                    <a:pt x="46" y="23"/>
                    <a:pt x="1" y="69"/>
                  </a:cubicBezTo>
                  <a:lnTo>
                    <a:pt x="1" y="464"/>
                  </a:lnTo>
                  <a:cubicBezTo>
                    <a:pt x="153" y="403"/>
                    <a:pt x="305" y="251"/>
                    <a:pt x="366" y="69"/>
                  </a:cubicBezTo>
                  <a:cubicBezTo>
                    <a:pt x="320" y="23"/>
                    <a:pt x="252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0" name="Google Shape;14570;p16"/>
            <p:cNvSpPr/>
            <p:nvPr/>
          </p:nvSpPr>
          <p:spPr>
            <a:xfrm>
              <a:off x="6584725" y="1299375"/>
              <a:ext cx="5350" cy="5200"/>
            </a:xfrm>
            <a:custGeom>
              <a:avLst/>
              <a:gdLst/>
              <a:ahLst/>
              <a:cxnLst/>
              <a:rect l="l" t="t" r="r" b="b"/>
              <a:pathLst>
                <a:path w="214" h="208" extrusionOk="0">
                  <a:moveTo>
                    <a:pt x="114" y="1"/>
                  </a:moveTo>
                  <a:cubicBezTo>
                    <a:pt x="97" y="1"/>
                    <a:pt x="80" y="5"/>
                    <a:pt x="62" y="14"/>
                  </a:cubicBezTo>
                  <a:cubicBezTo>
                    <a:pt x="31" y="44"/>
                    <a:pt x="1" y="74"/>
                    <a:pt x="1" y="135"/>
                  </a:cubicBezTo>
                  <a:cubicBezTo>
                    <a:pt x="1" y="180"/>
                    <a:pt x="50" y="208"/>
                    <a:pt x="100" y="208"/>
                  </a:cubicBezTo>
                  <a:cubicBezTo>
                    <a:pt x="118" y="208"/>
                    <a:pt x="137" y="204"/>
                    <a:pt x="153" y="196"/>
                  </a:cubicBezTo>
                  <a:cubicBezTo>
                    <a:pt x="183" y="135"/>
                    <a:pt x="214" y="105"/>
                    <a:pt x="214" y="44"/>
                  </a:cubicBezTo>
                  <a:cubicBezTo>
                    <a:pt x="192" y="22"/>
                    <a:pt x="156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1" name="Google Shape;14571;p16"/>
            <p:cNvSpPr/>
            <p:nvPr/>
          </p:nvSpPr>
          <p:spPr>
            <a:xfrm>
              <a:off x="6597650" y="1401725"/>
              <a:ext cx="8375" cy="7425"/>
            </a:xfrm>
            <a:custGeom>
              <a:avLst/>
              <a:gdLst/>
              <a:ahLst/>
              <a:cxnLst/>
              <a:rect l="l" t="t" r="r" b="b"/>
              <a:pathLst>
                <a:path w="335" h="297" extrusionOk="0">
                  <a:moveTo>
                    <a:pt x="80" y="0"/>
                  </a:moveTo>
                  <a:cubicBezTo>
                    <a:pt x="46" y="0"/>
                    <a:pt x="16" y="8"/>
                    <a:pt x="1" y="23"/>
                  </a:cubicBezTo>
                  <a:cubicBezTo>
                    <a:pt x="1" y="145"/>
                    <a:pt x="1" y="297"/>
                    <a:pt x="153" y="297"/>
                  </a:cubicBezTo>
                  <a:cubicBezTo>
                    <a:pt x="274" y="266"/>
                    <a:pt x="335" y="145"/>
                    <a:pt x="183" y="23"/>
                  </a:cubicBezTo>
                  <a:cubicBezTo>
                    <a:pt x="153" y="8"/>
                    <a:pt x="115" y="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2" name="Google Shape;14572;p16"/>
            <p:cNvSpPr/>
            <p:nvPr/>
          </p:nvSpPr>
          <p:spPr>
            <a:xfrm>
              <a:off x="6479875" y="14790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1"/>
                  </a:moveTo>
                  <a:cubicBezTo>
                    <a:pt x="61" y="31"/>
                    <a:pt x="0" y="92"/>
                    <a:pt x="31" y="123"/>
                  </a:cubicBezTo>
                  <a:cubicBezTo>
                    <a:pt x="31" y="183"/>
                    <a:pt x="91" y="183"/>
                    <a:pt x="152" y="214"/>
                  </a:cubicBezTo>
                  <a:cubicBezTo>
                    <a:pt x="213" y="183"/>
                    <a:pt x="243" y="123"/>
                    <a:pt x="213" y="62"/>
                  </a:cubicBezTo>
                  <a:cubicBezTo>
                    <a:pt x="15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3" name="Google Shape;14573;p16"/>
            <p:cNvSpPr/>
            <p:nvPr/>
          </p:nvSpPr>
          <p:spPr>
            <a:xfrm>
              <a:off x="6895525" y="1287100"/>
              <a:ext cx="4600" cy="5025"/>
            </a:xfrm>
            <a:custGeom>
              <a:avLst/>
              <a:gdLst/>
              <a:ahLst/>
              <a:cxnLst/>
              <a:rect l="l" t="t" r="r" b="b"/>
              <a:pathLst>
                <a:path w="184" h="201" extrusionOk="0">
                  <a:moveTo>
                    <a:pt x="59" y="0"/>
                  </a:moveTo>
                  <a:cubicBezTo>
                    <a:pt x="25" y="0"/>
                    <a:pt x="1" y="21"/>
                    <a:pt x="1" y="79"/>
                  </a:cubicBezTo>
                  <a:cubicBezTo>
                    <a:pt x="1" y="109"/>
                    <a:pt x="1" y="170"/>
                    <a:pt x="62" y="201"/>
                  </a:cubicBezTo>
                  <a:cubicBezTo>
                    <a:pt x="92" y="201"/>
                    <a:pt x="153" y="170"/>
                    <a:pt x="183" y="170"/>
                  </a:cubicBezTo>
                  <a:cubicBezTo>
                    <a:pt x="183" y="109"/>
                    <a:pt x="153" y="79"/>
                    <a:pt x="122" y="18"/>
                  </a:cubicBezTo>
                  <a:cubicBezTo>
                    <a:pt x="100" y="7"/>
                    <a:pt x="78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4" name="Google Shape;14574;p16"/>
            <p:cNvSpPr/>
            <p:nvPr/>
          </p:nvSpPr>
          <p:spPr>
            <a:xfrm>
              <a:off x="5357500" y="1283750"/>
              <a:ext cx="13700" cy="8175"/>
            </a:xfrm>
            <a:custGeom>
              <a:avLst/>
              <a:gdLst/>
              <a:ahLst/>
              <a:cxnLst/>
              <a:rect l="l" t="t" r="r" b="b"/>
              <a:pathLst>
                <a:path w="548" h="327" extrusionOk="0">
                  <a:moveTo>
                    <a:pt x="31" y="0"/>
                  </a:moveTo>
                  <a:lnTo>
                    <a:pt x="1" y="31"/>
                  </a:lnTo>
                  <a:cubicBezTo>
                    <a:pt x="37" y="250"/>
                    <a:pt x="129" y="326"/>
                    <a:pt x="248" y="326"/>
                  </a:cubicBezTo>
                  <a:cubicBezTo>
                    <a:pt x="328" y="326"/>
                    <a:pt x="420" y="292"/>
                    <a:pt x="518" y="243"/>
                  </a:cubicBezTo>
                  <a:lnTo>
                    <a:pt x="548" y="213"/>
                  </a:lnTo>
                  <a:cubicBezTo>
                    <a:pt x="426" y="0"/>
                    <a:pt x="214" y="3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5" name="Google Shape;14575;p16"/>
            <p:cNvSpPr/>
            <p:nvPr/>
          </p:nvSpPr>
          <p:spPr>
            <a:xfrm>
              <a:off x="5952500" y="14964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58" y="0"/>
                  </a:moveTo>
                  <a:cubicBezTo>
                    <a:pt x="138" y="0"/>
                    <a:pt x="115" y="10"/>
                    <a:pt x="92" y="33"/>
                  </a:cubicBezTo>
                  <a:cubicBezTo>
                    <a:pt x="61" y="64"/>
                    <a:pt x="31" y="125"/>
                    <a:pt x="1" y="185"/>
                  </a:cubicBezTo>
                  <a:cubicBezTo>
                    <a:pt x="49" y="185"/>
                    <a:pt x="98" y="224"/>
                    <a:pt x="131" y="224"/>
                  </a:cubicBezTo>
                  <a:cubicBezTo>
                    <a:pt x="139" y="224"/>
                    <a:pt x="147" y="222"/>
                    <a:pt x="153" y="216"/>
                  </a:cubicBezTo>
                  <a:cubicBezTo>
                    <a:pt x="183" y="185"/>
                    <a:pt x="213" y="125"/>
                    <a:pt x="213" y="64"/>
                  </a:cubicBezTo>
                  <a:cubicBezTo>
                    <a:pt x="213" y="26"/>
                    <a:pt x="190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6" name="Google Shape;14576;p16"/>
            <p:cNvSpPr/>
            <p:nvPr/>
          </p:nvSpPr>
          <p:spPr>
            <a:xfrm>
              <a:off x="5559650" y="1385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0"/>
                  </a:moveTo>
                  <a:cubicBezTo>
                    <a:pt x="31" y="31"/>
                    <a:pt x="0" y="91"/>
                    <a:pt x="61" y="152"/>
                  </a:cubicBezTo>
                  <a:cubicBezTo>
                    <a:pt x="91" y="183"/>
                    <a:pt x="152" y="213"/>
                    <a:pt x="182" y="213"/>
                  </a:cubicBezTo>
                  <a:cubicBezTo>
                    <a:pt x="213" y="183"/>
                    <a:pt x="243" y="122"/>
                    <a:pt x="243" y="61"/>
                  </a:cubicBezTo>
                  <a:cubicBezTo>
                    <a:pt x="213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7" name="Google Shape;14577;p16"/>
            <p:cNvSpPr/>
            <p:nvPr/>
          </p:nvSpPr>
          <p:spPr>
            <a:xfrm>
              <a:off x="5809650" y="1510125"/>
              <a:ext cx="5350" cy="5400"/>
            </a:xfrm>
            <a:custGeom>
              <a:avLst/>
              <a:gdLst/>
              <a:ahLst/>
              <a:cxnLst/>
              <a:rect l="l" t="t" r="r" b="b"/>
              <a:pathLst>
                <a:path w="214" h="216" extrusionOk="0">
                  <a:moveTo>
                    <a:pt x="76" y="0"/>
                  </a:moveTo>
                  <a:cubicBezTo>
                    <a:pt x="35" y="0"/>
                    <a:pt x="0" y="26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55"/>
                    <a:pt x="213" y="155"/>
                  </a:cubicBezTo>
                  <a:cubicBezTo>
                    <a:pt x="183" y="125"/>
                    <a:pt x="183" y="64"/>
                    <a:pt x="152" y="34"/>
                  </a:cubicBezTo>
                  <a:cubicBezTo>
                    <a:pt x="129" y="10"/>
                    <a:pt x="101" y="0"/>
                    <a:pt x="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8" name="Google Shape;14578;p16"/>
            <p:cNvSpPr/>
            <p:nvPr/>
          </p:nvSpPr>
          <p:spPr>
            <a:xfrm>
              <a:off x="5868925" y="1523850"/>
              <a:ext cx="5325" cy="5575"/>
            </a:xfrm>
            <a:custGeom>
              <a:avLst/>
              <a:gdLst/>
              <a:ahLst/>
              <a:cxnLst/>
              <a:rect l="l" t="t" r="r" b="b"/>
              <a:pathLst>
                <a:path w="213" h="223" extrusionOk="0">
                  <a:moveTo>
                    <a:pt x="73" y="0"/>
                  </a:moveTo>
                  <a:cubicBezTo>
                    <a:pt x="38" y="0"/>
                    <a:pt x="0" y="34"/>
                    <a:pt x="0" y="92"/>
                  </a:cubicBezTo>
                  <a:cubicBezTo>
                    <a:pt x="0" y="123"/>
                    <a:pt x="31" y="184"/>
                    <a:pt x="61" y="214"/>
                  </a:cubicBezTo>
                  <a:cubicBezTo>
                    <a:pt x="73" y="220"/>
                    <a:pt x="84" y="223"/>
                    <a:pt x="94" y="223"/>
                  </a:cubicBezTo>
                  <a:cubicBezTo>
                    <a:pt x="135" y="223"/>
                    <a:pt x="164" y="184"/>
                    <a:pt x="213" y="184"/>
                  </a:cubicBezTo>
                  <a:cubicBezTo>
                    <a:pt x="183" y="123"/>
                    <a:pt x="183" y="62"/>
                    <a:pt x="122" y="32"/>
                  </a:cubicBezTo>
                  <a:cubicBezTo>
                    <a:pt x="111" y="10"/>
                    <a:pt x="93" y="0"/>
                    <a:pt x="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9" name="Google Shape;14579;p16"/>
            <p:cNvSpPr/>
            <p:nvPr/>
          </p:nvSpPr>
          <p:spPr>
            <a:xfrm>
              <a:off x="5603725" y="1362025"/>
              <a:ext cx="5325" cy="13700"/>
            </a:xfrm>
            <a:custGeom>
              <a:avLst/>
              <a:gdLst/>
              <a:ahLst/>
              <a:cxnLst/>
              <a:rect l="l" t="t" r="r" b="b"/>
              <a:pathLst>
                <a:path w="213" h="548" extrusionOk="0">
                  <a:moveTo>
                    <a:pt x="0" y="0"/>
                  </a:moveTo>
                  <a:lnTo>
                    <a:pt x="0" y="547"/>
                  </a:lnTo>
                  <a:lnTo>
                    <a:pt x="182" y="547"/>
                  </a:lnTo>
                  <a:cubicBezTo>
                    <a:pt x="152" y="334"/>
                    <a:pt x="213" y="1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0" name="Google Shape;14580;p16"/>
            <p:cNvSpPr/>
            <p:nvPr/>
          </p:nvSpPr>
          <p:spPr>
            <a:xfrm>
              <a:off x="6830175" y="1344700"/>
              <a:ext cx="7625" cy="5400"/>
            </a:xfrm>
            <a:custGeom>
              <a:avLst/>
              <a:gdLst/>
              <a:ahLst/>
              <a:cxnLst/>
              <a:rect l="l" t="t" r="r" b="b"/>
              <a:pathLst>
                <a:path w="305" h="216" extrusionOk="0">
                  <a:moveTo>
                    <a:pt x="183" y="0"/>
                  </a:moveTo>
                  <a:cubicBezTo>
                    <a:pt x="106" y="0"/>
                    <a:pt x="45" y="57"/>
                    <a:pt x="1" y="146"/>
                  </a:cubicBezTo>
                  <a:cubicBezTo>
                    <a:pt x="63" y="167"/>
                    <a:pt x="125" y="216"/>
                    <a:pt x="197" y="216"/>
                  </a:cubicBezTo>
                  <a:cubicBezTo>
                    <a:pt x="231" y="216"/>
                    <a:pt x="266" y="205"/>
                    <a:pt x="305" y="176"/>
                  </a:cubicBezTo>
                  <a:cubicBezTo>
                    <a:pt x="305" y="115"/>
                    <a:pt x="305" y="55"/>
                    <a:pt x="274" y="24"/>
                  </a:cubicBezTo>
                  <a:cubicBezTo>
                    <a:pt x="242" y="8"/>
                    <a:pt x="21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1" name="Google Shape;14581;p16"/>
            <p:cNvSpPr/>
            <p:nvPr/>
          </p:nvSpPr>
          <p:spPr>
            <a:xfrm>
              <a:off x="5541400" y="13399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1" y="153"/>
                  </a:cubicBezTo>
                  <a:cubicBezTo>
                    <a:pt x="92" y="183"/>
                    <a:pt x="153" y="183"/>
                    <a:pt x="183" y="213"/>
                  </a:cubicBezTo>
                  <a:cubicBezTo>
                    <a:pt x="213" y="183"/>
                    <a:pt x="244" y="122"/>
                    <a:pt x="244" y="92"/>
                  </a:cubicBezTo>
                  <a:cubicBezTo>
                    <a:pt x="213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2" name="Google Shape;14582;p16"/>
            <p:cNvSpPr/>
            <p:nvPr/>
          </p:nvSpPr>
          <p:spPr>
            <a:xfrm>
              <a:off x="5455525" y="1279950"/>
              <a:ext cx="6875" cy="9150"/>
            </a:xfrm>
            <a:custGeom>
              <a:avLst/>
              <a:gdLst/>
              <a:ahLst/>
              <a:cxnLst/>
              <a:rect l="l" t="t" r="r" b="b"/>
              <a:pathLst>
                <a:path w="275" h="366" extrusionOk="0">
                  <a:moveTo>
                    <a:pt x="274" y="0"/>
                  </a:moveTo>
                  <a:cubicBezTo>
                    <a:pt x="183" y="31"/>
                    <a:pt x="31" y="31"/>
                    <a:pt x="31" y="91"/>
                  </a:cubicBezTo>
                  <a:cubicBezTo>
                    <a:pt x="1" y="274"/>
                    <a:pt x="153" y="304"/>
                    <a:pt x="274" y="365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3" name="Google Shape;14583;p16"/>
            <p:cNvSpPr/>
            <p:nvPr/>
          </p:nvSpPr>
          <p:spPr>
            <a:xfrm>
              <a:off x="5731375" y="1561875"/>
              <a:ext cx="13700" cy="4850"/>
            </a:xfrm>
            <a:custGeom>
              <a:avLst/>
              <a:gdLst/>
              <a:ahLst/>
              <a:cxnLst/>
              <a:rect l="l" t="t" r="r" b="b"/>
              <a:pathLst>
                <a:path w="548" h="194" extrusionOk="0">
                  <a:moveTo>
                    <a:pt x="1" y="0"/>
                  </a:moveTo>
                  <a:cubicBezTo>
                    <a:pt x="89" y="133"/>
                    <a:pt x="178" y="194"/>
                    <a:pt x="266" y="194"/>
                  </a:cubicBezTo>
                  <a:cubicBezTo>
                    <a:pt x="360" y="194"/>
                    <a:pt x="454" y="125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4" name="Google Shape;14584;p16"/>
            <p:cNvSpPr/>
            <p:nvPr/>
          </p:nvSpPr>
          <p:spPr>
            <a:xfrm>
              <a:off x="6280775" y="1185500"/>
              <a:ext cx="6100" cy="5600"/>
            </a:xfrm>
            <a:custGeom>
              <a:avLst/>
              <a:gdLst/>
              <a:ahLst/>
              <a:cxnLst/>
              <a:rect l="l" t="t" r="r" b="b"/>
              <a:pathLst>
                <a:path w="244" h="224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3" y="213"/>
                    <a:pt x="131" y="223"/>
                    <a:pt x="148" y="223"/>
                  </a:cubicBezTo>
                  <a:cubicBezTo>
                    <a:pt x="178" y="223"/>
                    <a:pt x="205" y="190"/>
                    <a:pt x="244" y="131"/>
                  </a:cubicBezTo>
                  <a:cubicBezTo>
                    <a:pt x="213" y="100"/>
                    <a:pt x="183" y="9"/>
                    <a:pt x="153" y="9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5" name="Google Shape;14585;p16"/>
            <p:cNvSpPr/>
            <p:nvPr/>
          </p:nvSpPr>
          <p:spPr>
            <a:xfrm>
              <a:off x="5592325" y="13219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2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61" y="84"/>
                    <a:pt x="91" y="84"/>
                  </a:cubicBezTo>
                  <a:cubicBezTo>
                    <a:pt x="91" y="84"/>
                    <a:pt x="152" y="54"/>
                    <a:pt x="152" y="54"/>
                  </a:cubicBezTo>
                  <a:cubicBezTo>
                    <a:pt x="122" y="54"/>
                    <a:pt x="91" y="23"/>
                    <a:pt x="91" y="23"/>
                  </a:cubicBezTo>
                  <a:cubicBezTo>
                    <a:pt x="91" y="8"/>
                    <a:pt x="84" y="1"/>
                    <a:pt x="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6" name="Google Shape;14586;p16"/>
            <p:cNvSpPr/>
            <p:nvPr/>
          </p:nvSpPr>
          <p:spPr>
            <a:xfrm>
              <a:off x="6748875" y="1428675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55" y="0"/>
                  </a:moveTo>
                  <a:cubicBezTo>
                    <a:pt x="39" y="0"/>
                    <a:pt x="0" y="39"/>
                    <a:pt x="0" y="39"/>
                  </a:cubicBezTo>
                  <a:lnTo>
                    <a:pt x="61" y="130"/>
                  </a:lnTo>
                  <a:lnTo>
                    <a:pt x="92" y="70"/>
                  </a:lnTo>
                  <a:cubicBezTo>
                    <a:pt x="92" y="70"/>
                    <a:pt x="92" y="9"/>
                    <a:pt x="61" y="9"/>
                  </a:cubicBezTo>
                  <a:cubicBezTo>
                    <a:pt x="61" y="3"/>
                    <a:pt x="59" y="0"/>
                    <a:pt x="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7" name="Google Shape;14587;p16"/>
            <p:cNvSpPr/>
            <p:nvPr/>
          </p:nvSpPr>
          <p:spPr>
            <a:xfrm>
              <a:off x="5704025" y="1325550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0" y="0"/>
                  </a:moveTo>
                  <a:lnTo>
                    <a:pt x="0" y="395"/>
                  </a:lnTo>
                  <a:cubicBezTo>
                    <a:pt x="183" y="243"/>
                    <a:pt x="183" y="1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8" name="Google Shape;14588;p16"/>
            <p:cNvSpPr/>
            <p:nvPr/>
          </p:nvSpPr>
          <p:spPr>
            <a:xfrm>
              <a:off x="5438050" y="1435725"/>
              <a:ext cx="3075" cy="2875"/>
            </a:xfrm>
            <a:custGeom>
              <a:avLst/>
              <a:gdLst/>
              <a:ahLst/>
              <a:cxnLst/>
              <a:rect l="l" t="t" r="r" b="b"/>
              <a:pathLst>
                <a:path w="123" h="115" extrusionOk="0">
                  <a:moveTo>
                    <a:pt x="62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61"/>
                    <a:pt x="1" y="92"/>
                    <a:pt x="1" y="92"/>
                  </a:cubicBezTo>
                  <a:cubicBezTo>
                    <a:pt x="1" y="107"/>
                    <a:pt x="8" y="114"/>
                    <a:pt x="20" y="114"/>
                  </a:cubicBezTo>
                  <a:cubicBezTo>
                    <a:pt x="31" y="114"/>
                    <a:pt x="46" y="107"/>
                    <a:pt x="62" y="92"/>
                  </a:cubicBezTo>
                  <a:cubicBezTo>
                    <a:pt x="122" y="61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9" name="Google Shape;14589;p16"/>
            <p:cNvSpPr/>
            <p:nvPr/>
          </p:nvSpPr>
          <p:spPr>
            <a:xfrm>
              <a:off x="5581675" y="1437625"/>
              <a:ext cx="2675" cy="2675"/>
            </a:xfrm>
            <a:custGeom>
              <a:avLst/>
              <a:gdLst/>
              <a:ahLst/>
              <a:cxnLst/>
              <a:rect l="l" t="t" r="r" b="b"/>
              <a:pathLst>
                <a:path w="107" h="107" extrusionOk="0">
                  <a:moveTo>
                    <a:pt x="35" y="0"/>
                  </a:moveTo>
                  <a:cubicBezTo>
                    <a:pt x="16" y="0"/>
                    <a:pt x="1" y="16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8" y="97"/>
                    <a:pt x="101" y="99"/>
                    <a:pt x="103" y="99"/>
                  </a:cubicBezTo>
                  <a:cubicBezTo>
                    <a:pt x="107" y="99"/>
                    <a:pt x="107" y="92"/>
                    <a:pt x="92" y="46"/>
                  </a:cubicBezTo>
                  <a:cubicBezTo>
                    <a:pt x="77" y="16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0" name="Google Shape;14590;p16"/>
            <p:cNvSpPr/>
            <p:nvPr/>
          </p:nvSpPr>
          <p:spPr>
            <a:xfrm>
              <a:off x="5619675" y="1435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0" y="61"/>
                    <a:pt x="61" y="92"/>
                    <a:pt x="92" y="92"/>
                  </a:cubicBezTo>
                  <a:cubicBezTo>
                    <a:pt x="92" y="92"/>
                    <a:pt x="122" y="61"/>
                    <a:pt x="15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1" name="Google Shape;14591;p16"/>
            <p:cNvSpPr/>
            <p:nvPr/>
          </p:nvSpPr>
          <p:spPr>
            <a:xfrm>
              <a:off x="6369675" y="1339025"/>
              <a:ext cx="9150" cy="4925"/>
            </a:xfrm>
            <a:custGeom>
              <a:avLst/>
              <a:gdLst/>
              <a:ahLst/>
              <a:cxnLst/>
              <a:rect l="l" t="t" r="r" b="b"/>
              <a:pathLst>
                <a:path w="366" h="197" extrusionOk="0">
                  <a:moveTo>
                    <a:pt x="76" y="1"/>
                  </a:moveTo>
                  <a:cubicBezTo>
                    <a:pt x="52" y="1"/>
                    <a:pt x="26" y="3"/>
                    <a:pt x="1" y="8"/>
                  </a:cubicBezTo>
                  <a:cubicBezTo>
                    <a:pt x="54" y="114"/>
                    <a:pt x="175" y="196"/>
                    <a:pt x="306" y="196"/>
                  </a:cubicBezTo>
                  <a:cubicBezTo>
                    <a:pt x="326" y="196"/>
                    <a:pt x="346" y="195"/>
                    <a:pt x="366" y="191"/>
                  </a:cubicBezTo>
                  <a:cubicBezTo>
                    <a:pt x="315" y="64"/>
                    <a:pt x="20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2" name="Google Shape;14592;p16"/>
            <p:cNvSpPr/>
            <p:nvPr/>
          </p:nvSpPr>
          <p:spPr>
            <a:xfrm>
              <a:off x="5651575" y="134452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2" y="1"/>
                  </a:moveTo>
                  <a:cubicBezTo>
                    <a:pt x="62" y="31"/>
                    <a:pt x="31" y="31"/>
                    <a:pt x="31" y="31"/>
                  </a:cubicBezTo>
                  <a:cubicBezTo>
                    <a:pt x="1" y="62"/>
                    <a:pt x="62" y="92"/>
                    <a:pt x="62" y="92"/>
                  </a:cubicBezTo>
                  <a:lnTo>
                    <a:pt x="123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3" name="Google Shape;14593;p16"/>
            <p:cNvSpPr/>
            <p:nvPr/>
          </p:nvSpPr>
          <p:spPr>
            <a:xfrm>
              <a:off x="6051300" y="1451550"/>
              <a:ext cx="3050" cy="3500"/>
            </a:xfrm>
            <a:custGeom>
              <a:avLst/>
              <a:gdLst/>
              <a:ahLst/>
              <a:cxnLst/>
              <a:rect l="l" t="t" r="r" b="b"/>
              <a:pathLst>
                <a:path w="122" h="140" extrusionOk="0">
                  <a:moveTo>
                    <a:pt x="26" y="1"/>
                  </a:moveTo>
                  <a:cubicBezTo>
                    <a:pt x="11" y="1"/>
                    <a:pt x="0" y="12"/>
                    <a:pt x="0" y="66"/>
                  </a:cubicBezTo>
                  <a:cubicBezTo>
                    <a:pt x="0" y="111"/>
                    <a:pt x="33" y="139"/>
                    <a:pt x="62" y="139"/>
                  </a:cubicBezTo>
                  <a:cubicBezTo>
                    <a:pt x="73" y="139"/>
                    <a:pt x="83" y="135"/>
                    <a:pt x="91" y="127"/>
                  </a:cubicBezTo>
                  <a:cubicBezTo>
                    <a:pt x="122" y="127"/>
                    <a:pt x="122" y="97"/>
                    <a:pt x="122" y="66"/>
                  </a:cubicBezTo>
                  <a:lnTo>
                    <a:pt x="61" y="6"/>
                  </a:lnTo>
                  <a:cubicBezTo>
                    <a:pt x="49" y="6"/>
                    <a:pt x="37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4" name="Google Shape;14594;p16"/>
            <p:cNvSpPr/>
            <p:nvPr/>
          </p:nvSpPr>
          <p:spPr>
            <a:xfrm>
              <a:off x="5858275" y="1346800"/>
              <a:ext cx="6100" cy="6125"/>
            </a:xfrm>
            <a:custGeom>
              <a:avLst/>
              <a:gdLst/>
              <a:ahLst/>
              <a:cxnLst/>
              <a:rect l="l" t="t" r="r" b="b"/>
              <a:pathLst>
                <a:path w="244" h="245" extrusionOk="0">
                  <a:moveTo>
                    <a:pt x="150" y="1"/>
                  </a:moveTo>
                  <a:cubicBezTo>
                    <a:pt x="120" y="1"/>
                    <a:pt x="74" y="18"/>
                    <a:pt x="1" y="62"/>
                  </a:cubicBezTo>
                  <a:lnTo>
                    <a:pt x="213" y="244"/>
                  </a:lnTo>
                  <a:cubicBezTo>
                    <a:pt x="167" y="175"/>
                    <a:pt x="244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5" name="Google Shape;14595;p16"/>
            <p:cNvSpPr/>
            <p:nvPr/>
          </p:nvSpPr>
          <p:spPr>
            <a:xfrm>
              <a:off x="6086250" y="1349000"/>
              <a:ext cx="10650" cy="3150"/>
            </a:xfrm>
            <a:custGeom>
              <a:avLst/>
              <a:gdLst/>
              <a:ahLst/>
              <a:cxnLst/>
              <a:rect l="l" t="t" r="r" b="b"/>
              <a:pathLst>
                <a:path w="426" h="126" extrusionOk="0">
                  <a:moveTo>
                    <a:pt x="204" y="0"/>
                  </a:moveTo>
                  <a:cubicBezTo>
                    <a:pt x="139" y="0"/>
                    <a:pt x="73" y="39"/>
                    <a:pt x="0" y="126"/>
                  </a:cubicBezTo>
                  <a:lnTo>
                    <a:pt x="426" y="126"/>
                  </a:lnTo>
                  <a:cubicBezTo>
                    <a:pt x="346" y="46"/>
                    <a:pt x="275" y="0"/>
                    <a:pt x="2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6" name="Google Shape;14596;p16"/>
            <p:cNvSpPr/>
            <p:nvPr/>
          </p:nvSpPr>
          <p:spPr>
            <a:xfrm>
              <a:off x="6877300" y="1351175"/>
              <a:ext cx="3050" cy="3275"/>
            </a:xfrm>
            <a:custGeom>
              <a:avLst/>
              <a:gdLst/>
              <a:ahLst/>
              <a:cxnLst/>
              <a:rect l="l" t="t" r="r" b="b"/>
              <a:pathLst>
                <a:path w="122" h="131" extrusionOk="0">
                  <a:moveTo>
                    <a:pt x="34" y="1"/>
                  </a:moveTo>
                  <a:cubicBezTo>
                    <a:pt x="15" y="1"/>
                    <a:pt x="0" y="24"/>
                    <a:pt x="0" y="69"/>
                  </a:cubicBezTo>
                  <a:cubicBezTo>
                    <a:pt x="0" y="69"/>
                    <a:pt x="0" y="100"/>
                    <a:pt x="31" y="130"/>
                  </a:cubicBezTo>
                  <a:lnTo>
                    <a:pt x="61" y="130"/>
                  </a:lnTo>
                  <a:cubicBezTo>
                    <a:pt x="61" y="100"/>
                    <a:pt x="122" y="130"/>
                    <a:pt x="91" y="69"/>
                  </a:cubicBezTo>
                  <a:cubicBezTo>
                    <a:pt x="76" y="24"/>
                    <a:pt x="53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7" name="Google Shape;14597;p16"/>
            <p:cNvSpPr/>
            <p:nvPr/>
          </p:nvSpPr>
          <p:spPr>
            <a:xfrm>
              <a:off x="5838525" y="146762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92" y="1"/>
                  </a:moveTo>
                  <a:cubicBezTo>
                    <a:pt x="0" y="31"/>
                    <a:pt x="61" y="92"/>
                    <a:pt x="92" y="92"/>
                  </a:cubicBezTo>
                  <a:cubicBezTo>
                    <a:pt x="102" y="102"/>
                    <a:pt x="108" y="106"/>
                    <a:pt x="114" y="106"/>
                  </a:cubicBezTo>
                  <a:cubicBezTo>
                    <a:pt x="125" y="106"/>
                    <a:pt x="13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8" name="Google Shape;14598;p16"/>
            <p:cNvSpPr/>
            <p:nvPr/>
          </p:nvSpPr>
          <p:spPr>
            <a:xfrm>
              <a:off x="5286850" y="13582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1" y="0"/>
                  </a:moveTo>
                  <a:cubicBezTo>
                    <a:pt x="0" y="30"/>
                    <a:pt x="61" y="91"/>
                    <a:pt x="61" y="91"/>
                  </a:cubicBezTo>
                  <a:cubicBezTo>
                    <a:pt x="71" y="101"/>
                    <a:pt x="84" y="105"/>
                    <a:pt x="98" y="105"/>
                  </a:cubicBezTo>
                  <a:cubicBezTo>
                    <a:pt x="125" y="105"/>
                    <a:pt x="152" y="91"/>
                    <a:pt x="152" y="91"/>
                  </a:cubicBezTo>
                  <a:cubicBezTo>
                    <a:pt x="12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9" name="Google Shape;14599;p16"/>
            <p:cNvSpPr/>
            <p:nvPr/>
          </p:nvSpPr>
          <p:spPr>
            <a:xfrm>
              <a:off x="5571800" y="1485725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166" y="1"/>
                  </a:moveTo>
                  <a:cubicBezTo>
                    <a:pt x="121" y="1"/>
                    <a:pt x="27" y="79"/>
                    <a:pt x="0" y="158"/>
                  </a:cubicBezTo>
                  <a:cubicBezTo>
                    <a:pt x="17" y="142"/>
                    <a:pt x="44" y="139"/>
                    <a:pt x="74" y="139"/>
                  </a:cubicBezTo>
                  <a:cubicBezTo>
                    <a:pt x="92" y="139"/>
                    <a:pt x="111" y="140"/>
                    <a:pt x="129" y="140"/>
                  </a:cubicBezTo>
                  <a:cubicBezTo>
                    <a:pt x="189" y="140"/>
                    <a:pt x="234" y="126"/>
                    <a:pt x="183" y="6"/>
                  </a:cubicBezTo>
                  <a:cubicBezTo>
                    <a:pt x="179" y="2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0" name="Google Shape;14600;p16"/>
            <p:cNvSpPr/>
            <p:nvPr/>
          </p:nvSpPr>
          <p:spPr>
            <a:xfrm>
              <a:off x="5672100" y="1488150"/>
              <a:ext cx="3075" cy="3450"/>
            </a:xfrm>
            <a:custGeom>
              <a:avLst/>
              <a:gdLst/>
              <a:ahLst/>
              <a:cxnLst/>
              <a:rect l="l" t="t" r="r" b="b"/>
              <a:pathLst>
                <a:path w="123" h="138" extrusionOk="0">
                  <a:moveTo>
                    <a:pt x="61" y="1"/>
                  </a:moveTo>
                  <a:cubicBezTo>
                    <a:pt x="31" y="31"/>
                    <a:pt x="31" y="61"/>
                    <a:pt x="1" y="92"/>
                  </a:cubicBezTo>
                  <a:cubicBezTo>
                    <a:pt x="16" y="122"/>
                    <a:pt x="31" y="137"/>
                    <a:pt x="50" y="137"/>
                  </a:cubicBezTo>
                  <a:cubicBezTo>
                    <a:pt x="69" y="137"/>
                    <a:pt x="92" y="122"/>
                    <a:pt x="122" y="92"/>
                  </a:cubicBezTo>
                  <a:cubicBezTo>
                    <a:pt x="122" y="61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1" name="Google Shape;14601;p16"/>
            <p:cNvSpPr/>
            <p:nvPr/>
          </p:nvSpPr>
          <p:spPr>
            <a:xfrm>
              <a:off x="5566100" y="1489475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4"/>
                    <a:pt x="46" y="130"/>
                  </a:cubicBezTo>
                  <a:cubicBezTo>
                    <a:pt x="46" y="142"/>
                    <a:pt x="51" y="147"/>
                    <a:pt x="58" y="147"/>
                  </a:cubicBezTo>
                  <a:cubicBezTo>
                    <a:pt x="90" y="147"/>
                    <a:pt x="179" y="58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4"/>
                    <a:pt x="199" y="14"/>
                  </a:cubicBezTo>
                  <a:cubicBezTo>
                    <a:pt x="165" y="14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2" name="Google Shape;14602;p16"/>
            <p:cNvSpPr/>
            <p:nvPr/>
          </p:nvSpPr>
          <p:spPr>
            <a:xfrm>
              <a:off x="5634100" y="13612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214" y="31"/>
                  </a:moveTo>
                  <a:cubicBezTo>
                    <a:pt x="153" y="61"/>
                    <a:pt x="1" y="1"/>
                    <a:pt x="31" y="153"/>
                  </a:cubicBezTo>
                  <a:cubicBezTo>
                    <a:pt x="31" y="153"/>
                    <a:pt x="153" y="183"/>
                    <a:pt x="214" y="183"/>
                  </a:cubicBezTo>
                  <a:lnTo>
                    <a:pt x="214" y="3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3" name="Google Shape;14603;p16"/>
            <p:cNvSpPr/>
            <p:nvPr/>
          </p:nvSpPr>
          <p:spPr>
            <a:xfrm>
              <a:off x="5487450" y="1499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61" y="1"/>
                  </a:moveTo>
                  <a:cubicBezTo>
                    <a:pt x="61" y="31"/>
                    <a:pt x="1" y="61"/>
                    <a:pt x="1" y="61"/>
                  </a:cubicBezTo>
                  <a:cubicBezTo>
                    <a:pt x="31" y="61"/>
                    <a:pt x="3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4" name="Google Shape;14604;p16"/>
            <p:cNvSpPr/>
            <p:nvPr/>
          </p:nvSpPr>
          <p:spPr>
            <a:xfrm>
              <a:off x="6416050" y="136485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71" y="0"/>
                  </a:moveTo>
                  <a:cubicBezTo>
                    <a:pt x="40" y="0"/>
                    <a:pt x="0" y="45"/>
                    <a:pt x="0" y="69"/>
                  </a:cubicBezTo>
                  <a:cubicBezTo>
                    <a:pt x="0" y="100"/>
                    <a:pt x="30" y="130"/>
                    <a:pt x="30" y="130"/>
                  </a:cubicBezTo>
                  <a:cubicBezTo>
                    <a:pt x="61" y="130"/>
                    <a:pt x="91" y="100"/>
                    <a:pt x="91" y="100"/>
                  </a:cubicBezTo>
                  <a:cubicBezTo>
                    <a:pt x="91" y="69"/>
                    <a:pt x="91" y="39"/>
                    <a:pt x="91" y="9"/>
                  </a:cubicBezTo>
                  <a:cubicBezTo>
                    <a:pt x="85" y="3"/>
                    <a:pt x="79" y="0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5" name="Google Shape;14605;p16"/>
            <p:cNvSpPr/>
            <p:nvPr/>
          </p:nvSpPr>
          <p:spPr>
            <a:xfrm>
              <a:off x="5727575" y="1528425"/>
              <a:ext cx="2300" cy="3450"/>
            </a:xfrm>
            <a:custGeom>
              <a:avLst/>
              <a:gdLst/>
              <a:ahLst/>
              <a:cxnLst/>
              <a:rect l="l" t="t" r="r" b="b"/>
              <a:pathLst>
                <a:path w="92" h="138" extrusionOk="0">
                  <a:moveTo>
                    <a:pt x="31" y="1"/>
                  </a:moveTo>
                  <a:cubicBezTo>
                    <a:pt x="31" y="31"/>
                    <a:pt x="1" y="61"/>
                    <a:pt x="1" y="92"/>
                  </a:cubicBezTo>
                  <a:cubicBezTo>
                    <a:pt x="1" y="122"/>
                    <a:pt x="16" y="137"/>
                    <a:pt x="35" y="137"/>
                  </a:cubicBezTo>
                  <a:cubicBezTo>
                    <a:pt x="54" y="137"/>
                    <a:pt x="77" y="122"/>
                    <a:pt x="92" y="92"/>
                  </a:cubicBezTo>
                  <a:cubicBezTo>
                    <a:pt x="92" y="6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6" name="Google Shape;14606;p16"/>
            <p:cNvSpPr/>
            <p:nvPr/>
          </p:nvSpPr>
          <p:spPr>
            <a:xfrm>
              <a:off x="6049000" y="153147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16" y="107"/>
                    <a:pt x="31" y="114"/>
                    <a:pt x="47" y="114"/>
                  </a:cubicBezTo>
                  <a:cubicBezTo>
                    <a:pt x="62" y="114"/>
                    <a:pt x="77" y="107"/>
                    <a:pt x="9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7" name="Google Shape;14607;p16"/>
            <p:cNvSpPr/>
            <p:nvPr/>
          </p:nvSpPr>
          <p:spPr>
            <a:xfrm>
              <a:off x="6300650" y="1366275"/>
              <a:ext cx="6750" cy="3350"/>
            </a:xfrm>
            <a:custGeom>
              <a:avLst/>
              <a:gdLst/>
              <a:ahLst/>
              <a:cxnLst/>
              <a:rect l="l" t="t" r="r" b="b"/>
              <a:pathLst>
                <a:path w="270" h="134" extrusionOk="0">
                  <a:moveTo>
                    <a:pt x="45" y="0"/>
                  </a:moveTo>
                  <a:cubicBezTo>
                    <a:pt x="0" y="0"/>
                    <a:pt x="12" y="29"/>
                    <a:pt x="57" y="73"/>
                  </a:cubicBezTo>
                  <a:cubicBezTo>
                    <a:pt x="118" y="104"/>
                    <a:pt x="148" y="134"/>
                    <a:pt x="209" y="134"/>
                  </a:cubicBezTo>
                  <a:cubicBezTo>
                    <a:pt x="239" y="134"/>
                    <a:pt x="269" y="104"/>
                    <a:pt x="269" y="73"/>
                  </a:cubicBezTo>
                  <a:cubicBezTo>
                    <a:pt x="209" y="43"/>
                    <a:pt x="148" y="12"/>
                    <a:pt x="118" y="12"/>
                  </a:cubicBezTo>
                  <a:cubicBezTo>
                    <a:pt x="85" y="4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8" name="Google Shape;14608;p16"/>
            <p:cNvSpPr/>
            <p:nvPr/>
          </p:nvSpPr>
          <p:spPr>
            <a:xfrm>
              <a:off x="5745050" y="1553500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31" y="61"/>
                    <a:pt x="1" y="213"/>
                    <a:pt x="1" y="365"/>
                  </a:cubicBezTo>
                  <a:cubicBezTo>
                    <a:pt x="122" y="274"/>
                    <a:pt x="213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9" name="Google Shape;14609;p16"/>
            <p:cNvSpPr/>
            <p:nvPr/>
          </p:nvSpPr>
          <p:spPr>
            <a:xfrm>
              <a:off x="6194900" y="13764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1"/>
                    <a:pt x="1" y="61"/>
                    <a:pt x="1" y="92"/>
                  </a:cubicBezTo>
                  <a:lnTo>
                    <a:pt x="62" y="92"/>
                  </a:lnTo>
                  <a:lnTo>
                    <a:pt x="123" y="61"/>
                  </a:lnTo>
                  <a:cubicBezTo>
                    <a:pt x="123" y="31"/>
                    <a:pt x="153" y="3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0" name="Google Shape;14610;p16"/>
            <p:cNvSpPr/>
            <p:nvPr/>
          </p:nvSpPr>
          <p:spPr>
            <a:xfrm>
              <a:off x="6583975" y="13757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" y="0"/>
                  </a:moveTo>
                  <a:cubicBezTo>
                    <a:pt x="61" y="91"/>
                    <a:pt x="122" y="137"/>
                    <a:pt x="183" y="137"/>
                  </a:cubicBezTo>
                  <a:cubicBezTo>
                    <a:pt x="244" y="137"/>
                    <a:pt x="304" y="91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1" name="Google Shape;14611;p16"/>
            <p:cNvSpPr/>
            <p:nvPr/>
          </p:nvSpPr>
          <p:spPr>
            <a:xfrm>
              <a:off x="5162225" y="138252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31" y="31"/>
                    <a:pt x="0" y="1"/>
                    <a:pt x="0" y="61"/>
                  </a:cubicBezTo>
                  <a:cubicBezTo>
                    <a:pt x="0" y="106"/>
                    <a:pt x="33" y="134"/>
                    <a:pt x="50" y="134"/>
                  </a:cubicBezTo>
                  <a:cubicBezTo>
                    <a:pt x="57" y="134"/>
                    <a:pt x="61" y="130"/>
                    <a:pt x="61" y="122"/>
                  </a:cubicBezTo>
                  <a:cubicBezTo>
                    <a:pt x="91" y="122"/>
                    <a:pt x="91" y="92"/>
                    <a:pt x="91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2" name="Google Shape;14612;p16"/>
            <p:cNvSpPr/>
            <p:nvPr/>
          </p:nvSpPr>
          <p:spPr>
            <a:xfrm>
              <a:off x="5545200" y="1387475"/>
              <a:ext cx="2875" cy="2675"/>
            </a:xfrm>
            <a:custGeom>
              <a:avLst/>
              <a:gdLst/>
              <a:ahLst/>
              <a:cxnLst/>
              <a:rect l="l" t="t" r="r" b="b"/>
              <a:pathLst>
                <a:path w="115" h="107" extrusionOk="0">
                  <a:moveTo>
                    <a:pt x="35" y="0"/>
                  </a:moveTo>
                  <a:cubicBezTo>
                    <a:pt x="16" y="0"/>
                    <a:pt x="1" y="15"/>
                    <a:pt x="1" y="46"/>
                  </a:cubicBezTo>
                  <a:cubicBezTo>
                    <a:pt x="1" y="76"/>
                    <a:pt x="1" y="107"/>
                    <a:pt x="31" y="107"/>
                  </a:cubicBezTo>
                  <a:lnTo>
                    <a:pt x="92" y="107"/>
                  </a:lnTo>
                  <a:cubicBezTo>
                    <a:pt x="99" y="99"/>
                    <a:pt x="105" y="97"/>
                    <a:pt x="109" y="97"/>
                  </a:cubicBezTo>
                  <a:cubicBezTo>
                    <a:pt x="113" y="97"/>
                    <a:pt x="115" y="99"/>
                    <a:pt x="115" y="99"/>
                  </a:cubicBezTo>
                  <a:cubicBezTo>
                    <a:pt x="115" y="99"/>
                    <a:pt x="107" y="91"/>
                    <a:pt x="92" y="46"/>
                  </a:cubicBezTo>
                  <a:cubicBezTo>
                    <a:pt x="77" y="15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3" name="Google Shape;14613;p16"/>
            <p:cNvSpPr/>
            <p:nvPr/>
          </p:nvSpPr>
          <p:spPr>
            <a:xfrm>
              <a:off x="7060425" y="1390125"/>
              <a:ext cx="4575" cy="3075"/>
            </a:xfrm>
            <a:custGeom>
              <a:avLst/>
              <a:gdLst/>
              <a:ahLst/>
              <a:cxnLst/>
              <a:rect l="l" t="t" r="r" b="b"/>
              <a:pathLst>
                <a:path w="183" h="123" extrusionOk="0">
                  <a:moveTo>
                    <a:pt x="92" y="1"/>
                  </a:moveTo>
                  <a:cubicBezTo>
                    <a:pt x="31" y="1"/>
                    <a:pt x="1" y="61"/>
                    <a:pt x="31" y="92"/>
                  </a:cubicBezTo>
                  <a:cubicBezTo>
                    <a:pt x="31" y="122"/>
                    <a:pt x="61" y="122"/>
                    <a:pt x="92" y="122"/>
                  </a:cubicBezTo>
                  <a:lnTo>
                    <a:pt x="153" y="61"/>
                  </a:lnTo>
                  <a:cubicBezTo>
                    <a:pt x="153" y="31"/>
                    <a:pt x="18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4" name="Google Shape;14614;p16"/>
            <p:cNvSpPr/>
            <p:nvPr/>
          </p:nvSpPr>
          <p:spPr>
            <a:xfrm>
              <a:off x="6668325" y="13994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6" y="1"/>
                  </a:moveTo>
                  <a:cubicBezTo>
                    <a:pt x="61" y="1"/>
                    <a:pt x="46" y="9"/>
                    <a:pt x="31" y="24"/>
                  </a:cubicBezTo>
                  <a:cubicBezTo>
                    <a:pt x="0" y="54"/>
                    <a:pt x="61" y="85"/>
                    <a:pt x="92" y="85"/>
                  </a:cubicBezTo>
                  <a:cubicBezTo>
                    <a:pt x="122" y="85"/>
                    <a:pt x="122" y="54"/>
                    <a:pt x="152" y="54"/>
                  </a:cubicBezTo>
                  <a:cubicBezTo>
                    <a:pt x="152" y="24"/>
                    <a:pt x="122" y="24"/>
                    <a:pt x="122" y="24"/>
                  </a:cubicBezTo>
                  <a:cubicBezTo>
                    <a:pt x="107" y="9"/>
                    <a:pt x="92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5" name="Google Shape;14615;p16"/>
            <p:cNvSpPr/>
            <p:nvPr/>
          </p:nvSpPr>
          <p:spPr>
            <a:xfrm>
              <a:off x="6440350" y="1121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31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6" name="Google Shape;14616;p16"/>
            <p:cNvSpPr/>
            <p:nvPr/>
          </p:nvSpPr>
          <p:spPr>
            <a:xfrm>
              <a:off x="5610550" y="121210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119" y="1"/>
                  </a:moveTo>
                  <a:cubicBezTo>
                    <a:pt x="112" y="1"/>
                    <a:pt x="104" y="3"/>
                    <a:pt x="92" y="9"/>
                  </a:cubicBezTo>
                  <a:cubicBezTo>
                    <a:pt x="31" y="39"/>
                    <a:pt x="1" y="70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8" y="39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7" name="Google Shape;14617;p16"/>
            <p:cNvSpPr/>
            <p:nvPr/>
          </p:nvSpPr>
          <p:spPr>
            <a:xfrm>
              <a:off x="6121950" y="121232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1" y="122"/>
                    <a:pt x="1" y="122"/>
                  </a:cubicBezTo>
                  <a:lnTo>
                    <a:pt x="62" y="122"/>
                  </a:lnTo>
                  <a:cubicBezTo>
                    <a:pt x="153" y="61"/>
                    <a:pt x="92" y="3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8" name="Google Shape;14618;p16"/>
            <p:cNvSpPr/>
            <p:nvPr/>
          </p:nvSpPr>
          <p:spPr>
            <a:xfrm>
              <a:off x="6657675" y="1255325"/>
              <a:ext cx="3825" cy="3375"/>
            </a:xfrm>
            <a:custGeom>
              <a:avLst/>
              <a:gdLst/>
              <a:ahLst/>
              <a:cxnLst/>
              <a:rect l="l" t="t" r="r" b="b"/>
              <a:pathLst>
                <a:path w="153" h="135" extrusionOk="0">
                  <a:moveTo>
                    <a:pt x="46" y="1"/>
                  </a:moveTo>
                  <a:cubicBezTo>
                    <a:pt x="19" y="1"/>
                    <a:pt x="1" y="23"/>
                    <a:pt x="1" y="73"/>
                  </a:cubicBezTo>
                  <a:cubicBezTo>
                    <a:pt x="1" y="73"/>
                    <a:pt x="1" y="104"/>
                    <a:pt x="31" y="134"/>
                  </a:cubicBezTo>
                  <a:lnTo>
                    <a:pt x="92" y="134"/>
                  </a:lnTo>
                  <a:cubicBezTo>
                    <a:pt x="92" y="104"/>
                    <a:pt x="153" y="104"/>
                    <a:pt x="122" y="43"/>
                  </a:cubicBezTo>
                  <a:cubicBezTo>
                    <a:pt x="95" y="16"/>
                    <a:pt x="68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9" name="Google Shape;14619;p16"/>
            <p:cNvSpPr/>
            <p:nvPr/>
          </p:nvSpPr>
          <p:spPr>
            <a:xfrm>
              <a:off x="7001150" y="12535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7" y="0"/>
                  </a:moveTo>
                  <a:cubicBezTo>
                    <a:pt x="62" y="0"/>
                    <a:pt x="46" y="8"/>
                    <a:pt x="31" y="23"/>
                  </a:cubicBezTo>
                  <a:cubicBezTo>
                    <a:pt x="1" y="53"/>
                    <a:pt x="31" y="114"/>
                    <a:pt x="92" y="114"/>
                  </a:cubicBezTo>
                  <a:cubicBezTo>
                    <a:pt x="122" y="114"/>
                    <a:pt x="153" y="53"/>
                    <a:pt x="153" y="53"/>
                  </a:cubicBezTo>
                  <a:cubicBezTo>
                    <a:pt x="153" y="53"/>
                    <a:pt x="122" y="23"/>
                    <a:pt x="122" y="23"/>
                  </a:cubicBezTo>
                  <a:cubicBezTo>
                    <a:pt x="107" y="8"/>
                    <a:pt x="92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20" name="Google Shape;14620;p16"/>
            <p:cNvSpPr/>
            <p:nvPr/>
          </p:nvSpPr>
          <p:spPr>
            <a:xfrm>
              <a:off x="5581675" y="1251075"/>
              <a:ext cx="2300" cy="3050"/>
            </a:xfrm>
            <a:custGeom>
              <a:avLst/>
              <a:gdLst/>
              <a:ahLst/>
              <a:cxnLst/>
              <a:rect l="l" t="t" r="r" b="b"/>
              <a:pathLst>
                <a:path w="92" h="122" extrusionOk="0">
                  <a:moveTo>
                    <a:pt x="61" y="0"/>
                  </a:moveTo>
                  <a:cubicBezTo>
                    <a:pt x="31" y="0"/>
                    <a:pt x="1" y="0"/>
                    <a:pt x="1" y="31"/>
                  </a:cubicBezTo>
                  <a:cubicBezTo>
                    <a:pt x="1" y="122"/>
                    <a:pt x="31" y="122"/>
                    <a:pt x="61" y="122"/>
                  </a:cubicBezTo>
                  <a:cubicBezTo>
                    <a:pt x="92" y="91"/>
                    <a:pt x="92" y="61"/>
                    <a:pt x="92" y="61"/>
                  </a:cubicBezTo>
                  <a:cubicBezTo>
                    <a:pt x="92" y="3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21" name="Google Shape;14621;p16"/>
            <p:cNvSpPr/>
            <p:nvPr/>
          </p:nvSpPr>
          <p:spPr>
            <a:xfrm>
              <a:off x="6837025" y="1294375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91" y="1"/>
                    <a:pt x="61" y="31"/>
                    <a:pt x="31" y="31"/>
                  </a:cubicBezTo>
                  <a:cubicBezTo>
                    <a:pt x="31" y="62"/>
                    <a:pt x="0" y="92"/>
                    <a:pt x="31" y="92"/>
                  </a:cubicBezTo>
                  <a:cubicBezTo>
                    <a:pt x="31" y="92"/>
                    <a:pt x="31" y="106"/>
                    <a:pt x="49" y="106"/>
                  </a:cubicBezTo>
                  <a:cubicBezTo>
                    <a:pt x="58" y="106"/>
                    <a:pt x="71" y="102"/>
                    <a:pt x="91" y="92"/>
                  </a:cubicBezTo>
                  <a:cubicBezTo>
                    <a:pt x="183" y="62"/>
                    <a:pt x="12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22" name="Google Shape;14622;p16"/>
            <p:cNvSpPr/>
            <p:nvPr/>
          </p:nvSpPr>
          <p:spPr>
            <a:xfrm>
              <a:off x="5830925" y="1298750"/>
              <a:ext cx="9150" cy="4025"/>
            </a:xfrm>
            <a:custGeom>
              <a:avLst/>
              <a:gdLst/>
              <a:ahLst/>
              <a:cxnLst/>
              <a:rect l="l" t="t" r="r" b="b"/>
              <a:pathLst>
                <a:path w="366" h="161" extrusionOk="0">
                  <a:moveTo>
                    <a:pt x="183" y="1"/>
                  </a:moveTo>
                  <a:cubicBezTo>
                    <a:pt x="122" y="1"/>
                    <a:pt x="61" y="54"/>
                    <a:pt x="0" y="160"/>
                  </a:cubicBezTo>
                  <a:lnTo>
                    <a:pt x="365" y="160"/>
                  </a:lnTo>
                  <a:cubicBezTo>
                    <a:pt x="304" y="54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23" name="Google Shape;14623;p16"/>
            <p:cNvSpPr/>
            <p:nvPr/>
          </p:nvSpPr>
          <p:spPr>
            <a:xfrm>
              <a:off x="5499600" y="13202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92" y="0"/>
                  </a:moveTo>
                  <a:lnTo>
                    <a:pt x="1" y="61"/>
                  </a:lnTo>
                  <a:lnTo>
                    <a:pt x="153" y="213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24" name="Google Shape;14624;p16"/>
            <p:cNvSpPr/>
            <p:nvPr/>
          </p:nvSpPr>
          <p:spPr>
            <a:xfrm>
              <a:off x="5325600" y="14167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25" name="Google Shape;14625;p16"/>
            <p:cNvSpPr/>
            <p:nvPr/>
          </p:nvSpPr>
          <p:spPr>
            <a:xfrm>
              <a:off x="5578650" y="14509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0" y="0"/>
                  </a:moveTo>
                  <a:lnTo>
                    <a:pt x="91" y="91"/>
                  </a:lnTo>
                  <a:lnTo>
                    <a:pt x="91" y="61"/>
                  </a:lnTo>
                  <a:cubicBezTo>
                    <a:pt x="61" y="6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26" name="Google Shape;14626;p16"/>
            <p:cNvSpPr/>
            <p:nvPr/>
          </p:nvSpPr>
          <p:spPr>
            <a:xfrm>
              <a:off x="6374250" y="14532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27" name="Google Shape;14627;p16"/>
            <p:cNvSpPr/>
            <p:nvPr/>
          </p:nvSpPr>
          <p:spPr>
            <a:xfrm>
              <a:off x="6077125" y="1466875"/>
              <a:ext cx="4575" cy="1725"/>
            </a:xfrm>
            <a:custGeom>
              <a:avLst/>
              <a:gdLst/>
              <a:ahLst/>
              <a:cxnLst/>
              <a:rect l="l" t="t" r="r" b="b"/>
              <a:pathLst>
                <a:path w="183" h="69" extrusionOk="0">
                  <a:moveTo>
                    <a:pt x="1" y="1"/>
                  </a:moveTo>
                  <a:cubicBezTo>
                    <a:pt x="31" y="46"/>
                    <a:pt x="69" y="69"/>
                    <a:pt x="103" y="69"/>
                  </a:cubicBezTo>
                  <a:cubicBezTo>
                    <a:pt x="137" y="69"/>
                    <a:pt x="168" y="46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28" name="Google Shape;14628;p16"/>
            <p:cNvSpPr/>
            <p:nvPr/>
          </p:nvSpPr>
          <p:spPr>
            <a:xfrm>
              <a:off x="6378800" y="1204725"/>
              <a:ext cx="1550" cy="2300"/>
            </a:xfrm>
            <a:custGeom>
              <a:avLst/>
              <a:gdLst/>
              <a:ahLst/>
              <a:cxnLst/>
              <a:rect l="l" t="t" r="r" b="b"/>
              <a:pathLst>
                <a:path w="62" h="92" extrusionOk="0">
                  <a:moveTo>
                    <a:pt x="61" y="0"/>
                  </a:moveTo>
                  <a:lnTo>
                    <a:pt x="1" y="91"/>
                  </a:lnTo>
                  <a:cubicBezTo>
                    <a:pt x="31" y="61"/>
                    <a:pt x="61" y="61"/>
                    <a:pt x="61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29" name="Google Shape;14629;p16"/>
            <p:cNvSpPr/>
            <p:nvPr/>
          </p:nvSpPr>
          <p:spPr>
            <a:xfrm>
              <a:off x="5362075" y="13202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0"/>
                  </a:moveTo>
                  <a:lnTo>
                    <a:pt x="0" y="213"/>
                  </a:lnTo>
                  <a:cubicBezTo>
                    <a:pt x="122" y="152"/>
                    <a:pt x="122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30" name="Google Shape;14630;p16"/>
            <p:cNvSpPr/>
            <p:nvPr/>
          </p:nvSpPr>
          <p:spPr>
            <a:xfrm>
              <a:off x="5681225" y="12890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18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31" name="Google Shape;14631;p16"/>
            <p:cNvSpPr/>
            <p:nvPr/>
          </p:nvSpPr>
          <p:spPr>
            <a:xfrm>
              <a:off x="7185050" y="12883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83" y="1"/>
                  </a:moveTo>
                  <a:cubicBezTo>
                    <a:pt x="61" y="1"/>
                    <a:pt x="1" y="31"/>
                    <a:pt x="1" y="183"/>
                  </a:cubicBezTo>
                  <a:lnTo>
                    <a:pt x="31" y="213"/>
                  </a:lnTo>
                  <a:lnTo>
                    <a:pt x="213" y="31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32" name="Google Shape;14632;p16"/>
            <p:cNvSpPr/>
            <p:nvPr/>
          </p:nvSpPr>
          <p:spPr>
            <a:xfrm>
              <a:off x="5818000" y="13574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83" y="1"/>
                  </a:moveTo>
                  <a:cubicBezTo>
                    <a:pt x="122" y="61"/>
                    <a:pt x="61" y="122"/>
                    <a:pt x="1" y="183"/>
                  </a:cubicBez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33" name="Google Shape;14633;p16"/>
            <p:cNvSpPr/>
            <p:nvPr/>
          </p:nvSpPr>
          <p:spPr>
            <a:xfrm>
              <a:off x="5681225" y="12974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0" y="21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34" name="Google Shape;14634;p16"/>
            <p:cNvSpPr/>
            <p:nvPr/>
          </p:nvSpPr>
          <p:spPr>
            <a:xfrm>
              <a:off x="5358275" y="127082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35" name="Google Shape;14635;p16"/>
            <p:cNvSpPr/>
            <p:nvPr/>
          </p:nvSpPr>
          <p:spPr>
            <a:xfrm>
              <a:off x="5676675" y="1302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183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36" name="Google Shape;14636;p16"/>
            <p:cNvSpPr/>
            <p:nvPr/>
          </p:nvSpPr>
          <p:spPr>
            <a:xfrm>
              <a:off x="6597650" y="13984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cubicBezTo>
                    <a:pt x="183" y="123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37" name="Google Shape;14637;p16"/>
            <p:cNvSpPr/>
            <p:nvPr/>
          </p:nvSpPr>
          <p:spPr>
            <a:xfrm>
              <a:off x="5356750" y="131185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cubicBezTo>
                    <a:pt x="183" y="92"/>
                    <a:pt x="9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38" name="Google Shape;14638;p16"/>
            <p:cNvSpPr/>
            <p:nvPr/>
          </p:nvSpPr>
          <p:spPr>
            <a:xfrm>
              <a:off x="6314975" y="1462325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0" y="0"/>
                  </a:moveTo>
                  <a:cubicBezTo>
                    <a:pt x="31" y="61"/>
                    <a:pt x="61" y="91"/>
                    <a:pt x="92" y="91"/>
                  </a:cubicBezTo>
                  <a:cubicBezTo>
                    <a:pt x="122" y="91"/>
                    <a:pt x="152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39" name="Google Shape;14639;p16"/>
            <p:cNvSpPr/>
            <p:nvPr/>
          </p:nvSpPr>
          <p:spPr>
            <a:xfrm>
              <a:off x="5703250" y="1290000"/>
              <a:ext cx="33475" cy="37575"/>
            </a:xfrm>
            <a:custGeom>
              <a:avLst/>
              <a:gdLst/>
              <a:ahLst/>
              <a:cxnLst/>
              <a:rect l="l" t="t" r="r" b="b"/>
              <a:pathLst>
                <a:path w="1339" h="1503" extrusionOk="0">
                  <a:moveTo>
                    <a:pt x="389" y="0"/>
                  </a:moveTo>
                  <a:cubicBezTo>
                    <a:pt x="278" y="0"/>
                    <a:pt x="158" y="45"/>
                    <a:pt x="31" y="115"/>
                  </a:cubicBezTo>
                  <a:cubicBezTo>
                    <a:pt x="1" y="541"/>
                    <a:pt x="62" y="845"/>
                    <a:pt x="548" y="875"/>
                  </a:cubicBezTo>
                  <a:cubicBezTo>
                    <a:pt x="761" y="966"/>
                    <a:pt x="700" y="1148"/>
                    <a:pt x="791" y="1300"/>
                  </a:cubicBezTo>
                  <a:cubicBezTo>
                    <a:pt x="856" y="1409"/>
                    <a:pt x="952" y="1502"/>
                    <a:pt x="1057" y="1502"/>
                  </a:cubicBezTo>
                  <a:cubicBezTo>
                    <a:pt x="1099" y="1502"/>
                    <a:pt x="1143" y="1487"/>
                    <a:pt x="1186" y="1452"/>
                  </a:cubicBezTo>
                  <a:cubicBezTo>
                    <a:pt x="1308" y="1361"/>
                    <a:pt x="1338" y="1179"/>
                    <a:pt x="1247" y="1057"/>
                  </a:cubicBezTo>
                  <a:cubicBezTo>
                    <a:pt x="1095" y="753"/>
                    <a:pt x="913" y="480"/>
                    <a:pt x="730" y="206"/>
                  </a:cubicBezTo>
                  <a:cubicBezTo>
                    <a:pt x="633" y="59"/>
                    <a:pt x="517" y="0"/>
                    <a:pt x="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40" name="Google Shape;14640;p16"/>
            <p:cNvSpPr/>
            <p:nvPr/>
          </p:nvSpPr>
          <p:spPr>
            <a:xfrm>
              <a:off x="7169100" y="1279250"/>
              <a:ext cx="20525" cy="13650"/>
            </a:xfrm>
            <a:custGeom>
              <a:avLst/>
              <a:gdLst/>
              <a:ahLst/>
              <a:cxnLst/>
              <a:rect l="l" t="t" r="r" b="b"/>
              <a:pathLst>
                <a:path w="821" h="546" extrusionOk="0">
                  <a:moveTo>
                    <a:pt x="458" y="0"/>
                  </a:moveTo>
                  <a:cubicBezTo>
                    <a:pt x="342" y="0"/>
                    <a:pt x="209" y="31"/>
                    <a:pt x="69" y="31"/>
                  </a:cubicBezTo>
                  <a:cubicBezTo>
                    <a:pt x="46" y="31"/>
                    <a:pt x="23" y="30"/>
                    <a:pt x="0" y="28"/>
                  </a:cubicBezTo>
                  <a:lnTo>
                    <a:pt x="0" y="28"/>
                  </a:lnTo>
                  <a:cubicBezTo>
                    <a:pt x="122" y="271"/>
                    <a:pt x="365" y="454"/>
                    <a:pt x="639" y="545"/>
                  </a:cubicBezTo>
                  <a:lnTo>
                    <a:pt x="821" y="363"/>
                  </a:lnTo>
                  <a:cubicBezTo>
                    <a:pt x="754" y="62"/>
                    <a:pt x="623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41" name="Google Shape;14641;p16"/>
            <p:cNvSpPr/>
            <p:nvPr/>
          </p:nvSpPr>
          <p:spPr>
            <a:xfrm>
              <a:off x="5972250" y="146212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411" y="1"/>
                  </a:moveTo>
                  <a:cubicBezTo>
                    <a:pt x="386" y="1"/>
                    <a:pt x="361" y="3"/>
                    <a:pt x="335" y="8"/>
                  </a:cubicBezTo>
                  <a:cubicBezTo>
                    <a:pt x="1" y="39"/>
                    <a:pt x="31" y="312"/>
                    <a:pt x="31" y="525"/>
                  </a:cubicBezTo>
                  <a:cubicBezTo>
                    <a:pt x="134" y="525"/>
                    <a:pt x="215" y="353"/>
                    <a:pt x="310" y="353"/>
                  </a:cubicBezTo>
                  <a:cubicBezTo>
                    <a:pt x="328" y="353"/>
                    <a:pt x="347" y="359"/>
                    <a:pt x="366" y="373"/>
                  </a:cubicBezTo>
                  <a:cubicBezTo>
                    <a:pt x="441" y="410"/>
                    <a:pt x="516" y="483"/>
                    <a:pt x="583" y="483"/>
                  </a:cubicBezTo>
                  <a:cubicBezTo>
                    <a:pt x="626" y="483"/>
                    <a:pt x="665" y="455"/>
                    <a:pt x="700" y="373"/>
                  </a:cubicBezTo>
                  <a:cubicBezTo>
                    <a:pt x="730" y="312"/>
                    <a:pt x="730" y="251"/>
                    <a:pt x="700" y="191"/>
                  </a:cubicBezTo>
                  <a:cubicBezTo>
                    <a:pt x="649" y="64"/>
                    <a:pt x="535" y="1"/>
                    <a:pt x="4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42" name="Google Shape;14642;p16"/>
            <p:cNvSpPr/>
            <p:nvPr/>
          </p:nvSpPr>
          <p:spPr>
            <a:xfrm>
              <a:off x="5343825" y="1284500"/>
              <a:ext cx="27900" cy="18025"/>
            </a:xfrm>
            <a:custGeom>
              <a:avLst/>
              <a:gdLst/>
              <a:ahLst/>
              <a:cxnLst/>
              <a:rect l="l" t="t" r="r" b="b"/>
              <a:pathLst>
                <a:path w="1116" h="721" extrusionOk="0">
                  <a:moveTo>
                    <a:pt x="517" y="1"/>
                  </a:moveTo>
                  <a:cubicBezTo>
                    <a:pt x="183" y="31"/>
                    <a:pt x="1" y="183"/>
                    <a:pt x="1" y="517"/>
                  </a:cubicBezTo>
                  <a:cubicBezTo>
                    <a:pt x="214" y="578"/>
                    <a:pt x="396" y="639"/>
                    <a:pt x="578" y="700"/>
                  </a:cubicBezTo>
                  <a:cubicBezTo>
                    <a:pt x="645" y="714"/>
                    <a:pt x="704" y="721"/>
                    <a:pt x="756" y="721"/>
                  </a:cubicBezTo>
                  <a:cubicBezTo>
                    <a:pt x="1037" y="721"/>
                    <a:pt x="1116" y="521"/>
                    <a:pt x="1065" y="213"/>
                  </a:cubicBezTo>
                  <a:cubicBezTo>
                    <a:pt x="852" y="183"/>
                    <a:pt x="669" y="21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643" name="Google Shape;14643;p16"/>
          <p:cNvGrpSpPr/>
          <p:nvPr/>
        </p:nvGrpSpPr>
        <p:grpSpPr>
          <a:xfrm>
            <a:off x="10020790" y="3885402"/>
            <a:ext cx="3913269" cy="1122431"/>
            <a:chOff x="751800" y="1965425"/>
            <a:chExt cx="2062800" cy="591625"/>
          </a:xfrm>
        </p:grpSpPr>
        <p:sp>
          <p:nvSpPr>
            <p:cNvPr id="14644" name="Google Shape;14644;p16"/>
            <p:cNvSpPr/>
            <p:nvPr/>
          </p:nvSpPr>
          <p:spPr>
            <a:xfrm>
              <a:off x="2603650" y="2344175"/>
              <a:ext cx="171775" cy="34375"/>
            </a:xfrm>
            <a:custGeom>
              <a:avLst/>
              <a:gdLst/>
              <a:ahLst/>
              <a:cxnLst/>
              <a:rect l="l" t="t" r="r" b="b"/>
              <a:pathLst>
                <a:path w="6871" h="1375" extrusionOk="0">
                  <a:moveTo>
                    <a:pt x="5791" y="0"/>
                  </a:moveTo>
                  <a:cubicBezTo>
                    <a:pt x="5594" y="0"/>
                    <a:pt x="5396" y="15"/>
                    <a:pt x="5198" y="46"/>
                  </a:cubicBezTo>
                  <a:cubicBezTo>
                    <a:pt x="3739" y="411"/>
                    <a:pt x="2250" y="593"/>
                    <a:pt x="730" y="593"/>
                  </a:cubicBezTo>
                  <a:cubicBezTo>
                    <a:pt x="457" y="715"/>
                    <a:pt x="214" y="897"/>
                    <a:pt x="1" y="1110"/>
                  </a:cubicBezTo>
                  <a:lnTo>
                    <a:pt x="1" y="1292"/>
                  </a:lnTo>
                  <a:cubicBezTo>
                    <a:pt x="246" y="1348"/>
                    <a:pt x="495" y="1375"/>
                    <a:pt x="744" y="1375"/>
                  </a:cubicBezTo>
                  <a:cubicBezTo>
                    <a:pt x="1174" y="1375"/>
                    <a:pt x="1603" y="1294"/>
                    <a:pt x="2007" y="1140"/>
                  </a:cubicBezTo>
                  <a:cubicBezTo>
                    <a:pt x="2215" y="974"/>
                    <a:pt x="2328" y="883"/>
                    <a:pt x="2433" y="883"/>
                  </a:cubicBezTo>
                  <a:cubicBezTo>
                    <a:pt x="2558" y="883"/>
                    <a:pt x="2671" y="1011"/>
                    <a:pt x="2919" y="1292"/>
                  </a:cubicBezTo>
                  <a:cubicBezTo>
                    <a:pt x="3101" y="1171"/>
                    <a:pt x="3344" y="1201"/>
                    <a:pt x="3466" y="988"/>
                  </a:cubicBezTo>
                  <a:cubicBezTo>
                    <a:pt x="3527" y="958"/>
                    <a:pt x="3557" y="897"/>
                    <a:pt x="3618" y="867"/>
                  </a:cubicBezTo>
                  <a:cubicBezTo>
                    <a:pt x="3739" y="806"/>
                    <a:pt x="3861" y="775"/>
                    <a:pt x="4013" y="775"/>
                  </a:cubicBezTo>
                  <a:cubicBezTo>
                    <a:pt x="4135" y="775"/>
                    <a:pt x="4256" y="806"/>
                    <a:pt x="4378" y="867"/>
                  </a:cubicBezTo>
                  <a:cubicBezTo>
                    <a:pt x="4418" y="877"/>
                    <a:pt x="4462" y="877"/>
                    <a:pt x="4507" y="877"/>
                  </a:cubicBezTo>
                  <a:lnTo>
                    <a:pt x="4507" y="877"/>
                  </a:lnTo>
                  <a:cubicBezTo>
                    <a:pt x="4597" y="877"/>
                    <a:pt x="4692" y="877"/>
                    <a:pt x="4773" y="958"/>
                  </a:cubicBezTo>
                  <a:cubicBezTo>
                    <a:pt x="4875" y="1060"/>
                    <a:pt x="4975" y="1095"/>
                    <a:pt x="5074" y="1095"/>
                  </a:cubicBezTo>
                  <a:cubicBezTo>
                    <a:pt x="5296" y="1095"/>
                    <a:pt x="5513" y="916"/>
                    <a:pt x="5740" y="916"/>
                  </a:cubicBezTo>
                  <a:cubicBezTo>
                    <a:pt x="5772" y="916"/>
                    <a:pt x="5804" y="919"/>
                    <a:pt x="5837" y="927"/>
                  </a:cubicBezTo>
                  <a:cubicBezTo>
                    <a:pt x="5812" y="678"/>
                    <a:pt x="5848" y="602"/>
                    <a:pt x="5911" y="602"/>
                  </a:cubicBezTo>
                  <a:cubicBezTo>
                    <a:pt x="6000" y="602"/>
                    <a:pt x="6142" y="757"/>
                    <a:pt x="6232" y="775"/>
                  </a:cubicBezTo>
                  <a:lnTo>
                    <a:pt x="6779" y="745"/>
                  </a:lnTo>
                  <a:cubicBezTo>
                    <a:pt x="6870" y="380"/>
                    <a:pt x="6566" y="259"/>
                    <a:pt x="6384" y="46"/>
                  </a:cubicBezTo>
                  <a:cubicBezTo>
                    <a:pt x="6186" y="15"/>
                    <a:pt x="5989" y="0"/>
                    <a:pt x="57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45" name="Google Shape;14645;p16"/>
            <p:cNvSpPr/>
            <p:nvPr/>
          </p:nvSpPr>
          <p:spPr>
            <a:xfrm>
              <a:off x="2763225" y="2340950"/>
              <a:ext cx="32700" cy="21850"/>
            </a:xfrm>
            <a:custGeom>
              <a:avLst/>
              <a:gdLst/>
              <a:ahLst/>
              <a:cxnLst/>
              <a:rect l="l" t="t" r="r" b="b"/>
              <a:pathLst>
                <a:path w="1308" h="874" extrusionOk="0">
                  <a:moveTo>
                    <a:pt x="733" y="1"/>
                  </a:moveTo>
                  <a:cubicBezTo>
                    <a:pt x="603" y="1"/>
                    <a:pt x="427" y="57"/>
                    <a:pt x="153" y="144"/>
                  </a:cubicBezTo>
                  <a:lnTo>
                    <a:pt x="1" y="175"/>
                  </a:lnTo>
                  <a:cubicBezTo>
                    <a:pt x="1" y="509"/>
                    <a:pt x="274" y="631"/>
                    <a:pt x="366" y="874"/>
                  </a:cubicBezTo>
                  <a:lnTo>
                    <a:pt x="548" y="874"/>
                  </a:lnTo>
                  <a:cubicBezTo>
                    <a:pt x="761" y="661"/>
                    <a:pt x="1065" y="813"/>
                    <a:pt x="1308" y="661"/>
                  </a:cubicBezTo>
                  <a:cubicBezTo>
                    <a:pt x="1056" y="176"/>
                    <a:pt x="964" y="1"/>
                    <a:pt x="7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46" name="Google Shape;14646;p16"/>
            <p:cNvSpPr/>
            <p:nvPr/>
          </p:nvSpPr>
          <p:spPr>
            <a:xfrm>
              <a:off x="2676600" y="2357475"/>
              <a:ext cx="45625" cy="19575"/>
            </a:xfrm>
            <a:custGeom>
              <a:avLst/>
              <a:gdLst/>
              <a:ahLst/>
              <a:cxnLst/>
              <a:rect l="l" t="t" r="r" b="b"/>
              <a:pathLst>
                <a:path w="1825" h="783" extrusionOk="0">
                  <a:moveTo>
                    <a:pt x="1095" y="31"/>
                  </a:moveTo>
                  <a:cubicBezTo>
                    <a:pt x="913" y="61"/>
                    <a:pt x="700" y="0"/>
                    <a:pt x="578" y="243"/>
                  </a:cubicBezTo>
                  <a:lnTo>
                    <a:pt x="1" y="760"/>
                  </a:lnTo>
                  <a:cubicBezTo>
                    <a:pt x="69" y="776"/>
                    <a:pt x="135" y="783"/>
                    <a:pt x="200" y="783"/>
                  </a:cubicBezTo>
                  <a:cubicBezTo>
                    <a:pt x="513" y="783"/>
                    <a:pt x="798" y="628"/>
                    <a:pt x="1125" y="578"/>
                  </a:cubicBezTo>
                  <a:cubicBezTo>
                    <a:pt x="1156" y="532"/>
                    <a:pt x="1209" y="509"/>
                    <a:pt x="1270" y="509"/>
                  </a:cubicBezTo>
                  <a:cubicBezTo>
                    <a:pt x="1331" y="509"/>
                    <a:pt x="1399" y="532"/>
                    <a:pt x="1460" y="578"/>
                  </a:cubicBezTo>
                  <a:lnTo>
                    <a:pt x="1825" y="426"/>
                  </a:lnTo>
                  <a:cubicBezTo>
                    <a:pt x="1764" y="243"/>
                    <a:pt x="1642" y="213"/>
                    <a:pt x="1490" y="213"/>
                  </a:cubicBezTo>
                  <a:cubicBezTo>
                    <a:pt x="1369" y="122"/>
                    <a:pt x="1217" y="152"/>
                    <a:pt x="1095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47" name="Google Shape;14647;p16"/>
            <p:cNvSpPr/>
            <p:nvPr/>
          </p:nvSpPr>
          <p:spPr>
            <a:xfrm>
              <a:off x="2735125" y="2351125"/>
              <a:ext cx="23575" cy="16450"/>
            </a:xfrm>
            <a:custGeom>
              <a:avLst/>
              <a:gdLst/>
              <a:ahLst/>
              <a:cxnLst/>
              <a:rect l="l" t="t" r="r" b="b"/>
              <a:pathLst>
                <a:path w="943" h="658" extrusionOk="0">
                  <a:moveTo>
                    <a:pt x="468" y="0"/>
                  </a:moveTo>
                  <a:cubicBezTo>
                    <a:pt x="410" y="0"/>
                    <a:pt x="346" y="30"/>
                    <a:pt x="274" y="102"/>
                  </a:cubicBezTo>
                  <a:cubicBezTo>
                    <a:pt x="0" y="376"/>
                    <a:pt x="699" y="345"/>
                    <a:pt x="578" y="649"/>
                  </a:cubicBezTo>
                  <a:cubicBezTo>
                    <a:pt x="604" y="655"/>
                    <a:pt x="629" y="657"/>
                    <a:pt x="653" y="657"/>
                  </a:cubicBezTo>
                  <a:cubicBezTo>
                    <a:pt x="771" y="657"/>
                    <a:pt x="867" y="598"/>
                    <a:pt x="943" y="497"/>
                  </a:cubicBezTo>
                  <a:cubicBezTo>
                    <a:pt x="943" y="467"/>
                    <a:pt x="943" y="437"/>
                    <a:pt x="912" y="437"/>
                  </a:cubicBezTo>
                  <a:cubicBezTo>
                    <a:pt x="773" y="298"/>
                    <a:pt x="652" y="0"/>
                    <a:pt x="4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48" name="Google Shape;14648;p16"/>
            <p:cNvSpPr/>
            <p:nvPr/>
          </p:nvSpPr>
          <p:spPr>
            <a:xfrm>
              <a:off x="2777675" y="2356375"/>
              <a:ext cx="25850" cy="6925"/>
            </a:xfrm>
            <a:custGeom>
              <a:avLst/>
              <a:gdLst/>
              <a:ahLst/>
              <a:cxnLst/>
              <a:rect l="l" t="t" r="r" b="b"/>
              <a:pathLst>
                <a:path w="1034" h="277" extrusionOk="0">
                  <a:moveTo>
                    <a:pt x="476" y="0"/>
                  </a:moveTo>
                  <a:cubicBezTo>
                    <a:pt x="284" y="0"/>
                    <a:pt x="102" y="95"/>
                    <a:pt x="0" y="257"/>
                  </a:cubicBezTo>
                  <a:cubicBezTo>
                    <a:pt x="126" y="270"/>
                    <a:pt x="252" y="277"/>
                    <a:pt x="376" y="277"/>
                  </a:cubicBezTo>
                  <a:cubicBezTo>
                    <a:pt x="551" y="277"/>
                    <a:pt x="722" y="262"/>
                    <a:pt x="882" y="227"/>
                  </a:cubicBezTo>
                  <a:cubicBezTo>
                    <a:pt x="1034" y="166"/>
                    <a:pt x="852" y="105"/>
                    <a:pt x="760" y="75"/>
                  </a:cubicBezTo>
                  <a:cubicBezTo>
                    <a:pt x="669" y="24"/>
                    <a:pt x="571" y="0"/>
                    <a:pt x="4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49" name="Google Shape;14649;p16"/>
            <p:cNvSpPr/>
            <p:nvPr/>
          </p:nvSpPr>
          <p:spPr>
            <a:xfrm>
              <a:off x="2807300" y="2339150"/>
              <a:ext cx="7300" cy="10850"/>
            </a:xfrm>
            <a:custGeom>
              <a:avLst/>
              <a:gdLst/>
              <a:ahLst/>
              <a:cxnLst/>
              <a:rect l="l" t="t" r="r" b="b"/>
              <a:pathLst>
                <a:path w="292" h="434" extrusionOk="0">
                  <a:moveTo>
                    <a:pt x="135" y="0"/>
                  </a:moveTo>
                  <a:cubicBezTo>
                    <a:pt x="123" y="0"/>
                    <a:pt x="108" y="1"/>
                    <a:pt x="92" y="4"/>
                  </a:cubicBezTo>
                  <a:cubicBezTo>
                    <a:pt x="62" y="4"/>
                    <a:pt x="1" y="95"/>
                    <a:pt x="1" y="125"/>
                  </a:cubicBezTo>
                  <a:cubicBezTo>
                    <a:pt x="31" y="216"/>
                    <a:pt x="31" y="368"/>
                    <a:pt x="153" y="429"/>
                  </a:cubicBezTo>
                  <a:cubicBezTo>
                    <a:pt x="162" y="432"/>
                    <a:pt x="171" y="434"/>
                    <a:pt x="179" y="434"/>
                  </a:cubicBezTo>
                  <a:cubicBezTo>
                    <a:pt x="244" y="434"/>
                    <a:pt x="247" y="325"/>
                    <a:pt x="274" y="216"/>
                  </a:cubicBezTo>
                  <a:cubicBezTo>
                    <a:pt x="218" y="160"/>
                    <a:pt x="292" y="0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50" name="Google Shape;14650;p16"/>
            <p:cNvSpPr/>
            <p:nvPr/>
          </p:nvSpPr>
          <p:spPr>
            <a:xfrm>
              <a:off x="2563375" y="2367250"/>
              <a:ext cx="17500" cy="4675"/>
            </a:xfrm>
            <a:custGeom>
              <a:avLst/>
              <a:gdLst/>
              <a:ahLst/>
              <a:cxnLst/>
              <a:rect l="l" t="t" r="r" b="b"/>
              <a:pathLst>
                <a:path w="700" h="187" extrusionOk="0">
                  <a:moveTo>
                    <a:pt x="337" y="0"/>
                  </a:moveTo>
                  <a:cubicBezTo>
                    <a:pt x="213" y="0"/>
                    <a:pt x="89" y="54"/>
                    <a:pt x="1" y="156"/>
                  </a:cubicBezTo>
                  <a:lnTo>
                    <a:pt x="700" y="187"/>
                  </a:lnTo>
                  <a:cubicBezTo>
                    <a:pt x="606" y="61"/>
                    <a:pt x="471" y="0"/>
                    <a:pt x="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51" name="Google Shape;14651;p16"/>
            <p:cNvSpPr/>
            <p:nvPr/>
          </p:nvSpPr>
          <p:spPr>
            <a:xfrm>
              <a:off x="2585425" y="2357475"/>
              <a:ext cx="9150" cy="4575"/>
            </a:xfrm>
            <a:custGeom>
              <a:avLst/>
              <a:gdLst/>
              <a:ahLst/>
              <a:cxnLst/>
              <a:rect l="l" t="t" r="r" b="b"/>
              <a:pathLst>
                <a:path w="366" h="183" extrusionOk="0">
                  <a:moveTo>
                    <a:pt x="243" y="31"/>
                  </a:moveTo>
                  <a:cubicBezTo>
                    <a:pt x="152" y="91"/>
                    <a:pt x="0" y="0"/>
                    <a:pt x="0" y="183"/>
                  </a:cubicBezTo>
                  <a:lnTo>
                    <a:pt x="243" y="183"/>
                  </a:lnTo>
                  <a:cubicBezTo>
                    <a:pt x="274" y="152"/>
                    <a:pt x="335" y="91"/>
                    <a:pt x="365" y="61"/>
                  </a:cubicBezTo>
                  <a:cubicBezTo>
                    <a:pt x="335" y="31"/>
                    <a:pt x="274" y="31"/>
                    <a:pt x="243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52" name="Google Shape;14652;p16"/>
            <p:cNvSpPr/>
            <p:nvPr/>
          </p:nvSpPr>
          <p:spPr>
            <a:xfrm>
              <a:off x="2703975" y="2368475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180" y="0"/>
                  </a:moveTo>
                  <a:cubicBezTo>
                    <a:pt x="123" y="0"/>
                    <a:pt x="66" y="56"/>
                    <a:pt x="0" y="138"/>
                  </a:cubicBezTo>
                  <a:lnTo>
                    <a:pt x="334" y="138"/>
                  </a:lnTo>
                  <a:cubicBezTo>
                    <a:pt x="279" y="40"/>
                    <a:pt x="229" y="0"/>
                    <a:pt x="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53" name="Google Shape;14653;p16"/>
            <p:cNvSpPr/>
            <p:nvPr/>
          </p:nvSpPr>
          <p:spPr>
            <a:xfrm>
              <a:off x="2653800" y="2371900"/>
              <a:ext cx="2325" cy="1675"/>
            </a:xfrm>
            <a:custGeom>
              <a:avLst/>
              <a:gdLst/>
              <a:ahLst/>
              <a:cxnLst/>
              <a:rect l="l" t="t" r="r" b="b"/>
              <a:pathLst>
                <a:path w="93" h="67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9" y="32"/>
                    <a:pt x="14" y="32"/>
                  </a:cubicBezTo>
                  <a:lnTo>
                    <a:pt x="14" y="32"/>
                  </a:lnTo>
                  <a:cubicBezTo>
                    <a:pt x="10" y="24"/>
                    <a:pt x="5" y="14"/>
                    <a:pt x="1" y="1"/>
                  </a:cubicBezTo>
                  <a:close/>
                  <a:moveTo>
                    <a:pt x="14" y="32"/>
                  </a:moveTo>
                  <a:lnTo>
                    <a:pt x="14" y="32"/>
                  </a:lnTo>
                  <a:cubicBezTo>
                    <a:pt x="28" y="60"/>
                    <a:pt x="42" y="66"/>
                    <a:pt x="56" y="66"/>
                  </a:cubicBezTo>
                  <a:cubicBezTo>
                    <a:pt x="68" y="66"/>
                    <a:pt x="80" y="62"/>
                    <a:pt x="92" y="62"/>
                  </a:cubicBezTo>
                  <a:cubicBezTo>
                    <a:pt x="92" y="62"/>
                    <a:pt x="46" y="38"/>
                    <a:pt x="14" y="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54" name="Google Shape;14654;p16"/>
            <p:cNvSpPr/>
            <p:nvPr/>
          </p:nvSpPr>
          <p:spPr>
            <a:xfrm>
              <a:off x="2598350" y="2368875"/>
              <a:ext cx="5975" cy="3350"/>
            </a:xfrm>
            <a:custGeom>
              <a:avLst/>
              <a:gdLst/>
              <a:ahLst/>
              <a:cxnLst/>
              <a:rect l="l" t="t" r="r" b="b"/>
              <a:pathLst>
                <a:path w="239" h="134" extrusionOk="0">
                  <a:moveTo>
                    <a:pt x="30" y="0"/>
                  </a:moveTo>
                  <a:cubicBezTo>
                    <a:pt x="30" y="0"/>
                    <a:pt x="0" y="31"/>
                    <a:pt x="0" y="61"/>
                  </a:cubicBezTo>
                  <a:cubicBezTo>
                    <a:pt x="30" y="91"/>
                    <a:pt x="30" y="91"/>
                    <a:pt x="152" y="122"/>
                  </a:cubicBezTo>
                  <a:cubicBezTo>
                    <a:pt x="176" y="130"/>
                    <a:pt x="194" y="134"/>
                    <a:pt x="206" y="134"/>
                  </a:cubicBezTo>
                  <a:cubicBezTo>
                    <a:pt x="239" y="134"/>
                    <a:pt x="227" y="105"/>
                    <a:pt x="182" y="61"/>
                  </a:cubicBezTo>
                  <a:cubicBezTo>
                    <a:pt x="122" y="31"/>
                    <a:pt x="91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55" name="Google Shape;14655;p16"/>
            <p:cNvSpPr/>
            <p:nvPr/>
          </p:nvSpPr>
          <p:spPr>
            <a:xfrm>
              <a:off x="2703975" y="2358225"/>
              <a:ext cx="9900" cy="4775"/>
            </a:xfrm>
            <a:custGeom>
              <a:avLst/>
              <a:gdLst/>
              <a:ahLst/>
              <a:cxnLst/>
              <a:rect l="l" t="t" r="r" b="b"/>
              <a:pathLst>
                <a:path w="396" h="191" extrusionOk="0">
                  <a:moveTo>
                    <a:pt x="0" y="1"/>
                  </a:moveTo>
                  <a:cubicBezTo>
                    <a:pt x="76" y="127"/>
                    <a:pt x="194" y="191"/>
                    <a:pt x="319" y="191"/>
                  </a:cubicBezTo>
                  <a:cubicBezTo>
                    <a:pt x="345" y="191"/>
                    <a:pt x="370" y="188"/>
                    <a:pt x="395" y="183"/>
                  </a:cubicBezTo>
                  <a:cubicBezTo>
                    <a:pt x="304" y="61"/>
                    <a:pt x="152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56" name="Google Shape;14656;p16"/>
            <p:cNvSpPr/>
            <p:nvPr/>
          </p:nvSpPr>
          <p:spPr>
            <a:xfrm>
              <a:off x="2730550" y="2355200"/>
              <a:ext cx="2325" cy="2300"/>
            </a:xfrm>
            <a:custGeom>
              <a:avLst/>
              <a:gdLst/>
              <a:ahLst/>
              <a:cxnLst/>
              <a:rect l="l" t="t" r="r" b="b"/>
              <a:pathLst>
                <a:path w="93" h="92" extrusionOk="0">
                  <a:moveTo>
                    <a:pt x="1" y="0"/>
                  </a:moveTo>
                  <a:cubicBezTo>
                    <a:pt x="1" y="0"/>
                    <a:pt x="1" y="30"/>
                    <a:pt x="1" y="61"/>
                  </a:cubicBezTo>
                  <a:cubicBezTo>
                    <a:pt x="1" y="61"/>
                    <a:pt x="31" y="91"/>
                    <a:pt x="62" y="91"/>
                  </a:cubicBezTo>
                  <a:cubicBezTo>
                    <a:pt x="92" y="91"/>
                    <a:pt x="92" y="30"/>
                    <a:pt x="92" y="30"/>
                  </a:cubicBezTo>
                  <a:cubicBezTo>
                    <a:pt x="62" y="0"/>
                    <a:pt x="3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4657" name="Google Shape;14657;p16"/>
            <p:cNvGrpSpPr/>
            <p:nvPr/>
          </p:nvGrpSpPr>
          <p:grpSpPr>
            <a:xfrm>
              <a:off x="751800" y="1965425"/>
              <a:ext cx="1870875" cy="591625"/>
              <a:chOff x="751800" y="1965425"/>
              <a:chExt cx="1870875" cy="591625"/>
            </a:xfrm>
          </p:grpSpPr>
          <p:sp>
            <p:nvSpPr>
              <p:cNvPr id="14658" name="Google Shape;14658;p16"/>
              <p:cNvSpPr/>
              <p:nvPr/>
            </p:nvSpPr>
            <p:spPr>
              <a:xfrm>
                <a:off x="1112000" y="2293475"/>
                <a:ext cx="349575" cy="225875"/>
              </a:xfrm>
              <a:custGeom>
                <a:avLst/>
                <a:gdLst/>
                <a:ahLst/>
                <a:cxnLst/>
                <a:rect l="l" t="t" r="r" b="b"/>
                <a:pathLst>
                  <a:path w="13983" h="9035" extrusionOk="0">
                    <a:moveTo>
                      <a:pt x="12451" y="1145"/>
                    </a:moveTo>
                    <a:cubicBezTo>
                      <a:pt x="12501" y="1173"/>
                      <a:pt x="12558" y="1204"/>
                      <a:pt x="12614" y="1223"/>
                    </a:cubicBezTo>
                    <a:cubicBezTo>
                      <a:pt x="12675" y="1253"/>
                      <a:pt x="12918" y="1192"/>
                      <a:pt x="12736" y="1375"/>
                    </a:cubicBezTo>
                    <a:cubicBezTo>
                      <a:pt x="12727" y="1383"/>
                      <a:pt x="12718" y="1387"/>
                      <a:pt x="12709" y="1387"/>
                    </a:cubicBezTo>
                    <a:cubicBezTo>
                      <a:pt x="12650" y="1387"/>
                      <a:pt x="12571" y="1245"/>
                      <a:pt x="12493" y="1192"/>
                    </a:cubicBezTo>
                    <a:cubicBezTo>
                      <a:pt x="12479" y="1176"/>
                      <a:pt x="12466" y="1160"/>
                      <a:pt x="12451" y="1145"/>
                    </a:cubicBezTo>
                    <a:close/>
                    <a:moveTo>
                      <a:pt x="13429" y="0"/>
                    </a:moveTo>
                    <a:cubicBezTo>
                      <a:pt x="13395" y="0"/>
                      <a:pt x="13356" y="12"/>
                      <a:pt x="13313" y="37"/>
                    </a:cubicBezTo>
                    <a:cubicBezTo>
                      <a:pt x="13253" y="37"/>
                      <a:pt x="13192" y="37"/>
                      <a:pt x="13161" y="68"/>
                    </a:cubicBezTo>
                    <a:cubicBezTo>
                      <a:pt x="13070" y="129"/>
                      <a:pt x="13040" y="189"/>
                      <a:pt x="12979" y="250"/>
                    </a:cubicBezTo>
                    <a:cubicBezTo>
                      <a:pt x="12918" y="281"/>
                      <a:pt x="12857" y="341"/>
                      <a:pt x="12797" y="402"/>
                    </a:cubicBezTo>
                    <a:cubicBezTo>
                      <a:pt x="12736" y="493"/>
                      <a:pt x="12675" y="554"/>
                      <a:pt x="12584" y="585"/>
                    </a:cubicBezTo>
                    <a:cubicBezTo>
                      <a:pt x="12523" y="585"/>
                      <a:pt x="12493" y="585"/>
                      <a:pt x="12432" y="615"/>
                    </a:cubicBezTo>
                    <a:cubicBezTo>
                      <a:pt x="12321" y="726"/>
                      <a:pt x="12286" y="913"/>
                      <a:pt x="12350" y="1060"/>
                    </a:cubicBezTo>
                    <a:lnTo>
                      <a:pt x="12350" y="1060"/>
                    </a:lnTo>
                    <a:cubicBezTo>
                      <a:pt x="12261" y="1000"/>
                      <a:pt x="12164" y="969"/>
                      <a:pt x="12067" y="949"/>
                    </a:cubicBezTo>
                    <a:cubicBezTo>
                      <a:pt x="11429" y="1192"/>
                      <a:pt x="10973" y="1679"/>
                      <a:pt x="10395" y="2043"/>
                    </a:cubicBezTo>
                    <a:cubicBezTo>
                      <a:pt x="10371" y="2188"/>
                      <a:pt x="10309" y="2275"/>
                      <a:pt x="10179" y="2275"/>
                    </a:cubicBezTo>
                    <a:cubicBezTo>
                      <a:pt x="10145" y="2275"/>
                      <a:pt x="10105" y="2269"/>
                      <a:pt x="10061" y="2256"/>
                    </a:cubicBezTo>
                    <a:lnTo>
                      <a:pt x="5167" y="5539"/>
                    </a:lnTo>
                    <a:cubicBezTo>
                      <a:pt x="4651" y="5873"/>
                      <a:pt x="4134" y="6268"/>
                      <a:pt x="3587" y="6572"/>
                    </a:cubicBezTo>
                    <a:cubicBezTo>
                      <a:pt x="2401" y="7211"/>
                      <a:pt x="1307" y="8031"/>
                      <a:pt x="61" y="8548"/>
                    </a:cubicBezTo>
                    <a:cubicBezTo>
                      <a:pt x="30" y="8548"/>
                      <a:pt x="0" y="8609"/>
                      <a:pt x="0" y="8609"/>
                    </a:cubicBezTo>
                    <a:cubicBezTo>
                      <a:pt x="760" y="9034"/>
                      <a:pt x="1581" y="8882"/>
                      <a:pt x="2371" y="8943"/>
                    </a:cubicBezTo>
                    <a:cubicBezTo>
                      <a:pt x="2675" y="8882"/>
                      <a:pt x="2948" y="8731"/>
                      <a:pt x="3131" y="8487"/>
                    </a:cubicBezTo>
                    <a:cubicBezTo>
                      <a:pt x="3270" y="7979"/>
                      <a:pt x="3479" y="7611"/>
                      <a:pt x="3905" y="7611"/>
                    </a:cubicBezTo>
                    <a:cubicBezTo>
                      <a:pt x="4039" y="7611"/>
                      <a:pt x="4195" y="7647"/>
                      <a:pt x="4377" y="7727"/>
                    </a:cubicBezTo>
                    <a:cubicBezTo>
                      <a:pt x="5532" y="7120"/>
                      <a:pt x="6535" y="6299"/>
                      <a:pt x="7629" y="5630"/>
                    </a:cubicBezTo>
                    <a:cubicBezTo>
                      <a:pt x="7721" y="5600"/>
                      <a:pt x="7781" y="5478"/>
                      <a:pt x="7873" y="5357"/>
                    </a:cubicBezTo>
                    <a:cubicBezTo>
                      <a:pt x="7922" y="5258"/>
                      <a:pt x="7971" y="5119"/>
                      <a:pt x="8102" y="5119"/>
                    </a:cubicBezTo>
                    <a:cubicBezTo>
                      <a:pt x="8132" y="5119"/>
                      <a:pt x="8167" y="5127"/>
                      <a:pt x="8207" y="5144"/>
                    </a:cubicBezTo>
                    <a:cubicBezTo>
                      <a:pt x="10061" y="4050"/>
                      <a:pt x="11824" y="2834"/>
                      <a:pt x="13526" y="1496"/>
                    </a:cubicBezTo>
                    <a:cubicBezTo>
                      <a:pt x="13587" y="1466"/>
                      <a:pt x="13648" y="1405"/>
                      <a:pt x="13709" y="1344"/>
                    </a:cubicBezTo>
                    <a:cubicBezTo>
                      <a:pt x="13769" y="1284"/>
                      <a:pt x="13830" y="1223"/>
                      <a:pt x="13891" y="1162"/>
                    </a:cubicBezTo>
                    <a:cubicBezTo>
                      <a:pt x="13982" y="767"/>
                      <a:pt x="13739" y="493"/>
                      <a:pt x="13648" y="159"/>
                    </a:cubicBezTo>
                    <a:cubicBezTo>
                      <a:pt x="13582" y="72"/>
                      <a:pt x="13517" y="0"/>
                      <a:pt x="134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59" name="Google Shape;14659;p16"/>
              <p:cNvSpPr/>
              <p:nvPr/>
            </p:nvSpPr>
            <p:spPr>
              <a:xfrm>
                <a:off x="1019275" y="2082400"/>
                <a:ext cx="285750" cy="189975"/>
              </a:xfrm>
              <a:custGeom>
                <a:avLst/>
                <a:gdLst/>
                <a:ahLst/>
                <a:cxnLst/>
                <a:rect l="l" t="t" r="r" b="b"/>
                <a:pathLst>
                  <a:path w="11430" h="7599" extrusionOk="0">
                    <a:moveTo>
                      <a:pt x="10457" y="0"/>
                    </a:moveTo>
                    <a:cubicBezTo>
                      <a:pt x="10366" y="30"/>
                      <a:pt x="10305" y="61"/>
                      <a:pt x="10244" y="122"/>
                    </a:cubicBezTo>
                    <a:cubicBezTo>
                      <a:pt x="10183" y="182"/>
                      <a:pt x="10123" y="243"/>
                      <a:pt x="10062" y="304"/>
                    </a:cubicBezTo>
                    <a:cubicBezTo>
                      <a:pt x="10001" y="334"/>
                      <a:pt x="9940" y="395"/>
                      <a:pt x="9910" y="456"/>
                    </a:cubicBezTo>
                    <a:cubicBezTo>
                      <a:pt x="9606" y="730"/>
                      <a:pt x="9180" y="669"/>
                      <a:pt x="8846" y="851"/>
                    </a:cubicBezTo>
                    <a:cubicBezTo>
                      <a:pt x="7569" y="1550"/>
                      <a:pt x="6353" y="2310"/>
                      <a:pt x="5198" y="3161"/>
                    </a:cubicBezTo>
                    <a:cubicBezTo>
                      <a:pt x="4773" y="3496"/>
                      <a:pt x="4317" y="3799"/>
                      <a:pt x="3861" y="4073"/>
                    </a:cubicBezTo>
                    <a:cubicBezTo>
                      <a:pt x="2858" y="4620"/>
                      <a:pt x="1885" y="5228"/>
                      <a:pt x="973" y="5897"/>
                    </a:cubicBezTo>
                    <a:cubicBezTo>
                      <a:pt x="761" y="6140"/>
                      <a:pt x="548" y="6413"/>
                      <a:pt x="335" y="6717"/>
                    </a:cubicBezTo>
                    <a:cubicBezTo>
                      <a:pt x="183" y="7021"/>
                      <a:pt x="1" y="7356"/>
                      <a:pt x="457" y="7599"/>
                    </a:cubicBezTo>
                    <a:lnTo>
                      <a:pt x="639" y="7538"/>
                    </a:lnTo>
                    <a:cubicBezTo>
                      <a:pt x="700" y="7477"/>
                      <a:pt x="791" y="7447"/>
                      <a:pt x="852" y="7386"/>
                    </a:cubicBezTo>
                    <a:cubicBezTo>
                      <a:pt x="1156" y="7325"/>
                      <a:pt x="1429" y="7204"/>
                      <a:pt x="1673" y="7021"/>
                    </a:cubicBezTo>
                    <a:cubicBezTo>
                      <a:pt x="4834" y="5137"/>
                      <a:pt x="7843" y="2979"/>
                      <a:pt x="11034" y="1155"/>
                    </a:cubicBezTo>
                    <a:cubicBezTo>
                      <a:pt x="11430" y="486"/>
                      <a:pt x="10822" y="304"/>
                      <a:pt x="104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0" name="Google Shape;14660;p16"/>
              <p:cNvSpPr/>
              <p:nvPr/>
            </p:nvSpPr>
            <p:spPr>
              <a:xfrm>
                <a:off x="1107425" y="2224875"/>
                <a:ext cx="232550" cy="243550"/>
              </a:xfrm>
              <a:custGeom>
                <a:avLst/>
                <a:gdLst/>
                <a:ahLst/>
                <a:cxnLst/>
                <a:rect l="l" t="t" r="r" b="b"/>
                <a:pathLst>
                  <a:path w="9302" h="9742" extrusionOk="0">
                    <a:moveTo>
                      <a:pt x="8415" y="0"/>
                    </a:moveTo>
                    <a:cubicBezTo>
                      <a:pt x="8347" y="0"/>
                      <a:pt x="8277" y="5"/>
                      <a:pt x="8208" y="15"/>
                    </a:cubicBezTo>
                    <a:cubicBezTo>
                      <a:pt x="8086" y="46"/>
                      <a:pt x="7934" y="107"/>
                      <a:pt x="7873" y="259"/>
                    </a:cubicBezTo>
                    <a:cubicBezTo>
                      <a:pt x="7919" y="395"/>
                      <a:pt x="7913" y="464"/>
                      <a:pt x="7818" y="464"/>
                    </a:cubicBezTo>
                    <a:cubicBezTo>
                      <a:pt x="7786" y="464"/>
                      <a:pt x="7744" y="456"/>
                      <a:pt x="7691" y="441"/>
                    </a:cubicBezTo>
                    <a:cubicBezTo>
                      <a:pt x="7083" y="1140"/>
                      <a:pt x="6475" y="1870"/>
                      <a:pt x="5837" y="2508"/>
                    </a:cubicBezTo>
                    <a:cubicBezTo>
                      <a:pt x="4530" y="3876"/>
                      <a:pt x="3192" y="5183"/>
                      <a:pt x="1976" y="6611"/>
                    </a:cubicBezTo>
                    <a:cubicBezTo>
                      <a:pt x="1338" y="7402"/>
                      <a:pt x="578" y="8101"/>
                      <a:pt x="1" y="8982"/>
                    </a:cubicBezTo>
                    <a:cubicBezTo>
                      <a:pt x="213" y="9225"/>
                      <a:pt x="487" y="9438"/>
                      <a:pt x="669" y="9712"/>
                    </a:cubicBezTo>
                    <a:lnTo>
                      <a:pt x="791" y="9742"/>
                    </a:lnTo>
                    <a:cubicBezTo>
                      <a:pt x="943" y="9712"/>
                      <a:pt x="1065" y="9620"/>
                      <a:pt x="1186" y="9529"/>
                    </a:cubicBezTo>
                    <a:cubicBezTo>
                      <a:pt x="2007" y="8496"/>
                      <a:pt x="2858" y="7462"/>
                      <a:pt x="3679" y="6429"/>
                    </a:cubicBezTo>
                    <a:cubicBezTo>
                      <a:pt x="3618" y="6307"/>
                      <a:pt x="3435" y="6338"/>
                      <a:pt x="3283" y="6186"/>
                    </a:cubicBezTo>
                    <a:cubicBezTo>
                      <a:pt x="3332" y="6174"/>
                      <a:pt x="3377" y="6169"/>
                      <a:pt x="3419" y="6169"/>
                    </a:cubicBezTo>
                    <a:cubicBezTo>
                      <a:pt x="3589" y="6169"/>
                      <a:pt x="3715" y="6246"/>
                      <a:pt x="3861" y="6246"/>
                    </a:cubicBezTo>
                    <a:cubicBezTo>
                      <a:pt x="5046" y="5274"/>
                      <a:pt x="5989" y="4058"/>
                      <a:pt x="7022" y="2964"/>
                    </a:cubicBezTo>
                    <a:cubicBezTo>
                      <a:pt x="7083" y="2842"/>
                      <a:pt x="7144" y="2751"/>
                      <a:pt x="7174" y="2629"/>
                    </a:cubicBezTo>
                    <a:cubicBezTo>
                      <a:pt x="7144" y="2356"/>
                      <a:pt x="7387" y="2325"/>
                      <a:pt x="7569" y="2265"/>
                    </a:cubicBezTo>
                    <a:cubicBezTo>
                      <a:pt x="8147" y="1626"/>
                      <a:pt x="8998" y="1262"/>
                      <a:pt x="9302" y="411"/>
                    </a:cubicBezTo>
                    <a:cubicBezTo>
                      <a:pt x="9073" y="131"/>
                      <a:pt x="8760" y="0"/>
                      <a:pt x="84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1" name="Google Shape;14661;p16"/>
              <p:cNvSpPr/>
              <p:nvPr/>
            </p:nvSpPr>
            <p:spPr>
              <a:xfrm>
                <a:off x="1662900" y="2156100"/>
                <a:ext cx="98825" cy="18080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7232" extrusionOk="0">
                    <a:moveTo>
                      <a:pt x="1521" y="0"/>
                    </a:moveTo>
                    <a:cubicBezTo>
                      <a:pt x="1452" y="0"/>
                      <a:pt x="1384" y="31"/>
                      <a:pt x="1338" y="92"/>
                    </a:cubicBezTo>
                    <a:cubicBezTo>
                      <a:pt x="1247" y="122"/>
                      <a:pt x="1217" y="213"/>
                      <a:pt x="1126" y="244"/>
                    </a:cubicBezTo>
                    <a:cubicBezTo>
                      <a:pt x="1095" y="274"/>
                      <a:pt x="1065" y="304"/>
                      <a:pt x="1065" y="365"/>
                    </a:cubicBezTo>
                    <a:cubicBezTo>
                      <a:pt x="1057" y="381"/>
                      <a:pt x="1047" y="387"/>
                      <a:pt x="1036" y="387"/>
                    </a:cubicBezTo>
                    <a:cubicBezTo>
                      <a:pt x="1011" y="387"/>
                      <a:pt x="981" y="359"/>
                      <a:pt x="959" y="359"/>
                    </a:cubicBezTo>
                    <a:cubicBezTo>
                      <a:pt x="953" y="359"/>
                      <a:pt x="948" y="361"/>
                      <a:pt x="943" y="365"/>
                    </a:cubicBezTo>
                    <a:cubicBezTo>
                      <a:pt x="730" y="760"/>
                      <a:pt x="153" y="699"/>
                      <a:pt x="1" y="1155"/>
                    </a:cubicBezTo>
                    <a:cubicBezTo>
                      <a:pt x="214" y="1338"/>
                      <a:pt x="335" y="1581"/>
                      <a:pt x="366" y="1855"/>
                    </a:cubicBezTo>
                    <a:cubicBezTo>
                      <a:pt x="419" y="1943"/>
                      <a:pt x="513" y="1990"/>
                      <a:pt x="607" y="1990"/>
                    </a:cubicBezTo>
                    <a:cubicBezTo>
                      <a:pt x="674" y="1990"/>
                      <a:pt x="740" y="1966"/>
                      <a:pt x="791" y="1915"/>
                    </a:cubicBezTo>
                    <a:lnTo>
                      <a:pt x="974" y="1855"/>
                    </a:lnTo>
                    <a:cubicBezTo>
                      <a:pt x="1126" y="1763"/>
                      <a:pt x="1369" y="1885"/>
                      <a:pt x="1490" y="1703"/>
                    </a:cubicBezTo>
                    <a:cubicBezTo>
                      <a:pt x="2493" y="1763"/>
                      <a:pt x="2554" y="1915"/>
                      <a:pt x="2129" y="2766"/>
                    </a:cubicBezTo>
                    <a:cubicBezTo>
                      <a:pt x="2098" y="2858"/>
                      <a:pt x="2007" y="2949"/>
                      <a:pt x="1946" y="3070"/>
                    </a:cubicBezTo>
                    <a:cubicBezTo>
                      <a:pt x="1460" y="4013"/>
                      <a:pt x="943" y="4955"/>
                      <a:pt x="426" y="5897"/>
                    </a:cubicBezTo>
                    <a:cubicBezTo>
                      <a:pt x="305" y="6323"/>
                      <a:pt x="31" y="6718"/>
                      <a:pt x="183" y="7174"/>
                    </a:cubicBezTo>
                    <a:cubicBezTo>
                      <a:pt x="260" y="7215"/>
                      <a:pt x="330" y="7232"/>
                      <a:pt x="395" y="7232"/>
                    </a:cubicBezTo>
                    <a:cubicBezTo>
                      <a:pt x="618" y="7232"/>
                      <a:pt x="793" y="7045"/>
                      <a:pt x="1004" y="7022"/>
                    </a:cubicBezTo>
                    <a:cubicBezTo>
                      <a:pt x="1186" y="6931"/>
                      <a:pt x="1338" y="6779"/>
                      <a:pt x="1430" y="6566"/>
                    </a:cubicBezTo>
                    <a:cubicBezTo>
                      <a:pt x="1885" y="5228"/>
                      <a:pt x="2767" y="4165"/>
                      <a:pt x="3436" y="2949"/>
                    </a:cubicBezTo>
                    <a:cubicBezTo>
                      <a:pt x="3770" y="2341"/>
                      <a:pt x="3952" y="1642"/>
                      <a:pt x="3922" y="943"/>
                    </a:cubicBezTo>
                    <a:cubicBezTo>
                      <a:pt x="3922" y="501"/>
                      <a:pt x="3747" y="235"/>
                      <a:pt x="3328" y="235"/>
                    </a:cubicBezTo>
                    <a:cubicBezTo>
                      <a:pt x="3285" y="235"/>
                      <a:pt x="3240" y="238"/>
                      <a:pt x="3192" y="244"/>
                    </a:cubicBezTo>
                    <a:cubicBezTo>
                      <a:pt x="2995" y="274"/>
                      <a:pt x="2797" y="327"/>
                      <a:pt x="2604" y="327"/>
                    </a:cubicBezTo>
                    <a:cubicBezTo>
                      <a:pt x="2410" y="327"/>
                      <a:pt x="2220" y="274"/>
                      <a:pt x="2037" y="92"/>
                    </a:cubicBezTo>
                    <a:cubicBezTo>
                      <a:pt x="2022" y="61"/>
                      <a:pt x="1992" y="46"/>
                      <a:pt x="1958" y="46"/>
                    </a:cubicBezTo>
                    <a:cubicBezTo>
                      <a:pt x="1923" y="46"/>
                      <a:pt x="1885" y="61"/>
                      <a:pt x="1855" y="92"/>
                    </a:cubicBezTo>
                    <a:cubicBezTo>
                      <a:pt x="1825" y="76"/>
                      <a:pt x="1802" y="69"/>
                      <a:pt x="1779" y="69"/>
                    </a:cubicBezTo>
                    <a:cubicBezTo>
                      <a:pt x="1756" y="69"/>
                      <a:pt x="1734" y="76"/>
                      <a:pt x="1703" y="92"/>
                    </a:cubicBezTo>
                    <a:cubicBezTo>
                      <a:pt x="1658" y="31"/>
                      <a:pt x="1589" y="0"/>
                      <a:pt x="15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2" name="Google Shape;14662;p16"/>
              <p:cNvSpPr/>
              <p:nvPr/>
            </p:nvSpPr>
            <p:spPr>
              <a:xfrm>
                <a:off x="820675" y="2229800"/>
                <a:ext cx="222950" cy="161200"/>
              </a:xfrm>
              <a:custGeom>
                <a:avLst/>
                <a:gdLst/>
                <a:ahLst/>
                <a:cxnLst/>
                <a:rect l="l" t="t" r="r" b="b"/>
                <a:pathLst>
                  <a:path w="8918" h="6448" extrusionOk="0">
                    <a:moveTo>
                      <a:pt x="8917" y="1"/>
                    </a:moveTo>
                    <a:lnTo>
                      <a:pt x="8917" y="1"/>
                    </a:lnTo>
                    <a:cubicBezTo>
                      <a:pt x="8218" y="305"/>
                      <a:pt x="7550" y="700"/>
                      <a:pt x="6942" y="1186"/>
                    </a:cubicBezTo>
                    <a:cubicBezTo>
                      <a:pt x="4875" y="2584"/>
                      <a:pt x="2869" y="4074"/>
                      <a:pt x="741" y="5381"/>
                    </a:cubicBezTo>
                    <a:cubicBezTo>
                      <a:pt x="619" y="5594"/>
                      <a:pt x="650" y="5898"/>
                      <a:pt x="315" y="6080"/>
                    </a:cubicBezTo>
                    <a:cubicBezTo>
                      <a:pt x="0" y="6223"/>
                      <a:pt x="198" y="6447"/>
                      <a:pt x="502" y="6447"/>
                    </a:cubicBezTo>
                    <a:cubicBezTo>
                      <a:pt x="520" y="6447"/>
                      <a:pt x="539" y="6446"/>
                      <a:pt x="559" y="6445"/>
                    </a:cubicBezTo>
                    <a:cubicBezTo>
                      <a:pt x="1136" y="6262"/>
                      <a:pt x="1683" y="6019"/>
                      <a:pt x="2200" y="5685"/>
                    </a:cubicBezTo>
                    <a:cubicBezTo>
                      <a:pt x="3355" y="5077"/>
                      <a:pt x="4419" y="4256"/>
                      <a:pt x="5513" y="3557"/>
                    </a:cubicBezTo>
                    <a:lnTo>
                      <a:pt x="8401" y="1703"/>
                    </a:lnTo>
                    <a:cubicBezTo>
                      <a:pt x="8218" y="1460"/>
                      <a:pt x="8249" y="1125"/>
                      <a:pt x="8462" y="882"/>
                    </a:cubicBezTo>
                    <a:cubicBezTo>
                      <a:pt x="8705" y="669"/>
                      <a:pt x="8887" y="335"/>
                      <a:pt x="89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3" name="Google Shape;14663;p16"/>
              <p:cNvSpPr/>
              <p:nvPr/>
            </p:nvSpPr>
            <p:spPr>
              <a:xfrm>
                <a:off x="1397700" y="1965425"/>
                <a:ext cx="144225" cy="69875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2795" extrusionOk="0">
                    <a:moveTo>
                      <a:pt x="4664" y="0"/>
                    </a:moveTo>
                    <a:cubicBezTo>
                      <a:pt x="4549" y="0"/>
                      <a:pt x="4423" y="10"/>
                      <a:pt x="4287" y="28"/>
                    </a:cubicBezTo>
                    <a:cubicBezTo>
                      <a:pt x="2828" y="180"/>
                      <a:pt x="1460" y="697"/>
                      <a:pt x="274" y="1518"/>
                    </a:cubicBezTo>
                    <a:cubicBezTo>
                      <a:pt x="1" y="2156"/>
                      <a:pt x="31" y="2643"/>
                      <a:pt x="822" y="2794"/>
                    </a:cubicBezTo>
                    <a:cubicBezTo>
                      <a:pt x="1095" y="2764"/>
                      <a:pt x="1369" y="2643"/>
                      <a:pt x="1581" y="2491"/>
                    </a:cubicBezTo>
                    <a:cubicBezTo>
                      <a:pt x="2250" y="2156"/>
                      <a:pt x="2949" y="1943"/>
                      <a:pt x="3648" y="1822"/>
                    </a:cubicBezTo>
                    <a:cubicBezTo>
                      <a:pt x="3710" y="1810"/>
                      <a:pt x="3761" y="1804"/>
                      <a:pt x="3803" y="1804"/>
                    </a:cubicBezTo>
                    <a:cubicBezTo>
                      <a:pt x="4073" y="1804"/>
                      <a:pt x="3974" y="2037"/>
                      <a:pt x="3922" y="2247"/>
                    </a:cubicBezTo>
                    <a:cubicBezTo>
                      <a:pt x="4092" y="2378"/>
                      <a:pt x="4194" y="2447"/>
                      <a:pt x="4325" y="2447"/>
                    </a:cubicBezTo>
                    <a:cubicBezTo>
                      <a:pt x="4500" y="2447"/>
                      <a:pt x="4726" y="2325"/>
                      <a:pt x="5229" y="2065"/>
                    </a:cubicBezTo>
                    <a:cubicBezTo>
                      <a:pt x="5381" y="1883"/>
                      <a:pt x="5502" y="1639"/>
                      <a:pt x="5502" y="1427"/>
                    </a:cubicBezTo>
                    <a:cubicBezTo>
                      <a:pt x="5769" y="469"/>
                      <a:pt x="5476" y="0"/>
                      <a:pt x="46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4" name="Google Shape;14664;p16"/>
              <p:cNvSpPr/>
              <p:nvPr/>
            </p:nvSpPr>
            <p:spPr>
              <a:xfrm>
                <a:off x="1621125" y="2304275"/>
                <a:ext cx="79800" cy="186950"/>
              </a:xfrm>
              <a:custGeom>
                <a:avLst/>
                <a:gdLst/>
                <a:ahLst/>
                <a:cxnLst/>
                <a:rect l="l" t="t" r="r" b="b"/>
                <a:pathLst>
                  <a:path w="3192" h="7478" extrusionOk="0">
                    <a:moveTo>
                      <a:pt x="2097" y="1"/>
                    </a:moveTo>
                    <a:lnTo>
                      <a:pt x="2097" y="1"/>
                    </a:lnTo>
                    <a:cubicBezTo>
                      <a:pt x="1642" y="578"/>
                      <a:pt x="1307" y="1247"/>
                      <a:pt x="1094" y="1946"/>
                    </a:cubicBezTo>
                    <a:cubicBezTo>
                      <a:pt x="973" y="2371"/>
                      <a:pt x="760" y="2767"/>
                      <a:pt x="456" y="3101"/>
                    </a:cubicBezTo>
                    <a:cubicBezTo>
                      <a:pt x="517" y="3131"/>
                      <a:pt x="578" y="3162"/>
                      <a:pt x="547" y="3222"/>
                    </a:cubicBezTo>
                    <a:cubicBezTo>
                      <a:pt x="547" y="3258"/>
                      <a:pt x="526" y="3273"/>
                      <a:pt x="503" y="3273"/>
                    </a:cubicBezTo>
                    <a:cubicBezTo>
                      <a:pt x="487" y="3273"/>
                      <a:pt x="469" y="3265"/>
                      <a:pt x="456" y="3253"/>
                    </a:cubicBezTo>
                    <a:cubicBezTo>
                      <a:pt x="122" y="4286"/>
                      <a:pt x="0" y="5411"/>
                      <a:pt x="91" y="6505"/>
                    </a:cubicBezTo>
                    <a:cubicBezTo>
                      <a:pt x="122" y="7022"/>
                      <a:pt x="578" y="7447"/>
                      <a:pt x="1094" y="7447"/>
                    </a:cubicBezTo>
                    <a:cubicBezTo>
                      <a:pt x="1253" y="7467"/>
                      <a:pt x="1412" y="7477"/>
                      <a:pt x="1570" y="7477"/>
                    </a:cubicBezTo>
                    <a:cubicBezTo>
                      <a:pt x="2137" y="7477"/>
                      <a:pt x="2692" y="7351"/>
                      <a:pt x="3192" y="7113"/>
                    </a:cubicBezTo>
                    <a:cubicBezTo>
                      <a:pt x="2857" y="6596"/>
                      <a:pt x="2857" y="6596"/>
                      <a:pt x="3009" y="5836"/>
                    </a:cubicBezTo>
                    <a:lnTo>
                      <a:pt x="3009" y="5836"/>
                    </a:lnTo>
                    <a:cubicBezTo>
                      <a:pt x="2725" y="5873"/>
                      <a:pt x="2487" y="5893"/>
                      <a:pt x="2286" y="5893"/>
                    </a:cubicBezTo>
                    <a:cubicBezTo>
                      <a:pt x="1478" y="5893"/>
                      <a:pt x="1283" y="5558"/>
                      <a:pt x="1186" y="4560"/>
                    </a:cubicBezTo>
                    <a:lnTo>
                      <a:pt x="1064" y="4438"/>
                    </a:lnTo>
                    <a:lnTo>
                      <a:pt x="1064" y="4438"/>
                    </a:lnTo>
                    <a:cubicBezTo>
                      <a:pt x="1125" y="4469"/>
                      <a:pt x="1155" y="4499"/>
                      <a:pt x="1186" y="4560"/>
                    </a:cubicBezTo>
                    <a:cubicBezTo>
                      <a:pt x="1459" y="4104"/>
                      <a:pt x="1642" y="3618"/>
                      <a:pt x="1763" y="3101"/>
                    </a:cubicBezTo>
                    <a:cubicBezTo>
                      <a:pt x="1642" y="2463"/>
                      <a:pt x="1854" y="1885"/>
                      <a:pt x="1915" y="1277"/>
                    </a:cubicBezTo>
                    <a:lnTo>
                      <a:pt x="209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5" name="Google Shape;14665;p16"/>
              <p:cNvSpPr/>
              <p:nvPr/>
            </p:nvSpPr>
            <p:spPr>
              <a:xfrm>
                <a:off x="1447850" y="2213850"/>
                <a:ext cx="134525" cy="108700"/>
              </a:xfrm>
              <a:custGeom>
                <a:avLst/>
                <a:gdLst/>
                <a:ahLst/>
                <a:cxnLst/>
                <a:rect l="l" t="t" r="r" b="b"/>
                <a:pathLst>
                  <a:path w="5381" h="4348" extrusionOk="0">
                    <a:moveTo>
                      <a:pt x="5016" y="0"/>
                    </a:moveTo>
                    <a:cubicBezTo>
                      <a:pt x="4348" y="365"/>
                      <a:pt x="3679" y="791"/>
                      <a:pt x="2980" y="1125"/>
                    </a:cubicBezTo>
                    <a:cubicBezTo>
                      <a:pt x="2281" y="1459"/>
                      <a:pt x="1855" y="2189"/>
                      <a:pt x="1034" y="2341"/>
                    </a:cubicBezTo>
                    <a:cubicBezTo>
                      <a:pt x="761" y="2402"/>
                      <a:pt x="548" y="2584"/>
                      <a:pt x="457" y="2858"/>
                    </a:cubicBezTo>
                    <a:cubicBezTo>
                      <a:pt x="275" y="3010"/>
                      <a:pt x="153" y="3192"/>
                      <a:pt x="92" y="3405"/>
                    </a:cubicBezTo>
                    <a:cubicBezTo>
                      <a:pt x="1" y="3800"/>
                      <a:pt x="305" y="4043"/>
                      <a:pt x="457" y="4347"/>
                    </a:cubicBezTo>
                    <a:cubicBezTo>
                      <a:pt x="852" y="4165"/>
                      <a:pt x="1217" y="3921"/>
                      <a:pt x="1551" y="3648"/>
                    </a:cubicBezTo>
                    <a:cubicBezTo>
                      <a:pt x="1512" y="3291"/>
                      <a:pt x="1627" y="3193"/>
                      <a:pt x="1805" y="3193"/>
                    </a:cubicBezTo>
                    <a:cubicBezTo>
                      <a:pt x="1900" y="3193"/>
                      <a:pt x="2012" y="3221"/>
                      <a:pt x="2129" y="3253"/>
                    </a:cubicBezTo>
                    <a:cubicBezTo>
                      <a:pt x="3284" y="2766"/>
                      <a:pt x="4378" y="2159"/>
                      <a:pt x="5381" y="1429"/>
                    </a:cubicBezTo>
                    <a:cubicBezTo>
                      <a:pt x="5351" y="1186"/>
                      <a:pt x="5320" y="912"/>
                      <a:pt x="5320" y="639"/>
                    </a:cubicBezTo>
                    <a:cubicBezTo>
                      <a:pt x="5290" y="396"/>
                      <a:pt x="5199" y="152"/>
                      <a:pt x="50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6" name="Google Shape;14666;p16"/>
              <p:cNvSpPr/>
              <p:nvPr/>
            </p:nvSpPr>
            <p:spPr>
              <a:xfrm>
                <a:off x="1327050" y="2056550"/>
                <a:ext cx="159600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6384" h="6840" extrusionOk="0">
                    <a:moveTo>
                      <a:pt x="5654" y="1"/>
                    </a:moveTo>
                    <a:cubicBezTo>
                      <a:pt x="5319" y="274"/>
                      <a:pt x="5015" y="578"/>
                      <a:pt x="4803" y="973"/>
                    </a:cubicBezTo>
                    <a:cubicBezTo>
                      <a:pt x="4985" y="1186"/>
                      <a:pt x="4711" y="1368"/>
                      <a:pt x="4711" y="1581"/>
                    </a:cubicBezTo>
                    <a:cubicBezTo>
                      <a:pt x="4681" y="1642"/>
                      <a:pt x="4681" y="1703"/>
                      <a:pt x="4711" y="1794"/>
                    </a:cubicBezTo>
                    <a:cubicBezTo>
                      <a:pt x="4580" y="2274"/>
                      <a:pt x="4371" y="2582"/>
                      <a:pt x="4004" y="2582"/>
                    </a:cubicBezTo>
                    <a:cubicBezTo>
                      <a:pt x="3860" y="2582"/>
                      <a:pt x="3692" y="2535"/>
                      <a:pt x="3496" y="2432"/>
                    </a:cubicBezTo>
                    <a:cubicBezTo>
                      <a:pt x="3252" y="2554"/>
                      <a:pt x="3040" y="2736"/>
                      <a:pt x="2948" y="2979"/>
                    </a:cubicBezTo>
                    <a:cubicBezTo>
                      <a:pt x="2948" y="3222"/>
                      <a:pt x="3100" y="3557"/>
                      <a:pt x="2918" y="3709"/>
                    </a:cubicBezTo>
                    <a:cubicBezTo>
                      <a:pt x="2882" y="3739"/>
                      <a:pt x="2847" y="3751"/>
                      <a:pt x="2813" y="3751"/>
                    </a:cubicBezTo>
                    <a:cubicBezTo>
                      <a:pt x="2673" y="3751"/>
                      <a:pt x="2542" y="3551"/>
                      <a:pt x="2371" y="3526"/>
                    </a:cubicBezTo>
                    <a:cubicBezTo>
                      <a:pt x="2158" y="3618"/>
                      <a:pt x="1976" y="3800"/>
                      <a:pt x="1854" y="4013"/>
                    </a:cubicBezTo>
                    <a:cubicBezTo>
                      <a:pt x="1307" y="4742"/>
                      <a:pt x="608" y="5381"/>
                      <a:pt x="0" y="6049"/>
                    </a:cubicBezTo>
                    <a:cubicBezTo>
                      <a:pt x="182" y="6353"/>
                      <a:pt x="608" y="6475"/>
                      <a:pt x="760" y="6840"/>
                    </a:cubicBezTo>
                    <a:cubicBezTo>
                      <a:pt x="942" y="6809"/>
                      <a:pt x="1094" y="6718"/>
                      <a:pt x="1216" y="6566"/>
                    </a:cubicBezTo>
                    <a:cubicBezTo>
                      <a:pt x="1702" y="5928"/>
                      <a:pt x="2341" y="5441"/>
                      <a:pt x="2888" y="4833"/>
                    </a:cubicBezTo>
                    <a:cubicBezTo>
                      <a:pt x="3344" y="4347"/>
                      <a:pt x="3830" y="3922"/>
                      <a:pt x="4286" y="3435"/>
                    </a:cubicBezTo>
                    <a:cubicBezTo>
                      <a:pt x="5015" y="2584"/>
                      <a:pt x="5684" y="1672"/>
                      <a:pt x="6383" y="791"/>
                    </a:cubicBezTo>
                    <a:cubicBezTo>
                      <a:pt x="6201" y="487"/>
                      <a:pt x="5958" y="213"/>
                      <a:pt x="56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7" name="Google Shape;14667;p16"/>
              <p:cNvSpPr/>
              <p:nvPr/>
            </p:nvSpPr>
            <p:spPr>
              <a:xfrm>
                <a:off x="1779175" y="2349100"/>
                <a:ext cx="161125" cy="97125"/>
              </a:xfrm>
              <a:custGeom>
                <a:avLst/>
                <a:gdLst/>
                <a:ahLst/>
                <a:cxnLst/>
                <a:rect l="l" t="t" r="r" b="b"/>
                <a:pathLst>
                  <a:path w="6445" h="3885" extrusionOk="0">
                    <a:moveTo>
                      <a:pt x="5624" y="1"/>
                    </a:moveTo>
                    <a:cubicBezTo>
                      <a:pt x="4043" y="609"/>
                      <a:pt x="2675" y="1551"/>
                      <a:pt x="1247" y="2372"/>
                    </a:cubicBezTo>
                    <a:cubicBezTo>
                      <a:pt x="973" y="2676"/>
                      <a:pt x="639" y="2919"/>
                      <a:pt x="274" y="3132"/>
                    </a:cubicBezTo>
                    <a:cubicBezTo>
                      <a:pt x="61" y="3253"/>
                      <a:pt x="0" y="3496"/>
                      <a:pt x="92" y="3679"/>
                    </a:cubicBezTo>
                    <a:cubicBezTo>
                      <a:pt x="148" y="3811"/>
                      <a:pt x="229" y="3885"/>
                      <a:pt x="325" y="3885"/>
                    </a:cubicBezTo>
                    <a:cubicBezTo>
                      <a:pt x="384" y="3885"/>
                      <a:pt x="448" y="3858"/>
                      <a:pt x="517" y="3800"/>
                    </a:cubicBezTo>
                    <a:cubicBezTo>
                      <a:pt x="578" y="3740"/>
                      <a:pt x="639" y="3709"/>
                      <a:pt x="700" y="3648"/>
                    </a:cubicBezTo>
                    <a:cubicBezTo>
                      <a:pt x="943" y="3588"/>
                      <a:pt x="1186" y="3527"/>
                      <a:pt x="1368" y="3375"/>
                    </a:cubicBezTo>
                    <a:lnTo>
                      <a:pt x="6171" y="730"/>
                    </a:lnTo>
                    <a:cubicBezTo>
                      <a:pt x="6444" y="122"/>
                      <a:pt x="6110" y="1"/>
                      <a:pt x="56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8" name="Google Shape;14668;p16"/>
              <p:cNvSpPr/>
              <p:nvPr/>
            </p:nvSpPr>
            <p:spPr>
              <a:xfrm>
                <a:off x="1062800" y="2490400"/>
                <a:ext cx="109250" cy="66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2666" extrusionOk="0">
                    <a:moveTo>
                      <a:pt x="623" y="1"/>
                    </a:moveTo>
                    <a:cubicBezTo>
                      <a:pt x="605" y="1"/>
                      <a:pt x="588" y="1"/>
                      <a:pt x="570" y="2"/>
                    </a:cubicBezTo>
                    <a:cubicBezTo>
                      <a:pt x="114" y="550"/>
                      <a:pt x="84" y="1249"/>
                      <a:pt x="53" y="1887"/>
                    </a:cubicBezTo>
                    <a:cubicBezTo>
                      <a:pt x="1" y="2412"/>
                      <a:pt x="266" y="2665"/>
                      <a:pt x="771" y="2665"/>
                    </a:cubicBezTo>
                    <a:cubicBezTo>
                      <a:pt x="850" y="2665"/>
                      <a:pt x="935" y="2659"/>
                      <a:pt x="1026" y="2647"/>
                    </a:cubicBezTo>
                    <a:cubicBezTo>
                      <a:pt x="2120" y="2434"/>
                      <a:pt x="3123" y="1948"/>
                      <a:pt x="4005" y="1279"/>
                    </a:cubicBezTo>
                    <a:cubicBezTo>
                      <a:pt x="4065" y="1218"/>
                      <a:pt x="4126" y="1157"/>
                      <a:pt x="4217" y="1127"/>
                    </a:cubicBezTo>
                    <a:cubicBezTo>
                      <a:pt x="4278" y="1127"/>
                      <a:pt x="4309" y="1097"/>
                      <a:pt x="4369" y="1066"/>
                    </a:cubicBezTo>
                    <a:cubicBezTo>
                      <a:pt x="4309" y="1005"/>
                      <a:pt x="4248" y="884"/>
                      <a:pt x="4187" y="884"/>
                    </a:cubicBezTo>
                    <a:cubicBezTo>
                      <a:pt x="3560" y="858"/>
                      <a:pt x="2956" y="720"/>
                      <a:pt x="2317" y="720"/>
                    </a:cubicBezTo>
                    <a:cubicBezTo>
                      <a:pt x="2212" y="720"/>
                      <a:pt x="2106" y="723"/>
                      <a:pt x="1998" y="732"/>
                    </a:cubicBezTo>
                    <a:cubicBezTo>
                      <a:pt x="1919" y="801"/>
                      <a:pt x="1856" y="829"/>
                      <a:pt x="1801" y="829"/>
                    </a:cubicBezTo>
                    <a:cubicBezTo>
                      <a:pt x="1689" y="829"/>
                      <a:pt x="1614" y="713"/>
                      <a:pt x="1512" y="610"/>
                    </a:cubicBezTo>
                    <a:cubicBezTo>
                      <a:pt x="1249" y="348"/>
                      <a:pt x="1043" y="1"/>
                      <a:pt x="6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9" name="Google Shape;14669;p16"/>
              <p:cNvSpPr/>
              <p:nvPr/>
            </p:nvSpPr>
            <p:spPr>
              <a:xfrm>
                <a:off x="1919750" y="2305350"/>
                <a:ext cx="161125" cy="62025"/>
              </a:xfrm>
              <a:custGeom>
                <a:avLst/>
                <a:gdLst/>
                <a:ahLst/>
                <a:cxnLst/>
                <a:rect l="l" t="t" r="r" b="b"/>
                <a:pathLst>
                  <a:path w="6445" h="2481" extrusionOk="0">
                    <a:moveTo>
                      <a:pt x="4936" y="0"/>
                    </a:moveTo>
                    <a:cubicBezTo>
                      <a:pt x="4164" y="0"/>
                      <a:pt x="3453" y="348"/>
                      <a:pt x="2706" y="535"/>
                    </a:cubicBezTo>
                    <a:cubicBezTo>
                      <a:pt x="2402" y="596"/>
                      <a:pt x="1976" y="657"/>
                      <a:pt x="1885" y="1143"/>
                    </a:cubicBezTo>
                    <a:cubicBezTo>
                      <a:pt x="1885" y="1217"/>
                      <a:pt x="1664" y="1311"/>
                      <a:pt x="1500" y="1311"/>
                    </a:cubicBezTo>
                    <a:cubicBezTo>
                      <a:pt x="1462" y="1311"/>
                      <a:pt x="1427" y="1306"/>
                      <a:pt x="1399" y="1295"/>
                    </a:cubicBezTo>
                    <a:cubicBezTo>
                      <a:pt x="1314" y="1273"/>
                      <a:pt x="1234" y="1263"/>
                      <a:pt x="1157" y="1263"/>
                    </a:cubicBezTo>
                    <a:cubicBezTo>
                      <a:pt x="712" y="1263"/>
                      <a:pt x="390" y="1595"/>
                      <a:pt x="1" y="1751"/>
                    </a:cubicBezTo>
                    <a:cubicBezTo>
                      <a:pt x="305" y="1903"/>
                      <a:pt x="609" y="2024"/>
                      <a:pt x="548" y="2480"/>
                    </a:cubicBezTo>
                    <a:cubicBezTo>
                      <a:pt x="1551" y="2055"/>
                      <a:pt x="2554" y="1629"/>
                      <a:pt x="3557" y="1265"/>
                    </a:cubicBezTo>
                    <a:cubicBezTo>
                      <a:pt x="3944" y="1106"/>
                      <a:pt x="4340" y="968"/>
                      <a:pt x="4747" y="968"/>
                    </a:cubicBezTo>
                    <a:cubicBezTo>
                      <a:pt x="5044" y="968"/>
                      <a:pt x="5347" y="1042"/>
                      <a:pt x="5654" y="1234"/>
                    </a:cubicBezTo>
                    <a:cubicBezTo>
                      <a:pt x="5685" y="1265"/>
                      <a:pt x="5776" y="1265"/>
                      <a:pt x="5837" y="1265"/>
                    </a:cubicBezTo>
                    <a:cubicBezTo>
                      <a:pt x="5897" y="1234"/>
                      <a:pt x="5958" y="1204"/>
                      <a:pt x="6019" y="1143"/>
                    </a:cubicBezTo>
                    <a:cubicBezTo>
                      <a:pt x="6141" y="1082"/>
                      <a:pt x="6262" y="961"/>
                      <a:pt x="6353" y="869"/>
                    </a:cubicBezTo>
                    <a:cubicBezTo>
                      <a:pt x="6445" y="322"/>
                      <a:pt x="5958" y="322"/>
                      <a:pt x="5654" y="110"/>
                    </a:cubicBezTo>
                    <a:cubicBezTo>
                      <a:pt x="5407" y="32"/>
                      <a:pt x="5169" y="0"/>
                      <a:pt x="49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0" name="Google Shape;14670;p16"/>
              <p:cNvSpPr/>
              <p:nvPr/>
            </p:nvSpPr>
            <p:spPr>
              <a:xfrm>
                <a:off x="1594525" y="2161750"/>
                <a:ext cx="97275" cy="69250"/>
              </a:xfrm>
              <a:custGeom>
                <a:avLst/>
                <a:gdLst/>
                <a:ahLst/>
                <a:cxnLst/>
                <a:rect l="l" t="t" r="r" b="b"/>
                <a:pathLst>
                  <a:path w="3891" h="2770" extrusionOk="0">
                    <a:moveTo>
                      <a:pt x="3768" y="1"/>
                    </a:moveTo>
                    <a:cubicBezTo>
                      <a:pt x="3507" y="1"/>
                      <a:pt x="3335" y="234"/>
                      <a:pt x="3070" y="261"/>
                    </a:cubicBezTo>
                    <a:cubicBezTo>
                      <a:pt x="2219" y="413"/>
                      <a:pt x="1429" y="777"/>
                      <a:pt x="760" y="1294"/>
                    </a:cubicBezTo>
                    <a:cubicBezTo>
                      <a:pt x="578" y="1598"/>
                      <a:pt x="0" y="1689"/>
                      <a:pt x="213" y="2206"/>
                    </a:cubicBezTo>
                    <a:cubicBezTo>
                      <a:pt x="320" y="2499"/>
                      <a:pt x="473" y="2770"/>
                      <a:pt x="818" y="2770"/>
                    </a:cubicBezTo>
                    <a:cubicBezTo>
                      <a:pt x="866" y="2770"/>
                      <a:pt x="917" y="2764"/>
                      <a:pt x="973" y="2753"/>
                    </a:cubicBezTo>
                    <a:lnTo>
                      <a:pt x="3557" y="1659"/>
                    </a:lnTo>
                    <a:lnTo>
                      <a:pt x="3557" y="1659"/>
                    </a:lnTo>
                    <a:cubicBezTo>
                      <a:pt x="3531" y="1664"/>
                      <a:pt x="3506" y="1667"/>
                      <a:pt x="3481" y="1667"/>
                    </a:cubicBezTo>
                    <a:cubicBezTo>
                      <a:pt x="3356" y="1667"/>
                      <a:pt x="3237" y="1603"/>
                      <a:pt x="3161" y="1477"/>
                    </a:cubicBezTo>
                    <a:cubicBezTo>
                      <a:pt x="3070" y="1264"/>
                      <a:pt x="2827" y="1173"/>
                      <a:pt x="2797" y="929"/>
                    </a:cubicBezTo>
                    <a:cubicBezTo>
                      <a:pt x="3192" y="777"/>
                      <a:pt x="3587" y="534"/>
                      <a:pt x="3891" y="230"/>
                    </a:cubicBezTo>
                    <a:lnTo>
                      <a:pt x="3891" y="18"/>
                    </a:lnTo>
                    <a:cubicBezTo>
                      <a:pt x="3848" y="6"/>
                      <a:pt x="3807" y="1"/>
                      <a:pt x="37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1" name="Google Shape;14671;p16"/>
              <p:cNvSpPr/>
              <p:nvPr/>
            </p:nvSpPr>
            <p:spPr>
              <a:xfrm>
                <a:off x="1317150" y="2003350"/>
                <a:ext cx="101850" cy="63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2555" extrusionOk="0">
                    <a:moveTo>
                      <a:pt x="3496" y="1"/>
                    </a:moveTo>
                    <a:lnTo>
                      <a:pt x="1" y="2189"/>
                    </a:lnTo>
                    <a:cubicBezTo>
                      <a:pt x="578" y="2524"/>
                      <a:pt x="1278" y="2250"/>
                      <a:pt x="1885" y="2554"/>
                    </a:cubicBezTo>
                    <a:cubicBezTo>
                      <a:pt x="2645" y="2189"/>
                      <a:pt x="3375" y="1764"/>
                      <a:pt x="4074" y="1277"/>
                    </a:cubicBezTo>
                    <a:cubicBezTo>
                      <a:pt x="3557" y="1004"/>
                      <a:pt x="3496" y="518"/>
                      <a:pt x="34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2" name="Google Shape;14672;p16"/>
              <p:cNvSpPr/>
              <p:nvPr/>
            </p:nvSpPr>
            <p:spPr>
              <a:xfrm>
                <a:off x="2453950" y="2340625"/>
                <a:ext cx="168725" cy="35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1415" extrusionOk="0">
                    <a:moveTo>
                      <a:pt x="839" y="1"/>
                    </a:moveTo>
                    <a:cubicBezTo>
                      <a:pt x="666" y="1"/>
                      <a:pt x="497" y="39"/>
                      <a:pt x="335" y="157"/>
                    </a:cubicBezTo>
                    <a:cubicBezTo>
                      <a:pt x="214" y="340"/>
                      <a:pt x="1" y="461"/>
                      <a:pt x="153" y="735"/>
                    </a:cubicBezTo>
                    <a:cubicBezTo>
                      <a:pt x="274" y="826"/>
                      <a:pt x="426" y="796"/>
                      <a:pt x="518" y="887"/>
                    </a:cubicBezTo>
                    <a:lnTo>
                      <a:pt x="700" y="887"/>
                    </a:lnTo>
                    <a:cubicBezTo>
                      <a:pt x="882" y="735"/>
                      <a:pt x="1095" y="887"/>
                      <a:pt x="1247" y="705"/>
                    </a:cubicBezTo>
                    <a:lnTo>
                      <a:pt x="1429" y="553"/>
                    </a:lnTo>
                    <a:cubicBezTo>
                      <a:pt x="1612" y="765"/>
                      <a:pt x="1977" y="644"/>
                      <a:pt x="2189" y="857"/>
                    </a:cubicBezTo>
                    <a:cubicBezTo>
                      <a:pt x="2229" y="855"/>
                      <a:pt x="2268" y="854"/>
                      <a:pt x="2307" y="854"/>
                    </a:cubicBezTo>
                    <a:cubicBezTo>
                      <a:pt x="3022" y="854"/>
                      <a:pt x="3686" y="1106"/>
                      <a:pt x="4378" y="1221"/>
                    </a:cubicBezTo>
                    <a:cubicBezTo>
                      <a:pt x="4484" y="1168"/>
                      <a:pt x="4591" y="1144"/>
                      <a:pt x="4698" y="1144"/>
                    </a:cubicBezTo>
                    <a:cubicBezTo>
                      <a:pt x="4834" y="1144"/>
                      <a:pt x="4971" y="1183"/>
                      <a:pt x="5107" y="1252"/>
                    </a:cubicBezTo>
                    <a:cubicBezTo>
                      <a:pt x="5373" y="1252"/>
                      <a:pt x="5616" y="1415"/>
                      <a:pt x="5897" y="1415"/>
                    </a:cubicBezTo>
                    <a:cubicBezTo>
                      <a:pt x="5937" y="1415"/>
                      <a:pt x="5977" y="1411"/>
                      <a:pt x="6019" y="1404"/>
                    </a:cubicBezTo>
                    <a:cubicBezTo>
                      <a:pt x="6080" y="1373"/>
                      <a:pt x="6110" y="1313"/>
                      <a:pt x="6080" y="1252"/>
                    </a:cubicBezTo>
                    <a:lnTo>
                      <a:pt x="6262" y="1252"/>
                    </a:lnTo>
                    <a:cubicBezTo>
                      <a:pt x="6445" y="1130"/>
                      <a:pt x="6749" y="1069"/>
                      <a:pt x="6749" y="735"/>
                    </a:cubicBezTo>
                    <a:lnTo>
                      <a:pt x="5624" y="735"/>
                    </a:lnTo>
                    <a:cubicBezTo>
                      <a:pt x="5588" y="753"/>
                      <a:pt x="5552" y="803"/>
                      <a:pt x="5529" y="803"/>
                    </a:cubicBezTo>
                    <a:cubicBezTo>
                      <a:pt x="5513" y="803"/>
                      <a:pt x="5502" y="779"/>
                      <a:pt x="5502" y="705"/>
                    </a:cubicBezTo>
                    <a:cubicBezTo>
                      <a:pt x="5308" y="562"/>
                      <a:pt x="5092" y="536"/>
                      <a:pt x="4872" y="536"/>
                    </a:cubicBezTo>
                    <a:cubicBezTo>
                      <a:pt x="4742" y="536"/>
                      <a:pt x="4610" y="545"/>
                      <a:pt x="4482" y="545"/>
                    </a:cubicBezTo>
                    <a:cubicBezTo>
                      <a:pt x="4319" y="545"/>
                      <a:pt x="4160" y="530"/>
                      <a:pt x="4013" y="461"/>
                    </a:cubicBezTo>
                    <a:cubicBezTo>
                      <a:pt x="3399" y="221"/>
                      <a:pt x="2738" y="122"/>
                      <a:pt x="2071" y="122"/>
                    </a:cubicBezTo>
                    <a:cubicBezTo>
                      <a:pt x="1979" y="122"/>
                      <a:pt x="1886" y="123"/>
                      <a:pt x="1794" y="127"/>
                    </a:cubicBezTo>
                    <a:cubicBezTo>
                      <a:pt x="1480" y="127"/>
                      <a:pt x="1154" y="1"/>
                      <a:pt x="8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3" name="Google Shape;14673;p16"/>
              <p:cNvSpPr/>
              <p:nvPr/>
            </p:nvSpPr>
            <p:spPr>
              <a:xfrm>
                <a:off x="2064950" y="2326225"/>
                <a:ext cx="112425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3109" extrusionOk="0">
                    <a:moveTo>
                      <a:pt x="371" y="1"/>
                    </a:moveTo>
                    <a:cubicBezTo>
                      <a:pt x="155" y="1"/>
                      <a:pt x="1" y="172"/>
                      <a:pt x="29" y="369"/>
                    </a:cubicBezTo>
                    <a:cubicBezTo>
                      <a:pt x="89" y="521"/>
                      <a:pt x="150" y="642"/>
                      <a:pt x="181" y="764"/>
                    </a:cubicBezTo>
                    <a:cubicBezTo>
                      <a:pt x="241" y="825"/>
                      <a:pt x="302" y="825"/>
                      <a:pt x="363" y="825"/>
                    </a:cubicBezTo>
                    <a:cubicBezTo>
                      <a:pt x="380" y="774"/>
                      <a:pt x="406" y="752"/>
                      <a:pt x="431" y="752"/>
                    </a:cubicBezTo>
                    <a:cubicBezTo>
                      <a:pt x="451" y="752"/>
                      <a:pt x="471" y="767"/>
                      <a:pt x="485" y="794"/>
                    </a:cubicBezTo>
                    <a:cubicBezTo>
                      <a:pt x="424" y="794"/>
                      <a:pt x="363" y="794"/>
                      <a:pt x="363" y="885"/>
                    </a:cubicBezTo>
                    <a:cubicBezTo>
                      <a:pt x="393" y="1007"/>
                      <a:pt x="424" y="1159"/>
                      <a:pt x="424" y="1311"/>
                    </a:cubicBezTo>
                    <a:cubicBezTo>
                      <a:pt x="1474" y="2419"/>
                      <a:pt x="2692" y="3108"/>
                      <a:pt x="4239" y="3108"/>
                    </a:cubicBezTo>
                    <a:cubicBezTo>
                      <a:pt x="4304" y="3108"/>
                      <a:pt x="4370" y="3107"/>
                      <a:pt x="4436" y="3104"/>
                    </a:cubicBezTo>
                    <a:cubicBezTo>
                      <a:pt x="4436" y="3104"/>
                      <a:pt x="4466" y="3074"/>
                      <a:pt x="4466" y="3044"/>
                    </a:cubicBezTo>
                    <a:cubicBezTo>
                      <a:pt x="4497" y="2983"/>
                      <a:pt x="4466" y="2952"/>
                      <a:pt x="4436" y="2922"/>
                    </a:cubicBezTo>
                    <a:cubicBezTo>
                      <a:pt x="4375" y="2892"/>
                      <a:pt x="4314" y="2861"/>
                      <a:pt x="4284" y="2800"/>
                    </a:cubicBezTo>
                    <a:cubicBezTo>
                      <a:pt x="3950" y="2041"/>
                      <a:pt x="3129" y="2162"/>
                      <a:pt x="2521" y="1889"/>
                    </a:cubicBezTo>
                    <a:cubicBezTo>
                      <a:pt x="2501" y="1877"/>
                      <a:pt x="2486" y="1872"/>
                      <a:pt x="2474" y="1872"/>
                    </a:cubicBezTo>
                    <a:cubicBezTo>
                      <a:pt x="2373" y="1872"/>
                      <a:pt x="2492" y="2208"/>
                      <a:pt x="2343" y="2208"/>
                    </a:cubicBezTo>
                    <a:cubicBezTo>
                      <a:pt x="2313" y="2208"/>
                      <a:pt x="2272" y="2194"/>
                      <a:pt x="2217" y="2162"/>
                    </a:cubicBezTo>
                    <a:cubicBezTo>
                      <a:pt x="2047" y="2048"/>
                      <a:pt x="1956" y="1855"/>
                      <a:pt x="1746" y="1855"/>
                    </a:cubicBezTo>
                    <a:cubicBezTo>
                      <a:pt x="1732" y="1855"/>
                      <a:pt x="1716" y="1856"/>
                      <a:pt x="1700" y="1858"/>
                    </a:cubicBezTo>
                    <a:cubicBezTo>
                      <a:pt x="1305" y="1524"/>
                      <a:pt x="1396" y="1068"/>
                      <a:pt x="1457" y="673"/>
                    </a:cubicBezTo>
                    <a:cubicBezTo>
                      <a:pt x="1499" y="420"/>
                      <a:pt x="1410" y="298"/>
                      <a:pt x="1240" y="298"/>
                    </a:cubicBezTo>
                    <a:cubicBezTo>
                      <a:pt x="1165" y="298"/>
                      <a:pt x="1073" y="322"/>
                      <a:pt x="971" y="369"/>
                    </a:cubicBezTo>
                    <a:cubicBezTo>
                      <a:pt x="819" y="217"/>
                      <a:pt x="637" y="95"/>
                      <a:pt x="424" y="4"/>
                    </a:cubicBezTo>
                    <a:cubicBezTo>
                      <a:pt x="406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4" name="Google Shape;14674;p16"/>
              <p:cNvSpPr/>
              <p:nvPr/>
            </p:nvSpPr>
            <p:spPr>
              <a:xfrm>
                <a:off x="1275375" y="2056750"/>
                <a:ext cx="88925" cy="54550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2182" extrusionOk="0">
                    <a:moveTo>
                      <a:pt x="2401" y="0"/>
                    </a:moveTo>
                    <a:cubicBezTo>
                      <a:pt x="2158" y="0"/>
                      <a:pt x="1915" y="8"/>
                      <a:pt x="1672" y="23"/>
                    </a:cubicBezTo>
                    <a:cubicBezTo>
                      <a:pt x="1125" y="266"/>
                      <a:pt x="578" y="600"/>
                      <a:pt x="91" y="965"/>
                    </a:cubicBezTo>
                    <a:cubicBezTo>
                      <a:pt x="61" y="965"/>
                      <a:pt x="31" y="965"/>
                      <a:pt x="31" y="996"/>
                    </a:cubicBezTo>
                    <a:cubicBezTo>
                      <a:pt x="0" y="1056"/>
                      <a:pt x="31" y="1087"/>
                      <a:pt x="61" y="1117"/>
                    </a:cubicBezTo>
                    <a:cubicBezTo>
                      <a:pt x="517" y="1300"/>
                      <a:pt x="790" y="1725"/>
                      <a:pt x="790" y="2181"/>
                    </a:cubicBezTo>
                    <a:lnTo>
                      <a:pt x="2614" y="1087"/>
                    </a:lnTo>
                    <a:cubicBezTo>
                      <a:pt x="2756" y="973"/>
                      <a:pt x="2209" y="595"/>
                      <a:pt x="2681" y="595"/>
                    </a:cubicBezTo>
                    <a:cubicBezTo>
                      <a:pt x="2714" y="595"/>
                      <a:pt x="2752" y="596"/>
                      <a:pt x="2797" y="600"/>
                    </a:cubicBezTo>
                    <a:cubicBezTo>
                      <a:pt x="3040" y="600"/>
                      <a:pt x="3313" y="540"/>
                      <a:pt x="3556" y="418"/>
                    </a:cubicBezTo>
                    <a:cubicBezTo>
                      <a:pt x="3526" y="175"/>
                      <a:pt x="3344" y="23"/>
                      <a:pt x="3131" y="23"/>
                    </a:cubicBezTo>
                    <a:cubicBezTo>
                      <a:pt x="2888" y="8"/>
                      <a:pt x="2645" y="0"/>
                      <a:pt x="24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5" name="Google Shape;14675;p16"/>
              <p:cNvSpPr/>
              <p:nvPr/>
            </p:nvSpPr>
            <p:spPr>
              <a:xfrm>
                <a:off x="751800" y="2363550"/>
                <a:ext cx="919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2645" extrusionOk="0">
                    <a:moveTo>
                      <a:pt x="3496" y="0"/>
                    </a:moveTo>
                    <a:lnTo>
                      <a:pt x="3496" y="0"/>
                    </a:lnTo>
                    <a:cubicBezTo>
                      <a:pt x="3260" y="210"/>
                      <a:pt x="3092" y="511"/>
                      <a:pt x="2718" y="511"/>
                    </a:cubicBezTo>
                    <a:cubicBezTo>
                      <a:pt x="2658" y="511"/>
                      <a:pt x="2594" y="503"/>
                      <a:pt x="2523" y="487"/>
                    </a:cubicBezTo>
                    <a:cubicBezTo>
                      <a:pt x="2517" y="483"/>
                      <a:pt x="2509" y="482"/>
                      <a:pt x="2501" y="482"/>
                    </a:cubicBezTo>
                    <a:cubicBezTo>
                      <a:pt x="2430" y="482"/>
                      <a:pt x="2301" y="584"/>
                      <a:pt x="2219" y="639"/>
                    </a:cubicBezTo>
                    <a:cubicBezTo>
                      <a:pt x="1794" y="1095"/>
                      <a:pt x="1277" y="1429"/>
                      <a:pt x="700" y="1672"/>
                    </a:cubicBezTo>
                    <a:cubicBezTo>
                      <a:pt x="274" y="1794"/>
                      <a:pt x="0" y="2219"/>
                      <a:pt x="61" y="2645"/>
                    </a:cubicBezTo>
                    <a:cubicBezTo>
                      <a:pt x="1399" y="2554"/>
                      <a:pt x="2311" y="1763"/>
                      <a:pt x="3314" y="1095"/>
                    </a:cubicBezTo>
                    <a:cubicBezTo>
                      <a:pt x="3162" y="973"/>
                      <a:pt x="2888" y="882"/>
                      <a:pt x="3253" y="699"/>
                    </a:cubicBezTo>
                    <a:cubicBezTo>
                      <a:pt x="3557" y="608"/>
                      <a:pt x="3678" y="244"/>
                      <a:pt x="34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6" name="Google Shape;14676;p16"/>
              <p:cNvSpPr/>
              <p:nvPr/>
            </p:nvSpPr>
            <p:spPr>
              <a:xfrm>
                <a:off x="1467625" y="2016925"/>
                <a:ext cx="6080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376" extrusionOk="0">
                    <a:moveTo>
                      <a:pt x="2118" y="1"/>
                    </a:moveTo>
                    <a:cubicBezTo>
                      <a:pt x="1833" y="1"/>
                      <a:pt x="1561" y="33"/>
                      <a:pt x="1338" y="279"/>
                    </a:cubicBezTo>
                    <a:cubicBezTo>
                      <a:pt x="1331" y="293"/>
                      <a:pt x="1319" y="299"/>
                      <a:pt x="1304" y="299"/>
                    </a:cubicBezTo>
                    <a:cubicBezTo>
                      <a:pt x="1254" y="299"/>
                      <a:pt x="1172" y="234"/>
                      <a:pt x="1125" y="187"/>
                    </a:cubicBezTo>
                    <a:lnTo>
                      <a:pt x="0" y="1586"/>
                    </a:lnTo>
                    <a:cubicBezTo>
                      <a:pt x="31" y="2011"/>
                      <a:pt x="335" y="2345"/>
                      <a:pt x="760" y="2376"/>
                    </a:cubicBezTo>
                    <a:cubicBezTo>
                      <a:pt x="1490" y="1920"/>
                      <a:pt x="1733" y="1069"/>
                      <a:pt x="2310" y="522"/>
                    </a:cubicBezTo>
                    <a:cubicBezTo>
                      <a:pt x="2432" y="370"/>
                      <a:pt x="2432" y="187"/>
                      <a:pt x="2432" y="5"/>
                    </a:cubicBezTo>
                    <a:cubicBezTo>
                      <a:pt x="2327" y="5"/>
                      <a:pt x="2221" y="1"/>
                      <a:pt x="2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7" name="Google Shape;14677;p16"/>
              <p:cNvSpPr/>
              <p:nvPr/>
            </p:nvSpPr>
            <p:spPr>
              <a:xfrm>
                <a:off x="2328575" y="2345000"/>
                <a:ext cx="116300" cy="364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1459" extrusionOk="0">
                    <a:moveTo>
                      <a:pt x="4090" y="1"/>
                    </a:moveTo>
                    <a:cubicBezTo>
                      <a:pt x="2914" y="1"/>
                      <a:pt x="1801" y="394"/>
                      <a:pt x="639" y="560"/>
                    </a:cubicBezTo>
                    <a:cubicBezTo>
                      <a:pt x="305" y="742"/>
                      <a:pt x="1" y="986"/>
                      <a:pt x="92" y="1441"/>
                    </a:cubicBezTo>
                    <a:cubicBezTo>
                      <a:pt x="147" y="1453"/>
                      <a:pt x="202" y="1459"/>
                      <a:pt x="257" y="1459"/>
                    </a:cubicBezTo>
                    <a:cubicBezTo>
                      <a:pt x="621" y="1459"/>
                      <a:pt x="972" y="1229"/>
                      <a:pt x="1368" y="1229"/>
                    </a:cubicBezTo>
                    <a:cubicBezTo>
                      <a:pt x="1488" y="1181"/>
                      <a:pt x="1607" y="1040"/>
                      <a:pt x="1770" y="1040"/>
                    </a:cubicBezTo>
                    <a:cubicBezTo>
                      <a:pt x="1815" y="1040"/>
                      <a:pt x="1863" y="1051"/>
                      <a:pt x="1916" y="1077"/>
                    </a:cubicBezTo>
                    <a:cubicBezTo>
                      <a:pt x="2061" y="1104"/>
                      <a:pt x="2207" y="1118"/>
                      <a:pt x="2352" y="1118"/>
                    </a:cubicBezTo>
                    <a:cubicBezTo>
                      <a:pt x="2691" y="1118"/>
                      <a:pt x="3025" y="1043"/>
                      <a:pt x="3344" y="894"/>
                    </a:cubicBezTo>
                    <a:cubicBezTo>
                      <a:pt x="3399" y="812"/>
                      <a:pt x="3454" y="779"/>
                      <a:pt x="3512" y="779"/>
                    </a:cubicBezTo>
                    <a:cubicBezTo>
                      <a:pt x="3582" y="779"/>
                      <a:pt x="3656" y="828"/>
                      <a:pt x="3739" y="894"/>
                    </a:cubicBezTo>
                    <a:lnTo>
                      <a:pt x="4074" y="894"/>
                    </a:lnTo>
                    <a:cubicBezTo>
                      <a:pt x="4195" y="803"/>
                      <a:pt x="4347" y="834"/>
                      <a:pt x="4438" y="712"/>
                    </a:cubicBezTo>
                    <a:cubicBezTo>
                      <a:pt x="4651" y="469"/>
                      <a:pt x="4074" y="226"/>
                      <a:pt x="4438" y="13"/>
                    </a:cubicBezTo>
                    <a:cubicBezTo>
                      <a:pt x="4322" y="5"/>
                      <a:pt x="4206" y="1"/>
                      <a:pt x="4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8" name="Google Shape;14678;p16"/>
              <p:cNvSpPr/>
              <p:nvPr/>
            </p:nvSpPr>
            <p:spPr>
              <a:xfrm>
                <a:off x="1701675" y="2408375"/>
                <a:ext cx="10867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2811" extrusionOk="0">
                    <a:moveTo>
                      <a:pt x="4347" y="1"/>
                    </a:moveTo>
                    <a:lnTo>
                      <a:pt x="2341" y="913"/>
                    </a:lnTo>
                    <a:cubicBezTo>
                      <a:pt x="2249" y="1034"/>
                      <a:pt x="2067" y="1004"/>
                      <a:pt x="1976" y="1095"/>
                    </a:cubicBezTo>
                    <a:cubicBezTo>
                      <a:pt x="1885" y="1217"/>
                      <a:pt x="1702" y="1186"/>
                      <a:pt x="1581" y="1277"/>
                    </a:cubicBezTo>
                    <a:cubicBezTo>
                      <a:pt x="1520" y="1277"/>
                      <a:pt x="1490" y="1308"/>
                      <a:pt x="1429" y="1338"/>
                    </a:cubicBezTo>
                    <a:cubicBezTo>
                      <a:pt x="1368" y="1369"/>
                      <a:pt x="1277" y="1429"/>
                      <a:pt x="1216" y="1460"/>
                    </a:cubicBezTo>
                    <a:lnTo>
                      <a:pt x="1064" y="1460"/>
                    </a:lnTo>
                    <a:cubicBezTo>
                      <a:pt x="760" y="1551"/>
                      <a:pt x="486" y="1764"/>
                      <a:pt x="274" y="2007"/>
                    </a:cubicBezTo>
                    <a:cubicBezTo>
                      <a:pt x="152" y="2189"/>
                      <a:pt x="0" y="2341"/>
                      <a:pt x="122" y="2554"/>
                    </a:cubicBezTo>
                    <a:cubicBezTo>
                      <a:pt x="183" y="2716"/>
                      <a:pt x="338" y="2811"/>
                      <a:pt x="498" y="2811"/>
                    </a:cubicBezTo>
                    <a:cubicBezTo>
                      <a:pt x="578" y="2811"/>
                      <a:pt x="659" y="2787"/>
                      <a:pt x="730" y="2736"/>
                    </a:cubicBezTo>
                    <a:cubicBezTo>
                      <a:pt x="790" y="2736"/>
                      <a:pt x="821" y="2736"/>
                      <a:pt x="882" y="2706"/>
                    </a:cubicBezTo>
                    <a:cubicBezTo>
                      <a:pt x="1221" y="2118"/>
                      <a:pt x="1643" y="1800"/>
                      <a:pt x="2213" y="1800"/>
                    </a:cubicBezTo>
                    <a:cubicBezTo>
                      <a:pt x="2409" y="1800"/>
                      <a:pt x="2623" y="1838"/>
                      <a:pt x="2857" y="1916"/>
                    </a:cubicBezTo>
                    <a:cubicBezTo>
                      <a:pt x="2949" y="1916"/>
                      <a:pt x="3040" y="1885"/>
                      <a:pt x="3100" y="1824"/>
                    </a:cubicBezTo>
                    <a:cubicBezTo>
                      <a:pt x="3283" y="1764"/>
                      <a:pt x="3465" y="1612"/>
                      <a:pt x="3617" y="1460"/>
                    </a:cubicBezTo>
                    <a:cubicBezTo>
                      <a:pt x="3161" y="1308"/>
                      <a:pt x="3131" y="1095"/>
                      <a:pt x="3556" y="913"/>
                    </a:cubicBezTo>
                    <a:cubicBezTo>
                      <a:pt x="3952" y="791"/>
                      <a:pt x="4286" y="426"/>
                      <a:pt x="43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9" name="Google Shape;14679;p16"/>
              <p:cNvSpPr/>
              <p:nvPr/>
            </p:nvSpPr>
            <p:spPr>
              <a:xfrm>
                <a:off x="2183450" y="2377025"/>
                <a:ext cx="86650" cy="271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1086" extrusionOk="0">
                    <a:moveTo>
                      <a:pt x="2920" y="1"/>
                    </a:moveTo>
                    <a:cubicBezTo>
                      <a:pt x="2574" y="1"/>
                      <a:pt x="2244" y="64"/>
                      <a:pt x="1915" y="191"/>
                    </a:cubicBezTo>
                    <a:cubicBezTo>
                      <a:pt x="1277" y="404"/>
                      <a:pt x="608" y="221"/>
                      <a:pt x="0" y="525"/>
                    </a:cubicBezTo>
                    <a:cubicBezTo>
                      <a:pt x="122" y="768"/>
                      <a:pt x="304" y="951"/>
                      <a:pt x="578" y="1072"/>
                    </a:cubicBezTo>
                    <a:cubicBezTo>
                      <a:pt x="711" y="1081"/>
                      <a:pt x="844" y="1086"/>
                      <a:pt x="978" y="1086"/>
                    </a:cubicBezTo>
                    <a:cubicBezTo>
                      <a:pt x="1763" y="1086"/>
                      <a:pt x="2560" y="937"/>
                      <a:pt x="3313" y="677"/>
                    </a:cubicBezTo>
                    <a:cubicBezTo>
                      <a:pt x="3465" y="464"/>
                      <a:pt x="3404" y="130"/>
                      <a:pt x="3131" y="9"/>
                    </a:cubicBezTo>
                    <a:cubicBezTo>
                      <a:pt x="3060" y="3"/>
                      <a:pt x="2990" y="1"/>
                      <a:pt x="29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0" name="Google Shape;14680;p16"/>
              <p:cNvSpPr/>
              <p:nvPr/>
            </p:nvSpPr>
            <p:spPr>
              <a:xfrm>
                <a:off x="1077025" y="2453975"/>
                <a:ext cx="50175" cy="59175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2367" extrusionOk="0">
                    <a:moveTo>
                      <a:pt x="1065" y="0"/>
                    </a:moveTo>
                    <a:cubicBezTo>
                      <a:pt x="639" y="426"/>
                      <a:pt x="274" y="943"/>
                      <a:pt x="1" y="1490"/>
                    </a:cubicBezTo>
                    <a:cubicBezTo>
                      <a:pt x="335" y="1763"/>
                      <a:pt x="639" y="2037"/>
                      <a:pt x="974" y="2280"/>
                    </a:cubicBezTo>
                    <a:cubicBezTo>
                      <a:pt x="1045" y="2339"/>
                      <a:pt x="1111" y="2366"/>
                      <a:pt x="1173" y="2366"/>
                    </a:cubicBezTo>
                    <a:cubicBezTo>
                      <a:pt x="1270" y="2366"/>
                      <a:pt x="1355" y="2300"/>
                      <a:pt x="1429" y="2189"/>
                    </a:cubicBezTo>
                    <a:cubicBezTo>
                      <a:pt x="1186" y="2189"/>
                      <a:pt x="1095" y="2098"/>
                      <a:pt x="1247" y="1885"/>
                    </a:cubicBezTo>
                    <a:cubicBezTo>
                      <a:pt x="1490" y="1459"/>
                      <a:pt x="1916" y="1125"/>
                      <a:pt x="2007" y="578"/>
                    </a:cubicBezTo>
                    <a:lnTo>
                      <a:pt x="1977" y="548"/>
                    </a:lnTo>
                    <a:cubicBezTo>
                      <a:pt x="1673" y="335"/>
                      <a:pt x="1338" y="244"/>
                      <a:pt x="10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1" name="Google Shape;14681;p16"/>
              <p:cNvSpPr/>
              <p:nvPr/>
            </p:nvSpPr>
            <p:spPr>
              <a:xfrm>
                <a:off x="1573250" y="2194100"/>
                <a:ext cx="45600" cy="50925"/>
              </a:xfrm>
              <a:custGeom>
                <a:avLst/>
                <a:gdLst/>
                <a:ahLst/>
                <a:cxnLst/>
                <a:rect l="l" t="t" r="r" b="b"/>
                <a:pathLst>
                  <a:path w="1824" h="2037" extrusionOk="0">
                    <a:moveTo>
                      <a:pt x="1611" y="0"/>
                    </a:moveTo>
                    <a:cubicBezTo>
                      <a:pt x="1064" y="183"/>
                      <a:pt x="517" y="456"/>
                      <a:pt x="0" y="760"/>
                    </a:cubicBezTo>
                    <a:cubicBezTo>
                      <a:pt x="0" y="1003"/>
                      <a:pt x="61" y="1246"/>
                      <a:pt x="183" y="1490"/>
                    </a:cubicBezTo>
                    <a:cubicBezTo>
                      <a:pt x="365" y="1672"/>
                      <a:pt x="487" y="1915"/>
                      <a:pt x="760" y="2037"/>
                    </a:cubicBezTo>
                    <a:lnTo>
                      <a:pt x="1824" y="1490"/>
                    </a:lnTo>
                    <a:cubicBezTo>
                      <a:pt x="1034" y="821"/>
                      <a:pt x="1034" y="821"/>
                      <a:pt x="1672" y="152"/>
                    </a:cubicBezTo>
                    <a:cubicBezTo>
                      <a:pt x="1702" y="122"/>
                      <a:pt x="1642" y="61"/>
                      <a:pt x="16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2" name="Google Shape;14682;p16"/>
              <p:cNvSpPr/>
              <p:nvPr/>
            </p:nvSpPr>
            <p:spPr>
              <a:xfrm>
                <a:off x="2279175" y="2359000"/>
                <a:ext cx="64625" cy="31175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1247" extrusionOk="0">
                    <a:moveTo>
                      <a:pt x="2584" y="0"/>
                    </a:moveTo>
                    <a:lnTo>
                      <a:pt x="2584" y="0"/>
                    </a:lnTo>
                    <a:cubicBezTo>
                      <a:pt x="1703" y="122"/>
                      <a:pt x="852" y="274"/>
                      <a:pt x="1" y="517"/>
                    </a:cubicBezTo>
                    <a:cubicBezTo>
                      <a:pt x="305" y="699"/>
                      <a:pt x="305" y="1216"/>
                      <a:pt x="761" y="1246"/>
                    </a:cubicBezTo>
                    <a:cubicBezTo>
                      <a:pt x="1186" y="1155"/>
                      <a:pt x="1642" y="1064"/>
                      <a:pt x="2037" y="881"/>
                    </a:cubicBezTo>
                    <a:lnTo>
                      <a:pt x="258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3" name="Google Shape;14683;p16"/>
              <p:cNvSpPr/>
              <p:nvPr/>
            </p:nvSpPr>
            <p:spPr>
              <a:xfrm>
                <a:off x="1674300" y="2445550"/>
                <a:ext cx="5397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1439" extrusionOk="0">
                    <a:moveTo>
                      <a:pt x="2092" y="1"/>
                    </a:moveTo>
                    <a:cubicBezTo>
                      <a:pt x="1734" y="1"/>
                      <a:pt x="1395" y="194"/>
                      <a:pt x="1018" y="194"/>
                    </a:cubicBezTo>
                    <a:cubicBezTo>
                      <a:pt x="973" y="194"/>
                      <a:pt x="928" y="192"/>
                      <a:pt x="882" y="185"/>
                    </a:cubicBezTo>
                    <a:cubicBezTo>
                      <a:pt x="882" y="216"/>
                      <a:pt x="882" y="246"/>
                      <a:pt x="852" y="277"/>
                    </a:cubicBezTo>
                    <a:cubicBezTo>
                      <a:pt x="822" y="733"/>
                      <a:pt x="1" y="337"/>
                      <a:pt x="122" y="854"/>
                    </a:cubicBezTo>
                    <a:cubicBezTo>
                      <a:pt x="214" y="1189"/>
                      <a:pt x="791" y="1158"/>
                      <a:pt x="1065" y="1432"/>
                    </a:cubicBezTo>
                    <a:cubicBezTo>
                      <a:pt x="1156" y="1432"/>
                      <a:pt x="1247" y="1438"/>
                      <a:pt x="1336" y="1438"/>
                    </a:cubicBezTo>
                    <a:cubicBezTo>
                      <a:pt x="1514" y="1438"/>
                      <a:pt x="1683" y="1411"/>
                      <a:pt x="1825" y="1249"/>
                    </a:cubicBezTo>
                    <a:cubicBezTo>
                      <a:pt x="1369" y="1158"/>
                      <a:pt x="913" y="1037"/>
                      <a:pt x="1673" y="641"/>
                    </a:cubicBezTo>
                    <a:cubicBezTo>
                      <a:pt x="1612" y="277"/>
                      <a:pt x="2007" y="216"/>
                      <a:pt x="2159" y="3"/>
                    </a:cubicBezTo>
                    <a:cubicBezTo>
                      <a:pt x="2136" y="1"/>
                      <a:pt x="2114" y="1"/>
                      <a:pt x="20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4" name="Google Shape;14684;p16"/>
              <p:cNvSpPr/>
              <p:nvPr/>
            </p:nvSpPr>
            <p:spPr>
              <a:xfrm>
                <a:off x="1651525" y="2327725"/>
                <a:ext cx="36475" cy="54075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2163" extrusionOk="0">
                    <a:moveTo>
                      <a:pt x="1210" y="0"/>
                    </a:moveTo>
                    <a:cubicBezTo>
                      <a:pt x="1018" y="0"/>
                      <a:pt x="899" y="309"/>
                      <a:pt x="699" y="309"/>
                    </a:cubicBezTo>
                    <a:cubicBezTo>
                      <a:pt x="0" y="582"/>
                      <a:pt x="638" y="1312"/>
                      <a:pt x="213" y="1707"/>
                    </a:cubicBezTo>
                    <a:cubicBezTo>
                      <a:pt x="152" y="1768"/>
                      <a:pt x="213" y="1920"/>
                      <a:pt x="304" y="2011"/>
                    </a:cubicBezTo>
                    <a:cubicBezTo>
                      <a:pt x="395" y="2072"/>
                      <a:pt x="456" y="2102"/>
                      <a:pt x="547" y="2163"/>
                    </a:cubicBezTo>
                    <a:cubicBezTo>
                      <a:pt x="912" y="1525"/>
                      <a:pt x="1216" y="856"/>
                      <a:pt x="1459" y="157"/>
                    </a:cubicBezTo>
                    <a:cubicBezTo>
                      <a:pt x="1361" y="42"/>
                      <a:pt x="1280" y="0"/>
                      <a:pt x="12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5" name="Google Shape;14685;p16"/>
              <p:cNvSpPr/>
              <p:nvPr/>
            </p:nvSpPr>
            <p:spPr>
              <a:xfrm>
                <a:off x="1723700" y="2446250"/>
                <a:ext cx="54750" cy="30550"/>
              </a:xfrm>
              <a:custGeom>
                <a:avLst/>
                <a:gdLst/>
                <a:ahLst/>
                <a:cxnLst/>
                <a:rect l="l" t="t" r="r" b="b"/>
                <a:pathLst>
                  <a:path w="2190" h="1222" extrusionOk="0">
                    <a:moveTo>
                      <a:pt x="921" y="1"/>
                    </a:moveTo>
                    <a:cubicBezTo>
                      <a:pt x="647" y="1"/>
                      <a:pt x="465" y="170"/>
                      <a:pt x="244" y="553"/>
                    </a:cubicBezTo>
                    <a:cubicBezTo>
                      <a:pt x="122" y="735"/>
                      <a:pt x="31" y="978"/>
                      <a:pt x="1" y="1221"/>
                    </a:cubicBezTo>
                    <a:cubicBezTo>
                      <a:pt x="760" y="1009"/>
                      <a:pt x="1520" y="705"/>
                      <a:pt x="2189" y="340"/>
                    </a:cubicBezTo>
                    <a:cubicBezTo>
                      <a:pt x="1916" y="309"/>
                      <a:pt x="1672" y="249"/>
                      <a:pt x="1429" y="127"/>
                    </a:cubicBezTo>
                    <a:cubicBezTo>
                      <a:pt x="1224" y="45"/>
                      <a:pt x="1060" y="1"/>
                      <a:pt x="9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6" name="Google Shape;14686;p16"/>
              <p:cNvSpPr/>
              <p:nvPr/>
            </p:nvSpPr>
            <p:spPr>
              <a:xfrm>
                <a:off x="1312600" y="2207775"/>
                <a:ext cx="34225" cy="273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095" extrusionOk="0">
                    <a:moveTo>
                      <a:pt x="578" y="0"/>
                    </a:moveTo>
                    <a:cubicBezTo>
                      <a:pt x="274" y="152"/>
                      <a:pt x="92" y="426"/>
                      <a:pt x="1" y="730"/>
                    </a:cubicBezTo>
                    <a:cubicBezTo>
                      <a:pt x="304" y="1003"/>
                      <a:pt x="730" y="973"/>
                      <a:pt x="1095" y="1095"/>
                    </a:cubicBezTo>
                    <a:lnTo>
                      <a:pt x="1338" y="791"/>
                    </a:lnTo>
                    <a:cubicBezTo>
                      <a:pt x="1368" y="243"/>
                      <a:pt x="1368" y="243"/>
                      <a:pt x="5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7" name="Google Shape;14687;p16"/>
              <p:cNvSpPr/>
              <p:nvPr/>
            </p:nvSpPr>
            <p:spPr>
              <a:xfrm>
                <a:off x="1413675" y="2099100"/>
                <a:ext cx="41800" cy="31225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249" extrusionOk="0">
                    <a:moveTo>
                      <a:pt x="1277" y="1"/>
                    </a:moveTo>
                    <a:cubicBezTo>
                      <a:pt x="973" y="92"/>
                      <a:pt x="669" y="213"/>
                      <a:pt x="365" y="335"/>
                    </a:cubicBezTo>
                    <a:cubicBezTo>
                      <a:pt x="304" y="426"/>
                      <a:pt x="243" y="487"/>
                      <a:pt x="183" y="517"/>
                    </a:cubicBezTo>
                    <a:lnTo>
                      <a:pt x="0" y="730"/>
                    </a:lnTo>
                    <a:cubicBezTo>
                      <a:pt x="91" y="913"/>
                      <a:pt x="243" y="1065"/>
                      <a:pt x="426" y="1186"/>
                    </a:cubicBezTo>
                    <a:cubicBezTo>
                      <a:pt x="505" y="1226"/>
                      <a:pt x="602" y="1248"/>
                      <a:pt x="689" y="1248"/>
                    </a:cubicBezTo>
                    <a:cubicBezTo>
                      <a:pt x="801" y="1248"/>
                      <a:pt x="895" y="1211"/>
                      <a:pt x="912" y="1125"/>
                    </a:cubicBezTo>
                    <a:cubicBezTo>
                      <a:pt x="1003" y="730"/>
                      <a:pt x="1429" y="578"/>
                      <a:pt x="1550" y="305"/>
                    </a:cubicBezTo>
                    <a:cubicBezTo>
                      <a:pt x="1672" y="62"/>
                      <a:pt x="1459" y="31"/>
                      <a:pt x="1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8" name="Google Shape;14688;p16"/>
              <p:cNvSpPr/>
              <p:nvPr/>
            </p:nvSpPr>
            <p:spPr>
              <a:xfrm>
                <a:off x="1188750" y="2476650"/>
                <a:ext cx="33450" cy="28250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130" extrusionOk="0">
                    <a:moveTo>
                      <a:pt x="575" y="1"/>
                    </a:moveTo>
                    <a:cubicBezTo>
                      <a:pt x="311" y="1"/>
                      <a:pt x="140" y="231"/>
                      <a:pt x="0" y="704"/>
                    </a:cubicBezTo>
                    <a:cubicBezTo>
                      <a:pt x="0" y="856"/>
                      <a:pt x="30" y="1008"/>
                      <a:pt x="61" y="1130"/>
                    </a:cubicBezTo>
                    <a:cubicBezTo>
                      <a:pt x="517" y="948"/>
                      <a:pt x="942" y="704"/>
                      <a:pt x="1337" y="370"/>
                    </a:cubicBezTo>
                    <a:cubicBezTo>
                      <a:pt x="1016" y="125"/>
                      <a:pt x="770" y="1"/>
                      <a:pt x="5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9" name="Google Shape;14689;p16"/>
              <p:cNvSpPr/>
              <p:nvPr/>
            </p:nvSpPr>
            <p:spPr>
              <a:xfrm>
                <a:off x="1386300" y="2131025"/>
                <a:ext cx="25100" cy="2832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133" extrusionOk="0">
                    <a:moveTo>
                      <a:pt x="578" y="0"/>
                    </a:moveTo>
                    <a:cubicBezTo>
                      <a:pt x="305" y="92"/>
                      <a:pt x="214" y="365"/>
                      <a:pt x="1" y="517"/>
                    </a:cubicBezTo>
                    <a:cubicBezTo>
                      <a:pt x="122" y="730"/>
                      <a:pt x="183" y="973"/>
                      <a:pt x="426" y="1064"/>
                    </a:cubicBezTo>
                    <a:cubicBezTo>
                      <a:pt x="487" y="1110"/>
                      <a:pt x="548" y="1133"/>
                      <a:pt x="605" y="1133"/>
                    </a:cubicBezTo>
                    <a:cubicBezTo>
                      <a:pt x="662" y="1133"/>
                      <a:pt x="715" y="1110"/>
                      <a:pt x="761" y="1064"/>
                    </a:cubicBezTo>
                    <a:cubicBezTo>
                      <a:pt x="1004" y="882"/>
                      <a:pt x="730" y="578"/>
                      <a:pt x="882" y="304"/>
                    </a:cubicBezTo>
                    <a:cubicBezTo>
                      <a:pt x="974" y="122"/>
                      <a:pt x="761" y="0"/>
                      <a:pt x="5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0" name="Google Shape;14690;p16"/>
              <p:cNvSpPr/>
              <p:nvPr/>
            </p:nvSpPr>
            <p:spPr>
              <a:xfrm>
                <a:off x="2262475" y="2371900"/>
                <a:ext cx="357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925" extrusionOk="0">
                    <a:moveTo>
                      <a:pt x="669" y="1"/>
                    </a:moveTo>
                    <a:lnTo>
                      <a:pt x="0" y="214"/>
                    </a:lnTo>
                    <a:cubicBezTo>
                      <a:pt x="61" y="426"/>
                      <a:pt x="122" y="669"/>
                      <a:pt x="183" y="882"/>
                    </a:cubicBezTo>
                    <a:cubicBezTo>
                      <a:pt x="314" y="910"/>
                      <a:pt x="446" y="924"/>
                      <a:pt x="577" y="924"/>
                    </a:cubicBezTo>
                    <a:cubicBezTo>
                      <a:pt x="869" y="924"/>
                      <a:pt x="1156" y="856"/>
                      <a:pt x="1429" y="730"/>
                    </a:cubicBezTo>
                    <a:cubicBezTo>
                      <a:pt x="1186" y="457"/>
                      <a:pt x="1034" y="122"/>
                      <a:pt x="6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1" name="Google Shape;14691;p16"/>
              <p:cNvSpPr/>
              <p:nvPr/>
            </p:nvSpPr>
            <p:spPr>
              <a:xfrm>
                <a:off x="1323250" y="2064650"/>
                <a:ext cx="40300" cy="19275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771" extrusionOk="0">
                    <a:moveTo>
                      <a:pt x="423" y="0"/>
                    </a:moveTo>
                    <a:cubicBezTo>
                      <a:pt x="305" y="0"/>
                      <a:pt x="205" y="51"/>
                      <a:pt x="152" y="224"/>
                    </a:cubicBezTo>
                    <a:cubicBezTo>
                      <a:pt x="0" y="619"/>
                      <a:pt x="578" y="528"/>
                      <a:pt x="669" y="771"/>
                    </a:cubicBezTo>
                    <a:cubicBezTo>
                      <a:pt x="1034" y="619"/>
                      <a:pt x="1337" y="376"/>
                      <a:pt x="1611" y="102"/>
                    </a:cubicBezTo>
                    <a:lnTo>
                      <a:pt x="912" y="102"/>
                    </a:lnTo>
                    <a:cubicBezTo>
                      <a:pt x="758" y="85"/>
                      <a:pt x="575" y="0"/>
                      <a:pt x="4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2" name="Google Shape;14692;p16"/>
              <p:cNvSpPr/>
              <p:nvPr/>
            </p:nvSpPr>
            <p:spPr>
              <a:xfrm>
                <a:off x="2430400" y="2344550"/>
                <a:ext cx="31950" cy="1845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738" extrusionOk="0">
                    <a:moveTo>
                      <a:pt x="1277" y="0"/>
                    </a:moveTo>
                    <a:lnTo>
                      <a:pt x="365" y="31"/>
                    </a:lnTo>
                    <a:cubicBezTo>
                      <a:pt x="1" y="274"/>
                      <a:pt x="213" y="487"/>
                      <a:pt x="365" y="730"/>
                    </a:cubicBezTo>
                    <a:cubicBezTo>
                      <a:pt x="407" y="735"/>
                      <a:pt x="450" y="738"/>
                      <a:pt x="493" y="738"/>
                    </a:cubicBezTo>
                    <a:cubicBezTo>
                      <a:pt x="701" y="738"/>
                      <a:pt x="919" y="679"/>
                      <a:pt x="1095" y="578"/>
                    </a:cubicBezTo>
                    <a:cubicBezTo>
                      <a:pt x="1216" y="396"/>
                      <a:pt x="1277" y="183"/>
                      <a:pt x="12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3" name="Google Shape;14693;p16"/>
              <p:cNvSpPr/>
              <p:nvPr/>
            </p:nvSpPr>
            <p:spPr>
              <a:xfrm>
                <a:off x="1479025" y="2278675"/>
                <a:ext cx="22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025" extrusionOk="0">
                    <a:moveTo>
                      <a:pt x="419" y="0"/>
                    </a:moveTo>
                    <a:cubicBezTo>
                      <a:pt x="386" y="0"/>
                      <a:pt x="348" y="7"/>
                      <a:pt x="304" y="21"/>
                    </a:cubicBezTo>
                    <a:cubicBezTo>
                      <a:pt x="0" y="113"/>
                      <a:pt x="152" y="477"/>
                      <a:pt x="152" y="721"/>
                    </a:cubicBezTo>
                    <a:cubicBezTo>
                      <a:pt x="152" y="812"/>
                      <a:pt x="274" y="903"/>
                      <a:pt x="335" y="1025"/>
                    </a:cubicBezTo>
                    <a:cubicBezTo>
                      <a:pt x="547" y="964"/>
                      <a:pt x="760" y="842"/>
                      <a:pt x="882" y="629"/>
                    </a:cubicBezTo>
                    <a:cubicBezTo>
                      <a:pt x="851" y="599"/>
                      <a:pt x="790" y="569"/>
                      <a:pt x="760" y="538"/>
                    </a:cubicBezTo>
                    <a:cubicBezTo>
                      <a:pt x="627" y="351"/>
                      <a:pt x="657" y="0"/>
                      <a:pt x="4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4" name="Google Shape;14694;p16"/>
              <p:cNvSpPr/>
              <p:nvPr/>
            </p:nvSpPr>
            <p:spPr>
              <a:xfrm>
                <a:off x="1103625" y="2449350"/>
                <a:ext cx="22825" cy="185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43" extrusionOk="0">
                    <a:moveTo>
                      <a:pt x="222" y="1"/>
                    </a:moveTo>
                    <a:cubicBezTo>
                      <a:pt x="200" y="1"/>
                      <a:pt x="176" y="2"/>
                      <a:pt x="153" y="3"/>
                    </a:cubicBezTo>
                    <a:lnTo>
                      <a:pt x="1" y="185"/>
                    </a:lnTo>
                    <a:cubicBezTo>
                      <a:pt x="100" y="655"/>
                      <a:pt x="118" y="743"/>
                      <a:pt x="547" y="743"/>
                    </a:cubicBezTo>
                    <a:cubicBezTo>
                      <a:pt x="645" y="743"/>
                      <a:pt x="765" y="738"/>
                      <a:pt x="913" y="733"/>
                    </a:cubicBezTo>
                    <a:cubicBezTo>
                      <a:pt x="855" y="298"/>
                      <a:pt x="686" y="1"/>
                      <a:pt x="2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5" name="Google Shape;14695;p16"/>
              <p:cNvSpPr/>
              <p:nvPr/>
            </p:nvSpPr>
            <p:spPr>
              <a:xfrm>
                <a:off x="2061100" y="2307875"/>
                <a:ext cx="32700" cy="27675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107" extrusionOk="0">
                    <a:moveTo>
                      <a:pt x="125" y="1"/>
                    </a:moveTo>
                    <a:cubicBezTo>
                      <a:pt x="84" y="1"/>
                      <a:pt x="42" y="3"/>
                      <a:pt x="0" y="9"/>
                    </a:cubicBezTo>
                    <a:cubicBezTo>
                      <a:pt x="122" y="282"/>
                      <a:pt x="608" y="312"/>
                      <a:pt x="547" y="738"/>
                    </a:cubicBezTo>
                    <a:cubicBezTo>
                      <a:pt x="631" y="960"/>
                      <a:pt x="816" y="1107"/>
                      <a:pt x="1056" y="1107"/>
                    </a:cubicBezTo>
                    <a:cubicBezTo>
                      <a:pt x="1079" y="1107"/>
                      <a:pt x="1102" y="1105"/>
                      <a:pt x="1125" y="1103"/>
                    </a:cubicBezTo>
                    <a:cubicBezTo>
                      <a:pt x="1307" y="738"/>
                      <a:pt x="1095" y="282"/>
                      <a:pt x="699" y="160"/>
                    </a:cubicBezTo>
                    <a:cubicBezTo>
                      <a:pt x="523" y="60"/>
                      <a:pt x="326" y="1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6" name="Google Shape;14696;p16"/>
              <p:cNvSpPr/>
              <p:nvPr/>
            </p:nvSpPr>
            <p:spPr>
              <a:xfrm>
                <a:off x="1708500" y="2155350"/>
                <a:ext cx="34225" cy="114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456" extrusionOk="0">
                    <a:moveTo>
                      <a:pt x="964" y="1"/>
                    </a:moveTo>
                    <a:cubicBezTo>
                      <a:pt x="752" y="1"/>
                      <a:pt x="523" y="127"/>
                      <a:pt x="316" y="127"/>
                    </a:cubicBezTo>
                    <a:cubicBezTo>
                      <a:pt x="292" y="127"/>
                      <a:pt x="268" y="126"/>
                      <a:pt x="244" y="122"/>
                    </a:cubicBezTo>
                    <a:cubicBezTo>
                      <a:pt x="213" y="243"/>
                      <a:pt x="1" y="274"/>
                      <a:pt x="92" y="456"/>
                    </a:cubicBezTo>
                    <a:cubicBezTo>
                      <a:pt x="305" y="456"/>
                      <a:pt x="548" y="456"/>
                      <a:pt x="791" y="426"/>
                    </a:cubicBezTo>
                    <a:cubicBezTo>
                      <a:pt x="1095" y="395"/>
                      <a:pt x="1277" y="395"/>
                      <a:pt x="1368" y="274"/>
                    </a:cubicBezTo>
                    <a:cubicBezTo>
                      <a:pt x="1251" y="63"/>
                      <a:pt x="1112" y="1"/>
                      <a:pt x="9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7" name="Google Shape;14697;p16"/>
              <p:cNvSpPr/>
              <p:nvPr/>
            </p:nvSpPr>
            <p:spPr>
              <a:xfrm>
                <a:off x="1179625" y="2372525"/>
                <a:ext cx="243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601" extrusionOk="0">
                    <a:moveTo>
                      <a:pt x="454" y="0"/>
                    </a:moveTo>
                    <a:cubicBezTo>
                      <a:pt x="318" y="0"/>
                      <a:pt x="211" y="167"/>
                      <a:pt x="0" y="523"/>
                    </a:cubicBezTo>
                    <a:cubicBezTo>
                      <a:pt x="74" y="580"/>
                      <a:pt x="148" y="600"/>
                      <a:pt x="222" y="600"/>
                    </a:cubicBezTo>
                    <a:cubicBezTo>
                      <a:pt x="382" y="600"/>
                      <a:pt x="540" y="505"/>
                      <a:pt x="689" y="505"/>
                    </a:cubicBezTo>
                    <a:cubicBezTo>
                      <a:pt x="723" y="505"/>
                      <a:pt x="757" y="510"/>
                      <a:pt x="791" y="523"/>
                    </a:cubicBezTo>
                    <a:lnTo>
                      <a:pt x="973" y="371"/>
                    </a:lnTo>
                    <a:cubicBezTo>
                      <a:pt x="717" y="129"/>
                      <a:pt x="574" y="0"/>
                      <a:pt x="4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8" name="Google Shape;14698;p16"/>
              <p:cNvSpPr/>
              <p:nvPr/>
            </p:nvSpPr>
            <p:spPr>
              <a:xfrm>
                <a:off x="2175075" y="2389375"/>
                <a:ext cx="228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594" extrusionOk="0">
                    <a:moveTo>
                      <a:pt x="335" y="1"/>
                    </a:moveTo>
                    <a:cubicBezTo>
                      <a:pt x="153" y="1"/>
                      <a:pt x="1" y="183"/>
                      <a:pt x="1" y="366"/>
                    </a:cubicBezTo>
                    <a:cubicBezTo>
                      <a:pt x="1" y="426"/>
                      <a:pt x="1" y="487"/>
                      <a:pt x="1" y="548"/>
                    </a:cubicBezTo>
                    <a:cubicBezTo>
                      <a:pt x="153" y="578"/>
                      <a:pt x="305" y="594"/>
                      <a:pt x="457" y="594"/>
                    </a:cubicBezTo>
                    <a:cubicBezTo>
                      <a:pt x="609" y="594"/>
                      <a:pt x="761" y="578"/>
                      <a:pt x="913" y="548"/>
                    </a:cubicBezTo>
                    <a:cubicBezTo>
                      <a:pt x="791" y="305"/>
                      <a:pt x="700" y="31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9" name="Google Shape;14699;p16"/>
              <p:cNvSpPr/>
              <p:nvPr/>
            </p:nvSpPr>
            <p:spPr>
              <a:xfrm>
                <a:off x="1240400" y="2089225"/>
                <a:ext cx="3195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576" extrusionOk="0">
                    <a:moveTo>
                      <a:pt x="913" y="1"/>
                    </a:moveTo>
                    <a:cubicBezTo>
                      <a:pt x="578" y="153"/>
                      <a:pt x="274" y="335"/>
                      <a:pt x="1" y="548"/>
                    </a:cubicBezTo>
                    <a:cubicBezTo>
                      <a:pt x="30" y="546"/>
                      <a:pt x="59" y="545"/>
                      <a:pt x="88" y="545"/>
                    </a:cubicBezTo>
                    <a:cubicBezTo>
                      <a:pt x="268" y="545"/>
                      <a:pt x="453" y="576"/>
                      <a:pt x="630" y="576"/>
                    </a:cubicBezTo>
                    <a:cubicBezTo>
                      <a:pt x="880" y="576"/>
                      <a:pt x="1111" y="514"/>
                      <a:pt x="1278" y="213"/>
                    </a:cubicBezTo>
                    <a:cubicBezTo>
                      <a:pt x="1217" y="61"/>
                      <a:pt x="1065" y="1"/>
                      <a:pt x="9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0" name="Google Shape;14700;p16"/>
              <p:cNvSpPr/>
              <p:nvPr/>
            </p:nvSpPr>
            <p:spPr>
              <a:xfrm>
                <a:off x="1573250" y="2231325"/>
                <a:ext cx="190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31" extrusionOk="0">
                    <a:moveTo>
                      <a:pt x="183" y="1"/>
                    </a:moveTo>
                    <a:cubicBezTo>
                      <a:pt x="0" y="305"/>
                      <a:pt x="0" y="578"/>
                      <a:pt x="395" y="730"/>
                    </a:cubicBezTo>
                    <a:cubicBezTo>
                      <a:pt x="456" y="730"/>
                      <a:pt x="517" y="730"/>
                      <a:pt x="547" y="700"/>
                    </a:cubicBezTo>
                    <a:cubicBezTo>
                      <a:pt x="608" y="639"/>
                      <a:pt x="699" y="608"/>
                      <a:pt x="760" y="548"/>
                    </a:cubicBezTo>
                    <a:cubicBezTo>
                      <a:pt x="730" y="213"/>
                      <a:pt x="578" y="1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1" name="Google Shape;14701;p16"/>
              <p:cNvSpPr/>
              <p:nvPr/>
            </p:nvSpPr>
            <p:spPr>
              <a:xfrm>
                <a:off x="1299675" y="2231325"/>
                <a:ext cx="1675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42" extrusionOk="0">
                    <a:moveTo>
                      <a:pt x="183" y="1"/>
                    </a:moveTo>
                    <a:lnTo>
                      <a:pt x="1" y="183"/>
                    </a:lnTo>
                    <a:cubicBezTo>
                      <a:pt x="144" y="412"/>
                      <a:pt x="287" y="641"/>
                      <a:pt x="609" y="641"/>
                    </a:cubicBezTo>
                    <a:cubicBezTo>
                      <a:pt x="628" y="641"/>
                      <a:pt x="649" y="641"/>
                      <a:pt x="670" y="639"/>
                    </a:cubicBezTo>
                    <a:cubicBezTo>
                      <a:pt x="670" y="244"/>
                      <a:pt x="426" y="122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2" name="Google Shape;14702;p16"/>
              <p:cNvSpPr/>
              <p:nvPr/>
            </p:nvSpPr>
            <p:spPr>
              <a:xfrm>
                <a:off x="1422775" y="2093775"/>
                <a:ext cx="228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639" extrusionOk="0">
                    <a:moveTo>
                      <a:pt x="518" y="1"/>
                    </a:moveTo>
                    <a:cubicBezTo>
                      <a:pt x="305" y="123"/>
                      <a:pt x="122" y="305"/>
                      <a:pt x="1" y="548"/>
                    </a:cubicBezTo>
                    <a:cubicBezTo>
                      <a:pt x="99" y="610"/>
                      <a:pt x="207" y="639"/>
                      <a:pt x="314" y="639"/>
                    </a:cubicBezTo>
                    <a:cubicBezTo>
                      <a:pt x="573" y="639"/>
                      <a:pt x="827" y="472"/>
                      <a:pt x="913" y="214"/>
                    </a:cubicBezTo>
                    <a:cubicBezTo>
                      <a:pt x="822" y="62"/>
                      <a:pt x="670" y="1"/>
                      <a:pt x="5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3" name="Google Shape;14703;p16"/>
              <p:cNvSpPr/>
              <p:nvPr/>
            </p:nvSpPr>
            <p:spPr>
              <a:xfrm>
                <a:off x="1436475" y="2080875"/>
                <a:ext cx="19000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760" h="730" extrusionOk="0">
                    <a:moveTo>
                      <a:pt x="395" y="0"/>
                    </a:moveTo>
                    <a:lnTo>
                      <a:pt x="0" y="517"/>
                    </a:lnTo>
                    <a:cubicBezTo>
                      <a:pt x="61" y="639"/>
                      <a:pt x="213" y="730"/>
                      <a:pt x="365" y="730"/>
                    </a:cubicBezTo>
                    <a:cubicBezTo>
                      <a:pt x="456" y="608"/>
                      <a:pt x="517" y="487"/>
                      <a:pt x="608" y="365"/>
                    </a:cubicBezTo>
                    <a:cubicBezTo>
                      <a:pt x="760" y="91"/>
                      <a:pt x="638" y="31"/>
                      <a:pt x="3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4" name="Google Shape;14704;p16"/>
              <p:cNvSpPr/>
              <p:nvPr/>
            </p:nvSpPr>
            <p:spPr>
              <a:xfrm>
                <a:off x="2362000" y="2361675"/>
                <a:ext cx="182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94" extrusionOk="0">
                    <a:moveTo>
                      <a:pt x="441" y="0"/>
                    </a:moveTo>
                    <a:cubicBezTo>
                      <a:pt x="349" y="0"/>
                      <a:pt x="281" y="107"/>
                      <a:pt x="214" y="197"/>
                    </a:cubicBezTo>
                    <a:cubicBezTo>
                      <a:pt x="153" y="319"/>
                      <a:pt x="62" y="440"/>
                      <a:pt x="1" y="592"/>
                    </a:cubicBezTo>
                    <a:cubicBezTo>
                      <a:pt x="48" y="592"/>
                      <a:pt x="96" y="594"/>
                      <a:pt x="142" y="594"/>
                    </a:cubicBezTo>
                    <a:cubicBezTo>
                      <a:pt x="304" y="594"/>
                      <a:pt x="454" y="575"/>
                      <a:pt x="548" y="410"/>
                    </a:cubicBezTo>
                    <a:cubicBezTo>
                      <a:pt x="609" y="288"/>
                      <a:pt x="730" y="136"/>
                      <a:pt x="548" y="45"/>
                    </a:cubicBezTo>
                    <a:cubicBezTo>
                      <a:pt x="509" y="13"/>
                      <a:pt x="473" y="0"/>
                      <a:pt x="4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5" name="Google Shape;14705;p16"/>
              <p:cNvSpPr/>
              <p:nvPr/>
            </p:nvSpPr>
            <p:spPr>
              <a:xfrm>
                <a:off x="2489675" y="2354200"/>
                <a:ext cx="190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359" extrusionOk="0">
                    <a:moveTo>
                      <a:pt x="356" y="0"/>
                    </a:moveTo>
                    <a:cubicBezTo>
                      <a:pt x="262" y="0"/>
                      <a:pt x="164" y="13"/>
                      <a:pt x="74" y="13"/>
                    </a:cubicBezTo>
                    <a:cubicBezTo>
                      <a:pt x="49" y="13"/>
                      <a:pt x="24" y="12"/>
                      <a:pt x="0" y="10"/>
                    </a:cubicBezTo>
                    <a:lnTo>
                      <a:pt x="0" y="10"/>
                    </a:lnTo>
                    <a:cubicBezTo>
                      <a:pt x="60" y="307"/>
                      <a:pt x="236" y="359"/>
                      <a:pt x="435" y="359"/>
                    </a:cubicBezTo>
                    <a:cubicBezTo>
                      <a:pt x="542" y="359"/>
                      <a:pt x="655" y="344"/>
                      <a:pt x="760" y="344"/>
                    </a:cubicBezTo>
                    <a:cubicBezTo>
                      <a:pt x="705" y="50"/>
                      <a:pt x="539" y="0"/>
                      <a:pt x="3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6" name="Google Shape;14706;p16"/>
              <p:cNvSpPr/>
              <p:nvPr/>
            </p:nvSpPr>
            <p:spPr>
              <a:xfrm>
                <a:off x="2405325" y="2355525"/>
                <a:ext cx="16750" cy="118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4" extrusionOk="0">
                    <a:moveTo>
                      <a:pt x="346" y="1"/>
                    </a:moveTo>
                    <a:cubicBezTo>
                      <a:pt x="316" y="1"/>
                      <a:pt x="281" y="6"/>
                      <a:pt x="244" y="17"/>
                    </a:cubicBezTo>
                    <a:cubicBezTo>
                      <a:pt x="1" y="109"/>
                      <a:pt x="244" y="321"/>
                      <a:pt x="274" y="473"/>
                    </a:cubicBezTo>
                    <a:lnTo>
                      <a:pt x="669" y="473"/>
                    </a:lnTo>
                    <a:cubicBezTo>
                      <a:pt x="616" y="260"/>
                      <a:pt x="563" y="1"/>
                      <a:pt x="3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7" name="Google Shape;14707;p16"/>
              <p:cNvSpPr/>
              <p:nvPr/>
            </p:nvSpPr>
            <p:spPr>
              <a:xfrm>
                <a:off x="1281450" y="2278900"/>
                <a:ext cx="15225" cy="117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69" extrusionOk="0">
                    <a:moveTo>
                      <a:pt x="293" y="1"/>
                    </a:moveTo>
                    <a:cubicBezTo>
                      <a:pt x="222" y="1"/>
                      <a:pt x="154" y="34"/>
                      <a:pt x="91" y="134"/>
                    </a:cubicBezTo>
                    <a:cubicBezTo>
                      <a:pt x="0" y="316"/>
                      <a:pt x="91" y="408"/>
                      <a:pt x="213" y="468"/>
                    </a:cubicBezTo>
                    <a:cubicBezTo>
                      <a:pt x="395" y="408"/>
                      <a:pt x="517" y="256"/>
                      <a:pt x="608" y="104"/>
                    </a:cubicBezTo>
                    <a:cubicBezTo>
                      <a:pt x="501" y="68"/>
                      <a:pt x="394" y="1"/>
                      <a:pt x="2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8" name="Google Shape;14708;p16"/>
              <p:cNvSpPr/>
              <p:nvPr/>
            </p:nvSpPr>
            <p:spPr>
              <a:xfrm>
                <a:off x="2066425" y="2343100"/>
                <a:ext cx="15975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06" extrusionOk="0">
                    <a:moveTo>
                      <a:pt x="69" y="1"/>
                    </a:moveTo>
                    <a:cubicBezTo>
                      <a:pt x="49" y="1"/>
                      <a:pt x="28" y="17"/>
                      <a:pt x="0" y="58"/>
                    </a:cubicBezTo>
                    <a:cubicBezTo>
                      <a:pt x="30" y="302"/>
                      <a:pt x="152" y="484"/>
                      <a:pt x="365" y="606"/>
                    </a:cubicBezTo>
                    <a:cubicBezTo>
                      <a:pt x="638" y="423"/>
                      <a:pt x="365" y="241"/>
                      <a:pt x="365" y="58"/>
                    </a:cubicBezTo>
                    <a:lnTo>
                      <a:pt x="152" y="58"/>
                    </a:lnTo>
                    <a:cubicBezTo>
                      <a:pt x="119" y="25"/>
                      <a:pt x="94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9" name="Google Shape;14709;p16"/>
              <p:cNvSpPr/>
              <p:nvPr/>
            </p:nvSpPr>
            <p:spPr>
              <a:xfrm>
                <a:off x="1263200" y="2080875"/>
                <a:ext cx="13700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48" extrusionOk="0">
                    <a:moveTo>
                      <a:pt x="548" y="0"/>
                    </a:moveTo>
                    <a:cubicBezTo>
                      <a:pt x="335" y="61"/>
                      <a:pt x="153" y="183"/>
                      <a:pt x="1" y="335"/>
                    </a:cubicBezTo>
                    <a:cubicBezTo>
                      <a:pt x="62" y="487"/>
                      <a:pt x="214" y="547"/>
                      <a:pt x="366" y="547"/>
                    </a:cubicBezTo>
                    <a:cubicBezTo>
                      <a:pt x="426" y="456"/>
                      <a:pt x="487" y="395"/>
                      <a:pt x="548" y="335"/>
                    </a:cubicBezTo>
                    <a:cubicBezTo>
                      <a:pt x="548" y="274"/>
                      <a:pt x="548" y="213"/>
                      <a:pt x="548" y="183"/>
                    </a:cubicBezTo>
                    <a:lnTo>
                      <a:pt x="54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0" name="Google Shape;14710;p16"/>
              <p:cNvSpPr/>
              <p:nvPr/>
            </p:nvSpPr>
            <p:spPr>
              <a:xfrm>
                <a:off x="1444825" y="2285275"/>
                <a:ext cx="1522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48" extrusionOk="0">
                    <a:moveTo>
                      <a:pt x="578" y="1"/>
                    </a:moveTo>
                    <a:cubicBezTo>
                      <a:pt x="335" y="1"/>
                      <a:pt x="92" y="153"/>
                      <a:pt x="0" y="365"/>
                    </a:cubicBezTo>
                    <a:lnTo>
                      <a:pt x="213" y="548"/>
                    </a:lnTo>
                    <a:cubicBezTo>
                      <a:pt x="456" y="457"/>
                      <a:pt x="608" y="244"/>
                      <a:pt x="5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1" name="Google Shape;14711;p16"/>
              <p:cNvSpPr/>
              <p:nvPr/>
            </p:nvSpPr>
            <p:spPr>
              <a:xfrm>
                <a:off x="1413675" y="2308825"/>
                <a:ext cx="9125" cy="1315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526" extrusionOk="0">
                    <a:moveTo>
                      <a:pt x="365" y="1"/>
                    </a:moveTo>
                    <a:cubicBezTo>
                      <a:pt x="213" y="62"/>
                      <a:pt x="61" y="183"/>
                      <a:pt x="0" y="335"/>
                    </a:cubicBezTo>
                    <a:cubicBezTo>
                      <a:pt x="51" y="462"/>
                      <a:pt x="165" y="525"/>
                      <a:pt x="289" y="525"/>
                    </a:cubicBezTo>
                    <a:cubicBezTo>
                      <a:pt x="314" y="525"/>
                      <a:pt x="340" y="523"/>
                      <a:pt x="365" y="518"/>
                    </a:cubicBezTo>
                    <a:lnTo>
                      <a:pt x="36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2" name="Google Shape;14712;p16"/>
              <p:cNvSpPr/>
              <p:nvPr/>
            </p:nvSpPr>
            <p:spPr>
              <a:xfrm>
                <a:off x="1631750" y="2381025"/>
                <a:ext cx="91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427" extrusionOk="0">
                    <a:moveTo>
                      <a:pt x="31" y="0"/>
                    </a:moveTo>
                    <a:cubicBezTo>
                      <a:pt x="31" y="61"/>
                      <a:pt x="1" y="122"/>
                      <a:pt x="31" y="152"/>
                    </a:cubicBezTo>
                    <a:cubicBezTo>
                      <a:pt x="62" y="274"/>
                      <a:pt x="31" y="426"/>
                      <a:pt x="183" y="426"/>
                    </a:cubicBezTo>
                    <a:cubicBezTo>
                      <a:pt x="244" y="396"/>
                      <a:pt x="305" y="335"/>
                      <a:pt x="335" y="244"/>
                    </a:cubicBezTo>
                    <a:cubicBezTo>
                      <a:pt x="365" y="61"/>
                      <a:pt x="183" y="0"/>
                      <a:pt x="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3" name="Google Shape;14713;p16"/>
              <p:cNvSpPr/>
              <p:nvPr/>
            </p:nvSpPr>
            <p:spPr>
              <a:xfrm>
                <a:off x="1364275" y="2344550"/>
                <a:ext cx="129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63" extrusionOk="0">
                    <a:moveTo>
                      <a:pt x="304" y="0"/>
                    </a:moveTo>
                    <a:lnTo>
                      <a:pt x="0" y="213"/>
                    </a:lnTo>
                    <a:cubicBezTo>
                      <a:pt x="73" y="304"/>
                      <a:pt x="156" y="362"/>
                      <a:pt x="244" y="362"/>
                    </a:cubicBezTo>
                    <a:cubicBezTo>
                      <a:pt x="303" y="362"/>
                      <a:pt x="365" y="335"/>
                      <a:pt x="426" y="274"/>
                    </a:cubicBezTo>
                    <a:cubicBezTo>
                      <a:pt x="517" y="152"/>
                      <a:pt x="426" y="61"/>
                      <a:pt x="3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4" name="Google Shape;14714;p16"/>
              <p:cNvSpPr/>
              <p:nvPr/>
            </p:nvSpPr>
            <p:spPr>
              <a:xfrm>
                <a:off x="1308800" y="2419525"/>
                <a:ext cx="9150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15" extrusionOk="0">
                    <a:moveTo>
                      <a:pt x="146" y="0"/>
                    </a:moveTo>
                    <a:cubicBezTo>
                      <a:pt x="28" y="0"/>
                      <a:pt x="22" y="165"/>
                      <a:pt x="1" y="315"/>
                    </a:cubicBezTo>
                    <a:cubicBezTo>
                      <a:pt x="122" y="254"/>
                      <a:pt x="244" y="163"/>
                      <a:pt x="365" y="102"/>
                    </a:cubicBezTo>
                    <a:cubicBezTo>
                      <a:pt x="266" y="30"/>
                      <a:pt x="196" y="0"/>
                      <a:pt x="1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5" name="Google Shape;14715;p16"/>
              <p:cNvSpPr/>
              <p:nvPr/>
            </p:nvSpPr>
            <p:spPr>
              <a:xfrm>
                <a:off x="1688000" y="2199175"/>
                <a:ext cx="12925" cy="3700"/>
              </a:xfrm>
              <a:custGeom>
                <a:avLst/>
                <a:gdLst/>
                <a:ahLst/>
                <a:cxnLst/>
                <a:rect l="l" t="t" r="r" b="b"/>
                <a:pathLst>
                  <a:path w="517" h="148" extrusionOk="0">
                    <a:moveTo>
                      <a:pt x="291" y="0"/>
                    </a:moveTo>
                    <a:cubicBezTo>
                      <a:pt x="179" y="0"/>
                      <a:pt x="73" y="22"/>
                      <a:pt x="0" y="132"/>
                    </a:cubicBezTo>
                    <a:cubicBezTo>
                      <a:pt x="56" y="141"/>
                      <a:pt x="113" y="147"/>
                      <a:pt x="168" y="147"/>
                    </a:cubicBezTo>
                    <a:cubicBezTo>
                      <a:pt x="292" y="147"/>
                      <a:pt x="412" y="115"/>
                      <a:pt x="517" y="10"/>
                    </a:cubicBezTo>
                    <a:cubicBezTo>
                      <a:pt x="444" y="10"/>
                      <a:pt x="366" y="0"/>
                      <a:pt x="2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6" name="Google Shape;14716;p16"/>
              <p:cNvSpPr/>
              <p:nvPr/>
            </p:nvSpPr>
            <p:spPr>
              <a:xfrm>
                <a:off x="2471425" y="2358225"/>
                <a:ext cx="13725" cy="51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04" extrusionOk="0">
                    <a:moveTo>
                      <a:pt x="548" y="1"/>
                    </a:moveTo>
                    <a:cubicBezTo>
                      <a:pt x="366" y="31"/>
                      <a:pt x="153" y="1"/>
                      <a:pt x="1" y="183"/>
                    </a:cubicBezTo>
                    <a:cubicBezTo>
                      <a:pt x="72" y="193"/>
                      <a:pt x="143" y="203"/>
                      <a:pt x="210" y="203"/>
                    </a:cubicBezTo>
                    <a:cubicBezTo>
                      <a:pt x="345" y="203"/>
                      <a:pt x="467" y="163"/>
                      <a:pt x="5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7" name="Google Shape;14717;p16"/>
              <p:cNvSpPr/>
              <p:nvPr/>
            </p:nvSpPr>
            <p:spPr>
              <a:xfrm>
                <a:off x="1741950" y="2435725"/>
                <a:ext cx="91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90" extrusionOk="0">
                    <a:moveTo>
                      <a:pt x="365" y="1"/>
                    </a:moveTo>
                    <a:cubicBezTo>
                      <a:pt x="213" y="1"/>
                      <a:pt x="61" y="62"/>
                      <a:pt x="0" y="183"/>
                    </a:cubicBezTo>
                    <a:cubicBezTo>
                      <a:pt x="20" y="187"/>
                      <a:pt x="40" y="189"/>
                      <a:pt x="58" y="189"/>
                    </a:cubicBezTo>
                    <a:cubicBezTo>
                      <a:pt x="184" y="189"/>
                      <a:pt x="286" y="107"/>
                      <a:pt x="3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8" name="Google Shape;14718;p16"/>
              <p:cNvSpPr/>
              <p:nvPr/>
            </p:nvSpPr>
            <p:spPr>
              <a:xfrm>
                <a:off x="1751050" y="2431175"/>
                <a:ext cx="91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191" extrusionOk="0">
                    <a:moveTo>
                      <a:pt x="366" y="1"/>
                    </a:moveTo>
                    <a:cubicBezTo>
                      <a:pt x="214" y="1"/>
                      <a:pt x="62" y="61"/>
                      <a:pt x="1" y="183"/>
                    </a:cubicBezTo>
                    <a:cubicBezTo>
                      <a:pt x="26" y="188"/>
                      <a:pt x="52" y="191"/>
                      <a:pt x="76" y="191"/>
                    </a:cubicBezTo>
                    <a:cubicBezTo>
                      <a:pt x="201" y="191"/>
                      <a:pt x="315" y="127"/>
                      <a:pt x="3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9" name="Google Shape;14719;p16"/>
              <p:cNvSpPr/>
              <p:nvPr/>
            </p:nvSpPr>
            <p:spPr>
              <a:xfrm>
                <a:off x="2430400" y="2362775"/>
                <a:ext cx="99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91" extrusionOk="0">
                    <a:moveTo>
                      <a:pt x="396" y="1"/>
                    </a:moveTo>
                    <a:cubicBezTo>
                      <a:pt x="244" y="1"/>
                      <a:pt x="92" y="62"/>
                      <a:pt x="1" y="183"/>
                    </a:cubicBezTo>
                    <a:cubicBezTo>
                      <a:pt x="26" y="188"/>
                      <a:pt x="51" y="191"/>
                      <a:pt x="76" y="191"/>
                    </a:cubicBezTo>
                    <a:cubicBezTo>
                      <a:pt x="202" y="191"/>
                      <a:pt x="320" y="128"/>
                      <a:pt x="3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20" name="Google Shape;14720;p16"/>
              <p:cNvSpPr/>
              <p:nvPr/>
            </p:nvSpPr>
            <p:spPr>
              <a:xfrm>
                <a:off x="2457750" y="2358800"/>
                <a:ext cx="99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68" extrusionOk="0">
                    <a:moveTo>
                      <a:pt x="79" y="0"/>
                    </a:moveTo>
                    <a:cubicBezTo>
                      <a:pt x="53" y="0"/>
                      <a:pt x="27" y="3"/>
                      <a:pt x="1" y="8"/>
                    </a:cubicBezTo>
                    <a:cubicBezTo>
                      <a:pt x="51" y="109"/>
                      <a:pt x="185" y="168"/>
                      <a:pt x="316" y="168"/>
                    </a:cubicBezTo>
                    <a:cubicBezTo>
                      <a:pt x="343" y="168"/>
                      <a:pt x="370" y="165"/>
                      <a:pt x="396" y="160"/>
                    </a:cubicBezTo>
                    <a:cubicBezTo>
                      <a:pt x="320" y="59"/>
                      <a:pt x="203" y="0"/>
                      <a:pt x="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21" name="Google Shape;14721;p16"/>
              <p:cNvSpPr/>
              <p:nvPr/>
            </p:nvSpPr>
            <p:spPr>
              <a:xfrm>
                <a:off x="2064125" y="2335425"/>
                <a:ext cx="6875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66" extrusionOk="0">
                    <a:moveTo>
                      <a:pt x="62" y="1"/>
                    </a:moveTo>
                    <a:cubicBezTo>
                      <a:pt x="1" y="62"/>
                      <a:pt x="1" y="153"/>
                      <a:pt x="62" y="214"/>
                    </a:cubicBezTo>
                    <a:cubicBezTo>
                      <a:pt x="62" y="274"/>
                      <a:pt x="62" y="335"/>
                      <a:pt x="92" y="365"/>
                    </a:cubicBezTo>
                    <a:lnTo>
                      <a:pt x="244" y="365"/>
                    </a:lnTo>
                    <a:cubicBezTo>
                      <a:pt x="274" y="214"/>
                      <a:pt x="183" y="92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22" name="Google Shape;14722;p16"/>
              <p:cNvSpPr/>
              <p:nvPr/>
            </p:nvSpPr>
            <p:spPr>
              <a:xfrm>
                <a:off x="1696350" y="2155050"/>
                <a:ext cx="9900" cy="26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04" extrusionOk="0">
                    <a:moveTo>
                      <a:pt x="176" y="0"/>
                    </a:moveTo>
                    <a:cubicBezTo>
                      <a:pt x="115" y="0"/>
                      <a:pt x="58" y="31"/>
                      <a:pt x="0" y="103"/>
                    </a:cubicBezTo>
                    <a:lnTo>
                      <a:pt x="396" y="103"/>
                    </a:lnTo>
                    <a:cubicBezTo>
                      <a:pt x="315" y="39"/>
                      <a:pt x="244" y="0"/>
                      <a:pt x="1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23" name="Google Shape;14723;p16"/>
              <p:cNvSpPr/>
              <p:nvPr/>
            </p:nvSpPr>
            <p:spPr>
              <a:xfrm>
                <a:off x="1792100" y="244030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0"/>
                    </a:moveTo>
                    <a:lnTo>
                      <a:pt x="0" y="183"/>
                    </a:lnTo>
                    <a:cubicBezTo>
                      <a:pt x="91" y="152"/>
                      <a:pt x="183" y="92"/>
                      <a:pt x="1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24" name="Google Shape;14724;p16"/>
              <p:cNvSpPr/>
              <p:nvPr/>
            </p:nvSpPr>
            <p:spPr>
              <a:xfrm>
                <a:off x="1732050" y="2441050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214" y="1"/>
                    </a:moveTo>
                    <a:lnTo>
                      <a:pt x="1" y="153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25" name="Google Shape;14725;p16"/>
              <p:cNvSpPr/>
              <p:nvPr/>
            </p:nvSpPr>
            <p:spPr>
              <a:xfrm>
                <a:off x="1691775" y="2158375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83" y="1"/>
                    </a:moveTo>
                    <a:cubicBezTo>
                      <a:pt x="92" y="1"/>
                      <a:pt x="1" y="61"/>
                      <a:pt x="1" y="153"/>
                    </a:cubicBez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26" name="Google Shape;14726;p16"/>
              <p:cNvSpPr/>
              <p:nvPr/>
            </p:nvSpPr>
            <p:spPr>
              <a:xfrm>
                <a:off x="1586925" y="2245000"/>
                <a:ext cx="45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53" extrusionOk="0">
                    <a:moveTo>
                      <a:pt x="183" y="1"/>
                    </a:moveTo>
                    <a:lnTo>
                      <a:pt x="0" y="153"/>
                    </a:lnTo>
                    <a:cubicBezTo>
                      <a:pt x="92" y="153"/>
                      <a:pt x="183" y="92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27" name="Google Shape;14727;p16"/>
              <p:cNvSpPr/>
              <p:nvPr/>
            </p:nvSpPr>
            <p:spPr>
              <a:xfrm>
                <a:off x="1035250" y="2267800"/>
                <a:ext cx="532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53" extrusionOk="0">
                    <a:moveTo>
                      <a:pt x="0" y="153"/>
                    </a:moveTo>
                    <a:lnTo>
                      <a:pt x="21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28" name="Google Shape;14728;p16"/>
              <p:cNvSpPr/>
              <p:nvPr/>
            </p:nvSpPr>
            <p:spPr>
              <a:xfrm>
                <a:off x="1436475" y="2295150"/>
                <a:ext cx="45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4" extrusionOk="0">
                    <a:moveTo>
                      <a:pt x="182" y="1"/>
                    </a:moveTo>
                    <a:lnTo>
                      <a:pt x="0" y="183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29" name="Google Shape;14729;p16"/>
              <p:cNvSpPr/>
              <p:nvPr/>
            </p:nvSpPr>
            <p:spPr>
              <a:xfrm>
                <a:off x="1431900" y="2299725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83" y="0"/>
                    </a:moveTo>
                    <a:lnTo>
                      <a:pt x="1" y="15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30" name="Google Shape;14730;p16"/>
              <p:cNvSpPr/>
              <p:nvPr/>
            </p:nvSpPr>
            <p:spPr>
              <a:xfrm>
                <a:off x="1426575" y="2304275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214" y="1"/>
                    </a:moveTo>
                    <a:lnTo>
                      <a:pt x="1" y="153"/>
                    </a:lnTo>
                    <a:cubicBezTo>
                      <a:pt x="92" y="153"/>
                      <a:pt x="183" y="92"/>
                      <a:pt x="2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31" name="Google Shape;14731;p16"/>
              <p:cNvSpPr/>
              <p:nvPr/>
            </p:nvSpPr>
            <p:spPr>
              <a:xfrm>
                <a:off x="1454700" y="232175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" y="18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32" name="Google Shape;14732;p16"/>
              <p:cNvSpPr/>
              <p:nvPr/>
            </p:nvSpPr>
            <p:spPr>
              <a:xfrm>
                <a:off x="1450150" y="2326300"/>
                <a:ext cx="45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4" extrusionOk="0">
                    <a:moveTo>
                      <a:pt x="0" y="18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33" name="Google Shape;14733;p16"/>
              <p:cNvSpPr/>
              <p:nvPr/>
            </p:nvSpPr>
            <p:spPr>
              <a:xfrm>
                <a:off x="1418225" y="2107475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0"/>
                    </a:moveTo>
                    <a:lnTo>
                      <a:pt x="1" y="18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34" name="Google Shape;14734;p16"/>
              <p:cNvSpPr/>
              <p:nvPr/>
            </p:nvSpPr>
            <p:spPr>
              <a:xfrm>
                <a:off x="2061100" y="2335425"/>
                <a:ext cx="45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14" extrusionOk="0">
                    <a:moveTo>
                      <a:pt x="183" y="1"/>
                    </a:moveTo>
                    <a:lnTo>
                      <a:pt x="0" y="31"/>
                    </a:lnTo>
                    <a:cubicBezTo>
                      <a:pt x="61" y="92"/>
                      <a:pt x="122" y="153"/>
                      <a:pt x="183" y="214"/>
                    </a:cubicBez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35" name="Google Shape;14735;p16"/>
              <p:cNvSpPr/>
              <p:nvPr/>
            </p:nvSpPr>
            <p:spPr>
              <a:xfrm>
                <a:off x="1709275" y="2155800"/>
                <a:ext cx="5325" cy="26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04" extrusionOk="0">
                    <a:moveTo>
                      <a:pt x="123" y="1"/>
                    </a:moveTo>
                    <a:cubicBezTo>
                      <a:pt x="88" y="1"/>
                      <a:pt x="48" y="39"/>
                      <a:pt x="0" y="104"/>
                    </a:cubicBezTo>
                    <a:lnTo>
                      <a:pt x="213" y="104"/>
                    </a:lnTo>
                    <a:cubicBezTo>
                      <a:pt x="184" y="32"/>
                      <a:pt x="155" y="1"/>
                      <a:pt x="1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36" name="Google Shape;14736;p16"/>
              <p:cNvSpPr/>
              <p:nvPr/>
            </p:nvSpPr>
            <p:spPr>
              <a:xfrm>
                <a:off x="1421275" y="2317800"/>
                <a:ext cx="22800" cy="1992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797" extrusionOk="0">
                    <a:moveTo>
                      <a:pt x="558" y="1"/>
                    </a:moveTo>
                    <a:cubicBezTo>
                      <a:pt x="385" y="1"/>
                      <a:pt x="229" y="103"/>
                      <a:pt x="61" y="159"/>
                    </a:cubicBezTo>
                    <a:cubicBezTo>
                      <a:pt x="91" y="402"/>
                      <a:pt x="0" y="675"/>
                      <a:pt x="365" y="797"/>
                    </a:cubicBezTo>
                    <a:cubicBezTo>
                      <a:pt x="426" y="493"/>
                      <a:pt x="821" y="463"/>
                      <a:pt x="912" y="159"/>
                    </a:cubicBezTo>
                    <a:cubicBezTo>
                      <a:pt x="783" y="41"/>
                      <a:pt x="667" y="1"/>
                      <a:pt x="5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37" name="Google Shape;14737;p16"/>
              <p:cNvSpPr/>
              <p:nvPr/>
            </p:nvSpPr>
            <p:spPr>
              <a:xfrm>
                <a:off x="1272325" y="2089225"/>
                <a:ext cx="45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14" extrusionOk="0">
                    <a:moveTo>
                      <a:pt x="1" y="21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38" name="Google Shape;14738;p16"/>
              <p:cNvSpPr/>
              <p:nvPr/>
            </p:nvSpPr>
            <p:spPr>
              <a:xfrm>
                <a:off x="1656075" y="2185725"/>
                <a:ext cx="2357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943" h="548" extrusionOk="0">
                    <a:moveTo>
                      <a:pt x="335" y="1"/>
                    </a:moveTo>
                    <a:lnTo>
                      <a:pt x="335" y="1"/>
                    </a:lnTo>
                    <a:cubicBezTo>
                      <a:pt x="0" y="487"/>
                      <a:pt x="426" y="457"/>
                      <a:pt x="699" y="548"/>
                    </a:cubicBezTo>
                    <a:cubicBezTo>
                      <a:pt x="943" y="92"/>
                      <a:pt x="912" y="62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39" name="Google Shape;14739;p16"/>
              <p:cNvSpPr/>
              <p:nvPr/>
            </p:nvSpPr>
            <p:spPr>
              <a:xfrm>
                <a:off x="1747250" y="2174275"/>
                <a:ext cx="5350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94" extrusionOk="0">
                    <a:moveTo>
                      <a:pt x="87" y="0"/>
                    </a:moveTo>
                    <a:cubicBezTo>
                      <a:pt x="54" y="0"/>
                      <a:pt x="31" y="26"/>
                      <a:pt x="31" y="64"/>
                    </a:cubicBezTo>
                    <a:cubicBezTo>
                      <a:pt x="1" y="124"/>
                      <a:pt x="31" y="155"/>
                      <a:pt x="92" y="185"/>
                    </a:cubicBezTo>
                    <a:cubicBezTo>
                      <a:pt x="98" y="191"/>
                      <a:pt x="105" y="194"/>
                      <a:pt x="113" y="194"/>
                    </a:cubicBezTo>
                    <a:cubicBezTo>
                      <a:pt x="146" y="194"/>
                      <a:pt x="189" y="155"/>
                      <a:pt x="214" y="155"/>
                    </a:cubicBezTo>
                    <a:cubicBezTo>
                      <a:pt x="214" y="124"/>
                      <a:pt x="183" y="64"/>
                      <a:pt x="153" y="33"/>
                    </a:cubicBezTo>
                    <a:cubicBezTo>
                      <a:pt x="130" y="10"/>
                      <a:pt x="106" y="0"/>
                      <a:pt x="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40" name="Google Shape;14740;p16"/>
              <p:cNvSpPr/>
              <p:nvPr/>
            </p:nvSpPr>
            <p:spPr>
              <a:xfrm>
                <a:off x="1691775" y="2167500"/>
                <a:ext cx="61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45" h="127" extrusionOk="0">
                    <a:moveTo>
                      <a:pt x="1" y="0"/>
                    </a:moveTo>
                    <a:cubicBezTo>
                      <a:pt x="43" y="42"/>
                      <a:pt x="84" y="127"/>
                      <a:pt x="146" y="127"/>
                    </a:cubicBezTo>
                    <a:cubicBezTo>
                      <a:pt x="174" y="127"/>
                      <a:pt x="206" y="109"/>
                      <a:pt x="244" y="6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41" name="Google Shape;14741;p16"/>
              <p:cNvSpPr/>
              <p:nvPr/>
            </p:nvSpPr>
            <p:spPr>
              <a:xfrm>
                <a:off x="1637075" y="2459375"/>
                <a:ext cx="1675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38" extrusionOk="0">
                    <a:moveTo>
                      <a:pt x="264" y="1"/>
                    </a:moveTo>
                    <a:cubicBezTo>
                      <a:pt x="153" y="1"/>
                      <a:pt x="53" y="65"/>
                      <a:pt x="31" y="240"/>
                    </a:cubicBezTo>
                    <a:cubicBezTo>
                      <a:pt x="0" y="332"/>
                      <a:pt x="0" y="423"/>
                      <a:pt x="152" y="423"/>
                    </a:cubicBezTo>
                    <a:cubicBezTo>
                      <a:pt x="171" y="420"/>
                      <a:pt x="189" y="419"/>
                      <a:pt x="208" y="419"/>
                    </a:cubicBezTo>
                    <a:cubicBezTo>
                      <a:pt x="283" y="419"/>
                      <a:pt x="360" y="438"/>
                      <a:pt x="430" y="438"/>
                    </a:cubicBezTo>
                    <a:cubicBezTo>
                      <a:pt x="517" y="438"/>
                      <a:pt x="593" y="408"/>
                      <a:pt x="639" y="271"/>
                    </a:cubicBezTo>
                    <a:cubicBezTo>
                      <a:pt x="669" y="119"/>
                      <a:pt x="548" y="58"/>
                      <a:pt x="396" y="28"/>
                    </a:cubicBezTo>
                    <a:cubicBezTo>
                      <a:pt x="353" y="11"/>
                      <a:pt x="308" y="1"/>
                      <a:pt x="2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42" name="Google Shape;14742;p16"/>
              <p:cNvSpPr/>
              <p:nvPr/>
            </p:nvSpPr>
            <p:spPr>
              <a:xfrm>
                <a:off x="1638600" y="2407275"/>
                <a:ext cx="12175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40" extrusionOk="0">
                    <a:moveTo>
                      <a:pt x="249" y="1"/>
                    </a:moveTo>
                    <a:cubicBezTo>
                      <a:pt x="228" y="1"/>
                      <a:pt x="206" y="5"/>
                      <a:pt x="183" y="14"/>
                    </a:cubicBezTo>
                    <a:cubicBezTo>
                      <a:pt x="91" y="45"/>
                      <a:pt x="31" y="106"/>
                      <a:pt x="0" y="197"/>
                    </a:cubicBezTo>
                    <a:cubicBezTo>
                      <a:pt x="0" y="409"/>
                      <a:pt x="152" y="440"/>
                      <a:pt x="304" y="440"/>
                    </a:cubicBezTo>
                    <a:lnTo>
                      <a:pt x="487" y="440"/>
                    </a:lnTo>
                    <a:cubicBezTo>
                      <a:pt x="456" y="379"/>
                      <a:pt x="456" y="318"/>
                      <a:pt x="456" y="257"/>
                    </a:cubicBezTo>
                    <a:cubicBezTo>
                      <a:pt x="431" y="129"/>
                      <a:pt x="361" y="1"/>
                      <a:pt x="2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43" name="Google Shape;14743;p16"/>
              <p:cNvSpPr/>
              <p:nvPr/>
            </p:nvSpPr>
            <p:spPr>
              <a:xfrm>
                <a:off x="2089975" y="2343725"/>
                <a:ext cx="305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22" h="95" extrusionOk="0">
                    <a:moveTo>
                      <a:pt x="35" y="0"/>
                    </a:moveTo>
                    <a:cubicBezTo>
                      <a:pt x="12" y="0"/>
                      <a:pt x="0" y="26"/>
                      <a:pt x="0" y="64"/>
                    </a:cubicBezTo>
                    <a:cubicBezTo>
                      <a:pt x="0" y="94"/>
                      <a:pt x="31" y="94"/>
                      <a:pt x="61" y="94"/>
                    </a:cubicBezTo>
                    <a:cubicBezTo>
                      <a:pt x="61" y="64"/>
                      <a:pt x="122" y="94"/>
                      <a:pt x="92" y="33"/>
                    </a:cubicBezTo>
                    <a:cubicBezTo>
                      <a:pt x="68" y="10"/>
                      <a:pt x="50" y="0"/>
                      <a:pt x="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44" name="Google Shape;14744;p16"/>
              <p:cNvSpPr/>
              <p:nvPr/>
            </p:nvSpPr>
            <p:spPr>
              <a:xfrm>
                <a:off x="2297425" y="2372675"/>
                <a:ext cx="68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53" extrusionOk="0">
                    <a:moveTo>
                      <a:pt x="122" y="0"/>
                    </a:moveTo>
                    <a:cubicBezTo>
                      <a:pt x="92" y="0"/>
                      <a:pt x="31" y="31"/>
                      <a:pt x="0" y="61"/>
                    </a:cubicBezTo>
                    <a:lnTo>
                      <a:pt x="122" y="152"/>
                    </a:lnTo>
                    <a:lnTo>
                      <a:pt x="274" y="91"/>
                    </a:lnTo>
                    <a:cubicBezTo>
                      <a:pt x="213" y="6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45" name="Google Shape;14745;p16"/>
              <p:cNvSpPr/>
              <p:nvPr/>
            </p:nvSpPr>
            <p:spPr>
              <a:xfrm>
                <a:off x="2273875" y="2382550"/>
                <a:ext cx="762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80" extrusionOk="0">
                    <a:moveTo>
                      <a:pt x="122" y="0"/>
                    </a:moveTo>
                    <a:lnTo>
                      <a:pt x="0" y="91"/>
                    </a:lnTo>
                    <a:cubicBezTo>
                      <a:pt x="61" y="152"/>
                      <a:pt x="91" y="213"/>
                      <a:pt x="152" y="274"/>
                    </a:cubicBezTo>
                    <a:cubicBezTo>
                      <a:pt x="165" y="278"/>
                      <a:pt x="176" y="280"/>
                      <a:pt x="188" y="280"/>
                    </a:cubicBezTo>
                    <a:cubicBezTo>
                      <a:pt x="259" y="280"/>
                      <a:pt x="304" y="205"/>
                      <a:pt x="304" y="152"/>
                    </a:cubicBezTo>
                    <a:cubicBezTo>
                      <a:pt x="274" y="91"/>
                      <a:pt x="182" y="31"/>
                      <a:pt x="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4746" name="Google Shape;14746;p16"/>
            <p:cNvSpPr/>
            <p:nvPr/>
          </p:nvSpPr>
          <p:spPr>
            <a:xfrm>
              <a:off x="2691050" y="2363550"/>
              <a:ext cx="5350" cy="3175"/>
            </a:xfrm>
            <a:custGeom>
              <a:avLst/>
              <a:gdLst/>
              <a:ahLst/>
              <a:cxnLst/>
              <a:rect l="l" t="t" r="r" b="b"/>
              <a:pathLst>
                <a:path w="214" h="127" extrusionOk="0">
                  <a:moveTo>
                    <a:pt x="0" y="0"/>
                  </a:moveTo>
                  <a:cubicBezTo>
                    <a:pt x="42" y="42"/>
                    <a:pt x="69" y="127"/>
                    <a:pt x="122" y="127"/>
                  </a:cubicBezTo>
                  <a:cubicBezTo>
                    <a:pt x="146" y="127"/>
                    <a:pt x="175" y="109"/>
                    <a:pt x="213" y="6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497241347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Section header 3">
    <p:spTree>
      <p:nvGrpSpPr>
        <p:cNvPr id="1" name="Shape 14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48" name="Google Shape;14748;p1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444051" y="-1038615"/>
            <a:ext cx="12636035" cy="8935233"/>
          </a:xfrm>
          <a:prstGeom prst="rect">
            <a:avLst/>
          </a:prstGeom>
          <a:noFill/>
          <a:ln>
            <a:noFill/>
          </a:ln>
        </p:spPr>
      </p:pic>
      <p:sp>
        <p:nvSpPr>
          <p:cNvPr id="14749" name="Google Shape;14749;p17"/>
          <p:cNvSpPr txBox="1">
            <a:spLocks noGrp="1"/>
          </p:cNvSpPr>
          <p:nvPr>
            <p:ph type="title"/>
          </p:nvPr>
        </p:nvSpPr>
        <p:spPr>
          <a:xfrm>
            <a:off x="2785800" y="1616999"/>
            <a:ext cx="66196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9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4750" name="Google Shape;14750;p17"/>
          <p:cNvSpPr txBox="1">
            <a:spLocks noGrp="1"/>
          </p:cNvSpPr>
          <p:nvPr>
            <p:ph type="title" idx="2" hasCustomPrompt="1"/>
          </p:nvPr>
        </p:nvSpPr>
        <p:spPr>
          <a:xfrm>
            <a:off x="5010459" y="3641359"/>
            <a:ext cx="19840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933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4751" name="Google Shape;14751;p17"/>
          <p:cNvSpPr txBox="1">
            <a:spLocks noGrp="1"/>
          </p:cNvSpPr>
          <p:nvPr>
            <p:ph type="subTitle" idx="1"/>
          </p:nvPr>
        </p:nvSpPr>
        <p:spPr>
          <a:xfrm>
            <a:off x="2785800" y="2547799"/>
            <a:ext cx="6620400" cy="67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752" name="Google Shape;14752;p17"/>
          <p:cNvGrpSpPr/>
          <p:nvPr/>
        </p:nvGrpSpPr>
        <p:grpSpPr>
          <a:xfrm rot="-7451393">
            <a:off x="8838439" y="-1401344"/>
            <a:ext cx="4361440" cy="4229355"/>
            <a:chOff x="4985925" y="2606900"/>
            <a:chExt cx="1108650" cy="1075075"/>
          </a:xfrm>
        </p:grpSpPr>
        <p:sp>
          <p:nvSpPr>
            <p:cNvPr id="14753" name="Google Shape;14753;p17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4" name="Google Shape;14754;p17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5" name="Google Shape;14755;p17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6" name="Google Shape;14756;p17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7" name="Google Shape;14757;p17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8" name="Google Shape;14758;p17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9" name="Google Shape;14759;p17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0" name="Google Shape;14760;p17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1" name="Google Shape;14761;p17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2" name="Google Shape;14762;p17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3" name="Google Shape;14763;p17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4" name="Google Shape;14764;p17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5" name="Google Shape;14765;p17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6" name="Google Shape;14766;p17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7" name="Google Shape;14767;p17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8" name="Google Shape;14768;p17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9" name="Google Shape;14769;p17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0" name="Google Shape;14770;p17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1" name="Google Shape;14771;p17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2" name="Google Shape;14772;p17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3" name="Google Shape;14773;p17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4" name="Google Shape;14774;p17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5" name="Google Shape;14775;p17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6" name="Google Shape;14776;p17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7" name="Google Shape;14777;p17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8" name="Google Shape;14778;p17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9" name="Google Shape;14779;p17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0" name="Google Shape;14780;p17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1" name="Google Shape;14781;p17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2" name="Google Shape;14782;p17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3" name="Google Shape;14783;p17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4" name="Google Shape;14784;p17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5" name="Google Shape;14785;p17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6" name="Google Shape;14786;p17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7" name="Google Shape;14787;p17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8" name="Google Shape;14788;p17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9" name="Google Shape;14789;p17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0" name="Google Shape;14790;p17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1" name="Google Shape;14791;p17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2" name="Google Shape;14792;p17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3" name="Google Shape;14793;p17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4" name="Google Shape;14794;p17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5" name="Google Shape;14795;p17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6" name="Google Shape;14796;p17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7" name="Google Shape;14797;p17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8" name="Google Shape;14798;p17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9" name="Google Shape;14799;p17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0" name="Google Shape;14800;p17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1" name="Google Shape;14801;p17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2" name="Google Shape;14802;p17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3" name="Google Shape;14803;p17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4" name="Google Shape;14804;p17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5" name="Google Shape;14805;p17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6" name="Google Shape;14806;p17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7" name="Google Shape;14807;p17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8" name="Google Shape;14808;p17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9" name="Google Shape;14809;p17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0" name="Google Shape;14810;p17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1" name="Google Shape;14811;p17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2" name="Google Shape;14812;p17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3" name="Google Shape;14813;p17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4" name="Google Shape;14814;p17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5" name="Google Shape;14815;p17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6" name="Google Shape;14816;p17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7" name="Google Shape;14817;p17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8" name="Google Shape;14818;p17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9" name="Google Shape;14819;p17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0" name="Google Shape;14820;p17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1" name="Google Shape;14821;p17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2" name="Google Shape;14822;p17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3" name="Google Shape;14823;p17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4" name="Google Shape;14824;p17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5" name="Google Shape;14825;p17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6" name="Google Shape;14826;p17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7" name="Google Shape;14827;p17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8" name="Google Shape;14828;p17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9" name="Google Shape;14829;p17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0" name="Google Shape;14830;p17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1" name="Google Shape;14831;p17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2" name="Google Shape;14832;p17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3" name="Google Shape;14833;p17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4" name="Google Shape;14834;p17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5" name="Google Shape;14835;p17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6" name="Google Shape;14836;p17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7" name="Google Shape;14837;p17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8" name="Google Shape;14838;p17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9" name="Google Shape;14839;p17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0" name="Google Shape;14840;p17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1" name="Google Shape;14841;p17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2" name="Google Shape;14842;p17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3" name="Google Shape;14843;p17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4" name="Google Shape;14844;p17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5" name="Google Shape;14845;p17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6" name="Google Shape;14846;p17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7" name="Google Shape;14847;p17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8" name="Google Shape;14848;p17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9" name="Google Shape;14849;p17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0" name="Google Shape;14850;p17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1" name="Google Shape;14851;p17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2" name="Google Shape;14852;p17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3" name="Google Shape;14853;p17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4" name="Google Shape;14854;p17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5" name="Google Shape;14855;p17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6" name="Google Shape;14856;p17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7" name="Google Shape;14857;p17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8" name="Google Shape;14858;p17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9" name="Google Shape;14859;p17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0" name="Google Shape;14860;p17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1" name="Google Shape;14861;p17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2" name="Google Shape;14862;p17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3" name="Google Shape;14863;p17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4" name="Google Shape;14864;p17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5" name="Google Shape;14865;p17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6" name="Google Shape;14866;p17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7" name="Google Shape;14867;p17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8" name="Google Shape;14868;p17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9" name="Google Shape;14869;p17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0" name="Google Shape;14870;p17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1" name="Google Shape;14871;p17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2" name="Google Shape;14872;p17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3" name="Google Shape;14873;p17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4" name="Google Shape;14874;p17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5" name="Google Shape;14875;p17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6" name="Google Shape;14876;p17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7" name="Google Shape;14877;p17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8" name="Google Shape;14878;p17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9" name="Google Shape;14879;p17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0" name="Google Shape;14880;p17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1" name="Google Shape;14881;p17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2" name="Google Shape;14882;p17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3" name="Google Shape;14883;p17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4" name="Google Shape;14884;p17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5" name="Google Shape;14885;p17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6" name="Google Shape;14886;p17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7" name="Google Shape;14887;p17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8" name="Google Shape;14888;p17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9" name="Google Shape;14889;p17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0" name="Google Shape;14890;p17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1" name="Google Shape;14891;p17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2" name="Google Shape;14892;p17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3" name="Google Shape;14893;p17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4" name="Google Shape;14894;p17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5" name="Google Shape;14895;p17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6" name="Google Shape;14896;p17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7" name="Google Shape;14897;p17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8" name="Google Shape;14898;p17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9" name="Google Shape;14899;p17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0" name="Google Shape;14900;p17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1" name="Google Shape;14901;p17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2" name="Google Shape;14902;p17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3" name="Google Shape;14903;p17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4" name="Google Shape;14904;p17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5" name="Google Shape;14905;p17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6" name="Google Shape;14906;p17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7" name="Google Shape;14907;p17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8" name="Google Shape;14908;p17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9" name="Google Shape;14909;p17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0" name="Google Shape;14910;p17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1" name="Google Shape;14911;p17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2" name="Google Shape;14912;p17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3" name="Google Shape;14913;p17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4" name="Google Shape;14914;p17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5" name="Google Shape;14915;p17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6" name="Google Shape;14916;p17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7" name="Google Shape;14917;p17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8" name="Google Shape;14918;p17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9" name="Google Shape;14919;p17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0" name="Google Shape;14920;p17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1" name="Google Shape;14921;p17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2" name="Google Shape;14922;p17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3" name="Google Shape;14923;p17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4" name="Google Shape;14924;p17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5" name="Google Shape;14925;p17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6" name="Google Shape;14926;p17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7" name="Google Shape;14927;p17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8" name="Google Shape;14928;p17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9" name="Google Shape;14929;p17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0" name="Google Shape;14930;p17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1" name="Google Shape;14931;p17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2" name="Google Shape;14932;p17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3" name="Google Shape;14933;p17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4" name="Google Shape;14934;p17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5" name="Google Shape;14935;p17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6" name="Google Shape;14936;p17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7" name="Google Shape;14937;p17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8" name="Google Shape;14938;p17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9" name="Google Shape;14939;p17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0" name="Google Shape;14940;p17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1" name="Google Shape;14941;p17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2" name="Google Shape;14942;p17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3" name="Google Shape;14943;p17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4" name="Google Shape;14944;p17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5" name="Google Shape;14945;p17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6" name="Google Shape;14946;p17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7" name="Google Shape;14947;p17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8" name="Google Shape;14948;p17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9" name="Google Shape;14949;p17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0" name="Google Shape;14950;p17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1" name="Google Shape;14951;p17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2" name="Google Shape;14952;p17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3" name="Google Shape;14953;p17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4" name="Google Shape;14954;p17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5" name="Google Shape;14955;p17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6" name="Google Shape;14956;p17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7" name="Google Shape;14957;p17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8" name="Google Shape;14958;p17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9" name="Google Shape;14959;p17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60" name="Google Shape;14960;p17"/>
          <p:cNvGrpSpPr/>
          <p:nvPr/>
        </p:nvGrpSpPr>
        <p:grpSpPr>
          <a:xfrm rot="-3338644">
            <a:off x="-1878702" y="135381"/>
            <a:ext cx="4547819" cy="2164385"/>
            <a:chOff x="2727525" y="3843750"/>
            <a:chExt cx="1933950" cy="920400"/>
          </a:xfrm>
        </p:grpSpPr>
        <p:sp>
          <p:nvSpPr>
            <p:cNvPr id="14961" name="Google Shape;14961;p17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2" name="Google Shape;14962;p17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3" name="Google Shape;14963;p17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4" name="Google Shape;14964;p17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5" name="Google Shape;14965;p17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6" name="Google Shape;14966;p17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7" name="Google Shape;14967;p17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8" name="Google Shape;14968;p17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9" name="Google Shape;14969;p17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0" name="Google Shape;14970;p17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1" name="Google Shape;14971;p17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2" name="Google Shape;14972;p17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3" name="Google Shape;14973;p17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4" name="Google Shape;14974;p17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5" name="Google Shape;14975;p17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6" name="Google Shape;14976;p17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7" name="Google Shape;14977;p17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8" name="Google Shape;14978;p17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9" name="Google Shape;14979;p17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0" name="Google Shape;14980;p17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1" name="Google Shape;14981;p17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2" name="Google Shape;14982;p17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3" name="Google Shape;14983;p17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4" name="Google Shape;14984;p17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5" name="Google Shape;14985;p17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6" name="Google Shape;14986;p17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7" name="Google Shape;14987;p17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8" name="Google Shape;14988;p17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9" name="Google Shape;14989;p17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0" name="Google Shape;14990;p17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1" name="Google Shape;14991;p17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2" name="Google Shape;14992;p17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3" name="Google Shape;14993;p17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4" name="Google Shape;14994;p17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5" name="Google Shape;14995;p17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6" name="Google Shape;14996;p17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7" name="Google Shape;14997;p17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8" name="Google Shape;14998;p17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9" name="Google Shape;14999;p17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0" name="Google Shape;15000;p17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1" name="Google Shape;15001;p17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2" name="Google Shape;15002;p17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3" name="Google Shape;15003;p17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4" name="Google Shape;15004;p17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5" name="Google Shape;15005;p17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6" name="Google Shape;15006;p17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7" name="Google Shape;15007;p17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8" name="Google Shape;15008;p17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9" name="Google Shape;15009;p17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0" name="Google Shape;15010;p17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1" name="Google Shape;15011;p17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2" name="Google Shape;15012;p17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3" name="Google Shape;15013;p17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4" name="Google Shape;15014;p17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5" name="Google Shape;15015;p17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6" name="Google Shape;15016;p17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7" name="Google Shape;15017;p17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8" name="Google Shape;15018;p17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9" name="Google Shape;15019;p17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0" name="Google Shape;15020;p17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1" name="Google Shape;15021;p17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2" name="Google Shape;15022;p17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3" name="Google Shape;15023;p17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4" name="Google Shape;15024;p17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5" name="Google Shape;15025;p17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6" name="Google Shape;15026;p17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7" name="Google Shape;15027;p17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8" name="Google Shape;15028;p17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9" name="Google Shape;15029;p17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0" name="Google Shape;15030;p17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1" name="Google Shape;15031;p17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2" name="Google Shape;15032;p17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3" name="Google Shape;15033;p17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4" name="Google Shape;15034;p17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5" name="Google Shape;15035;p17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6" name="Google Shape;15036;p17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7" name="Google Shape;15037;p17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8" name="Google Shape;15038;p17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9" name="Google Shape;15039;p17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0" name="Google Shape;15040;p17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1" name="Google Shape;15041;p17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2" name="Google Shape;15042;p17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3" name="Google Shape;15043;p17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4" name="Google Shape;15044;p17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5" name="Google Shape;15045;p17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6" name="Google Shape;15046;p17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7" name="Google Shape;15047;p17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8" name="Google Shape;15048;p17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9" name="Google Shape;15049;p17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0" name="Google Shape;15050;p17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1" name="Google Shape;15051;p17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2" name="Google Shape;15052;p17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3" name="Google Shape;15053;p17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4" name="Google Shape;15054;p17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5" name="Google Shape;15055;p17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6" name="Google Shape;15056;p17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7" name="Google Shape;15057;p17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8" name="Google Shape;15058;p17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9" name="Google Shape;15059;p17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0" name="Google Shape;15060;p17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1" name="Google Shape;15061;p17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2" name="Google Shape;15062;p17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3" name="Google Shape;15063;p17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4" name="Google Shape;15064;p17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5" name="Google Shape;15065;p17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6" name="Google Shape;15066;p17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7" name="Google Shape;15067;p17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8" name="Google Shape;15068;p17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9" name="Google Shape;15069;p17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0" name="Google Shape;15070;p17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1" name="Google Shape;15071;p17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2" name="Google Shape;15072;p17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3" name="Google Shape;15073;p17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4" name="Google Shape;15074;p17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5" name="Google Shape;15075;p17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6" name="Google Shape;15076;p17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7" name="Google Shape;15077;p17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8" name="Google Shape;15078;p17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9" name="Google Shape;15079;p17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0" name="Google Shape;15080;p17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1" name="Google Shape;15081;p17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2" name="Google Shape;15082;p17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3" name="Google Shape;15083;p17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4" name="Google Shape;15084;p17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5" name="Google Shape;15085;p17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6" name="Google Shape;15086;p17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7" name="Google Shape;15087;p17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8" name="Google Shape;15088;p17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9" name="Google Shape;15089;p17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0" name="Google Shape;15090;p17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1" name="Google Shape;15091;p17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2" name="Google Shape;15092;p17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3" name="Google Shape;15093;p17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4" name="Google Shape;15094;p17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5" name="Google Shape;15095;p17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6" name="Google Shape;15096;p17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7" name="Google Shape;15097;p17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8" name="Google Shape;15098;p17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9" name="Google Shape;15099;p17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0" name="Google Shape;15100;p17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1" name="Google Shape;15101;p17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2" name="Google Shape;15102;p17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3" name="Google Shape;15103;p17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4" name="Google Shape;15104;p17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5" name="Google Shape;15105;p17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6" name="Google Shape;15106;p17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7" name="Google Shape;15107;p17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8" name="Google Shape;15108;p17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9" name="Google Shape;15109;p17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0" name="Google Shape;15110;p17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1" name="Google Shape;15111;p17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2" name="Google Shape;15112;p17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3" name="Google Shape;15113;p17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4" name="Google Shape;15114;p17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5" name="Google Shape;15115;p17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6" name="Google Shape;15116;p17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7" name="Google Shape;15117;p17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8" name="Google Shape;15118;p17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9" name="Google Shape;15119;p17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0" name="Google Shape;15120;p17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1" name="Google Shape;15121;p17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2" name="Google Shape;15122;p17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3" name="Google Shape;15123;p17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4" name="Google Shape;15124;p17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5" name="Google Shape;15125;p17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6" name="Google Shape;15126;p17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7" name="Google Shape;15127;p17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8" name="Google Shape;15128;p17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9" name="Google Shape;15129;p17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0" name="Google Shape;15130;p17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1" name="Google Shape;15131;p17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2" name="Google Shape;15132;p17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3" name="Google Shape;15133;p17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4" name="Google Shape;15134;p17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5" name="Google Shape;15135;p17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6" name="Google Shape;15136;p17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7" name="Google Shape;15137;p17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8" name="Google Shape;15138;p17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9" name="Google Shape;15139;p17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0" name="Google Shape;15140;p17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1" name="Google Shape;15141;p17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2" name="Google Shape;15142;p17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3" name="Google Shape;15143;p17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4" name="Google Shape;15144;p17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5" name="Google Shape;15145;p17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6" name="Google Shape;15146;p17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7" name="Google Shape;15147;p17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8" name="Google Shape;15148;p17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9" name="Google Shape;15149;p17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0" name="Google Shape;15150;p17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1" name="Google Shape;15151;p17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2" name="Google Shape;15152;p17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3" name="Google Shape;15153;p17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4" name="Google Shape;15154;p17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5" name="Google Shape;15155;p17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6" name="Google Shape;15156;p17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7" name="Google Shape;15157;p17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8" name="Google Shape;15158;p17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9" name="Google Shape;15159;p17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0" name="Google Shape;15160;p17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1" name="Google Shape;15161;p17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2" name="Google Shape;15162;p17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3" name="Google Shape;15163;p17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4" name="Google Shape;15164;p17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5" name="Google Shape;15165;p17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6" name="Google Shape;15166;p17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7" name="Google Shape;15167;p17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8" name="Google Shape;15168;p17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9" name="Google Shape;15169;p17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0" name="Google Shape;15170;p17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1" name="Google Shape;15171;p17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2" name="Google Shape;15172;p17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3" name="Google Shape;15173;p17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4" name="Google Shape;15174;p17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5" name="Google Shape;15175;p17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6" name="Google Shape;15176;p17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7" name="Google Shape;15177;p17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8" name="Google Shape;15178;p17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9" name="Google Shape;15179;p17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0" name="Google Shape;15180;p17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1" name="Google Shape;15181;p17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2" name="Google Shape;15182;p17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3" name="Google Shape;15183;p17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4" name="Google Shape;15184;p17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5" name="Google Shape;15185;p17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6" name="Google Shape;15186;p17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7" name="Google Shape;15187;p17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8" name="Google Shape;15188;p17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9" name="Google Shape;15189;p17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0" name="Google Shape;15190;p17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1" name="Google Shape;15191;p17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2" name="Google Shape;15192;p17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3" name="Google Shape;15193;p17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4" name="Google Shape;15194;p17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5" name="Google Shape;15195;p17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6" name="Google Shape;15196;p17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7" name="Google Shape;15197;p17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8" name="Google Shape;15198;p17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9" name="Google Shape;15199;p17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0" name="Google Shape;15200;p17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1" name="Google Shape;15201;p17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2" name="Google Shape;15202;p17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3" name="Google Shape;15203;p17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4" name="Google Shape;15204;p17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5" name="Google Shape;15205;p17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6" name="Google Shape;15206;p17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7" name="Google Shape;15207;p17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8" name="Google Shape;15208;p17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9" name="Google Shape;15209;p17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0" name="Google Shape;15210;p17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1" name="Google Shape;15211;p17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2" name="Google Shape;15212;p17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3" name="Google Shape;15213;p17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4" name="Google Shape;15214;p17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5" name="Google Shape;15215;p17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6" name="Google Shape;15216;p17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7" name="Google Shape;15217;p17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8" name="Google Shape;15218;p17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9" name="Google Shape;15219;p17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0" name="Google Shape;15220;p17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1" name="Google Shape;15221;p17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2" name="Google Shape;15222;p17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3" name="Google Shape;15223;p17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4" name="Google Shape;15224;p17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5" name="Google Shape;15225;p17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6" name="Google Shape;15226;p17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7" name="Google Shape;15227;p17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8" name="Google Shape;15228;p17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9" name="Google Shape;15229;p17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0" name="Google Shape;15230;p17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1" name="Google Shape;15231;p17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2" name="Google Shape;15232;p17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3" name="Google Shape;15233;p17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4" name="Google Shape;15234;p17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5" name="Google Shape;15235;p17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6" name="Google Shape;15236;p17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7" name="Google Shape;15237;p17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8" name="Google Shape;15238;p17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9" name="Google Shape;15239;p17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0" name="Google Shape;15240;p17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1" name="Google Shape;15241;p17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2" name="Google Shape;15242;p17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3" name="Google Shape;15243;p17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4" name="Google Shape;15244;p17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5" name="Google Shape;15245;p17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6" name="Google Shape;15246;p17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7" name="Google Shape;15247;p17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8" name="Google Shape;15248;p17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9" name="Google Shape;15249;p17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0" name="Google Shape;15250;p17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1" name="Google Shape;15251;p17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2" name="Google Shape;15252;p17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3" name="Google Shape;15253;p17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4" name="Google Shape;15254;p17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5" name="Google Shape;15255;p17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6" name="Google Shape;15256;p17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7" name="Google Shape;15257;p17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8" name="Google Shape;15258;p17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9" name="Google Shape;15259;p17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0" name="Google Shape;15260;p17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1" name="Google Shape;15261;p17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2" name="Google Shape;15262;p17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3" name="Google Shape;15263;p17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4" name="Google Shape;15264;p17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5" name="Google Shape;15265;p17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6" name="Google Shape;15266;p17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7" name="Google Shape;15267;p17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8" name="Google Shape;15268;p17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9" name="Google Shape;15269;p17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0" name="Google Shape;15270;p17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1" name="Google Shape;15271;p17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2" name="Google Shape;15272;p17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3" name="Google Shape;15273;p17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4" name="Google Shape;15274;p17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5" name="Google Shape;15275;p17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6" name="Google Shape;15276;p17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7" name="Google Shape;15277;p17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8" name="Google Shape;15278;p17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9" name="Google Shape;15279;p17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0" name="Google Shape;15280;p17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1" name="Google Shape;15281;p17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2" name="Google Shape;15282;p17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3" name="Google Shape;15283;p17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4" name="Google Shape;15284;p17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5" name="Google Shape;15285;p17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6" name="Google Shape;15286;p17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7" name="Google Shape;15287;p17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8" name="Google Shape;15288;p17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9" name="Google Shape;15289;p17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0" name="Google Shape;15290;p17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1" name="Google Shape;15291;p17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2" name="Google Shape;15292;p17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3" name="Google Shape;15293;p17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4" name="Google Shape;15294;p17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5" name="Google Shape;15295;p17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6" name="Google Shape;15296;p17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7" name="Google Shape;15297;p17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8" name="Google Shape;15298;p17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9" name="Google Shape;15299;p17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0" name="Google Shape;15300;p17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1" name="Google Shape;15301;p17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2" name="Google Shape;15302;p17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3" name="Google Shape;15303;p17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4" name="Google Shape;15304;p17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5" name="Google Shape;15305;p17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6" name="Google Shape;15306;p17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7" name="Google Shape;15307;p17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8" name="Google Shape;15308;p17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9" name="Google Shape;15309;p17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0" name="Google Shape;15310;p17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1" name="Google Shape;15311;p17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2" name="Google Shape;15312;p17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3" name="Google Shape;15313;p17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4" name="Google Shape;15314;p17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5" name="Google Shape;15315;p17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6" name="Google Shape;15316;p17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7" name="Google Shape;15317;p17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8" name="Google Shape;15318;p17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9" name="Google Shape;15319;p17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0" name="Google Shape;15320;p17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1" name="Google Shape;15321;p17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2" name="Google Shape;15322;p17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3" name="Google Shape;15323;p17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4" name="Google Shape;15324;p17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5" name="Google Shape;15325;p17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6" name="Google Shape;15326;p17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7" name="Google Shape;15327;p17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8" name="Google Shape;15328;p17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9" name="Google Shape;15329;p17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0" name="Google Shape;15330;p17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1" name="Google Shape;15331;p17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2" name="Google Shape;15332;p17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3" name="Google Shape;15333;p17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4" name="Google Shape;15334;p17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5" name="Google Shape;15335;p17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6" name="Google Shape;15336;p17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7" name="Google Shape;15337;p17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8" name="Google Shape;15338;p17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9" name="Google Shape;15339;p17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0" name="Google Shape;15340;p17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1" name="Google Shape;15341;p17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2" name="Google Shape;15342;p17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3" name="Google Shape;15343;p17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4" name="Google Shape;15344;p17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5" name="Google Shape;15345;p17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6" name="Google Shape;15346;p17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7" name="Google Shape;15347;p17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8" name="Google Shape;15348;p17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9" name="Google Shape;15349;p17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0" name="Google Shape;15350;p17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1" name="Google Shape;15351;p17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2" name="Google Shape;15352;p17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3" name="Google Shape;15353;p17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4" name="Google Shape;15354;p17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5" name="Google Shape;15355;p17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6" name="Google Shape;15356;p17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7" name="Google Shape;15357;p17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8" name="Google Shape;15358;p17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9" name="Google Shape;15359;p17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0" name="Google Shape;15360;p17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1" name="Google Shape;15361;p17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2" name="Google Shape;15362;p17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3" name="Google Shape;15363;p17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4" name="Google Shape;15364;p17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5" name="Google Shape;15365;p17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6" name="Google Shape;15366;p17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7" name="Google Shape;15367;p17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8" name="Google Shape;15368;p17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9" name="Google Shape;15369;p17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0" name="Google Shape;15370;p17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1" name="Google Shape;15371;p17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2" name="Google Shape;15372;p17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3" name="Google Shape;15373;p17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4" name="Google Shape;15374;p17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5" name="Google Shape;15375;p17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6" name="Google Shape;15376;p17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7" name="Google Shape;15377;p17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8" name="Google Shape;15378;p17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9" name="Google Shape;15379;p17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0" name="Google Shape;15380;p17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1" name="Google Shape;15381;p17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2" name="Google Shape;15382;p17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3" name="Google Shape;15383;p17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4" name="Google Shape;15384;p17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5" name="Google Shape;15385;p17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6" name="Google Shape;15386;p17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7" name="Google Shape;15387;p17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8" name="Google Shape;15388;p17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9" name="Google Shape;15389;p17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0" name="Google Shape;15390;p17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1" name="Google Shape;15391;p17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2" name="Google Shape;15392;p17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3" name="Google Shape;15393;p17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4" name="Google Shape;15394;p17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5" name="Google Shape;15395;p17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6" name="Google Shape;15396;p17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7" name="Google Shape;15397;p17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8" name="Google Shape;15398;p17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9" name="Google Shape;15399;p17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0" name="Google Shape;15400;p17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1" name="Google Shape;15401;p17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2" name="Google Shape;15402;p17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3" name="Google Shape;15403;p17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4" name="Google Shape;15404;p17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5" name="Google Shape;15405;p17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6" name="Google Shape;15406;p17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7" name="Google Shape;15407;p17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8" name="Google Shape;15408;p17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9" name="Google Shape;15409;p17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0" name="Google Shape;15410;p17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1" name="Google Shape;15411;p17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2" name="Google Shape;15412;p17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3" name="Google Shape;15413;p17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4" name="Google Shape;15414;p17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5" name="Google Shape;15415;p17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6" name="Google Shape;15416;p17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7" name="Google Shape;15417;p17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8" name="Google Shape;15418;p17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9" name="Google Shape;15419;p17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0" name="Google Shape;15420;p17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1" name="Google Shape;15421;p17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2" name="Google Shape;15422;p17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3" name="Google Shape;15423;p17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4" name="Google Shape;15424;p17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5" name="Google Shape;15425;p17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6" name="Google Shape;15426;p17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7" name="Google Shape;15427;p17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8" name="Google Shape;15428;p17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9" name="Google Shape;15429;p17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0" name="Google Shape;15430;p17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1" name="Google Shape;15431;p17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2" name="Google Shape;15432;p17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3" name="Google Shape;15433;p17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4" name="Google Shape;15434;p17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5" name="Google Shape;15435;p17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6" name="Google Shape;15436;p17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7" name="Google Shape;15437;p17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8" name="Google Shape;15438;p17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9" name="Google Shape;15439;p17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0" name="Google Shape;15440;p17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1" name="Google Shape;15441;p17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2" name="Google Shape;15442;p17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3" name="Google Shape;15443;p17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4" name="Google Shape;15444;p17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5" name="Google Shape;15445;p17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6" name="Google Shape;15446;p17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7" name="Google Shape;15447;p17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8" name="Google Shape;15448;p17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9" name="Google Shape;15449;p17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0" name="Google Shape;15450;p17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1" name="Google Shape;15451;p17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2" name="Google Shape;15452;p17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3" name="Google Shape;15453;p17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4" name="Google Shape;15454;p17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5" name="Google Shape;15455;p17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6" name="Google Shape;15456;p17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7" name="Google Shape;15457;p17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8" name="Google Shape;15458;p17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9" name="Google Shape;15459;p17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0" name="Google Shape;15460;p17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1" name="Google Shape;15461;p17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2" name="Google Shape;15462;p17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3" name="Google Shape;15463;p17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4" name="Google Shape;15464;p17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5" name="Google Shape;15465;p17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6" name="Google Shape;15466;p17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7" name="Google Shape;15467;p17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8" name="Google Shape;15468;p17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9" name="Google Shape;15469;p17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0" name="Google Shape;15470;p17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1" name="Google Shape;15471;p17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2" name="Google Shape;15472;p17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3" name="Google Shape;15473;p17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4" name="Google Shape;15474;p17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5" name="Google Shape;15475;p17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6" name="Google Shape;15476;p17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7" name="Google Shape;15477;p17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8" name="Google Shape;15478;p17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9" name="Google Shape;15479;p17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0" name="Google Shape;15480;p17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1" name="Google Shape;15481;p17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2" name="Google Shape;15482;p17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3" name="Google Shape;15483;p17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4" name="Google Shape;15484;p17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5" name="Google Shape;15485;p17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6" name="Google Shape;15486;p17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7" name="Google Shape;15487;p17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8" name="Google Shape;15488;p17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9" name="Google Shape;15489;p17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0" name="Google Shape;15490;p17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1" name="Google Shape;15491;p17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2" name="Google Shape;15492;p17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3" name="Google Shape;15493;p17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4" name="Google Shape;15494;p17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5" name="Google Shape;15495;p17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6" name="Google Shape;15496;p17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7" name="Google Shape;15497;p17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8" name="Google Shape;15498;p17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9" name="Google Shape;15499;p17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0" name="Google Shape;15500;p17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1" name="Google Shape;15501;p17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2" name="Google Shape;15502;p17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3" name="Google Shape;15503;p17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4" name="Google Shape;15504;p17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5" name="Google Shape;15505;p17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6" name="Google Shape;15506;p17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7" name="Google Shape;15507;p17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8" name="Google Shape;15508;p17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9" name="Google Shape;15509;p17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0" name="Google Shape;15510;p17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1" name="Google Shape;15511;p17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2" name="Google Shape;15512;p17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3" name="Google Shape;15513;p17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4" name="Google Shape;15514;p17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5" name="Google Shape;15515;p17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6" name="Google Shape;15516;p17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7" name="Google Shape;15517;p17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8" name="Google Shape;15518;p17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9" name="Google Shape;15519;p17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0" name="Google Shape;15520;p17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1" name="Google Shape;15521;p17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2" name="Google Shape;15522;p17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3" name="Google Shape;15523;p17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4" name="Google Shape;15524;p17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5" name="Google Shape;15525;p17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6" name="Google Shape;15526;p17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7" name="Google Shape;15527;p17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8" name="Google Shape;15528;p17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9" name="Google Shape;15529;p17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0" name="Google Shape;15530;p17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1" name="Google Shape;15531;p17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2" name="Google Shape;15532;p17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3" name="Google Shape;15533;p17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4" name="Google Shape;15534;p17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5" name="Google Shape;15535;p17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6" name="Google Shape;15536;p17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7" name="Google Shape;15537;p17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8" name="Google Shape;15538;p17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9" name="Google Shape;15539;p17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0" name="Google Shape;15540;p17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1" name="Google Shape;15541;p17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2" name="Google Shape;15542;p17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3" name="Google Shape;15543;p17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4" name="Google Shape;15544;p17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5" name="Google Shape;15545;p17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6" name="Google Shape;15546;p17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7" name="Google Shape;15547;p17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8" name="Google Shape;15548;p17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9" name="Google Shape;15549;p17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0" name="Google Shape;15550;p17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1" name="Google Shape;15551;p17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2" name="Google Shape;15552;p17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3" name="Google Shape;15553;p17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4" name="Google Shape;15554;p17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5" name="Google Shape;15555;p17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6" name="Google Shape;15556;p17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7" name="Google Shape;15557;p17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8" name="Google Shape;15558;p17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9" name="Google Shape;15559;p17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60" name="Google Shape;15560;p17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61" name="Google Shape;15561;p17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62" name="Google Shape;15562;p17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63" name="Google Shape;15563;p17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64" name="Google Shape;15564;p17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65" name="Google Shape;15565;p17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66" name="Google Shape;15566;p17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67" name="Google Shape;15567;p17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68" name="Google Shape;15568;p17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569" name="Google Shape;15569;p17"/>
          <p:cNvGrpSpPr/>
          <p:nvPr/>
        </p:nvGrpSpPr>
        <p:grpSpPr>
          <a:xfrm>
            <a:off x="2913738" y="5847715"/>
            <a:ext cx="5949260" cy="1920152"/>
            <a:chOff x="5098375" y="984100"/>
            <a:chExt cx="2098850" cy="728250"/>
          </a:xfrm>
        </p:grpSpPr>
        <p:sp>
          <p:nvSpPr>
            <p:cNvPr id="15570" name="Google Shape;15570;p17"/>
            <p:cNvSpPr/>
            <p:nvPr/>
          </p:nvSpPr>
          <p:spPr>
            <a:xfrm>
              <a:off x="5282275" y="1229700"/>
              <a:ext cx="86650" cy="61300"/>
            </a:xfrm>
            <a:custGeom>
              <a:avLst/>
              <a:gdLst/>
              <a:ahLst/>
              <a:cxnLst/>
              <a:rect l="l" t="t" r="r" b="b"/>
              <a:pathLst>
                <a:path w="3466" h="2452" extrusionOk="0">
                  <a:moveTo>
                    <a:pt x="857" y="1"/>
                  </a:moveTo>
                  <a:cubicBezTo>
                    <a:pt x="713" y="1"/>
                    <a:pt x="564" y="41"/>
                    <a:pt x="426" y="126"/>
                  </a:cubicBezTo>
                  <a:cubicBezTo>
                    <a:pt x="1" y="460"/>
                    <a:pt x="31" y="1098"/>
                    <a:pt x="487" y="1372"/>
                  </a:cubicBezTo>
                  <a:cubicBezTo>
                    <a:pt x="973" y="1646"/>
                    <a:pt x="1247" y="2132"/>
                    <a:pt x="1703" y="2405"/>
                  </a:cubicBezTo>
                  <a:cubicBezTo>
                    <a:pt x="1733" y="2436"/>
                    <a:pt x="1771" y="2451"/>
                    <a:pt x="1809" y="2451"/>
                  </a:cubicBezTo>
                  <a:cubicBezTo>
                    <a:pt x="1847" y="2451"/>
                    <a:pt x="1885" y="2436"/>
                    <a:pt x="1916" y="2405"/>
                  </a:cubicBezTo>
                  <a:lnTo>
                    <a:pt x="2098" y="2375"/>
                  </a:lnTo>
                  <a:cubicBezTo>
                    <a:pt x="2372" y="2193"/>
                    <a:pt x="2736" y="2223"/>
                    <a:pt x="2979" y="2010"/>
                  </a:cubicBezTo>
                  <a:cubicBezTo>
                    <a:pt x="3010" y="1949"/>
                    <a:pt x="3010" y="1919"/>
                    <a:pt x="3010" y="1858"/>
                  </a:cubicBezTo>
                  <a:cubicBezTo>
                    <a:pt x="3040" y="1767"/>
                    <a:pt x="3101" y="1706"/>
                    <a:pt x="3192" y="1646"/>
                  </a:cubicBezTo>
                  <a:cubicBezTo>
                    <a:pt x="3283" y="1402"/>
                    <a:pt x="3466" y="1129"/>
                    <a:pt x="3223" y="886"/>
                  </a:cubicBezTo>
                  <a:cubicBezTo>
                    <a:pt x="3118" y="781"/>
                    <a:pt x="3013" y="738"/>
                    <a:pt x="2910" y="738"/>
                  </a:cubicBezTo>
                  <a:cubicBezTo>
                    <a:pt x="2775" y="738"/>
                    <a:pt x="2645" y="812"/>
                    <a:pt x="2524" y="916"/>
                  </a:cubicBezTo>
                  <a:cubicBezTo>
                    <a:pt x="2453" y="969"/>
                    <a:pt x="2378" y="988"/>
                    <a:pt x="2304" y="988"/>
                  </a:cubicBezTo>
                  <a:cubicBezTo>
                    <a:pt x="2120" y="988"/>
                    <a:pt x="1941" y="868"/>
                    <a:pt x="1855" y="825"/>
                  </a:cubicBezTo>
                  <a:cubicBezTo>
                    <a:pt x="1703" y="734"/>
                    <a:pt x="1642" y="521"/>
                    <a:pt x="1520" y="399"/>
                  </a:cubicBezTo>
                  <a:cubicBezTo>
                    <a:pt x="1382" y="142"/>
                    <a:pt x="1127" y="1"/>
                    <a:pt x="8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71" name="Google Shape;15571;p17"/>
            <p:cNvSpPr/>
            <p:nvPr/>
          </p:nvSpPr>
          <p:spPr>
            <a:xfrm>
              <a:off x="6257975" y="1256750"/>
              <a:ext cx="50175" cy="64250"/>
            </a:xfrm>
            <a:custGeom>
              <a:avLst/>
              <a:gdLst/>
              <a:ahLst/>
              <a:cxnLst/>
              <a:rect l="l" t="t" r="r" b="b"/>
              <a:pathLst>
                <a:path w="2007" h="2570" extrusionOk="0">
                  <a:moveTo>
                    <a:pt x="675" y="1"/>
                  </a:moveTo>
                  <a:cubicBezTo>
                    <a:pt x="542" y="1"/>
                    <a:pt x="389" y="82"/>
                    <a:pt x="244" y="199"/>
                  </a:cubicBezTo>
                  <a:cubicBezTo>
                    <a:pt x="1" y="594"/>
                    <a:pt x="335" y="1080"/>
                    <a:pt x="122" y="1475"/>
                  </a:cubicBezTo>
                  <a:cubicBezTo>
                    <a:pt x="305" y="1810"/>
                    <a:pt x="305" y="2235"/>
                    <a:pt x="122" y="2570"/>
                  </a:cubicBezTo>
                  <a:cubicBezTo>
                    <a:pt x="487" y="2509"/>
                    <a:pt x="852" y="2448"/>
                    <a:pt x="1217" y="2326"/>
                  </a:cubicBezTo>
                  <a:cubicBezTo>
                    <a:pt x="1885" y="2114"/>
                    <a:pt x="2007" y="1475"/>
                    <a:pt x="1490" y="959"/>
                  </a:cubicBezTo>
                  <a:cubicBezTo>
                    <a:pt x="1308" y="776"/>
                    <a:pt x="1065" y="685"/>
                    <a:pt x="1004" y="351"/>
                  </a:cubicBezTo>
                  <a:cubicBezTo>
                    <a:pt x="940" y="97"/>
                    <a:pt x="819" y="1"/>
                    <a:pt x="6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72" name="Google Shape;15572;p17"/>
            <p:cNvSpPr/>
            <p:nvPr/>
          </p:nvSpPr>
          <p:spPr>
            <a:xfrm>
              <a:off x="6181225" y="1221375"/>
              <a:ext cx="45625" cy="58700"/>
            </a:xfrm>
            <a:custGeom>
              <a:avLst/>
              <a:gdLst/>
              <a:ahLst/>
              <a:cxnLst/>
              <a:rect l="l" t="t" r="r" b="b"/>
              <a:pathLst>
                <a:path w="1825" h="2348" extrusionOk="0">
                  <a:moveTo>
                    <a:pt x="382" y="0"/>
                  </a:moveTo>
                  <a:cubicBezTo>
                    <a:pt x="342" y="0"/>
                    <a:pt x="296" y="10"/>
                    <a:pt x="244" y="33"/>
                  </a:cubicBezTo>
                  <a:cubicBezTo>
                    <a:pt x="1" y="124"/>
                    <a:pt x="62" y="368"/>
                    <a:pt x="62" y="550"/>
                  </a:cubicBezTo>
                  <a:cubicBezTo>
                    <a:pt x="92" y="1097"/>
                    <a:pt x="274" y="1614"/>
                    <a:pt x="578" y="2070"/>
                  </a:cubicBezTo>
                  <a:cubicBezTo>
                    <a:pt x="706" y="2253"/>
                    <a:pt x="901" y="2348"/>
                    <a:pt x="1102" y="2348"/>
                  </a:cubicBezTo>
                  <a:cubicBezTo>
                    <a:pt x="1234" y="2348"/>
                    <a:pt x="1369" y="2306"/>
                    <a:pt x="1490" y="2222"/>
                  </a:cubicBezTo>
                  <a:cubicBezTo>
                    <a:pt x="1794" y="2009"/>
                    <a:pt x="1825" y="1583"/>
                    <a:pt x="1581" y="1340"/>
                  </a:cubicBezTo>
                  <a:cubicBezTo>
                    <a:pt x="1308" y="975"/>
                    <a:pt x="1156" y="550"/>
                    <a:pt x="761" y="276"/>
                  </a:cubicBezTo>
                  <a:cubicBezTo>
                    <a:pt x="638" y="178"/>
                    <a:pt x="555" y="0"/>
                    <a:pt x="3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73" name="Google Shape;15573;p17"/>
            <p:cNvSpPr/>
            <p:nvPr/>
          </p:nvSpPr>
          <p:spPr>
            <a:xfrm>
              <a:off x="5700975" y="1276400"/>
              <a:ext cx="59300" cy="67125"/>
            </a:xfrm>
            <a:custGeom>
              <a:avLst/>
              <a:gdLst/>
              <a:ahLst/>
              <a:cxnLst/>
              <a:rect l="l" t="t" r="r" b="b"/>
              <a:pathLst>
                <a:path w="2372" h="2685" extrusionOk="0">
                  <a:moveTo>
                    <a:pt x="733" y="1"/>
                  </a:moveTo>
                  <a:cubicBezTo>
                    <a:pt x="599" y="1"/>
                    <a:pt x="426" y="106"/>
                    <a:pt x="122" y="294"/>
                  </a:cubicBezTo>
                  <a:cubicBezTo>
                    <a:pt x="31" y="416"/>
                    <a:pt x="1" y="537"/>
                    <a:pt x="62" y="659"/>
                  </a:cubicBezTo>
                  <a:cubicBezTo>
                    <a:pt x="365" y="841"/>
                    <a:pt x="730" y="933"/>
                    <a:pt x="882" y="1297"/>
                  </a:cubicBezTo>
                  <a:cubicBezTo>
                    <a:pt x="913" y="1358"/>
                    <a:pt x="1034" y="1419"/>
                    <a:pt x="973" y="1510"/>
                  </a:cubicBezTo>
                  <a:cubicBezTo>
                    <a:pt x="913" y="1419"/>
                    <a:pt x="791" y="1358"/>
                    <a:pt x="669" y="1358"/>
                  </a:cubicBezTo>
                  <a:cubicBezTo>
                    <a:pt x="609" y="1419"/>
                    <a:pt x="578" y="1540"/>
                    <a:pt x="639" y="1601"/>
                  </a:cubicBezTo>
                  <a:cubicBezTo>
                    <a:pt x="732" y="2324"/>
                    <a:pt x="971" y="2685"/>
                    <a:pt x="1378" y="2685"/>
                  </a:cubicBezTo>
                  <a:cubicBezTo>
                    <a:pt x="1638" y="2685"/>
                    <a:pt x="1968" y="2536"/>
                    <a:pt x="2372" y="2240"/>
                  </a:cubicBezTo>
                  <a:lnTo>
                    <a:pt x="2128" y="1601"/>
                  </a:lnTo>
                  <a:cubicBezTo>
                    <a:pt x="2098" y="1510"/>
                    <a:pt x="2007" y="1449"/>
                    <a:pt x="1946" y="1419"/>
                  </a:cubicBezTo>
                  <a:cubicBezTo>
                    <a:pt x="1794" y="993"/>
                    <a:pt x="1399" y="781"/>
                    <a:pt x="1156" y="416"/>
                  </a:cubicBezTo>
                  <a:cubicBezTo>
                    <a:pt x="980" y="129"/>
                    <a:pt x="880" y="1"/>
                    <a:pt x="7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74" name="Google Shape;15574;p17"/>
            <p:cNvSpPr/>
            <p:nvPr/>
          </p:nvSpPr>
          <p:spPr>
            <a:xfrm>
              <a:off x="6638700" y="1189075"/>
              <a:ext cx="53975" cy="50225"/>
            </a:xfrm>
            <a:custGeom>
              <a:avLst/>
              <a:gdLst/>
              <a:ahLst/>
              <a:cxnLst/>
              <a:rect l="l" t="t" r="r" b="b"/>
              <a:pathLst>
                <a:path w="2159" h="2009" extrusionOk="0">
                  <a:moveTo>
                    <a:pt x="664" y="0"/>
                  </a:moveTo>
                  <a:cubicBezTo>
                    <a:pt x="605" y="0"/>
                    <a:pt x="545" y="15"/>
                    <a:pt x="486" y="49"/>
                  </a:cubicBezTo>
                  <a:cubicBezTo>
                    <a:pt x="213" y="109"/>
                    <a:pt x="30" y="353"/>
                    <a:pt x="30" y="626"/>
                  </a:cubicBezTo>
                  <a:cubicBezTo>
                    <a:pt x="0" y="869"/>
                    <a:pt x="182" y="1052"/>
                    <a:pt x="395" y="1082"/>
                  </a:cubicBezTo>
                  <a:cubicBezTo>
                    <a:pt x="699" y="1112"/>
                    <a:pt x="912" y="1173"/>
                    <a:pt x="912" y="1568"/>
                  </a:cubicBezTo>
                  <a:cubicBezTo>
                    <a:pt x="912" y="1937"/>
                    <a:pt x="1104" y="2009"/>
                    <a:pt x="1355" y="2009"/>
                  </a:cubicBezTo>
                  <a:cubicBezTo>
                    <a:pt x="1436" y="2009"/>
                    <a:pt x="1523" y="2001"/>
                    <a:pt x="1611" y="1994"/>
                  </a:cubicBezTo>
                  <a:cubicBezTo>
                    <a:pt x="2006" y="1964"/>
                    <a:pt x="2067" y="1660"/>
                    <a:pt x="2158" y="1356"/>
                  </a:cubicBezTo>
                  <a:cubicBezTo>
                    <a:pt x="2128" y="1082"/>
                    <a:pt x="1945" y="839"/>
                    <a:pt x="1672" y="778"/>
                  </a:cubicBezTo>
                  <a:cubicBezTo>
                    <a:pt x="1368" y="687"/>
                    <a:pt x="1125" y="596"/>
                    <a:pt x="1033" y="261"/>
                  </a:cubicBezTo>
                  <a:cubicBezTo>
                    <a:pt x="967" y="107"/>
                    <a:pt x="821" y="0"/>
                    <a:pt x="6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75" name="Google Shape;15575;p17"/>
            <p:cNvSpPr/>
            <p:nvPr/>
          </p:nvSpPr>
          <p:spPr>
            <a:xfrm>
              <a:off x="6208600" y="1385575"/>
              <a:ext cx="49400" cy="40525"/>
            </a:xfrm>
            <a:custGeom>
              <a:avLst/>
              <a:gdLst/>
              <a:ahLst/>
              <a:cxnLst/>
              <a:rect l="l" t="t" r="r" b="b"/>
              <a:pathLst>
                <a:path w="1976" h="1621" extrusionOk="0">
                  <a:moveTo>
                    <a:pt x="362" y="27"/>
                  </a:moveTo>
                  <a:cubicBezTo>
                    <a:pt x="221" y="27"/>
                    <a:pt x="89" y="198"/>
                    <a:pt x="61" y="395"/>
                  </a:cubicBezTo>
                  <a:cubicBezTo>
                    <a:pt x="0" y="730"/>
                    <a:pt x="578" y="1550"/>
                    <a:pt x="912" y="1611"/>
                  </a:cubicBezTo>
                  <a:cubicBezTo>
                    <a:pt x="965" y="1617"/>
                    <a:pt x="1016" y="1620"/>
                    <a:pt x="1064" y="1620"/>
                  </a:cubicBezTo>
                  <a:cubicBezTo>
                    <a:pt x="1511" y="1620"/>
                    <a:pt x="1747" y="1361"/>
                    <a:pt x="1885" y="730"/>
                  </a:cubicBezTo>
                  <a:cubicBezTo>
                    <a:pt x="1976" y="608"/>
                    <a:pt x="1976" y="426"/>
                    <a:pt x="1854" y="365"/>
                  </a:cubicBezTo>
                  <a:cubicBezTo>
                    <a:pt x="1429" y="0"/>
                    <a:pt x="882" y="183"/>
                    <a:pt x="395" y="31"/>
                  </a:cubicBezTo>
                  <a:cubicBezTo>
                    <a:pt x="384" y="28"/>
                    <a:pt x="373" y="27"/>
                    <a:pt x="362" y="2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76" name="Google Shape;15576;p17"/>
            <p:cNvSpPr/>
            <p:nvPr/>
          </p:nvSpPr>
          <p:spPr>
            <a:xfrm>
              <a:off x="6468475" y="1266275"/>
              <a:ext cx="43325" cy="45925"/>
            </a:xfrm>
            <a:custGeom>
              <a:avLst/>
              <a:gdLst/>
              <a:ahLst/>
              <a:cxnLst/>
              <a:rect l="l" t="t" r="r" b="b"/>
              <a:pathLst>
                <a:path w="1733" h="1837" extrusionOk="0">
                  <a:moveTo>
                    <a:pt x="0" y="0"/>
                  </a:moveTo>
                  <a:cubicBezTo>
                    <a:pt x="426" y="456"/>
                    <a:pt x="92" y="730"/>
                    <a:pt x="61" y="1034"/>
                  </a:cubicBezTo>
                  <a:cubicBezTo>
                    <a:pt x="31" y="1459"/>
                    <a:pt x="335" y="1611"/>
                    <a:pt x="639" y="1763"/>
                  </a:cubicBezTo>
                  <a:cubicBezTo>
                    <a:pt x="728" y="1813"/>
                    <a:pt x="827" y="1836"/>
                    <a:pt x="925" y="1836"/>
                  </a:cubicBezTo>
                  <a:cubicBezTo>
                    <a:pt x="1127" y="1836"/>
                    <a:pt x="1327" y="1735"/>
                    <a:pt x="1429" y="1550"/>
                  </a:cubicBezTo>
                  <a:cubicBezTo>
                    <a:pt x="1733" y="1034"/>
                    <a:pt x="1642" y="335"/>
                    <a:pt x="943" y="213"/>
                  </a:cubicBezTo>
                  <a:cubicBezTo>
                    <a:pt x="730" y="152"/>
                    <a:pt x="487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77" name="Google Shape;15577;p17"/>
            <p:cNvSpPr/>
            <p:nvPr/>
          </p:nvSpPr>
          <p:spPr>
            <a:xfrm>
              <a:off x="5505700" y="1170200"/>
              <a:ext cx="44275" cy="47725"/>
            </a:xfrm>
            <a:custGeom>
              <a:avLst/>
              <a:gdLst/>
              <a:ahLst/>
              <a:cxnLst/>
              <a:rect l="l" t="t" r="r" b="b"/>
              <a:pathLst>
                <a:path w="1771" h="1909" extrusionOk="0">
                  <a:moveTo>
                    <a:pt x="829" y="0"/>
                  </a:moveTo>
                  <a:cubicBezTo>
                    <a:pt x="553" y="0"/>
                    <a:pt x="312" y="149"/>
                    <a:pt x="182" y="408"/>
                  </a:cubicBezTo>
                  <a:cubicBezTo>
                    <a:pt x="0" y="621"/>
                    <a:pt x="30" y="956"/>
                    <a:pt x="243" y="1168"/>
                  </a:cubicBezTo>
                  <a:cubicBezTo>
                    <a:pt x="517" y="1412"/>
                    <a:pt x="821" y="1655"/>
                    <a:pt x="1155" y="1867"/>
                  </a:cubicBezTo>
                  <a:cubicBezTo>
                    <a:pt x="1200" y="1896"/>
                    <a:pt x="1251" y="1908"/>
                    <a:pt x="1302" y="1908"/>
                  </a:cubicBezTo>
                  <a:cubicBezTo>
                    <a:pt x="1528" y="1908"/>
                    <a:pt x="1771" y="1670"/>
                    <a:pt x="1672" y="1472"/>
                  </a:cubicBezTo>
                  <a:cubicBezTo>
                    <a:pt x="1550" y="1199"/>
                    <a:pt x="1489" y="864"/>
                    <a:pt x="1489" y="560"/>
                  </a:cubicBezTo>
                  <a:cubicBezTo>
                    <a:pt x="1429" y="287"/>
                    <a:pt x="1246" y="74"/>
                    <a:pt x="973" y="13"/>
                  </a:cubicBezTo>
                  <a:cubicBezTo>
                    <a:pt x="924" y="4"/>
                    <a:pt x="876" y="0"/>
                    <a:pt x="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78" name="Google Shape;15578;p17"/>
            <p:cNvSpPr/>
            <p:nvPr/>
          </p:nvSpPr>
          <p:spPr>
            <a:xfrm>
              <a:off x="5773925" y="1544375"/>
              <a:ext cx="39550" cy="44925"/>
            </a:xfrm>
            <a:custGeom>
              <a:avLst/>
              <a:gdLst/>
              <a:ahLst/>
              <a:cxnLst/>
              <a:rect l="l" t="t" r="r" b="b"/>
              <a:pathLst>
                <a:path w="1582" h="1797" extrusionOk="0">
                  <a:moveTo>
                    <a:pt x="882" y="1"/>
                  </a:moveTo>
                  <a:cubicBezTo>
                    <a:pt x="548" y="1"/>
                    <a:pt x="1" y="761"/>
                    <a:pt x="31" y="1156"/>
                  </a:cubicBezTo>
                  <a:cubicBezTo>
                    <a:pt x="118" y="1531"/>
                    <a:pt x="451" y="1797"/>
                    <a:pt x="822" y="1797"/>
                  </a:cubicBezTo>
                  <a:cubicBezTo>
                    <a:pt x="842" y="1797"/>
                    <a:pt x="862" y="1796"/>
                    <a:pt x="882" y="1794"/>
                  </a:cubicBezTo>
                  <a:cubicBezTo>
                    <a:pt x="1308" y="1673"/>
                    <a:pt x="1581" y="1278"/>
                    <a:pt x="1551" y="852"/>
                  </a:cubicBezTo>
                  <a:cubicBezTo>
                    <a:pt x="1551" y="518"/>
                    <a:pt x="1095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79" name="Google Shape;15579;p17"/>
            <p:cNvSpPr/>
            <p:nvPr/>
          </p:nvSpPr>
          <p:spPr>
            <a:xfrm>
              <a:off x="6015600" y="1166700"/>
              <a:ext cx="41000" cy="44925"/>
            </a:xfrm>
            <a:custGeom>
              <a:avLst/>
              <a:gdLst/>
              <a:ahLst/>
              <a:cxnLst/>
              <a:rect l="l" t="t" r="r" b="b"/>
              <a:pathLst>
                <a:path w="1640" h="1797" extrusionOk="0">
                  <a:moveTo>
                    <a:pt x="1003" y="0"/>
                  </a:moveTo>
                  <a:cubicBezTo>
                    <a:pt x="609" y="0"/>
                    <a:pt x="60" y="561"/>
                    <a:pt x="30" y="1035"/>
                  </a:cubicBezTo>
                  <a:cubicBezTo>
                    <a:pt x="1" y="1444"/>
                    <a:pt x="308" y="1796"/>
                    <a:pt x="683" y="1796"/>
                  </a:cubicBezTo>
                  <a:cubicBezTo>
                    <a:pt x="698" y="1796"/>
                    <a:pt x="714" y="1796"/>
                    <a:pt x="729" y="1795"/>
                  </a:cubicBezTo>
                  <a:cubicBezTo>
                    <a:pt x="740" y="1796"/>
                    <a:pt x="752" y="1796"/>
                    <a:pt x="764" y="1796"/>
                  </a:cubicBezTo>
                  <a:cubicBezTo>
                    <a:pt x="1102" y="1796"/>
                    <a:pt x="1640" y="1388"/>
                    <a:pt x="1611" y="1065"/>
                  </a:cubicBezTo>
                  <a:cubicBezTo>
                    <a:pt x="1580" y="731"/>
                    <a:pt x="1215" y="1"/>
                    <a:pt x="1033" y="1"/>
                  </a:cubicBezTo>
                  <a:cubicBezTo>
                    <a:pt x="1023" y="1"/>
                    <a:pt x="1013" y="0"/>
                    <a:pt x="10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0" name="Google Shape;15580;p17"/>
            <p:cNvSpPr/>
            <p:nvPr/>
          </p:nvSpPr>
          <p:spPr>
            <a:xfrm>
              <a:off x="5381825" y="1089200"/>
              <a:ext cx="40300" cy="41075"/>
            </a:xfrm>
            <a:custGeom>
              <a:avLst/>
              <a:gdLst/>
              <a:ahLst/>
              <a:cxnLst/>
              <a:rect l="l" t="t" r="r" b="b"/>
              <a:pathLst>
                <a:path w="1612" h="1643" extrusionOk="0">
                  <a:moveTo>
                    <a:pt x="791" y="1"/>
                  </a:moveTo>
                  <a:cubicBezTo>
                    <a:pt x="365" y="62"/>
                    <a:pt x="61" y="427"/>
                    <a:pt x="31" y="852"/>
                  </a:cubicBezTo>
                  <a:cubicBezTo>
                    <a:pt x="1" y="1278"/>
                    <a:pt x="335" y="1642"/>
                    <a:pt x="760" y="1642"/>
                  </a:cubicBezTo>
                  <a:cubicBezTo>
                    <a:pt x="1216" y="1642"/>
                    <a:pt x="1611" y="1217"/>
                    <a:pt x="1551" y="761"/>
                  </a:cubicBezTo>
                  <a:cubicBezTo>
                    <a:pt x="1520" y="335"/>
                    <a:pt x="1186" y="3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1" name="Google Shape;15581;p17"/>
            <p:cNvSpPr/>
            <p:nvPr/>
          </p:nvSpPr>
          <p:spPr>
            <a:xfrm>
              <a:off x="6387175" y="1227600"/>
              <a:ext cx="44075" cy="53425"/>
            </a:xfrm>
            <a:custGeom>
              <a:avLst/>
              <a:gdLst/>
              <a:ahLst/>
              <a:cxnLst/>
              <a:rect l="l" t="t" r="r" b="b"/>
              <a:pathLst>
                <a:path w="1763" h="2137" extrusionOk="0">
                  <a:moveTo>
                    <a:pt x="1101" y="0"/>
                  </a:moveTo>
                  <a:cubicBezTo>
                    <a:pt x="832" y="0"/>
                    <a:pt x="665" y="193"/>
                    <a:pt x="578" y="544"/>
                  </a:cubicBezTo>
                  <a:cubicBezTo>
                    <a:pt x="517" y="787"/>
                    <a:pt x="486" y="1061"/>
                    <a:pt x="182" y="1182"/>
                  </a:cubicBezTo>
                  <a:cubicBezTo>
                    <a:pt x="0" y="1790"/>
                    <a:pt x="30" y="2003"/>
                    <a:pt x="426" y="2094"/>
                  </a:cubicBezTo>
                  <a:cubicBezTo>
                    <a:pt x="501" y="2123"/>
                    <a:pt x="577" y="2137"/>
                    <a:pt x="650" y="2137"/>
                  </a:cubicBezTo>
                  <a:cubicBezTo>
                    <a:pt x="960" y="2137"/>
                    <a:pt x="1228" y="1897"/>
                    <a:pt x="1277" y="1578"/>
                  </a:cubicBezTo>
                  <a:cubicBezTo>
                    <a:pt x="1368" y="1304"/>
                    <a:pt x="1459" y="1061"/>
                    <a:pt x="1581" y="818"/>
                  </a:cubicBezTo>
                  <a:cubicBezTo>
                    <a:pt x="1672" y="575"/>
                    <a:pt x="1763" y="301"/>
                    <a:pt x="1459" y="88"/>
                  </a:cubicBezTo>
                  <a:cubicBezTo>
                    <a:pt x="1324" y="29"/>
                    <a:pt x="1205" y="0"/>
                    <a:pt x="1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2" name="Google Shape;15582;p17"/>
            <p:cNvSpPr/>
            <p:nvPr/>
          </p:nvSpPr>
          <p:spPr>
            <a:xfrm>
              <a:off x="5413750" y="1449625"/>
              <a:ext cx="51100" cy="39700"/>
            </a:xfrm>
            <a:custGeom>
              <a:avLst/>
              <a:gdLst/>
              <a:ahLst/>
              <a:cxnLst/>
              <a:rect l="l" t="t" r="r" b="b"/>
              <a:pathLst>
                <a:path w="2044" h="1588" extrusionOk="0">
                  <a:moveTo>
                    <a:pt x="1591" y="0"/>
                  </a:moveTo>
                  <a:cubicBezTo>
                    <a:pt x="1558" y="0"/>
                    <a:pt x="1524" y="7"/>
                    <a:pt x="1490" y="22"/>
                  </a:cubicBezTo>
                  <a:cubicBezTo>
                    <a:pt x="1307" y="113"/>
                    <a:pt x="821" y="83"/>
                    <a:pt x="1094" y="569"/>
                  </a:cubicBezTo>
                  <a:cubicBezTo>
                    <a:pt x="1186" y="691"/>
                    <a:pt x="1125" y="873"/>
                    <a:pt x="973" y="934"/>
                  </a:cubicBezTo>
                  <a:cubicBezTo>
                    <a:pt x="913" y="968"/>
                    <a:pt x="868" y="983"/>
                    <a:pt x="833" y="983"/>
                  </a:cubicBezTo>
                  <a:cubicBezTo>
                    <a:pt x="741" y="983"/>
                    <a:pt x="713" y="883"/>
                    <a:pt x="669" y="751"/>
                  </a:cubicBezTo>
                  <a:cubicBezTo>
                    <a:pt x="596" y="582"/>
                    <a:pt x="523" y="373"/>
                    <a:pt x="373" y="373"/>
                  </a:cubicBezTo>
                  <a:cubicBezTo>
                    <a:pt x="335" y="373"/>
                    <a:pt x="292" y="386"/>
                    <a:pt x="243" y="417"/>
                  </a:cubicBezTo>
                  <a:cubicBezTo>
                    <a:pt x="0" y="569"/>
                    <a:pt x="183" y="782"/>
                    <a:pt x="274" y="964"/>
                  </a:cubicBezTo>
                  <a:cubicBezTo>
                    <a:pt x="334" y="1055"/>
                    <a:pt x="365" y="1116"/>
                    <a:pt x="365" y="1207"/>
                  </a:cubicBezTo>
                  <a:cubicBezTo>
                    <a:pt x="406" y="1473"/>
                    <a:pt x="516" y="1588"/>
                    <a:pt x="676" y="1588"/>
                  </a:cubicBezTo>
                  <a:cubicBezTo>
                    <a:pt x="754" y="1588"/>
                    <a:pt x="843" y="1561"/>
                    <a:pt x="942" y="1511"/>
                  </a:cubicBezTo>
                  <a:cubicBezTo>
                    <a:pt x="1034" y="1450"/>
                    <a:pt x="1094" y="1390"/>
                    <a:pt x="1155" y="1359"/>
                  </a:cubicBezTo>
                  <a:cubicBezTo>
                    <a:pt x="1216" y="1390"/>
                    <a:pt x="1277" y="1420"/>
                    <a:pt x="1338" y="1420"/>
                  </a:cubicBezTo>
                  <a:cubicBezTo>
                    <a:pt x="1543" y="1465"/>
                    <a:pt x="1691" y="1494"/>
                    <a:pt x="1795" y="1494"/>
                  </a:cubicBezTo>
                  <a:cubicBezTo>
                    <a:pt x="2044" y="1494"/>
                    <a:pt x="2040" y="1327"/>
                    <a:pt x="1976" y="812"/>
                  </a:cubicBezTo>
                  <a:cubicBezTo>
                    <a:pt x="1915" y="660"/>
                    <a:pt x="1945" y="508"/>
                    <a:pt x="1915" y="356"/>
                  </a:cubicBezTo>
                  <a:cubicBezTo>
                    <a:pt x="1890" y="178"/>
                    <a:pt x="1758" y="0"/>
                    <a:pt x="15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3" name="Google Shape;15583;p17"/>
            <p:cNvSpPr/>
            <p:nvPr/>
          </p:nvSpPr>
          <p:spPr>
            <a:xfrm>
              <a:off x="6314225" y="1261975"/>
              <a:ext cx="51675" cy="39275"/>
            </a:xfrm>
            <a:custGeom>
              <a:avLst/>
              <a:gdLst/>
              <a:ahLst/>
              <a:cxnLst/>
              <a:rect l="l" t="t" r="r" b="b"/>
              <a:pathLst>
                <a:path w="2067" h="1571" extrusionOk="0">
                  <a:moveTo>
                    <a:pt x="259" y="1"/>
                  </a:moveTo>
                  <a:cubicBezTo>
                    <a:pt x="174" y="1"/>
                    <a:pt x="108" y="77"/>
                    <a:pt x="61" y="172"/>
                  </a:cubicBezTo>
                  <a:cubicBezTo>
                    <a:pt x="0" y="294"/>
                    <a:pt x="61" y="446"/>
                    <a:pt x="182" y="476"/>
                  </a:cubicBezTo>
                  <a:cubicBezTo>
                    <a:pt x="730" y="628"/>
                    <a:pt x="699" y="1145"/>
                    <a:pt x="851" y="1570"/>
                  </a:cubicBezTo>
                  <a:cubicBezTo>
                    <a:pt x="1277" y="1510"/>
                    <a:pt x="1368" y="1206"/>
                    <a:pt x="1611" y="1114"/>
                  </a:cubicBezTo>
                  <a:cubicBezTo>
                    <a:pt x="1854" y="993"/>
                    <a:pt x="2067" y="902"/>
                    <a:pt x="1945" y="567"/>
                  </a:cubicBezTo>
                  <a:cubicBezTo>
                    <a:pt x="1812" y="274"/>
                    <a:pt x="1655" y="4"/>
                    <a:pt x="1352" y="4"/>
                  </a:cubicBezTo>
                  <a:cubicBezTo>
                    <a:pt x="1309" y="4"/>
                    <a:pt x="1264" y="9"/>
                    <a:pt x="1216" y="20"/>
                  </a:cubicBezTo>
                  <a:cubicBezTo>
                    <a:pt x="1079" y="51"/>
                    <a:pt x="935" y="66"/>
                    <a:pt x="787" y="66"/>
                  </a:cubicBezTo>
                  <a:cubicBezTo>
                    <a:pt x="638" y="66"/>
                    <a:pt x="486" y="51"/>
                    <a:pt x="334" y="20"/>
                  </a:cubicBezTo>
                  <a:cubicBezTo>
                    <a:pt x="308" y="7"/>
                    <a:pt x="283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4" name="Google Shape;15584;p17"/>
            <p:cNvSpPr/>
            <p:nvPr/>
          </p:nvSpPr>
          <p:spPr>
            <a:xfrm>
              <a:off x="6610575" y="1020025"/>
              <a:ext cx="38725" cy="36575"/>
            </a:xfrm>
            <a:custGeom>
              <a:avLst/>
              <a:gdLst/>
              <a:ahLst/>
              <a:cxnLst/>
              <a:rect l="l" t="t" r="r" b="b"/>
              <a:pathLst>
                <a:path w="1549" h="1463" extrusionOk="0">
                  <a:moveTo>
                    <a:pt x="798" y="0"/>
                  </a:moveTo>
                  <a:cubicBezTo>
                    <a:pt x="393" y="0"/>
                    <a:pt x="31" y="325"/>
                    <a:pt x="31" y="762"/>
                  </a:cubicBezTo>
                  <a:cubicBezTo>
                    <a:pt x="0" y="1218"/>
                    <a:pt x="213" y="1461"/>
                    <a:pt x="639" y="1461"/>
                  </a:cubicBezTo>
                  <a:cubicBezTo>
                    <a:pt x="658" y="1462"/>
                    <a:pt x="677" y="1463"/>
                    <a:pt x="696" y="1463"/>
                  </a:cubicBezTo>
                  <a:cubicBezTo>
                    <a:pt x="1125" y="1463"/>
                    <a:pt x="1461" y="1138"/>
                    <a:pt x="1490" y="701"/>
                  </a:cubicBezTo>
                  <a:cubicBezTo>
                    <a:pt x="1548" y="351"/>
                    <a:pt x="1270" y="0"/>
                    <a:pt x="898" y="0"/>
                  </a:cubicBezTo>
                  <a:cubicBezTo>
                    <a:pt x="882" y="0"/>
                    <a:pt x="867" y="1"/>
                    <a:pt x="851" y="2"/>
                  </a:cubicBezTo>
                  <a:cubicBezTo>
                    <a:pt x="833" y="1"/>
                    <a:pt x="816" y="0"/>
                    <a:pt x="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5" name="Google Shape;15585;p17"/>
            <p:cNvSpPr/>
            <p:nvPr/>
          </p:nvSpPr>
          <p:spPr>
            <a:xfrm>
              <a:off x="6757225" y="1402775"/>
              <a:ext cx="47900" cy="40625"/>
            </a:xfrm>
            <a:custGeom>
              <a:avLst/>
              <a:gdLst/>
              <a:ahLst/>
              <a:cxnLst/>
              <a:rect l="l" t="t" r="r" b="b"/>
              <a:pathLst>
                <a:path w="1916" h="1625" extrusionOk="0">
                  <a:moveTo>
                    <a:pt x="1528" y="1"/>
                  </a:moveTo>
                  <a:cubicBezTo>
                    <a:pt x="1343" y="1"/>
                    <a:pt x="1184" y="325"/>
                    <a:pt x="951" y="325"/>
                  </a:cubicBezTo>
                  <a:cubicBezTo>
                    <a:pt x="929" y="325"/>
                    <a:pt x="906" y="322"/>
                    <a:pt x="882" y="315"/>
                  </a:cubicBezTo>
                  <a:cubicBezTo>
                    <a:pt x="730" y="315"/>
                    <a:pt x="578" y="346"/>
                    <a:pt x="426" y="437"/>
                  </a:cubicBezTo>
                  <a:cubicBezTo>
                    <a:pt x="244" y="558"/>
                    <a:pt x="1" y="710"/>
                    <a:pt x="122" y="984"/>
                  </a:cubicBezTo>
                  <a:cubicBezTo>
                    <a:pt x="268" y="1276"/>
                    <a:pt x="330" y="1624"/>
                    <a:pt x="739" y="1624"/>
                  </a:cubicBezTo>
                  <a:cubicBezTo>
                    <a:pt x="756" y="1624"/>
                    <a:pt x="773" y="1624"/>
                    <a:pt x="791" y="1622"/>
                  </a:cubicBezTo>
                  <a:cubicBezTo>
                    <a:pt x="1156" y="1622"/>
                    <a:pt x="1460" y="1410"/>
                    <a:pt x="1521" y="1075"/>
                  </a:cubicBezTo>
                  <a:cubicBezTo>
                    <a:pt x="1612" y="741"/>
                    <a:pt x="1916" y="346"/>
                    <a:pt x="1673" y="72"/>
                  </a:cubicBezTo>
                  <a:cubicBezTo>
                    <a:pt x="1622" y="21"/>
                    <a:pt x="1574" y="1"/>
                    <a:pt x="15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6" name="Google Shape;15586;p17"/>
            <p:cNvSpPr/>
            <p:nvPr/>
          </p:nvSpPr>
          <p:spPr>
            <a:xfrm>
              <a:off x="6681250" y="1453950"/>
              <a:ext cx="37250" cy="39550"/>
            </a:xfrm>
            <a:custGeom>
              <a:avLst/>
              <a:gdLst/>
              <a:ahLst/>
              <a:cxnLst/>
              <a:rect l="l" t="t" r="r" b="b"/>
              <a:pathLst>
                <a:path w="1490" h="1582" extrusionOk="0">
                  <a:moveTo>
                    <a:pt x="851" y="1"/>
                  </a:moveTo>
                  <a:cubicBezTo>
                    <a:pt x="426" y="92"/>
                    <a:pt x="91" y="426"/>
                    <a:pt x="0" y="852"/>
                  </a:cubicBezTo>
                  <a:cubicBezTo>
                    <a:pt x="61" y="1247"/>
                    <a:pt x="365" y="1551"/>
                    <a:pt x="760" y="1581"/>
                  </a:cubicBezTo>
                  <a:cubicBezTo>
                    <a:pt x="1155" y="1490"/>
                    <a:pt x="1429" y="1156"/>
                    <a:pt x="1490" y="761"/>
                  </a:cubicBezTo>
                  <a:cubicBezTo>
                    <a:pt x="1490" y="366"/>
                    <a:pt x="1216" y="62"/>
                    <a:pt x="8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7" name="Google Shape;15587;p17"/>
            <p:cNvSpPr/>
            <p:nvPr/>
          </p:nvSpPr>
          <p:spPr>
            <a:xfrm>
              <a:off x="6063925" y="1188350"/>
              <a:ext cx="41350" cy="35775"/>
            </a:xfrm>
            <a:custGeom>
              <a:avLst/>
              <a:gdLst/>
              <a:ahLst/>
              <a:cxnLst/>
              <a:rect l="l" t="t" r="r" b="b"/>
              <a:pathLst>
                <a:path w="1654" h="1431" extrusionOk="0">
                  <a:moveTo>
                    <a:pt x="384" y="0"/>
                  </a:moveTo>
                  <a:cubicBezTo>
                    <a:pt x="174" y="0"/>
                    <a:pt x="1" y="197"/>
                    <a:pt x="73" y="412"/>
                  </a:cubicBezTo>
                  <a:cubicBezTo>
                    <a:pt x="133" y="746"/>
                    <a:pt x="285" y="1050"/>
                    <a:pt x="529" y="1293"/>
                  </a:cubicBezTo>
                  <a:cubicBezTo>
                    <a:pt x="635" y="1385"/>
                    <a:pt x="772" y="1430"/>
                    <a:pt x="909" y="1430"/>
                  </a:cubicBezTo>
                  <a:cubicBezTo>
                    <a:pt x="1045" y="1430"/>
                    <a:pt x="1182" y="1385"/>
                    <a:pt x="1288" y="1293"/>
                  </a:cubicBezTo>
                  <a:cubicBezTo>
                    <a:pt x="1532" y="1202"/>
                    <a:pt x="1653" y="929"/>
                    <a:pt x="1592" y="686"/>
                  </a:cubicBezTo>
                  <a:cubicBezTo>
                    <a:pt x="1562" y="503"/>
                    <a:pt x="1532" y="290"/>
                    <a:pt x="1471" y="47"/>
                  </a:cubicBezTo>
                  <a:cubicBezTo>
                    <a:pt x="1334" y="123"/>
                    <a:pt x="1174" y="161"/>
                    <a:pt x="1015" y="161"/>
                  </a:cubicBezTo>
                  <a:cubicBezTo>
                    <a:pt x="855" y="161"/>
                    <a:pt x="696" y="123"/>
                    <a:pt x="559" y="47"/>
                  </a:cubicBezTo>
                  <a:cubicBezTo>
                    <a:pt x="501" y="15"/>
                    <a:pt x="441" y="0"/>
                    <a:pt x="3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8" name="Google Shape;15588;p17"/>
            <p:cNvSpPr/>
            <p:nvPr/>
          </p:nvSpPr>
          <p:spPr>
            <a:xfrm>
              <a:off x="7088550" y="116215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821" y="1"/>
                  </a:moveTo>
                  <a:cubicBezTo>
                    <a:pt x="365" y="1"/>
                    <a:pt x="0" y="396"/>
                    <a:pt x="61" y="822"/>
                  </a:cubicBezTo>
                  <a:cubicBezTo>
                    <a:pt x="34" y="1169"/>
                    <a:pt x="313" y="1446"/>
                    <a:pt x="628" y="1446"/>
                  </a:cubicBezTo>
                  <a:cubicBezTo>
                    <a:pt x="672" y="1446"/>
                    <a:pt x="716" y="1441"/>
                    <a:pt x="760" y="1430"/>
                  </a:cubicBezTo>
                  <a:cubicBezTo>
                    <a:pt x="1186" y="1399"/>
                    <a:pt x="1490" y="1065"/>
                    <a:pt x="1490" y="670"/>
                  </a:cubicBezTo>
                  <a:cubicBezTo>
                    <a:pt x="1490" y="30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9" name="Google Shape;15589;p17"/>
            <p:cNvSpPr/>
            <p:nvPr/>
          </p:nvSpPr>
          <p:spPr>
            <a:xfrm>
              <a:off x="5534575" y="1544325"/>
              <a:ext cx="44350" cy="35800"/>
            </a:xfrm>
            <a:custGeom>
              <a:avLst/>
              <a:gdLst/>
              <a:ahLst/>
              <a:cxnLst/>
              <a:rect l="l" t="t" r="r" b="b"/>
              <a:pathLst>
                <a:path w="1774" h="1432" extrusionOk="0">
                  <a:moveTo>
                    <a:pt x="700" y="1"/>
                  </a:moveTo>
                  <a:cubicBezTo>
                    <a:pt x="332" y="1"/>
                    <a:pt x="29" y="266"/>
                    <a:pt x="0" y="641"/>
                  </a:cubicBezTo>
                  <a:cubicBezTo>
                    <a:pt x="30" y="1067"/>
                    <a:pt x="395" y="1432"/>
                    <a:pt x="821" y="1432"/>
                  </a:cubicBezTo>
                  <a:cubicBezTo>
                    <a:pt x="1773" y="1372"/>
                    <a:pt x="1706" y="1"/>
                    <a:pt x="818" y="1"/>
                  </a:cubicBezTo>
                  <a:cubicBezTo>
                    <a:pt x="799" y="1"/>
                    <a:pt x="780" y="2"/>
                    <a:pt x="760" y="3"/>
                  </a:cubicBezTo>
                  <a:cubicBezTo>
                    <a:pt x="740" y="1"/>
                    <a:pt x="720" y="1"/>
                    <a:pt x="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0" name="Google Shape;15590;p17"/>
            <p:cNvSpPr/>
            <p:nvPr/>
          </p:nvSpPr>
          <p:spPr>
            <a:xfrm>
              <a:off x="5359025" y="1373950"/>
              <a:ext cx="53975" cy="55050"/>
            </a:xfrm>
            <a:custGeom>
              <a:avLst/>
              <a:gdLst/>
              <a:ahLst/>
              <a:cxnLst/>
              <a:rect l="l" t="t" r="r" b="b"/>
              <a:pathLst>
                <a:path w="2159" h="2202" extrusionOk="0">
                  <a:moveTo>
                    <a:pt x="1876" y="0"/>
                  </a:moveTo>
                  <a:cubicBezTo>
                    <a:pt x="1835" y="0"/>
                    <a:pt x="1788" y="12"/>
                    <a:pt x="1733" y="40"/>
                  </a:cubicBezTo>
                  <a:cubicBezTo>
                    <a:pt x="1125" y="404"/>
                    <a:pt x="639" y="860"/>
                    <a:pt x="213" y="1408"/>
                  </a:cubicBezTo>
                  <a:cubicBezTo>
                    <a:pt x="1" y="1620"/>
                    <a:pt x="61" y="1985"/>
                    <a:pt x="305" y="2137"/>
                  </a:cubicBezTo>
                  <a:cubicBezTo>
                    <a:pt x="381" y="2183"/>
                    <a:pt x="443" y="2202"/>
                    <a:pt x="498" y="2202"/>
                  </a:cubicBezTo>
                  <a:cubicBezTo>
                    <a:pt x="662" y="2202"/>
                    <a:pt x="753" y="2031"/>
                    <a:pt x="913" y="1894"/>
                  </a:cubicBezTo>
                  <a:cubicBezTo>
                    <a:pt x="1095" y="1681"/>
                    <a:pt x="913" y="1316"/>
                    <a:pt x="1216" y="1164"/>
                  </a:cubicBezTo>
                  <a:cubicBezTo>
                    <a:pt x="1291" y="1077"/>
                    <a:pt x="1366" y="1046"/>
                    <a:pt x="1441" y="1046"/>
                  </a:cubicBezTo>
                  <a:cubicBezTo>
                    <a:pt x="1548" y="1046"/>
                    <a:pt x="1656" y="1111"/>
                    <a:pt x="1764" y="1164"/>
                  </a:cubicBezTo>
                  <a:cubicBezTo>
                    <a:pt x="2037" y="952"/>
                    <a:pt x="2159" y="617"/>
                    <a:pt x="2098" y="283"/>
                  </a:cubicBezTo>
                  <a:cubicBezTo>
                    <a:pt x="2074" y="142"/>
                    <a:pt x="2014" y="0"/>
                    <a:pt x="1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1" name="Google Shape;15591;p17"/>
            <p:cNvSpPr/>
            <p:nvPr/>
          </p:nvSpPr>
          <p:spPr>
            <a:xfrm>
              <a:off x="6200225" y="1291475"/>
              <a:ext cx="44875" cy="33325"/>
            </a:xfrm>
            <a:custGeom>
              <a:avLst/>
              <a:gdLst/>
              <a:ahLst/>
              <a:cxnLst/>
              <a:rect l="l" t="t" r="r" b="b"/>
              <a:pathLst>
                <a:path w="1795" h="1333" extrusionOk="0">
                  <a:moveTo>
                    <a:pt x="856" y="1"/>
                  </a:moveTo>
                  <a:cubicBezTo>
                    <a:pt x="737" y="1"/>
                    <a:pt x="619" y="38"/>
                    <a:pt x="517" y="117"/>
                  </a:cubicBezTo>
                  <a:cubicBezTo>
                    <a:pt x="274" y="238"/>
                    <a:pt x="1" y="421"/>
                    <a:pt x="122" y="725"/>
                  </a:cubicBezTo>
                  <a:cubicBezTo>
                    <a:pt x="213" y="1089"/>
                    <a:pt x="578" y="1333"/>
                    <a:pt x="943" y="1333"/>
                  </a:cubicBezTo>
                  <a:cubicBezTo>
                    <a:pt x="1095" y="1333"/>
                    <a:pt x="1247" y="1302"/>
                    <a:pt x="1368" y="1272"/>
                  </a:cubicBezTo>
                  <a:cubicBezTo>
                    <a:pt x="1733" y="1181"/>
                    <a:pt x="1794" y="937"/>
                    <a:pt x="1581" y="603"/>
                  </a:cubicBezTo>
                  <a:cubicBezTo>
                    <a:pt x="1520" y="512"/>
                    <a:pt x="1460" y="390"/>
                    <a:pt x="1399" y="299"/>
                  </a:cubicBezTo>
                  <a:cubicBezTo>
                    <a:pt x="1265" y="108"/>
                    <a:pt x="1059" y="1"/>
                    <a:pt x="8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2" name="Google Shape;15592;p17"/>
            <p:cNvSpPr/>
            <p:nvPr/>
          </p:nvSpPr>
          <p:spPr>
            <a:xfrm>
              <a:off x="5625750" y="1138600"/>
              <a:ext cx="38025" cy="35750"/>
            </a:xfrm>
            <a:custGeom>
              <a:avLst/>
              <a:gdLst/>
              <a:ahLst/>
              <a:cxnLst/>
              <a:rect l="l" t="t" r="r" b="b"/>
              <a:pathLst>
                <a:path w="1521" h="1430" extrusionOk="0">
                  <a:moveTo>
                    <a:pt x="730" y="1"/>
                  </a:moveTo>
                  <a:cubicBezTo>
                    <a:pt x="396" y="1"/>
                    <a:pt x="92" y="244"/>
                    <a:pt x="61" y="609"/>
                  </a:cubicBezTo>
                  <a:cubicBezTo>
                    <a:pt x="1" y="913"/>
                    <a:pt x="517" y="1429"/>
                    <a:pt x="852" y="1429"/>
                  </a:cubicBezTo>
                  <a:cubicBezTo>
                    <a:pt x="1186" y="1429"/>
                    <a:pt x="1490" y="1156"/>
                    <a:pt x="1490" y="821"/>
                  </a:cubicBezTo>
                  <a:cubicBezTo>
                    <a:pt x="1520" y="396"/>
                    <a:pt x="1186" y="1"/>
                    <a:pt x="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3" name="Google Shape;15593;p17"/>
            <p:cNvSpPr/>
            <p:nvPr/>
          </p:nvSpPr>
          <p:spPr>
            <a:xfrm>
              <a:off x="7152375" y="1261050"/>
              <a:ext cx="44850" cy="37650"/>
            </a:xfrm>
            <a:custGeom>
              <a:avLst/>
              <a:gdLst/>
              <a:ahLst/>
              <a:cxnLst/>
              <a:rect l="l" t="t" r="r" b="b"/>
              <a:pathLst>
                <a:path w="1794" h="1506" extrusionOk="0">
                  <a:moveTo>
                    <a:pt x="893" y="0"/>
                  </a:moveTo>
                  <a:cubicBezTo>
                    <a:pt x="719" y="0"/>
                    <a:pt x="543" y="61"/>
                    <a:pt x="396" y="179"/>
                  </a:cubicBezTo>
                  <a:cubicBezTo>
                    <a:pt x="122" y="331"/>
                    <a:pt x="1" y="665"/>
                    <a:pt x="92" y="969"/>
                  </a:cubicBezTo>
                  <a:cubicBezTo>
                    <a:pt x="222" y="1282"/>
                    <a:pt x="531" y="1505"/>
                    <a:pt x="865" y="1505"/>
                  </a:cubicBezTo>
                  <a:cubicBezTo>
                    <a:pt x="921" y="1505"/>
                    <a:pt x="978" y="1499"/>
                    <a:pt x="1034" y="1486"/>
                  </a:cubicBezTo>
                  <a:cubicBezTo>
                    <a:pt x="1156" y="1455"/>
                    <a:pt x="1277" y="1395"/>
                    <a:pt x="1338" y="1303"/>
                  </a:cubicBezTo>
                  <a:lnTo>
                    <a:pt x="1338" y="1212"/>
                  </a:lnTo>
                  <a:cubicBezTo>
                    <a:pt x="1308" y="1151"/>
                    <a:pt x="1186" y="1091"/>
                    <a:pt x="1277" y="1030"/>
                  </a:cubicBezTo>
                  <a:cubicBezTo>
                    <a:pt x="1283" y="1024"/>
                    <a:pt x="1290" y="1022"/>
                    <a:pt x="1298" y="1022"/>
                  </a:cubicBezTo>
                  <a:cubicBezTo>
                    <a:pt x="1331" y="1022"/>
                    <a:pt x="1380" y="1066"/>
                    <a:pt x="1429" y="1091"/>
                  </a:cubicBezTo>
                  <a:lnTo>
                    <a:pt x="1520" y="1121"/>
                  </a:lnTo>
                  <a:cubicBezTo>
                    <a:pt x="1794" y="847"/>
                    <a:pt x="1733" y="392"/>
                    <a:pt x="1399" y="209"/>
                  </a:cubicBezTo>
                  <a:cubicBezTo>
                    <a:pt x="1258" y="68"/>
                    <a:pt x="1077" y="0"/>
                    <a:pt x="8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4" name="Google Shape;15594;p17"/>
            <p:cNvSpPr/>
            <p:nvPr/>
          </p:nvSpPr>
          <p:spPr>
            <a:xfrm>
              <a:off x="5144750" y="1576300"/>
              <a:ext cx="34975" cy="35750"/>
            </a:xfrm>
            <a:custGeom>
              <a:avLst/>
              <a:gdLst/>
              <a:ahLst/>
              <a:cxnLst/>
              <a:rect l="l" t="t" r="r" b="b"/>
              <a:pathLst>
                <a:path w="1399" h="1430" extrusionOk="0">
                  <a:moveTo>
                    <a:pt x="882" y="1"/>
                  </a:moveTo>
                  <a:cubicBezTo>
                    <a:pt x="456" y="31"/>
                    <a:pt x="91" y="335"/>
                    <a:pt x="0" y="730"/>
                  </a:cubicBezTo>
                  <a:cubicBezTo>
                    <a:pt x="0" y="1064"/>
                    <a:pt x="243" y="1368"/>
                    <a:pt x="578" y="1429"/>
                  </a:cubicBezTo>
                  <a:cubicBezTo>
                    <a:pt x="1034" y="1399"/>
                    <a:pt x="1368" y="1064"/>
                    <a:pt x="1398" y="639"/>
                  </a:cubicBezTo>
                  <a:cubicBezTo>
                    <a:pt x="1368" y="274"/>
                    <a:pt x="127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5" name="Google Shape;15595;p17"/>
            <p:cNvSpPr/>
            <p:nvPr/>
          </p:nvSpPr>
          <p:spPr>
            <a:xfrm>
              <a:off x="5432750" y="1194725"/>
              <a:ext cx="38775" cy="39125"/>
            </a:xfrm>
            <a:custGeom>
              <a:avLst/>
              <a:gdLst/>
              <a:ahLst/>
              <a:cxnLst/>
              <a:rect l="l" t="t" r="r" b="b"/>
              <a:pathLst>
                <a:path w="1551" h="1565" extrusionOk="0">
                  <a:moveTo>
                    <a:pt x="251" y="1"/>
                  </a:moveTo>
                  <a:cubicBezTo>
                    <a:pt x="173" y="1"/>
                    <a:pt x="90" y="2"/>
                    <a:pt x="0" y="5"/>
                  </a:cubicBezTo>
                  <a:cubicBezTo>
                    <a:pt x="304" y="218"/>
                    <a:pt x="456" y="583"/>
                    <a:pt x="365" y="947"/>
                  </a:cubicBezTo>
                  <a:cubicBezTo>
                    <a:pt x="334" y="1221"/>
                    <a:pt x="486" y="1434"/>
                    <a:pt x="730" y="1525"/>
                  </a:cubicBezTo>
                  <a:cubicBezTo>
                    <a:pt x="791" y="1552"/>
                    <a:pt x="848" y="1564"/>
                    <a:pt x="902" y="1564"/>
                  </a:cubicBezTo>
                  <a:cubicBezTo>
                    <a:pt x="1085" y="1564"/>
                    <a:pt x="1227" y="1423"/>
                    <a:pt x="1368" y="1282"/>
                  </a:cubicBezTo>
                  <a:cubicBezTo>
                    <a:pt x="1520" y="1130"/>
                    <a:pt x="1550" y="856"/>
                    <a:pt x="1429" y="643"/>
                  </a:cubicBezTo>
                  <a:cubicBezTo>
                    <a:pt x="1208" y="147"/>
                    <a:pt x="1012" y="1"/>
                    <a:pt x="2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6" name="Google Shape;15596;p17"/>
            <p:cNvSpPr/>
            <p:nvPr/>
          </p:nvSpPr>
          <p:spPr>
            <a:xfrm>
              <a:off x="5871950" y="1444075"/>
              <a:ext cx="41825" cy="50475"/>
            </a:xfrm>
            <a:custGeom>
              <a:avLst/>
              <a:gdLst/>
              <a:ahLst/>
              <a:cxnLst/>
              <a:rect l="l" t="t" r="r" b="b"/>
              <a:pathLst>
                <a:path w="1673" h="2019" extrusionOk="0">
                  <a:moveTo>
                    <a:pt x="214" y="1"/>
                  </a:moveTo>
                  <a:cubicBezTo>
                    <a:pt x="1" y="274"/>
                    <a:pt x="1" y="639"/>
                    <a:pt x="214" y="913"/>
                  </a:cubicBezTo>
                  <a:cubicBezTo>
                    <a:pt x="274" y="1277"/>
                    <a:pt x="457" y="1581"/>
                    <a:pt x="730" y="1824"/>
                  </a:cubicBezTo>
                  <a:cubicBezTo>
                    <a:pt x="888" y="1958"/>
                    <a:pt x="1031" y="2019"/>
                    <a:pt x="1161" y="2019"/>
                  </a:cubicBezTo>
                  <a:cubicBezTo>
                    <a:pt x="1358" y="2019"/>
                    <a:pt x="1526" y="1880"/>
                    <a:pt x="1673" y="1642"/>
                  </a:cubicBezTo>
                  <a:cubicBezTo>
                    <a:pt x="1581" y="1308"/>
                    <a:pt x="1521" y="943"/>
                    <a:pt x="1490" y="578"/>
                  </a:cubicBezTo>
                  <a:cubicBezTo>
                    <a:pt x="1004" y="548"/>
                    <a:pt x="457" y="639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7" name="Google Shape;15597;p17"/>
            <p:cNvSpPr/>
            <p:nvPr/>
          </p:nvSpPr>
          <p:spPr>
            <a:xfrm>
              <a:off x="6096125" y="1498800"/>
              <a:ext cx="34225" cy="34375"/>
            </a:xfrm>
            <a:custGeom>
              <a:avLst/>
              <a:gdLst/>
              <a:ahLst/>
              <a:cxnLst/>
              <a:rect l="l" t="t" r="r" b="b"/>
              <a:pathLst>
                <a:path w="1369" h="1375" extrusionOk="0">
                  <a:moveTo>
                    <a:pt x="760" y="0"/>
                  </a:moveTo>
                  <a:cubicBezTo>
                    <a:pt x="365" y="0"/>
                    <a:pt x="0" y="304"/>
                    <a:pt x="0" y="730"/>
                  </a:cubicBezTo>
                  <a:cubicBezTo>
                    <a:pt x="0" y="1034"/>
                    <a:pt x="213" y="1307"/>
                    <a:pt x="517" y="1368"/>
                  </a:cubicBezTo>
                  <a:cubicBezTo>
                    <a:pt x="540" y="1372"/>
                    <a:pt x="564" y="1374"/>
                    <a:pt x="588" y="1374"/>
                  </a:cubicBezTo>
                  <a:cubicBezTo>
                    <a:pt x="913" y="1374"/>
                    <a:pt x="1310" y="1008"/>
                    <a:pt x="1338" y="669"/>
                  </a:cubicBezTo>
                  <a:cubicBezTo>
                    <a:pt x="1368" y="335"/>
                    <a:pt x="1125" y="31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8" name="Google Shape;15598;p17"/>
            <p:cNvSpPr/>
            <p:nvPr/>
          </p:nvSpPr>
          <p:spPr>
            <a:xfrm>
              <a:off x="5971500" y="1558075"/>
              <a:ext cx="32700" cy="35725"/>
            </a:xfrm>
            <a:custGeom>
              <a:avLst/>
              <a:gdLst/>
              <a:ahLst/>
              <a:cxnLst/>
              <a:rect l="l" t="t" r="r" b="b"/>
              <a:pathLst>
                <a:path w="1308" h="1429" extrusionOk="0">
                  <a:moveTo>
                    <a:pt x="608" y="0"/>
                  </a:moveTo>
                  <a:cubicBezTo>
                    <a:pt x="244" y="91"/>
                    <a:pt x="1" y="426"/>
                    <a:pt x="31" y="790"/>
                  </a:cubicBezTo>
                  <a:cubicBezTo>
                    <a:pt x="61" y="1155"/>
                    <a:pt x="335" y="1429"/>
                    <a:pt x="669" y="1429"/>
                  </a:cubicBezTo>
                  <a:cubicBezTo>
                    <a:pt x="1034" y="1368"/>
                    <a:pt x="1308" y="1064"/>
                    <a:pt x="1308" y="669"/>
                  </a:cubicBezTo>
                  <a:cubicBezTo>
                    <a:pt x="1277" y="304"/>
                    <a:pt x="973" y="3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9" name="Google Shape;15599;p17"/>
            <p:cNvSpPr/>
            <p:nvPr/>
          </p:nvSpPr>
          <p:spPr>
            <a:xfrm>
              <a:off x="6132600" y="1284500"/>
              <a:ext cx="35750" cy="31950"/>
            </a:xfrm>
            <a:custGeom>
              <a:avLst/>
              <a:gdLst/>
              <a:ahLst/>
              <a:cxnLst/>
              <a:rect l="l" t="t" r="r" b="b"/>
              <a:pathLst>
                <a:path w="1430" h="1278" extrusionOk="0">
                  <a:moveTo>
                    <a:pt x="669" y="1"/>
                  </a:moveTo>
                  <a:cubicBezTo>
                    <a:pt x="335" y="31"/>
                    <a:pt x="61" y="305"/>
                    <a:pt x="0" y="639"/>
                  </a:cubicBezTo>
                  <a:cubicBezTo>
                    <a:pt x="61" y="1004"/>
                    <a:pt x="396" y="1277"/>
                    <a:pt x="760" y="1277"/>
                  </a:cubicBezTo>
                  <a:cubicBezTo>
                    <a:pt x="1095" y="1277"/>
                    <a:pt x="1368" y="1216"/>
                    <a:pt x="1429" y="821"/>
                  </a:cubicBezTo>
                  <a:cubicBezTo>
                    <a:pt x="1368" y="426"/>
                    <a:pt x="1064" y="92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0" name="Google Shape;15600;p17"/>
            <p:cNvSpPr/>
            <p:nvPr/>
          </p:nvSpPr>
          <p:spPr>
            <a:xfrm>
              <a:off x="6862100" y="1238575"/>
              <a:ext cx="33450" cy="40625"/>
            </a:xfrm>
            <a:custGeom>
              <a:avLst/>
              <a:gdLst/>
              <a:ahLst/>
              <a:cxnLst/>
              <a:rect l="l" t="t" r="r" b="b"/>
              <a:pathLst>
                <a:path w="1338" h="1625" extrusionOk="0">
                  <a:moveTo>
                    <a:pt x="785" y="0"/>
                  </a:moveTo>
                  <a:cubicBezTo>
                    <a:pt x="598" y="0"/>
                    <a:pt x="416" y="136"/>
                    <a:pt x="274" y="379"/>
                  </a:cubicBezTo>
                  <a:cubicBezTo>
                    <a:pt x="0" y="774"/>
                    <a:pt x="31" y="1260"/>
                    <a:pt x="335" y="1625"/>
                  </a:cubicBezTo>
                  <a:lnTo>
                    <a:pt x="973" y="1139"/>
                  </a:lnTo>
                  <a:cubicBezTo>
                    <a:pt x="1003" y="1108"/>
                    <a:pt x="1034" y="1047"/>
                    <a:pt x="1095" y="1017"/>
                  </a:cubicBezTo>
                  <a:cubicBezTo>
                    <a:pt x="1338" y="743"/>
                    <a:pt x="1307" y="348"/>
                    <a:pt x="1064" y="105"/>
                  </a:cubicBezTo>
                  <a:cubicBezTo>
                    <a:pt x="973" y="34"/>
                    <a:pt x="878" y="0"/>
                    <a:pt x="7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1" name="Google Shape;15601;p17"/>
            <p:cNvSpPr/>
            <p:nvPr/>
          </p:nvSpPr>
          <p:spPr>
            <a:xfrm>
              <a:off x="6439600" y="1539675"/>
              <a:ext cx="37250" cy="33800"/>
            </a:xfrm>
            <a:custGeom>
              <a:avLst/>
              <a:gdLst/>
              <a:ahLst/>
              <a:cxnLst/>
              <a:rect l="l" t="t" r="r" b="b"/>
              <a:pathLst>
                <a:path w="1490" h="1352" extrusionOk="0">
                  <a:moveTo>
                    <a:pt x="791" y="0"/>
                  </a:moveTo>
                  <a:cubicBezTo>
                    <a:pt x="675" y="0"/>
                    <a:pt x="555" y="41"/>
                    <a:pt x="456" y="128"/>
                  </a:cubicBezTo>
                  <a:cubicBezTo>
                    <a:pt x="31" y="402"/>
                    <a:pt x="0" y="766"/>
                    <a:pt x="395" y="1222"/>
                  </a:cubicBezTo>
                  <a:cubicBezTo>
                    <a:pt x="395" y="1253"/>
                    <a:pt x="456" y="1283"/>
                    <a:pt x="487" y="1283"/>
                  </a:cubicBezTo>
                  <a:cubicBezTo>
                    <a:pt x="532" y="1329"/>
                    <a:pt x="593" y="1352"/>
                    <a:pt x="658" y="1352"/>
                  </a:cubicBezTo>
                  <a:cubicBezTo>
                    <a:pt x="722" y="1352"/>
                    <a:pt x="791" y="1329"/>
                    <a:pt x="851" y="1283"/>
                  </a:cubicBezTo>
                  <a:cubicBezTo>
                    <a:pt x="1399" y="949"/>
                    <a:pt x="1490" y="675"/>
                    <a:pt x="1216" y="250"/>
                  </a:cubicBezTo>
                  <a:cubicBezTo>
                    <a:pt x="1126" y="88"/>
                    <a:pt x="961" y="0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2" name="Google Shape;15602;p17"/>
            <p:cNvSpPr/>
            <p:nvPr/>
          </p:nvSpPr>
          <p:spPr>
            <a:xfrm>
              <a:off x="5792175" y="1276375"/>
              <a:ext cx="36500" cy="35175"/>
            </a:xfrm>
            <a:custGeom>
              <a:avLst/>
              <a:gdLst/>
              <a:ahLst/>
              <a:cxnLst/>
              <a:rect l="l" t="t" r="r" b="b"/>
              <a:pathLst>
                <a:path w="1460" h="1407" extrusionOk="0">
                  <a:moveTo>
                    <a:pt x="754" y="1"/>
                  </a:moveTo>
                  <a:cubicBezTo>
                    <a:pt x="557" y="1"/>
                    <a:pt x="383" y="163"/>
                    <a:pt x="243" y="326"/>
                  </a:cubicBezTo>
                  <a:cubicBezTo>
                    <a:pt x="0" y="630"/>
                    <a:pt x="122" y="934"/>
                    <a:pt x="304" y="1238"/>
                  </a:cubicBezTo>
                  <a:cubicBezTo>
                    <a:pt x="392" y="1364"/>
                    <a:pt x="486" y="1407"/>
                    <a:pt x="582" y="1407"/>
                  </a:cubicBezTo>
                  <a:cubicBezTo>
                    <a:pt x="775" y="1407"/>
                    <a:pt x="978" y="1236"/>
                    <a:pt x="1157" y="1236"/>
                  </a:cubicBezTo>
                  <a:cubicBezTo>
                    <a:pt x="1166" y="1236"/>
                    <a:pt x="1176" y="1236"/>
                    <a:pt x="1186" y="1238"/>
                  </a:cubicBezTo>
                  <a:cubicBezTo>
                    <a:pt x="1216" y="1238"/>
                    <a:pt x="1246" y="1238"/>
                    <a:pt x="1246" y="1177"/>
                  </a:cubicBezTo>
                  <a:cubicBezTo>
                    <a:pt x="1277" y="1116"/>
                    <a:pt x="1246" y="1086"/>
                    <a:pt x="1216" y="1025"/>
                  </a:cubicBezTo>
                  <a:cubicBezTo>
                    <a:pt x="1459" y="690"/>
                    <a:pt x="1338" y="234"/>
                    <a:pt x="942" y="52"/>
                  </a:cubicBezTo>
                  <a:cubicBezTo>
                    <a:pt x="878" y="16"/>
                    <a:pt x="815" y="1"/>
                    <a:pt x="7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3" name="Google Shape;15603;p17"/>
            <p:cNvSpPr/>
            <p:nvPr/>
          </p:nvSpPr>
          <p:spPr>
            <a:xfrm>
              <a:off x="6769400" y="1463850"/>
              <a:ext cx="30400" cy="33675"/>
            </a:xfrm>
            <a:custGeom>
              <a:avLst/>
              <a:gdLst/>
              <a:ahLst/>
              <a:cxnLst/>
              <a:rect l="l" t="t" r="r" b="b"/>
              <a:pathLst>
                <a:path w="1216" h="1347" extrusionOk="0">
                  <a:moveTo>
                    <a:pt x="578" y="0"/>
                  </a:moveTo>
                  <a:cubicBezTo>
                    <a:pt x="274" y="0"/>
                    <a:pt x="30" y="243"/>
                    <a:pt x="30" y="547"/>
                  </a:cubicBezTo>
                  <a:cubicBezTo>
                    <a:pt x="0" y="1003"/>
                    <a:pt x="182" y="1307"/>
                    <a:pt x="578" y="1337"/>
                  </a:cubicBezTo>
                  <a:cubicBezTo>
                    <a:pt x="619" y="1344"/>
                    <a:pt x="657" y="1347"/>
                    <a:pt x="693" y="1347"/>
                  </a:cubicBezTo>
                  <a:cubicBezTo>
                    <a:pt x="1003" y="1347"/>
                    <a:pt x="1128" y="1120"/>
                    <a:pt x="1155" y="821"/>
                  </a:cubicBezTo>
                  <a:cubicBezTo>
                    <a:pt x="1216" y="426"/>
                    <a:pt x="942" y="61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4" name="Google Shape;15604;p17"/>
            <p:cNvSpPr/>
            <p:nvPr/>
          </p:nvSpPr>
          <p:spPr>
            <a:xfrm>
              <a:off x="5297475" y="1367025"/>
              <a:ext cx="33325" cy="47875"/>
            </a:xfrm>
            <a:custGeom>
              <a:avLst/>
              <a:gdLst/>
              <a:ahLst/>
              <a:cxnLst/>
              <a:rect l="l" t="t" r="r" b="b"/>
              <a:pathLst>
                <a:path w="1333" h="1915" extrusionOk="0">
                  <a:moveTo>
                    <a:pt x="630" y="1"/>
                  </a:moveTo>
                  <a:cubicBezTo>
                    <a:pt x="566" y="1"/>
                    <a:pt x="507" y="23"/>
                    <a:pt x="457" y="74"/>
                  </a:cubicBezTo>
                  <a:lnTo>
                    <a:pt x="1" y="530"/>
                  </a:lnTo>
                  <a:cubicBezTo>
                    <a:pt x="122" y="590"/>
                    <a:pt x="213" y="742"/>
                    <a:pt x="213" y="894"/>
                  </a:cubicBezTo>
                  <a:lnTo>
                    <a:pt x="213" y="1259"/>
                  </a:lnTo>
                  <a:cubicBezTo>
                    <a:pt x="234" y="1734"/>
                    <a:pt x="297" y="1914"/>
                    <a:pt x="573" y="1914"/>
                  </a:cubicBezTo>
                  <a:cubicBezTo>
                    <a:pt x="704" y="1914"/>
                    <a:pt x="882" y="1874"/>
                    <a:pt x="1125" y="1806"/>
                  </a:cubicBezTo>
                  <a:cubicBezTo>
                    <a:pt x="1156" y="1811"/>
                    <a:pt x="1182" y="1814"/>
                    <a:pt x="1204" y="1814"/>
                  </a:cubicBezTo>
                  <a:cubicBezTo>
                    <a:pt x="1316" y="1814"/>
                    <a:pt x="1333" y="1750"/>
                    <a:pt x="1308" y="1624"/>
                  </a:cubicBezTo>
                  <a:cubicBezTo>
                    <a:pt x="1034" y="1381"/>
                    <a:pt x="1064" y="1016"/>
                    <a:pt x="760" y="803"/>
                  </a:cubicBezTo>
                  <a:cubicBezTo>
                    <a:pt x="578" y="712"/>
                    <a:pt x="578" y="469"/>
                    <a:pt x="730" y="347"/>
                  </a:cubicBezTo>
                  <a:cubicBezTo>
                    <a:pt x="821" y="256"/>
                    <a:pt x="912" y="165"/>
                    <a:pt x="791" y="43"/>
                  </a:cubicBezTo>
                  <a:cubicBezTo>
                    <a:pt x="736" y="16"/>
                    <a:pt x="682" y="1"/>
                    <a:pt x="6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5" name="Google Shape;15605;p17"/>
            <p:cNvSpPr/>
            <p:nvPr/>
          </p:nvSpPr>
          <p:spPr>
            <a:xfrm>
              <a:off x="5909200" y="1563375"/>
              <a:ext cx="31175" cy="31200"/>
            </a:xfrm>
            <a:custGeom>
              <a:avLst/>
              <a:gdLst/>
              <a:ahLst/>
              <a:cxnLst/>
              <a:rect l="l" t="t" r="r" b="b"/>
              <a:pathLst>
                <a:path w="1247" h="1248" extrusionOk="0">
                  <a:moveTo>
                    <a:pt x="578" y="1"/>
                  </a:moveTo>
                  <a:cubicBezTo>
                    <a:pt x="274" y="31"/>
                    <a:pt x="31" y="305"/>
                    <a:pt x="31" y="609"/>
                  </a:cubicBezTo>
                  <a:cubicBezTo>
                    <a:pt x="0" y="943"/>
                    <a:pt x="304" y="1247"/>
                    <a:pt x="638" y="1247"/>
                  </a:cubicBezTo>
                  <a:cubicBezTo>
                    <a:pt x="973" y="1217"/>
                    <a:pt x="1246" y="943"/>
                    <a:pt x="1246" y="609"/>
                  </a:cubicBezTo>
                  <a:cubicBezTo>
                    <a:pt x="1216" y="244"/>
                    <a:pt x="912" y="1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6" name="Google Shape;15606;p17"/>
            <p:cNvSpPr/>
            <p:nvPr/>
          </p:nvSpPr>
          <p:spPr>
            <a:xfrm>
              <a:off x="6583225" y="1338250"/>
              <a:ext cx="42575" cy="38525"/>
            </a:xfrm>
            <a:custGeom>
              <a:avLst/>
              <a:gdLst/>
              <a:ahLst/>
              <a:cxnLst/>
              <a:rect l="l" t="t" r="r" b="b"/>
              <a:pathLst>
                <a:path w="1703" h="1541" extrusionOk="0">
                  <a:moveTo>
                    <a:pt x="1548" y="0"/>
                  </a:moveTo>
                  <a:cubicBezTo>
                    <a:pt x="1272" y="0"/>
                    <a:pt x="1104" y="239"/>
                    <a:pt x="912" y="404"/>
                  </a:cubicBezTo>
                  <a:cubicBezTo>
                    <a:pt x="670" y="356"/>
                    <a:pt x="506" y="323"/>
                    <a:pt x="389" y="323"/>
                  </a:cubicBezTo>
                  <a:cubicBezTo>
                    <a:pt x="140" y="323"/>
                    <a:pt x="113" y="474"/>
                    <a:pt x="31" y="951"/>
                  </a:cubicBezTo>
                  <a:cubicBezTo>
                    <a:pt x="0" y="1133"/>
                    <a:pt x="0" y="1316"/>
                    <a:pt x="31" y="1498"/>
                  </a:cubicBezTo>
                  <a:cubicBezTo>
                    <a:pt x="72" y="1525"/>
                    <a:pt x="125" y="1540"/>
                    <a:pt x="179" y="1540"/>
                  </a:cubicBezTo>
                  <a:cubicBezTo>
                    <a:pt x="246" y="1540"/>
                    <a:pt x="315" y="1518"/>
                    <a:pt x="365" y="1468"/>
                  </a:cubicBezTo>
                  <a:lnTo>
                    <a:pt x="547" y="1468"/>
                  </a:lnTo>
                  <a:cubicBezTo>
                    <a:pt x="638" y="951"/>
                    <a:pt x="1338" y="1407"/>
                    <a:pt x="1459" y="921"/>
                  </a:cubicBezTo>
                  <a:cubicBezTo>
                    <a:pt x="1611" y="647"/>
                    <a:pt x="1702" y="343"/>
                    <a:pt x="1642" y="9"/>
                  </a:cubicBezTo>
                  <a:cubicBezTo>
                    <a:pt x="1609" y="3"/>
                    <a:pt x="1578" y="0"/>
                    <a:pt x="1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7" name="Google Shape;15607;p17"/>
            <p:cNvSpPr/>
            <p:nvPr/>
          </p:nvSpPr>
          <p:spPr>
            <a:xfrm>
              <a:off x="5656900" y="1353650"/>
              <a:ext cx="44875" cy="41075"/>
            </a:xfrm>
            <a:custGeom>
              <a:avLst/>
              <a:gdLst/>
              <a:ahLst/>
              <a:cxnLst/>
              <a:rect l="l" t="t" r="r" b="b"/>
              <a:pathLst>
                <a:path w="1795" h="1643" extrusionOk="0">
                  <a:moveTo>
                    <a:pt x="214" y="1"/>
                  </a:moveTo>
                  <a:cubicBezTo>
                    <a:pt x="31" y="213"/>
                    <a:pt x="1" y="517"/>
                    <a:pt x="122" y="791"/>
                  </a:cubicBezTo>
                  <a:cubicBezTo>
                    <a:pt x="335" y="1065"/>
                    <a:pt x="548" y="1338"/>
                    <a:pt x="821" y="1551"/>
                  </a:cubicBezTo>
                  <a:cubicBezTo>
                    <a:pt x="913" y="1612"/>
                    <a:pt x="1019" y="1642"/>
                    <a:pt x="1125" y="1642"/>
                  </a:cubicBezTo>
                  <a:cubicBezTo>
                    <a:pt x="1232" y="1642"/>
                    <a:pt x="1338" y="1612"/>
                    <a:pt x="1429" y="1551"/>
                  </a:cubicBezTo>
                  <a:cubicBezTo>
                    <a:pt x="1642" y="1429"/>
                    <a:pt x="1794" y="1216"/>
                    <a:pt x="1460" y="1095"/>
                  </a:cubicBezTo>
                  <a:cubicBezTo>
                    <a:pt x="913" y="882"/>
                    <a:pt x="669" y="365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8" name="Google Shape;15608;p17"/>
            <p:cNvSpPr/>
            <p:nvPr/>
          </p:nvSpPr>
          <p:spPr>
            <a:xfrm>
              <a:off x="6761800" y="1234350"/>
              <a:ext cx="36500" cy="35800"/>
            </a:xfrm>
            <a:custGeom>
              <a:avLst/>
              <a:gdLst/>
              <a:ahLst/>
              <a:cxnLst/>
              <a:rect l="l" t="t" r="r" b="b"/>
              <a:pathLst>
                <a:path w="1460" h="1432" extrusionOk="0">
                  <a:moveTo>
                    <a:pt x="912" y="1"/>
                  </a:moveTo>
                  <a:cubicBezTo>
                    <a:pt x="669" y="244"/>
                    <a:pt x="365" y="456"/>
                    <a:pt x="0" y="548"/>
                  </a:cubicBezTo>
                  <a:cubicBezTo>
                    <a:pt x="202" y="1154"/>
                    <a:pt x="459" y="1431"/>
                    <a:pt x="797" y="1431"/>
                  </a:cubicBezTo>
                  <a:cubicBezTo>
                    <a:pt x="815" y="1431"/>
                    <a:pt x="833" y="1431"/>
                    <a:pt x="851" y="1429"/>
                  </a:cubicBezTo>
                  <a:cubicBezTo>
                    <a:pt x="1246" y="1399"/>
                    <a:pt x="1429" y="1034"/>
                    <a:pt x="1459" y="365"/>
                  </a:cubicBezTo>
                  <a:lnTo>
                    <a:pt x="1459" y="183"/>
                  </a:lnTo>
                  <a:lnTo>
                    <a:pt x="9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9" name="Google Shape;15609;p17"/>
            <p:cNvSpPr/>
            <p:nvPr/>
          </p:nvSpPr>
          <p:spPr>
            <a:xfrm>
              <a:off x="5963150" y="1452725"/>
              <a:ext cx="47900" cy="28400"/>
            </a:xfrm>
            <a:custGeom>
              <a:avLst/>
              <a:gdLst/>
              <a:ahLst/>
              <a:cxnLst/>
              <a:rect l="l" t="t" r="r" b="b"/>
              <a:pathLst>
                <a:path w="1916" h="1136" extrusionOk="0">
                  <a:moveTo>
                    <a:pt x="1316" y="0"/>
                  </a:moveTo>
                  <a:cubicBezTo>
                    <a:pt x="1210" y="0"/>
                    <a:pt x="1102" y="20"/>
                    <a:pt x="1003" y="50"/>
                  </a:cubicBezTo>
                  <a:cubicBezTo>
                    <a:pt x="787" y="109"/>
                    <a:pt x="571" y="142"/>
                    <a:pt x="356" y="142"/>
                  </a:cubicBezTo>
                  <a:cubicBezTo>
                    <a:pt x="237" y="142"/>
                    <a:pt x="119" y="132"/>
                    <a:pt x="0" y="111"/>
                  </a:cubicBezTo>
                  <a:lnTo>
                    <a:pt x="0" y="111"/>
                  </a:lnTo>
                  <a:cubicBezTo>
                    <a:pt x="183" y="445"/>
                    <a:pt x="122" y="749"/>
                    <a:pt x="395" y="901"/>
                  </a:cubicBezTo>
                  <a:cubicBezTo>
                    <a:pt x="517" y="810"/>
                    <a:pt x="426" y="567"/>
                    <a:pt x="699" y="506"/>
                  </a:cubicBezTo>
                  <a:lnTo>
                    <a:pt x="699" y="506"/>
                  </a:lnTo>
                  <a:cubicBezTo>
                    <a:pt x="487" y="597"/>
                    <a:pt x="517" y="810"/>
                    <a:pt x="426" y="901"/>
                  </a:cubicBezTo>
                  <a:cubicBezTo>
                    <a:pt x="541" y="1055"/>
                    <a:pt x="730" y="1136"/>
                    <a:pt x="922" y="1136"/>
                  </a:cubicBezTo>
                  <a:cubicBezTo>
                    <a:pt x="1034" y="1136"/>
                    <a:pt x="1146" y="1109"/>
                    <a:pt x="1246" y="1053"/>
                  </a:cubicBezTo>
                  <a:cubicBezTo>
                    <a:pt x="1520" y="931"/>
                    <a:pt x="1915" y="779"/>
                    <a:pt x="1824" y="354"/>
                  </a:cubicBezTo>
                  <a:cubicBezTo>
                    <a:pt x="1742" y="87"/>
                    <a:pt x="1535" y="0"/>
                    <a:pt x="13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0" name="Google Shape;15610;p17"/>
            <p:cNvSpPr/>
            <p:nvPr/>
          </p:nvSpPr>
          <p:spPr>
            <a:xfrm>
              <a:off x="5602950" y="1397675"/>
              <a:ext cx="31850" cy="29000"/>
            </a:xfrm>
            <a:custGeom>
              <a:avLst/>
              <a:gdLst/>
              <a:ahLst/>
              <a:cxnLst/>
              <a:rect l="l" t="t" r="r" b="b"/>
              <a:pathLst>
                <a:path w="1274" h="1160" extrusionOk="0">
                  <a:moveTo>
                    <a:pt x="557" y="0"/>
                  </a:moveTo>
                  <a:cubicBezTo>
                    <a:pt x="275" y="0"/>
                    <a:pt x="31" y="234"/>
                    <a:pt x="31" y="550"/>
                  </a:cubicBezTo>
                  <a:cubicBezTo>
                    <a:pt x="1" y="945"/>
                    <a:pt x="305" y="1158"/>
                    <a:pt x="821" y="1158"/>
                  </a:cubicBezTo>
                  <a:cubicBezTo>
                    <a:pt x="838" y="1159"/>
                    <a:pt x="854" y="1160"/>
                    <a:pt x="870" y="1160"/>
                  </a:cubicBezTo>
                  <a:cubicBezTo>
                    <a:pt x="1211" y="1160"/>
                    <a:pt x="1157" y="846"/>
                    <a:pt x="1186" y="671"/>
                  </a:cubicBezTo>
                  <a:cubicBezTo>
                    <a:pt x="1273" y="322"/>
                    <a:pt x="998" y="1"/>
                    <a:pt x="655" y="1"/>
                  </a:cubicBezTo>
                  <a:cubicBezTo>
                    <a:pt x="639" y="1"/>
                    <a:pt x="624" y="1"/>
                    <a:pt x="609" y="3"/>
                  </a:cubicBezTo>
                  <a:cubicBezTo>
                    <a:pt x="591" y="1"/>
                    <a:pt x="574" y="0"/>
                    <a:pt x="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1" name="Google Shape;15611;p17"/>
            <p:cNvSpPr/>
            <p:nvPr/>
          </p:nvSpPr>
          <p:spPr>
            <a:xfrm>
              <a:off x="5467700" y="1517350"/>
              <a:ext cx="41050" cy="31625"/>
            </a:xfrm>
            <a:custGeom>
              <a:avLst/>
              <a:gdLst/>
              <a:ahLst/>
              <a:cxnLst/>
              <a:rect l="l" t="t" r="r" b="b"/>
              <a:pathLst>
                <a:path w="1642" h="1265" extrusionOk="0">
                  <a:moveTo>
                    <a:pt x="798" y="1"/>
                  </a:moveTo>
                  <a:cubicBezTo>
                    <a:pt x="605" y="1"/>
                    <a:pt x="415" y="107"/>
                    <a:pt x="304" y="292"/>
                  </a:cubicBezTo>
                  <a:cubicBezTo>
                    <a:pt x="0" y="596"/>
                    <a:pt x="91" y="1082"/>
                    <a:pt x="487" y="1264"/>
                  </a:cubicBezTo>
                  <a:cubicBezTo>
                    <a:pt x="669" y="1210"/>
                    <a:pt x="851" y="1133"/>
                    <a:pt x="1040" y="1133"/>
                  </a:cubicBezTo>
                  <a:cubicBezTo>
                    <a:pt x="1166" y="1133"/>
                    <a:pt x="1295" y="1167"/>
                    <a:pt x="1429" y="1264"/>
                  </a:cubicBezTo>
                  <a:cubicBezTo>
                    <a:pt x="1642" y="656"/>
                    <a:pt x="1550" y="352"/>
                    <a:pt x="1155" y="140"/>
                  </a:cubicBezTo>
                  <a:cubicBezTo>
                    <a:pt x="1048" y="44"/>
                    <a:pt x="922" y="1"/>
                    <a:pt x="7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2" name="Google Shape;15612;p17"/>
            <p:cNvSpPr/>
            <p:nvPr/>
          </p:nvSpPr>
          <p:spPr>
            <a:xfrm>
              <a:off x="5887925" y="1311100"/>
              <a:ext cx="28125" cy="40775"/>
            </a:xfrm>
            <a:custGeom>
              <a:avLst/>
              <a:gdLst/>
              <a:ahLst/>
              <a:cxnLst/>
              <a:rect l="l" t="t" r="r" b="b"/>
              <a:pathLst>
                <a:path w="1125" h="1631" extrusionOk="0">
                  <a:moveTo>
                    <a:pt x="669" y="1"/>
                  </a:moveTo>
                  <a:cubicBezTo>
                    <a:pt x="517" y="31"/>
                    <a:pt x="365" y="61"/>
                    <a:pt x="274" y="213"/>
                  </a:cubicBezTo>
                  <a:cubicBezTo>
                    <a:pt x="365" y="365"/>
                    <a:pt x="790" y="487"/>
                    <a:pt x="365" y="730"/>
                  </a:cubicBezTo>
                  <a:cubicBezTo>
                    <a:pt x="91" y="852"/>
                    <a:pt x="0" y="1186"/>
                    <a:pt x="182" y="1429"/>
                  </a:cubicBezTo>
                  <a:cubicBezTo>
                    <a:pt x="254" y="1549"/>
                    <a:pt x="401" y="1631"/>
                    <a:pt x="549" y="1631"/>
                  </a:cubicBezTo>
                  <a:cubicBezTo>
                    <a:pt x="589" y="1631"/>
                    <a:pt x="630" y="1624"/>
                    <a:pt x="669" y="1611"/>
                  </a:cubicBezTo>
                  <a:cubicBezTo>
                    <a:pt x="942" y="1551"/>
                    <a:pt x="1125" y="1247"/>
                    <a:pt x="1094" y="973"/>
                  </a:cubicBezTo>
                  <a:cubicBezTo>
                    <a:pt x="1125" y="578"/>
                    <a:pt x="973" y="213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3" name="Google Shape;15613;p17"/>
            <p:cNvSpPr/>
            <p:nvPr/>
          </p:nvSpPr>
          <p:spPr>
            <a:xfrm>
              <a:off x="5586225" y="1333325"/>
              <a:ext cx="38800" cy="30150"/>
            </a:xfrm>
            <a:custGeom>
              <a:avLst/>
              <a:gdLst/>
              <a:ahLst/>
              <a:cxnLst/>
              <a:rect l="l" t="t" r="r" b="b"/>
              <a:pathLst>
                <a:path w="1552" h="1206" extrusionOk="0">
                  <a:moveTo>
                    <a:pt x="761" y="1"/>
                  </a:moveTo>
                  <a:cubicBezTo>
                    <a:pt x="594" y="1"/>
                    <a:pt x="427" y="39"/>
                    <a:pt x="275" y="115"/>
                  </a:cubicBezTo>
                  <a:cubicBezTo>
                    <a:pt x="1" y="267"/>
                    <a:pt x="31" y="540"/>
                    <a:pt x="153" y="814"/>
                  </a:cubicBezTo>
                  <a:cubicBezTo>
                    <a:pt x="214" y="935"/>
                    <a:pt x="275" y="1057"/>
                    <a:pt x="335" y="1148"/>
                  </a:cubicBezTo>
                  <a:cubicBezTo>
                    <a:pt x="385" y="1181"/>
                    <a:pt x="445" y="1206"/>
                    <a:pt x="508" y="1206"/>
                  </a:cubicBezTo>
                  <a:cubicBezTo>
                    <a:pt x="560" y="1206"/>
                    <a:pt x="615" y="1189"/>
                    <a:pt x="670" y="1148"/>
                  </a:cubicBezTo>
                  <a:cubicBezTo>
                    <a:pt x="877" y="1122"/>
                    <a:pt x="841" y="744"/>
                    <a:pt x="1070" y="744"/>
                  </a:cubicBezTo>
                  <a:cubicBezTo>
                    <a:pt x="1110" y="744"/>
                    <a:pt x="1158" y="756"/>
                    <a:pt x="1217" y="783"/>
                  </a:cubicBezTo>
                  <a:cubicBezTo>
                    <a:pt x="1261" y="849"/>
                    <a:pt x="1352" y="899"/>
                    <a:pt x="1399" y="899"/>
                  </a:cubicBezTo>
                  <a:cubicBezTo>
                    <a:pt x="1418" y="899"/>
                    <a:pt x="1430" y="891"/>
                    <a:pt x="1430" y="874"/>
                  </a:cubicBezTo>
                  <a:cubicBezTo>
                    <a:pt x="1551" y="601"/>
                    <a:pt x="1490" y="297"/>
                    <a:pt x="1247" y="115"/>
                  </a:cubicBezTo>
                  <a:cubicBezTo>
                    <a:pt x="1095" y="39"/>
                    <a:pt x="928" y="1"/>
                    <a:pt x="7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4" name="Google Shape;15614;p17"/>
            <p:cNvSpPr/>
            <p:nvPr/>
          </p:nvSpPr>
          <p:spPr>
            <a:xfrm>
              <a:off x="5461625" y="1252025"/>
              <a:ext cx="37250" cy="37825"/>
            </a:xfrm>
            <a:custGeom>
              <a:avLst/>
              <a:gdLst/>
              <a:ahLst/>
              <a:cxnLst/>
              <a:rect l="l" t="t" r="r" b="b"/>
              <a:pathLst>
                <a:path w="1490" h="1513" extrusionOk="0">
                  <a:moveTo>
                    <a:pt x="532" y="0"/>
                  </a:moveTo>
                  <a:cubicBezTo>
                    <a:pt x="263" y="0"/>
                    <a:pt x="83" y="257"/>
                    <a:pt x="0" y="753"/>
                  </a:cubicBezTo>
                  <a:cubicBezTo>
                    <a:pt x="578" y="753"/>
                    <a:pt x="304" y="1330"/>
                    <a:pt x="578" y="1512"/>
                  </a:cubicBezTo>
                  <a:cubicBezTo>
                    <a:pt x="851" y="1208"/>
                    <a:pt x="973" y="753"/>
                    <a:pt x="1489" y="753"/>
                  </a:cubicBezTo>
                  <a:cubicBezTo>
                    <a:pt x="1489" y="418"/>
                    <a:pt x="1185" y="327"/>
                    <a:pt x="973" y="175"/>
                  </a:cubicBezTo>
                  <a:cubicBezTo>
                    <a:pt x="807" y="58"/>
                    <a:pt x="660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5" name="Google Shape;15615;p17"/>
            <p:cNvSpPr/>
            <p:nvPr/>
          </p:nvSpPr>
          <p:spPr>
            <a:xfrm>
              <a:off x="6353725" y="1293825"/>
              <a:ext cx="40300" cy="32500"/>
            </a:xfrm>
            <a:custGeom>
              <a:avLst/>
              <a:gdLst/>
              <a:ahLst/>
              <a:cxnLst/>
              <a:rect l="l" t="t" r="r" b="b"/>
              <a:pathLst>
                <a:path w="1612" h="1300" extrusionOk="0">
                  <a:moveTo>
                    <a:pt x="903" y="0"/>
                  </a:moveTo>
                  <a:cubicBezTo>
                    <a:pt x="867" y="0"/>
                    <a:pt x="829" y="8"/>
                    <a:pt x="791" y="23"/>
                  </a:cubicBezTo>
                  <a:cubicBezTo>
                    <a:pt x="274" y="205"/>
                    <a:pt x="1" y="783"/>
                    <a:pt x="244" y="1299"/>
                  </a:cubicBezTo>
                  <a:cubicBezTo>
                    <a:pt x="334" y="1272"/>
                    <a:pt x="423" y="1264"/>
                    <a:pt x="513" y="1264"/>
                  </a:cubicBezTo>
                  <a:cubicBezTo>
                    <a:pt x="661" y="1264"/>
                    <a:pt x="809" y="1287"/>
                    <a:pt x="957" y="1287"/>
                  </a:cubicBezTo>
                  <a:cubicBezTo>
                    <a:pt x="1023" y="1287"/>
                    <a:pt x="1089" y="1282"/>
                    <a:pt x="1156" y="1269"/>
                  </a:cubicBezTo>
                  <a:cubicBezTo>
                    <a:pt x="1186" y="1056"/>
                    <a:pt x="1186" y="843"/>
                    <a:pt x="1399" y="722"/>
                  </a:cubicBezTo>
                  <a:cubicBezTo>
                    <a:pt x="1612" y="631"/>
                    <a:pt x="1581" y="509"/>
                    <a:pt x="1308" y="479"/>
                  </a:cubicBezTo>
                  <a:cubicBezTo>
                    <a:pt x="1034" y="448"/>
                    <a:pt x="1156" y="357"/>
                    <a:pt x="1125" y="205"/>
                  </a:cubicBezTo>
                  <a:cubicBezTo>
                    <a:pt x="1102" y="68"/>
                    <a:pt x="1011" y="0"/>
                    <a:pt x="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6" name="Google Shape;15616;p17"/>
            <p:cNvSpPr/>
            <p:nvPr/>
          </p:nvSpPr>
          <p:spPr>
            <a:xfrm>
              <a:off x="5703250" y="1175025"/>
              <a:ext cx="28150" cy="27850"/>
            </a:xfrm>
            <a:custGeom>
              <a:avLst/>
              <a:gdLst/>
              <a:ahLst/>
              <a:cxnLst/>
              <a:rect l="l" t="t" r="r" b="b"/>
              <a:pathLst>
                <a:path w="1126" h="1114" extrusionOk="0">
                  <a:moveTo>
                    <a:pt x="589" y="1"/>
                  </a:moveTo>
                  <a:cubicBezTo>
                    <a:pt x="250" y="1"/>
                    <a:pt x="2" y="292"/>
                    <a:pt x="31" y="611"/>
                  </a:cubicBezTo>
                  <a:cubicBezTo>
                    <a:pt x="1" y="884"/>
                    <a:pt x="92" y="1067"/>
                    <a:pt x="396" y="1097"/>
                  </a:cubicBezTo>
                  <a:cubicBezTo>
                    <a:pt x="440" y="1108"/>
                    <a:pt x="485" y="1113"/>
                    <a:pt x="528" y="1113"/>
                  </a:cubicBezTo>
                  <a:cubicBezTo>
                    <a:pt x="844" y="1113"/>
                    <a:pt x="1122" y="840"/>
                    <a:pt x="1095" y="519"/>
                  </a:cubicBezTo>
                  <a:cubicBezTo>
                    <a:pt x="1126" y="246"/>
                    <a:pt x="913" y="3"/>
                    <a:pt x="639" y="3"/>
                  </a:cubicBezTo>
                  <a:cubicBezTo>
                    <a:pt x="622" y="1"/>
                    <a:pt x="606" y="1"/>
                    <a:pt x="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7" name="Google Shape;15617;p17"/>
            <p:cNvSpPr/>
            <p:nvPr/>
          </p:nvSpPr>
          <p:spPr>
            <a:xfrm>
              <a:off x="5657675" y="1436300"/>
              <a:ext cx="32700" cy="35150"/>
            </a:xfrm>
            <a:custGeom>
              <a:avLst/>
              <a:gdLst/>
              <a:ahLst/>
              <a:cxnLst/>
              <a:rect l="l" t="t" r="r" b="b"/>
              <a:pathLst>
                <a:path w="1308" h="1406" extrusionOk="0">
                  <a:moveTo>
                    <a:pt x="929" y="0"/>
                  </a:moveTo>
                  <a:cubicBezTo>
                    <a:pt x="840" y="0"/>
                    <a:pt x="735" y="64"/>
                    <a:pt x="608" y="190"/>
                  </a:cubicBezTo>
                  <a:cubicBezTo>
                    <a:pt x="395" y="373"/>
                    <a:pt x="183" y="616"/>
                    <a:pt x="0" y="828"/>
                  </a:cubicBezTo>
                  <a:cubicBezTo>
                    <a:pt x="61" y="1072"/>
                    <a:pt x="213" y="1254"/>
                    <a:pt x="395" y="1406"/>
                  </a:cubicBezTo>
                  <a:cubicBezTo>
                    <a:pt x="510" y="1360"/>
                    <a:pt x="573" y="1090"/>
                    <a:pt x="740" y="1090"/>
                  </a:cubicBezTo>
                  <a:cubicBezTo>
                    <a:pt x="794" y="1090"/>
                    <a:pt x="860" y="1118"/>
                    <a:pt x="942" y="1193"/>
                  </a:cubicBezTo>
                  <a:cubicBezTo>
                    <a:pt x="1002" y="1253"/>
                    <a:pt x="1052" y="1277"/>
                    <a:pt x="1093" y="1277"/>
                  </a:cubicBezTo>
                  <a:cubicBezTo>
                    <a:pt x="1178" y="1277"/>
                    <a:pt x="1226" y="1174"/>
                    <a:pt x="1246" y="1072"/>
                  </a:cubicBezTo>
                  <a:cubicBezTo>
                    <a:pt x="1307" y="828"/>
                    <a:pt x="1307" y="585"/>
                    <a:pt x="1216" y="373"/>
                  </a:cubicBezTo>
                  <a:cubicBezTo>
                    <a:pt x="1145" y="124"/>
                    <a:pt x="1053" y="0"/>
                    <a:pt x="9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8" name="Google Shape;15618;p17"/>
            <p:cNvSpPr/>
            <p:nvPr/>
          </p:nvSpPr>
          <p:spPr>
            <a:xfrm>
              <a:off x="6116650" y="1362025"/>
              <a:ext cx="31550" cy="39600"/>
            </a:xfrm>
            <a:custGeom>
              <a:avLst/>
              <a:gdLst/>
              <a:ahLst/>
              <a:cxnLst/>
              <a:rect l="l" t="t" r="r" b="b"/>
              <a:pathLst>
                <a:path w="1262" h="1584" extrusionOk="0">
                  <a:moveTo>
                    <a:pt x="638" y="0"/>
                  </a:moveTo>
                  <a:cubicBezTo>
                    <a:pt x="663" y="315"/>
                    <a:pt x="668" y="610"/>
                    <a:pt x="377" y="610"/>
                  </a:cubicBezTo>
                  <a:cubicBezTo>
                    <a:pt x="303" y="610"/>
                    <a:pt x="209" y="591"/>
                    <a:pt x="91" y="547"/>
                  </a:cubicBezTo>
                  <a:cubicBezTo>
                    <a:pt x="61" y="881"/>
                    <a:pt x="31" y="1216"/>
                    <a:pt x="0" y="1550"/>
                  </a:cubicBezTo>
                  <a:cubicBezTo>
                    <a:pt x="194" y="1571"/>
                    <a:pt x="358" y="1583"/>
                    <a:pt x="498" y="1583"/>
                  </a:cubicBezTo>
                  <a:cubicBezTo>
                    <a:pt x="1170" y="1583"/>
                    <a:pt x="1261" y="1306"/>
                    <a:pt x="1186" y="426"/>
                  </a:cubicBezTo>
                  <a:cubicBezTo>
                    <a:pt x="1125" y="30"/>
                    <a:pt x="912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9" name="Google Shape;15619;p17"/>
            <p:cNvSpPr/>
            <p:nvPr/>
          </p:nvSpPr>
          <p:spPr>
            <a:xfrm>
              <a:off x="5849925" y="1466875"/>
              <a:ext cx="43325" cy="38975"/>
            </a:xfrm>
            <a:custGeom>
              <a:avLst/>
              <a:gdLst/>
              <a:ahLst/>
              <a:cxnLst/>
              <a:rect l="l" t="t" r="r" b="b"/>
              <a:pathLst>
                <a:path w="1733" h="1559" extrusionOk="0">
                  <a:moveTo>
                    <a:pt x="1095" y="1"/>
                  </a:moveTo>
                  <a:cubicBezTo>
                    <a:pt x="1095" y="244"/>
                    <a:pt x="1064" y="487"/>
                    <a:pt x="791" y="548"/>
                  </a:cubicBezTo>
                  <a:cubicBezTo>
                    <a:pt x="517" y="609"/>
                    <a:pt x="365" y="852"/>
                    <a:pt x="152" y="1034"/>
                  </a:cubicBezTo>
                  <a:cubicBezTo>
                    <a:pt x="0" y="1125"/>
                    <a:pt x="0" y="1368"/>
                    <a:pt x="152" y="1490"/>
                  </a:cubicBezTo>
                  <a:cubicBezTo>
                    <a:pt x="213" y="1539"/>
                    <a:pt x="264" y="1558"/>
                    <a:pt x="313" y="1558"/>
                  </a:cubicBezTo>
                  <a:cubicBezTo>
                    <a:pt x="387" y="1558"/>
                    <a:pt x="456" y="1514"/>
                    <a:pt x="547" y="1460"/>
                  </a:cubicBezTo>
                  <a:cubicBezTo>
                    <a:pt x="821" y="1241"/>
                    <a:pt x="1070" y="899"/>
                    <a:pt x="1471" y="899"/>
                  </a:cubicBezTo>
                  <a:cubicBezTo>
                    <a:pt x="1516" y="899"/>
                    <a:pt x="1562" y="903"/>
                    <a:pt x="1611" y="912"/>
                  </a:cubicBezTo>
                  <a:cubicBezTo>
                    <a:pt x="1672" y="821"/>
                    <a:pt x="1733" y="609"/>
                    <a:pt x="1672" y="609"/>
                  </a:cubicBezTo>
                  <a:cubicBezTo>
                    <a:pt x="1307" y="548"/>
                    <a:pt x="1307" y="183"/>
                    <a:pt x="10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0" name="Google Shape;15620;p17"/>
            <p:cNvSpPr/>
            <p:nvPr/>
          </p:nvSpPr>
          <p:spPr>
            <a:xfrm>
              <a:off x="6378800" y="1394650"/>
              <a:ext cx="26625" cy="29750"/>
            </a:xfrm>
            <a:custGeom>
              <a:avLst/>
              <a:gdLst/>
              <a:ahLst/>
              <a:cxnLst/>
              <a:rect l="l" t="t" r="r" b="b"/>
              <a:pathLst>
                <a:path w="1065" h="1190" extrusionOk="0">
                  <a:moveTo>
                    <a:pt x="573" y="0"/>
                  </a:moveTo>
                  <a:cubicBezTo>
                    <a:pt x="307" y="0"/>
                    <a:pt x="1" y="321"/>
                    <a:pt x="1" y="671"/>
                  </a:cubicBezTo>
                  <a:cubicBezTo>
                    <a:pt x="1" y="1005"/>
                    <a:pt x="244" y="1157"/>
                    <a:pt x="517" y="1187"/>
                  </a:cubicBezTo>
                  <a:cubicBezTo>
                    <a:pt x="529" y="1189"/>
                    <a:pt x="541" y="1189"/>
                    <a:pt x="552" y="1189"/>
                  </a:cubicBezTo>
                  <a:cubicBezTo>
                    <a:pt x="814" y="1189"/>
                    <a:pt x="1065" y="871"/>
                    <a:pt x="1065" y="580"/>
                  </a:cubicBezTo>
                  <a:cubicBezTo>
                    <a:pt x="1004" y="306"/>
                    <a:pt x="882" y="32"/>
                    <a:pt x="609" y="2"/>
                  </a:cubicBezTo>
                  <a:cubicBezTo>
                    <a:pt x="597" y="1"/>
                    <a:pt x="585" y="0"/>
                    <a:pt x="5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1" name="Google Shape;15621;p17"/>
            <p:cNvSpPr/>
            <p:nvPr/>
          </p:nvSpPr>
          <p:spPr>
            <a:xfrm>
              <a:off x="6265575" y="1415925"/>
              <a:ext cx="29675" cy="31225"/>
            </a:xfrm>
            <a:custGeom>
              <a:avLst/>
              <a:gdLst/>
              <a:ahLst/>
              <a:cxnLst/>
              <a:rect l="l" t="t" r="r" b="b"/>
              <a:pathLst>
                <a:path w="1187" h="1249" extrusionOk="0">
                  <a:moveTo>
                    <a:pt x="679" y="1"/>
                  </a:moveTo>
                  <a:cubicBezTo>
                    <a:pt x="526" y="1"/>
                    <a:pt x="374" y="75"/>
                    <a:pt x="274" y="215"/>
                  </a:cubicBezTo>
                  <a:cubicBezTo>
                    <a:pt x="62" y="458"/>
                    <a:pt x="1" y="823"/>
                    <a:pt x="92" y="1127"/>
                  </a:cubicBezTo>
                  <a:cubicBezTo>
                    <a:pt x="153" y="1188"/>
                    <a:pt x="244" y="1218"/>
                    <a:pt x="305" y="1248"/>
                  </a:cubicBezTo>
                  <a:cubicBezTo>
                    <a:pt x="700" y="1096"/>
                    <a:pt x="1004" y="792"/>
                    <a:pt x="1186" y="397"/>
                  </a:cubicBezTo>
                  <a:cubicBezTo>
                    <a:pt x="1186" y="245"/>
                    <a:pt x="1065" y="124"/>
                    <a:pt x="913" y="63"/>
                  </a:cubicBezTo>
                  <a:cubicBezTo>
                    <a:pt x="840" y="21"/>
                    <a:pt x="759" y="1"/>
                    <a:pt x="6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2" name="Google Shape;15622;p17"/>
            <p:cNvSpPr/>
            <p:nvPr/>
          </p:nvSpPr>
          <p:spPr>
            <a:xfrm>
              <a:off x="6441125" y="1571750"/>
              <a:ext cx="25100" cy="35775"/>
            </a:xfrm>
            <a:custGeom>
              <a:avLst/>
              <a:gdLst/>
              <a:ahLst/>
              <a:cxnLst/>
              <a:rect l="l" t="t" r="r" b="b"/>
              <a:pathLst>
                <a:path w="1004" h="1431" extrusionOk="0">
                  <a:moveTo>
                    <a:pt x="426" y="0"/>
                  </a:moveTo>
                  <a:cubicBezTo>
                    <a:pt x="274" y="304"/>
                    <a:pt x="0" y="517"/>
                    <a:pt x="31" y="912"/>
                  </a:cubicBezTo>
                  <a:cubicBezTo>
                    <a:pt x="61" y="1125"/>
                    <a:pt x="122" y="1307"/>
                    <a:pt x="365" y="1398"/>
                  </a:cubicBezTo>
                  <a:cubicBezTo>
                    <a:pt x="408" y="1420"/>
                    <a:pt x="459" y="1430"/>
                    <a:pt x="512" y="1430"/>
                  </a:cubicBezTo>
                  <a:cubicBezTo>
                    <a:pt x="608" y="1430"/>
                    <a:pt x="712" y="1396"/>
                    <a:pt x="790" y="1338"/>
                  </a:cubicBezTo>
                  <a:cubicBezTo>
                    <a:pt x="942" y="1186"/>
                    <a:pt x="1003" y="942"/>
                    <a:pt x="882" y="760"/>
                  </a:cubicBezTo>
                  <a:cubicBezTo>
                    <a:pt x="790" y="517"/>
                    <a:pt x="578" y="274"/>
                    <a:pt x="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3" name="Google Shape;15623;p17"/>
            <p:cNvSpPr/>
            <p:nvPr/>
          </p:nvSpPr>
          <p:spPr>
            <a:xfrm>
              <a:off x="5269350" y="1198625"/>
              <a:ext cx="28150" cy="26350"/>
            </a:xfrm>
            <a:custGeom>
              <a:avLst/>
              <a:gdLst/>
              <a:ahLst/>
              <a:cxnLst/>
              <a:rect l="l" t="t" r="r" b="b"/>
              <a:pathLst>
                <a:path w="1126" h="1054" extrusionOk="0">
                  <a:moveTo>
                    <a:pt x="518" y="1"/>
                  </a:moveTo>
                  <a:cubicBezTo>
                    <a:pt x="214" y="1"/>
                    <a:pt x="1" y="275"/>
                    <a:pt x="62" y="548"/>
                  </a:cubicBezTo>
                  <a:cubicBezTo>
                    <a:pt x="62" y="834"/>
                    <a:pt x="285" y="1054"/>
                    <a:pt x="539" y="1054"/>
                  </a:cubicBezTo>
                  <a:cubicBezTo>
                    <a:pt x="582" y="1054"/>
                    <a:pt x="626" y="1048"/>
                    <a:pt x="670" y="1034"/>
                  </a:cubicBezTo>
                  <a:cubicBezTo>
                    <a:pt x="913" y="1034"/>
                    <a:pt x="1126" y="822"/>
                    <a:pt x="1126" y="578"/>
                  </a:cubicBezTo>
                  <a:cubicBezTo>
                    <a:pt x="1065" y="275"/>
                    <a:pt x="822" y="3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4" name="Google Shape;15624;p17"/>
            <p:cNvSpPr/>
            <p:nvPr/>
          </p:nvSpPr>
          <p:spPr>
            <a:xfrm>
              <a:off x="5955550" y="1314025"/>
              <a:ext cx="25850" cy="37100"/>
            </a:xfrm>
            <a:custGeom>
              <a:avLst/>
              <a:gdLst/>
              <a:ahLst/>
              <a:cxnLst/>
              <a:rect l="l" t="t" r="r" b="b"/>
              <a:pathLst>
                <a:path w="1034" h="1484" extrusionOk="0">
                  <a:moveTo>
                    <a:pt x="487" y="1"/>
                  </a:moveTo>
                  <a:cubicBezTo>
                    <a:pt x="424" y="1"/>
                    <a:pt x="361" y="24"/>
                    <a:pt x="304" y="66"/>
                  </a:cubicBezTo>
                  <a:lnTo>
                    <a:pt x="122" y="218"/>
                  </a:lnTo>
                  <a:cubicBezTo>
                    <a:pt x="0" y="400"/>
                    <a:pt x="0" y="643"/>
                    <a:pt x="122" y="826"/>
                  </a:cubicBezTo>
                  <a:cubicBezTo>
                    <a:pt x="304" y="947"/>
                    <a:pt x="456" y="1160"/>
                    <a:pt x="487" y="1403"/>
                  </a:cubicBezTo>
                  <a:cubicBezTo>
                    <a:pt x="519" y="1452"/>
                    <a:pt x="595" y="1483"/>
                    <a:pt x="664" y="1483"/>
                  </a:cubicBezTo>
                  <a:cubicBezTo>
                    <a:pt x="723" y="1483"/>
                    <a:pt x="776" y="1460"/>
                    <a:pt x="791" y="1403"/>
                  </a:cubicBezTo>
                  <a:cubicBezTo>
                    <a:pt x="912" y="1099"/>
                    <a:pt x="973" y="795"/>
                    <a:pt x="1003" y="461"/>
                  </a:cubicBezTo>
                  <a:cubicBezTo>
                    <a:pt x="1034" y="279"/>
                    <a:pt x="851" y="157"/>
                    <a:pt x="699" y="96"/>
                  </a:cubicBezTo>
                  <a:cubicBezTo>
                    <a:pt x="634" y="31"/>
                    <a:pt x="560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5" name="Google Shape;15625;p17"/>
            <p:cNvSpPr/>
            <p:nvPr/>
          </p:nvSpPr>
          <p:spPr>
            <a:xfrm>
              <a:off x="6488225" y="1325100"/>
              <a:ext cx="41825" cy="26775"/>
            </a:xfrm>
            <a:custGeom>
              <a:avLst/>
              <a:gdLst/>
              <a:ahLst/>
              <a:cxnLst/>
              <a:rect l="l" t="t" r="r" b="b"/>
              <a:pathLst>
                <a:path w="1673" h="1071" extrusionOk="0">
                  <a:moveTo>
                    <a:pt x="452" y="1"/>
                  </a:moveTo>
                  <a:cubicBezTo>
                    <a:pt x="293" y="1"/>
                    <a:pt x="263" y="264"/>
                    <a:pt x="153" y="352"/>
                  </a:cubicBezTo>
                  <a:cubicBezTo>
                    <a:pt x="1" y="626"/>
                    <a:pt x="122" y="808"/>
                    <a:pt x="365" y="930"/>
                  </a:cubicBezTo>
                  <a:cubicBezTo>
                    <a:pt x="494" y="1033"/>
                    <a:pt x="614" y="1071"/>
                    <a:pt x="730" y="1071"/>
                  </a:cubicBezTo>
                  <a:cubicBezTo>
                    <a:pt x="1025" y="1071"/>
                    <a:pt x="1302" y="830"/>
                    <a:pt x="1672" y="808"/>
                  </a:cubicBezTo>
                  <a:cubicBezTo>
                    <a:pt x="1338" y="444"/>
                    <a:pt x="943" y="383"/>
                    <a:pt x="700" y="140"/>
                  </a:cubicBezTo>
                  <a:cubicBezTo>
                    <a:pt x="591" y="39"/>
                    <a:pt x="512" y="1"/>
                    <a:pt x="4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6" name="Google Shape;15626;p17"/>
            <p:cNvSpPr/>
            <p:nvPr/>
          </p:nvSpPr>
          <p:spPr>
            <a:xfrm>
              <a:off x="6840200" y="1299550"/>
              <a:ext cx="30275" cy="29900"/>
            </a:xfrm>
            <a:custGeom>
              <a:avLst/>
              <a:gdLst/>
              <a:ahLst/>
              <a:cxnLst/>
              <a:rect l="l" t="t" r="r" b="b"/>
              <a:pathLst>
                <a:path w="1211" h="1196" extrusionOk="0">
                  <a:moveTo>
                    <a:pt x="924" y="1"/>
                  </a:moveTo>
                  <a:cubicBezTo>
                    <a:pt x="908" y="1"/>
                    <a:pt x="892" y="3"/>
                    <a:pt x="876" y="7"/>
                  </a:cubicBezTo>
                  <a:cubicBezTo>
                    <a:pt x="451" y="98"/>
                    <a:pt x="116" y="250"/>
                    <a:pt x="147" y="766"/>
                  </a:cubicBezTo>
                  <a:cubicBezTo>
                    <a:pt x="147" y="797"/>
                    <a:pt x="147" y="827"/>
                    <a:pt x="147" y="858"/>
                  </a:cubicBezTo>
                  <a:cubicBezTo>
                    <a:pt x="36" y="1052"/>
                    <a:pt x="1" y="1196"/>
                    <a:pt x="251" y="1196"/>
                  </a:cubicBezTo>
                  <a:cubicBezTo>
                    <a:pt x="275" y="1196"/>
                    <a:pt x="301" y="1195"/>
                    <a:pt x="329" y="1192"/>
                  </a:cubicBezTo>
                  <a:cubicBezTo>
                    <a:pt x="420" y="1162"/>
                    <a:pt x="542" y="1101"/>
                    <a:pt x="633" y="1040"/>
                  </a:cubicBezTo>
                  <a:cubicBezTo>
                    <a:pt x="998" y="918"/>
                    <a:pt x="1211" y="554"/>
                    <a:pt x="1150" y="189"/>
                  </a:cubicBezTo>
                  <a:cubicBezTo>
                    <a:pt x="1124" y="83"/>
                    <a:pt x="1028" y="1"/>
                    <a:pt x="9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7" name="Google Shape;15627;p17"/>
            <p:cNvSpPr/>
            <p:nvPr/>
          </p:nvSpPr>
          <p:spPr>
            <a:xfrm>
              <a:off x="6141725" y="1405250"/>
              <a:ext cx="28125" cy="28225"/>
            </a:xfrm>
            <a:custGeom>
              <a:avLst/>
              <a:gdLst/>
              <a:ahLst/>
              <a:cxnLst/>
              <a:rect l="l" t="t" r="r" b="b"/>
              <a:pathLst>
                <a:path w="1125" h="1129" extrusionOk="0">
                  <a:moveTo>
                    <a:pt x="609" y="0"/>
                  </a:moveTo>
                  <a:cubicBezTo>
                    <a:pt x="357" y="0"/>
                    <a:pt x="117" y="175"/>
                    <a:pt x="61" y="429"/>
                  </a:cubicBezTo>
                  <a:cubicBezTo>
                    <a:pt x="0" y="642"/>
                    <a:pt x="426" y="1128"/>
                    <a:pt x="669" y="1128"/>
                  </a:cubicBezTo>
                  <a:cubicBezTo>
                    <a:pt x="1034" y="1128"/>
                    <a:pt x="1064" y="855"/>
                    <a:pt x="1094" y="611"/>
                  </a:cubicBezTo>
                  <a:cubicBezTo>
                    <a:pt x="1125" y="247"/>
                    <a:pt x="942" y="4"/>
                    <a:pt x="669" y="4"/>
                  </a:cubicBezTo>
                  <a:cubicBezTo>
                    <a:pt x="649" y="1"/>
                    <a:pt x="629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8" name="Google Shape;15628;p17"/>
            <p:cNvSpPr/>
            <p:nvPr/>
          </p:nvSpPr>
          <p:spPr>
            <a:xfrm>
              <a:off x="5497325" y="1325550"/>
              <a:ext cx="33375" cy="25375"/>
            </a:xfrm>
            <a:custGeom>
              <a:avLst/>
              <a:gdLst/>
              <a:ahLst/>
              <a:cxnLst/>
              <a:rect l="l" t="t" r="r" b="b"/>
              <a:pathLst>
                <a:path w="1335" h="1015" extrusionOk="0">
                  <a:moveTo>
                    <a:pt x="244" y="0"/>
                  </a:moveTo>
                  <a:cubicBezTo>
                    <a:pt x="213" y="122"/>
                    <a:pt x="153" y="213"/>
                    <a:pt x="153" y="334"/>
                  </a:cubicBezTo>
                  <a:cubicBezTo>
                    <a:pt x="1" y="881"/>
                    <a:pt x="1" y="881"/>
                    <a:pt x="609" y="942"/>
                  </a:cubicBezTo>
                  <a:cubicBezTo>
                    <a:pt x="700" y="973"/>
                    <a:pt x="791" y="1003"/>
                    <a:pt x="882" y="1003"/>
                  </a:cubicBezTo>
                  <a:cubicBezTo>
                    <a:pt x="910" y="1011"/>
                    <a:pt x="939" y="1015"/>
                    <a:pt x="966" y="1015"/>
                  </a:cubicBezTo>
                  <a:cubicBezTo>
                    <a:pt x="1148" y="1015"/>
                    <a:pt x="1308" y="853"/>
                    <a:pt x="1308" y="669"/>
                  </a:cubicBezTo>
                  <a:cubicBezTo>
                    <a:pt x="1335" y="451"/>
                    <a:pt x="1216" y="234"/>
                    <a:pt x="1039" y="234"/>
                  </a:cubicBezTo>
                  <a:cubicBezTo>
                    <a:pt x="1018" y="234"/>
                    <a:pt x="996" y="237"/>
                    <a:pt x="973" y="243"/>
                  </a:cubicBezTo>
                  <a:cubicBezTo>
                    <a:pt x="914" y="263"/>
                    <a:pt x="860" y="272"/>
                    <a:pt x="812" y="272"/>
                  </a:cubicBezTo>
                  <a:cubicBezTo>
                    <a:pt x="565" y="272"/>
                    <a:pt x="447" y="5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9" name="Google Shape;15629;p17"/>
            <p:cNvSpPr/>
            <p:nvPr/>
          </p:nvSpPr>
          <p:spPr>
            <a:xfrm>
              <a:off x="6056625" y="1315950"/>
              <a:ext cx="38000" cy="26200"/>
            </a:xfrm>
            <a:custGeom>
              <a:avLst/>
              <a:gdLst/>
              <a:ahLst/>
              <a:cxnLst/>
              <a:rect l="l" t="t" r="r" b="b"/>
              <a:pathLst>
                <a:path w="1520" h="1048" extrusionOk="0">
                  <a:moveTo>
                    <a:pt x="490" y="0"/>
                  </a:moveTo>
                  <a:cubicBezTo>
                    <a:pt x="1" y="0"/>
                    <a:pt x="246" y="423"/>
                    <a:pt x="273" y="749"/>
                  </a:cubicBezTo>
                  <a:cubicBezTo>
                    <a:pt x="350" y="940"/>
                    <a:pt x="535" y="1047"/>
                    <a:pt x="722" y="1047"/>
                  </a:cubicBezTo>
                  <a:cubicBezTo>
                    <a:pt x="832" y="1047"/>
                    <a:pt x="943" y="1010"/>
                    <a:pt x="1033" y="931"/>
                  </a:cubicBezTo>
                  <a:cubicBezTo>
                    <a:pt x="1337" y="931"/>
                    <a:pt x="1520" y="718"/>
                    <a:pt x="1459" y="475"/>
                  </a:cubicBezTo>
                  <a:cubicBezTo>
                    <a:pt x="1377" y="146"/>
                    <a:pt x="1121" y="15"/>
                    <a:pt x="803" y="15"/>
                  </a:cubicBezTo>
                  <a:cubicBezTo>
                    <a:pt x="769" y="15"/>
                    <a:pt x="734" y="16"/>
                    <a:pt x="699" y="19"/>
                  </a:cubicBezTo>
                  <a:cubicBezTo>
                    <a:pt x="618" y="6"/>
                    <a:pt x="549" y="0"/>
                    <a:pt x="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0" name="Google Shape;15630;p17"/>
            <p:cNvSpPr/>
            <p:nvPr/>
          </p:nvSpPr>
          <p:spPr>
            <a:xfrm>
              <a:off x="5928200" y="1388200"/>
              <a:ext cx="37250" cy="36150"/>
            </a:xfrm>
            <a:custGeom>
              <a:avLst/>
              <a:gdLst/>
              <a:ahLst/>
              <a:cxnLst/>
              <a:rect l="l" t="t" r="r" b="b"/>
              <a:pathLst>
                <a:path w="1490" h="1446" extrusionOk="0">
                  <a:moveTo>
                    <a:pt x="175" y="0"/>
                  </a:moveTo>
                  <a:cubicBezTo>
                    <a:pt x="120" y="0"/>
                    <a:pt x="62" y="6"/>
                    <a:pt x="0" y="17"/>
                  </a:cubicBezTo>
                  <a:cubicBezTo>
                    <a:pt x="243" y="473"/>
                    <a:pt x="486" y="929"/>
                    <a:pt x="730" y="1354"/>
                  </a:cubicBezTo>
                  <a:cubicBezTo>
                    <a:pt x="760" y="1385"/>
                    <a:pt x="821" y="1415"/>
                    <a:pt x="912" y="1445"/>
                  </a:cubicBezTo>
                  <a:cubicBezTo>
                    <a:pt x="1094" y="1233"/>
                    <a:pt x="1489" y="990"/>
                    <a:pt x="1246" y="777"/>
                  </a:cubicBezTo>
                  <a:cubicBezTo>
                    <a:pt x="915" y="501"/>
                    <a:pt x="710" y="0"/>
                    <a:pt x="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1" name="Google Shape;15631;p17"/>
            <p:cNvSpPr/>
            <p:nvPr/>
          </p:nvSpPr>
          <p:spPr>
            <a:xfrm>
              <a:off x="5679700" y="1248600"/>
              <a:ext cx="28150" cy="27075"/>
            </a:xfrm>
            <a:custGeom>
              <a:avLst/>
              <a:gdLst/>
              <a:ahLst/>
              <a:cxnLst/>
              <a:rect l="l" t="t" r="r" b="b"/>
              <a:pathLst>
                <a:path w="1126" h="1083" extrusionOk="0">
                  <a:moveTo>
                    <a:pt x="303" y="0"/>
                  </a:moveTo>
                  <a:cubicBezTo>
                    <a:pt x="205" y="0"/>
                    <a:pt x="117" y="59"/>
                    <a:pt x="92" y="160"/>
                  </a:cubicBezTo>
                  <a:cubicBezTo>
                    <a:pt x="1" y="403"/>
                    <a:pt x="31" y="646"/>
                    <a:pt x="153" y="859"/>
                  </a:cubicBezTo>
                  <a:cubicBezTo>
                    <a:pt x="280" y="1008"/>
                    <a:pt x="468" y="1083"/>
                    <a:pt x="652" y="1083"/>
                  </a:cubicBezTo>
                  <a:cubicBezTo>
                    <a:pt x="731" y="1083"/>
                    <a:pt x="809" y="1069"/>
                    <a:pt x="882" y="1042"/>
                  </a:cubicBezTo>
                  <a:cubicBezTo>
                    <a:pt x="1004" y="1011"/>
                    <a:pt x="1095" y="920"/>
                    <a:pt x="1095" y="798"/>
                  </a:cubicBezTo>
                  <a:cubicBezTo>
                    <a:pt x="1125" y="555"/>
                    <a:pt x="639" y="38"/>
                    <a:pt x="365" y="8"/>
                  </a:cubicBezTo>
                  <a:cubicBezTo>
                    <a:pt x="345" y="3"/>
                    <a:pt x="324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2" name="Google Shape;15632;p17"/>
            <p:cNvSpPr/>
            <p:nvPr/>
          </p:nvSpPr>
          <p:spPr>
            <a:xfrm>
              <a:off x="6052125" y="1467375"/>
              <a:ext cx="32625" cy="26875"/>
            </a:xfrm>
            <a:custGeom>
              <a:avLst/>
              <a:gdLst/>
              <a:ahLst/>
              <a:cxnLst/>
              <a:rect l="l" t="t" r="r" b="b"/>
              <a:pathLst>
                <a:path w="1305" h="1075" extrusionOk="0">
                  <a:moveTo>
                    <a:pt x="403" y="0"/>
                  </a:moveTo>
                  <a:cubicBezTo>
                    <a:pt x="370" y="0"/>
                    <a:pt x="336" y="4"/>
                    <a:pt x="301" y="11"/>
                  </a:cubicBezTo>
                  <a:cubicBezTo>
                    <a:pt x="119" y="72"/>
                    <a:pt x="28" y="254"/>
                    <a:pt x="28" y="437"/>
                  </a:cubicBezTo>
                  <a:cubicBezTo>
                    <a:pt x="1" y="819"/>
                    <a:pt x="194" y="1054"/>
                    <a:pt x="564" y="1054"/>
                  </a:cubicBezTo>
                  <a:cubicBezTo>
                    <a:pt x="606" y="1054"/>
                    <a:pt x="650" y="1051"/>
                    <a:pt x="697" y="1044"/>
                  </a:cubicBezTo>
                  <a:cubicBezTo>
                    <a:pt x="765" y="1017"/>
                    <a:pt x="839" y="1002"/>
                    <a:pt x="917" y="1002"/>
                  </a:cubicBezTo>
                  <a:cubicBezTo>
                    <a:pt x="1013" y="1002"/>
                    <a:pt x="1113" y="1025"/>
                    <a:pt x="1213" y="1075"/>
                  </a:cubicBezTo>
                  <a:cubicBezTo>
                    <a:pt x="1305" y="953"/>
                    <a:pt x="1305" y="771"/>
                    <a:pt x="1183" y="680"/>
                  </a:cubicBezTo>
                  <a:cubicBezTo>
                    <a:pt x="909" y="589"/>
                    <a:pt x="879" y="315"/>
                    <a:pt x="697" y="163"/>
                  </a:cubicBezTo>
                  <a:cubicBezTo>
                    <a:pt x="626" y="45"/>
                    <a:pt x="519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3" name="Google Shape;15633;p17"/>
            <p:cNvSpPr/>
            <p:nvPr/>
          </p:nvSpPr>
          <p:spPr>
            <a:xfrm>
              <a:off x="6483675" y="1231150"/>
              <a:ext cx="25850" cy="27550"/>
            </a:xfrm>
            <a:custGeom>
              <a:avLst/>
              <a:gdLst/>
              <a:ahLst/>
              <a:cxnLst/>
              <a:rect l="l" t="t" r="r" b="b"/>
              <a:pathLst>
                <a:path w="1034" h="1102" extrusionOk="0">
                  <a:moveTo>
                    <a:pt x="546" y="0"/>
                  </a:moveTo>
                  <a:cubicBezTo>
                    <a:pt x="287" y="0"/>
                    <a:pt x="0" y="338"/>
                    <a:pt x="0" y="676"/>
                  </a:cubicBezTo>
                  <a:cubicBezTo>
                    <a:pt x="0" y="888"/>
                    <a:pt x="31" y="1101"/>
                    <a:pt x="304" y="1101"/>
                  </a:cubicBezTo>
                  <a:cubicBezTo>
                    <a:pt x="639" y="1071"/>
                    <a:pt x="943" y="828"/>
                    <a:pt x="1034" y="493"/>
                  </a:cubicBezTo>
                  <a:cubicBezTo>
                    <a:pt x="1003" y="250"/>
                    <a:pt x="821" y="68"/>
                    <a:pt x="608" y="7"/>
                  </a:cubicBezTo>
                  <a:cubicBezTo>
                    <a:pt x="588" y="2"/>
                    <a:pt x="567" y="0"/>
                    <a:pt x="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4" name="Google Shape;15634;p17"/>
            <p:cNvSpPr/>
            <p:nvPr/>
          </p:nvSpPr>
          <p:spPr>
            <a:xfrm>
              <a:off x="5225300" y="1377200"/>
              <a:ext cx="27375" cy="25875"/>
            </a:xfrm>
            <a:custGeom>
              <a:avLst/>
              <a:gdLst/>
              <a:ahLst/>
              <a:cxnLst/>
              <a:rect l="l" t="t" r="r" b="b"/>
              <a:pathLst>
                <a:path w="1095" h="1035" extrusionOk="0">
                  <a:moveTo>
                    <a:pt x="517" y="1"/>
                  </a:moveTo>
                  <a:cubicBezTo>
                    <a:pt x="213" y="31"/>
                    <a:pt x="0" y="274"/>
                    <a:pt x="30" y="548"/>
                  </a:cubicBezTo>
                  <a:cubicBezTo>
                    <a:pt x="30" y="882"/>
                    <a:pt x="274" y="1034"/>
                    <a:pt x="547" y="1034"/>
                  </a:cubicBezTo>
                  <a:cubicBezTo>
                    <a:pt x="881" y="1004"/>
                    <a:pt x="1094" y="852"/>
                    <a:pt x="1033" y="518"/>
                  </a:cubicBezTo>
                  <a:cubicBezTo>
                    <a:pt x="1033" y="214"/>
                    <a:pt x="790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5" name="Google Shape;15635;p17"/>
            <p:cNvSpPr/>
            <p:nvPr/>
          </p:nvSpPr>
          <p:spPr>
            <a:xfrm>
              <a:off x="6314975" y="1432150"/>
              <a:ext cx="31175" cy="30775"/>
            </a:xfrm>
            <a:custGeom>
              <a:avLst/>
              <a:gdLst/>
              <a:ahLst/>
              <a:cxnLst/>
              <a:rect l="l" t="t" r="r" b="b"/>
              <a:pathLst>
                <a:path w="1247" h="1231" extrusionOk="0">
                  <a:moveTo>
                    <a:pt x="402" y="0"/>
                  </a:moveTo>
                  <a:cubicBezTo>
                    <a:pt x="90" y="0"/>
                    <a:pt x="22" y="184"/>
                    <a:pt x="0" y="660"/>
                  </a:cubicBezTo>
                  <a:lnTo>
                    <a:pt x="0" y="1207"/>
                  </a:lnTo>
                  <a:cubicBezTo>
                    <a:pt x="16" y="1222"/>
                    <a:pt x="46" y="1230"/>
                    <a:pt x="80" y="1230"/>
                  </a:cubicBezTo>
                  <a:cubicBezTo>
                    <a:pt x="114" y="1230"/>
                    <a:pt x="152" y="1222"/>
                    <a:pt x="183" y="1207"/>
                  </a:cubicBezTo>
                  <a:cubicBezTo>
                    <a:pt x="912" y="1146"/>
                    <a:pt x="1247" y="842"/>
                    <a:pt x="912" y="83"/>
                  </a:cubicBezTo>
                  <a:cubicBezTo>
                    <a:pt x="694" y="30"/>
                    <a:pt x="528" y="0"/>
                    <a:pt x="4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6" name="Google Shape;15636;p17"/>
            <p:cNvSpPr/>
            <p:nvPr/>
          </p:nvSpPr>
          <p:spPr>
            <a:xfrm>
              <a:off x="5900075" y="1458025"/>
              <a:ext cx="28900" cy="27125"/>
            </a:xfrm>
            <a:custGeom>
              <a:avLst/>
              <a:gdLst/>
              <a:ahLst/>
              <a:cxnLst/>
              <a:rect l="l" t="t" r="r" b="b"/>
              <a:pathLst>
                <a:path w="1156" h="1085" extrusionOk="0">
                  <a:moveTo>
                    <a:pt x="567" y="0"/>
                  </a:moveTo>
                  <a:cubicBezTo>
                    <a:pt x="502" y="0"/>
                    <a:pt x="434" y="8"/>
                    <a:pt x="365" y="20"/>
                  </a:cubicBezTo>
                  <a:cubicBezTo>
                    <a:pt x="0" y="567"/>
                    <a:pt x="0" y="598"/>
                    <a:pt x="548" y="1084"/>
                  </a:cubicBezTo>
                  <a:cubicBezTo>
                    <a:pt x="943" y="1023"/>
                    <a:pt x="1155" y="871"/>
                    <a:pt x="1064" y="446"/>
                  </a:cubicBezTo>
                  <a:cubicBezTo>
                    <a:pt x="1016" y="108"/>
                    <a:pt x="815" y="0"/>
                    <a:pt x="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7" name="Google Shape;15637;p17"/>
            <p:cNvSpPr/>
            <p:nvPr/>
          </p:nvSpPr>
          <p:spPr>
            <a:xfrm>
              <a:off x="7004200" y="1292875"/>
              <a:ext cx="31925" cy="24100"/>
            </a:xfrm>
            <a:custGeom>
              <a:avLst/>
              <a:gdLst/>
              <a:ahLst/>
              <a:cxnLst/>
              <a:rect l="l" t="t" r="r" b="b"/>
              <a:pathLst>
                <a:path w="1277" h="964" extrusionOk="0">
                  <a:moveTo>
                    <a:pt x="1277" y="0"/>
                  </a:moveTo>
                  <a:lnTo>
                    <a:pt x="1277" y="0"/>
                  </a:lnTo>
                  <a:cubicBezTo>
                    <a:pt x="912" y="152"/>
                    <a:pt x="456" y="0"/>
                    <a:pt x="152" y="395"/>
                  </a:cubicBezTo>
                  <a:cubicBezTo>
                    <a:pt x="0" y="547"/>
                    <a:pt x="0" y="790"/>
                    <a:pt x="152" y="942"/>
                  </a:cubicBezTo>
                  <a:cubicBezTo>
                    <a:pt x="248" y="956"/>
                    <a:pt x="335" y="964"/>
                    <a:pt x="413" y="964"/>
                  </a:cubicBezTo>
                  <a:cubicBezTo>
                    <a:pt x="856" y="964"/>
                    <a:pt x="1045" y="723"/>
                    <a:pt x="1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8" name="Google Shape;15638;p17"/>
            <p:cNvSpPr/>
            <p:nvPr/>
          </p:nvSpPr>
          <p:spPr>
            <a:xfrm>
              <a:off x="6754200" y="1226225"/>
              <a:ext cx="30400" cy="24050"/>
            </a:xfrm>
            <a:custGeom>
              <a:avLst/>
              <a:gdLst/>
              <a:ahLst/>
              <a:cxnLst/>
              <a:rect l="l" t="t" r="r" b="b"/>
              <a:pathLst>
                <a:path w="1216" h="962" extrusionOk="0">
                  <a:moveTo>
                    <a:pt x="671" y="0"/>
                  </a:moveTo>
                  <a:cubicBezTo>
                    <a:pt x="558" y="0"/>
                    <a:pt x="437" y="44"/>
                    <a:pt x="304" y="143"/>
                  </a:cubicBezTo>
                  <a:cubicBezTo>
                    <a:pt x="0" y="386"/>
                    <a:pt x="213" y="630"/>
                    <a:pt x="304" y="873"/>
                  </a:cubicBezTo>
                  <a:cubicBezTo>
                    <a:pt x="499" y="928"/>
                    <a:pt x="646" y="961"/>
                    <a:pt x="760" y="961"/>
                  </a:cubicBezTo>
                  <a:cubicBezTo>
                    <a:pt x="1019" y="961"/>
                    <a:pt x="1110" y="790"/>
                    <a:pt x="1216" y="326"/>
                  </a:cubicBezTo>
                  <a:cubicBezTo>
                    <a:pt x="1042" y="132"/>
                    <a:pt x="868" y="0"/>
                    <a:pt x="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9" name="Google Shape;15639;p17"/>
            <p:cNvSpPr/>
            <p:nvPr/>
          </p:nvSpPr>
          <p:spPr>
            <a:xfrm>
              <a:off x="5331675" y="1311850"/>
              <a:ext cx="31950" cy="26700"/>
            </a:xfrm>
            <a:custGeom>
              <a:avLst/>
              <a:gdLst/>
              <a:ahLst/>
              <a:cxnLst/>
              <a:rect l="l" t="t" r="r" b="b"/>
              <a:pathLst>
                <a:path w="1278" h="1068" extrusionOk="0">
                  <a:moveTo>
                    <a:pt x="1003" y="1"/>
                  </a:moveTo>
                  <a:cubicBezTo>
                    <a:pt x="851" y="1"/>
                    <a:pt x="700" y="1"/>
                    <a:pt x="578" y="62"/>
                  </a:cubicBezTo>
                  <a:cubicBezTo>
                    <a:pt x="244" y="244"/>
                    <a:pt x="0" y="791"/>
                    <a:pt x="183" y="943"/>
                  </a:cubicBezTo>
                  <a:cubicBezTo>
                    <a:pt x="273" y="1033"/>
                    <a:pt x="358" y="1067"/>
                    <a:pt x="439" y="1067"/>
                  </a:cubicBezTo>
                  <a:cubicBezTo>
                    <a:pt x="631" y="1067"/>
                    <a:pt x="802" y="877"/>
                    <a:pt x="973" y="791"/>
                  </a:cubicBezTo>
                  <a:cubicBezTo>
                    <a:pt x="1095" y="761"/>
                    <a:pt x="1155" y="639"/>
                    <a:pt x="1216" y="548"/>
                  </a:cubicBezTo>
                  <a:cubicBezTo>
                    <a:pt x="1277" y="487"/>
                    <a:pt x="1277" y="396"/>
                    <a:pt x="1216" y="335"/>
                  </a:cubicBezTo>
                  <a:cubicBezTo>
                    <a:pt x="1216" y="274"/>
                    <a:pt x="1216" y="214"/>
                    <a:pt x="1186" y="183"/>
                  </a:cubicBezTo>
                  <a:cubicBezTo>
                    <a:pt x="1125" y="92"/>
                    <a:pt x="1064" y="62"/>
                    <a:pt x="10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0" name="Google Shape;15640;p17"/>
            <p:cNvSpPr/>
            <p:nvPr/>
          </p:nvSpPr>
          <p:spPr>
            <a:xfrm>
              <a:off x="5834725" y="1252600"/>
              <a:ext cx="36500" cy="18150"/>
            </a:xfrm>
            <a:custGeom>
              <a:avLst/>
              <a:gdLst/>
              <a:ahLst/>
              <a:cxnLst/>
              <a:rect l="l" t="t" r="r" b="b"/>
              <a:pathLst>
                <a:path w="1460" h="726" extrusionOk="0">
                  <a:moveTo>
                    <a:pt x="532" y="0"/>
                  </a:moveTo>
                  <a:cubicBezTo>
                    <a:pt x="403" y="0"/>
                    <a:pt x="274" y="30"/>
                    <a:pt x="152" y="91"/>
                  </a:cubicBezTo>
                  <a:cubicBezTo>
                    <a:pt x="31" y="182"/>
                    <a:pt x="0" y="365"/>
                    <a:pt x="61" y="517"/>
                  </a:cubicBezTo>
                  <a:cubicBezTo>
                    <a:pt x="149" y="678"/>
                    <a:pt x="265" y="726"/>
                    <a:pt x="392" y="726"/>
                  </a:cubicBezTo>
                  <a:cubicBezTo>
                    <a:pt x="529" y="726"/>
                    <a:pt x="679" y="670"/>
                    <a:pt x="821" y="638"/>
                  </a:cubicBezTo>
                  <a:lnTo>
                    <a:pt x="1003" y="699"/>
                  </a:lnTo>
                  <a:cubicBezTo>
                    <a:pt x="1056" y="708"/>
                    <a:pt x="1107" y="714"/>
                    <a:pt x="1153" y="714"/>
                  </a:cubicBezTo>
                  <a:cubicBezTo>
                    <a:pt x="1266" y="714"/>
                    <a:pt x="1355" y="677"/>
                    <a:pt x="1399" y="547"/>
                  </a:cubicBezTo>
                  <a:cubicBezTo>
                    <a:pt x="1459" y="365"/>
                    <a:pt x="1247" y="243"/>
                    <a:pt x="1155" y="213"/>
                  </a:cubicBezTo>
                  <a:cubicBezTo>
                    <a:pt x="1095" y="152"/>
                    <a:pt x="1003" y="122"/>
                    <a:pt x="912" y="91"/>
                  </a:cubicBezTo>
                  <a:cubicBezTo>
                    <a:pt x="791" y="30"/>
                    <a:pt x="661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1" name="Google Shape;15641;p17"/>
            <p:cNvSpPr/>
            <p:nvPr/>
          </p:nvSpPr>
          <p:spPr>
            <a:xfrm>
              <a:off x="6496600" y="1485125"/>
              <a:ext cx="27375" cy="22800"/>
            </a:xfrm>
            <a:custGeom>
              <a:avLst/>
              <a:gdLst/>
              <a:ahLst/>
              <a:cxnLst/>
              <a:rect l="l" t="t" r="r" b="b"/>
              <a:pathLst>
                <a:path w="1095" h="912" extrusionOk="0">
                  <a:moveTo>
                    <a:pt x="730" y="0"/>
                  </a:moveTo>
                  <a:cubicBezTo>
                    <a:pt x="243" y="0"/>
                    <a:pt x="0" y="61"/>
                    <a:pt x="61" y="365"/>
                  </a:cubicBezTo>
                  <a:cubicBezTo>
                    <a:pt x="30" y="669"/>
                    <a:pt x="274" y="912"/>
                    <a:pt x="578" y="912"/>
                  </a:cubicBezTo>
                  <a:cubicBezTo>
                    <a:pt x="881" y="912"/>
                    <a:pt x="1094" y="760"/>
                    <a:pt x="1094" y="426"/>
                  </a:cubicBezTo>
                  <a:cubicBezTo>
                    <a:pt x="1094" y="213"/>
                    <a:pt x="942" y="3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2" name="Google Shape;15642;p17"/>
            <p:cNvSpPr/>
            <p:nvPr/>
          </p:nvSpPr>
          <p:spPr>
            <a:xfrm>
              <a:off x="5844600" y="1316700"/>
              <a:ext cx="38025" cy="25950"/>
            </a:xfrm>
            <a:custGeom>
              <a:avLst/>
              <a:gdLst/>
              <a:ahLst/>
              <a:cxnLst/>
              <a:rect l="l" t="t" r="r" b="b"/>
              <a:pathLst>
                <a:path w="1521" h="1038" extrusionOk="0">
                  <a:moveTo>
                    <a:pt x="862" y="0"/>
                  </a:moveTo>
                  <a:cubicBezTo>
                    <a:pt x="749" y="0"/>
                    <a:pt x="635" y="38"/>
                    <a:pt x="548" y="111"/>
                  </a:cubicBezTo>
                  <a:cubicBezTo>
                    <a:pt x="304" y="324"/>
                    <a:pt x="1" y="567"/>
                    <a:pt x="365" y="901"/>
                  </a:cubicBezTo>
                  <a:cubicBezTo>
                    <a:pt x="472" y="992"/>
                    <a:pt x="608" y="1038"/>
                    <a:pt x="745" y="1038"/>
                  </a:cubicBezTo>
                  <a:cubicBezTo>
                    <a:pt x="882" y="1038"/>
                    <a:pt x="1019" y="992"/>
                    <a:pt x="1125" y="901"/>
                  </a:cubicBezTo>
                  <a:cubicBezTo>
                    <a:pt x="1368" y="688"/>
                    <a:pt x="1520" y="445"/>
                    <a:pt x="1186" y="141"/>
                  </a:cubicBezTo>
                  <a:cubicBezTo>
                    <a:pt x="1106" y="46"/>
                    <a:pt x="985" y="0"/>
                    <a:pt x="8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3" name="Google Shape;15643;p17"/>
            <p:cNvSpPr/>
            <p:nvPr/>
          </p:nvSpPr>
          <p:spPr>
            <a:xfrm>
              <a:off x="5798325" y="1444025"/>
              <a:ext cx="24275" cy="26675"/>
            </a:xfrm>
            <a:custGeom>
              <a:avLst/>
              <a:gdLst/>
              <a:ahLst/>
              <a:cxnLst/>
              <a:rect l="l" t="t" r="r" b="b"/>
              <a:pathLst>
                <a:path w="971" h="1067" extrusionOk="0">
                  <a:moveTo>
                    <a:pt x="529" y="1"/>
                  </a:moveTo>
                  <a:cubicBezTo>
                    <a:pt x="219" y="1"/>
                    <a:pt x="0" y="292"/>
                    <a:pt x="58" y="611"/>
                  </a:cubicBezTo>
                  <a:cubicBezTo>
                    <a:pt x="58" y="823"/>
                    <a:pt x="58" y="1067"/>
                    <a:pt x="362" y="1067"/>
                  </a:cubicBezTo>
                  <a:cubicBezTo>
                    <a:pt x="696" y="1036"/>
                    <a:pt x="970" y="732"/>
                    <a:pt x="940" y="398"/>
                  </a:cubicBezTo>
                  <a:cubicBezTo>
                    <a:pt x="940" y="155"/>
                    <a:pt x="848" y="3"/>
                    <a:pt x="575" y="3"/>
                  </a:cubicBezTo>
                  <a:cubicBezTo>
                    <a:pt x="559" y="1"/>
                    <a:pt x="544" y="1"/>
                    <a:pt x="5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4" name="Google Shape;15644;p17"/>
            <p:cNvSpPr/>
            <p:nvPr/>
          </p:nvSpPr>
          <p:spPr>
            <a:xfrm>
              <a:off x="6436550" y="1417475"/>
              <a:ext cx="25100" cy="33875"/>
            </a:xfrm>
            <a:custGeom>
              <a:avLst/>
              <a:gdLst/>
              <a:ahLst/>
              <a:cxnLst/>
              <a:rect l="l" t="t" r="r" b="b"/>
              <a:pathLst>
                <a:path w="1004" h="1355" extrusionOk="0">
                  <a:moveTo>
                    <a:pt x="882" y="1"/>
                  </a:moveTo>
                  <a:cubicBezTo>
                    <a:pt x="517" y="122"/>
                    <a:pt x="578" y="518"/>
                    <a:pt x="244" y="578"/>
                  </a:cubicBezTo>
                  <a:cubicBezTo>
                    <a:pt x="1" y="609"/>
                    <a:pt x="1" y="913"/>
                    <a:pt x="122" y="1095"/>
                  </a:cubicBezTo>
                  <a:cubicBezTo>
                    <a:pt x="222" y="1245"/>
                    <a:pt x="384" y="1354"/>
                    <a:pt x="557" y="1354"/>
                  </a:cubicBezTo>
                  <a:cubicBezTo>
                    <a:pt x="594" y="1354"/>
                    <a:pt x="632" y="1349"/>
                    <a:pt x="669" y="1338"/>
                  </a:cubicBezTo>
                  <a:cubicBezTo>
                    <a:pt x="852" y="1338"/>
                    <a:pt x="973" y="1126"/>
                    <a:pt x="943" y="943"/>
                  </a:cubicBezTo>
                  <a:cubicBezTo>
                    <a:pt x="852" y="670"/>
                    <a:pt x="1004" y="366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5" name="Google Shape;15645;p17"/>
            <p:cNvSpPr/>
            <p:nvPr/>
          </p:nvSpPr>
          <p:spPr>
            <a:xfrm>
              <a:off x="5482900" y="1382350"/>
              <a:ext cx="34975" cy="24200"/>
            </a:xfrm>
            <a:custGeom>
              <a:avLst/>
              <a:gdLst/>
              <a:ahLst/>
              <a:cxnLst/>
              <a:rect l="l" t="t" r="r" b="b"/>
              <a:pathLst>
                <a:path w="1399" h="968" extrusionOk="0">
                  <a:moveTo>
                    <a:pt x="623" y="0"/>
                  </a:moveTo>
                  <a:cubicBezTo>
                    <a:pt x="555" y="0"/>
                    <a:pt x="486" y="23"/>
                    <a:pt x="426" y="68"/>
                  </a:cubicBezTo>
                  <a:lnTo>
                    <a:pt x="91" y="281"/>
                  </a:lnTo>
                  <a:cubicBezTo>
                    <a:pt x="0" y="372"/>
                    <a:pt x="0" y="524"/>
                    <a:pt x="61" y="616"/>
                  </a:cubicBezTo>
                  <a:cubicBezTo>
                    <a:pt x="91" y="676"/>
                    <a:pt x="152" y="707"/>
                    <a:pt x="183" y="737"/>
                  </a:cubicBezTo>
                  <a:cubicBezTo>
                    <a:pt x="375" y="853"/>
                    <a:pt x="616" y="968"/>
                    <a:pt x="828" y="968"/>
                  </a:cubicBezTo>
                  <a:cubicBezTo>
                    <a:pt x="952" y="968"/>
                    <a:pt x="1066" y="929"/>
                    <a:pt x="1155" y="828"/>
                  </a:cubicBezTo>
                  <a:cubicBezTo>
                    <a:pt x="1398" y="555"/>
                    <a:pt x="973" y="312"/>
                    <a:pt x="821" y="68"/>
                  </a:cubicBezTo>
                  <a:cubicBezTo>
                    <a:pt x="760" y="23"/>
                    <a:pt x="692" y="0"/>
                    <a:pt x="6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6" name="Google Shape;15646;p17"/>
            <p:cNvSpPr/>
            <p:nvPr/>
          </p:nvSpPr>
          <p:spPr>
            <a:xfrm>
              <a:off x="6826425" y="1413675"/>
              <a:ext cx="26575" cy="25150"/>
            </a:xfrm>
            <a:custGeom>
              <a:avLst/>
              <a:gdLst/>
              <a:ahLst/>
              <a:cxnLst/>
              <a:rect l="l" t="t" r="r" b="b"/>
              <a:pathLst>
                <a:path w="1063" h="1006" extrusionOk="0">
                  <a:moveTo>
                    <a:pt x="485" y="1"/>
                  </a:moveTo>
                  <a:cubicBezTo>
                    <a:pt x="242" y="31"/>
                    <a:pt x="60" y="214"/>
                    <a:pt x="29" y="457"/>
                  </a:cubicBezTo>
                  <a:cubicBezTo>
                    <a:pt x="0" y="690"/>
                    <a:pt x="361" y="1006"/>
                    <a:pt x="605" y="1006"/>
                  </a:cubicBezTo>
                  <a:cubicBezTo>
                    <a:pt x="616" y="1006"/>
                    <a:pt x="627" y="1005"/>
                    <a:pt x="637" y="1004"/>
                  </a:cubicBezTo>
                  <a:cubicBezTo>
                    <a:pt x="880" y="1004"/>
                    <a:pt x="1063" y="761"/>
                    <a:pt x="1032" y="518"/>
                  </a:cubicBezTo>
                  <a:cubicBezTo>
                    <a:pt x="971" y="244"/>
                    <a:pt x="759" y="31"/>
                    <a:pt x="4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7" name="Google Shape;15647;p17"/>
            <p:cNvSpPr/>
            <p:nvPr/>
          </p:nvSpPr>
          <p:spPr>
            <a:xfrm>
              <a:off x="6567250" y="1444775"/>
              <a:ext cx="29625" cy="22175"/>
            </a:xfrm>
            <a:custGeom>
              <a:avLst/>
              <a:gdLst/>
              <a:ahLst/>
              <a:cxnLst/>
              <a:rect l="l" t="t" r="r" b="b"/>
              <a:pathLst>
                <a:path w="1185" h="887" extrusionOk="0">
                  <a:moveTo>
                    <a:pt x="592" y="1"/>
                  </a:moveTo>
                  <a:cubicBezTo>
                    <a:pt x="302" y="1"/>
                    <a:pt x="1" y="259"/>
                    <a:pt x="1" y="489"/>
                  </a:cubicBezTo>
                  <a:cubicBezTo>
                    <a:pt x="1" y="763"/>
                    <a:pt x="183" y="854"/>
                    <a:pt x="426" y="885"/>
                  </a:cubicBezTo>
                  <a:cubicBezTo>
                    <a:pt x="441" y="886"/>
                    <a:pt x="455" y="887"/>
                    <a:pt x="470" y="887"/>
                  </a:cubicBezTo>
                  <a:cubicBezTo>
                    <a:pt x="772" y="887"/>
                    <a:pt x="1185" y="600"/>
                    <a:pt x="1156" y="368"/>
                  </a:cubicBezTo>
                  <a:cubicBezTo>
                    <a:pt x="1125" y="94"/>
                    <a:pt x="822" y="94"/>
                    <a:pt x="639" y="3"/>
                  </a:cubicBezTo>
                  <a:cubicBezTo>
                    <a:pt x="623" y="2"/>
                    <a:pt x="608" y="1"/>
                    <a:pt x="5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8" name="Google Shape;15648;p17"/>
            <p:cNvSpPr/>
            <p:nvPr/>
          </p:nvSpPr>
          <p:spPr>
            <a:xfrm>
              <a:off x="5881825" y="1266950"/>
              <a:ext cx="22075" cy="26000"/>
            </a:xfrm>
            <a:custGeom>
              <a:avLst/>
              <a:gdLst/>
              <a:ahLst/>
              <a:cxnLst/>
              <a:rect l="l" t="t" r="r" b="b"/>
              <a:pathLst>
                <a:path w="883" h="1040" extrusionOk="0">
                  <a:moveTo>
                    <a:pt x="402" y="1"/>
                  </a:moveTo>
                  <a:cubicBezTo>
                    <a:pt x="109" y="1"/>
                    <a:pt x="1" y="234"/>
                    <a:pt x="1" y="520"/>
                  </a:cubicBezTo>
                  <a:cubicBezTo>
                    <a:pt x="1" y="807"/>
                    <a:pt x="109" y="1040"/>
                    <a:pt x="402" y="1040"/>
                  </a:cubicBezTo>
                  <a:cubicBezTo>
                    <a:pt x="420" y="1040"/>
                    <a:pt x="438" y="1039"/>
                    <a:pt x="457" y="1037"/>
                  </a:cubicBezTo>
                  <a:cubicBezTo>
                    <a:pt x="791" y="1007"/>
                    <a:pt x="882" y="763"/>
                    <a:pt x="882" y="459"/>
                  </a:cubicBezTo>
                  <a:cubicBezTo>
                    <a:pt x="882" y="186"/>
                    <a:pt x="791" y="4"/>
                    <a:pt x="457" y="4"/>
                  </a:cubicBezTo>
                  <a:cubicBezTo>
                    <a:pt x="438" y="2"/>
                    <a:pt x="420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9" name="Google Shape;15649;p17"/>
            <p:cNvSpPr/>
            <p:nvPr/>
          </p:nvSpPr>
          <p:spPr>
            <a:xfrm>
              <a:off x="6660875" y="984100"/>
              <a:ext cx="23425" cy="26100"/>
            </a:xfrm>
            <a:custGeom>
              <a:avLst/>
              <a:gdLst/>
              <a:ahLst/>
              <a:cxnLst/>
              <a:rect l="l" t="t" r="r" b="b"/>
              <a:pathLst>
                <a:path w="937" h="1044" extrusionOk="0">
                  <a:moveTo>
                    <a:pt x="426" y="1"/>
                  </a:moveTo>
                  <a:cubicBezTo>
                    <a:pt x="190" y="1"/>
                    <a:pt x="1" y="218"/>
                    <a:pt x="55" y="436"/>
                  </a:cubicBezTo>
                  <a:cubicBezTo>
                    <a:pt x="55" y="770"/>
                    <a:pt x="298" y="1013"/>
                    <a:pt x="633" y="1044"/>
                  </a:cubicBezTo>
                  <a:cubicBezTo>
                    <a:pt x="937" y="1044"/>
                    <a:pt x="937" y="801"/>
                    <a:pt x="937" y="588"/>
                  </a:cubicBezTo>
                  <a:cubicBezTo>
                    <a:pt x="937" y="284"/>
                    <a:pt x="846" y="41"/>
                    <a:pt x="511" y="10"/>
                  </a:cubicBezTo>
                  <a:cubicBezTo>
                    <a:pt x="482" y="4"/>
                    <a:pt x="454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0" name="Google Shape;15650;p17"/>
            <p:cNvSpPr/>
            <p:nvPr/>
          </p:nvSpPr>
          <p:spPr>
            <a:xfrm>
              <a:off x="6617400" y="1248025"/>
              <a:ext cx="28900" cy="24225"/>
            </a:xfrm>
            <a:custGeom>
              <a:avLst/>
              <a:gdLst/>
              <a:ahLst/>
              <a:cxnLst/>
              <a:rect l="l" t="t" r="r" b="b"/>
              <a:pathLst>
                <a:path w="1156" h="969" extrusionOk="0">
                  <a:moveTo>
                    <a:pt x="305" y="1"/>
                  </a:moveTo>
                  <a:cubicBezTo>
                    <a:pt x="153" y="1"/>
                    <a:pt x="1" y="31"/>
                    <a:pt x="1" y="244"/>
                  </a:cubicBezTo>
                  <a:cubicBezTo>
                    <a:pt x="53" y="662"/>
                    <a:pt x="420" y="968"/>
                    <a:pt x="812" y="968"/>
                  </a:cubicBezTo>
                  <a:cubicBezTo>
                    <a:pt x="876" y="968"/>
                    <a:pt x="940" y="960"/>
                    <a:pt x="1004" y="943"/>
                  </a:cubicBezTo>
                  <a:cubicBezTo>
                    <a:pt x="1095" y="913"/>
                    <a:pt x="1126" y="821"/>
                    <a:pt x="1156" y="761"/>
                  </a:cubicBezTo>
                  <a:cubicBezTo>
                    <a:pt x="943" y="457"/>
                    <a:pt x="639" y="183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1" name="Google Shape;15651;p17"/>
            <p:cNvSpPr/>
            <p:nvPr/>
          </p:nvSpPr>
          <p:spPr>
            <a:xfrm>
              <a:off x="6622725" y="1290650"/>
              <a:ext cx="28900" cy="27325"/>
            </a:xfrm>
            <a:custGeom>
              <a:avLst/>
              <a:gdLst/>
              <a:ahLst/>
              <a:cxnLst/>
              <a:rect l="l" t="t" r="r" b="b"/>
              <a:pathLst>
                <a:path w="1156" h="1093" extrusionOk="0">
                  <a:moveTo>
                    <a:pt x="728" y="0"/>
                  </a:moveTo>
                  <a:cubicBezTo>
                    <a:pt x="593" y="0"/>
                    <a:pt x="396" y="107"/>
                    <a:pt x="92" y="302"/>
                  </a:cubicBezTo>
                  <a:cubicBezTo>
                    <a:pt x="1" y="393"/>
                    <a:pt x="1" y="545"/>
                    <a:pt x="92" y="636"/>
                  </a:cubicBezTo>
                  <a:cubicBezTo>
                    <a:pt x="426" y="849"/>
                    <a:pt x="791" y="1001"/>
                    <a:pt x="1156" y="1092"/>
                  </a:cubicBezTo>
                  <a:cubicBezTo>
                    <a:pt x="1125" y="1001"/>
                    <a:pt x="1095" y="879"/>
                    <a:pt x="1065" y="788"/>
                  </a:cubicBezTo>
                  <a:cubicBezTo>
                    <a:pt x="992" y="241"/>
                    <a:pt x="930" y="0"/>
                    <a:pt x="7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2" name="Google Shape;15652;p17"/>
            <p:cNvSpPr/>
            <p:nvPr/>
          </p:nvSpPr>
          <p:spPr>
            <a:xfrm>
              <a:off x="6322575" y="1203250"/>
              <a:ext cx="31950" cy="22000"/>
            </a:xfrm>
            <a:custGeom>
              <a:avLst/>
              <a:gdLst/>
              <a:ahLst/>
              <a:cxnLst/>
              <a:rect l="l" t="t" r="r" b="b"/>
              <a:pathLst>
                <a:path w="1278" h="880" extrusionOk="0">
                  <a:moveTo>
                    <a:pt x="499" y="0"/>
                  </a:moveTo>
                  <a:cubicBezTo>
                    <a:pt x="316" y="0"/>
                    <a:pt x="154" y="95"/>
                    <a:pt x="92" y="302"/>
                  </a:cubicBezTo>
                  <a:cubicBezTo>
                    <a:pt x="0" y="728"/>
                    <a:pt x="304" y="728"/>
                    <a:pt x="578" y="728"/>
                  </a:cubicBezTo>
                  <a:cubicBezTo>
                    <a:pt x="639" y="789"/>
                    <a:pt x="699" y="849"/>
                    <a:pt x="791" y="880"/>
                  </a:cubicBezTo>
                  <a:cubicBezTo>
                    <a:pt x="1034" y="880"/>
                    <a:pt x="1277" y="789"/>
                    <a:pt x="1247" y="515"/>
                  </a:cubicBezTo>
                  <a:cubicBezTo>
                    <a:pt x="1247" y="211"/>
                    <a:pt x="973" y="150"/>
                    <a:pt x="760" y="59"/>
                  </a:cubicBezTo>
                  <a:cubicBezTo>
                    <a:pt x="674" y="21"/>
                    <a:pt x="584" y="0"/>
                    <a:pt x="4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3" name="Google Shape;15653;p17"/>
            <p:cNvSpPr/>
            <p:nvPr/>
          </p:nvSpPr>
          <p:spPr>
            <a:xfrm>
              <a:off x="5200975" y="1349025"/>
              <a:ext cx="24325" cy="25175"/>
            </a:xfrm>
            <a:custGeom>
              <a:avLst/>
              <a:gdLst/>
              <a:ahLst/>
              <a:cxnLst/>
              <a:rect l="l" t="t" r="r" b="b"/>
              <a:pathLst>
                <a:path w="973" h="1007" extrusionOk="0">
                  <a:moveTo>
                    <a:pt x="488" y="0"/>
                  </a:moveTo>
                  <a:cubicBezTo>
                    <a:pt x="468" y="0"/>
                    <a:pt x="447" y="1"/>
                    <a:pt x="426" y="3"/>
                  </a:cubicBezTo>
                  <a:cubicBezTo>
                    <a:pt x="183" y="34"/>
                    <a:pt x="0" y="277"/>
                    <a:pt x="61" y="520"/>
                  </a:cubicBezTo>
                  <a:cubicBezTo>
                    <a:pt x="61" y="854"/>
                    <a:pt x="304" y="946"/>
                    <a:pt x="578" y="1006"/>
                  </a:cubicBezTo>
                  <a:cubicBezTo>
                    <a:pt x="821" y="976"/>
                    <a:pt x="973" y="733"/>
                    <a:pt x="943" y="490"/>
                  </a:cubicBezTo>
                  <a:cubicBezTo>
                    <a:pt x="914" y="205"/>
                    <a:pt x="779" y="0"/>
                    <a:pt x="4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4" name="Google Shape;15654;p17"/>
            <p:cNvSpPr/>
            <p:nvPr/>
          </p:nvSpPr>
          <p:spPr>
            <a:xfrm>
              <a:off x="6792950" y="1219150"/>
              <a:ext cx="34975" cy="23175"/>
            </a:xfrm>
            <a:custGeom>
              <a:avLst/>
              <a:gdLst/>
              <a:ahLst/>
              <a:cxnLst/>
              <a:rect l="l" t="t" r="r" b="b"/>
              <a:pathLst>
                <a:path w="1399" h="927" extrusionOk="0">
                  <a:moveTo>
                    <a:pt x="629" y="1"/>
                  </a:moveTo>
                  <a:cubicBezTo>
                    <a:pt x="487" y="1"/>
                    <a:pt x="345" y="31"/>
                    <a:pt x="213" y="92"/>
                  </a:cubicBezTo>
                  <a:cubicBezTo>
                    <a:pt x="0" y="183"/>
                    <a:pt x="61" y="305"/>
                    <a:pt x="213" y="426"/>
                  </a:cubicBezTo>
                  <a:cubicBezTo>
                    <a:pt x="304" y="578"/>
                    <a:pt x="426" y="700"/>
                    <a:pt x="578" y="791"/>
                  </a:cubicBezTo>
                  <a:cubicBezTo>
                    <a:pt x="613" y="879"/>
                    <a:pt x="700" y="927"/>
                    <a:pt x="785" y="927"/>
                  </a:cubicBezTo>
                  <a:cubicBezTo>
                    <a:pt x="845" y="927"/>
                    <a:pt x="905" y="902"/>
                    <a:pt x="943" y="852"/>
                  </a:cubicBezTo>
                  <a:cubicBezTo>
                    <a:pt x="1125" y="700"/>
                    <a:pt x="1247" y="517"/>
                    <a:pt x="1399" y="365"/>
                  </a:cubicBezTo>
                  <a:cubicBezTo>
                    <a:pt x="1196" y="122"/>
                    <a:pt x="912" y="1"/>
                    <a:pt x="6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5" name="Google Shape;15655;p17"/>
            <p:cNvSpPr/>
            <p:nvPr/>
          </p:nvSpPr>
          <p:spPr>
            <a:xfrm>
              <a:off x="6469225" y="1057225"/>
              <a:ext cx="23600" cy="25175"/>
            </a:xfrm>
            <a:custGeom>
              <a:avLst/>
              <a:gdLst/>
              <a:ahLst/>
              <a:cxnLst/>
              <a:rect l="l" t="t" r="r" b="b"/>
              <a:pathLst>
                <a:path w="944" h="1007" extrusionOk="0">
                  <a:moveTo>
                    <a:pt x="513" y="0"/>
                  </a:moveTo>
                  <a:cubicBezTo>
                    <a:pt x="495" y="0"/>
                    <a:pt x="476" y="1"/>
                    <a:pt x="457" y="3"/>
                  </a:cubicBezTo>
                  <a:cubicBezTo>
                    <a:pt x="183" y="3"/>
                    <a:pt x="1" y="247"/>
                    <a:pt x="31" y="490"/>
                  </a:cubicBezTo>
                  <a:cubicBezTo>
                    <a:pt x="31" y="794"/>
                    <a:pt x="274" y="1006"/>
                    <a:pt x="548" y="1006"/>
                  </a:cubicBezTo>
                  <a:cubicBezTo>
                    <a:pt x="852" y="1006"/>
                    <a:pt x="943" y="763"/>
                    <a:pt x="943" y="490"/>
                  </a:cubicBezTo>
                  <a:cubicBezTo>
                    <a:pt x="915" y="205"/>
                    <a:pt x="780" y="0"/>
                    <a:pt x="5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6" name="Google Shape;15656;p17"/>
            <p:cNvSpPr/>
            <p:nvPr/>
          </p:nvSpPr>
          <p:spPr>
            <a:xfrm>
              <a:off x="5223000" y="1528425"/>
              <a:ext cx="23600" cy="25200"/>
            </a:xfrm>
            <a:custGeom>
              <a:avLst/>
              <a:gdLst/>
              <a:ahLst/>
              <a:cxnLst/>
              <a:rect l="l" t="t" r="r" b="b"/>
              <a:pathLst>
                <a:path w="944" h="1008" extrusionOk="0">
                  <a:moveTo>
                    <a:pt x="487" y="1"/>
                  </a:moveTo>
                  <a:cubicBezTo>
                    <a:pt x="274" y="1"/>
                    <a:pt x="1" y="396"/>
                    <a:pt x="1" y="669"/>
                  </a:cubicBezTo>
                  <a:cubicBezTo>
                    <a:pt x="31" y="943"/>
                    <a:pt x="214" y="1004"/>
                    <a:pt x="426" y="1004"/>
                  </a:cubicBezTo>
                  <a:cubicBezTo>
                    <a:pt x="447" y="1006"/>
                    <a:pt x="468" y="1008"/>
                    <a:pt x="488" y="1008"/>
                  </a:cubicBezTo>
                  <a:cubicBezTo>
                    <a:pt x="709" y="1008"/>
                    <a:pt x="915" y="861"/>
                    <a:pt x="943" y="639"/>
                  </a:cubicBezTo>
                  <a:cubicBezTo>
                    <a:pt x="943" y="365"/>
                    <a:pt x="730" y="3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7" name="Google Shape;15657;p17"/>
            <p:cNvSpPr/>
            <p:nvPr/>
          </p:nvSpPr>
          <p:spPr>
            <a:xfrm>
              <a:off x="5466925" y="1423575"/>
              <a:ext cx="24350" cy="23575"/>
            </a:xfrm>
            <a:custGeom>
              <a:avLst/>
              <a:gdLst/>
              <a:ahLst/>
              <a:cxnLst/>
              <a:rect l="l" t="t" r="r" b="b"/>
              <a:pathLst>
                <a:path w="974" h="943" extrusionOk="0">
                  <a:moveTo>
                    <a:pt x="487" y="0"/>
                  </a:moveTo>
                  <a:cubicBezTo>
                    <a:pt x="244" y="30"/>
                    <a:pt x="31" y="243"/>
                    <a:pt x="31" y="517"/>
                  </a:cubicBezTo>
                  <a:cubicBezTo>
                    <a:pt x="1" y="730"/>
                    <a:pt x="183" y="942"/>
                    <a:pt x="396" y="942"/>
                  </a:cubicBezTo>
                  <a:cubicBezTo>
                    <a:pt x="700" y="942"/>
                    <a:pt x="973" y="699"/>
                    <a:pt x="973" y="395"/>
                  </a:cubicBezTo>
                  <a:cubicBezTo>
                    <a:pt x="943" y="122"/>
                    <a:pt x="730" y="91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8" name="Google Shape;15658;p17"/>
            <p:cNvSpPr/>
            <p:nvPr/>
          </p:nvSpPr>
          <p:spPr>
            <a:xfrm>
              <a:off x="6264050" y="1158025"/>
              <a:ext cx="26625" cy="21875"/>
            </a:xfrm>
            <a:custGeom>
              <a:avLst/>
              <a:gdLst/>
              <a:ahLst/>
              <a:cxnLst/>
              <a:rect l="l" t="t" r="r" b="b"/>
              <a:pathLst>
                <a:path w="1065" h="875" extrusionOk="0">
                  <a:moveTo>
                    <a:pt x="394" y="1"/>
                  </a:moveTo>
                  <a:cubicBezTo>
                    <a:pt x="172" y="1"/>
                    <a:pt x="57" y="150"/>
                    <a:pt x="31" y="409"/>
                  </a:cubicBezTo>
                  <a:cubicBezTo>
                    <a:pt x="1" y="683"/>
                    <a:pt x="123" y="865"/>
                    <a:pt x="396" y="865"/>
                  </a:cubicBezTo>
                  <a:cubicBezTo>
                    <a:pt x="446" y="871"/>
                    <a:pt x="496" y="874"/>
                    <a:pt x="545" y="874"/>
                  </a:cubicBezTo>
                  <a:cubicBezTo>
                    <a:pt x="765" y="874"/>
                    <a:pt x="965" y="804"/>
                    <a:pt x="1065" y="531"/>
                  </a:cubicBezTo>
                  <a:cubicBezTo>
                    <a:pt x="1065" y="196"/>
                    <a:pt x="822" y="75"/>
                    <a:pt x="518" y="14"/>
                  </a:cubicBezTo>
                  <a:cubicBezTo>
                    <a:pt x="473" y="5"/>
                    <a:pt x="432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9" name="Google Shape;15659;p17"/>
            <p:cNvSpPr/>
            <p:nvPr/>
          </p:nvSpPr>
          <p:spPr>
            <a:xfrm>
              <a:off x="5407650" y="1275875"/>
              <a:ext cx="24350" cy="22325"/>
            </a:xfrm>
            <a:custGeom>
              <a:avLst/>
              <a:gdLst/>
              <a:ahLst/>
              <a:cxnLst/>
              <a:rect l="l" t="t" r="r" b="b"/>
              <a:pathLst>
                <a:path w="974" h="893" extrusionOk="0">
                  <a:moveTo>
                    <a:pt x="374" y="1"/>
                  </a:moveTo>
                  <a:cubicBezTo>
                    <a:pt x="167" y="1"/>
                    <a:pt x="1" y="195"/>
                    <a:pt x="1" y="437"/>
                  </a:cubicBezTo>
                  <a:cubicBezTo>
                    <a:pt x="1" y="771"/>
                    <a:pt x="244" y="893"/>
                    <a:pt x="548" y="893"/>
                  </a:cubicBezTo>
                  <a:cubicBezTo>
                    <a:pt x="761" y="893"/>
                    <a:pt x="974" y="802"/>
                    <a:pt x="974" y="558"/>
                  </a:cubicBezTo>
                  <a:cubicBezTo>
                    <a:pt x="913" y="285"/>
                    <a:pt x="791" y="11"/>
                    <a:pt x="457" y="11"/>
                  </a:cubicBezTo>
                  <a:cubicBezTo>
                    <a:pt x="429" y="4"/>
                    <a:pt x="401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0" name="Google Shape;15660;p17"/>
            <p:cNvSpPr/>
            <p:nvPr/>
          </p:nvSpPr>
          <p:spPr>
            <a:xfrm>
              <a:off x="7039250" y="1179550"/>
              <a:ext cx="25000" cy="22975"/>
            </a:xfrm>
            <a:custGeom>
              <a:avLst/>
              <a:gdLst/>
              <a:ahLst/>
              <a:cxnLst/>
              <a:rect l="l" t="t" r="r" b="b"/>
              <a:pathLst>
                <a:path w="1000" h="919" extrusionOk="0">
                  <a:moveTo>
                    <a:pt x="577" y="1"/>
                  </a:moveTo>
                  <a:cubicBezTo>
                    <a:pt x="557" y="1"/>
                    <a:pt x="535" y="2"/>
                    <a:pt x="513" y="4"/>
                  </a:cubicBezTo>
                  <a:cubicBezTo>
                    <a:pt x="270" y="4"/>
                    <a:pt x="57" y="186"/>
                    <a:pt x="57" y="430"/>
                  </a:cubicBezTo>
                  <a:cubicBezTo>
                    <a:pt x="0" y="688"/>
                    <a:pt x="186" y="919"/>
                    <a:pt x="437" y="919"/>
                  </a:cubicBezTo>
                  <a:cubicBezTo>
                    <a:pt x="452" y="919"/>
                    <a:pt x="467" y="918"/>
                    <a:pt x="483" y="916"/>
                  </a:cubicBezTo>
                  <a:cubicBezTo>
                    <a:pt x="756" y="916"/>
                    <a:pt x="1000" y="703"/>
                    <a:pt x="1000" y="430"/>
                  </a:cubicBezTo>
                  <a:cubicBezTo>
                    <a:pt x="971" y="176"/>
                    <a:pt x="839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1" name="Google Shape;15661;p17"/>
            <p:cNvSpPr/>
            <p:nvPr/>
          </p:nvSpPr>
          <p:spPr>
            <a:xfrm>
              <a:off x="5730625" y="1535025"/>
              <a:ext cx="32700" cy="29900"/>
            </a:xfrm>
            <a:custGeom>
              <a:avLst/>
              <a:gdLst/>
              <a:ahLst/>
              <a:cxnLst/>
              <a:rect l="l" t="t" r="r" b="b"/>
              <a:pathLst>
                <a:path w="1308" h="1196" extrusionOk="0">
                  <a:moveTo>
                    <a:pt x="873" y="0"/>
                  </a:moveTo>
                  <a:cubicBezTo>
                    <a:pt x="769" y="0"/>
                    <a:pt x="655" y="54"/>
                    <a:pt x="547" y="162"/>
                  </a:cubicBezTo>
                  <a:cubicBezTo>
                    <a:pt x="304" y="375"/>
                    <a:pt x="0" y="527"/>
                    <a:pt x="0" y="922"/>
                  </a:cubicBezTo>
                  <a:cubicBezTo>
                    <a:pt x="0" y="983"/>
                    <a:pt x="31" y="1044"/>
                    <a:pt x="31" y="1104"/>
                  </a:cubicBezTo>
                  <a:cubicBezTo>
                    <a:pt x="107" y="1165"/>
                    <a:pt x="205" y="1196"/>
                    <a:pt x="304" y="1196"/>
                  </a:cubicBezTo>
                  <a:cubicBezTo>
                    <a:pt x="403" y="1196"/>
                    <a:pt x="502" y="1165"/>
                    <a:pt x="578" y="1104"/>
                  </a:cubicBezTo>
                  <a:cubicBezTo>
                    <a:pt x="669" y="1013"/>
                    <a:pt x="638" y="831"/>
                    <a:pt x="790" y="740"/>
                  </a:cubicBezTo>
                  <a:cubicBezTo>
                    <a:pt x="1064" y="679"/>
                    <a:pt x="1307" y="527"/>
                    <a:pt x="1186" y="253"/>
                  </a:cubicBezTo>
                  <a:cubicBezTo>
                    <a:pt x="1118" y="85"/>
                    <a:pt x="1004" y="0"/>
                    <a:pt x="8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2" name="Google Shape;15662;p17"/>
            <p:cNvSpPr/>
            <p:nvPr/>
          </p:nvSpPr>
          <p:spPr>
            <a:xfrm>
              <a:off x="5557350" y="1498800"/>
              <a:ext cx="19800" cy="36400"/>
            </a:xfrm>
            <a:custGeom>
              <a:avLst/>
              <a:gdLst/>
              <a:ahLst/>
              <a:cxnLst/>
              <a:rect l="l" t="t" r="r" b="b"/>
              <a:pathLst>
                <a:path w="792" h="1456" extrusionOk="0">
                  <a:moveTo>
                    <a:pt x="305" y="0"/>
                  </a:moveTo>
                  <a:cubicBezTo>
                    <a:pt x="214" y="395"/>
                    <a:pt x="153" y="669"/>
                    <a:pt x="92" y="973"/>
                  </a:cubicBezTo>
                  <a:cubicBezTo>
                    <a:pt x="31" y="1186"/>
                    <a:pt x="1" y="1368"/>
                    <a:pt x="244" y="1429"/>
                  </a:cubicBezTo>
                  <a:cubicBezTo>
                    <a:pt x="287" y="1447"/>
                    <a:pt x="330" y="1456"/>
                    <a:pt x="373" y="1456"/>
                  </a:cubicBezTo>
                  <a:cubicBezTo>
                    <a:pt x="544" y="1456"/>
                    <a:pt x="700" y="1319"/>
                    <a:pt x="700" y="1125"/>
                  </a:cubicBezTo>
                  <a:cubicBezTo>
                    <a:pt x="670" y="760"/>
                    <a:pt x="791" y="335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3" name="Google Shape;15663;p17"/>
            <p:cNvSpPr/>
            <p:nvPr/>
          </p:nvSpPr>
          <p:spPr>
            <a:xfrm>
              <a:off x="6793700" y="1102050"/>
              <a:ext cx="22775" cy="22225"/>
            </a:xfrm>
            <a:custGeom>
              <a:avLst/>
              <a:gdLst/>
              <a:ahLst/>
              <a:cxnLst/>
              <a:rect l="l" t="t" r="r" b="b"/>
              <a:pathLst>
                <a:path w="911" h="889" extrusionOk="0">
                  <a:moveTo>
                    <a:pt x="442" y="1"/>
                  </a:moveTo>
                  <a:cubicBezTo>
                    <a:pt x="427" y="1"/>
                    <a:pt x="412" y="2"/>
                    <a:pt x="396" y="4"/>
                  </a:cubicBezTo>
                  <a:cubicBezTo>
                    <a:pt x="122" y="4"/>
                    <a:pt x="1" y="125"/>
                    <a:pt x="1" y="399"/>
                  </a:cubicBezTo>
                  <a:cubicBezTo>
                    <a:pt x="1" y="672"/>
                    <a:pt x="153" y="885"/>
                    <a:pt x="426" y="885"/>
                  </a:cubicBezTo>
                  <a:cubicBezTo>
                    <a:pt x="444" y="887"/>
                    <a:pt x="461" y="888"/>
                    <a:pt x="478" y="888"/>
                  </a:cubicBezTo>
                  <a:cubicBezTo>
                    <a:pt x="726" y="888"/>
                    <a:pt x="911" y="685"/>
                    <a:pt x="882" y="429"/>
                  </a:cubicBezTo>
                  <a:cubicBezTo>
                    <a:pt x="854" y="202"/>
                    <a:pt x="66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4" name="Google Shape;15664;p17"/>
            <p:cNvSpPr/>
            <p:nvPr/>
          </p:nvSpPr>
          <p:spPr>
            <a:xfrm>
              <a:off x="5658425" y="12843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289" y="0"/>
                  </a:moveTo>
                  <a:cubicBezTo>
                    <a:pt x="244" y="0"/>
                    <a:pt x="198" y="3"/>
                    <a:pt x="153" y="8"/>
                  </a:cubicBezTo>
                  <a:lnTo>
                    <a:pt x="183" y="8"/>
                  </a:lnTo>
                  <a:cubicBezTo>
                    <a:pt x="1" y="281"/>
                    <a:pt x="1" y="646"/>
                    <a:pt x="183" y="920"/>
                  </a:cubicBezTo>
                  <a:cubicBezTo>
                    <a:pt x="274" y="980"/>
                    <a:pt x="373" y="1011"/>
                    <a:pt x="468" y="1011"/>
                  </a:cubicBezTo>
                  <a:cubicBezTo>
                    <a:pt x="563" y="1011"/>
                    <a:pt x="654" y="980"/>
                    <a:pt x="730" y="920"/>
                  </a:cubicBezTo>
                  <a:cubicBezTo>
                    <a:pt x="791" y="859"/>
                    <a:pt x="852" y="798"/>
                    <a:pt x="912" y="737"/>
                  </a:cubicBezTo>
                  <a:cubicBezTo>
                    <a:pt x="973" y="676"/>
                    <a:pt x="1034" y="616"/>
                    <a:pt x="1095" y="524"/>
                  </a:cubicBezTo>
                  <a:cubicBezTo>
                    <a:pt x="1095" y="494"/>
                    <a:pt x="1095" y="433"/>
                    <a:pt x="1095" y="372"/>
                  </a:cubicBezTo>
                  <a:cubicBezTo>
                    <a:pt x="1034" y="312"/>
                    <a:pt x="973" y="251"/>
                    <a:pt x="912" y="190"/>
                  </a:cubicBezTo>
                  <a:cubicBezTo>
                    <a:pt x="735" y="63"/>
                    <a:pt x="516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5" name="Google Shape;15665;p17"/>
            <p:cNvSpPr/>
            <p:nvPr/>
          </p:nvSpPr>
          <p:spPr>
            <a:xfrm>
              <a:off x="6118925" y="1362025"/>
              <a:ext cx="25100" cy="25800"/>
            </a:xfrm>
            <a:custGeom>
              <a:avLst/>
              <a:gdLst/>
              <a:ahLst/>
              <a:cxnLst/>
              <a:rect l="l" t="t" r="r" b="b"/>
              <a:pathLst>
                <a:path w="1004" h="1032" extrusionOk="0">
                  <a:moveTo>
                    <a:pt x="547" y="0"/>
                  </a:moveTo>
                  <a:cubicBezTo>
                    <a:pt x="152" y="0"/>
                    <a:pt x="0" y="182"/>
                    <a:pt x="0" y="547"/>
                  </a:cubicBezTo>
                  <a:cubicBezTo>
                    <a:pt x="202" y="623"/>
                    <a:pt x="153" y="1032"/>
                    <a:pt x="389" y="1032"/>
                  </a:cubicBezTo>
                  <a:cubicBezTo>
                    <a:pt x="438" y="1032"/>
                    <a:pt x="500" y="1014"/>
                    <a:pt x="578" y="973"/>
                  </a:cubicBezTo>
                  <a:cubicBezTo>
                    <a:pt x="912" y="881"/>
                    <a:pt x="1003" y="486"/>
                    <a:pt x="791" y="243"/>
                  </a:cubicBezTo>
                  <a:cubicBezTo>
                    <a:pt x="699" y="152"/>
                    <a:pt x="639" y="61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6" name="Google Shape;15666;p17"/>
            <p:cNvSpPr/>
            <p:nvPr/>
          </p:nvSpPr>
          <p:spPr>
            <a:xfrm>
              <a:off x="6321825" y="1221425"/>
              <a:ext cx="30400" cy="30200"/>
            </a:xfrm>
            <a:custGeom>
              <a:avLst/>
              <a:gdLst/>
              <a:ahLst/>
              <a:cxnLst/>
              <a:rect l="l" t="t" r="r" b="b"/>
              <a:pathLst>
                <a:path w="1216" h="1208" extrusionOk="0">
                  <a:moveTo>
                    <a:pt x="608" y="1"/>
                  </a:moveTo>
                  <a:cubicBezTo>
                    <a:pt x="547" y="62"/>
                    <a:pt x="486" y="122"/>
                    <a:pt x="426" y="183"/>
                  </a:cubicBezTo>
                  <a:cubicBezTo>
                    <a:pt x="122" y="396"/>
                    <a:pt x="0" y="578"/>
                    <a:pt x="456" y="761"/>
                  </a:cubicBezTo>
                  <a:cubicBezTo>
                    <a:pt x="547" y="822"/>
                    <a:pt x="608" y="882"/>
                    <a:pt x="638" y="973"/>
                  </a:cubicBezTo>
                  <a:cubicBezTo>
                    <a:pt x="680" y="1098"/>
                    <a:pt x="735" y="1208"/>
                    <a:pt x="834" y="1208"/>
                  </a:cubicBezTo>
                  <a:cubicBezTo>
                    <a:pt x="880" y="1208"/>
                    <a:pt x="935" y="1184"/>
                    <a:pt x="1003" y="1125"/>
                  </a:cubicBezTo>
                  <a:cubicBezTo>
                    <a:pt x="1155" y="1034"/>
                    <a:pt x="1216" y="822"/>
                    <a:pt x="1125" y="639"/>
                  </a:cubicBezTo>
                  <a:cubicBezTo>
                    <a:pt x="1003" y="487"/>
                    <a:pt x="790" y="396"/>
                    <a:pt x="821" y="15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7" name="Google Shape;15667;p17"/>
            <p:cNvSpPr/>
            <p:nvPr/>
          </p:nvSpPr>
          <p:spPr>
            <a:xfrm>
              <a:off x="6951775" y="1157600"/>
              <a:ext cx="24325" cy="22400"/>
            </a:xfrm>
            <a:custGeom>
              <a:avLst/>
              <a:gdLst/>
              <a:ahLst/>
              <a:cxnLst/>
              <a:rect l="l" t="t" r="r" b="b"/>
              <a:pathLst>
                <a:path w="973" h="896" extrusionOk="0">
                  <a:moveTo>
                    <a:pt x="517" y="1"/>
                  </a:moveTo>
                  <a:cubicBezTo>
                    <a:pt x="213" y="1"/>
                    <a:pt x="0" y="274"/>
                    <a:pt x="61" y="548"/>
                  </a:cubicBezTo>
                  <a:cubicBezTo>
                    <a:pt x="87" y="755"/>
                    <a:pt x="245" y="895"/>
                    <a:pt x="422" y="895"/>
                  </a:cubicBezTo>
                  <a:cubicBezTo>
                    <a:pt x="453" y="895"/>
                    <a:pt x="485" y="891"/>
                    <a:pt x="517" y="882"/>
                  </a:cubicBezTo>
                  <a:cubicBezTo>
                    <a:pt x="760" y="852"/>
                    <a:pt x="973" y="639"/>
                    <a:pt x="942" y="365"/>
                  </a:cubicBezTo>
                  <a:cubicBezTo>
                    <a:pt x="912" y="153"/>
                    <a:pt x="730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8" name="Google Shape;15668;p17"/>
            <p:cNvSpPr/>
            <p:nvPr/>
          </p:nvSpPr>
          <p:spPr>
            <a:xfrm>
              <a:off x="5995050" y="1373400"/>
              <a:ext cx="17500" cy="32525"/>
            </a:xfrm>
            <a:custGeom>
              <a:avLst/>
              <a:gdLst/>
              <a:ahLst/>
              <a:cxnLst/>
              <a:rect l="l" t="t" r="r" b="b"/>
              <a:pathLst>
                <a:path w="700" h="1301" extrusionOk="0">
                  <a:moveTo>
                    <a:pt x="183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1" y="366"/>
                    <a:pt x="31" y="487"/>
                  </a:cubicBezTo>
                  <a:cubicBezTo>
                    <a:pt x="31" y="730"/>
                    <a:pt x="1" y="943"/>
                    <a:pt x="92" y="1126"/>
                  </a:cubicBezTo>
                  <a:cubicBezTo>
                    <a:pt x="137" y="1238"/>
                    <a:pt x="249" y="1301"/>
                    <a:pt x="366" y="1301"/>
                  </a:cubicBezTo>
                  <a:cubicBezTo>
                    <a:pt x="407" y="1301"/>
                    <a:pt x="448" y="1293"/>
                    <a:pt x="487" y="1278"/>
                  </a:cubicBezTo>
                  <a:cubicBezTo>
                    <a:pt x="578" y="1217"/>
                    <a:pt x="700" y="1126"/>
                    <a:pt x="670" y="1004"/>
                  </a:cubicBezTo>
                  <a:cubicBezTo>
                    <a:pt x="578" y="700"/>
                    <a:pt x="457" y="396"/>
                    <a:pt x="335" y="92"/>
                  </a:cubicBezTo>
                  <a:cubicBezTo>
                    <a:pt x="30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9" name="Google Shape;15669;p17"/>
            <p:cNvSpPr/>
            <p:nvPr/>
          </p:nvSpPr>
          <p:spPr>
            <a:xfrm>
              <a:off x="6081675" y="1472550"/>
              <a:ext cx="22075" cy="26675"/>
            </a:xfrm>
            <a:custGeom>
              <a:avLst/>
              <a:gdLst/>
              <a:ahLst/>
              <a:cxnLst/>
              <a:rect l="l" t="t" r="r" b="b"/>
              <a:pathLst>
                <a:path w="883" h="1067" extrusionOk="0">
                  <a:moveTo>
                    <a:pt x="448" y="1"/>
                  </a:moveTo>
                  <a:cubicBezTo>
                    <a:pt x="260" y="1"/>
                    <a:pt x="173" y="270"/>
                    <a:pt x="31" y="412"/>
                  </a:cubicBezTo>
                  <a:cubicBezTo>
                    <a:pt x="31" y="442"/>
                    <a:pt x="1" y="442"/>
                    <a:pt x="1" y="473"/>
                  </a:cubicBezTo>
                  <a:lnTo>
                    <a:pt x="31" y="868"/>
                  </a:lnTo>
                  <a:cubicBezTo>
                    <a:pt x="144" y="997"/>
                    <a:pt x="275" y="1066"/>
                    <a:pt x="399" y="1066"/>
                  </a:cubicBezTo>
                  <a:cubicBezTo>
                    <a:pt x="509" y="1066"/>
                    <a:pt x="615" y="1012"/>
                    <a:pt x="700" y="898"/>
                  </a:cubicBezTo>
                  <a:cubicBezTo>
                    <a:pt x="882" y="625"/>
                    <a:pt x="852" y="290"/>
                    <a:pt x="639" y="78"/>
                  </a:cubicBezTo>
                  <a:cubicBezTo>
                    <a:pt x="564" y="23"/>
                    <a:pt x="502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0" name="Google Shape;15670;p17"/>
            <p:cNvSpPr/>
            <p:nvPr/>
          </p:nvSpPr>
          <p:spPr>
            <a:xfrm>
              <a:off x="6175150" y="1416925"/>
              <a:ext cx="27375" cy="20150"/>
            </a:xfrm>
            <a:custGeom>
              <a:avLst/>
              <a:gdLst/>
              <a:ahLst/>
              <a:cxnLst/>
              <a:rect l="l" t="t" r="r" b="b"/>
              <a:pathLst>
                <a:path w="1095" h="806" extrusionOk="0">
                  <a:moveTo>
                    <a:pt x="685" y="0"/>
                  </a:moveTo>
                  <a:cubicBezTo>
                    <a:pt x="548" y="0"/>
                    <a:pt x="411" y="8"/>
                    <a:pt x="274" y="23"/>
                  </a:cubicBezTo>
                  <a:cubicBezTo>
                    <a:pt x="122" y="53"/>
                    <a:pt x="31" y="175"/>
                    <a:pt x="1" y="327"/>
                  </a:cubicBezTo>
                  <a:cubicBezTo>
                    <a:pt x="1" y="509"/>
                    <a:pt x="92" y="661"/>
                    <a:pt x="274" y="752"/>
                  </a:cubicBezTo>
                  <a:cubicBezTo>
                    <a:pt x="322" y="788"/>
                    <a:pt x="380" y="805"/>
                    <a:pt x="437" y="805"/>
                  </a:cubicBezTo>
                  <a:cubicBezTo>
                    <a:pt x="525" y="805"/>
                    <a:pt x="614" y="765"/>
                    <a:pt x="669" y="692"/>
                  </a:cubicBezTo>
                  <a:cubicBezTo>
                    <a:pt x="821" y="479"/>
                    <a:pt x="973" y="236"/>
                    <a:pt x="1095" y="23"/>
                  </a:cubicBezTo>
                  <a:cubicBezTo>
                    <a:pt x="958" y="8"/>
                    <a:pt x="821" y="0"/>
                    <a:pt x="6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1" name="Google Shape;15671;p17"/>
            <p:cNvSpPr/>
            <p:nvPr/>
          </p:nvSpPr>
          <p:spPr>
            <a:xfrm>
              <a:off x="5289125" y="1419775"/>
              <a:ext cx="24325" cy="19775"/>
            </a:xfrm>
            <a:custGeom>
              <a:avLst/>
              <a:gdLst/>
              <a:ahLst/>
              <a:cxnLst/>
              <a:rect l="l" t="t" r="r" b="b"/>
              <a:pathLst>
                <a:path w="973" h="791" extrusionOk="0">
                  <a:moveTo>
                    <a:pt x="274" y="0"/>
                  </a:moveTo>
                  <a:cubicBezTo>
                    <a:pt x="0" y="0"/>
                    <a:pt x="0" y="243"/>
                    <a:pt x="0" y="456"/>
                  </a:cubicBezTo>
                  <a:cubicBezTo>
                    <a:pt x="26" y="769"/>
                    <a:pt x="253" y="791"/>
                    <a:pt x="490" y="791"/>
                  </a:cubicBezTo>
                  <a:cubicBezTo>
                    <a:pt x="529" y="791"/>
                    <a:pt x="569" y="790"/>
                    <a:pt x="608" y="790"/>
                  </a:cubicBezTo>
                  <a:cubicBezTo>
                    <a:pt x="791" y="760"/>
                    <a:pt x="973" y="699"/>
                    <a:pt x="973" y="486"/>
                  </a:cubicBezTo>
                  <a:cubicBezTo>
                    <a:pt x="851" y="182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2" name="Google Shape;15672;p17"/>
            <p:cNvSpPr/>
            <p:nvPr/>
          </p:nvSpPr>
          <p:spPr>
            <a:xfrm>
              <a:off x="6903125" y="1430325"/>
              <a:ext cx="22075" cy="22225"/>
            </a:xfrm>
            <a:custGeom>
              <a:avLst/>
              <a:gdLst/>
              <a:ahLst/>
              <a:cxnLst/>
              <a:rect l="l" t="t" r="r" b="b"/>
              <a:pathLst>
                <a:path w="883" h="889" extrusionOk="0">
                  <a:moveTo>
                    <a:pt x="405" y="1"/>
                  </a:moveTo>
                  <a:cubicBezTo>
                    <a:pt x="160" y="1"/>
                    <a:pt x="1" y="204"/>
                    <a:pt x="1" y="460"/>
                  </a:cubicBezTo>
                  <a:cubicBezTo>
                    <a:pt x="1" y="672"/>
                    <a:pt x="153" y="885"/>
                    <a:pt x="396" y="885"/>
                  </a:cubicBezTo>
                  <a:cubicBezTo>
                    <a:pt x="416" y="887"/>
                    <a:pt x="435" y="888"/>
                    <a:pt x="454" y="888"/>
                  </a:cubicBezTo>
                  <a:cubicBezTo>
                    <a:pt x="691" y="888"/>
                    <a:pt x="826" y="713"/>
                    <a:pt x="882" y="460"/>
                  </a:cubicBezTo>
                  <a:cubicBezTo>
                    <a:pt x="852" y="216"/>
                    <a:pt x="730" y="4"/>
                    <a:pt x="457" y="4"/>
                  </a:cubicBezTo>
                  <a:cubicBezTo>
                    <a:pt x="439" y="2"/>
                    <a:pt x="422" y="1"/>
                    <a:pt x="4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3" name="Google Shape;15673;p17"/>
            <p:cNvSpPr/>
            <p:nvPr/>
          </p:nvSpPr>
          <p:spPr>
            <a:xfrm>
              <a:off x="6359800" y="1318225"/>
              <a:ext cx="22825" cy="26725"/>
            </a:xfrm>
            <a:custGeom>
              <a:avLst/>
              <a:gdLst/>
              <a:ahLst/>
              <a:cxnLst/>
              <a:rect l="l" t="t" r="r" b="b"/>
              <a:pathLst>
                <a:path w="913" h="1069" extrusionOk="0">
                  <a:moveTo>
                    <a:pt x="395" y="0"/>
                  </a:moveTo>
                  <a:cubicBezTo>
                    <a:pt x="278" y="0"/>
                    <a:pt x="187" y="107"/>
                    <a:pt x="1" y="323"/>
                  </a:cubicBezTo>
                  <a:cubicBezTo>
                    <a:pt x="1" y="536"/>
                    <a:pt x="153" y="749"/>
                    <a:pt x="366" y="840"/>
                  </a:cubicBezTo>
                  <a:cubicBezTo>
                    <a:pt x="457" y="931"/>
                    <a:pt x="639" y="901"/>
                    <a:pt x="730" y="1023"/>
                  </a:cubicBezTo>
                  <a:cubicBezTo>
                    <a:pt x="761" y="1053"/>
                    <a:pt x="791" y="1068"/>
                    <a:pt x="821" y="1068"/>
                  </a:cubicBezTo>
                  <a:cubicBezTo>
                    <a:pt x="852" y="1068"/>
                    <a:pt x="882" y="1053"/>
                    <a:pt x="913" y="1023"/>
                  </a:cubicBezTo>
                  <a:lnTo>
                    <a:pt x="913" y="293"/>
                  </a:lnTo>
                  <a:cubicBezTo>
                    <a:pt x="644" y="99"/>
                    <a:pt x="50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4" name="Google Shape;15674;p17"/>
            <p:cNvSpPr/>
            <p:nvPr/>
          </p:nvSpPr>
          <p:spPr>
            <a:xfrm>
              <a:off x="6014400" y="1412825"/>
              <a:ext cx="22425" cy="20725"/>
            </a:xfrm>
            <a:custGeom>
              <a:avLst/>
              <a:gdLst/>
              <a:ahLst/>
              <a:cxnLst/>
              <a:rect l="l" t="t" r="r" b="b"/>
              <a:pathLst>
                <a:path w="897" h="829" extrusionOk="0">
                  <a:moveTo>
                    <a:pt x="382" y="1"/>
                  </a:moveTo>
                  <a:cubicBezTo>
                    <a:pt x="170" y="1"/>
                    <a:pt x="17" y="147"/>
                    <a:pt x="17" y="369"/>
                  </a:cubicBezTo>
                  <a:cubicBezTo>
                    <a:pt x="1" y="665"/>
                    <a:pt x="225" y="828"/>
                    <a:pt x="448" y="828"/>
                  </a:cubicBezTo>
                  <a:cubicBezTo>
                    <a:pt x="638" y="828"/>
                    <a:pt x="826" y="711"/>
                    <a:pt x="868" y="460"/>
                  </a:cubicBezTo>
                  <a:cubicBezTo>
                    <a:pt x="897" y="231"/>
                    <a:pt x="709" y="2"/>
                    <a:pt x="484" y="2"/>
                  </a:cubicBezTo>
                  <a:cubicBezTo>
                    <a:pt x="470" y="2"/>
                    <a:pt x="457" y="3"/>
                    <a:pt x="443" y="5"/>
                  </a:cubicBezTo>
                  <a:cubicBezTo>
                    <a:pt x="422" y="2"/>
                    <a:pt x="402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5" name="Google Shape;15675;p17"/>
            <p:cNvSpPr/>
            <p:nvPr/>
          </p:nvSpPr>
          <p:spPr>
            <a:xfrm>
              <a:off x="6631100" y="1356700"/>
              <a:ext cx="25100" cy="26625"/>
            </a:xfrm>
            <a:custGeom>
              <a:avLst/>
              <a:gdLst/>
              <a:ahLst/>
              <a:cxnLst/>
              <a:rect l="l" t="t" r="r" b="b"/>
              <a:pathLst>
                <a:path w="1004" h="1065" extrusionOk="0">
                  <a:moveTo>
                    <a:pt x="426" y="0"/>
                  </a:moveTo>
                  <a:cubicBezTo>
                    <a:pt x="274" y="0"/>
                    <a:pt x="122" y="91"/>
                    <a:pt x="61" y="243"/>
                  </a:cubicBezTo>
                  <a:cubicBezTo>
                    <a:pt x="0" y="395"/>
                    <a:pt x="91" y="608"/>
                    <a:pt x="274" y="669"/>
                  </a:cubicBezTo>
                  <a:cubicBezTo>
                    <a:pt x="486" y="760"/>
                    <a:pt x="638" y="973"/>
                    <a:pt x="912" y="1064"/>
                  </a:cubicBezTo>
                  <a:cubicBezTo>
                    <a:pt x="1003" y="730"/>
                    <a:pt x="851" y="487"/>
                    <a:pt x="821" y="274"/>
                  </a:cubicBezTo>
                  <a:cubicBezTo>
                    <a:pt x="821" y="91"/>
                    <a:pt x="638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6" name="Google Shape;15676;p17"/>
            <p:cNvSpPr/>
            <p:nvPr/>
          </p:nvSpPr>
          <p:spPr>
            <a:xfrm>
              <a:off x="6301300" y="1328500"/>
              <a:ext cx="21300" cy="23750"/>
            </a:xfrm>
            <a:custGeom>
              <a:avLst/>
              <a:gdLst/>
              <a:ahLst/>
              <a:cxnLst/>
              <a:rect l="l" t="t" r="r" b="b"/>
              <a:pathLst>
                <a:path w="852" h="950" extrusionOk="0">
                  <a:moveTo>
                    <a:pt x="497" y="1"/>
                  </a:moveTo>
                  <a:cubicBezTo>
                    <a:pt x="483" y="1"/>
                    <a:pt x="470" y="2"/>
                    <a:pt x="456" y="4"/>
                  </a:cubicBezTo>
                  <a:cubicBezTo>
                    <a:pt x="152" y="34"/>
                    <a:pt x="0" y="277"/>
                    <a:pt x="0" y="581"/>
                  </a:cubicBezTo>
                  <a:cubicBezTo>
                    <a:pt x="0" y="778"/>
                    <a:pt x="52" y="949"/>
                    <a:pt x="253" y="949"/>
                  </a:cubicBezTo>
                  <a:cubicBezTo>
                    <a:pt x="269" y="949"/>
                    <a:pt x="286" y="948"/>
                    <a:pt x="304" y="946"/>
                  </a:cubicBezTo>
                  <a:cubicBezTo>
                    <a:pt x="578" y="885"/>
                    <a:pt x="791" y="703"/>
                    <a:pt x="851" y="429"/>
                  </a:cubicBezTo>
                  <a:cubicBezTo>
                    <a:pt x="823" y="202"/>
                    <a:pt x="688" y="1"/>
                    <a:pt x="4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7" name="Google Shape;15677;p17"/>
            <p:cNvSpPr/>
            <p:nvPr/>
          </p:nvSpPr>
          <p:spPr>
            <a:xfrm>
              <a:off x="5325600" y="1406150"/>
              <a:ext cx="25850" cy="19650"/>
            </a:xfrm>
            <a:custGeom>
              <a:avLst/>
              <a:gdLst/>
              <a:ahLst/>
              <a:cxnLst/>
              <a:rect l="l" t="t" r="r" b="b"/>
              <a:pathLst>
                <a:path w="1034" h="786" extrusionOk="0">
                  <a:moveTo>
                    <a:pt x="503" y="0"/>
                  </a:moveTo>
                  <a:cubicBezTo>
                    <a:pt x="402" y="0"/>
                    <a:pt x="293" y="19"/>
                    <a:pt x="183" y="59"/>
                  </a:cubicBezTo>
                  <a:lnTo>
                    <a:pt x="0" y="241"/>
                  </a:lnTo>
                  <a:lnTo>
                    <a:pt x="0" y="423"/>
                  </a:lnTo>
                  <a:cubicBezTo>
                    <a:pt x="61" y="484"/>
                    <a:pt x="122" y="545"/>
                    <a:pt x="183" y="606"/>
                  </a:cubicBezTo>
                  <a:cubicBezTo>
                    <a:pt x="325" y="677"/>
                    <a:pt x="468" y="786"/>
                    <a:pt x="626" y="786"/>
                  </a:cubicBezTo>
                  <a:cubicBezTo>
                    <a:pt x="669" y="786"/>
                    <a:pt x="714" y="778"/>
                    <a:pt x="760" y="758"/>
                  </a:cubicBezTo>
                  <a:cubicBezTo>
                    <a:pt x="912" y="727"/>
                    <a:pt x="1034" y="575"/>
                    <a:pt x="1034" y="423"/>
                  </a:cubicBezTo>
                  <a:cubicBezTo>
                    <a:pt x="1011" y="154"/>
                    <a:pt x="789" y="0"/>
                    <a:pt x="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8" name="Google Shape;15678;p17"/>
            <p:cNvSpPr/>
            <p:nvPr/>
          </p:nvSpPr>
          <p:spPr>
            <a:xfrm>
              <a:off x="5648550" y="1457000"/>
              <a:ext cx="19025" cy="26100"/>
            </a:xfrm>
            <a:custGeom>
              <a:avLst/>
              <a:gdLst/>
              <a:ahLst/>
              <a:cxnLst/>
              <a:rect l="l" t="t" r="r" b="b"/>
              <a:pathLst>
                <a:path w="761" h="1044" extrusionOk="0">
                  <a:moveTo>
                    <a:pt x="365" y="0"/>
                  </a:moveTo>
                  <a:cubicBezTo>
                    <a:pt x="183" y="61"/>
                    <a:pt x="61" y="213"/>
                    <a:pt x="31" y="396"/>
                  </a:cubicBezTo>
                  <a:cubicBezTo>
                    <a:pt x="0" y="669"/>
                    <a:pt x="31" y="973"/>
                    <a:pt x="335" y="1034"/>
                  </a:cubicBezTo>
                  <a:cubicBezTo>
                    <a:pt x="367" y="1040"/>
                    <a:pt x="397" y="1043"/>
                    <a:pt x="425" y="1043"/>
                  </a:cubicBezTo>
                  <a:cubicBezTo>
                    <a:pt x="663" y="1043"/>
                    <a:pt x="760" y="823"/>
                    <a:pt x="760" y="578"/>
                  </a:cubicBezTo>
                  <a:cubicBezTo>
                    <a:pt x="760" y="304"/>
                    <a:pt x="730" y="31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9" name="Google Shape;15679;p17"/>
            <p:cNvSpPr/>
            <p:nvPr/>
          </p:nvSpPr>
          <p:spPr>
            <a:xfrm>
              <a:off x="5293675" y="1562525"/>
              <a:ext cx="19775" cy="22150"/>
            </a:xfrm>
            <a:custGeom>
              <a:avLst/>
              <a:gdLst/>
              <a:ahLst/>
              <a:cxnLst/>
              <a:rect l="l" t="t" r="r" b="b"/>
              <a:pathLst>
                <a:path w="791" h="886" extrusionOk="0">
                  <a:moveTo>
                    <a:pt x="300" y="1"/>
                  </a:moveTo>
                  <a:cubicBezTo>
                    <a:pt x="77" y="1"/>
                    <a:pt x="1" y="149"/>
                    <a:pt x="1" y="400"/>
                  </a:cubicBezTo>
                  <a:cubicBezTo>
                    <a:pt x="1" y="673"/>
                    <a:pt x="31" y="886"/>
                    <a:pt x="365" y="886"/>
                  </a:cubicBezTo>
                  <a:cubicBezTo>
                    <a:pt x="609" y="886"/>
                    <a:pt x="730" y="734"/>
                    <a:pt x="791" y="491"/>
                  </a:cubicBezTo>
                  <a:cubicBezTo>
                    <a:pt x="791" y="248"/>
                    <a:pt x="609" y="35"/>
                    <a:pt x="365" y="4"/>
                  </a:cubicBezTo>
                  <a:cubicBezTo>
                    <a:pt x="342" y="2"/>
                    <a:pt x="320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0" name="Google Shape;15680;p17"/>
            <p:cNvSpPr/>
            <p:nvPr/>
          </p:nvSpPr>
          <p:spPr>
            <a:xfrm>
              <a:off x="5479850" y="1536125"/>
              <a:ext cx="23575" cy="24150"/>
            </a:xfrm>
            <a:custGeom>
              <a:avLst/>
              <a:gdLst/>
              <a:ahLst/>
              <a:cxnLst/>
              <a:rect l="l" t="t" r="r" b="b"/>
              <a:pathLst>
                <a:path w="943" h="966" extrusionOk="0">
                  <a:moveTo>
                    <a:pt x="579" y="0"/>
                  </a:moveTo>
                  <a:cubicBezTo>
                    <a:pt x="490" y="0"/>
                    <a:pt x="382" y="84"/>
                    <a:pt x="213" y="240"/>
                  </a:cubicBezTo>
                  <a:cubicBezTo>
                    <a:pt x="122" y="331"/>
                    <a:pt x="61" y="422"/>
                    <a:pt x="1" y="513"/>
                  </a:cubicBezTo>
                  <a:cubicBezTo>
                    <a:pt x="241" y="814"/>
                    <a:pt x="362" y="966"/>
                    <a:pt x="479" y="966"/>
                  </a:cubicBezTo>
                  <a:cubicBezTo>
                    <a:pt x="598" y="966"/>
                    <a:pt x="712" y="806"/>
                    <a:pt x="943" y="483"/>
                  </a:cubicBezTo>
                  <a:cubicBezTo>
                    <a:pt x="786" y="152"/>
                    <a:pt x="699" y="0"/>
                    <a:pt x="5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1" name="Google Shape;15681;p17"/>
            <p:cNvSpPr/>
            <p:nvPr/>
          </p:nvSpPr>
          <p:spPr>
            <a:xfrm>
              <a:off x="6076375" y="1350425"/>
              <a:ext cx="31175" cy="23250"/>
            </a:xfrm>
            <a:custGeom>
              <a:avLst/>
              <a:gdLst/>
              <a:ahLst/>
              <a:cxnLst/>
              <a:rect l="l" t="t" r="r" b="b"/>
              <a:pathLst>
                <a:path w="1247" h="930" extrusionOk="0">
                  <a:moveTo>
                    <a:pt x="608" y="0"/>
                  </a:moveTo>
                  <a:cubicBezTo>
                    <a:pt x="532" y="0"/>
                    <a:pt x="456" y="23"/>
                    <a:pt x="395" y="69"/>
                  </a:cubicBezTo>
                  <a:cubicBezTo>
                    <a:pt x="243" y="251"/>
                    <a:pt x="0" y="342"/>
                    <a:pt x="243" y="616"/>
                  </a:cubicBezTo>
                  <a:cubicBezTo>
                    <a:pt x="304" y="738"/>
                    <a:pt x="395" y="798"/>
                    <a:pt x="517" y="829"/>
                  </a:cubicBezTo>
                  <a:cubicBezTo>
                    <a:pt x="625" y="847"/>
                    <a:pt x="755" y="929"/>
                    <a:pt x="869" y="929"/>
                  </a:cubicBezTo>
                  <a:cubicBezTo>
                    <a:pt x="946" y="929"/>
                    <a:pt x="1015" y="891"/>
                    <a:pt x="1064" y="768"/>
                  </a:cubicBezTo>
                  <a:cubicBezTo>
                    <a:pt x="1186" y="464"/>
                    <a:pt x="1246" y="190"/>
                    <a:pt x="821" y="69"/>
                  </a:cubicBezTo>
                  <a:cubicBezTo>
                    <a:pt x="760" y="23"/>
                    <a:pt x="684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2" name="Google Shape;15682;p17"/>
            <p:cNvSpPr/>
            <p:nvPr/>
          </p:nvSpPr>
          <p:spPr>
            <a:xfrm>
              <a:off x="6568775" y="1500325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426" y="0"/>
                  </a:moveTo>
                  <a:cubicBezTo>
                    <a:pt x="183" y="0"/>
                    <a:pt x="1" y="213"/>
                    <a:pt x="31" y="456"/>
                  </a:cubicBezTo>
                  <a:cubicBezTo>
                    <a:pt x="31" y="669"/>
                    <a:pt x="153" y="851"/>
                    <a:pt x="426" y="851"/>
                  </a:cubicBezTo>
                  <a:cubicBezTo>
                    <a:pt x="700" y="821"/>
                    <a:pt x="912" y="729"/>
                    <a:pt x="882" y="426"/>
                  </a:cubicBezTo>
                  <a:cubicBezTo>
                    <a:pt x="852" y="182"/>
                    <a:pt x="669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3" name="Google Shape;15683;p17"/>
            <p:cNvSpPr/>
            <p:nvPr/>
          </p:nvSpPr>
          <p:spPr>
            <a:xfrm>
              <a:off x="5706300" y="1402850"/>
              <a:ext cx="30425" cy="23025"/>
            </a:xfrm>
            <a:custGeom>
              <a:avLst/>
              <a:gdLst/>
              <a:ahLst/>
              <a:cxnLst/>
              <a:rect l="l" t="t" r="r" b="b"/>
              <a:pathLst>
                <a:path w="1217" h="921" extrusionOk="0">
                  <a:moveTo>
                    <a:pt x="369" y="1"/>
                  </a:moveTo>
                  <a:cubicBezTo>
                    <a:pt x="274" y="1"/>
                    <a:pt x="183" y="54"/>
                    <a:pt x="122" y="191"/>
                  </a:cubicBezTo>
                  <a:cubicBezTo>
                    <a:pt x="0" y="373"/>
                    <a:pt x="122" y="616"/>
                    <a:pt x="365" y="677"/>
                  </a:cubicBezTo>
                  <a:cubicBezTo>
                    <a:pt x="639" y="738"/>
                    <a:pt x="912" y="859"/>
                    <a:pt x="1216" y="920"/>
                  </a:cubicBezTo>
                  <a:cubicBezTo>
                    <a:pt x="1125" y="586"/>
                    <a:pt x="912" y="343"/>
                    <a:pt x="639" y="130"/>
                  </a:cubicBezTo>
                  <a:cubicBezTo>
                    <a:pt x="563" y="54"/>
                    <a:pt x="464" y="1"/>
                    <a:pt x="3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4" name="Google Shape;15684;p17"/>
            <p:cNvSpPr/>
            <p:nvPr/>
          </p:nvSpPr>
          <p:spPr>
            <a:xfrm>
              <a:off x="6236700" y="1481950"/>
              <a:ext cx="21300" cy="21425"/>
            </a:xfrm>
            <a:custGeom>
              <a:avLst/>
              <a:gdLst/>
              <a:ahLst/>
              <a:cxnLst/>
              <a:rect l="l" t="t" r="r" b="b"/>
              <a:pathLst>
                <a:path w="852" h="857" extrusionOk="0">
                  <a:moveTo>
                    <a:pt x="366" y="1"/>
                  </a:moveTo>
                  <a:cubicBezTo>
                    <a:pt x="190" y="1"/>
                    <a:pt x="86" y="127"/>
                    <a:pt x="31" y="401"/>
                  </a:cubicBezTo>
                  <a:cubicBezTo>
                    <a:pt x="1" y="674"/>
                    <a:pt x="122" y="857"/>
                    <a:pt x="426" y="857"/>
                  </a:cubicBezTo>
                  <a:cubicBezTo>
                    <a:pt x="639" y="857"/>
                    <a:pt x="852" y="705"/>
                    <a:pt x="852" y="492"/>
                  </a:cubicBezTo>
                  <a:cubicBezTo>
                    <a:pt x="852" y="249"/>
                    <a:pt x="669" y="36"/>
                    <a:pt x="426" y="6"/>
                  </a:cubicBezTo>
                  <a:cubicBezTo>
                    <a:pt x="405" y="3"/>
                    <a:pt x="385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5" name="Google Shape;15685;p17"/>
            <p:cNvSpPr/>
            <p:nvPr/>
          </p:nvSpPr>
          <p:spPr>
            <a:xfrm>
              <a:off x="6352200" y="1459850"/>
              <a:ext cx="27975" cy="23725"/>
            </a:xfrm>
            <a:custGeom>
              <a:avLst/>
              <a:gdLst/>
              <a:ahLst/>
              <a:cxnLst/>
              <a:rect l="l" t="t" r="r" b="b"/>
              <a:pathLst>
                <a:path w="1119" h="949" extrusionOk="0">
                  <a:moveTo>
                    <a:pt x="719" y="1"/>
                  </a:moveTo>
                  <a:cubicBezTo>
                    <a:pt x="554" y="1"/>
                    <a:pt x="351" y="68"/>
                    <a:pt x="153" y="130"/>
                  </a:cubicBezTo>
                  <a:cubicBezTo>
                    <a:pt x="1" y="251"/>
                    <a:pt x="1" y="494"/>
                    <a:pt x="153" y="646"/>
                  </a:cubicBezTo>
                  <a:cubicBezTo>
                    <a:pt x="338" y="758"/>
                    <a:pt x="524" y="949"/>
                    <a:pt x="710" y="949"/>
                  </a:cubicBezTo>
                  <a:cubicBezTo>
                    <a:pt x="828" y="949"/>
                    <a:pt x="946" y="871"/>
                    <a:pt x="1065" y="646"/>
                  </a:cubicBezTo>
                  <a:cubicBezTo>
                    <a:pt x="1119" y="142"/>
                    <a:pt x="959" y="1"/>
                    <a:pt x="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6" name="Google Shape;15686;p17"/>
            <p:cNvSpPr/>
            <p:nvPr/>
          </p:nvSpPr>
          <p:spPr>
            <a:xfrm>
              <a:off x="5820275" y="1352600"/>
              <a:ext cx="25100" cy="22300"/>
            </a:xfrm>
            <a:custGeom>
              <a:avLst/>
              <a:gdLst/>
              <a:ahLst/>
              <a:cxnLst/>
              <a:rect l="l" t="t" r="r" b="b"/>
              <a:pathLst>
                <a:path w="1004" h="892" extrusionOk="0">
                  <a:moveTo>
                    <a:pt x="444" y="1"/>
                  </a:moveTo>
                  <a:cubicBezTo>
                    <a:pt x="303" y="1"/>
                    <a:pt x="176" y="69"/>
                    <a:pt x="92" y="195"/>
                  </a:cubicBezTo>
                  <a:cubicBezTo>
                    <a:pt x="62" y="195"/>
                    <a:pt x="31" y="225"/>
                    <a:pt x="31" y="255"/>
                  </a:cubicBezTo>
                  <a:cubicBezTo>
                    <a:pt x="1" y="286"/>
                    <a:pt x="31" y="347"/>
                    <a:pt x="62" y="377"/>
                  </a:cubicBezTo>
                  <a:cubicBezTo>
                    <a:pt x="122" y="499"/>
                    <a:pt x="214" y="590"/>
                    <a:pt x="274" y="681"/>
                  </a:cubicBezTo>
                  <a:cubicBezTo>
                    <a:pt x="370" y="777"/>
                    <a:pt x="485" y="891"/>
                    <a:pt x="618" y="891"/>
                  </a:cubicBezTo>
                  <a:cubicBezTo>
                    <a:pt x="654" y="891"/>
                    <a:pt x="691" y="883"/>
                    <a:pt x="730" y="863"/>
                  </a:cubicBezTo>
                  <a:cubicBezTo>
                    <a:pt x="913" y="772"/>
                    <a:pt x="1004" y="590"/>
                    <a:pt x="974" y="407"/>
                  </a:cubicBezTo>
                  <a:cubicBezTo>
                    <a:pt x="943" y="225"/>
                    <a:pt x="822" y="73"/>
                    <a:pt x="639" y="43"/>
                  </a:cubicBezTo>
                  <a:cubicBezTo>
                    <a:pt x="573" y="14"/>
                    <a:pt x="507" y="1"/>
                    <a:pt x="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7" name="Google Shape;15687;p17"/>
            <p:cNvSpPr/>
            <p:nvPr/>
          </p:nvSpPr>
          <p:spPr>
            <a:xfrm>
              <a:off x="6178975" y="1390075"/>
              <a:ext cx="22800" cy="21350"/>
            </a:xfrm>
            <a:custGeom>
              <a:avLst/>
              <a:gdLst/>
              <a:ahLst/>
              <a:cxnLst/>
              <a:rect l="l" t="t" r="r" b="b"/>
              <a:pathLst>
                <a:path w="912" h="854" extrusionOk="0">
                  <a:moveTo>
                    <a:pt x="602" y="1"/>
                  </a:moveTo>
                  <a:cubicBezTo>
                    <a:pt x="334" y="1"/>
                    <a:pt x="1" y="317"/>
                    <a:pt x="30" y="550"/>
                  </a:cubicBezTo>
                  <a:cubicBezTo>
                    <a:pt x="60" y="732"/>
                    <a:pt x="212" y="854"/>
                    <a:pt x="425" y="854"/>
                  </a:cubicBezTo>
                  <a:cubicBezTo>
                    <a:pt x="699" y="854"/>
                    <a:pt x="911" y="611"/>
                    <a:pt x="881" y="307"/>
                  </a:cubicBezTo>
                  <a:cubicBezTo>
                    <a:pt x="881" y="155"/>
                    <a:pt x="790" y="33"/>
                    <a:pt x="638" y="3"/>
                  </a:cubicBezTo>
                  <a:cubicBezTo>
                    <a:pt x="626" y="1"/>
                    <a:pt x="614" y="1"/>
                    <a:pt x="6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8" name="Google Shape;15688;p17"/>
            <p:cNvSpPr/>
            <p:nvPr/>
          </p:nvSpPr>
          <p:spPr>
            <a:xfrm>
              <a:off x="6059650" y="1341400"/>
              <a:ext cx="27375" cy="24425"/>
            </a:xfrm>
            <a:custGeom>
              <a:avLst/>
              <a:gdLst/>
              <a:ahLst/>
              <a:cxnLst/>
              <a:rect l="l" t="t" r="r" b="b"/>
              <a:pathLst>
                <a:path w="1095" h="977" extrusionOk="0">
                  <a:moveTo>
                    <a:pt x="505" y="1"/>
                  </a:moveTo>
                  <a:cubicBezTo>
                    <a:pt x="364" y="1"/>
                    <a:pt x="266" y="132"/>
                    <a:pt x="183" y="278"/>
                  </a:cubicBezTo>
                  <a:cubicBezTo>
                    <a:pt x="0" y="977"/>
                    <a:pt x="31" y="977"/>
                    <a:pt x="912" y="977"/>
                  </a:cubicBezTo>
                  <a:lnTo>
                    <a:pt x="1095" y="430"/>
                  </a:lnTo>
                  <a:lnTo>
                    <a:pt x="1095" y="430"/>
                  </a:lnTo>
                  <a:cubicBezTo>
                    <a:pt x="1070" y="433"/>
                    <a:pt x="1047" y="434"/>
                    <a:pt x="1025" y="434"/>
                  </a:cubicBezTo>
                  <a:cubicBezTo>
                    <a:pt x="828" y="434"/>
                    <a:pt x="730" y="314"/>
                    <a:pt x="730" y="96"/>
                  </a:cubicBezTo>
                  <a:cubicBezTo>
                    <a:pt x="644" y="28"/>
                    <a:pt x="570" y="1"/>
                    <a:pt x="5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9" name="Google Shape;15689;p17"/>
            <p:cNvSpPr/>
            <p:nvPr/>
          </p:nvSpPr>
          <p:spPr>
            <a:xfrm>
              <a:off x="5440325" y="1348900"/>
              <a:ext cx="26625" cy="27000"/>
            </a:xfrm>
            <a:custGeom>
              <a:avLst/>
              <a:gdLst/>
              <a:ahLst/>
              <a:cxnLst/>
              <a:rect l="l" t="t" r="r" b="b"/>
              <a:pathLst>
                <a:path w="1065" h="1080" extrusionOk="0">
                  <a:moveTo>
                    <a:pt x="236" y="0"/>
                  </a:moveTo>
                  <a:cubicBezTo>
                    <a:pt x="210" y="0"/>
                    <a:pt x="183" y="3"/>
                    <a:pt x="153" y="8"/>
                  </a:cubicBezTo>
                  <a:cubicBezTo>
                    <a:pt x="31" y="160"/>
                    <a:pt x="1" y="373"/>
                    <a:pt x="123" y="525"/>
                  </a:cubicBezTo>
                  <a:lnTo>
                    <a:pt x="123" y="616"/>
                  </a:lnTo>
                  <a:cubicBezTo>
                    <a:pt x="153" y="859"/>
                    <a:pt x="183" y="1042"/>
                    <a:pt x="457" y="1072"/>
                  </a:cubicBezTo>
                  <a:cubicBezTo>
                    <a:pt x="483" y="1077"/>
                    <a:pt x="509" y="1080"/>
                    <a:pt x="535" y="1080"/>
                  </a:cubicBezTo>
                  <a:cubicBezTo>
                    <a:pt x="660" y="1080"/>
                    <a:pt x="782" y="1021"/>
                    <a:pt x="882" y="920"/>
                  </a:cubicBezTo>
                  <a:cubicBezTo>
                    <a:pt x="1065" y="677"/>
                    <a:pt x="822" y="586"/>
                    <a:pt x="670" y="403"/>
                  </a:cubicBezTo>
                  <a:cubicBezTo>
                    <a:pt x="559" y="265"/>
                    <a:pt x="499" y="0"/>
                    <a:pt x="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90" name="Google Shape;15690;p17"/>
            <p:cNvSpPr/>
            <p:nvPr/>
          </p:nvSpPr>
          <p:spPr>
            <a:xfrm>
              <a:off x="5330150" y="1536750"/>
              <a:ext cx="24300" cy="22700"/>
            </a:xfrm>
            <a:custGeom>
              <a:avLst/>
              <a:gdLst/>
              <a:ahLst/>
              <a:cxnLst/>
              <a:rect l="l" t="t" r="r" b="b"/>
              <a:pathLst>
                <a:path w="972" h="908" extrusionOk="0">
                  <a:moveTo>
                    <a:pt x="426" y="1"/>
                  </a:moveTo>
                  <a:cubicBezTo>
                    <a:pt x="416" y="1"/>
                    <a:pt x="406" y="1"/>
                    <a:pt x="396" y="2"/>
                  </a:cubicBezTo>
                  <a:cubicBezTo>
                    <a:pt x="31" y="32"/>
                    <a:pt x="1" y="306"/>
                    <a:pt x="1" y="580"/>
                  </a:cubicBezTo>
                  <a:lnTo>
                    <a:pt x="1" y="853"/>
                  </a:lnTo>
                  <a:cubicBezTo>
                    <a:pt x="102" y="894"/>
                    <a:pt x="203" y="907"/>
                    <a:pt x="305" y="907"/>
                  </a:cubicBezTo>
                  <a:cubicBezTo>
                    <a:pt x="507" y="907"/>
                    <a:pt x="710" y="853"/>
                    <a:pt x="912" y="853"/>
                  </a:cubicBezTo>
                  <a:cubicBezTo>
                    <a:pt x="971" y="470"/>
                    <a:pt x="744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91" name="Google Shape;15691;p17"/>
            <p:cNvSpPr/>
            <p:nvPr/>
          </p:nvSpPr>
          <p:spPr>
            <a:xfrm>
              <a:off x="6881100" y="1304150"/>
              <a:ext cx="23575" cy="23025"/>
            </a:xfrm>
            <a:custGeom>
              <a:avLst/>
              <a:gdLst/>
              <a:ahLst/>
              <a:cxnLst/>
              <a:rect l="l" t="t" r="r" b="b"/>
              <a:pathLst>
                <a:path w="943" h="921" extrusionOk="0">
                  <a:moveTo>
                    <a:pt x="470" y="0"/>
                  </a:moveTo>
                  <a:cubicBezTo>
                    <a:pt x="335" y="0"/>
                    <a:pt x="210" y="112"/>
                    <a:pt x="183" y="248"/>
                  </a:cubicBezTo>
                  <a:cubicBezTo>
                    <a:pt x="152" y="430"/>
                    <a:pt x="0" y="643"/>
                    <a:pt x="122" y="886"/>
                  </a:cubicBezTo>
                  <a:cubicBezTo>
                    <a:pt x="170" y="910"/>
                    <a:pt x="213" y="920"/>
                    <a:pt x="253" y="920"/>
                  </a:cubicBezTo>
                  <a:cubicBezTo>
                    <a:pt x="415" y="920"/>
                    <a:pt x="523" y="759"/>
                    <a:pt x="669" y="734"/>
                  </a:cubicBezTo>
                  <a:cubicBezTo>
                    <a:pt x="943" y="734"/>
                    <a:pt x="882" y="522"/>
                    <a:pt x="882" y="370"/>
                  </a:cubicBezTo>
                  <a:cubicBezTo>
                    <a:pt x="882" y="157"/>
                    <a:pt x="730" y="5"/>
                    <a:pt x="517" y="5"/>
                  </a:cubicBezTo>
                  <a:cubicBezTo>
                    <a:pt x="501" y="2"/>
                    <a:pt x="485" y="0"/>
                    <a:pt x="4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92" name="Google Shape;15692;p17"/>
            <p:cNvSpPr/>
            <p:nvPr/>
          </p:nvSpPr>
          <p:spPr>
            <a:xfrm>
              <a:off x="5678950" y="1311850"/>
              <a:ext cx="28125" cy="27550"/>
            </a:xfrm>
            <a:custGeom>
              <a:avLst/>
              <a:gdLst/>
              <a:ahLst/>
              <a:cxnLst/>
              <a:rect l="l" t="t" r="r" b="b"/>
              <a:pathLst>
                <a:path w="1125" h="1102" extrusionOk="0">
                  <a:moveTo>
                    <a:pt x="639" y="1"/>
                  </a:moveTo>
                  <a:cubicBezTo>
                    <a:pt x="274" y="214"/>
                    <a:pt x="0" y="457"/>
                    <a:pt x="274" y="913"/>
                  </a:cubicBezTo>
                  <a:cubicBezTo>
                    <a:pt x="416" y="1002"/>
                    <a:pt x="559" y="1101"/>
                    <a:pt x="701" y="1101"/>
                  </a:cubicBezTo>
                  <a:cubicBezTo>
                    <a:pt x="802" y="1101"/>
                    <a:pt x="903" y="1051"/>
                    <a:pt x="1003" y="913"/>
                  </a:cubicBezTo>
                  <a:cubicBezTo>
                    <a:pt x="1094" y="822"/>
                    <a:pt x="1094" y="639"/>
                    <a:pt x="1003" y="548"/>
                  </a:cubicBezTo>
                  <a:cubicBezTo>
                    <a:pt x="1003" y="487"/>
                    <a:pt x="1003" y="426"/>
                    <a:pt x="1003" y="366"/>
                  </a:cubicBezTo>
                  <a:cubicBezTo>
                    <a:pt x="1094" y="153"/>
                    <a:pt x="1125" y="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93" name="Google Shape;15693;p17"/>
            <p:cNvSpPr/>
            <p:nvPr/>
          </p:nvSpPr>
          <p:spPr>
            <a:xfrm>
              <a:off x="6637925" y="1456150"/>
              <a:ext cx="19025" cy="22225"/>
            </a:xfrm>
            <a:custGeom>
              <a:avLst/>
              <a:gdLst/>
              <a:ahLst/>
              <a:cxnLst/>
              <a:rect l="l" t="t" r="r" b="b"/>
              <a:pathLst>
                <a:path w="761" h="889" extrusionOk="0">
                  <a:moveTo>
                    <a:pt x="404" y="1"/>
                  </a:moveTo>
                  <a:cubicBezTo>
                    <a:pt x="187" y="1"/>
                    <a:pt x="31" y="172"/>
                    <a:pt x="31" y="369"/>
                  </a:cubicBezTo>
                  <a:cubicBezTo>
                    <a:pt x="1" y="642"/>
                    <a:pt x="92" y="886"/>
                    <a:pt x="365" y="886"/>
                  </a:cubicBezTo>
                  <a:cubicBezTo>
                    <a:pt x="383" y="887"/>
                    <a:pt x="400" y="888"/>
                    <a:pt x="416" y="888"/>
                  </a:cubicBezTo>
                  <a:cubicBezTo>
                    <a:pt x="650" y="888"/>
                    <a:pt x="732" y="689"/>
                    <a:pt x="761" y="490"/>
                  </a:cubicBezTo>
                  <a:cubicBezTo>
                    <a:pt x="761" y="247"/>
                    <a:pt x="730" y="4"/>
                    <a:pt x="457" y="4"/>
                  </a:cubicBezTo>
                  <a:cubicBezTo>
                    <a:pt x="439" y="2"/>
                    <a:pt x="421" y="1"/>
                    <a:pt x="4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94" name="Google Shape;15694;p17"/>
            <p:cNvSpPr/>
            <p:nvPr/>
          </p:nvSpPr>
          <p:spPr>
            <a:xfrm>
              <a:off x="5644000" y="1403050"/>
              <a:ext cx="22800" cy="19925"/>
            </a:xfrm>
            <a:custGeom>
              <a:avLst/>
              <a:gdLst/>
              <a:ahLst/>
              <a:cxnLst/>
              <a:rect l="l" t="t" r="r" b="b"/>
              <a:pathLst>
                <a:path w="912" h="797" extrusionOk="0">
                  <a:moveTo>
                    <a:pt x="486" y="0"/>
                  </a:moveTo>
                  <a:cubicBezTo>
                    <a:pt x="243" y="0"/>
                    <a:pt x="61" y="152"/>
                    <a:pt x="30" y="365"/>
                  </a:cubicBezTo>
                  <a:cubicBezTo>
                    <a:pt x="0" y="639"/>
                    <a:pt x="152" y="760"/>
                    <a:pt x="426" y="791"/>
                  </a:cubicBezTo>
                  <a:cubicBezTo>
                    <a:pt x="455" y="794"/>
                    <a:pt x="484" y="796"/>
                    <a:pt x="512" y="796"/>
                  </a:cubicBezTo>
                  <a:cubicBezTo>
                    <a:pt x="723" y="796"/>
                    <a:pt x="912" y="694"/>
                    <a:pt x="912" y="426"/>
                  </a:cubicBezTo>
                  <a:cubicBezTo>
                    <a:pt x="912" y="183"/>
                    <a:pt x="730" y="6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95" name="Google Shape;15695;p17"/>
            <p:cNvSpPr/>
            <p:nvPr/>
          </p:nvSpPr>
          <p:spPr>
            <a:xfrm>
              <a:off x="6720000" y="1252600"/>
              <a:ext cx="25850" cy="21425"/>
            </a:xfrm>
            <a:custGeom>
              <a:avLst/>
              <a:gdLst/>
              <a:ahLst/>
              <a:cxnLst/>
              <a:rect l="l" t="t" r="r" b="b"/>
              <a:pathLst>
                <a:path w="1034" h="857" extrusionOk="0">
                  <a:moveTo>
                    <a:pt x="791" y="0"/>
                  </a:moveTo>
                  <a:cubicBezTo>
                    <a:pt x="396" y="30"/>
                    <a:pt x="244" y="304"/>
                    <a:pt x="61" y="578"/>
                  </a:cubicBezTo>
                  <a:cubicBezTo>
                    <a:pt x="0" y="699"/>
                    <a:pt x="92" y="821"/>
                    <a:pt x="213" y="851"/>
                  </a:cubicBezTo>
                  <a:cubicBezTo>
                    <a:pt x="223" y="854"/>
                    <a:pt x="235" y="856"/>
                    <a:pt x="247" y="856"/>
                  </a:cubicBezTo>
                  <a:cubicBezTo>
                    <a:pt x="464" y="856"/>
                    <a:pt x="1034" y="385"/>
                    <a:pt x="1034" y="213"/>
                  </a:cubicBezTo>
                  <a:cubicBezTo>
                    <a:pt x="1034" y="30"/>
                    <a:pt x="912" y="0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96" name="Google Shape;15696;p17"/>
            <p:cNvSpPr/>
            <p:nvPr/>
          </p:nvSpPr>
          <p:spPr>
            <a:xfrm>
              <a:off x="6118925" y="1159125"/>
              <a:ext cx="22050" cy="19100"/>
            </a:xfrm>
            <a:custGeom>
              <a:avLst/>
              <a:gdLst/>
              <a:ahLst/>
              <a:cxnLst/>
              <a:rect l="l" t="t" r="r" b="b"/>
              <a:pathLst>
                <a:path w="882" h="764" extrusionOk="0">
                  <a:moveTo>
                    <a:pt x="274" y="0"/>
                  </a:moveTo>
                  <a:cubicBezTo>
                    <a:pt x="92" y="61"/>
                    <a:pt x="0" y="213"/>
                    <a:pt x="31" y="396"/>
                  </a:cubicBezTo>
                  <a:cubicBezTo>
                    <a:pt x="31" y="593"/>
                    <a:pt x="187" y="764"/>
                    <a:pt x="404" y="764"/>
                  </a:cubicBezTo>
                  <a:cubicBezTo>
                    <a:pt x="421" y="764"/>
                    <a:pt x="438" y="763"/>
                    <a:pt x="456" y="760"/>
                  </a:cubicBezTo>
                  <a:cubicBezTo>
                    <a:pt x="669" y="760"/>
                    <a:pt x="882" y="639"/>
                    <a:pt x="821" y="396"/>
                  </a:cubicBezTo>
                  <a:cubicBezTo>
                    <a:pt x="791" y="122"/>
                    <a:pt x="517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97" name="Google Shape;15697;p17"/>
            <p:cNvSpPr/>
            <p:nvPr/>
          </p:nvSpPr>
          <p:spPr>
            <a:xfrm>
              <a:off x="5958000" y="1154500"/>
              <a:ext cx="19600" cy="20100"/>
            </a:xfrm>
            <a:custGeom>
              <a:avLst/>
              <a:gdLst/>
              <a:ahLst/>
              <a:cxnLst/>
              <a:rect l="l" t="t" r="r" b="b"/>
              <a:pathLst>
                <a:path w="784" h="804" extrusionOk="0">
                  <a:moveTo>
                    <a:pt x="434" y="0"/>
                  </a:moveTo>
                  <a:cubicBezTo>
                    <a:pt x="420" y="0"/>
                    <a:pt x="404" y="1"/>
                    <a:pt x="389" y="3"/>
                  </a:cubicBezTo>
                  <a:cubicBezTo>
                    <a:pt x="145" y="3"/>
                    <a:pt x="54" y="216"/>
                    <a:pt x="54" y="429"/>
                  </a:cubicBezTo>
                  <a:cubicBezTo>
                    <a:pt x="1" y="616"/>
                    <a:pt x="160" y="804"/>
                    <a:pt x="344" y="804"/>
                  </a:cubicBezTo>
                  <a:cubicBezTo>
                    <a:pt x="369" y="804"/>
                    <a:pt x="394" y="800"/>
                    <a:pt x="419" y="793"/>
                  </a:cubicBezTo>
                  <a:cubicBezTo>
                    <a:pt x="693" y="793"/>
                    <a:pt x="784" y="641"/>
                    <a:pt x="784" y="398"/>
                  </a:cubicBezTo>
                  <a:cubicBezTo>
                    <a:pt x="755" y="199"/>
                    <a:pt x="647" y="0"/>
                    <a:pt x="4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98" name="Google Shape;15698;p17"/>
            <p:cNvSpPr/>
            <p:nvPr/>
          </p:nvSpPr>
          <p:spPr>
            <a:xfrm>
              <a:off x="5343075" y="1289075"/>
              <a:ext cx="37250" cy="30475"/>
            </a:xfrm>
            <a:custGeom>
              <a:avLst/>
              <a:gdLst/>
              <a:ahLst/>
              <a:cxnLst/>
              <a:rect l="l" t="t" r="r" b="b"/>
              <a:pathLst>
                <a:path w="1490" h="1219" extrusionOk="0">
                  <a:moveTo>
                    <a:pt x="1125" y="0"/>
                  </a:moveTo>
                  <a:lnTo>
                    <a:pt x="1003" y="61"/>
                  </a:lnTo>
                  <a:cubicBezTo>
                    <a:pt x="897" y="228"/>
                    <a:pt x="745" y="258"/>
                    <a:pt x="585" y="258"/>
                  </a:cubicBezTo>
                  <a:cubicBezTo>
                    <a:pt x="494" y="258"/>
                    <a:pt x="401" y="248"/>
                    <a:pt x="312" y="248"/>
                  </a:cubicBezTo>
                  <a:cubicBezTo>
                    <a:pt x="245" y="248"/>
                    <a:pt x="181" y="254"/>
                    <a:pt x="122" y="274"/>
                  </a:cubicBezTo>
                  <a:lnTo>
                    <a:pt x="0" y="365"/>
                  </a:lnTo>
                  <a:cubicBezTo>
                    <a:pt x="61" y="517"/>
                    <a:pt x="183" y="608"/>
                    <a:pt x="304" y="669"/>
                  </a:cubicBezTo>
                  <a:cubicBezTo>
                    <a:pt x="608" y="790"/>
                    <a:pt x="1064" y="608"/>
                    <a:pt x="1125" y="1155"/>
                  </a:cubicBezTo>
                  <a:cubicBezTo>
                    <a:pt x="1125" y="1193"/>
                    <a:pt x="1183" y="1219"/>
                    <a:pt x="1242" y="1219"/>
                  </a:cubicBezTo>
                  <a:cubicBezTo>
                    <a:pt x="1278" y="1219"/>
                    <a:pt x="1315" y="1209"/>
                    <a:pt x="1338" y="1185"/>
                  </a:cubicBezTo>
                  <a:cubicBezTo>
                    <a:pt x="1399" y="1125"/>
                    <a:pt x="1490" y="1003"/>
                    <a:pt x="1459" y="973"/>
                  </a:cubicBezTo>
                  <a:cubicBezTo>
                    <a:pt x="1277" y="669"/>
                    <a:pt x="1399" y="243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99" name="Google Shape;15699;p17"/>
            <p:cNvSpPr/>
            <p:nvPr/>
          </p:nvSpPr>
          <p:spPr>
            <a:xfrm>
              <a:off x="6360575" y="1343775"/>
              <a:ext cx="34200" cy="21950"/>
            </a:xfrm>
            <a:custGeom>
              <a:avLst/>
              <a:gdLst/>
              <a:ahLst/>
              <a:cxnLst/>
              <a:rect l="l" t="t" r="r" b="b"/>
              <a:pathLst>
                <a:path w="1368" h="878" extrusionOk="0">
                  <a:moveTo>
                    <a:pt x="699" y="1"/>
                  </a:moveTo>
                  <a:cubicBezTo>
                    <a:pt x="638" y="244"/>
                    <a:pt x="0" y="244"/>
                    <a:pt x="426" y="639"/>
                  </a:cubicBezTo>
                  <a:cubicBezTo>
                    <a:pt x="525" y="758"/>
                    <a:pt x="690" y="878"/>
                    <a:pt x="860" y="878"/>
                  </a:cubicBezTo>
                  <a:cubicBezTo>
                    <a:pt x="950" y="878"/>
                    <a:pt x="1041" y="844"/>
                    <a:pt x="1125" y="760"/>
                  </a:cubicBezTo>
                  <a:cubicBezTo>
                    <a:pt x="1368" y="487"/>
                    <a:pt x="1094" y="335"/>
                    <a:pt x="973" y="152"/>
                  </a:cubicBezTo>
                  <a:cubicBezTo>
                    <a:pt x="942" y="92"/>
                    <a:pt x="912" y="6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00" name="Google Shape;15700;p17"/>
            <p:cNvSpPr/>
            <p:nvPr/>
          </p:nvSpPr>
          <p:spPr>
            <a:xfrm>
              <a:off x="6473025" y="1331175"/>
              <a:ext cx="24350" cy="20700"/>
            </a:xfrm>
            <a:custGeom>
              <a:avLst/>
              <a:gdLst/>
              <a:ahLst/>
              <a:cxnLst/>
              <a:rect l="l" t="t" r="r" b="b"/>
              <a:pathLst>
                <a:path w="974" h="828" extrusionOk="0">
                  <a:moveTo>
                    <a:pt x="299" y="0"/>
                  </a:moveTo>
                  <a:cubicBezTo>
                    <a:pt x="237" y="0"/>
                    <a:pt x="177" y="28"/>
                    <a:pt x="122" y="109"/>
                  </a:cubicBezTo>
                  <a:cubicBezTo>
                    <a:pt x="1" y="261"/>
                    <a:pt x="122" y="444"/>
                    <a:pt x="214" y="596"/>
                  </a:cubicBezTo>
                  <a:cubicBezTo>
                    <a:pt x="292" y="769"/>
                    <a:pt x="403" y="828"/>
                    <a:pt x="526" y="828"/>
                  </a:cubicBezTo>
                  <a:cubicBezTo>
                    <a:pt x="640" y="828"/>
                    <a:pt x="765" y="776"/>
                    <a:pt x="882" y="717"/>
                  </a:cubicBezTo>
                  <a:lnTo>
                    <a:pt x="973" y="687"/>
                  </a:lnTo>
                  <a:cubicBezTo>
                    <a:pt x="913" y="505"/>
                    <a:pt x="821" y="322"/>
                    <a:pt x="761" y="109"/>
                  </a:cubicBezTo>
                  <a:cubicBezTo>
                    <a:pt x="742" y="115"/>
                    <a:pt x="724" y="117"/>
                    <a:pt x="705" y="117"/>
                  </a:cubicBezTo>
                  <a:cubicBezTo>
                    <a:pt x="571" y="117"/>
                    <a:pt x="429" y="0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01" name="Google Shape;15701;p17"/>
            <p:cNvSpPr/>
            <p:nvPr/>
          </p:nvSpPr>
          <p:spPr>
            <a:xfrm>
              <a:off x="5325525" y="1512275"/>
              <a:ext cx="21375" cy="17900"/>
            </a:xfrm>
            <a:custGeom>
              <a:avLst/>
              <a:gdLst/>
              <a:ahLst/>
              <a:cxnLst/>
              <a:rect l="l" t="t" r="r" b="b"/>
              <a:pathLst>
                <a:path w="855" h="716" extrusionOk="0">
                  <a:moveTo>
                    <a:pt x="331" y="1"/>
                  </a:moveTo>
                  <a:cubicBezTo>
                    <a:pt x="163" y="1"/>
                    <a:pt x="34" y="72"/>
                    <a:pt x="34" y="251"/>
                  </a:cubicBezTo>
                  <a:cubicBezTo>
                    <a:pt x="0" y="552"/>
                    <a:pt x="224" y="715"/>
                    <a:pt x="447" y="715"/>
                  </a:cubicBezTo>
                  <a:cubicBezTo>
                    <a:pt x="630" y="715"/>
                    <a:pt x="813" y="606"/>
                    <a:pt x="854" y="373"/>
                  </a:cubicBezTo>
                  <a:cubicBezTo>
                    <a:pt x="826" y="176"/>
                    <a:pt x="668" y="5"/>
                    <a:pt x="475" y="5"/>
                  </a:cubicBezTo>
                  <a:cubicBezTo>
                    <a:pt x="460" y="5"/>
                    <a:pt x="444" y="6"/>
                    <a:pt x="429" y="8"/>
                  </a:cubicBezTo>
                  <a:cubicBezTo>
                    <a:pt x="395" y="4"/>
                    <a:pt x="362" y="1"/>
                    <a:pt x="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02" name="Google Shape;15702;p17"/>
            <p:cNvSpPr/>
            <p:nvPr/>
          </p:nvSpPr>
          <p:spPr>
            <a:xfrm>
              <a:off x="6323325" y="1458525"/>
              <a:ext cx="31950" cy="22125"/>
            </a:xfrm>
            <a:custGeom>
              <a:avLst/>
              <a:gdLst/>
              <a:ahLst/>
              <a:cxnLst/>
              <a:rect l="l" t="t" r="r" b="b"/>
              <a:pathLst>
                <a:path w="1278" h="885" extrusionOk="0">
                  <a:moveTo>
                    <a:pt x="639" y="0"/>
                  </a:moveTo>
                  <a:cubicBezTo>
                    <a:pt x="366" y="61"/>
                    <a:pt x="1" y="31"/>
                    <a:pt x="183" y="517"/>
                  </a:cubicBezTo>
                  <a:cubicBezTo>
                    <a:pt x="351" y="741"/>
                    <a:pt x="531" y="885"/>
                    <a:pt x="729" y="885"/>
                  </a:cubicBezTo>
                  <a:cubicBezTo>
                    <a:pt x="853" y="885"/>
                    <a:pt x="985" y="828"/>
                    <a:pt x="1125" y="699"/>
                  </a:cubicBezTo>
                  <a:cubicBezTo>
                    <a:pt x="1277" y="487"/>
                    <a:pt x="1156" y="335"/>
                    <a:pt x="1004" y="213"/>
                  </a:cubicBezTo>
                  <a:cubicBezTo>
                    <a:pt x="913" y="91"/>
                    <a:pt x="791" y="31"/>
                    <a:pt x="6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03" name="Google Shape;15703;p17"/>
            <p:cNvSpPr/>
            <p:nvPr/>
          </p:nvSpPr>
          <p:spPr>
            <a:xfrm>
              <a:off x="5644000" y="1264825"/>
              <a:ext cx="24325" cy="19750"/>
            </a:xfrm>
            <a:custGeom>
              <a:avLst/>
              <a:gdLst/>
              <a:ahLst/>
              <a:cxnLst/>
              <a:rect l="l" t="t" r="r" b="b"/>
              <a:pathLst>
                <a:path w="973" h="790" extrusionOk="0">
                  <a:moveTo>
                    <a:pt x="458" y="1"/>
                  </a:moveTo>
                  <a:cubicBezTo>
                    <a:pt x="396" y="1"/>
                    <a:pt x="335" y="27"/>
                    <a:pt x="274" y="89"/>
                  </a:cubicBezTo>
                  <a:cubicBezTo>
                    <a:pt x="122" y="241"/>
                    <a:pt x="0" y="453"/>
                    <a:pt x="182" y="636"/>
                  </a:cubicBezTo>
                  <a:cubicBezTo>
                    <a:pt x="296" y="772"/>
                    <a:pt x="445" y="790"/>
                    <a:pt x="601" y="790"/>
                  </a:cubicBezTo>
                  <a:cubicBezTo>
                    <a:pt x="654" y="790"/>
                    <a:pt x="707" y="788"/>
                    <a:pt x="760" y="788"/>
                  </a:cubicBezTo>
                  <a:lnTo>
                    <a:pt x="730" y="788"/>
                  </a:lnTo>
                  <a:cubicBezTo>
                    <a:pt x="851" y="575"/>
                    <a:pt x="973" y="362"/>
                    <a:pt x="730" y="149"/>
                  </a:cubicBezTo>
                  <a:cubicBezTo>
                    <a:pt x="639" y="59"/>
                    <a:pt x="548" y="1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04" name="Google Shape;15704;p17"/>
            <p:cNvSpPr/>
            <p:nvPr/>
          </p:nvSpPr>
          <p:spPr>
            <a:xfrm>
              <a:off x="6507225" y="1259000"/>
              <a:ext cx="22075" cy="20400"/>
            </a:xfrm>
            <a:custGeom>
              <a:avLst/>
              <a:gdLst/>
              <a:ahLst/>
              <a:cxnLst/>
              <a:rect l="l" t="t" r="r" b="b"/>
              <a:pathLst>
                <a:path w="883" h="816" extrusionOk="0">
                  <a:moveTo>
                    <a:pt x="411" y="1"/>
                  </a:moveTo>
                  <a:cubicBezTo>
                    <a:pt x="284" y="1"/>
                    <a:pt x="142" y="18"/>
                    <a:pt x="1" y="18"/>
                  </a:cubicBezTo>
                  <a:cubicBezTo>
                    <a:pt x="153" y="261"/>
                    <a:pt x="244" y="474"/>
                    <a:pt x="365" y="656"/>
                  </a:cubicBezTo>
                  <a:cubicBezTo>
                    <a:pt x="416" y="757"/>
                    <a:pt x="508" y="816"/>
                    <a:pt x="607" y="816"/>
                  </a:cubicBezTo>
                  <a:cubicBezTo>
                    <a:pt x="628" y="816"/>
                    <a:pt x="648" y="813"/>
                    <a:pt x="669" y="808"/>
                  </a:cubicBezTo>
                  <a:cubicBezTo>
                    <a:pt x="852" y="747"/>
                    <a:pt x="882" y="626"/>
                    <a:pt x="882" y="474"/>
                  </a:cubicBezTo>
                  <a:cubicBezTo>
                    <a:pt x="862" y="68"/>
                    <a:pt x="666" y="1"/>
                    <a:pt x="4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05" name="Google Shape;15705;p17"/>
            <p:cNvSpPr/>
            <p:nvPr/>
          </p:nvSpPr>
          <p:spPr>
            <a:xfrm>
              <a:off x="6391725" y="1225225"/>
              <a:ext cx="32700" cy="31950"/>
            </a:xfrm>
            <a:custGeom>
              <a:avLst/>
              <a:gdLst/>
              <a:ahLst/>
              <a:cxnLst/>
              <a:rect l="l" t="t" r="r" b="b"/>
              <a:pathLst>
                <a:path w="1308" h="1278" extrusionOk="0">
                  <a:moveTo>
                    <a:pt x="1307" y="1"/>
                  </a:moveTo>
                  <a:cubicBezTo>
                    <a:pt x="365" y="1"/>
                    <a:pt x="365" y="1"/>
                    <a:pt x="183" y="882"/>
                  </a:cubicBezTo>
                  <a:cubicBezTo>
                    <a:pt x="152" y="1034"/>
                    <a:pt x="92" y="1156"/>
                    <a:pt x="0" y="1277"/>
                  </a:cubicBezTo>
                  <a:cubicBezTo>
                    <a:pt x="304" y="1277"/>
                    <a:pt x="456" y="1156"/>
                    <a:pt x="487" y="791"/>
                  </a:cubicBezTo>
                  <a:cubicBezTo>
                    <a:pt x="487" y="444"/>
                    <a:pt x="792" y="167"/>
                    <a:pt x="1134" y="167"/>
                  </a:cubicBezTo>
                  <a:cubicBezTo>
                    <a:pt x="1181" y="167"/>
                    <a:pt x="1229" y="172"/>
                    <a:pt x="1277" y="183"/>
                  </a:cubicBezTo>
                  <a:lnTo>
                    <a:pt x="130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06" name="Google Shape;15706;p17"/>
            <p:cNvSpPr/>
            <p:nvPr/>
          </p:nvSpPr>
          <p:spPr>
            <a:xfrm>
              <a:off x="6529275" y="1208700"/>
              <a:ext cx="25850" cy="23400"/>
            </a:xfrm>
            <a:custGeom>
              <a:avLst/>
              <a:gdLst/>
              <a:ahLst/>
              <a:cxnLst/>
              <a:rect l="l" t="t" r="r" b="b"/>
              <a:pathLst>
                <a:path w="1034" h="936" extrusionOk="0">
                  <a:moveTo>
                    <a:pt x="556" y="1"/>
                  </a:moveTo>
                  <a:cubicBezTo>
                    <a:pt x="501" y="1"/>
                    <a:pt x="443" y="18"/>
                    <a:pt x="395" y="54"/>
                  </a:cubicBezTo>
                  <a:cubicBezTo>
                    <a:pt x="0" y="327"/>
                    <a:pt x="243" y="601"/>
                    <a:pt x="456" y="935"/>
                  </a:cubicBezTo>
                  <a:cubicBezTo>
                    <a:pt x="790" y="692"/>
                    <a:pt x="1033" y="510"/>
                    <a:pt x="760" y="115"/>
                  </a:cubicBezTo>
                  <a:cubicBezTo>
                    <a:pt x="723" y="41"/>
                    <a:pt x="642" y="1"/>
                    <a:pt x="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07" name="Google Shape;15707;p17"/>
            <p:cNvSpPr/>
            <p:nvPr/>
          </p:nvSpPr>
          <p:spPr>
            <a:xfrm>
              <a:off x="6139450" y="1323925"/>
              <a:ext cx="28125" cy="16950"/>
            </a:xfrm>
            <a:custGeom>
              <a:avLst/>
              <a:gdLst/>
              <a:ahLst/>
              <a:cxnLst/>
              <a:rect l="l" t="t" r="r" b="b"/>
              <a:pathLst>
                <a:path w="1125" h="678" extrusionOk="0">
                  <a:moveTo>
                    <a:pt x="300" y="1"/>
                  </a:moveTo>
                  <a:cubicBezTo>
                    <a:pt x="156" y="1"/>
                    <a:pt x="0" y="170"/>
                    <a:pt x="0" y="339"/>
                  </a:cubicBezTo>
                  <a:cubicBezTo>
                    <a:pt x="0" y="471"/>
                    <a:pt x="92" y="557"/>
                    <a:pt x="196" y="557"/>
                  </a:cubicBezTo>
                  <a:cubicBezTo>
                    <a:pt x="212" y="557"/>
                    <a:pt x="227" y="555"/>
                    <a:pt x="243" y="551"/>
                  </a:cubicBezTo>
                  <a:cubicBezTo>
                    <a:pt x="293" y="544"/>
                    <a:pt x="345" y="540"/>
                    <a:pt x="398" y="540"/>
                  </a:cubicBezTo>
                  <a:cubicBezTo>
                    <a:pt x="569" y="540"/>
                    <a:pt x="749" y="580"/>
                    <a:pt x="912" y="673"/>
                  </a:cubicBezTo>
                  <a:cubicBezTo>
                    <a:pt x="915" y="676"/>
                    <a:pt x="919" y="678"/>
                    <a:pt x="924" y="678"/>
                  </a:cubicBezTo>
                  <a:cubicBezTo>
                    <a:pt x="962" y="678"/>
                    <a:pt x="1040" y="578"/>
                    <a:pt x="1094" y="551"/>
                  </a:cubicBezTo>
                  <a:cubicBezTo>
                    <a:pt x="1094" y="491"/>
                    <a:pt x="1125" y="399"/>
                    <a:pt x="1094" y="369"/>
                  </a:cubicBezTo>
                  <a:cubicBezTo>
                    <a:pt x="851" y="217"/>
                    <a:pt x="578" y="95"/>
                    <a:pt x="334" y="4"/>
                  </a:cubicBezTo>
                  <a:cubicBezTo>
                    <a:pt x="323" y="2"/>
                    <a:pt x="312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08" name="Google Shape;15708;p17"/>
            <p:cNvSpPr/>
            <p:nvPr/>
          </p:nvSpPr>
          <p:spPr>
            <a:xfrm>
              <a:off x="6416800" y="1203175"/>
              <a:ext cx="28150" cy="22075"/>
            </a:xfrm>
            <a:custGeom>
              <a:avLst/>
              <a:gdLst/>
              <a:ahLst/>
              <a:cxnLst/>
              <a:rect l="l" t="t" r="r" b="b"/>
              <a:pathLst>
                <a:path w="1126" h="883" extrusionOk="0">
                  <a:moveTo>
                    <a:pt x="477" y="0"/>
                  </a:moveTo>
                  <a:cubicBezTo>
                    <a:pt x="389" y="0"/>
                    <a:pt x="301" y="40"/>
                    <a:pt x="213" y="153"/>
                  </a:cubicBezTo>
                  <a:cubicBezTo>
                    <a:pt x="0" y="427"/>
                    <a:pt x="183" y="640"/>
                    <a:pt x="304" y="883"/>
                  </a:cubicBezTo>
                  <a:lnTo>
                    <a:pt x="1004" y="700"/>
                  </a:lnTo>
                  <a:cubicBezTo>
                    <a:pt x="1125" y="457"/>
                    <a:pt x="973" y="305"/>
                    <a:pt x="852" y="153"/>
                  </a:cubicBezTo>
                  <a:cubicBezTo>
                    <a:pt x="727" y="82"/>
                    <a:pt x="602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09" name="Google Shape;15709;p17"/>
            <p:cNvSpPr/>
            <p:nvPr/>
          </p:nvSpPr>
          <p:spPr>
            <a:xfrm>
              <a:off x="6432750" y="1089125"/>
              <a:ext cx="19025" cy="20625"/>
            </a:xfrm>
            <a:custGeom>
              <a:avLst/>
              <a:gdLst/>
              <a:ahLst/>
              <a:cxnLst/>
              <a:rect l="l" t="t" r="r" b="b"/>
              <a:pathLst>
                <a:path w="761" h="825" extrusionOk="0">
                  <a:moveTo>
                    <a:pt x="426" y="0"/>
                  </a:moveTo>
                  <a:cubicBezTo>
                    <a:pt x="214" y="0"/>
                    <a:pt x="62" y="146"/>
                    <a:pt x="62" y="369"/>
                  </a:cubicBezTo>
                  <a:cubicBezTo>
                    <a:pt x="1" y="582"/>
                    <a:pt x="153" y="794"/>
                    <a:pt x="396" y="825"/>
                  </a:cubicBezTo>
                  <a:cubicBezTo>
                    <a:pt x="639" y="794"/>
                    <a:pt x="730" y="551"/>
                    <a:pt x="730" y="369"/>
                  </a:cubicBezTo>
                  <a:cubicBezTo>
                    <a:pt x="761" y="186"/>
                    <a:pt x="730" y="4"/>
                    <a:pt x="487" y="4"/>
                  </a:cubicBezTo>
                  <a:cubicBezTo>
                    <a:pt x="466" y="1"/>
                    <a:pt x="446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0" name="Google Shape;15710;p17"/>
            <p:cNvSpPr/>
            <p:nvPr/>
          </p:nvSpPr>
          <p:spPr>
            <a:xfrm>
              <a:off x="6586350" y="1311675"/>
              <a:ext cx="21975" cy="18525"/>
            </a:xfrm>
            <a:custGeom>
              <a:avLst/>
              <a:gdLst/>
              <a:ahLst/>
              <a:cxnLst/>
              <a:rect l="l" t="t" r="r" b="b"/>
              <a:pathLst>
                <a:path w="879" h="741" extrusionOk="0">
                  <a:moveTo>
                    <a:pt x="419" y="0"/>
                  </a:moveTo>
                  <a:cubicBezTo>
                    <a:pt x="390" y="0"/>
                    <a:pt x="361" y="3"/>
                    <a:pt x="331" y="8"/>
                  </a:cubicBezTo>
                  <a:cubicBezTo>
                    <a:pt x="179" y="38"/>
                    <a:pt x="58" y="160"/>
                    <a:pt x="58" y="312"/>
                  </a:cubicBezTo>
                  <a:cubicBezTo>
                    <a:pt x="1" y="539"/>
                    <a:pt x="183" y="740"/>
                    <a:pt x="406" y="740"/>
                  </a:cubicBezTo>
                  <a:cubicBezTo>
                    <a:pt x="422" y="740"/>
                    <a:pt x="437" y="739"/>
                    <a:pt x="453" y="737"/>
                  </a:cubicBezTo>
                  <a:lnTo>
                    <a:pt x="787" y="737"/>
                  </a:lnTo>
                  <a:cubicBezTo>
                    <a:pt x="878" y="555"/>
                    <a:pt x="878" y="373"/>
                    <a:pt x="787" y="221"/>
                  </a:cubicBezTo>
                  <a:cubicBezTo>
                    <a:pt x="711" y="68"/>
                    <a:pt x="570" y="0"/>
                    <a:pt x="4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1" name="Google Shape;15711;p17"/>
            <p:cNvSpPr/>
            <p:nvPr/>
          </p:nvSpPr>
          <p:spPr>
            <a:xfrm>
              <a:off x="7101475" y="1421950"/>
              <a:ext cx="19000" cy="19950"/>
            </a:xfrm>
            <a:custGeom>
              <a:avLst/>
              <a:gdLst/>
              <a:ahLst/>
              <a:cxnLst/>
              <a:rect l="l" t="t" r="r" b="b"/>
              <a:pathLst>
                <a:path w="760" h="798" extrusionOk="0">
                  <a:moveTo>
                    <a:pt x="394" y="0"/>
                  </a:moveTo>
                  <a:cubicBezTo>
                    <a:pt x="375" y="0"/>
                    <a:pt x="355" y="2"/>
                    <a:pt x="334" y="4"/>
                  </a:cubicBezTo>
                  <a:cubicBezTo>
                    <a:pt x="122" y="35"/>
                    <a:pt x="0" y="217"/>
                    <a:pt x="0" y="399"/>
                  </a:cubicBezTo>
                  <a:cubicBezTo>
                    <a:pt x="0" y="598"/>
                    <a:pt x="160" y="797"/>
                    <a:pt x="379" y="797"/>
                  </a:cubicBezTo>
                  <a:cubicBezTo>
                    <a:pt x="394" y="797"/>
                    <a:pt x="410" y="797"/>
                    <a:pt x="426" y="795"/>
                  </a:cubicBezTo>
                  <a:cubicBezTo>
                    <a:pt x="669" y="795"/>
                    <a:pt x="729" y="551"/>
                    <a:pt x="760" y="339"/>
                  </a:cubicBezTo>
                  <a:cubicBezTo>
                    <a:pt x="704" y="144"/>
                    <a:pt x="598" y="0"/>
                    <a:pt x="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2" name="Google Shape;15712;p17"/>
            <p:cNvSpPr/>
            <p:nvPr/>
          </p:nvSpPr>
          <p:spPr>
            <a:xfrm>
              <a:off x="6509500" y="1378600"/>
              <a:ext cx="28150" cy="14700"/>
            </a:xfrm>
            <a:custGeom>
              <a:avLst/>
              <a:gdLst/>
              <a:ahLst/>
              <a:cxnLst/>
              <a:rect l="l" t="t" r="r" b="b"/>
              <a:pathLst>
                <a:path w="1126" h="588" extrusionOk="0">
                  <a:moveTo>
                    <a:pt x="787" y="0"/>
                  </a:moveTo>
                  <a:cubicBezTo>
                    <a:pt x="496" y="0"/>
                    <a:pt x="214" y="93"/>
                    <a:pt x="1" y="279"/>
                  </a:cubicBezTo>
                  <a:cubicBezTo>
                    <a:pt x="274" y="401"/>
                    <a:pt x="548" y="492"/>
                    <a:pt x="821" y="583"/>
                  </a:cubicBezTo>
                  <a:cubicBezTo>
                    <a:pt x="837" y="586"/>
                    <a:pt x="853" y="588"/>
                    <a:pt x="869" y="588"/>
                  </a:cubicBezTo>
                  <a:cubicBezTo>
                    <a:pt x="1003" y="588"/>
                    <a:pt x="1125" y="476"/>
                    <a:pt x="1125" y="340"/>
                  </a:cubicBezTo>
                  <a:cubicBezTo>
                    <a:pt x="1125" y="158"/>
                    <a:pt x="1065" y="6"/>
                    <a:pt x="913" y="6"/>
                  </a:cubicBezTo>
                  <a:cubicBezTo>
                    <a:pt x="871" y="2"/>
                    <a:pt x="829" y="0"/>
                    <a:pt x="7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3" name="Google Shape;15713;p17"/>
            <p:cNvSpPr/>
            <p:nvPr/>
          </p:nvSpPr>
          <p:spPr>
            <a:xfrm>
              <a:off x="5459325" y="1270250"/>
              <a:ext cx="16750" cy="23500"/>
            </a:xfrm>
            <a:custGeom>
              <a:avLst/>
              <a:gdLst/>
              <a:ahLst/>
              <a:cxnLst/>
              <a:rect l="l" t="t" r="r" b="b"/>
              <a:pathLst>
                <a:path w="670" h="940" extrusionOk="0">
                  <a:moveTo>
                    <a:pt x="374" y="0"/>
                  </a:moveTo>
                  <a:cubicBezTo>
                    <a:pt x="301" y="0"/>
                    <a:pt x="209" y="11"/>
                    <a:pt x="92" y="24"/>
                  </a:cubicBezTo>
                  <a:lnTo>
                    <a:pt x="122" y="388"/>
                  </a:lnTo>
                  <a:cubicBezTo>
                    <a:pt x="1" y="479"/>
                    <a:pt x="1" y="662"/>
                    <a:pt x="122" y="753"/>
                  </a:cubicBezTo>
                  <a:cubicBezTo>
                    <a:pt x="217" y="879"/>
                    <a:pt x="311" y="939"/>
                    <a:pt x="405" y="939"/>
                  </a:cubicBezTo>
                  <a:cubicBezTo>
                    <a:pt x="493" y="939"/>
                    <a:pt x="581" y="886"/>
                    <a:pt x="670" y="783"/>
                  </a:cubicBezTo>
                  <a:cubicBezTo>
                    <a:pt x="646" y="138"/>
                    <a:pt x="641" y="0"/>
                    <a:pt x="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4" name="Google Shape;15714;p17"/>
            <p:cNvSpPr/>
            <p:nvPr/>
          </p:nvSpPr>
          <p:spPr>
            <a:xfrm>
              <a:off x="6852975" y="1368700"/>
              <a:ext cx="23575" cy="19925"/>
            </a:xfrm>
            <a:custGeom>
              <a:avLst/>
              <a:gdLst/>
              <a:ahLst/>
              <a:cxnLst/>
              <a:rect l="l" t="t" r="r" b="b"/>
              <a:pathLst>
                <a:path w="943" h="797" extrusionOk="0">
                  <a:moveTo>
                    <a:pt x="330" y="0"/>
                  </a:moveTo>
                  <a:cubicBezTo>
                    <a:pt x="185" y="0"/>
                    <a:pt x="85" y="111"/>
                    <a:pt x="1" y="280"/>
                  </a:cubicBezTo>
                  <a:cubicBezTo>
                    <a:pt x="31" y="584"/>
                    <a:pt x="153" y="797"/>
                    <a:pt x="487" y="797"/>
                  </a:cubicBezTo>
                  <a:cubicBezTo>
                    <a:pt x="639" y="797"/>
                    <a:pt x="791" y="706"/>
                    <a:pt x="821" y="554"/>
                  </a:cubicBezTo>
                  <a:cubicBezTo>
                    <a:pt x="943" y="311"/>
                    <a:pt x="730" y="189"/>
                    <a:pt x="548" y="67"/>
                  </a:cubicBezTo>
                  <a:cubicBezTo>
                    <a:pt x="465" y="21"/>
                    <a:pt x="393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5" name="Google Shape;15715;p17"/>
            <p:cNvSpPr/>
            <p:nvPr/>
          </p:nvSpPr>
          <p:spPr>
            <a:xfrm>
              <a:off x="6053575" y="1299225"/>
              <a:ext cx="20525" cy="36225"/>
            </a:xfrm>
            <a:custGeom>
              <a:avLst/>
              <a:gdLst/>
              <a:ahLst/>
              <a:cxnLst/>
              <a:rect l="l" t="t" r="r" b="b"/>
              <a:pathLst>
                <a:path w="821" h="1449" extrusionOk="0">
                  <a:moveTo>
                    <a:pt x="349" y="1"/>
                  </a:moveTo>
                  <a:cubicBezTo>
                    <a:pt x="317" y="1"/>
                    <a:pt x="282" y="7"/>
                    <a:pt x="243" y="20"/>
                  </a:cubicBezTo>
                  <a:cubicBezTo>
                    <a:pt x="92" y="50"/>
                    <a:pt x="0" y="202"/>
                    <a:pt x="92" y="354"/>
                  </a:cubicBezTo>
                  <a:cubicBezTo>
                    <a:pt x="304" y="688"/>
                    <a:pt x="61" y="1144"/>
                    <a:pt x="426" y="1448"/>
                  </a:cubicBezTo>
                  <a:cubicBezTo>
                    <a:pt x="426" y="1114"/>
                    <a:pt x="335" y="719"/>
                    <a:pt x="821" y="688"/>
                  </a:cubicBezTo>
                  <a:cubicBezTo>
                    <a:pt x="730" y="506"/>
                    <a:pt x="669" y="354"/>
                    <a:pt x="608" y="202"/>
                  </a:cubicBezTo>
                  <a:cubicBezTo>
                    <a:pt x="537" y="82"/>
                    <a:pt x="465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6" name="Google Shape;15716;p17"/>
            <p:cNvSpPr/>
            <p:nvPr/>
          </p:nvSpPr>
          <p:spPr>
            <a:xfrm>
              <a:off x="6261775" y="1225225"/>
              <a:ext cx="20500" cy="17650"/>
            </a:xfrm>
            <a:custGeom>
              <a:avLst/>
              <a:gdLst/>
              <a:ahLst/>
              <a:cxnLst/>
              <a:rect l="l" t="t" r="r" b="b"/>
              <a:pathLst>
                <a:path w="820" h="706" extrusionOk="0">
                  <a:moveTo>
                    <a:pt x="457" y="1"/>
                  </a:moveTo>
                  <a:cubicBezTo>
                    <a:pt x="214" y="1"/>
                    <a:pt x="1" y="214"/>
                    <a:pt x="31" y="487"/>
                  </a:cubicBezTo>
                  <a:cubicBezTo>
                    <a:pt x="58" y="619"/>
                    <a:pt x="176" y="706"/>
                    <a:pt x="307" y="706"/>
                  </a:cubicBezTo>
                  <a:cubicBezTo>
                    <a:pt x="326" y="706"/>
                    <a:pt x="346" y="704"/>
                    <a:pt x="365" y="700"/>
                  </a:cubicBezTo>
                  <a:cubicBezTo>
                    <a:pt x="381" y="702"/>
                    <a:pt x="396" y="702"/>
                    <a:pt x="412" y="702"/>
                  </a:cubicBezTo>
                  <a:cubicBezTo>
                    <a:pt x="659" y="702"/>
                    <a:pt x="820" y="473"/>
                    <a:pt x="791" y="244"/>
                  </a:cubicBezTo>
                  <a:cubicBezTo>
                    <a:pt x="791" y="62"/>
                    <a:pt x="639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7" name="Google Shape;15717;p17"/>
            <p:cNvSpPr/>
            <p:nvPr/>
          </p:nvSpPr>
          <p:spPr>
            <a:xfrm>
              <a:off x="5935775" y="1320225"/>
              <a:ext cx="22825" cy="22100"/>
            </a:xfrm>
            <a:custGeom>
              <a:avLst/>
              <a:gdLst/>
              <a:ahLst/>
              <a:cxnLst/>
              <a:rect l="l" t="t" r="r" b="b"/>
              <a:pathLst>
                <a:path w="913" h="884" extrusionOk="0">
                  <a:moveTo>
                    <a:pt x="913" y="0"/>
                  </a:moveTo>
                  <a:cubicBezTo>
                    <a:pt x="730" y="122"/>
                    <a:pt x="548" y="213"/>
                    <a:pt x="335" y="243"/>
                  </a:cubicBezTo>
                  <a:cubicBezTo>
                    <a:pt x="153" y="274"/>
                    <a:pt x="1" y="426"/>
                    <a:pt x="92" y="669"/>
                  </a:cubicBezTo>
                  <a:cubicBezTo>
                    <a:pt x="165" y="814"/>
                    <a:pt x="259" y="883"/>
                    <a:pt x="368" y="883"/>
                  </a:cubicBezTo>
                  <a:cubicBezTo>
                    <a:pt x="442" y="883"/>
                    <a:pt x="523" y="852"/>
                    <a:pt x="609" y="791"/>
                  </a:cubicBezTo>
                  <a:cubicBezTo>
                    <a:pt x="700" y="730"/>
                    <a:pt x="822" y="669"/>
                    <a:pt x="913" y="608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8" name="Google Shape;15718;p17"/>
            <p:cNvSpPr/>
            <p:nvPr/>
          </p:nvSpPr>
          <p:spPr>
            <a:xfrm>
              <a:off x="5330150" y="1553350"/>
              <a:ext cx="22825" cy="17925"/>
            </a:xfrm>
            <a:custGeom>
              <a:avLst/>
              <a:gdLst/>
              <a:ahLst/>
              <a:cxnLst/>
              <a:rect l="l" t="t" r="r" b="b"/>
              <a:pathLst>
                <a:path w="913" h="717" extrusionOk="0">
                  <a:moveTo>
                    <a:pt x="535" y="1"/>
                  </a:moveTo>
                  <a:cubicBezTo>
                    <a:pt x="357" y="1"/>
                    <a:pt x="179" y="100"/>
                    <a:pt x="1" y="189"/>
                  </a:cubicBezTo>
                  <a:cubicBezTo>
                    <a:pt x="76" y="546"/>
                    <a:pt x="151" y="717"/>
                    <a:pt x="290" y="717"/>
                  </a:cubicBezTo>
                  <a:cubicBezTo>
                    <a:pt x="377" y="717"/>
                    <a:pt x="488" y="651"/>
                    <a:pt x="639" y="523"/>
                  </a:cubicBezTo>
                  <a:cubicBezTo>
                    <a:pt x="730" y="432"/>
                    <a:pt x="821" y="311"/>
                    <a:pt x="912" y="189"/>
                  </a:cubicBezTo>
                  <a:cubicBezTo>
                    <a:pt x="786" y="50"/>
                    <a:pt x="661" y="1"/>
                    <a:pt x="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9" name="Google Shape;15719;p17"/>
            <p:cNvSpPr/>
            <p:nvPr/>
          </p:nvSpPr>
          <p:spPr>
            <a:xfrm>
              <a:off x="6319525" y="1433300"/>
              <a:ext cx="31950" cy="38150"/>
            </a:xfrm>
            <a:custGeom>
              <a:avLst/>
              <a:gdLst/>
              <a:ahLst/>
              <a:cxnLst/>
              <a:rect l="l" t="t" r="r" b="b"/>
              <a:pathLst>
                <a:path w="1278" h="1526" extrusionOk="0">
                  <a:moveTo>
                    <a:pt x="844" y="0"/>
                  </a:moveTo>
                  <a:cubicBezTo>
                    <a:pt x="813" y="0"/>
                    <a:pt x="776" y="11"/>
                    <a:pt x="730" y="37"/>
                  </a:cubicBezTo>
                  <a:cubicBezTo>
                    <a:pt x="913" y="705"/>
                    <a:pt x="396" y="888"/>
                    <a:pt x="1" y="1161"/>
                  </a:cubicBezTo>
                  <a:cubicBezTo>
                    <a:pt x="122" y="1283"/>
                    <a:pt x="244" y="1404"/>
                    <a:pt x="335" y="1526"/>
                  </a:cubicBezTo>
                  <a:cubicBezTo>
                    <a:pt x="366" y="1161"/>
                    <a:pt x="639" y="1161"/>
                    <a:pt x="913" y="1161"/>
                  </a:cubicBezTo>
                  <a:cubicBezTo>
                    <a:pt x="1065" y="1070"/>
                    <a:pt x="1125" y="918"/>
                    <a:pt x="1277" y="796"/>
                  </a:cubicBezTo>
                  <a:cubicBezTo>
                    <a:pt x="1186" y="614"/>
                    <a:pt x="882" y="493"/>
                    <a:pt x="1095" y="219"/>
                  </a:cubicBezTo>
                  <a:cubicBezTo>
                    <a:pt x="999" y="147"/>
                    <a:pt x="960" y="0"/>
                    <a:pt x="8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0" name="Google Shape;15720;p17"/>
            <p:cNvSpPr/>
            <p:nvPr/>
          </p:nvSpPr>
          <p:spPr>
            <a:xfrm>
              <a:off x="5526200" y="1399875"/>
              <a:ext cx="21300" cy="22950"/>
            </a:xfrm>
            <a:custGeom>
              <a:avLst/>
              <a:gdLst/>
              <a:ahLst/>
              <a:cxnLst/>
              <a:rect l="l" t="t" r="r" b="b"/>
              <a:pathLst>
                <a:path w="852" h="918" extrusionOk="0">
                  <a:moveTo>
                    <a:pt x="536" y="0"/>
                  </a:moveTo>
                  <a:cubicBezTo>
                    <a:pt x="482" y="0"/>
                    <a:pt x="424" y="20"/>
                    <a:pt x="365" y="67"/>
                  </a:cubicBezTo>
                  <a:cubicBezTo>
                    <a:pt x="122" y="279"/>
                    <a:pt x="1" y="614"/>
                    <a:pt x="31" y="918"/>
                  </a:cubicBezTo>
                  <a:cubicBezTo>
                    <a:pt x="335" y="826"/>
                    <a:pt x="457" y="523"/>
                    <a:pt x="761" y="492"/>
                  </a:cubicBezTo>
                  <a:cubicBezTo>
                    <a:pt x="852" y="492"/>
                    <a:pt x="852" y="219"/>
                    <a:pt x="761" y="127"/>
                  </a:cubicBezTo>
                  <a:cubicBezTo>
                    <a:pt x="704" y="52"/>
                    <a:pt x="625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1" name="Google Shape;15721;p17"/>
            <p:cNvSpPr/>
            <p:nvPr/>
          </p:nvSpPr>
          <p:spPr>
            <a:xfrm>
              <a:off x="5265550" y="1367325"/>
              <a:ext cx="18275" cy="19875"/>
            </a:xfrm>
            <a:custGeom>
              <a:avLst/>
              <a:gdLst/>
              <a:ahLst/>
              <a:cxnLst/>
              <a:rect l="l" t="t" r="r" b="b"/>
              <a:pathLst>
                <a:path w="731" h="795" extrusionOk="0">
                  <a:moveTo>
                    <a:pt x="366" y="1"/>
                  </a:moveTo>
                  <a:cubicBezTo>
                    <a:pt x="183" y="1"/>
                    <a:pt x="31" y="183"/>
                    <a:pt x="31" y="366"/>
                  </a:cubicBezTo>
                  <a:cubicBezTo>
                    <a:pt x="1" y="578"/>
                    <a:pt x="153" y="761"/>
                    <a:pt x="396" y="791"/>
                  </a:cubicBezTo>
                  <a:cubicBezTo>
                    <a:pt x="414" y="794"/>
                    <a:pt x="431" y="795"/>
                    <a:pt x="448" y="795"/>
                  </a:cubicBezTo>
                  <a:cubicBezTo>
                    <a:pt x="624" y="795"/>
                    <a:pt x="703" y="649"/>
                    <a:pt x="730" y="426"/>
                  </a:cubicBezTo>
                  <a:cubicBezTo>
                    <a:pt x="700" y="244"/>
                    <a:pt x="670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2" name="Google Shape;15722;p17"/>
            <p:cNvSpPr/>
            <p:nvPr/>
          </p:nvSpPr>
          <p:spPr>
            <a:xfrm>
              <a:off x="5761775" y="1292175"/>
              <a:ext cx="28900" cy="18000"/>
            </a:xfrm>
            <a:custGeom>
              <a:avLst/>
              <a:gdLst/>
              <a:ahLst/>
              <a:cxnLst/>
              <a:rect l="l" t="t" r="r" b="b"/>
              <a:pathLst>
                <a:path w="1156" h="720" extrusionOk="0">
                  <a:moveTo>
                    <a:pt x="423" y="1"/>
                  </a:moveTo>
                  <a:cubicBezTo>
                    <a:pt x="266" y="1"/>
                    <a:pt x="133" y="122"/>
                    <a:pt x="0" y="210"/>
                  </a:cubicBezTo>
                  <a:lnTo>
                    <a:pt x="0" y="302"/>
                  </a:lnTo>
                  <a:cubicBezTo>
                    <a:pt x="0" y="362"/>
                    <a:pt x="31" y="423"/>
                    <a:pt x="92" y="454"/>
                  </a:cubicBezTo>
                  <a:cubicBezTo>
                    <a:pt x="125" y="444"/>
                    <a:pt x="157" y="440"/>
                    <a:pt x="188" y="440"/>
                  </a:cubicBezTo>
                  <a:cubicBezTo>
                    <a:pt x="353" y="440"/>
                    <a:pt x="485" y="564"/>
                    <a:pt x="639" y="666"/>
                  </a:cubicBezTo>
                  <a:cubicBezTo>
                    <a:pt x="687" y="702"/>
                    <a:pt x="739" y="719"/>
                    <a:pt x="791" y="719"/>
                  </a:cubicBezTo>
                  <a:cubicBezTo>
                    <a:pt x="871" y="719"/>
                    <a:pt x="948" y="679"/>
                    <a:pt x="1003" y="606"/>
                  </a:cubicBezTo>
                  <a:cubicBezTo>
                    <a:pt x="1155" y="484"/>
                    <a:pt x="1095" y="241"/>
                    <a:pt x="943" y="150"/>
                  </a:cubicBezTo>
                  <a:cubicBezTo>
                    <a:pt x="821" y="119"/>
                    <a:pt x="730" y="89"/>
                    <a:pt x="608" y="58"/>
                  </a:cubicBezTo>
                  <a:cubicBezTo>
                    <a:pt x="543" y="17"/>
                    <a:pt x="481" y="1"/>
                    <a:pt x="4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3" name="Google Shape;15723;p17"/>
            <p:cNvSpPr/>
            <p:nvPr/>
          </p:nvSpPr>
          <p:spPr>
            <a:xfrm>
              <a:off x="6046725" y="1371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379" y="1"/>
                  </a:moveTo>
                  <a:cubicBezTo>
                    <a:pt x="183" y="1"/>
                    <a:pt x="1" y="172"/>
                    <a:pt x="1" y="369"/>
                  </a:cubicBezTo>
                  <a:cubicBezTo>
                    <a:pt x="1" y="582"/>
                    <a:pt x="92" y="642"/>
                    <a:pt x="274" y="673"/>
                  </a:cubicBezTo>
                  <a:cubicBezTo>
                    <a:pt x="517" y="673"/>
                    <a:pt x="700" y="582"/>
                    <a:pt x="700" y="308"/>
                  </a:cubicBezTo>
                  <a:cubicBezTo>
                    <a:pt x="700" y="126"/>
                    <a:pt x="609" y="4"/>
                    <a:pt x="426" y="4"/>
                  </a:cubicBezTo>
                  <a:cubicBezTo>
                    <a:pt x="411" y="2"/>
                    <a:pt x="395" y="1"/>
                    <a:pt x="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4" name="Google Shape;15724;p17"/>
            <p:cNvSpPr/>
            <p:nvPr/>
          </p:nvSpPr>
          <p:spPr>
            <a:xfrm>
              <a:off x="5493525" y="1270075"/>
              <a:ext cx="19025" cy="18975"/>
            </a:xfrm>
            <a:custGeom>
              <a:avLst/>
              <a:gdLst/>
              <a:ahLst/>
              <a:cxnLst/>
              <a:rect l="l" t="t" r="r" b="b"/>
              <a:pathLst>
                <a:path w="761" h="759" extrusionOk="0">
                  <a:moveTo>
                    <a:pt x="213" y="0"/>
                  </a:moveTo>
                  <a:lnTo>
                    <a:pt x="183" y="31"/>
                  </a:lnTo>
                  <a:cubicBezTo>
                    <a:pt x="188" y="31"/>
                    <a:pt x="193" y="31"/>
                    <a:pt x="198" y="30"/>
                  </a:cubicBezTo>
                  <a:lnTo>
                    <a:pt x="198" y="30"/>
                  </a:lnTo>
                  <a:cubicBezTo>
                    <a:pt x="203" y="21"/>
                    <a:pt x="208" y="10"/>
                    <a:pt x="213" y="0"/>
                  </a:cubicBezTo>
                  <a:close/>
                  <a:moveTo>
                    <a:pt x="323" y="29"/>
                  </a:moveTo>
                  <a:cubicBezTo>
                    <a:pt x="281" y="29"/>
                    <a:pt x="239" y="30"/>
                    <a:pt x="198" y="30"/>
                  </a:cubicBezTo>
                  <a:lnTo>
                    <a:pt x="198" y="30"/>
                  </a:lnTo>
                  <a:cubicBezTo>
                    <a:pt x="143" y="137"/>
                    <a:pt x="89" y="223"/>
                    <a:pt x="61" y="334"/>
                  </a:cubicBezTo>
                  <a:cubicBezTo>
                    <a:pt x="1" y="486"/>
                    <a:pt x="61" y="669"/>
                    <a:pt x="213" y="730"/>
                  </a:cubicBezTo>
                  <a:cubicBezTo>
                    <a:pt x="262" y="749"/>
                    <a:pt x="316" y="759"/>
                    <a:pt x="370" y="759"/>
                  </a:cubicBezTo>
                  <a:cubicBezTo>
                    <a:pt x="488" y="759"/>
                    <a:pt x="607" y="712"/>
                    <a:pt x="669" y="608"/>
                  </a:cubicBezTo>
                  <a:cubicBezTo>
                    <a:pt x="761" y="456"/>
                    <a:pt x="761" y="304"/>
                    <a:pt x="669" y="183"/>
                  </a:cubicBezTo>
                  <a:cubicBezTo>
                    <a:pt x="601" y="46"/>
                    <a:pt x="464" y="29"/>
                    <a:pt x="323" y="2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5" name="Google Shape;15725;p17"/>
            <p:cNvSpPr/>
            <p:nvPr/>
          </p:nvSpPr>
          <p:spPr>
            <a:xfrm>
              <a:off x="5849925" y="1207650"/>
              <a:ext cx="16725" cy="17600"/>
            </a:xfrm>
            <a:custGeom>
              <a:avLst/>
              <a:gdLst/>
              <a:ahLst/>
              <a:cxnLst/>
              <a:rect l="l" t="t" r="r" b="b"/>
              <a:pathLst>
                <a:path w="669" h="704" extrusionOk="0">
                  <a:moveTo>
                    <a:pt x="265" y="0"/>
                  </a:moveTo>
                  <a:cubicBezTo>
                    <a:pt x="74" y="0"/>
                    <a:pt x="0" y="118"/>
                    <a:pt x="0" y="309"/>
                  </a:cubicBezTo>
                  <a:cubicBezTo>
                    <a:pt x="0" y="521"/>
                    <a:pt x="61" y="704"/>
                    <a:pt x="274" y="704"/>
                  </a:cubicBezTo>
                  <a:cubicBezTo>
                    <a:pt x="487" y="704"/>
                    <a:pt x="639" y="552"/>
                    <a:pt x="639" y="369"/>
                  </a:cubicBezTo>
                  <a:cubicBezTo>
                    <a:pt x="669" y="157"/>
                    <a:pt x="517" y="66"/>
                    <a:pt x="335" y="5"/>
                  </a:cubicBezTo>
                  <a:cubicBezTo>
                    <a:pt x="310" y="2"/>
                    <a:pt x="28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6" name="Google Shape;15726;p17"/>
            <p:cNvSpPr/>
            <p:nvPr/>
          </p:nvSpPr>
          <p:spPr>
            <a:xfrm>
              <a:off x="6254950" y="1393600"/>
              <a:ext cx="25850" cy="13425"/>
            </a:xfrm>
            <a:custGeom>
              <a:avLst/>
              <a:gdLst/>
              <a:ahLst/>
              <a:cxnLst/>
              <a:rect l="l" t="t" r="r" b="b"/>
              <a:pathLst>
                <a:path w="1034" h="537" extrusionOk="0">
                  <a:moveTo>
                    <a:pt x="487" y="0"/>
                  </a:moveTo>
                  <a:cubicBezTo>
                    <a:pt x="324" y="0"/>
                    <a:pt x="162" y="14"/>
                    <a:pt x="0" y="14"/>
                  </a:cubicBezTo>
                  <a:cubicBezTo>
                    <a:pt x="31" y="166"/>
                    <a:pt x="31" y="287"/>
                    <a:pt x="31" y="409"/>
                  </a:cubicBezTo>
                  <a:cubicBezTo>
                    <a:pt x="243" y="439"/>
                    <a:pt x="426" y="500"/>
                    <a:pt x="638" y="530"/>
                  </a:cubicBezTo>
                  <a:cubicBezTo>
                    <a:pt x="658" y="534"/>
                    <a:pt x="678" y="536"/>
                    <a:pt x="697" y="536"/>
                  </a:cubicBezTo>
                  <a:cubicBezTo>
                    <a:pt x="828" y="536"/>
                    <a:pt x="946" y="450"/>
                    <a:pt x="973" y="318"/>
                  </a:cubicBezTo>
                  <a:cubicBezTo>
                    <a:pt x="1034" y="105"/>
                    <a:pt x="882" y="14"/>
                    <a:pt x="730" y="14"/>
                  </a:cubicBezTo>
                  <a:cubicBezTo>
                    <a:pt x="649" y="3"/>
                    <a:pt x="568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7" name="Google Shape;15727;p17"/>
            <p:cNvSpPr/>
            <p:nvPr/>
          </p:nvSpPr>
          <p:spPr>
            <a:xfrm>
              <a:off x="6140425" y="1263100"/>
              <a:ext cx="19550" cy="16600"/>
            </a:xfrm>
            <a:custGeom>
              <a:avLst/>
              <a:gdLst/>
              <a:ahLst/>
              <a:cxnLst/>
              <a:rect l="l" t="t" r="r" b="b"/>
              <a:pathLst>
                <a:path w="782" h="664" extrusionOk="0">
                  <a:moveTo>
                    <a:pt x="428" y="0"/>
                  </a:moveTo>
                  <a:cubicBezTo>
                    <a:pt x="310" y="0"/>
                    <a:pt x="178" y="57"/>
                    <a:pt x="52" y="127"/>
                  </a:cubicBezTo>
                  <a:cubicBezTo>
                    <a:pt x="0" y="440"/>
                    <a:pt x="60" y="663"/>
                    <a:pt x="365" y="663"/>
                  </a:cubicBezTo>
                  <a:cubicBezTo>
                    <a:pt x="416" y="663"/>
                    <a:pt x="473" y="657"/>
                    <a:pt x="539" y="644"/>
                  </a:cubicBezTo>
                  <a:cubicBezTo>
                    <a:pt x="691" y="644"/>
                    <a:pt x="782" y="462"/>
                    <a:pt x="751" y="310"/>
                  </a:cubicBezTo>
                  <a:cubicBezTo>
                    <a:pt x="686" y="79"/>
                    <a:pt x="566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8" name="Google Shape;15728;p17"/>
            <p:cNvSpPr/>
            <p:nvPr/>
          </p:nvSpPr>
          <p:spPr>
            <a:xfrm>
              <a:off x="5590800" y="1162075"/>
              <a:ext cx="17500" cy="17675"/>
            </a:xfrm>
            <a:custGeom>
              <a:avLst/>
              <a:gdLst/>
              <a:ahLst/>
              <a:cxnLst/>
              <a:rect l="l" t="t" r="r" b="b"/>
              <a:pathLst>
                <a:path w="700" h="707" extrusionOk="0">
                  <a:moveTo>
                    <a:pt x="349" y="0"/>
                  </a:moveTo>
                  <a:cubicBezTo>
                    <a:pt x="183" y="0"/>
                    <a:pt x="28" y="144"/>
                    <a:pt x="0" y="338"/>
                  </a:cubicBezTo>
                  <a:cubicBezTo>
                    <a:pt x="0" y="521"/>
                    <a:pt x="152" y="673"/>
                    <a:pt x="335" y="703"/>
                  </a:cubicBezTo>
                  <a:cubicBezTo>
                    <a:pt x="356" y="706"/>
                    <a:pt x="376" y="707"/>
                    <a:pt x="395" y="707"/>
                  </a:cubicBezTo>
                  <a:cubicBezTo>
                    <a:pt x="598" y="707"/>
                    <a:pt x="699" y="563"/>
                    <a:pt x="699" y="369"/>
                  </a:cubicBezTo>
                  <a:cubicBezTo>
                    <a:pt x="699" y="156"/>
                    <a:pt x="639" y="4"/>
                    <a:pt x="395" y="4"/>
                  </a:cubicBezTo>
                  <a:cubicBezTo>
                    <a:pt x="380" y="1"/>
                    <a:pt x="364" y="0"/>
                    <a:pt x="3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9" name="Google Shape;15729;p17"/>
            <p:cNvSpPr/>
            <p:nvPr/>
          </p:nvSpPr>
          <p:spPr>
            <a:xfrm>
              <a:off x="6356000" y="1453200"/>
              <a:ext cx="35750" cy="22825"/>
            </a:xfrm>
            <a:custGeom>
              <a:avLst/>
              <a:gdLst/>
              <a:ahLst/>
              <a:cxnLst/>
              <a:rect l="l" t="t" r="r" b="b"/>
              <a:pathLst>
                <a:path w="1430" h="913" extrusionOk="0">
                  <a:moveTo>
                    <a:pt x="913" y="0"/>
                  </a:moveTo>
                  <a:cubicBezTo>
                    <a:pt x="852" y="61"/>
                    <a:pt x="791" y="122"/>
                    <a:pt x="730" y="183"/>
                  </a:cubicBezTo>
                  <a:cubicBezTo>
                    <a:pt x="699" y="187"/>
                    <a:pt x="666" y="188"/>
                    <a:pt x="632" y="188"/>
                  </a:cubicBezTo>
                  <a:cubicBezTo>
                    <a:pt x="557" y="188"/>
                    <a:pt x="479" y="181"/>
                    <a:pt x="402" y="181"/>
                  </a:cubicBezTo>
                  <a:cubicBezTo>
                    <a:pt x="251" y="181"/>
                    <a:pt x="106" y="208"/>
                    <a:pt x="1" y="365"/>
                  </a:cubicBezTo>
                  <a:cubicBezTo>
                    <a:pt x="94" y="359"/>
                    <a:pt x="187" y="352"/>
                    <a:pt x="276" y="352"/>
                  </a:cubicBezTo>
                  <a:cubicBezTo>
                    <a:pt x="595" y="352"/>
                    <a:pt x="865" y="437"/>
                    <a:pt x="913" y="912"/>
                  </a:cubicBezTo>
                  <a:lnTo>
                    <a:pt x="1277" y="700"/>
                  </a:lnTo>
                  <a:cubicBezTo>
                    <a:pt x="1429" y="578"/>
                    <a:pt x="1429" y="335"/>
                    <a:pt x="1277" y="183"/>
                  </a:cubicBezTo>
                  <a:lnTo>
                    <a:pt x="9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0" name="Google Shape;15730;p17"/>
            <p:cNvSpPr/>
            <p:nvPr/>
          </p:nvSpPr>
          <p:spPr>
            <a:xfrm>
              <a:off x="5430450" y="1662600"/>
              <a:ext cx="17500" cy="16300"/>
            </a:xfrm>
            <a:custGeom>
              <a:avLst/>
              <a:gdLst/>
              <a:ahLst/>
              <a:cxnLst/>
              <a:rect l="l" t="t" r="r" b="b"/>
              <a:pathLst>
                <a:path w="700" h="652" extrusionOk="0">
                  <a:moveTo>
                    <a:pt x="416" y="0"/>
                  </a:moveTo>
                  <a:cubicBezTo>
                    <a:pt x="390" y="0"/>
                    <a:pt x="363" y="4"/>
                    <a:pt x="335" y="14"/>
                  </a:cubicBezTo>
                  <a:cubicBezTo>
                    <a:pt x="122" y="14"/>
                    <a:pt x="1" y="135"/>
                    <a:pt x="31" y="348"/>
                  </a:cubicBezTo>
                  <a:cubicBezTo>
                    <a:pt x="31" y="530"/>
                    <a:pt x="183" y="652"/>
                    <a:pt x="366" y="652"/>
                  </a:cubicBezTo>
                  <a:cubicBezTo>
                    <a:pt x="578" y="652"/>
                    <a:pt x="670" y="500"/>
                    <a:pt x="700" y="287"/>
                  </a:cubicBezTo>
                  <a:cubicBezTo>
                    <a:pt x="674" y="133"/>
                    <a:pt x="56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1" name="Google Shape;15731;p17"/>
            <p:cNvSpPr/>
            <p:nvPr/>
          </p:nvSpPr>
          <p:spPr>
            <a:xfrm>
              <a:off x="6884125" y="1368100"/>
              <a:ext cx="19800" cy="19250"/>
            </a:xfrm>
            <a:custGeom>
              <a:avLst/>
              <a:gdLst/>
              <a:ahLst/>
              <a:cxnLst/>
              <a:rect l="l" t="t" r="r" b="b"/>
              <a:pathLst>
                <a:path w="792" h="770" extrusionOk="0">
                  <a:moveTo>
                    <a:pt x="548" y="0"/>
                  </a:moveTo>
                  <a:cubicBezTo>
                    <a:pt x="31" y="0"/>
                    <a:pt x="1" y="760"/>
                    <a:pt x="487" y="760"/>
                  </a:cubicBezTo>
                  <a:cubicBezTo>
                    <a:pt x="516" y="767"/>
                    <a:pt x="542" y="770"/>
                    <a:pt x="565" y="770"/>
                  </a:cubicBezTo>
                  <a:cubicBezTo>
                    <a:pt x="755" y="770"/>
                    <a:pt x="734" y="558"/>
                    <a:pt x="761" y="395"/>
                  </a:cubicBezTo>
                  <a:cubicBezTo>
                    <a:pt x="730" y="243"/>
                    <a:pt x="791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2" name="Google Shape;15732;p17"/>
            <p:cNvSpPr/>
            <p:nvPr/>
          </p:nvSpPr>
          <p:spPr>
            <a:xfrm>
              <a:off x="6093075" y="1417300"/>
              <a:ext cx="20550" cy="17125"/>
            </a:xfrm>
            <a:custGeom>
              <a:avLst/>
              <a:gdLst/>
              <a:ahLst/>
              <a:cxnLst/>
              <a:rect l="l" t="t" r="r" b="b"/>
              <a:pathLst>
                <a:path w="822" h="685" extrusionOk="0">
                  <a:moveTo>
                    <a:pt x="400" y="0"/>
                  </a:moveTo>
                  <a:cubicBezTo>
                    <a:pt x="290" y="0"/>
                    <a:pt x="183" y="53"/>
                    <a:pt x="122" y="160"/>
                  </a:cubicBezTo>
                  <a:cubicBezTo>
                    <a:pt x="1" y="251"/>
                    <a:pt x="1" y="433"/>
                    <a:pt x="122" y="525"/>
                  </a:cubicBezTo>
                  <a:cubicBezTo>
                    <a:pt x="183" y="631"/>
                    <a:pt x="297" y="684"/>
                    <a:pt x="411" y="684"/>
                  </a:cubicBezTo>
                  <a:cubicBezTo>
                    <a:pt x="525" y="684"/>
                    <a:pt x="639" y="631"/>
                    <a:pt x="700" y="525"/>
                  </a:cubicBezTo>
                  <a:cubicBezTo>
                    <a:pt x="822" y="433"/>
                    <a:pt x="822" y="251"/>
                    <a:pt x="700" y="160"/>
                  </a:cubicBezTo>
                  <a:cubicBezTo>
                    <a:pt x="624" y="53"/>
                    <a:pt x="510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3" name="Google Shape;15733;p17"/>
            <p:cNvSpPr/>
            <p:nvPr/>
          </p:nvSpPr>
          <p:spPr>
            <a:xfrm>
              <a:off x="6525475" y="1300550"/>
              <a:ext cx="25100" cy="15900"/>
            </a:xfrm>
            <a:custGeom>
              <a:avLst/>
              <a:gdLst/>
              <a:ahLst/>
              <a:cxnLst/>
              <a:rect l="l" t="t" r="r" b="b"/>
              <a:pathLst>
                <a:path w="1004" h="636" extrusionOk="0">
                  <a:moveTo>
                    <a:pt x="392" y="0"/>
                  </a:moveTo>
                  <a:cubicBezTo>
                    <a:pt x="309" y="0"/>
                    <a:pt x="224" y="31"/>
                    <a:pt x="152" y="88"/>
                  </a:cubicBezTo>
                  <a:cubicBezTo>
                    <a:pt x="30" y="119"/>
                    <a:pt x="0" y="271"/>
                    <a:pt x="61" y="392"/>
                  </a:cubicBezTo>
                  <a:cubicBezTo>
                    <a:pt x="122" y="544"/>
                    <a:pt x="304" y="635"/>
                    <a:pt x="486" y="635"/>
                  </a:cubicBezTo>
                  <a:lnTo>
                    <a:pt x="882" y="635"/>
                  </a:lnTo>
                  <a:cubicBezTo>
                    <a:pt x="1003" y="544"/>
                    <a:pt x="973" y="362"/>
                    <a:pt x="851" y="271"/>
                  </a:cubicBezTo>
                  <a:cubicBezTo>
                    <a:pt x="790" y="240"/>
                    <a:pt x="699" y="179"/>
                    <a:pt x="638" y="119"/>
                  </a:cubicBezTo>
                  <a:cubicBezTo>
                    <a:pt x="574" y="38"/>
                    <a:pt x="485" y="0"/>
                    <a:pt x="3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4" name="Google Shape;15734;p17"/>
            <p:cNvSpPr/>
            <p:nvPr/>
          </p:nvSpPr>
          <p:spPr>
            <a:xfrm>
              <a:off x="6544450" y="1254875"/>
              <a:ext cx="19800" cy="22125"/>
            </a:xfrm>
            <a:custGeom>
              <a:avLst/>
              <a:gdLst/>
              <a:ahLst/>
              <a:cxnLst/>
              <a:rect l="l" t="t" r="r" b="b"/>
              <a:pathLst>
                <a:path w="792" h="885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23" y="304"/>
                    <a:pt x="1" y="578"/>
                    <a:pt x="305" y="851"/>
                  </a:cubicBezTo>
                  <a:cubicBezTo>
                    <a:pt x="340" y="875"/>
                    <a:pt x="375" y="884"/>
                    <a:pt x="408" y="884"/>
                  </a:cubicBezTo>
                  <a:cubicBezTo>
                    <a:pt x="461" y="884"/>
                    <a:pt x="511" y="858"/>
                    <a:pt x="548" y="821"/>
                  </a:cubicBezTo>
                  <a:cubicBezTo>
                    <a:pt x="791" y="456"/>
                    <a:pt x="518" y="213"/>
                    <a:pt x="2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5" name="Google Shape;15735;p17"/>
            <p:cNvSpPr/>
            <p:nvPr/>
          </p:nvSpPr>
          <p:spPr>
            <a:xfrm>
              <a:off x="6692650" y="1190475"/>
              <a:ext cx="18250" cy="27325"/>
            </a:xfrm>
            <a:custGeom>
              <a:avLst/>
              <a:gdLst/>
              <a:ahLst/>
              <a:cxnLst/>
              <a:rect l="l" t="t" r="r" b="b"/>
              <a:pathLst>
                <a:path w="730" h="1093" extrusionOk="0">
                  <a:moveTo>
                    <a:pt x="277" y="0"/>
                  </a:moveTo>
                  <a:cubicBezTo>
                    <a:pt x="175" y="0"/>
                    <a:pt x="76" y="38"/>
                    <a:pt x="0" y="114"/>
                  </a:cubicBezTo>
                  <a:cubicBezTo>
                    <a:pt x="122" y="357"/>
                    <a:pt x="213" y="631"/>
                    <a:pt x="243" y="874"/>
                  </a:cubicBezTo>
                  <a:cubicBezTo>
                    <a:pt x="270" y="1006"/>
                    <a:pt x="342" y="1093"/>
                    <a:pt x="461" y="1093"/>
                  </a:cubicBezTo>
                  <a:cubicBezTo>
                    <a:pt x="479" y="1093"/>
                    <a:pt x="497" y="1091"/>
                    <a:pt x="517" y="1087"/>
                  </a:cubicBezTo>
                  <a:cubicBezTo>
                    <a:pt x="638" y="1056"/>
                    <a:pt x="730" y="935"/>
                    <a:pt x="699" y="813"/>
                  </a:cubicBezTo>
                  <a:cubicBezTo>
                    <a:pt x="608" y="601"/>
                    <a:pt x="578" y="357"/>
                    <a:pt x="578" y="114"/>
                  </a:cubicBezTo>
                  <a:cubicBezTo>
                    <a:pt x="486" y="38"/>
                    <a:pt x="380" y="0"/>
                    <a:pt x="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6" name="Google Shape;15736;p17"/>
            <p:cNvSpPr/>
            <p:nvPr/>
          </p:nvSpPr>
          <p:spPr>
            <a:xfrm>
              <a:off x="5780775" y="1086075"/>
              <a:ext cx="15975" cy="18350"/>
            </a:xfrm>
            <a:custGeom>
              <a:avLst/>
              <a:gdLst/>
              <a:ahLst/>
              <a:cxnLst/>
              <a:rect l="l" t="t" r="r" b="b"/>
              <a:pathLst>
                <a:path w="639" h="734" extrusionOk="0">
                  <a:moveTo>
                    <a:pt x="313" y="1"/>
                  </a:moveTo>
                  <a:cubicBezTo>
                    <a:pt x="137" y="1"/>
                    <a:pt x="58" y="144"/>
                    <a:pt x="31" y="339"/>
                  </a:cubicBezTo>
                  <a:cubicBezTo>
                    <a:pt x="0" y="521"/>
                    <a:pt x="122" y="704"/>
                    <a:pt x="335" y="734"/>
                  </a:cubicBezTo>
                  <a:cubicBezTo>
                    <a:pt x="456" y="643"/>
                    <a:pt x="639" y="552"/>
                    <a:pt x="639" y="369"/>
                  </a:cubicBezTo>
                  <a:cubicBezTo>
                    <a:pt x="639" y="187"/>
                    <a:pt x="578" y="4"/>
                    <a:pt x="365" y="4"/>
                  </a:cubicBezTo>
                  <a:cubicBezTo>
                    <a:pt x="347" y="2"/>
                    <a:pt x="329" y="1"/>
                    <a:pt x="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7" name="Google Shape;15737;p17"/>
            <p:cNvSpPr/>
            <p:nvPr/>
          </p:nvSpPr>
          <p:spPr>
            <a:xfrm>
              <a:off x="5098375" y="1444075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05" y="1"/>
                  </a:moveTo>
                  <a:cubicBezTo>
                    <a:pt x="123" y="1"/>
                    <a:pt x="1" y="92"/>
                    <a:pt x="1" y="274"/>
                  </a:cubicBezTo>
                  <a:cubicBezTo>
                    <a:pt x="1" y="517"/>
                    <a:pt x="214" y="609"/>
                    <a:pt x="426" y="609"/>
                  </a:cubicBezTo>
                  <a:cubicBezTo>
                    <a:pt x="578" y="609"/>
                    <a:pt x="670" y="457"/>
                    <a:pt x="670" y="274"/>
                  </a:cubicBezTo>
                  <a:cubicBezTo>
                    <a:pt x="639" y="31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8" name="Google Shape;15738;p17"/>
            <p:cNvSpPr/>
            <p:nvPr/>
          </p:nvSpPr>
          <p:spPr>
            <a:xfrm>
              <a:off x="6369675" y="1430275"/>
              <a:ext cx="18275" cy="16875"/>
            </a:xfrm>
            <a:custGeom>
              <a:avLst/>
              <a:gdLst/>
              <a:ahLst/>
              <a:cxnLst/>
              <a:rect l="l" t="t" r="r" b="b"/>
              <a:pathLst>
                <a:path w="731" h="675" extrusionOk="0">
                  <a:moveTo>
                    <a:pt x="401" y="1"/>
                  </a:moveTo>
                  <a:cubicBezTo>
                    <a:pt x="238" y="1"/>
                    <a:pt x="89" y="116"/>
                    <a:pt x="62" y="279"/>
                  </a:cubicBezTo>
                  <a:cubicBezTo>
                    <a:pt x="1" y="462"/>
                    <a:pt x="153" y="674"/>
                    <a:pt x="335" y="674"/>
                  </a:cubicBezTo>
                  <a:cubicBezTo>
                    <a:pt x="548" y="674"/>
                    <a:pt x="670" y="522"/>
                    <a:pt x="700" y="340"/>
                  </a:cubicBezTo>
                  <a:cubicBezTo>
                    <a:pt x="730" y="188"/>
                    <a:pt x="639" y="36"/>
                    <a:pt x="457" y="6"/>
                  </a:cubicBezTo>
                  <a:cubicBezTo>
                    <a:pt x="438" y="2"/>
                    <a:pt x="419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9" name="Google Shape;15739;p17"/>
            <p:cNvSpPr/>
            <p:nvPr/>
          </p:nvSpPr>
          <p:spPr>
            <a:xfrm>
              <a:off x="5459325" y="1389000"/>
              <a:ext cx="25875" cy="12350"/>
            </a:xfrm>
            <a:custGeom>
              <a:avLst/>
              <a:gdLst/>
              <a:ahLst/>
              <a:cxnLst/>
              <a:rect l="l" t="t" r="r" b="b"/>
              <a:pathLst>
                <a:path w="1035" h="494" extrusionOk="0">
                  <a:moveTo>
                    <a:pt x="518" y="0"/>
                  </a:moveTo>
                  <a:cubicBezTo>
                    <a:pt x="343" y="0"/>
                    <a:pt x="168" y="30"/>
                    <a:pt x="1" y="167"/>
                  </a:cubicBezTo>
                  <a:cubicBezTo>
                    <a:pt x="246" y="351"/>
                    <a:pt x="450" y="494"/>
                    <a:pt x="677" y="494"/>
                  </a:cubicBezTo>
                  <a:cubicBezTo>
                    <a:pt x="788" y="494"/>
                    <a:pt x="905" y="460"/>
                    <a:pt x="1034" y="380"/>
                  </a:cubicBezTo>
                  <a:lnTo>
                    <a:pt x="1034" y="15"/>
                  </a:lnTo>
                  <a:cubicBezTo>
                    <a:pt x="1001" y="18"/>
                    <a:pt x="967" y="20"/>
                    <a:pt x="933" y="20"/>
                  </a:cubicBezTo>
                  <a:cubicBezTo>
                    <a:pt x="797" y="20"/>
                    <a:pt x="657" y="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0" name="Google Shape;15740;p17"/>
            <p:cNvSpPr/>
            <p:nvPr/>
          </p:nvSpPr>
          <p:spPr>
            <a:xfrm>
              <a:off x="6606775" y="1330075"/>
              <a:ext cx="17500" cy="18550"/>
            </a:xfrm>
            <a:custGeom>
              <a:avLst/>
              <a:gdLst/>
              <a:ahLst/>
              <a:cxnLst/>
              <a:rect l="l" t="t" r="r" b="b"/>
              <a:pathLst>
                <a:path w="700" h="742" extrusionOk="0">
                  <a:moveTo>
                    <a:pt x="121" y="1"/>
                  </a:moveTo>
                  <a:cubicBezTo>
                    <a:pt x="81" y="1"/>
                    <a:pt x="41" y="1"/>
                    <a:pt x="0" y="1"/>
                  </a:cubicBezTo>
                  <a:lnTo>
                    <a:pt x="0" y="731"/>
                  </a:lnTo>
                  <a:cubicBezTo>
                    <a:pt x="40" y="738"/>
                    <a:pt x="77" y="741"/>
                    <a:pt x="113" y="741"/>
                  </a:cubicBezTo>
                  <a:cubicBezTo>
                    <a:pt x="378" y="741"/>
                    <a:pt x="539" y="554"/>
                    <a:pt x="700" y="366"/>
                  </a:cubicBezTo>
                  <a:cubicBezTo>
                    <a:pt x="620" y="24"/>
                    <a:pt x="382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1" name="Google Shape;15741;p17"/>
            <p:cNvSpPr/>
            <p:nvPr/>
          </p:nvSpPr>
          <p:spPr>
            <a:xfrm>
              <a:off x="6214725" y="1353550"/>
              <a:ext cx="16675" cy="15650"/>
            </a:xfrm>
            <a:custGeom>
              <a:avLst/>
              <a:gdLst/>
              <a:ahLst/>
              <a:cxnLst/>
              <a:rect l="l" t="t" r="r" b="b"/>
              <a:pathLst>
                <a:path w="667" h="626" extrusionOk="0">
                  <a:moveTo>
                    <a:pt x="263" y="1"/>
                  </a:moveTo>
                  <a:cubicBezTo>
                    <a:pt x="125" y="1"/>
                    <a:pt x="1" y="139"/>
                    <a:pt x="29" y="278"/>
                  </a:cubicBezTo>
                  <a:cubicBezTo>
                    <a:pt x="29" y="485"/>
                    <a:pt x="117" y="626"/>
                    <a:pt x="293" y="626"/>
                  </a:cubicBezTo>
                  <a:cubicBezTo>
                    <a:pt x="323" y="626"/>
                    <a:pt x="357" y="622"/>
                    <a:pt x="393" y="613"/>
                  </a:cubicBezTo>
                  <a:cubicBezTo>
                    <a:pt x="545" y="613"/>
                    <a:pt x="667" y="461"/>
                    <a:pt x="637" y="309"/>
                  </a:cubicBezTo>
                  <a:cubicBezTo>
                    <a:pt x="606" y="126"/>
                    <a:pt x="485" y="5"/>
                    <a:pt x="302" y="5"/>
                  </a:cubicBezTo>
                  <a:cubicBezTo>
                    <a:pt x="289" y="2"/>
                    <a:pt x="276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2" name="Google Shape;15742;p17"/>
            <p:cNvSpPr/>
            <p:nvPr/>
          </p:nvSpPr>
          <p:spPr>
            <a:xfrm>
              <a:off x="7122750" y="1327050"/>
              <a:ext cx="17500" cy="16125"/>
            </a:xfrm>
            <a:custGeom>
              <a:avLst/>
              <a:gdLst/>
              <a:ahLst/>
              <a:cxnLst/>
              <a:rect l="l" t="t" r="r" b="b"/>
              <a:pathLst>
                <a:path w="700" h="645" extrusionOk="0">
                  <a:moveTo>
                    <a:pt x="304" y="1"/>
                  </a:moveTo>
                  <a:cubicBezTo>
                    <a:pt x="152" y="1"/>
                    <a:pt x="30" y="122"/>
                    <a:pt x="0" y="274"/>
                  </a:cubicBezTo>
                  <a:cubicBezTo>
                    <a:pt x="0" y="518"/>
                    <a:pt x="152" y="639"/>
                    <a:pt x="395" y="639"/>
                  </a:cubicBezTo>
                  <a:cubicBezTo>
                    <a:pt x="414" y="643"/>
                    <a:pt x="433" y="645"/>
                    <a:pt x="451" y="645"/>
                  </a:cubicBezTo>
                  <a:cubicBezTo>
                    <a:pt x="576" y="645"/>
                    <a:pt x="673" y="552"/>
                    <a:pt x="699" y="366"/>
                  </a:cubicBezTo>
                  <a:cubicBezTo>
                    <a:pt x="669" y="183"/>
                    <a:pt x="578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3" name="Google Shape;15743;p17"/>
            <p:cNvSpPr/>
            <p:nvPr/>
          </p:nvSpPr>
          <p:spPr>
            <a:xfrm>
              <a:off x="5562675" y="1326250"/>
              <a:ext cx="20050" cy="25275"/>
            </a:xfrm>
            <a:custGeom>
              <a:avLst/>
              <a:gdLst/>
              <a:ahLst/>
              <a:cxnLst/>
              <a:rect l="l" t="t" r="r" b="b"/>
              <a:pathLst>
                <a:path w="802" h="1011" extrusionOk="0">
                  <a:moveTo>
                    <a:pt x="440" y="1"/>
                  </a:moveTo>
                  <a:cubicBezTo>
                    <a:pt x="426" y="1"/>
                    <a:pt x="411" y="1"/>
                    <a:pt x="396" y="2"/>
                  </a:cubicBezTo>
                  <a:cubicBezTo>
                    <a:pt x="1" y="63"/>
                    <a:pt x="365" y="398"/>
                    <a:pt x="305" y="580"/>
                  </a:cubicBezTo>
                  <a:cubicBezTo>
                    <a:pt x="274" y="671"/>
                    <a:pt x="274" y="762"/>
                    <a:pt x="305" y="853"/>
                  </a:cubicBezTo>
                  <a:cubicBezTo>
                    <a:pt x="335" y="914"/>
                    <a:pt x="396" y="975"/>
                    <a:pt x="487" y="1005"/>
                  </a:cubicBezTo>
                  <a:cubicBezTo>
                    <a:pt x="503" y="1009"/>
                    <a:pt x="518" y="1010"/>
                    <a:pt x="532" y="1010"/>
                  </a:cubicBezTo>
                  <a:cubicBezTo>
                    <a:pt x="651" y="1010"/>
                    <a:pt x="697" y="901"/>
                    <a:pt x="669" y="793"/>
                  </a:cubicBezTo>
                  <a:cubicBezTo>
                    <a:pt x="639" y="702"/>
                    <a:pt x="609" y="610"/>
                    <a:pt x="578" y="550"/>
                  </a:cubicBezTo>
                  <a:cubicBezTo>
                    <a:pt x="549" y="374"/>
                    <a:pt x="802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4" name="Google Shape;15744;p17"/>
            <p:cNvSpPr/>
            <p:nvPr/>
          </p:nvSpPr>
          <p:spPr>
            <a:xfrm>
              <a:off x="5391700" y="1299550"/>
              <a:ext cx="20550" cy="22925"/>
            </a:xfrm>
            <a:custGeom>
              <a:avLst/>
              <a:gdLst/>
              <a:ahLst/>
              <a:cxnLst/>
              <a:rect l="l" t="t" r="r" b="b"/>
              <a:pathLst>
                <a:path w="822" h="917" extrusionOk="0">
                  <a:moveTo>
                    <a:pt x="440" y="1"/>
                  </a:moveTo>
                  <a:cubicBezTo>
                    <a:pt x="416" y="1"/>
                    <a:pt x="391" y="12"/>
                    <a:pt x="365" y="37"/>
                  </a:cubicBezTo>
                  <a:cubicBezTo>
                    <a:pt x="213" y="250"/>
                    <a:pt x="1" y="614"/>
                    <a:pt x="213" y="827"/>
                  </a:cubicBezTo>
                  <a:cubicBezTo>
                    <a:pt x="287" y="892"/>
                    <a:pt x="355" y="917"/>
                    <a:pt x="419" y="917"/>
                  </a:cubicBezTo>
                  <a:cubicBezTo>
                    <a:pt x="567" y="917"/>
                    <a:pt x="694" y="781"/>
                    <a:pt x="821" y="675"/>
                  </a:cubicBezTo>
                  <a:cubicBezTo>
                    <a:pt x="791" y="523"/>
                    <a:pt x="700" y="402"/>
                    <a:pt x="639" y="280"/>
                  </a:cubicBezTo>
                  <a:cubicBezTo>
                    <a:pt x="615" y="160"/>
                    <a:pt x="533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5" name="Google Shape;15745;p17"/>
            <p:cNvSpPr/>
            <p:nvPr/>
          </p:nvSpPr>
          <p:spPr>
            <a:xfrm>
              <a:off x="5611325" y="1272775"/>
              <a:ext cx="22050" cy="14700"/>
            </a:xfrm>
            <a:custGeom>
              <a:avLst/>
              <a:gdLst/>
              <a:ahLst/>
              <a:cxnLst/>
              <a:rect l="l" t="t" r="r" b="b"/>
              <a:pathLst>
                <a:path w="882" h="588" extrusionOk="0">
                  <a:moveTo>
                    <a:pt x="589" y="0"/>
                  </a:moveTo>
                  <a:cubicBezTo>
                    <a:pt x="284" y="0"/>
                    <a:pt x="191" y="342"/>
                    <a:pt x="0" y="561"/>
                  </a:cubicBezTo>
                  <a:cubicBezTo>
                    <a:pt x="65" y="579"/>
                    <a:pt x="130" y="587"/>
                    <a:pt x="194" y="587"/>
                  </a:cubicBezTo>
                  <a:cubicBezTo>
                    <a:pt x="459" y="587"/>
                    <a:pt x="704" y="441"/>
                    <a:pt x="851" y="196"/>
                  </a:cubicBezTo>
                  <a:cubicBezTo>
                    <a:pt x="881" y="166"/>
                    <a:pt x="760" y="14"/>
                    <a:pt x="699" y="14"/>
                  </a:cubicBezTo>
                  <a:cubicBezTo>
                    <a:pt x="659" y="5"/>
                    <a:pt x="623" y="0"/>
                    <a:pt x="5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6" name="Google Shape;15746;p17"/>
            <p:cNvSpPr/>
            <p:nvPr/>
          </p:nvSpPr>
          <p:spPr>
            <a:xfrm>
              <a:off x="5409175" y="1408775"/>
              <a:ext cx="25750" cy="18200"/>
            </a:xfrm>
            <a:custGeom>
              <a:avLst/>
              <a:gdLst/>
              <a:ahLst/>
              <a:cxnLst/>
              <a:rect l="l" t="t" r="r" b="b"/>
              <a:pathLst>
                <a:path w="1030" h="728" extrusionOk="0">
                  <a:moveTo>
                    <a:pt x="524" y="1"/>
                  </a:moveTo>
                  <a:cubicBezTo>
                    <a:pt x="474" y="1"/>
                    <a:pt x="421" y="14"/>
                    <a:pt x="366" y="45"/>
                  </a:cubicBezTo>
                  <a:cubicBezTo>
                    <a:pt x="1" y="227"/>
                    <a:pt x="366" y="410"/>
                    <a:pt x="426" y="592"/>
                  </a:cubicBezTo>
                  <a:cubicBezTo>
                    <a:pt x="456" y="621"/>
                    <a:pt x="457" y="651"/>
                    <a:pt x="484" y="680"/>
                  </a:cubicBezTo>
                  <a:lnTo>
                    <a:pt x="484" y="680"/>
                  </a:lnTo>
                  <a:cubicBezTo>
                    <a:pt x="699" y="660"/>
                    <a:pt x="1029" y="728"/>
                    <a:pt x="913" y="349"/>
                  </a:cubicBezTo>
                  <a:cubicBezTo>
                    <a:pt x="864" y="204"/>
                    <a:pt x="719" y="1"/>
                    <a:pt x="524" y="1"/>
                  </a:cubicBezTo>
                  <a:close/>
                  <a:moveTo>
                    <a:pt x="484" y="680"/>
                  </a:moveTo>
                  <a:cubicBezTo>
                    <a:pt x="475" y="681"/>
                    <a:pt x="466" y="682"/>
                    <a:pt x="457" y="683"/>
                  </a:cubicBezTo>
                  <a:lnTo>
                    <a:pt x="487" y="683"/>
                  </a:lnTo>
                  <a:cubicBezTo>
                    <a:pt x="486" y="682"/>
                    <a:pt x="485" y="681"/>
                    <a:pt x="484" y="68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7" name="Google Shape;15747;p17"/>
            <p:cNvSpPr/>
            <p:nvPr/>
          </p:nvSpPr>
          <p:spPr>
            <a:xfrm>
              <a:off x="6451750" y="12342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235" y="1"/>
                  </a:moveTo>
                  <a:cubicBezTo>
                    <a:pt x="102" y="1"/>
                    <a:pt x="1" y="139"/>
                    <a:pt x="1" y="278"/>
                  </a:cubicBezTo>
                  <a:cubicBezTo>
                    <a:pt x="28" y="529"/>
                    <a:pt x="133" y="677"/>
                    <a:pt x="360" y="677"/>
                  </a:cubicBezTo>
                  <a:cubicBezTo>
                    <a:pt x="381" y="677"/>
                    <a:pt x="403" y="676"/>
                    <a:pt x="426" y="673"/>
                  </a:cubicBezTo>
                  <a:cubicBezTo>
                    <a:pt x="578" y="643"/>
                    <a:pt x="700" y="491"/>
                    <a:pt x="669" y="339"/>
                  </a:cubicBezTo>
                  <a:cubicBezTo>
                    <a:pt x="639" y="126"/>
                    <a:pt x="487" y="5"/>
                    <a:pt x="274" y="5"/>
                  </a:cubicBezTo>
                  <a:cubicBezTo>
                    <a:pt x="261" y="2"/>
                    <a:pt x="248" y="1"/>
                    <a:pt x="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8" name="Google Shape;15748;p17"/>
            <p:cNvSpPr/>
            <p:nvPr/>
          </p:nvSpPr>
          <p:spPr>
            <a:xfrm>
              <a:off x="6305200" y="1171975"/>
              <a:ext cx="17400" cy="16450"/>
            </a:xfrm>
            <a:custGeom>
              <a:avLst/>
              <a:gdLst/>
              <a:ahLst/>
              <a:cxnLst/>
              <a:rect l="l" t="t" r="r" b="b"/>
              <a:pathLst>
                <a:path w="696" h="658" extrusionOk="0">
                  <a:moveTo>
                    <a:pt x="351" y="0"/>
                  </a:moveTo>
                  <a:cubicBezTo>
                    <a:pt x="156" y="0"/>
                    <a:pt x="0" y="201"/>
                    <a:pt x="57" y="429"/>
                  </a:cubicBezTo>
                  <a:cubicBezTo>
                    <a:pt x="57" y="553"/>
                    <a:pt x="159" y="657"/>
                    <a:pt x="280" y="657"/>
                  </a:cubicBezTo>
                  <a:cubicBezTo>
                    <a:pt x="306" y="657"/>
                    <a:pt x="334" y="652"/>
                    <a:pt x="361" y="641"/>
                  </a:cubicBezTo>
                  <a:cubicBezTo>
                    <a:pt x="543" y="611"/>
                    <a:pt x="695" y="459"/>
                    <a:pt x="695" y="277"/>
                  </a:cubicBezTo>
                  <a:cubicBezTo>
                    <a:pt x="665" y="125"/>
                    <a:pt x="574" y="3"/>
                    <a:pt x="391" y="3"/>
                  </a:cubicBezTo>
                  <a:cubicBezTo>
                    <a:pt x="378" y="1"/>
                    <a:pt x="364" y="0"/>
                    <a:pt x="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9" name="Google Shape;15749;p17"/>
            <p:cNvSpPr/>
            <p:nvPr/>
          </p:nvSpPr>
          <p:spPr>
            <a:xfrm>
              <a:off x="6596125" y="1358975"/>
              <a:ext cx="24350" cy="19300"/>
            </a:xfrm>
            <a:custGeom>
              <a:avLst/>
              <a:gdLst/>
              <a:ahLst/>
              <a:cxnLst/>
              <a:rect l="l" t="t" r="r" b="b"/>
              <a:pathLst>
                <a:path w="974" h="772" extrusionOk="0">
                  <a:moveTo>
                    <a:pt x="1" y="0"/>
                  </a:moveTo>
                  <a:lnTo>
                    <a:pt x="62" y="669"/>
                  </a:lnTo>
                  <a:cubicBezTo>
                    <a:pt x="171" y="742"/>
                    <a:pt x="270" y="771"/>
                    <a:pt x="363" y="771"/>
                  </a:cubicBezTo>
                  <a:cubicBezTo>
                    <a:pt x="578" y="771"/>
                    <a:pt x="761" y="614"/>
                    <a:pt x="974" y="487"/>
                  </a:cubicBezTo>
                  <a:lnTo>
                    <a:pt x="974" y="122"/>
                  </a:lnTo>
                  <a:cubicBezTo>
                    <a:pt x="874" y="221"/>
                    <a:pt x="781" y="258"/>
                    <a:pt x="692" y="258"/>
                  </a:cubicBezTo>
                  <a:cubicBezTo>
                    <a:pt x="455" y="258"/>
                    <a:pt x="244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0" name="Google Shape;15750;p17"/>
            <p:cNvSpPr/>
            <p:nvPr/>
          </p:nvSpPr>
          <p:spPr>
            <a:xfrm>
              <a:off x="6661475" y="1486500"/>
              <a:ext cx="17500" cy="15350"/>
            </a:xfrm>
            <a:custGeom>
              <a:avLst/>
              <a:gdLst/>
              <a:ahLst/>
              <a:cxnLst/>
              <a:rect l="l" t="t" r="r" b="b"/>
              <a:pathLst>
                <a:path w="700" h="614" extrusionOk="0">
                  <a:moveTo>
                    <a:pt x="394" y="0"/>
                  </a:moveTo>
                  <a:cubicBezTo>
                    <a:pt x="375" y="0"/>
                    <a:pt x="355" y="2"/>
                    <a:pt x="335" y="6"/>
                  </a:cubicBezTo>
                  <a:cubicBezTo>
                    <a:pt x="122" y="6"/>
                    <a:pt x="1" y="188"/>
                    <a:pt x="62" y="371"/>
                  </a:cubicBezTo>
                  <a:cubicBezTo>
                    <a:pt x="92" y="523"/>
                    <a:pt x="244" y="614"/>
                    <a:pt x="396" y="614"/>
                  </a:cubicBezTo>
                  <a:cubicBezTo>
                    <a:pt x="578" y="553"/>
                    <a:pt x="700" y="431"/>
                    <a:pt x="670" y="219"/>
                  </a:cubicBezTo>
                  <a:cubicBezTo>
                    <a:pt x="643" y="86"/>
                    <a:pt x="524" y="0"/>
                    <a:pt x="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1" name="Google Shape;15751;p17"/>
            <p:cNvSpPr/>
            <p:nvPr/>
          </p:nvSpPr>
          <p:spPr>
            <a:xfrm>
              <a:off x="5960100" y="1296650"/>
              <a:ext cx="19775" cy="19800"/>
            </a:xfrm>
            <a:custGeom>
              <a:avLst/>
              <a:gdLst/>
              <a:ahLst/>
              <a:cxnLst/>
              <a:rect l="l" t="t" r="r" b="b"/>
              <a:pathLst>
                <a:path w="791" h="792" extrusionOk="0">
                  <a:moveTo>
                    <a:pt x="396" y="1"/>
                  </a:moveTo>
                  <a:cubicBezTo>
                    <a:pt x="153" y="1"/>
                    <a:pt x="1" y="214"/>
                    <a:pt x="92" y="518"/>
                  </a:cubicBezTo>
                  <a:cubicBezTo>
                    <a:pt x="122" y="609"/>
                    <a:pt x="122" y="700"/>
                    <a:pt x="122" y="791"/>
                  </a:cubicBezTo>
                  <a:lnTo>
                    <a:pt x="517" y="791"/>
                  </a:lnTo>
                  <a:cubicBezTo>
                    <a:pt x="517" y="700"/>
                    <a:pt x="548" y="609"/>
                    <a:pt x="548" y="518"/>
                  </a:cubicBezTo>
                  <a:cubicBezTo>
                    <a:pt x="669" y="305"/>
                    <a:pt x="791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2" name="Google Shape;15752;p17"/>
            <p:cNvSpPr/>
            <p:nvPr/>
          </p:nvSpPr>
          <p:spPr>
            <a:xfrm>
              <a:off x="5674375" y="1309450"/>
              <a:ext cx="20550" cy="25225"/>
            </a:xfrm>
            <a:custGeom>
              <a:avLst/>
              <a:gdLst/>
              <a:ahLst/>
              <a:cxnLst/>
              <a:rect l="l" t="t" r="r" b="b"/>
              <a:pathLst>
                <a:path w="822" h="1009" extrusionOk="0">
                  <a:moveTo>
                    <a:pt x="582" y="1"/>
                  </a:moveTo>
                  <a:cubicBezTo>
                    <a:pt x="429" y="1"/>
                    <a:pt x="272" y="94"/>
                    <a:pt x="214" y="249"/>
                  </a:cubicBezTo>
                  <a:cubicBezTo>
                    <a:pt x="1" y="583"/>
                    <a:pt x="214" y="796"/>
                    <a:pt x="457" y="1009"/>
                  </a:cubicBezTo>
                  <a:cubicBezTo>
                    <a:pt x="335" y="614"/>
                    <a:pt x="791" y="431"/>
                    <a:pt x="822" y="97"/>
                  </a:cubicBezTo>
                  <a:cubicBezTo>
                    <a:pt x="755" y="31"/>
                    <a:pt x="669" y="1"/>
                    <a:pt x="5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3" name="Google Shape;15753;p17"/>
            <p:cNvSpPr/>
            <p:nvPr/>
          </p:nvSpPr>
          <p:spPr>
            <a:xfrm>
              <a:off x="6701000" y="1231400"/>
              <a:ext cx="18250" cy="15975"/>
            </a:xfrm>
            <a:custGeom>
              <a:avLst/>
              <a:gdLst/>
              <a:ahLst/>
              <a:cxnLst/>
              <a:rect l="l" t="t" r="r" b="b"/>
              <a:pathLst>
                <a:path w="730" h="639" extrusionOk="0">
                  <a:moveTo>
                    <a:pt x="399" y="0"/>
                  </a:moveTo>
                  <a:cubicBezTo>
                    <a:pt x="227" y="0"/>
                    <a:pt x="140" y="131"/>
                    <a:pt x="92" y="301"/>
                  </a:cubicBezTo>
                  <a:cubicBezTo>
                    <a:pt x="0" y="453"/>
                    <a:pt x="122" y="635"/>
                    <a:pt x="274" y="635"/>
                  </a:cubicBezTo>
                  <a:cubicBezTo>
                    <a:pt x="292" y="638"/>
                    <a:pt x="309" y="639"/>
                    <a:pt x="326" y="639"/>
                  </a:cubicBezTo>
                  <a:cubicBezTo>
                    <a:pt x="531" y="639"/>
                    <a:pt x="613" y="472"/>
                    <a:pt x="669" y="331"/>
                  </a:cubicBezTo>
                  <a:cubicBezTo>
                    <a:pt x="730" y="210"/>
                    <a:pt x="669" y="58"/>
                    <a:pt x="548" y="27"/>
                  </a:cubicBezTo>
                  <a:cubicBezTo>
                    <a:pt x="492" y="9"/>
                    <a:pt x="443" y="0"/>
                    <a:pt x="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4" name="Google Shape;15754;p17"/>
            <p:cNvSpPr/>
            <p:nvPr/>
          </p:nvSpPr>
          <p:spPr>
            <a:xfrm>
              <a:off x="6752675" y="1272225"/>
              <a:ext cx="15225" cy="16100"/>
            </a:xfrm>
            <a:custGeom>
              <a:avLst/>
              <a:gdLst/>
              <a:ahLst/>
              <a:cxnLst/>
              <a:rect l="l" t="t" r="r" b="b"/>
              <a:pathLst>
                <a:path w="609" h="644" extrusionOk="0">
                  <a:moveTo>
                    <a:pt x="191" y="1"/>
                  </a:moveTo>
                  <a:cubicBezTo>
                    <a:pt x="49" y="1"/>
                    <a:pt x="0" y="118"/>
                    <a:pt x="0" y="309"/>
                  </a:cubicBezTo>
                  <a:cubicBezTo>
                    <a:pt x="0" y="492"/>
                    <a:pt x="61" y="644"/>
                    <a:pt x="304" y="644"/>
                  </a:cubicBezTo>
                  <a:cubicBezTo>
                    <a:pt x="456" y="644"/>
                    <a:pt x="608" y="522"/>
                    <a:pt x="608" y="370"/>
                  </a:cubicBezTo>
                  <a:cubicBezTo>
                    <a:pt x="578" y="188"/>
                    <a:pt x="426" y="36"/>
                    <a:pt x="244" y="5"/>
                  </a:cubicBezTo>
                  <a:cubicBezTo>
                    <a:pt x="225" y="2"/>
                    <a:pt x="20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5" name="Google Shape;15755;p17"/>
            <p:cNvSpPr/>
            <p:nvPr/>
          </p:nvSpPr>
          <p:spPr>
            <a:xfrm>
              <a:off x="6039125" y="1217225"/>
              <a:ext cx="22825" cy="16400"/>
            </a:xfrm>
            <a:custGeom>
              <a:avLst/>
              <a:gdLst/>
              <a:ahLst/>
              <a:cxnLst/>
              <a:rect l="l" t="t" r="r" b="b"/>
              <a:pathLst>
                <a:path w="913" h="656" extrusionOk="0">
                  <a:moveTo>
                    <a:pt x="283" y="1"/>
                  </a:moveTo>
                  <a:cubicBezTo>
                    <a:pt x="244" y="1"/>
                    <a:pt x="200" y="6"/>
                    <a:pt x="153" y="17"/>
                  </a:cubicBezTo>
                  <a:cubicBezTo>
                    <a:pt x="92" y="47"/>
                    <a:pt x="1" y="169"/>
                    <a:pt x="1" y="230"/>
                  </a:cubicBezTo>
                  <a:cubicBezTo>
                    <a:pt x="153" y="534"/>
                    <a:pt x="396" y="594"/>
                    <a:pt x="913" y="655"/>
                  </a:cubicBezTo>
                  <a:cubicBezTo>
                    <a:pt x="672" y="281"/>
                    <a:pt x="573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6" name="Google Shape;15756;p17"/>
            <p:cNvSpPr/>
            <p:nvPr/>
          </p:nvSpPr>
          <p:spPr>
            <a:xfrm>
              <a:off x="6242775" y="1363200"/>
              <a:ext cx="16000" cy="15650"/>
            </a:xfrm>
            <a:custGeom>
              <a:avLst/>
              <a:gdLst/>
              <a:ahLst/>
              <a:cxnLst/>
              <a:rect l="l" t="t" r="r" b="b"/>
              <a:pathLst>
                <a:path w="640" h="626" extrusionOk="0">
                  <a:moveTo>
                    <a:pt x="283" y="0"/>
                  </a:moveTo>
                  <a:cubicBezTo>
                    <a:pt x="132" y="0"/>
                    <a:pt x="5" y="133"/>
                    <a:pt x="31" y="287"/>
                  </a:cubicBezTo>
                  <a:cubicBezTo>
                    <a:pt x="1" y="439"/>
                    <a:pt x="122" y="591"/>
                    <a:pt x="274" y="622"/>
                  </a:cubicBezTo>
                  <a:cubicBezTo>
                    <a:pt x="290" y="624"/>
                    <a:pt x="306" y="626"/>
                    <a:pt x="322" y="626"/>
                  </a:cubicBezTo>
                  <a:cubicBezTo>
                    <a:pt x="487" y="626"/>
                    <a:pt x="639" y="484"/>
                    <a:pt x="639" y="318"/>
                  </a:cubicBezTo>
                  <a:cubicBezTo>
                    <a:pt x="639" y="166"/>
                    <a:pt x="518" y="14"/>
                    <a:pt x="366" y="14"/>
                  </a:cubicBezTo>
                  <a:cubicBezTo>
                    <a:pt x="338" y="5"/>
                    <a:pt x="310" y="0"/>
                    <a:pt x="2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7" name="Google Shape;15757;p17"/>
            <p:cNvSpPr/>
            <p:nvPr/>
          </p:nvSpPr>
          <p:spPr>
            <a:xfrm>
              <a:off x="5868775" y="1398375"/>
              <a:ext cx="16875" cy="16325"/>
            </a:xfrm>
            <a:custGeom>
              <a:avLst/>
              <a:gdLst/>
              <a:ahLst/>
              <a:cxnLst/>
              <a:rect l="l" t="t" r="r" b="b"/>
              <a:pathLst>
                <a:path w="675" h="653" extrusionOk="0">
                  <a:moveTo>
                    <a:pt x="432" y="0"/>
                  </a:moveTo>
                  <a:cubicBezTo>
                    <a:pt x="413" y="0"/>
                    <a:pt x="393" y="2"/>
                    <a:pt x="371" y="5"/>
                  </a:cubicBezTo>
                  <a:cubicBezTo>
                    <a:pt x="189" y="35"/>
                    <a:pt x="37" y="127"/>
                    <a:pt x="67" y="339"/>
                  </a:cubicBezTo>
                  <a:cubicBezTo>
                    <a:pt x="94" y="448"/>
                    <a:pt x="0" y="653"/>
                    <a:pt x="174" y="653"/>
                  </a:cubicBezTo>
                  <a:cubicBezTo>
                    <a:pt x="195" y="653"/>
                    <a:pt x="220" y="650"/>
                    <a:pt x="249" y="643"/>
                  </a:cubicBezTo>
                  <a:cubicBezTo>
                    <a:pt x="462" y="643"/>
                    <a:pt x="644" y="491"/>
                    <a:pt x="675" y="279"/>
                  </a:cubicBezTo>
                  <a:cubicBezTo>
                    <a:pt x="648" y="115"/>
                    <a:pt x="596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8" name="Google Shape;15758;p17"/>
            <p:cNvSpPr/>
            <p:nvPr/>
          </p:nvSpPr>
          <p:spPr>
            <a:xfrm>
              <a:off x="6648575" y="1413575"/>
              <a:ext cx="16725" cy="15450"/>
            </a:xfrm>
            <a:custGeom>
              <a:avLst/>
              <a:gdLst/>
              <a:ahLst/>
              <a:cxnLst/>
              <a:rect l="l" t="t" r="r" b="b"/>
              <a:pathLst>
                <a:path w="669" h="618" extrusionOk="0">
                  <a:moveTo>
                    <a:pt x="388" y="0"/>
                  </a:moveTo>
                  <a:cubicBezTo>
                    <a:pt x="371" y="0"/>
                    <a:pt x="353" y="2"/>
                    <a:pt x="335" y="5"/>
                  </a:cubicBezTo>
                  <a:cubicBezTo>
                    <a:pt x="152" y="5"/>
                    <a:pt x="0" y="157"/>
                    <a:pt x="31" y="370"/>
                  </a:cubicBezTo>
                  <a:cubicBezTo>
                    <a:pt x="31" y="506"/>
                    <a:pt x="152" y="618"/>
                    <a:pt x="287" y="618"/>
                  </a:cubicBezTo>
                  <a:cubicBezTo>
                    <a:pt x="303" y="618"/>
                    <a:pt x="319" y="616"/>
                    <a:pt x="335" y="613"/>
                  </a:cubicBezTo>
                  <a:cubicBezTo>
                    <a:pt x="517" y="613"/>
                    <a:pt x="669" y="461"/>
                    <a:pt x="638" y="278"/>
                  </a:cubicBezTo>
                  <a:cubicBezTo>
                    <a:pt x="611" y="115"/>
                    <a:pt x="535" y="0"/>
                    <a:pt x="3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9" name="Google Shape;15759;p17"/>
            <p:cNvSpPr/>
            <p:nvPr/>
          </p:nvSpPr>
          <p:spPr>
            <a:xfrm>
              <a:off x="6251900" y="126170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335" y="1"/>
                  </a:moveTo>
                  <a:cubicBezTo>
                    <a:pt x="365" y="153"/>
                    <a:pt x="274" y="305"/>
                    <a:pt x="153" y="366"/>
                  </a:cubicBezTo>
                  <a:cubicBezTo>
                    <a:pt x="1" y="518"/>
                    <a:pt x="1" y="761"/>
                    <a:pt x="153" y="913"/>
                  </a:cubicBezTo>
                  <a:cubicBezTo>
                    <a:pt x="274" y="1004"/>
                    <a:pt x="335" y="1125"/>
                    <a:pt x="335" y="1277"/>
                  </a:cubicBezTo>
                  <a:cubicBezTo>
                    <a:pt x="821" y="913"/>
                    <a:pt x="517" y="426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0" name="Google Shape;15760;p17"/>
            <p:cNvSpPr/>
            <p:nvPr/>
          </p:nvSpPr>
          <p:spPr>
            <a:xfrm>
              <a:off x="6687325" y="1179225"/>
              <a:ext cx="20450" cy="14125"/>
            </a:xfrm>
            <a:custGeom>
              <a:avLst/>
              <a:gdLst/>
              <a:ahLst/>
              <a:cxnLst/>
              <a:rect l="l" t="t" r="r" b="b"/>
              <a:pathLst>
                <a:path w="818" h="565" extrusionOk="0">
                  <a:moveTo>
                    <a:pt x="454" y="1"/>
                  </a:moveTo>
                  <a:cubicBezTo>
                    <a:pt x="410" y="1"/>
                    <a:pt x="360" y="6"/>
                    <a:pt x="304" y="17"/>
                  </a:cubicBezTo>
                  <a:cubicBezTo>
                    <a:pt x="0" y="108"/>
                    <a:pt x="0" y="351"/>
                    <a:pt x="213" y="564"/>
                  </a:cubicBezTo>
                  <a:lnTo>
                    <a:pt x="791" y="564"/>
                  </a:lnTo>
                  <a:cubicBezTo>
                    <a:pt x="817" y="271"/>
                    <a:pt x="774" y="1"/>
                    <a:pt x="4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1" name="Google Shape;15761;p17"/>
            <p:cNvSpPr/>
            <p:nvPr/>
          </p:nvSpPr>
          <p:spPr>
            <a:xfrm>
              <a:off x="5433500" y="1126450"/>
              <a:ext cx="18250" cy="15225"/>
            </a:xfrm>
            <a:custGeom>
              <a:avLst/>
              <a:gdLst/>
              <a:ahLst/>
              <a:cxnLst/>
              <a:rect l="l" t="t" r="r" b="b"/>
              <a:pathLst>
                <a:path w="730" h="609" extrusionOk="0">
                  <a:moveTo>
                    <a:pt x="426" y="0"/>
                  </a:moveTo>
                  <a:cubicBezTo>
                    <a:pt x="0" y="0"/>
                    <a:pt x="0" y="608"/>
                    <a:pt x="426" y="608"/>
                  </a:cubicBezTo>
                  <a:cubicBezTo>
                    <a:pt x="578" y="608"/>
                    <a:pt x="669" y="487"/>
                    <a:pt x="730" y="335"/>
                  </a:cubicBezTo>
                  <a:cubicBezTo>
                    <a:pt x="730" y="152"/>
                    <a:pt x="608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2" name="Google Shape;15762;p17"/>
            <p:cNvSpPr/>
            <p:nvPr/>
          </p:nvSpPr>
          <p:spPr>
            <a:xfrm>
              <a:off x="6548375" y="1540500"/>
              <a:ext cx="15875" cy="15650"/>
            </a:xfrm>
            <a:custGeom>
              <a:avLst/>
              <a:gdLst/>
              <a:ahLst/>
              <a:cxnLst/>
              <a:rect l="l" t="t" r="r" b="b"/>
              <a:pathLst>
                <a:path w="635" h="626" extrusionOk="0">
                  <a:moveTo>
                    <a:pt x="346" y="0"/>
                  </a:moveTo>
                  <a:cubicBezTo>
                    <a:pt x="331" y="0"/>
                    <a:pt x="316" y="1"/>
                    <a:pt x="300" y="4"/>
                  </a:cubicBezTo>
                  <a:cubicBezTo>
                    <a:pt x="148" y="34"/>
                    <a:pt x="26" y="156"/>
                    <a:pt x="26" y="308"/>
                  </a:cubicBezTo>
                  <a:cubicBezTo>
                    <a:pt x="1" y="489"/>
                    <a:pt x="128" y="625"/>
                    <a:pt x="279" y="625"/>
                  </a:cubicBezTo>
                  <a:cubicBezTo>
                    <a:pt x="306" y="625"/>
                    <a:pt x="333" y="621"/>
                    <a:pt x="361" y="612"/>
                  </a:cubicBezTo>
                  <a:cubicBezTo>
                    <a:pt x="513" y="612"/>
                    <a:pt x="634" y="460"/>
                    <a:pt x="634" y="308"/>
                  </a:cubicBezTo>
                  <a:cubicBezTo>
                    <a:pt x="634" y="141"/>
                    <a:pt x="507" y="0"/>
                    <a:pt x="3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3" name="Google Shape;15763;p17"/>
            <p:cNvSpPr/>
            <p:nvPr/>
          </p:nvSpPr>
          <p:spPr>
            <a:xfrm>
              <a:off x="6644775" y="1071650"/>
              <a:ext cx="15225" cy="15400"/>
            </a:xfrm>
            <a:custGeom>
              <a:avLst/>
              <a:gdLst/>
              <a:ahLst/>
              <a:cxnLst/>
              <a:rect l="l" t="t" r="r" b="b"/>
              <a:pathLst>
                <a:path w="609" h="616" extrusionOk="0">
                  <a:moveTo>
                    <a:pt x="320" y="0"/>
                  </a:moveTo>
                  <a:cubicBezTo>
                    <a:pt x="305" y="0"/>
                    <a:pt x="290" y="1"/>
                    <a:pt x="274" y="4"/>
                  </a:cubicBezTo>
                  <a:cubicBezTo>
                    <a:pt x="122" y="4"/>
                    <a:pt x="0" y="156"/>
                    <a:pt x="0" y="308"/>
                  </a:cubicBezTo>
                  <a:cubicBezTo>
                    <a:pt x="0" y="474"/>
                    <a:pt x="127" y="616"/>
                    <a:pt x="288" y="616"/>
                  </a:cubicBezTo>
                  <a:cubicBezTo>
                    <a:pt x="303" y="616"/>
                    <a:pt x="319" y="614"/>
                    <a:pt x="335" y="612"/>
                  </a:cubicBezTo>
                  <a:cubicBezTo>
                    <a:pt x="487" y="551"/>
                    <a:pt x="608" y="490"/>
                    <a:pt x="608" y="308"/>
                  </a:cubicBezTo>
                  <a:cubicBezTo>
                    <a:pt x="608" y="141"/>
                    <a:pt x="481" y="0"/>
                    <a:pt x="3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4" name="Google Shape;15764;p17"/>
            <p:cNvSpPr/>
            <p:nvPr/>
          </p:nvSpPr>
          <p:spPr>
            <a:xfrm>
              <a:off x="6212400" y="1458175"/>
              <a:ext cx="15975" cy="16325"/>
            </a:xfrm>
            <a:custGeom>
              <a:avLst/>
              <a:gdLst/>
              <a:ahLst/>
              <a:cxnLst/>
              <a:rect l="l" t="t" r="r" b="b"/>
              <a:pathLst>
                <a:path w="639" h="653" extrusionOk="0">
                  <a:moveTo>
                    <a:pt x="326" y="1"/>
                  </a:moveTo>
                  <a:cubicBezTo>
                    <a:pt x="299" y="1"/>
                    <a:pt x="271" y="5"/>
                    <a:pt x="243" y="14"/>
                  </a:cubicBezTo>
                  <a:cubicBezTo>
                    <a:pt x="122" y="45"/>
                    <a:pt x="0" y="136"/>
                    <a:pt x="0" y="257"/>
                  </a:cubicBezTo>
                  <a:cubicBezTo>
                    <a:pt x="61" y="470"/>
                    <a:pt x="213" y="622"/>
                    <a:pt x="456" y="653"/>
                  </a:cubicBezTo>
                  <a:cubicBezTo>
                    <a:pt x="638" y="592"/>
                    <a:pt x="638" y="440"/>
                    <a:pt x="608" y="288"/>
                  </a:cubicBezTo>
                  <a:cubicBezTo>
                    <a:pt x="608" y="133"/>
                    <a:pt x="477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5" name="Google Shape;15765;p17"/>
            <p:cNvSpPr/>
            <p:nvPr/>
          </p:nvSpPr>
          <p:spPr>
            <a:xfrm>
              <a:off x="5376500" y="1258325"/>
              <a:ext cx="16750" cy="15675"/>
            </a:xfrm>
            <a:custGeom>
              <a:avLst/>
              <a:gdLst/>
              <a:ahLst/>
              <a:cxnLst/>
              <a:rect l="l" t="t" r="r" b="b"/>
              <a:pathLst>
                <a:path w="670" h="627" extrusionOk="0">
                  <a:moveTo>
                    <a:pt x="356" y="1"/>
                  </a:moveTo>
                  <a:cubicBezTo>
                    <a:pt x="329" y="1"/>
                    <a:pt x="302" y="5"/>
                    <a:pt x="274" y="14"/>
                  </a:cubicBezTo>
                  <a:cubicBezTo>
                    <a:pt x="122" y="45"/>
                    <a:pt x="1" y="197"/>
                    <a:pt x="31" y="349"/>
                  </a:cubicBezTo>
                  <a:cubicBezTo>
                    <a:pt x="58" y="512"/>
                    <a:pt x="159" y="627"/>
                    <a:pt x="333" y="627"/>
                  </a:cubicBezTo>
                  <a:cubicBezTo>
                    <a:pt x="353" y="627"/>
                    <a:pt x="374" y="625"/>
                    <a:pt x="396" y="622"/>
                  </a:cubicBezTo>
                  <a:cubicBezTo>
                    <a:pt x="548" y="592"/>
                    <a:pt x="669" y="470"/>
                    <a:pt x="639" y="318"/>
                  </a:cubicBezTo>
                  <a:cubicBezTo>
                    <a:pt x="639" y="138"/>
                    <a:pt x="508" y="1"/>
                    <a:pt x="3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6" name="Google Shape;15766;p17"/>
            <p:cNvSpPr/>
            <p:nvPr/>
          </p:nvSpPr>
          <p:spPr>
            <a:xfrm>
              <a:off x="6147800" y="1170500"/>
              <a:ext cx="20550" cy="11775"/>
            </a:xfrm>
            <a:custGeom>
              <a:avLst/>
              <a:gdLst/>
              <a:ahLst/>
              <a:cxnLst/>
              <a:rect l="l" t="t" r="r" b="b"/>
              <a:pathLst>
                <a:path w="822" h="471" extrusionOk="0">
                  <a:moveTo>
                    <a:pt x="440" y="0"/>
                  </a:moveTo>
                  <a:cubicBezTo>
                    <a:pt x="314" y="0"/>
                    <a:pt x="167" y="34"/>
                    <a:pt x="0" y="62"/>
                  </a:cubicBezTo>
                  <a:cubicBezTo>
                    <a:pt x="208" y="322"/>
                    <a:pt x="371" y="470"/>
                    <a:pt x="604" y="470"/>
                  </a:cubicBezTo>
                  <a:cubicBezTo>
                    <a:pt x="644" y="470"/>
                    <a:pt x="686" y="466"/>
                    <a:pt x="730" y="457"/>
                  </a:cubicBezTo>
                  <a:cubicBezTo>
                    <a:pt x="760" y="427"/>
                    <a:pt x="821" y="275"/>
                    <a:pt x="791" y="214"/>
                  </a:cubicBezTo>
                  <a:cubicBezTo>
                    <a:pt x="708" y="49"/>
                    <a:pt x="589" y="0"/>
                    <a:pt x="4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7" name="Google Shape;15767;p17"/>
            <p:cNvSpPr/>
            <p:nvPr/>
          </p:nvSpPr>
          <p:spPr>
            <a:xfrm>
              <a:off x="5618150" y="1377750"/>
              <a:ext cx="20550" cy="14675"/>
            </a:xfrm>
            <a:custGeom>
              <a:avLst/>
              <a:gdLst/>
              <a:ahLst/>
              <a:cxnLst/>
              <a:rect l="l" t="t" r="r" b="b"/>
              <a:pathLst>
                <a:path w="822" h="587" extrusionOk="0">
                  <a:moveTo>
                    <a:pt x="551" y="1"/>
                  </a:moveTo>
                  <a:cubicBezTo>
                    <a:pt x="286" y="1"/>
                    <a:pt x="193" y="256"/>
                    <a:pt x="1" y="587"/>
                  </a:cubicBezTo>
                  <a:cubicBezTo>
                    <a:pt x="396" y="496"/>
                    <a:pt x="669" y="587"/>
                    <a:pt x="791" y="252"/>
                  </a:cubicBezTo>
                  <a:cubicBezTo>
                    <a:pt x="821" y="131"/>
                    <a:pt x="760" y="9"/>
                    <a:pt x="639" y="9"/>
                  </a:cubicBezTo>
                  <a:cubicBezTo>
                    <a:pt x="607" y="4"/>
                    <a:pt x="578" y="1"/>
                    <a:pt x="5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8" name="Google Shape;15768;p17"/>
            <p:cNvSpPr/>
            <p:nvPr/>
          </p:nvSpPr>
          <p:spPr>
            <a:xfrm>
              <a:off x="6913775" y="1331300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328" y="1"/>
                  </a:moveTo>
                  <a:cubicBezTo>
                    <a:pt x="211" y="1"/>
                    <a:pt x="93" y="62"/>
                    <a:pt x="31" y="165"/>
                  </a:cubicBezTo>
                  <a:cubicBezTo>
                    <a:pt x="0" y="226"/>
                    <a:pt x="0" y="287"/>
                    <a:pt x="31" y="348"/>
                  </a:cubicBezTo>
                  <a:cubicBezTo>
                    <a:pt x="76" y="439"/>
                    <a:pt x="145" y="469"/>
                    <a:pt x="224" y="469"/>
                  </a:cubicBezTo>
                  <a:cubicBezTo>
                    <a:pt x="304" y="469"/>
                    <a:pt x="395" y="439"/>
                    <a:pt x="487" y="408"/>
                  </a:cubicBezTo>
                  <a:lnTo>
                    <a:pt x="882" y="256"/>
                  </a:lnTo>
                  <a:cubicBezTo>
                    <a:pt x="791" y="104"/>
                    <a:pt x="608" y="104"/>
                    <a:pt x="487" y="44"/>
                  </a:cubicBezTo>
                  <a:cubicBezTo>
                    <a:pt x="438" y="14"/>
                    <a:pt x="383" y="1"/>
                    <a:pt x="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9" name="Google Shape;15769;p17"/>
            <p:cNvSpPr/>
            <p:nvPr/>
          </p:nvSpPr>
          <p:spPr>
            <a:xfrm>
              <a:off x="5589275" y="1372850"/>
              <a:ext cx="17500" cy="18825"/>
            </a:xfrm>
            <a:custGeom>
              <a:avLst/>
              <a:gdLst/>
              <a:ahLst/>
              <a:cxnLst/>
              <a:rect l="l" t="t" r="r" b="b"/>
              <a:pathLst>
                <a:path w="700" h="753" extrusionOk="0">
                  <a:moveTo>
                    <a:pt x="305" y="0"/>
                  </a:moveTo>
                  <a:cubicBezTo>
                    <a:pt x="206" y="0"/>
                    <a:pt x="107" y="38"/>
                    <a:pt x="31" y="114"/>
                  </a:cubicBezTo>
                  <a:cubicBezTo>
                    <a:pt x="1" y="388"/>
                    <a:pt x="1" y="752"/>
                    <a:pt x="335" y="752"/>
                  </a:cubicBezTo>
                  <a:cubicBezTo>
                    <a:pt x="700" y="752"/>
                    <a:pt x="517" y="357"/>
                    <a:pt x="578" y="114"/>
                  </a:cubicBezTo>
                  <a:cubicBezTo>
                    <a:pt x="502" y="38"/>
                    <a:pt x="403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0" name="Google Shape;15770;p17"/>
            <p:cNvSpPr/>
            <p:nvPr/>
          </p:nvSpPr>
          <p:spPr>
            <a:xfrm>
              <a:off x="6521675" y="1403050"/>
              <a:ext cx="15975" cy="12950"/>
            </a:xfrm>
            <a:custGeom>
              <a:avLst/>
              <a:gdLst/>
              <a:ahLst/>
              <a:cxnLst/>
              <a:rect l="l" t="t" r="r" b="b"/>
              <a:pathLst>
                <a:path w="639" h="518" extrusionOk="0">
                  <a:moveTo>
                    <a:pt x="304" y="0"/>
                  </a:moveTo>
                  <a:cubicBezTo>
                    <a:pt x="182" y="0"/>
                    <a:pt x="30" y="31"/>
                    <a:pt x="30" y="152"/>
                  </a:cubicBezTo>
                  <a:cubicBezTo>
                    <a:pt x="0" y="335"/>
                    <a:pt x="122" y="487"/>
                    <a:pt x="304" y="517"/>
                  </a:cubicBezTo>
                  <a:cubicBezTo>
                    <a:pt x="547" y="517"/>
                    <a:pt x="638" y="426"/>
                    <a:pt x="638" y="244"/>
                  </a:cubicBezTo>
                  <a:cubicBezTo>
                    <a:pt x="608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1" name="Google Shape;15771;p17"/>
            <p:cNvSpPr/>
            <p:nvPr/>
          </p:nvSpPr>
          <p:spPr>
            <a:xfrm>
              <a:off x="6173625" y="1271575"/>
              <a:ext cx="16000" cy="13125"/>
            </a:xfrm>
            <a:custGeom>
              <a:avLst/>
              <a:gdLst/>
              <a:ahLst/>
              <a:cxnLst/>
              <a:rect l="l" t="t" r="r" b="b"/>
              <a:pathLst>
                <a:path w="640" h="525" extrusionOk="0">
                  <a:moveTo>
                    <a:pt x="305" y="1"/>
                  </a:moveTo>
                  <a:cubicBezTo>
                    <a:pt x="122" y="1"/>
                    <a:pt x="31" y="92"/>
                    <a:pt x="1" y="274"/>
                  </a:cubicBezTo>
                  <a:cubicBezTo>
                    <a:pt x="52" y="454"/>
                    <a:pt x="168" y="525"/>
                    <a:pt x="312" y="525"/>
                  </a:cubicBezTo>
                  <a:cubicBezTo>
                    <a:pt x="339" y="525"/>
                    <a:pt x="367" y="522"/>
                    <a:pt x="396" y="518"/>
                  </a:cubicBezTo>
                  <a:cubicBezTo>
                    <a:pt x="518" y="487"/>
                    <a:pt x="639" y="487"/>
                    <a:pt x="639" y="335"/>
                  </a:cubicBezTo>
                  <a:cubicBezTo>
                    <a:pt x="639" y="123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2" name="Google Shape;15772;p17"/>
            <p:cNvSpPr/>
            <p:nvPr/>
          </p:nvSpPr>
          <p:spPr>
            <a:xfrm>
              <a:off x="6847650" y="1357725"/>
              <a:ext cx="19025" cy="18000"/>
            </a:xfrm>
            <a:custGeom>
              <a:avLst/>
              <a:gdLst/>
              <a:ahLst/>
              <a:cxnLst/>
              <a:rect l="l" t="t" r="r" b="b"/>
              <a:pathLst>
                <a:path w="761" h="720" extrusionOk="0">
                  <a:moveTo>
                    <a:pt x="322" y="1"/>
                  </a:moveTo>
                  <a:cubicBezTo>
                    <a:pt x="289" y="1"/>
                    <a:pt x="253" y="7"/>
                    <a:pt x="214" y="20"/>
                  </a:cubicBezTo>
                  <a:cubicBezTo>
                    <a:pt x="1" y="111"/>
                    <a:pt x="31" y="294"/>
                    <a:pt x="92" y="476"/>
                  </a:cubicBezTo>
                  <a:cubicBezTo>
                    <a:pt x="122" y="567"/>
                    <a:pt x="183" y="628"/>
                    <a:pt x="214" y="719"/>
                  </a:cubicBezTo>
                  <a:lnTo>
                    <a:pt x="761" y="506"/>
                  </a:lnTo>
                  <a:lnTo>
                    <a:pt x="609" y="202"/>
                  </a:lnTo>
                  <a:cubicBezTo>
                    <a:pt x="537" y="83"/>
                    <a:pt x="447" y="1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3" name="Google Shape;15773;p17"/>
            <p:cNvSpPr/>
            <p:nvPr/>
          </p:nvSpPr>
          <p:spPr>
            <a:xfrm>
              <a:off x="6387925" y="1186475"/>
              <a:ext cx="15225" cy="15225"/>
            </a:xfrm>
            <a:custGeom>
              <a:avLst/>
              <a:gdLst/>
              <a:ahLst/>
              <a:cxnLst/>
              <a:rect l="l" t="t" r="r" b="b"/>
              <a:pathLst>
                <a:path w="609" h="609" extrusionOk="0">
                  <a:moveTo>
                    <a:pt x="304" y="1"/>
                  </a:moveTo>
                  <a:cubicBezTo>
                    <a:pt x="61" y="31"/>
                    <a:pt x="0" y="183"/>
                    <a:pt x="0" y="396"/>
                  </a:cubicBezTo>
                  <a:cubicBezTo>
                    <a:pt x="0" y="517"/>
                    <a:pt x="122" y="609"/>
                    <a:pt x="244" y="609"/>
                  </a:cubicBezTo>
                  <a:cubicBezTo>
                    <a:pt x="426" y="609"/>
                    <a:pt x="608" y="457"/>
                    <a:pt x="608" y="274"/>
                  </a:cubicBezTo>
                  <a:cubicBezTo>
                    <a:pt x="608" y="92"/>
                    <a:pt x="456" y="6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4" name="Google Shape;15774;p17"/>
            <p:cNvSpPr/>
            <p:nvPr/>
          </p:nvSpPr>
          <p:spPr>
            <a:xfrm>
              <a:off x="5602950" y="1348925"/>
              <a:ext cx="13700" cy="26800"/>
            </a:xfrm>
            <a:custGeom>
              <a:avLst/>
              <a:gdLst/>
              <a:ahLst/>
              <a:cxnLst/>
              <a:rect l="l" t="t" r="r" b="b"/>
              <a:pathLst>
                <a:path w="548" h="1072" extrusionOk="0">
                  <a:moveTo>
                    <a:pt x="214" y="1"/>
                  </a:moveTo>
                  <a:cubicBezTo>
                    <a:pt x="104" y="1"/>
                    <a:pt x="68" y="158"/>
                    <a:pt x="31" y="524"/>
                  </a:cubicBezTo>
                  <a:cubicBezTo>
                    <a:pt x="31" y="554"/>
                    <a:pt x="31" y="585"/>
                    <a:pt x="31" y="646"/>
                  </a:cubicBezTo>
                  <a:cubicBezTo>
                    <a:pt x="1" y="798"/>
                    <a:pt x="92" y="950"/>
                    <a:pt x="183" y="1071"/>
                  </a:cubicBezTo>
                  <a:cubicBezTo>
                    <a:pt x="335" y="1041"/>
                    <a:pt x="487" y="1041"/>
                    <a:pt x="426" y="798"/>
                  </a:cubicBezTo>
                  <a:cubicBezTo>
                    <a:pt x="365" y="585"/>
                    <a:pt x="305" y="342"/>
                    <a:pt x="548" y="190"/>
                  </a:cubicBezTo>
                  <a:cubicBezTo>
                    <a:pt x="391" y="69"/>
                    <a:pt x="287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5" name="Google Shape;15775;p17"/>
            <p:cNvSpPr/>
            <p:nvPr/>
          </p:nvSpPr>
          <p:spPr>
            <a:xfrm>
              <a:off x="7000400" y="1353175"/>
              <a:ext cx="16750" cy="13425"/>
            </a:xfrm>
            <a:custGeom>
              <a:avLst/>
              <a:gdLst/>
              <a:ahLst/>
              <a:cxnLst/>
              <a:rect l="l" t="t" r="r" b="b"/>
              <a:pathLst>
                <a:path w="670" h="537" extrusionOk="0">
                  <a:moveTo>
                    <a:pt x="397" y="1"/>
                  </a:moveTo>
                  <a:cubicBezTo>
                    <a:pt x="368" y="1"/>
                    <a:pt x="337" y="7"/>
                    <a:pt x="304" y="20"/>
                  </a:cubicBezTo>
                  <a:cubicBezTo>
                    <a:pt x="122" y="50"/>
                    <a:pt x="0" y="202"/>
                    <a:pt x="31" y="354"/>
                  </a:cubicBezTo>
                  <a:cubicBezTo>
                    <a:pt x="61" y="536"/>
                    <a:pt x="244" y="536"/>
                    <a:pt x="365" y="536"/>
                  </a:cubicBezTo>
                  <a:cubicBezTo>
                    <a:pt x="547" y="506"/>
                    <a:pt x="669" y="354"/>
                    <a:pt x="608" y="202"/>
                  </a:cubicBezTo>
                  <a:cubicBezTo>
                    <a:pt x="584" y="83"/>
                    <a:pt x="504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6" name="Google Shape;15776;p17"/>
            <p:cNvSpPr/>
            <p:nvPr/>
          </p:nvSpPr>
          <p:spPr>
            <a:xfrm>
              <a:off x="5695650" y="1284500"/>
              <a:ext cx="21325" cy="36500"/>
            </a:xfrm>
            <a:custGeom>
              <a:avLst/>
              <a:gdLst/>
              <a:ahLst/>
              <a:cxnLst/>
              <a:rect l="l" t="t" r="r" b="b"/>
              <a:pathLst>
                <a:path w="853" h="1460" extrusionOk="0">
                  <a:moveTo>
                    <a:pt x="335" y="1"/>
                  </a:moveTo>
                  <a:cubicBezTo>
                    <a:pt x="1" y="305"/>
                    <a:pt x="214" y="700"/>
                    <a:pt x="123" y="1065"/>
                  </a:cubicBezTo>
                  <a:cubicBezTo>
                    <a:pt x="275" y="1156"/>
                    <a:pt x="335" y="1308"/>
                    <a:pt x="335" y="1460"/>
                  </a:cubicBezTo>
                  <a:cubicBezTo>
                    <a:pt x="487" y="1368"/>
                    <a:pt x="670" y="1308"/>
                    <a:pt x="852" y="1308"/>
                  </a:cubicBezTo>
                  <a:cubicBezTo>
                    <a:pt x="852" y="1247"/>
                    <a:pt x="852" y="1186"/>
                    <a:pt x="852" y="1125"/>
                  </a:cubicBezTo>
                  <a:cubicBezTo>
                    <a:pt x="700" y="852"/>
                    <a:pt x="518" y="609"/>
                    <a:pt x="335" y="365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7" name="Google Shape;15777;p17"/>
            <p:cNvSpPr/>
            <p:nvPr/>
          </p:nvSpPr>
          <p:spPr>
            <a:xfrm>
              <a:off x="6606775" y="1292600"/>
              <a:ext cx="18250" cy="18200"/>
            </a:xfrm>
            <a:custGeom>
              <a:avLst/>
              <a:gdLst/>
              <a:ahLst/>
              <a:cxnLst/>
              <a:rect l="l" t="t" r="r" b="b"/>
              <a:pathLst>
                <a:path w="730" h="728" extrusionOk="0">
                  <a:moveTo>
                    <a:pt x="419" y="1"/>
                  </a:moveTo>
                  <a:cubicBezTo>
                    <a:pt x="303" y="1"/>
                    <a:pt x="245" y="124"/>
                    <a:pt x="152" y="193"/>
                  </a:cubicBezTo>
                  <a:cubicBezTo>
                    <a:pt x="0" y="285"/>
                    <a:pt x="0" y="528"/>
                    <a:pt x="152" y="649"/>
                  </a:cubicBezTo>
                  <a:cubicBezTo>
                    <a:pt x="218" y="706"/>
                    <a:pt x="281" y="727"/>
                    <a:pt x="342" y="727"/>
                  </a:cubicBezTo>
                  <a:cubicBezTo>
                    <a:pt x="478" y="727"/>
                    <a:pt x="604" y="621"/>
                    <a:pt x="730" y="558"/>
                  </a:cubicBezTo>
                  <a:lnTo>
                    <a:pt x="730" y="224"/>
                  </a:lnTo>
                  <a:lnTo>
                    <a:pt x="548" y="41"/>
                  </a:lnTo>
                  <a:cubicBezTo>
                    <a:pt x="497" y="13"/>
                    <a:pt x="455" y="1"/>
                    <a:pt x="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8" name="Google Shape;15778;p17"/>
            <p:cNvSpPr/>
            <p:nvPr/>
          </p:nvSpPr>
          <p:spPr>
            <a:xfrm>
              <a:off x="6097650" y="1299625"/>
              <a:ext cx="16725" cy="16550"/>
            </a:xfrm>
            <a:custGeom>
              <a:avLst/>
              <a:gdLst/>
              <a:ahLst/>
              <a:cxnLst/>
              <a:rect l="l" t="t" r="r" b="b"/>
              <a:pathLst>
                <a:path w="669" h="662" extrusionOk="0">
                  <a:moveTo>
                    <a:pt x="288" y="1"/>
                  </a:moveTo>
                  <a:cubicBezTo>
                    <a:pt x="274" y="1"/>
                    <a:pt x="259" y="2"/>
                    <a:pt x="243" y="4"/>
                  </a:cubicBezTo>
                  <a:cubicBezTo>
                    <a:pt x="91" y="64"/>
                    <a:pt x="0" y="156"/>
                    <a:pt x="61" y="277"/>
                  </a:cubicBezTo>
                  <a:cubicBezTo>
                    <a:pt x="87" y="458"/>
                    <a:pt x="157" y="662"/>
                    <a:pt x="365" y="662"/>
                  </a:cubicBezTo>
                  <a:cubicBezTo>
                    <a:pt x="401" y="662"/>
                    <a:pt x="442" y="655"/>
                    <a:pt x="487" y="642"/>
                  </a:cubicBezTo>
                  <a:cubicBezTo>
                    <a:pt x="608" y="581"/>
                    <a:pt x="669" y="429"/>
                    <a:pt x="578" y="338"/>
                  </a:cubicBezTo>
                  <a:cubicBezTo>
                    <a:pt x="493" y="196"/>
                    <a:pt x="487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9" name="Google Shape;15779;p17"/>
            <p:cNvSpPr/>
            <p:nvPr/>
          </p:nvSpPr>
          <p:spPr>
            <a:xfrm>
              <a:off x="6993550" y="1302750"/>
              <a:ext cx="14475" cy="27375"/>
            </a:xfrm>
            <a:custGeom>
              <a:avLst/>
              <a:gdLst/>
              <a:ahLst/>
              <a:cxnLst/>
              <a:rect l="l" t="t" r="r" b="b"/>
              <a:pathLst>
                <a:path w="579" h="1095" extrusionOk="0">
                  <a:moveTo>
                    <a:pt x="578" y="0"/>
                  </a:moveTo>
                  <a:cubicBezTo>
                    <a:pt x="305" y="0"/>
                    <a:pt x="62" y="0"/>
                    <a:pt x="1" y="335"/>
                  </a:cubicBezTo>
                  <a:cubicBezTo>
                    <a:pt x="1" y="608"/>
                    <a:pt x="62" y="851"/>
                    <a:pt x="183" y="1094"/>
                  </a:cubicBezTo>
                  <a:cubicBezTo>
                    <a:pt x="457" y="973"/>
                    <a:pt x="335" y="669"/>
                    <a:pt x="578" y="547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0" name="Google Shape;15780;p17"/>
            <p:cNvSpPr/>
            <p:nvPr/>
          </p:nvSpPr>
          <p:spPr>
            <a:xfrm>
              <a:off x="6687325" y="1310275"/>
              <a:ext cx="19775" cy="16800"/>
            </a:xfrm>
            <a:custGeom>
              <a:avLst/>
              <a:gdLst/>
              <a:ahLst/>
              <a:cxnLst/>
              <a:rect l="l" t="t" r="r" b="b"/>
              <a:pathLst>
                <a:path w="791" h="672" extrusionOk="0">
                  <a:moveTo>
                    <a:pt x="325" y="0"/>
                  </a:moveTo>
                  <a:cubicBezTo>
                    <a:pt x="309" y="0"/>
                    <a:pt x="292" y="1"/>
                    <a:pt x="274" y="3"/>
                  </a:cubicBezTo>
                  <a:cubicBezTo>
                    <a:pt x="213" y="3"/>
                    <a:pt x="183" y="64"/>
                    <a:pt x="152" y="94"/>
                  </a:cubicBezTo>
                  <a:cubicBezTo>
                    <a:pt x="0" y="398"/>
                    <a:pt x="304" y="429"/>
                    <a:pt x="456" y="550"/>
                  </a:cubicBezTo>
                  <a:cubicBezTo>
                    <a:pt x="517" y="611"/>
                    <a:pt x="578" y="641"/>
                    <a:pt x="669" y="672"/>
                  </a:cubicBezTo>
                  <a:cubicBezTo>
                    <a:pt x="791" y="611"/>
                    <a:pt x="791" y="459"/>
                    <a:pt x="730" y="337"/>
                  </a:cubicBezTo>
                  <a:cubicBezTo>
                    <a:pt x="645" y="195"/>
                    <a:pt x="559" y="0"/>
                    <a:pt x="3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1" name="Google Shape;15781;p17"/>
            <p:cNvSpPr/>
            <p:nvPr/>
          </p:nvSpPr>
          <p:spPr>
            <a:xfrm>
              <a:off x="5407650" y="1641650"/>
              <a:ext cx="13725" cy="14575"/>
            </a:xfrm>
            <a:custGeom>
              <a:avLst/>
              <a:gdLst/>
              <a:ahLst/>
              <a:cxnLst/>
              <a:rect l="l" t="t" r="r" b="b"/>
              <a:pathLst>
                <a:path w="549" h="583" extrusionOk="0">
                  <a:moveTo>
                    <a:pt x="305" y="1"/>
                  </a:moveTo>
                  <a:cubicBezTo>
                    <a:pt x="123" y="61"/>
                    <a:pt x="1" y="153"/>
                    <a:pt x="62" y="335"/>
                  </a:cubicBezTo>
                  <a:cubicBezTo>
                    <a:pt x="62" y="471"/>
                    <a:pt x="184" y="583"/>
                    <a:pt x="318" y="583"/>
                  </a:cubicBezTo>
                  <a:cubicBezTo>
                    <a:pt x="334" y="583"/>
                    <a:pt x="350" y="581"/>
                    <a:pt x="366" y="578"/>
                  </a:cubicBezTo>
                  <a:cubicBezTo>
                    <a:pt x="518" y="548"/>
                    <a:pt x="518" y="457"/>
                    <a:pt x="548" y="305"/>
                  </a:cubicBezTo>
                  <a:cubicBezTo>
                    <a:pt x="548" y="122"/>
                    <a:pt x="48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2" name="Google Shape;15782;p17"/>
            <p:cNvSpPr/>
            <p:nvPr/>
          </p:nvSpPr>
          <p:spPr>
            <a:xfrm>
              <a:off x="5334700" y="1277400"/>
              <a:ext cx="22825" cy="20050"/>
            </a:xfrm>
            <a:custGeom>
              <a:avLst/>
              <a:gdLst/>
              <a:ahLst/>
              <a:cxnLst/>
              <a:rect l="l" t="t" r="r" b="b"/>
              <a:pathLst>
                <a:path w="913" h="802" extrusionOk="0">
                  <a:moveTo>
                    <a:pt x="601" y="1"/>
                  </a:moveTo>
                  <a:cubicBezTo>
                    <a:pt x="332" y="1"/>
                    <a:pt x="68" y="176"/>
                    <a:pt x="1" y="467"/>
                  </a:cubicBezTo>
                  <a:lnTo>
                    <a:pt x="335" y="801"/>
                  </a:lnTo>
                  <a:lnTo>
                    <a:pt x="366" y="771"/>
                  </a:lnTo>
                  <a:cubicBezTo>
                    <a:pt x="518" y="619"/>
                    <a:pt x="730" y="528"/>
                    <a:pt x="882" y="345"/>
                  </a:cubicBezTo>
                  <a:cubicBezTo>
                    <a:pt x="882" y="315"/>
                    <a:pt x="913" y="315"/>
                    <a:pt x="913" y="254"/>
                  </a:cubicBezTo>
                  <a:cubicBezTo>
                    <a:pt x="913" y="193"/>
                    <a:pt x="882" y="133"/>
                    <a:pt x="882" y="72"/>
                  </a:cubicBezTo>
                  <a:cubicBezTo>
                    <a:pt x="794" y="24"/>
                    <a:pt x="697" y="1"/>
                    <a:pt x="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3" name="Google Shape;15783;p17"/>
            <p:cNvSpPr/>
            <p:nvPr/>
          </p:nvSpPr>
          <p:spPr>
            <a:xfrm>
              <a:off x="5548250" y="1426500"/>
              <a:ext cx="13700" cy="14575"/>
            </a:xfrm>
            <a:custGeom>
              <a:avLst/>
              <a:gdLst/>
              <a:ahLst/>
              <a:cxnLst/>
              <a:rect l="l" t="t" r="r" b="b"/>
              <a:pathLst>
                <a:path w="548" h="583" extrusionOk="0">
                  <a:moveTo>
                    <a:pt x="273" y="0"/>
                  </a:moveTo>
                  <a:cubicBezTo>
                    <a:pt x="104" y="0"/>
                    <a:pt x="31" y="118"/>
                    <a:pt x="31" y="309"/>
                  </a:cubicBezTo>
                  <a:cubicBezTo>
                    <a:pt x="31" y="430"/>
                    <a:pt x="0" y="552"/>
                    <a:pt x="183" y="582"/>
                  </a:cubicBezTo>
                  <a:cubicBezTo>
                    <a:pt x="365" y="521"/>
                    <a:pt x="517" y="491"/>
                    <a:pt x="547" y="248"/>
                  </a:cubicBezTo>
                  <a:cubicBezTo>
                    <a:pt x="547" y="126"/>
                    <a:pt x="456" y="35"/>
                    <a:pt x="335" y="5"/>
                  </a:cubicBezTo>
                  <a:cubicBezTo>
                    <a:pt x="313" y="2"/>
                    <a:pt x="292" y="0"/>
                    <a:pt x="2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4" name="Google Shape;15784;p17"/>
            <p:cNvSpPr/>
            <p:nvPr/>
          </p:nvSpPr>
          <p:spPr>
            <a:xfrm>
              <a:off x="6079400" y="1239350"/>
              <a:ext cx="21300" cy="18575"/>
            </a:xfrm>
            <a:custGeom>
              <a:avLst/>
              <a:gdLst/>
              <a:ahLst/>
              <a:cxnLst/>
              <a:rect l="l" t="t" r="r" b="b"/>
              <a:pathLst>
                <a:path w="852" h="743" extrusionOk="0">
                  <a:moveTo>
                    <a:pt x="344" y="0"/>
                  </a:moveTo>
                  <a:cubicBezTo>
                    <a:pt x="293" y="0"/>
                    <a:pt x="240" y="29"/>
                    <a:pt x="183" y="105"/>
                  </a:cubicBezTo>
                  <a:cubicBezTo>
                    <a:pt x="1" y="378"/>
                    <a:pt x="214" y="469"/>
                    <a:pt x="426" y="591"/>
                  </a:cubicBezTo>
                  <a:cubicBezTo>
                    <a:pt x="487" y="621"/>
                    <a:pt x="578" y="682"/>
                    <a:pt x="639" y="743"/>
                  </a:cubicBezTo>
                  <a:cubicBezTo>
                    <a:pt x="761" y="712"/>
                    <a:pt x="852" y="621"/>
                    <a:pt x="852" y="500"/>
                  </a:cubicBezTo>
                  <a:cubicBezTo>
                    <a:pt x="791" y="408"/>
                    <a:pt x="700" y="317"/>
                    <a:pt x="639" y="226"/>
                  </a:cubicBezTo>
                  <a:cubicBezTo>
                    <a:pt x="555" y="142"/>
                    <a:pt x="457" y="0"/>
                    <a:pt x="3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5" name="Google Shape;15785;p17"/>
            <p:cNvSpPr/>
            <p:nvPr/>
          </p:nvSpPr>
          <p:spPr>
            <a:xfrm>
              <a:off x="6684275" y="1126450"/>
              <a:ext cx="14475" cy="14450"/>
            </a:xfrm>
            <a:custGeom>
              <a:avLst/>
              <a:gdLst/>
              <a:ahLst/>
              <a:cxnLst/>
              <a:rect l="l" t="t" r="r" b="b"/>
              <a:pathLst>
                <a:path w="579" h="578" extrusionOk="0">
                  <a:moveTo>
                    <a:pt x="214" y="0"/>
                  </a:moveTo>
                  <a:cubicBezTo>
                    <a:pt x="31" y="0"/>
                    <a:pt x="1" y="213"/>
                    <a:pt x="31" y="335"/>
                  </a:cubicBezTo>
                  <a:cubicBezTo>
                    <a:pt x="62" y="456"/>
                    <a:pt x="153" y="578"/>
                    <a:pt x="274" y="578"/>
                  </a:cubicBezTo>
                  <a:cubicBezTo>
                    <a:pt x="457" y="548"/>
                    <a:pt x="578" y="335"/>
                    <a:pt x="517" y="152"/>
                  </a:cubicBezTo>
                  <a:cubicBezTo>
                    <a:pt x="457" y="31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6" name="Google Shape;15786;p17"/>
            <p:cNvSpPr/>
            <p:nvPr/>
          </p:nvSpPr>
          <p:spPr>
            <a:xfrm>
              <a:off x="6077875" y="1421075"/>
              <a:ext cx="18275" cy="13575"/>
            </a:xfrm>
            <a:custGeom>
              <a:avLst/>
              <a:gdLst/>
              <a:ahLst/>
              <a:cxnLst/>
              <a:rect l="l" t="t" r="r" b="b"/>
              <a:pathLst>
                <a:path w="731" h="543" extrusionOk="0">
                  <a:moveTo>
                    <a:pt x="634" y="1"/>
                  </a:moveTo>
                  <a:cubicBezTo>
                    <a:pt x="484" y="1"/>
                    <a:pt x="339" y="55"/>
                    <a:pt x="214" y="130"/>
                  </a:cubicBezTo>
                  <a:cubicBezTo>
                    <a:pt x="92" y="191"/>
                    <a:pt x="1" y="282"/>
                    <a:pt x="62" y="434"/>
                  </a:cubicBezTo>
                  <a:cubicBezTo>
                    <a:pt x="102" y="515"/>
                    <a:pt x="183" y="542"/>
                    <a:pt x="269" y="542"/>
                  </a:cubicBezTo>
                  <a:cubicBezTo>
                    <a:pt x="312" y="542"/>
                    <a:pt x="356" y="536"/>
                    <a:pt x="396" y="526"/>
                  </a:cubicBezTo>
                  <a:cubicBezTo>
                    <a:pt x="487" y="495"/>
                    <a:pt x="609" y="434"/>
                    <a:pt x="730" y="374"/>
                  </a:cubicBezTo>
                  <a:lnTo>
                    <a:pt x="730" y="9"/>
                  </a:lnTo>
                  <a:cubicBezTo>
                    <a:pt x="698" y="3"/>
                    <a:pt x="666" y="1"/>
                    <a:pt x="6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7" name="Google Shape;15787;p17"/>
            <p:cNvSpPr/>
            <p:nvPr/>
          </p:nvSpPr>
          <p:spPr>
            <a:xfrm>
              <a:off x="6506475" y="1162925"/>
              <a:ext cx="12925" cy="15350"/>
            </a:xfrm>
            <a:custGeom>
              <a:avLst/>
              <a:gdLst/>
              <a:ahLst/>
              <a:cxnLst/>
              <a:rect l="l" t="t" r="r" b="b"/>
              <a:pathLst>
                <a:path w="517" h="614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0" y="396"/>
                    <a:pt x="122" y="578"/>
                    <a:pt x="304" y="608"/>
                  </a:cubicBezTo>
                  <a:cubicBezTo>
                    <a:pt x="320" y="611"/>
                    <a:pt x="335" y="613"/>
                    <a:pt x="349" y="613"/>
                  </a:cubicBezTo>
                  <a:cubicBezTo>
                    <a:pt x="468" y="613"/>
                    <a:pt x="517" y="504"/>
                    <a:pt x="517" y="396"/>
                  </a:cubicBezTo>
                  <a:cubicBezTo>
                    <a:pt x="517" y="213"/>
                    <a:pt x="39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8" name="Google Shape;15788;p17"/>
            <p:cNvSpPr/>
            <p:nvPr/>
          </p:nvSpPr>
          <p:spPr>
            <a:xfrm>
              <a:off x="5425900" y="1345400"/>
              <a:ext cx="18250" cy="16650"/>
            </a:xfrm>
            <a:custGeom>
              <a:avLst/>
              <a:gdLst/>
              <a:ahLst/>
              <a:cxnLst/>
              <a:rect l="l" t="t" r="r" b="b"/>
              <a:pathLst>
                <a:path w="730" h="666" extrusionOk="0">
                  <a:moveTo>
                    <a:pt x="196" y="1"/>
                  </a:moveTo>
                  <a:cubicBezTo>
                    <a:pt x="97" y="1"/>
                    <a:pt x="19" y="58"/>
                    <a:pt x="0" y="209"/>
                  </a:cubicBezTo>
                  <a:cubicBezTo>
                    <a:pt x="0" y="362"/>
                    <a:pt x="86" y="429"/>
                    <a:pt x="221" y="429"/>
                  </a:cubicBezTo>
                  <a:cubicBezTo>
                    <a:pt x="247" y="429"/>
                    <a:pt x="275" y="427"/>
                    <a:pt x="304" y="422"/>
                  </a:cubicBezTo>
                  <a:cubicBezTo>
                    <a:pt x="328" y="415"/>
                    <a:pt x="349" y="412"/>
                    <a:pt x="368" y="412"/>
                  </a:cubicBezTo>
                  <a:cubicBezTo>
                    <a:pt x="525" y="412"/>
                    <a:pt x="564" y="611"/>
                    <a:pt x="700" y="665"/>
                  </a:cubicBezTo>
                  <a:lnTo>
                    <a:pt x="730" y="148"/>
                  </a:lnTo>
                  <a:cubicBezTo>
                    <a:pt x="608" y="118"/>
                    <a:pt x="517" y="87"/>
                    <a:pt x="396" y="57"/>
                  </a:cubicBezTo>
                  <a:cubicBezTo>
                    <a:pt x="326" y="22"/>
                    <a:pt x="257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9" name="Google Shape;15789;p17"/>
            <p:cNvSpPr/>
            <p:nvPr/>
          </p:nvSpPr>
          <p:spPr>
            <a:xfrm>
              <a:off x="5516325" y="1588450"/>
              <a:ext cx="14475" cy="14475"/>
            </a:xfrm>
            <a:custGeom>
              <a:avLst/>
              <a:gdLst/>
              <a:ahLst/>
              <a:cxnLst/>
              <a:rect l="l" t="t" r="r" b="b"/>
              <a:pathLst>
                <a:path w="579" h="579" extrusionOk="0">
                  <a:moveTo>
                    <a:pt x="305" y="1"/>
                  </a:moveTo>
                  <a:cubicBezTo>
                    <a:pt x="153" y="1"/>
                    <a:pt x="31" y="122"/>
                    <a:pt x="31" y="274"/>
                  </a:cubicBezTo>
                  <a:cubicBezTo>
                    <a:pt x="1" y="426"/>
                    <a:pt x="122" y="578"/>
                    <a:pt x="305" y="578"/>
                  </a:cubicBezTo>
                  <a:cubicBezTo>
                    <a:pt x="456" y="578"/>
                    <a:pt x="578" y="426"/>
                    <a:pt x="548" y="274"/>
                  </a:cubicBezTo>
                  <a:cubicBezTo>
                    <a:pt x="578" y="122"/>
                    <a:pt x="456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0" name="Google Shape;15790;p17"/>
            <p:cNvSpPr/>
            <p:nvPr/>
          </p:nvSpPr>
          <p:spPr>
            <a:xfrm>
              <a:off x="6545225" y="1132175"/>
              <a:ext cx="15225" cy="14175"/>
            </a:xfrm>
            <a:custGeom>
              <a:avLst/>
              <a:gdLst/>
              <a:ahLst/>
              <a:cxnLst/>
              <a:rect l="l" t="t" r="r" b="b"/>
              <a:pathLst>
                <a:path w="609" h="567" extrusionOk="0">
                  <a:moveTo>
                    <a:pt x="316" y="1"/>
                  </a:moveTo>
                  <a:cubicBezTo>
                    <a:pt x="177" y="1"/>
                    <a:pt x="82" y="134"/>
                    <a:pt x="31" y="288"/>
                  </a:cubicBezTo>
                  <a:cubicBezTo>
                    <a:pt x="0" y="410"/>
                    <a:pt x="61" y="531"/>
                    <a:pt x="213" y="562"/>
                  </a:cubicBezTo>
                  <a:cubicBezTo>
                    <a:pt x="232" y="565"/>
                    <a:pt x="250" y="566"/>
                    <a:pt x="268" y="566"/>
                  </a:cubicBezTo>
                  <a:cubicBezTo>
                    <a:pt x="420" y="566"/>
                    <a:pt x="523" y="452"/>
                    <a:pt x="578" y="288"/>
                  </a:cubicBezTo>
                  <a:cubicBezTo>
                    <a:pt x="608" y="167"/>
                    <a:pt x="517" y="45"/>
                    <a:pt x="395" y="15"/>
                  </a:cubicBezTo>
                  <a:cubicBezTo>
                    <a:pt x="368" y="5"/>
                    <a:pt x="34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1" name="Google Shape;15791;p17"/>
            <p:cNvSpPr/>
            <p:nvPr/>
          </p:nvSpPr>
          <p:spPr>
            <a:xfrm>
              <a:off x="6779275" y="1326150"/>
              <a:ext cx="14450" cy="14725"/>
            </a:xfrm>
            <a:custGeom>
              <a:avLst/>
              <a:gdLst/>
              <a:ahLst/>
              <a:cxnLst/>
              <a:rect l="l" t="t" r="r" b="b"/>
              <a:pathLst>
                <a:path w="578" h="589" extrusionOk="0">
                  <a:moveTo>
                    <a:pt x="290" y="1"/>
                  </a:moveTo>
                  <a:cubicBezTo>
                    <a:pt x="130" y="1"/>
                    <a:pt x="57" y="90"/>
                    <a:pt x="31" y="250"/>
                  </a:cubicBezTo>
                  <a:cubicBezTo>
                    <a:pt x="0" y="402"/>
                    <a:pt x="122" y="554"/>
                    <a:pt x="274" y="584"/>
                  </a:cubicBezTo>
                  <a:cubicBezTo>
                    <a:pt x="290" y="587"/>
                    <a:pt x="305" y="589"/>
                    <a:pt x="319" y="589"/>
                  </a:cubicBezTo>
                  <a:cubicBezTo>
                    <a:pt x="444" y="589"/>
                    <a:pt x="520" y="477"/>
                    <a:pt x="547" y="341"/>
                  </a:cubicBezTo>
                  <a:cubicBezTo>
                    <a:pt x="578" y="189"/>
                    <a:pt x="517" y="37"/>
                    <a:pt x="365" y="6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2" name="Google Shape;15792;p17"/>
            <p:cNvSpPr/>
            <p:nvPr/>
          </p:nvSpPr>
          <p:spPr>
            <a:xfrm>
              <a:off x="6410725" y="1399800"/>
              <a:ext cx="19775" cy="14375"/>
            </a:xfrm>
            <a:custGeom>
              <a:avLst/>
              <a:gdLst/>
              <a:ahLst/>
              <a:cxnLst/>
              <a:rect l="l" t="t" r="r" b="b"/>
              <a:pathLst>
                <a:path w="791" h="575" extrusionOk="0">
                  <a:moveTo>
                    <a:pt x="361" y="0"/>
                  </a:moveTo>
                  <a:cubicBezTo>
                    <a:pt x="253" y="0"/>
                    <a:pt x="159" y="43"/>
                    <a:pt x="91" y="161"/>
                  </a:cubicBezTo>
                  <a:cubicBezTo>
                    <a:pt x="0" y="282"/>
                    <a:pt x="31" y="404"/>
                    <a:pt x="122" y="495"/>
                  </a:cubicBezTo>
                  <a:cubicBezTo>
                    <a:pt x="187" y="552"/>
                    <a:pt x="244" y="574"/>
                    <a:pt x="294" y="574"/>
                  </a:cubicBezTo>
                  <a:cubicBezTo>
                    <a:pt x="432" y="574"/>
                    <a:pt x="527" y="410"/>
                    <a:pt x="639" y="343"/>
                  </a:cubicBezTo>
                  <a:cubicBezTo>
                    <a:pt x="669" y="313"/>
                    <a:pt x="699" y="313"/>
                    <a:pt x="730" y="282"/>
                  </a:cubicBezTo>
                  <a:cubicBezTo>
                    <a:pt x="730" y="282"/>
                    <a:pt x="760" y="252"/>
                    <a:pt x="760" y="222"/>
                  </a:cubicBezTo>
                  <a:cubicBezTo>
                    <a:pt x="791" y="191"/>
                    <a:pt x="760" y="161"/>
                    <a:pt x="730" y="100"/>
                  </a:cubicBezTo>
                  <a:cubicBezTo>
                    <a:pt x="699" y="100"/>
                    <a:pt x="669" y="100"/>
                    <a:pt x="639" y="70"/>
                  </a:cubicBezTo>
                  <a:cubicBezTo>
                    <a:pt x="543" y="29"/>
                    <a:pt x="448" y="0"/>
                    <a:pt x="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3" name="Google Shape;15793;p17"/>
            <p:cNvSpPr/>
            <p:nvPr/>
          </p:nvSpPr>
          <p:spPr>
            <a:xfrm>
              <a:off x="5460100" y="1326150"/>
              <a:ext cx="15225" cy="13275"/>
            </a:xfrm>
            <a:custGeom>
              <a:avLst/>
              <a:gdLst/>
              <a:ahLst/>
              <a:cxnLst/>
              <a:rect l="l" t="t" r="r" b="b"/>
              <a:pathLst>
                <a:path w="609" h="531" extrusionOk="0">
                  <a:moveTo>
                    <a:pt x="28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402"/>
                    <a:pt x="122" y="493"/>
                    <a:pt x="274" y="523"/>
                  </a:cubicBezTo>
                  <a:cubicBezTo>
                    <a:pt x="300" y="528"/>
                    <a:pt x="325" y="531"/>
                    <a:pt x="349" y="531"/>
                  </a:cubicBezTo>
                  <a:cubicBezTo>
                    <a:pt x="465" y="531"/>
                    <a:pt x="553" y="472"/>
                    <a:pt x="578" y="371"/>
                  </a:cubicBezTo>
                  <a:cubicBezTo>
                    <a:pt x="608" y="98"/>
                    <a:pt x="517" y="6"/>
                    <a:pt x="335" y="6"/>
                  </a:cubicBezTo>
                  <a:cubicBezTo>
                    <a:pt x="319" y="2"/>
                    <a:pt x="303" y="1"/>
                    <a:pt x="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4" name="Google Shape;15794;p17"/>
            <p:cNvSpPr/>
            <p:nvPr/>
          </p:nvSpPr>
          <p:spPr>
            <a:xfrm>
              <a:off x="5748100" y="1292875"/>
              <a:ext cx="15975" cy="23575"/>
            </a:xfrm>
            <a:custGeom>
              <a:avLst/>
              <a:gdLst/>
              <a:ahLst/>
              <a:cxnLst/>
              <a:rect l="l" t="t" r="r" b="b"/>
              <a:pathLst>
                <a:path w="639" h="943" extrusionOk="0">
                  <a:moveTo>
                    <a:pt x="578" y="0"/>
                  </a:moveTo>
                  <a:cubicBezTo>
                    <a:pt x="243" y="91"/>
                    <a:pt x="0" y="426"/>
                    <a:pt x="31" y="790"/>
                  </a:cubicBezTo>
                  <a:lnTo>
                    <a:pt x="213" y="942"/>
                  </a:lnTo>
                  <a:cubicBezTo>
                    <a:pt x="365" y="790"/>
                    <a:pt x="517" y="608"/>
                    <a:pt x="608" y="426"/>
                  </a:cubicBezTo>
                  <a:lnTo>
                    <a:pt x="608" y="213"/>
                  </a:lnTo>
                  <a:cubicBezTo>
                    <a:pt x="608" y="213"/>
                    <a:pt x="639" y="182"/>
                    <a:pt x="608" y="122"/>
                  </a:cubicBezTo>
                  <a:cubicBezTo>
                    <a:pt x="639" y="91"/>
                    <a:pt x="608" y="30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5" name="Google Shape;15795;p17"/>
            <p:cNvSpPr/>
            <p:nvPr/>
          </p:nvSpPr>
          <p:spPr>
            <a:xfrm>
              <a:off x="5901600" y="1394100"/>
              <a:ext cx="15975" cy="12775"/>
            </a:xfrm>
            <a:custGeom>
              <a:avLst/>
              <a:gdLst/>
              <a:ahLst/>
              <a:cxnLst/>
              <a:rect l="l" t="t" r="r" b="b"/>
              <a:pathLst>
                <a:path w="639" h="511" extrusionOk="0">
                  <a:moveTo>
                    <a:pt x="397" y="1"/>
                  </a:moveTo>
                  <a:cubicBezTo>
                    <a:pt x="367" y="1"/>
                    <a:pt x="336" y="8"/>
                    <a:pt x="304" y="24"/>
                  </a:cubicBezTo>
                  <a:cubicBezTo>
                    <a:pt x="152" y="24"/>
                    <a:pt x="31" y="176"/>
                    <a:pt x="0" y="328"/>
                  </a:cubicBezTo>
                  <a:cubicBezTo>
                    <a:pt x="0" y="480"/>
                    <a:pt x="122" y="510"/>
                    <a:pt x="243" y="510"/>
                  </a:cubicBezTo>
                  <a:cubicBezTo>
                    <a:pt x="456" y="480"/>
                    <a:pt x="638" y="298"/>
                    <a:pt x="578" y="176"/>
                  </a:cubicBezTo>
                  <a:cubicBezTo>
                    <a:pt x="555" y="63"/>
                    <a:pt x="482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6" name="Google Shape;15796;p17"/>
            <p:cNvSpPr/>
            <p:nvPr/>
          </p:nvSpPr>
          <p:spPr>
            <a:xfrm>
              <a:off x="5387150" y="1390900"/>
              <a:ext cx="15975" cy="15575"/>
            </a:xfrm>
            <a:custGeom>
              <a:avLst/>
              <a:gdLst/>
              <a:ahLst/>
              <a:cxnLst/>
              <a:rect l="l" t="t" r="r" b="b"/>
              <a:pathLst>
                <a:path w="639" h="623" extrusionOk="0">
                  <a:moveTo>
                    <a:pt x="304" y="0"/>
                  </a:moveTo>
                  <a:cubicBezTo>
                    <a:pt x="0" y="0"/>
                    <a:pt x="91" y="304"/>
                    <a:pt x="91" y="486"/>
                  </a:cubicBezTo>
                  <a:cubicBezTo>
                    <a:pt x="206" y="525"/>
                    <a:pt x="320" y="623"/>
                    <a:pt x="435" y="623"/>
                  </a:cubicBezTo>
                  <a:cubicBezTo>
                    <a:pt x="503" y="623"/>
                    <a:pt x="571" y="588"/>
                    <a:pt x="639" y="486"/>
                  </a:cubicBezTo>
                  <a:cubicBezTo>
                    <a:pt x="608" y="274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7" name="Google Shape;15797;p17"/>
            <p:cNvSpPr/>
            <p:nvPr/>
          </p:nvSpPr>
          <p:spPr>
            <a:xfrm>
              <a:off x="5298225" y="1528275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257" y="1"/>
                  </a:moveTo>
                  <a:cubicBezTo>
                    <a:pt x="153" y="1"/>
                    <a:pt x="62" y="83"/>
                    <a:pt x="62" y="189"/>
                  </a:cubicBezTo>
                  <a:cubicBezTo>
                    <a:pt x="1" y="402"/>
                    <a:pt x="153" y="584"/>
                    <a:pt x="335" y="584"/>
                  </a:cubicBezTo>
                  <a:cubicBezTo>
                    <a:pt x="457" y="584"/>
                    <a:pt x="579" y="523"/>
                    <a:pt x="609" y="402"/>
                  </a:cubicBezTo>
                  <a:cubicBezTo>
                    <a:pt x="609" y="189"/>
                    <a:pt x="487" y="37"/>
                    <a:pt x="305" y="7"/>
                  </a:cubicBezTo>
                  <a:cubicBezTo>
                    <a:pt x="289" y="3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8" name="Google Shape;15798;p17"/>
            <p:cNvSpPr/>
            <p:nvPr/>
          </p:nvSpPr>
          <p:spPr>
            <a:xfrm>
              <a:off x="5521850" y="1380900"/>
              <a:ext cx="15025" cy="12325"/>
            </a:xfrm>
            <a:custGeom>
              <a:avLst/>
              <a:gdLst/>
              <a:ahLst/>
              <a:cxnLst/>
              <a:rect l="l" t="t" r="r" b="b"/>
              <a:pathLst>
                <a:path w="601" h="493" extrusionOk="0">
                  <a:moveTo>
                    <a:pt x="253" y="0"/>
                  </a:moveTo>
                  <a:cubicBezTo>
                    <a:pt x="0" y="0"/>
                    <a:pt x="7" y="492"/>
                    <a:pt x="273" y="492"/>
                  </a:cubicBezTo>
                  <a:cubicBezTo>
                    <a:pt x="281" y="492"/>
                    <a:pt x="288" y="492"/>
                    <a:pt x="296" y="491"/>
                  </a:cubicBezTo>
                  <a:cubicBezTo>
                    <a:pt x="448" y="491"/>
                    <a:pt x="570" y="400"/>
                    <a:pt x="600" y="248"/>
                  </a:cubicBezTo>
                  <a:cubicBezTo>
                    <a:pt x="570" y="96"/>
                    <a:pt x="448" y="5"/>
                    <a:pt x="296" y="5"/>
                  </a:cubicBez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9" name="Google Shape;15799;p17"/>
            <p:cNvSpPr/>
            <p:nvPr/>
          </p:nvSpPr>
          <p:spPr>
            <a:xfrm>
              <a:off x="7032300" y="1349750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351" y="0"/>
                  </a:moveTo>
                  <a:cubicBezTo>
                    <a:pt x="336" y="0"/>
                    <a:pt x="321" y="2"/>
                    <a:pt x="305" y="5"/>
                  </a:cubicBezTo>
                  <a:cubicBezTo>
                    <a:pt x="123" y="5"/>
                    <a:pt x="1" y="96"/>
                    <a:pt x="1" y="278"/>
                  </a:cubicBezTo>
                  <a:cubicBezTo>
                    <a:pt x="31" y="491"/>
                    <a:pt x="214" y="491"/>
                    <a:pt x="366" y="491"/>
                  </a:cubicBezTo>
                  <a:cubicBezTo>
                    <a:pt x="487" y="461"/>
                    <a:pt x="579" y="400"/>
                    <a:pt x="579" y="278"/>
                  </a:cubicBezTo>
                  <a:cubicBezTo>
                    <a:pt x="579" y="115"/>
                    <a:pt x="481" y="0"/>
                    <a:pt x="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0" name="Google Shape;15800;p17"/>
            <p:cNvSpPr/>
            <p:nvPr/>
          </p:nvSpPr>
          <p:spPr>
            <a:xfrm>
              <a:off x="5723775" y="1220950"/>
              <a:ext cx="21300" cy="13625"/>
            </a:xfrm>
            <a:custGeom>
              <a:avLst/>
              <a:gdLst/>
              <a:ahLst/>
              <a:cxnLst/>
              <a:rect l="l" t="t" r="r" b="b"/>
              <a:pathLst>
                <a:path w="852" h="545" extrusionOk="0">
                  <a:moveTo>
                    <a:pt x="332" y="1"/>
                  </a:moveTo>
                  <a:cubicBezTo>
                    <a:pt x="265" y="1"/>
                    <a:pt x="194" y="8"/>
                    <a:pt x="122" y="20"/>
                  </a:cubicBezTo>
                  <a:cubicBezTo>
                    <a:pt x="1" y="81"/>
                    <a:pt x="1" y="263"/>
                    <a:pt x="122" y="354"/>
                  </a:cubicBezTo>
                  <a:cubicBezTo>
                    <a:pt x="299" y="481"/>
                    <a:pt x="498" y="544"/>
                    <a:pt x="717" y="544"/>
                  </a:cubicBezTo>
                  <a:cubicBezTo>
                    <a:pt x="761" y="544"/>
                    <a:pt x="806" y="542"/>
                    <a:pt x="852" y="537"/>
                  </a:cubicBezTo>
                  <a:cubicBezTo>
                    <a:pt x="827" y="122"/>
                    <a:pt x="607" y="1"/>
                    <a:pt x="3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1" name="Google Shape;15801;p17"/>
            <p:cNvSpPr/>
            <p:nvPr/>
          </p:nvSpPr>
          <p:spPr>
            <a:xfrm>
              <a:off x="6449475" y="118345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244" y="0"/>
                  </a:moveTo>
                  <a:cubicBezTo>
                    <a:pt x="31" y="395"/>
                    <a:pt x="0" y="638"/>
                    <a:pt x="304" y="882"/>
                  </a:cubicBezTo>
                  <a:cubicBezTo>
                    <a:pt x="517" y="608"/>
                    <a:pt x="487" y="24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2" name="Google Shape;15802;p17"/>
            <p:cNvSpPr/>
            <p:nvPr/>
          </p:nvSpPr>
          <p:spPr>
            <a:xfrm>
              <a:off x="7153125" y="1317025"/>
              <a:ext cx="14475" cy="14725"/>
            </a:xfrm>
            <a:custGeom>
              <a:avLst/>
              <a:gdLst/>
              <a:ahLst/>
              <a:cxnLst/>
              <a:rect l="l" t="t" r="r" b="b"/>
              <a:pathLst>
                <a:path w="579" h="589" extrusionOk="0">
                  <a:moveTo>
                    <a:pt x="311" y="1"/>
                  </a:moveTo>
                  <a:cubicBezTo>
                    <a:pt x="131" y="1"/>
                    <a:pt x="58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6" y="589"/>
                    <a:pt x="320" y="589"/>
                  </a:cubicBezTo>
                  <a:cubicBezTo>
                    <a:pt x="445" y="589"/>
                    <a:pt x="521" y="477"/>
                    <a:pt x="548" y="341"/>
                  </a:cubicBezTo>
                  <a:cubicBezTo>
                    <a:pt x="578" y="189"/>
                    <a:pt x="518" y="37"/>
                    <a:pt x="396" y="7"/>
                  </a:cubicBezTo>
                  <a:cubicBezTo>
                    <a:pt x="365" y="3"/>
                    <a:pt x="337" y="1"/>
                    <a:pt x="3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3" name="Google Shape;15803;p17"/>
            <p:cNvSpPr/>
            <p:nvPr/>
          </p:nvSpPr>
          <p:spPr>
            <a:xfrm>
              <a:off x="6763300" y="130730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274" y="1"/>
                  </a:moveTo>
                  <a:cubicBezTo>
                    <a:pt x="153" y="1"/>
                    <a:pt x="1" y="31"/>
                    <a:pt x="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457" y="487"/>
                    <a:pt x="548" y="365"/>
                    <a:pt x="609" y="213"/>
                  </a:cubicBezTo>
                  <a:cubicBezTo>
                    <a:pt x="57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4" name="Google Shape;15804;p17"/>
            <p:cNvSpPr/>
            <p:nvPr/>
          </p:nvSpPr>
          <p:spPr>
            <a:xfrm>
              <a:off x="5991250" y="1335100"/>
              <a:ext cx="17325" cy="13375"/>
            </a:xfrm>
            <a:custGeom>
              <a:avLst/>
              <a:gdLst/>
              <a:ahLst/>
              <a:cxnLst/>
              <a:rect l="l" t="t" r="r" b="b"/>
              <a:pathLst>
                <a:path w="693" h="535" extrusionOk="0">
                  <a:moveTo>
                    <a:pt x="415" y="0"/>
                  </a:moveTo>
                  <a:cubicBezTo>
                    <a:pt x="368" y="0"/>
                    <a:pt x="319" y="14"/>
                    <a:pt x="274" y="44"/>
                  </a:cubicBezTo>
                  <a:cubicBezTo>
                    <a:pt x="1" y="135"/>
                    <a:pt x="92" y="348"/>
                    <a:pt x="183" y="530"/>
                  </a:cubicBezTo>
                  <a:cubicBezTo>
                    <a:pt x="244" y="530"/>
                    <a:pt x="310" y="535"/>
                    <a:pt x="373" y="535"/>
                  </a:cubicBezTo>
                  <a:cubicBezTo>
                    <a:pt x="530" y="535"/>
                    <a:pt x="670" y="504"/>
                    <a:pt x="670" y="287"/>
                  </a:cubicBezTo>
                  <a:cubicBezTo>
                    <a:pt x="693" y="126"/>
                    <a:pt x="560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5" name="Google Shape;15805;p17"/>
            <p:cNvSpPr/>
            <p:nvPr/>
          </p:nvSpPr>
          <p:spPr>
            <a:xfrm>
              <a:off x="6492800" y="1699400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74" y="1"/>
                  </a:moveTo>
                  <a:cubicBezTo>
                    <a:pt x="122" y="1"/>
                    <a:pt x="0" y="153"/>
                    <a:pt x="30" y="305"/>
                  </a:cubicBezTo>
                  <a:cubicBezTo>
                    <a:pt x="30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486" y="92"/>
                  </a:cubicBezTo>
                  <a:cubicBezTo>
                    <a:pt x="426" y="31"/>
                    <a:pt x="33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6" name="Google Shape;15806;p17"/>
            <p:cNvSpPr/>
            <p:nvPr/>
          </p:nvSpPr>
          <p:spPr>
            <a:xfrm>
              <a:off x="6793700" y="1276000"/>
              <a:ext cx="13700" cy="12325"/>
            </a:xfrm>
            <a:custGeom>
              <a:avLst/>
              <a:gdLst/>
              <a:ahLst/>
              <a:cxnLst/>
              <a:rect l="l" t="t" r="r" b="b"/>
              <a:pathLst>
                <a:path w="548" h="493" extrusionOk="0">
                  <a:moveTo>
                    <a:pt x="321" y="0"/>
                  </a:moveTo>
                  <a:cubicBezTo>
                    <a:pt x="306" y="0"/>
                    <a:pt x="290" y="2"/>
                    <a:pt x="274" y="6"/>
                  </a:cubicBezTo>
                  <a:cubicBezTo>
                    <a:pt x="92" y="6"/>
                    <a:pt x="1" y="97"/>
                    <a:pt x="1" y="158"/>
                  </a:cubicBezTo>
                  <a:cubicBezTo>
                    <a:pt x="31" y="432"/>
                    <a:pt x="153" y="493"/>
                    <a:pt x="274" y="493"/>
                  </a:cubicBezTo>
                  <a:cubicBezTo>
                    <a:pt x="426" y="493"/>
                    <a:pt x="548" y="341"/>
                    <a:pt x="517" y="189"/>
                  </a:cubicBezTo>
                  <a:cubicBezTo>
                    <a:pt x="491" y="83"/>
                    <a:pt x="419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7" name="Google Shape;15807;p17"/>
            <p:cNvSpPr/>
            <p:nvPr/>
          </p:nvSpPr>
          <p:spPr>
            <a:xfrm>
              <a:off x="5558125" y="1203075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0" y="1"/>
                  </a:moveTo>
                  <a:cubicBezTo>
                    <a:pt x="245" y="1"/>
                    <a:pt x="229" y="2"/>
                    <a:pt x="213" y="5"/>
                  </a:cubicBezTo>
                  <a:cubicBezTo>
                    <a:pt x="92" y="5"/>
                    <a:pt x="0" y="127"/>
                    <a:pt x="0" y="249"/>
                  </a:cubicBezTo>
                  <a:cubicBezTo>
                    <a:pt x="0" y="393"/>
                    <a:pt x="76" y="480"/>
                    <a:pt x="274" y="480"/>
                  </a:cubicBezTo>
                  <a:cubicBezTo>
                    <a:pt x="326" y="480"/>
                    <a:pt x="386" y="474"/>
                    <a:pt x="456" y="461"/>
                  </a:cubicBezTo>
                  <a:cubicBezTo>
                    <a:pt x="456" y="464"/>
                    <a:pt x="457" y="466"/>
                    <a:pt x="458" y="466"/>
                  </a:cubicBezTo>
                  <a:cubicBezTo>
                    <a:pt x="468" y="466"/>
                    <a:pt x="517" y="357"/>
                    <a:pt x="517" y="249"/>
                  </a:cubicBezTo>
                  <a:cubicBezTo>
                    <a:pt x="517" y="112"/>
                    <a:pt x="395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8" name="Google Shape;15808;p17"/>
            <p:cNvSpPr/>
            <p:nvPr/>
          </p:nvSpPr>
          <p:spPr>
            <a:xfrm>
              <a:off x="6447950" y="1126300"/>
              <a:ext cx="15225" cy="11575"/>
            </a:xfrm>
            <a:custGeom>
              <a:avLst/>
              <a:gdLst/>
              <a:ahLst/>
              <a:cxnLst/>
              <a:rect l="l" t="t" r="r" b="b"/>
              <a:pathLst>
                <a:path w="609" h="463" extrusionOk="0">
                  <a:moveTo>
                    <a:pt x="327" y="1"/>
                  </a:moveTo>
                  <a:cubicBezTo>
                    <a:pt x="176" y="1"/>
                    <a:pt x="58" y="87"/>
                    <a:pt x="31" y="219"/>
                  </a:cubicBezTo>
                  <a:cubicBezTo>
                    <a:pt x="1" y="371"/>
                    <a:pt x="92" y="462"/>
                    <a:pt x="213" y="462"/>
                  </a:cubicBezTo>
                  <a:cubicBezTo>
                    <a:pt x="396" y="462"/>
                    <a:pt x="548" y="432"/>
                    <a:pt x="578" y="250"/>
                  </a:cubicBezTo>
                  <a:cubicBezTo>
                    <a:pt x="609" y="128"/>
                    <a:pt x="517" y="6"/>
                    <a:pt x="396" y="6"/>
                  </a:cubicBezTo>
                  <a:cubicBezTo>
                    <a:pt x="372" y="2"/>
                    <a:pt x="349" y="1"/>
                    <a:pt x="3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9" name="Google Shape;15809;p17"/>
            <p:cNvSpPr/>
            <p:nvPr/>
          </p:nvSpPr>
          <p:spPr>
            <a:xfrm>
              <a:off x="5726050" y="1539075"/>
              <a:ext cx="18275" cy="19025"/>
            </a:xfrm>
            <a:custGeom>
              <a:avLst/>
              <a:gdLst/>
              <a:ahLst/>
              <a:cxnLst/>
              <a:rect l="l" t="t" r="r" b="b"/>
              <a:pathLst>
                <a:path w="731" h="761" extrusionOk="0">
                  <a:moveTo>
                    <a:pt x="730" y="0"/>
                  </a:moveTo>
                  <a:lnTo>
                    <a:pt x="730" y="0"/>
                  </a:lnTo>
                  <a:cubicBezTo>
                    <a:pt x="31" y="152"/>
                    <a:pt x="1" y="213"/>
                    <a:pt x="183" y="760"/>
                  </a:cubicBezTo>
                  <a:lnTo>
                    <a:pt x="7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0" name="Google Shape;15810;p17"/>
            <p:cNvSpPr/>
            <p:nvPr/>
          </p:nvSpPr>
          <p:spPr>
            <a:xfrm>
              <a:off x="6620450" y="151322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274" y="1"/>
                  </a:moveTo>
                  <a:cubicBezTo>
                    <a:pt x="153" y="31"/>
                    <a:pt x="31" y="6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517" y="396"/>
                    <a:pt x="517" y="274"/>
                  </a:cubicBezTo>
                  <a:cubicBezTo>
                    <a:pt x="548" y="12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1" name="Google Shape;15811;p17"/>
            <p:cNvSpPr/>
            <p:nvPr/>
          </p:nvSpPr>
          <p:spPr>
            <a:xfrm>
              <a:off x="6980650" y="1207750"/>
              <a:ext cx="13050" cy="11550"/>
            </a:xfrm>
            <a:custGeom>
              <a:avLst/>
              <a:gdLst/>
              <a:ahLst/>
              <a:cxnLst/>
              <a:rect l="l" t="t" r="r" b="b"/>
              <a:pathLst>
                <a:path w="522" h="462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56" y="404"/>
                    <a:pt x="154" y="462"/>
                    <a:pt x="253" y="462"/>
                  </a:cubicBezTo>
                  <a:cubicBezTo>
                    <a:pt x="386" y="462"/>
                    <a:pt x="521" y="357"/>
                    <a:pt x="486" y="183"/>
                  </a:cubicBezTo>
                  <a:cubicBezTo>
                    <a:pt x="456" y="3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2" name="Google Shape;15812;p17"/>
            <p:cNvSpPr/>
            <p:nvPr/>
          </p:nvSpPr>
          <p:spPr>
            <a:xfrm>
              <a:off x="6926000" y="1248700"/>
              <a:ext cx="12875" cy="12275"/>
            </a:xfrm>
            <a:custGeom>
              <a:avLst/>
              <a:gdLst/>
              <a:ahLst/>
              <a:cxnLst/>
              <a:rect l="l" t="t" r="r" b="b"/>
              <a:pathLst>
                <a:path w="515" h="491" extrusionOk="0">
                  <a:moveTo>
                    <a:pt x="255" y="0"/>
                  </a:moveTo>
                  <a:cubicBezTo>
                    <a:pt x="99" y="0"/>
                    <a:pt x="0" y="139"/>
                    <a:pt x="28" y="278"/>
                  </a:cubicBezTo>
                  <a:cubicBezTo>
                    <a:pt x="58" y="430"/>
                    <a:pt x="150" y="490"/>
                    <a:pt x="302" y="490"/>
                  </a:cubicBezTo>
                  <a:cubicBezTo>
                    <a:pt x="423" y="460"/>
                    <a:pt x="514" y="369"/>
                    <a:pt x="514" y="247"/>
                  </a:cubicBezTo>
                  <a:cubicBezTo>
                    <a:pt x="514" y="126"/>
                    <a:pt x="423" y="4"/>
                    <a:pt x="302" y="4"/>
                  </a:cubicBezTo>
                  <a:cubicBezTo>
                    <a:pt x="286" y="1"/>
                    <a:pt x="270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3" name="Google Shape;15813;p17"/>
            <p:cNvSpPr/>
            <p:nvPr/>
          </p:nvSpPr>
          <p:spPr>
            <a:xfrm>
              <a:off x="6102975" y="1453825"/>
              <a:ext cx="15200" cy="12450"/>
            </a:xfrm>
            <a:custGeom>
              <a:avLst/>
              <a:gdLst/>
              <a:ahLst/>
              <a:cxnLst/>
              <a:rect l="l" t="t" r="r" b="b"/>
              <a:pathLst>
                <a:path w="608" h="498" extrusionOk="0">
                  <a:moveTo>
                    <a:pt x="271" y="0"/>
                  </a:moveTo>
                  <a:cubicBezTo>
                    <a:pt x="252" y="0"/>
                    <a:pt x="232" y="2"/>
                    <a:pt x="213" y="6"/>
                  </a:cubicBezTo>
                  <a:cubicBezTo>
                    <a:pt x="91" y="36"/>
                    <a:pt x="0" y="127"/>
                    <a:pt x="30" y="249"/>
                  </a:cubicBezTo>
                  <a:cubicBezTo>
                    <a:pt x="30" y="408"/>
                    <a:pt x="169" y="498"/>
                    <a:pt x="326" y="498"/>
                  </a:cubicBezTo>
                  <a:cubicBezTo>
                    <a:pt x="349" y="498"/>
                    <a:pt x="372" y="496"/>
                    <a:pt x="395" y="492"/>
                  </a:cubicBezTo>
                  <a:cubicBezTo>
                    <a:pt x="517" y="462"/>
                    <a:pt x="608" y="340"/>
                    <a:pt x="547" y="219"/>
                  </a:cubicBezTo>
                  <a:cubicBezTo>
                    <a:pt x="521" y="86"/>
                    <a:pt x="402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4" name="Google Shape;15814;p17"/>
            <p:cNvSpPr/>
            <p:nvPr/>
          </p:nvSpPr>
          <p:spPr>
            <a:xfrm>
              <a:off x="6666050" y="1431050"/>
              <a:ext cx="12925" cy="12425"/>
            </a:xfrm>
            <a:custGeom>
              <a:avLst/>
              <a:gdLst/>
              <a:ahLst/>
              <a:cxnLst/>
              <a:rect l="l" t="t" r="r" b="b"/>
              <a:pathLst>
                <a:path w="517" h="497" extrusionOk="0">
                  <a:moveTo>
                    <a:pt x="267" y="0"/>
                  </a:moveTo>
                  <a:cubicBezTo>
                    <a:pt x="250" y="0"/>
                    <a:pt x="232" y="2"/>
                    <a:pt x="213" y="5"/>
                  </a:cubicBezTo>
                  <a:cubicBezTo>
                    <a:pt x="91" y="5"/>
                    <a:pt x="0" y="127"/>
                    <a:pt x="31" y="248"/>
                  </a:cubicBezTo>
                  <a:cubicBezTo>
                    <a:pt x="3" y="384"/>
                    <a:pt x="123" y="496"/>
                    <a:pt x="257" y="496"/>
                  </a:cubicBezTo>
                  <a:cubicBezTo>
                    <a:pt x="273" y="496"/>
                    <a:pt x="288" y="495"/>
                    <a:pt x="304" y="491"/>
                  </a:cubicBezTo>
                  <a:cubicBezTo>
                    <a:pt x="456" y="461"/>
                    <a:pt x="487" y="370"/>
                    <a:pt x="517" y="248"/>
                  </a:cubicBezTo>
                  <a:cubicBezTo>
                    <a:pt x="490" y="112"/>
                    <a:pt x="414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5" name="Google Shape;15815;p17"/>
            <p:cNvSpPr/>
            <p:nvPr/>
          </p:nvSpPr>
          <p:spPr>
            <a:xfrm>
              <a:off x="6314975" y="1298800"/>
              <a:ext cx="12950" cy="11975"/>
            </a:xfrm>
            <a:custGeom>
              <a:avLst/>
              <a:gdLst/>
              <a:ahLst/>
              <a:cxnLst/>
              <a:rect l="l" t="t" r="r" b="b"/>
              <a:pathLst>
                <a:path w="518" h="479" extrusionOk="0">
                  <a:moveTo>
                    <a:pt x="291" y="0"/>
                  </a:moveTo>
                  <a:cubicBezTo>
                    <a:pt x="276" y="0"/>
                    <a:pt x="260" y="2"/>
                    <a:pt x="244" y="6"/>
                  </a:cubicBezTo>
                  <a:cubicBezTo>
                    <a:pt x="122" y="6"/>
                    <a:pt x="0" y="128"/>
                    <a:pt x="31" y="249"/>
                  </a:cubicBezTo>
                  <a:cubicBezTo>
                    <a:pt x="6" y="374"/>
                    <a:pt x="124" y="478"/>
                    <a:pt x="251" y="478"/>
                  </a:cubicBezTo>
                  <a:cubicBezTo>
                    <a:pt x="279" y="478"/>
                    <a:pt x="307" y="473"/>
                    <a:pt x="335" y="462"/>
                  </a:cubicBezTo>
                  <a:cubicBezTo>
                    <a:pt x="456" y="432"/>
                    <a:pt x="517" y="310"/>
                    <a:pt x="487" y="189"/>
                  </a:cubicBezTo>
                  <a:cubicBezTo>
                    <a:pt x="487" y="83"/>
                    <a:pt x="395" y="0"/>
                    <a:pt x="2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6" name="Google Shape;15816;p17"/>
            <p:cNvSpPr/>
            <p:nvPr/>
          </p:nvSpPr>
          <p:spPr>
            <a:xfrm>
              <a:off x="6428950" y="1394600"/>
              <a:ext cx="14475" cy="13250"/>
            </a:xfrm>
            <a:custGeom>
              <a:avLst/>
              <a:gdLst/>
              <a:ahLst/>
              <a:cxnLst/>
              <a:rect l="l" t="t" r="r" b="b"/>
              <a:pathLst>
                <a:path w="579" h="530" extrusionOk="0">
                  <a:moveTo>
                    <a:pt x="276" y="0"/>
                  </a:moveTo>
                  <a:cubicBezTo>
                    <a:pt x="82" y="0"/>
                    <a:pt x="29" y="141"/>
                    <a:pt x="1" y="308"/>
                  </a:cubicBezTo>
                  <a:lnTo>
                    <a:pt x="1" y="490"/>
                  </a:lnTo>
                  <a:cubicBezTo>
                    <a:pt x="82" y="504"/>
                    <a:pt x="176" y="530"/>
                    <a:pt x="262" y="530"/>
                  </a:cubicBezTo>
                  <a:cubicBezTo>
                    <a:pt x="370" y="530"/>
                    <a:pt x="467" y="490"/>
                    <a:pt x="518" y="338"/>
                  </a:cubicBezTo>
                  <a:cubicBezTo>
                    <a:pt x="578" y="186"/>
                    <a:pt x="487" y="4"/>
                    <a:pt x="335" y="4"/>
                  </a:cubicBezTo>
                  <a:cubicBezTo>
                    <a:pt x="314" y="1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7" name="Google Shape;15817;p17"/>
            <p:cNvSpPr/>
            <p:nvPr/>
          </p:nvSpPr>
          <p:spPr>
            <a:xfrm>
              <a:off x="6596900" y="1378250"/>
              <a:ext cx="15225" cy="20250"/>
            </a:xfrm>
            <a:custGeom>
              <a:avLst/>
              <a:gdLst/>
              <a:ahLst/>
              <a:cxnLst/>
              <a:rect l="l" t="t" r="r" b="b"/>
              <a:pathLst>
                <a:path w="609" h="810" extrusionOk="0">
                  <a:moveTo>
                    <a:pt x="199" y="0"/>
                  </a:moveTo>
                  <a:cubicBezTo>
                    <a:pt x="135" y="0"/>
                    <a:pt x="73" y="24"/>
                    <a:pt x="31" y="81"/>
                  </a:cubicBezTo>
                  <a:cubicBezTo>
                    <a:pt x="0" y="324"/>
                    <a:pt x="61" y="597"/>
                    <a:pt x="213" y="810"/>
                  </a:cubicBezTo>
                  <a:cubicBezTo>
                    <a:pt x="578" y="658"/>
                    <a:pt x="608" y="415"/>
                    <a:pt x="395" y="81"/>
                  </a:cubicBezTo>
                  <a:cubicBezTo>
                    <a:pt x="347" y="32"/>
                    <a:pt x="272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8" name="Google Shape;15818;p17"/>
            <p:cNvSpPr/>
            <p:nvPr/>
          </p:nvSpPr>
          <p:spPr>
            <a:xfrm>
              <a:off x="6351525" y="1371775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79" y="0"/>
                  </a:moveTo>
                  <a:cubicBezTo>
                    <a:pt x="266" y="0"/>
                    <a:pt x="253" y="2"/>
                    <a:pt x="241" y="5"/>
                  </a:cubicBezTo>
                  <a:cubicBezTo>
                    <a:pt x="119" y="5"/>
                    <a:pt x="28" y="96"/>
                    <a:pt x="28" y="248"/>
                  </a:cubicBezTo>
                  <a:cubicBezTo>
                    <a:pt x="1" y="384"/>
                    <a:pt x="120" y="496"/>
                    <a:pt x="276" y="496"/>
                  </a:cubicBezTo>
                  <a:cubicBezTo>
                    <a:pt x="294" y="496"/>
                    <a:pt x="313" y="495"/>
                    <a:pt x="332" y="491"/>
                  </a:cubicBezTo>
                  <a:cubicBezTo>
                    <a:pt x="453" y="461"/>
                    <a:pt x="514" y="340"/>
                    <a:pt x="514" y="218"/>
                  </a:cubicBezTo>
                  <a:cubicBezTo>
                    <a:pt x="487" y="109"/>
                    <a:pt x="387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9" name="Google Shape;15819;p17"/>
            <p:cNvSpPr/>
            <p:nvPr/>
          </p:nvSpPr>
          <p:spPr>
            <a:xfrm>
              <a:off x="5416775" y="1367950"/>
              <a:ext cx="12950" cy="13850"/>
            </a:xfrm>
            <a:custGeom>
              <a:avLst/>
              <a:gdLst/>
              <a:ahLst/>
              <a:cxnLst/>
              <a:rect l="l" t="t" r="r" b="b"/>
              <a:pathLst>
                <a:path w="518" h="554" extrusionOk="0">
                  <a:moveTo>
                    <a:pt x="196" y="0"/>
                  </a:moveTo>
                  <a:cubicBezTo>
                    <a:pt x="92" y="0"/>
                    <a:pt x="1" y="83"/>
                    <a:pt x="1" y="189"/>
                  </a:cubicBezTo>
                  <a:cubicBezTo>
                    <a:pt x="1" y="371"/>
                    <a:pt x="62" y="553"/>
                    <a:pt x="274" y="553"/>
                  </a:cubicBezTo>
                  <a:cubicBezTo>
                    <a:pt x="426" y="553"/>
                    <a:pt x="487" y="432"/>
                    <a:pt x="517" y="280"/>
                  </a:cubicBezTo>
                  <a:cubicBezTo>
                    <a:pt x="487" y="158"/>
                    <a:pt x="396" y="37"/>
                    <a:pt x="244" y="6"/>
                  </a:cubicBezTo>
                  <a:cubicBezTo>
                    <a:pt x="228" y="2"/>
                    <a:pt x="212" y="0"/>
                    <a:pt x="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0" name="Google Shape;15820;p17"/>
            <p:cNvSpPr/>
            <p:nvPr/>
          </p:nvSpPr>
          <p:spPr>
            <a:xfrm>
              <a:off x="6940375" y="1360375"/>
              <a:ext cx="12925" cy="13825"/>
            </a:xfrm>
            <a:custGeom>
              <a:avLst/>
              <a:gdLst/>
              <a:ahLst/>
              <a:cxnLst/>
              <a:rect l="l" t="t" r="r" b="b"/>
              <a:pathLst>
                <a:path w="517" h="553" extrusionOk="0">
                  <a:moveTo>
                    <a:pt x="205" y="0"/>
                  </a:moveTo>
                  <a:cubicBezTo>
                    <a:pt x="97" y="0"/>
                    <a:pt x="0" y="109"/>
                    <a:pt x="0" y="218"/>
                  </a:cubicBezTo>
                  <a:cubicBezTo>
                    <a:pt x="0" y="400"/>
                    <a:pt x="122" y="522"/>
                    <a:pt x="274" y="552"/>
                  </a:cubicBezTo>
                  <a:cubicBezTo>
                    <a:pt x="426" y="552"/>
                    <a:pt x="486" y="431"/>
                    <a:pt x="486" y="309"/>
                  </a:cubicBezTo>
                  <a:cubicBezTo>
                    <a:pt x="517" y="157"/>
                    <a:pt x="395" y="5"/>
                    <a:pt x="243" y="5"/>
                  </a:cubicBezTo>
                  <a:cubicBezTo>
                    <a:pt x="230" y="2"/>
                    <a:pt x="218" y="0"/>
                    <a:pt x="2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1" name="Google Shape;15821;p17"/>
            <p:cNvSpPr/>
            <p:nvPr/>
          </p:nvSpPr>
          <p:spPr>
            <a:xfrm>
              <a:off x="6921425" y="13535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18" y="1"/>
                  </a:moveTo>
                  <a:cubicBezTo>
                    <a:pt x="303" y="1"/>
                    <a:pt x="288" y="3"/>
                    <a:pt x="272" y="7"/>
                  </a:cubicBezTo>
                  <a:cubicBezTo>
                    <a:pt x="259" y="4"/>
                    <a:pt x="246" y="3"/>
                    <a:pt x="233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29" y="432"/>
                    <a:pt x="150" y="463"/>
                    <a:pt x="272" y="493"/>
                  </a:cubicBezTo>
                  <a:cubicBezTo>
                    <a:pt x="424" y="463"/>
                    <a:pt x="545" y="371"/>
                    <a:pt x="515" y="189"/>
                  </a:cubicBezTo>
                  <a:cubicBezTo>
                    <a:pt x="489" y="83"/>
                    <a:pt x="416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2" name="Google Shape;15822;p17"/>
            <p:cNvSpPr/>
            <p:nvPr/>
          </p:nvSpPr>
          <p:spPr>
            <a:xfrm>
              <a:off x="5982900" y="13483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92" y="31"/>
                    <a:pt x="1" y="122"/>
                    <a:pt x="1" y="305"/>
                  </a:cubicBezTo>
                  <a:cubicBezTo>
                    <a:pt x="1" y="426"/>
                    <a:pt x="92" y="518"/>
                    <a:pt x="213" y="518"/>
                  </a:cubicBezTo>
                  <a:cubicBezTo>
                    <a:pt x="365" y="518"/>
                    <a:pt x="517" y="396"/>
                    <a:pt x="517" y="244"/>
                  </a:cubicBezTo>
                  <a:cubicBezTo>
                    <a:pt x="517" y="183"/>
                    <a:pt x="517" y="92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3" name="Google Shape;15823;p17"/>
            <p:cNvSpPr/>
            <p:nvPr/>
          </p:nvSpPr>
          <p:spPr>
            <a:xfrm>
              <a:off x="6425150" y="15185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0"/>
                  </a:moveTo>
                  <a:cubicBezTo>
                    <a:pt x="153" y="0"/>
                    <a:pt x="62" y="92"/>
                    <a:pt x="62" y="213"/>
                  </a:cubicBezTo>
                  <a:cubicBezTo>
                    <a:pt x="1" y="335"/>
                    <a:pt x="92" y="426"/>
                    <a:pt x="214" y="456"/>
                  </a:cubicBezTo>
                  <a:cubicBezTo>
                    <a:pt x="237" y="460"/>
                    <a:pt x="258" y="462"/>
                    <a:pt x="279" y="462"/>
                  </a:cubicBezTo>
                  <a:cubicBezTo>
                    <a:pt x="418" y="462"/>
                    <a:pt x="487" y="372"/>
                    <a:pt x="487" y="213"/>
                  </a:cubicBezTo>
                  <a:cubicBezTo>
                    <a:pt x="518" y="9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4" name="Google Shape;15824;p17"/>
            <p:cNvSpPr/>
            <p:nvPr/>
          </p:nvSpPr>
          <p:spPr>
            <a:xfrm>
              <a:off x="5763300" y="1285175"/>
              <a:ext cx="13700" cy="13025"/>
            </a:xfrm>
            <a:custGeom>
              <a:avLst/>
              <a:gdLst/>
              <a:ahLst/>
              <a:cxnLst/>
              <a:rect l="l" t="t" r="r" b="b"/>
              <a:pathLst>
                <a:path w="548" h="521" extrusionOk="0">
                  <a:moveTo>
                    <a:pt x="282" y="1"/>
                  </a:moveTo>
                  <a:cubicBezTo>
                    <a:pt x="270" y="1"/>
                    <a:pt x="257" y="2"/>
                    <a:pt x="243" y="4"/>
                  </a:cubicBezTo>
                  <a:cubicBezTo>
                    <a:pt x="61" y="4"/>
                    <a:pt x="31" y="156"/>
                    <a:pt x="0" y="308"/>
                  </a:cubicBezTo>
                  <a:lnTo>
                    <a:pt x="0" y="521"/>
                  </a:lnTo>
                  <a:cubicBezTo>
                    <a:pt x="183" y="490"/>
                    <a:pt x="395" y="430"/>
                    <a:pt x="547" y="338"/>
                  </a:cubicBezTo>
                  <a:cubicBezTo>
                    <a:pt x="519" y="170"/>
                    <a:pt x="439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5" name="Google Shape;15825;p17"/>
            <p:cNvSpPr/>
            <p:nvPr/>
          </p:nvSpPr>
          <p:spPr>
            <a:xfrm>
              <a:off x="6763300" y="1380600"/>
              <a:ext cx="11425" cy="11200"/>
            </a:xfrm>
            <a:custGeom>
              <a:avLst/>
              <a:gdLst/>
              <a:ahLst/>
              <a:cxnLst/>
              <a:rect l="l" t="t" r="r" b="b"/>
              <a:pathLst>
                <a:path w="457" h="448" extrusionOk="0">
                  <a:moveTo>
                    <a:pt x="234" y="1"/>
                  </a:moveTo>
                  <a:cubicBezTo>
                    <a:pt x="208" y="1"/>
                    <a:pt x="180" y="6"/>
                    <a:pt x="153" y="17"/>
                  </a:cubicBezTo>
                  <a:cubicBezTo>
                    <a:pt x="62" y="17"/>
                    <a:pt x="1" y="78"/>
                    <a:pt x="1" y="169"/>
                  </a:cubicBezTo>
                  <a:cubicBezTo>
                    <a:pt x="1" y="321"/>
                    <a:pt x="122" y="442"/>
                    <a:pt x="274" y="442"/>
                  </a:cubicBezTo>
                  <a:cubicBezTo>
                    <a:pt x="291" y="446"/>
                    <a:pt x="305" y="447"/>
                    <a:pt x="319" y="447"/>
                  </a:cubicBezTo>
                  <a:cubicBezTo>
                    <a:pt x="433" y="447"/>
                    <a:pt x="457" y="338"/>
                    <a:pt x="457" y="230"/>
                  </a:cubicBezTo>
                  <a:cubicBezTo>
                    <a:pt x="457" y="105"/>
                    <a:pt x="355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6" name="Google Shape;15826;p17"/>
            <p:cNvSpPr/>
            <p:nvPr/>
          </p:nvSpPr>
          <p:spPr>
            <a:xfrm>
              <a:off x="5862075" y="1153800"/>
              <a:ext cx="13700" cy="11800"/>
            </a:xfrm>
            <a:custGeom>
              <a:avLst/>
              <a:gdLst/>
              <a:ahLst/>
              <a:cxnLst/>
              <a:rect l="l" t="t" r="r" b="b"/>
              <a:pathLst>
                <a:path w="548" h="472" extrusionOk="0">
                  <a:moveTo>
                    <a:pt x="274" y="1"/>
                  </a:moveTo>
                  <a:cubicBezTo>
                    <a:pt x="31" y="31"/>
                    <a:pt x="1" y="396"/>
                    <a:pt x="274" y="457"/>
                  </a:cubicBezTo>
                  <a:cubicBezTo>
                    <a:pt x="309" y="465"/>
                    <a:pt x="342" y="472"/>
                    <a:pt x="371" y="472"/>
                  </a:cubicBezTo>
                  <a:cubicBezTo>
                    <a:pt x="444" y="472"/>
                    <a:pt x="496" y="434"/>
                    <a:pt x="517" y="305"/>
                  </a:cubicBezTo>
                  <a:cubicBezTo>
                    <a:pt x="548" y="122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7" name="Google Shape;15827;p17"/>
            <p:cNvSpPr/>
            <p:nvPr/>
          </p:nvSpPr>
          <p:spPr>
            <a:xfrm>
              <a:off x="6987475" y="1311100"/>
              <a:ext cx="13700" cy="19025"/>
            </a:xfrm>
            <a:custGeom>
              <a:avLst/>
              <a:gdLst/>
              <a:ahLst/>
              <a:cxnLst/>
              <a:rect l="l" t="t" r="r" b="b"/>
              <a:pathLst>
                <a:path w="548" h="761" extrusionOk="0">
                  <a:moveTo>
                    <a:pt x="274" y="1"/>
                  </a:moveTo>
                  <a:lnTo>
                    <a:pt x="274" y="1"/>
                  </a:lnTo>
                  <a:cubicBezTo>
                    <a:pt x="1" y="700"/>
                    <a:pt x="1" y="700"/>
                    <a:pt x="457" y="760"/>
                  </a:cubicBezTo>
                  <a:cubicBezTo>
                    <a:pt x="426" y="48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8" name="Google Shape;15828;p17"/>
            <p:cNvSpPr/>
            <p:nvPr/>
          </p:nvSpPr>
          <p:spPr>
            <a:xfrm>
              <a:off x="5576350" y="12267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65"/>
                    <a:pt x="92" y="457"/>
                    <a:pt x="24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9" name="Google Shape;15829;p17"/>
            <p:cNvSpPr/>
            <p:nvPr/>
          </p:nvSpPr>
          <p:spPr>
            <a:xfrm>
              <a:off x="5580925" y="1418250"/>
              <a:ext cx="13700" cy="11575"/>
            </a:xfrm>
            <a:custGeom>
              <a:avLst/>
              <a:gdLst/>
              <a:ahLst/>
              <a:cxnLst/>
              <a:rect l="l" t="t" r="r" b="b"/>
              <a:pathLst>
                <a:path w="548" h="463" extrusionOk="0">
                  <a:moveTo>
                    <a:pt x="365" y="0"/>
                  </a:moveTo>
                  <a:cubicBezTo>
                    <a:pt x="243" y="0"/>
                    <a:pt x="122" y="61"/>
                    <a:pt x="91" y="183"/>
                  </a:cubicBezTo>
                  <a:cubicBezTo>
                    <a:pt x="0" y="304"/>
                    <a:pt x="91" y="426"/>
                    <a:pt x="213" y="456"/>
                  </a:cubicBezTo>
                  <a:cubicBezTo>
                    <a:pt x="229" y="460"/>
                    <a:pt x="245" y="462"/>
                    <a:pt x="261" y="462"/>
                  </a:cubicBezTo>
                  <a:cubicBezTo>
                    <a:pt x="365" y="462"/>
                    <a:pt x="460" y="379"/>
                    <a:pt x="487" y="274"/>
                  </a:cubicBezTo>
                  <a:cubicBezTo>
                    <a:pt x="547" y="152"/>
                    <a:pt x="517" y="31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0" name="Google Shape;15830;p17"/>
            <p:cNvSpPr/>
            <p:nvPr/>
          </p:nvSpPr>
          <p:spPr>
            <a:xfrm>
              <a:off x="5212375" y="1422725"/>
              <a:ext cx="12175" cy="11500"/>
            </a:xfrm>
            <a:custGeom>
              <a:avLst/>
              <a:gdLst/>
              <a:ahLst/>
              <a:cxnLst/>
              <a:rect l="l" t="t" r="r" b="b"/>
              <a:pathLst>
                <a:path w="487" h="460" extrusionOk="0">
                  <a:moveTo>
                    <a:pt x="295" y="0"/>
                  </a:moveTo>
                  <a:cubicBezTo>
                    <a:pt x="139" y="0"/>
                    <a:pt x="59" y="165"/>
                    <a:pt x="31" y="277"/>
                  </a:cubicBezTo>
                  <a:cubicBezTo>
                    <a:pt x="0" y="368"/>
                    <a:pt x="91" y="460"/>
                    <a:pt x="183" y="460"/>
                  </a:cubicBezTo>
                  <a:cubicBezTo>
                    <a:pt x="365" y="460"/>
                    <a:pt x="487" y="368"/>
                    <a:pt x="487" y="186"/>
                  </a:cubicBezTo>
                  <a:cubicBezTo>
                    <a:pt x="487" y="95"/>
                    <a:pt x="426" y="4"/>
                    <a:pt x="335" y="4"/>
                  </a:cubicBezTo>
                  <a:cubicBezTo>
                    <a:pt x="321" y="1"/>
                    <a:pt x="308" y="0"/>
                    <a:pt x="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1" name="Google Shape;15831;p17"/>
            <p:cNvSpPr/>
            <p:nvPr/>
          </p:nvSpPr>
          <p:spPr>
            <a:xfrm>
              <a:off x="6832450" y="1320975"/>
              <a:ext cx="16000" cy="17175"/>
            </a:xfrm>
            <a:custGeom>
              <a:avLst/>
              <a:gdLst/>
              <a:ahLst/>
              <a:cxnLst/>
              <a:rect l="l" t="t" r="r" b="b"/>
              <a:pathLst>
                <a:path w="640" h="687" extrusionOk="0">
                  <a:moveTo>
                    <a:pt x="457" y="1"/>
                  </a:moveTo>
                  <a:lnTo>
                    <a:pt x="457" y="1"/>
                  </a:lnTo>
                  <a:cubicBezTo>
                    <a:pt x="214" y="122"/>
                    <a:pt x="1" y="396"/>
                    <a:pt x="183" y="609"/>
                  </a:cubicBezTo>
                  <a:cubicBezTo>
                    <a:pt x="238" y="664"/>
                    <a:pt x="287" y="686"/>
                    <a:pt x="332" y="686"/>
                  </a:cubicBezTo>
                  <a:cubicBezTo>
                    <a:pt x="459" y="686"/>
                    <a:pt x="549" y="501"/>
                    <a:pt x="639" y="365"/>
                  </a:cubicBezTo>
                  <a:cubicBezTo>
                    <a:pt x="487" y="305"/>
                    <a:pt x="426" y="153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2" name="Google Shape;15832;p17"/>
            <p:cNvSpPr/>
            <p:nvPr/>
          </p:nvSpPr>
          <p:spPr>
            <a:xfrm>
              <a:off x="5444125" y="1420525"/>
              <a:ext cx="14475" cy="18250"/>
            </a:xfrm>
            <a:custGeom>
              <a:avLst/>
              <a:gdLst/>
              <a:ahLst/>
              <a:cxnLst/>
              <a:rect l="l" t="t" r="r" b="b"/>
              <a:pathLst>
                <a:path w="579" h="730" extrusionOk="0">
                  <a:moveTo>
                    <a:pt x="123" y="0"/>
                  </a:moveTo>
                  <a:cubicBezTo>
                    <a:pt x="1" y="396"/>
                    <a:pt x="123" y="578"/>
                    <a:pt x="396" y="730"/>
                  </a:cubicBezTo>
                  <a:cubicBezTo>
                    <a:pt x="578" y="426"/>
                    <a:pt x="366" y="274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3" name="Google Shape;15833;p17"/>
            <p:cNvSpPr/>
            <p:nvPr/>
          </p:nvSpPr>
          <p:spPr>
            <a:xfrm>
              <a:off x="5138650" y="15489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35"/>
                    <a:pt x="31" y="456"/>
                    <a:pt x="183" y="487"/>
                  </a:cubicBezTo>
                  <a:cubicBezTo>
                    <a:pt x="335" y="487"/>
                    <a:pt x="457" y="365"/>
                    <a:pt x="457" y="213"/>
                  </a:cubicBezTo>
                  <a:cubicBezTo>
                    <a:pt x="487" y="92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4" name="Google Shape;15834;p17"/>
            <p:cNvSpPr/>
            <p:nvPr/>
          </p:nvSpPr>
          <p:spPr>
            <a:xfrm>
              <a:off x="5180450" y="14281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13" y="0"/>
                  </a:moveTo>
                  <a:cubicBezTo>
                    <a:pt x="92" y="31"/>
                    <a:pt x="1" y="152"/>
                    <a:pt x="1" y="274"/>
                  </a:cubicBezTo>
                  <a:cubicBezTo>
                    <a:pt x="1" y="396"/>
                    <a:pt x="92" y="517"/>
                    <a:pt x="213" y="517"/>
                  </a:cubicBezTo>
                  <a:cubicBezTo>
                    <a:pt x="365" y="517"/>
                    <a:pt x="517" y="365"/>
                    <a:pt x="457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5" name="Google Shape;15835;p17"/>
            <p:cNvSpPr/>
            <p:nvPr/>
          </p:nvSpPr>
          <p:spPr>
            <a:xfrm>
              <a:off x="5409175" y="1425850"/>
              <a:ext cx="12200" cy="11525"/>
            </a:xfrm>
            <a:custGeom>
              <a:avLst/>
              <a:gdLst/>
              <a:ahLst/>
              <a:cxnLst/>
              <a:rect l="l" t="t" r="r" b="b"/>
              <a:pathLst>
                <a:path w="488" h="461" extrusionOk="0">
                  <a:moveTo>
                    <a:pt x="214" y="0"/>
                  </a:moveTo>
                  <a:cubicBezTo>
                    <a:pt x="92" y="31"/>
                    <a:pt x="1" y="91"/>
                    <a:pt x="1" y="243"/>
                  </a:cubicBezTo>
                  <a:cubicBezTo>
                    <a:pt x="31" y="365"/>
                    <a:pt x="122" y="456"/>
                    <a:pt x="244" y="456"/>
                  </a:cubicBezTo>
                  <a:cubicBezTo>
                    <a:pt x="257" y="459"/>
                    <a:pt x="270" y="460"/>
                    <a:pt x="283" y="460"/>
                  </a:cubicBezTo>
                  <a:cubicBezTo>
                    <a:pt x="411" y="460"/>
                    <a:pt x="487" y="327"/>
                    <a:pt x="487" y="243"/>
                  </a:cubicBezTo>
                  <a:lnTo>
                    <a:pt x="4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6" name="Google Shape;15836;p17"/>
            <p:cNvSpPr/>
            <p:nvPr/>
          </p:nvSpPr>
          <p:spPr>
            <a:xfrm>
              <a:off x="6548250" y="143572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44" y="0"/>
                  </a:moveTo>
                  <a:cubicBezTo>
                    <a:pt x="92" y="0"/>
                    <a:pt x="1" y="92"/>
                    <a:pt x="31" y="213"/>
                  </a:cubicBezTo>
                  <a:cubicBezTo>
                    <a:pt x="31" y="345"/>
                    <a:pt x="147" y="432"/>
                    <a:pt x="277" y="432"/>
                  </a:cubicBezTo>
                  <a:cubicBezTo>
                    <a:pt x="296" y="432"/>
                    <a:pt x="316" y="430"/>
                    <a:pt x="335" y="426"/>
                  </a:cubicBezTo>
                  <a:cubicBezTo>
                    <a:pt x="426" y="426"/>
                    <a:pt x="487" y="365"/>
                    <a:pt x="487" y="274"/>
                  </a:cubicBezTo>
                  <a:cubicBezTo>
                    <a:pt x="487" y="9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7" name="Google Shape;15837;p17"/>
            <p:cNvSpPr/>
            <p:nvPr/>
          </p:nvSpPr>
          <p:spPr>
            <a:xfrm>
              <a:off x="6141725" y="1440750"/>
              <a:ext cx="12175" cy="11900"/>
            </a:xfrm>
            <a:custGeom>
              <a:avLst/>
              <a:gdLst/>
              <a:ahLst/>
              <a:cxnLst/>
              <a:rect l="l" t="t" r="r" b="b"/>
              <a:pathLst>
                <a:path w="487" h="476" extrusionOk="0">
                  <a:moveTo>
                    <a:pt x="189" y="1"/>
                  </a:moveTo>
                  <a:cubicBezTo>
                    <a:pt x="128" y="1"/>
                    <a:pt x="53" y="35"/>
                    <a:pt x="31" y="103"/>
                  </a:cubicBezTo>
                  <a:cubicBezTo>
                    <a:pt x="0" y="255"/>
                    <a:pt x="0" y="407"/>
                    <a:pt x="183" y="468"/>
                  </a:cubicBezTo>
                  <a:cubicBezTo>
                    <a:pt x="204" y="473"/>
                    <a:pt x="226" y="476"/>
                    <a:pt x="247" y="476"/>
                  </a:cubicBezTo>
                  <a:cubicBezTo>
                    <a:pt x="344" y="476"/>
                    <a:pt x="431" y="422"/>
                    <a:pt x="456" y="347"/>
                  </a:cubicBezTo>
                  <a:cubicBezTo>
                    <a:pt x="487" y="195"/>
                    <a:pt x="395" y="43"/>
                    <a:pt x="243" y="12"/>
                  </a:cubicBezTo>
                  <a:cubicBezTo>
                    <a:pt x="228" y="5"/>
                    <a:pt x="20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8" name="Google Shape;15838;p17"/>
            <p:cNvSpPr/>
            <p:nvPr/>
          </p:nvSpPr>
          <p:spPr>
            <a:xfrm>
              <a:off x="5286075" y="12769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2" y="31"/>
                    <a:pt x="31" y="122"/>
                    <a:pt x="1" y="244"/>
                  </a:cubicBezTo>
                  <a:cubicBezTo>
                    <a:pt x="1" y="396"/>
                    <a:pt x="92" y="457"/>
                    <a:pt x="213" y="457"/>
                  </a:cubicBezTo>
                  <a:cubicBezTo>
                    <a:pt x="335" y="457"/>
                    <a:pt x="457" y="365"/>
                    <a:pt x="457" y="213"/>
                  </a:cubicBezTo>
                  <a:cubicBezTo>
                    <a:pt x="45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9" name="Google Shape;15839;p17"/>
            <p:cNvSpPr/>
            <p:nvPr/>
          </p:nvSpPr>
          <p:spPr>
            <a:xfrm>
              <a:off x="5404625" y="1500175"/>
              <a:ext cx="10650" cy="11550"/>
            </a:xfrm>
            <a:custGeom>
              <a:avLst/>
              <a:gdLst/>
              <a:ahLst/>
              <a:cxnLst/>
              <a:rect l="l" t="t" r="r" b="b"/>
              <a:pathLst>
                <a:path w="426" h="462" extrusionOk="0">
                  <a:moveTo>
                    <a:pt x="327" y="0"/>
                  </a:moveTo>
                  <a:cubicBezTo>
                    <a:pt x="312" y="0"/>
                    <a:pt x="294" y="2"/>
                    <a:pt x="274" y="6"/>
                  </a:cubicBezTo>
                  <a:cubicBezTo>
                    <a:pt x="92" y="36"/>
                    <a:pt x="0" y="128"/>
                    <a:pt x="0" y="310"/>
                  </a:cubicBezTo>
                  <a:cubicBezTo>
                    <a:pt x="0" y="401"/>
                    <a:pt x="92" y="462"/>
                    <a:pt x="183" y="462"/>
                  </a:cubicBezTo>
                  <a:cubicBezTo>
                    <a:pt x="365" y="432"/>
                    <a:pt x="426" y="340"/>
                    <a:pt x="426" y="158"/>
                  </a:cubicBezTo>
                  <a:cubicBezTo>
                    <a:pt x="426" y="79"/>
                    <a:pt x="426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0" name="Google Shape;15840;p17"/>
            <p:cNvSpPr/>
            <p:nvPr/>
          </p:nvSpPr>
          <p:spPr>
            <a:xfrm>
              <a:off x="5475300" y="1565175"/>
              <a:ext cx="13700" cy="12800"/>
            </a:xfrm>
            <a:custGeom>
              <a:avLst/>
              <a:gdLst/>
              <a:ahLst/>
              <a:cxnLst/>
              <a:rect l="l" t="t" r="r" b="b"/>
              <a:pathLst>
                <a:path w="548" h="512" extrusionOk="0">
                  <a:moveTo>
                    <a:pt x="283" y="1"/>
                  </a:moveTo>
                  <a:cubicBezTo>
                    <a:pt x="184" y="1"/>
                    <a:pt x="91" y="77"/>
                    <a:pt x="91" y="172"/>
                  </a:cubicBezTo>
                  <a:cubicBezTo>
                    <a:pt x="0" y="324"/>
                    <a:pt x="122" y="506"/>
                    <a:pt x="274" y="506"/>
                  </a:cubicBezTo>
                  <a:cubicBezTo>
                    <a:pt x="287" y="510"/>
                    <a:pt x="299" y="511"/>
                    <a:pt x="311" y="511"/>
                  </a:cubicBezTo>
                  <a:cubicBezTo>
                    <a:pt x="414" y="511"/>
                    <a:pt x="490" y="402"/>
                    <a:pt x="517" y="294"/>
                  </a:cubicBezTo>
                  <a:cubicBezTo>
                    <a:pt x="547" y="172"/>
                    <a:pt x="487" y="50"/>
                    <a:pt x="365" y="20"/>
                  </a:cubicBezTo>
                  <a:cubicBezTo>
                    <a:pt x="338" y="7"/>
                    <a:pt x="310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1" name="Google Shape;15841;p17"/>
            <p:cNvSpPr/>
            <p:nvPr/>
          </p:nvSpPr>
          <p:spPr>
            <a:xfrm>
              <a:off x="6607525" y="1281475"/>
              <a:ext cx="14475" cy="16725"/>
            </a:xfrm>
            <a:custGeom>
              <a:avLst/>
              <a:gdLst/>
              <a:ahLst/>
              <a:cxnLst/>
              <a:rect l="l" t="t" r="r" b="b"/>
              <a:pathLst>
                <a:path w="579" h="669" extrusionOk="0">
                  <a:moveTo>
                    <a:pt x="305" y="0"/>
                  </a:moveTo>
                  <a:cubicBezTo>
                    <a:pt x="1" y="30"/>
                    <a:pt x="62" y="274"/>
                    <a:pt x="122" y="486"/>
                  </a:cubicBezTo>
                  <a:cubicBezTo>
                    <a:pt x="122" y="547"/>
                    <a:pt x="122" y="608"/>
                    <a:pt x="122" y="669"/>
                  </a:cubicBezTo>
                  <a:lnTo>
                    <a:pt x="487" y="486"/>
                  </a:lnTo>
                  <a:cubicBezTo>
                    <a:pt x="487" y="304"/>
                    <a:pt x="578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2" name="Google Shape;15842;p17"/>
            <p:cNvSpPr/>
            <p:nvPr/>
          </p:nvSpPr>
          <p:spPr>
            <a:xfrm>
              <a:off x="5441100" y="154135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274" y="0"/>
                  </a:moveTo>
                  <a:cubicBezTo>
                    <a:pt x="92" y="0"/>
                    <a:pt x="31" y="92"/>
                    <a:pt x="0" y="274"/>
                  </a:cubicBezTo>
                  <a:cubicBezTo>
                    <a:pt x="0" y="380"/>
                    <a:pt x="69" y="462"/>
                    <a:pt x="167" y="462"/>
                  </a:cubicBezTo>
                  <a:cubicBezTo>
                    <a:pt x="182" y="462"/>
                    <a:pt x="197" y="460"/>
                    <a:pt x="213" y="456"/>
                  </a:cubicBezTo>
                  <a:cubicBezTo>
                    <a:pt x="335" y="456"/>
                    <a:pt x="456" y="365"/>
                    <a:pt x="456" y="244"/>
                  </a:cubicBezTo>
                  <a:cubicBezTo>
                    <a:pt x="456" y="122"/>
                    <a:pt x="45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3" name="Google Shape;15843;p17"/>
            <p:cNvSpPr/>
            <p:nvPr/>
          </p:nvSpPr>
          <p:spPr>
            <a:xfrm>
              <a:off x="6432750" y="1487200"/>
              <a:ext cx="13700" cy="11050"/>
            </a:xfrm>
            <a:custGeom>
              <a:avLst/>
              <a:gdLst/>
              <a:ahLst/>
              <a:cxnLst/>
              <a:rect l="l" t="t" r="r" b="b"/>
              <a:pathLst>
                <a:path w="548" h="442" extrusionOk="0">
                  <a:moveTo>
                    <a:pt x="276" y="1"/>
                  </a:moveTo>
                  <a:cubicBezTo>
                    <a:pt x="255" y="1"/>
                    <a:pt x="234" y="3"/>
                    <a:pt x="214" y="8"/>
                  </a:cubicBezTo>
                  <a:cubicBezTo>
                    <a:pt x="62" y="8"/>
                    <a:pt x="1" y="160"/>
                    <a:pt x="62" y="282"/>
                  </a:cubicBezTo>
                  <a:cubicBezTo>
                    <a:pt x="87" y="383"/>
                    <a:pt x="175" y="442"/>
                    <a:pt x="273" y="442"/>
                  </a:cubicBezTo>
                  <a:cubicBezTo>
                    <a:pt x="293" y="442"/>
                    <a:pt x="314" y="439"/>
                    <a:pt x="335" y="434"/>
                  </a:cubicBezTo>
                  <a:cubicBezTo>
                    <a:pt x="457" y="434"/>
                    <a:pt x="548" y="282"/>
                    <a:pt x="487" y="160"/>
                  </a:cubicBezTo>
                  <a:cubicBezTo>
                    <a:pt x="462" y="60"/>
                    <a:pt x="374" y="1"/>
                    <a:pt x="2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4" name="Google Shape;15844;p17"/>
            <p:cNvSpPr/>
            <p:nvPr/>
          </p:nvSpPr>
          <p:spPr>
            <a:xfrm>
              <a:off x="6442625" y="13361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14" y="1"/>
                  </a:moveTo>
                  <a:cubicBezTo>
                    <a:pt x="62" y="1"/>
                    <a:pt x="1" y="122"/>
                    <a:pt x="1" y="244"/>
                  </a:cubicBezTo>
                  <a:cubicBezTo>
                    <a:pt x="1" y="365"/>
                    <a:pt x="123" y="456"/>
                    <a:pt x="244" y="456"/>
                  </a:cubicBezTo>
                  <a:cubicBezTo>
                    <a:pt x="366" y="456"/>
                    <a:pt x="487" y="426"/>
                    <a:pt x="487" y="274"/>
                  </a:cubicBezTo>
                  <a:cubicBezTo>
                    <a:pt x="487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5" name="Google Shape;15845;p17"/>
            <p:cNvSpPr/>
            <p:nvPr/>
          </p:nvSpPr>
          <p:spPr>
            <a:xfrm>
              <a:off x="6406150" y="1472075"/>
              <a:ext cx="12200" cy="11550"/>
            </a:xfrm>
            <a:custGeom>
              <a:avLst/>
              <a:gdLst/>
              <a:ahLst/>
              <a:cxnLst/>
              <a:rect l="l" t="t" r="r" b="b"/>
              <a:pathLst>
                <a:path w="488" h="462" extrusionOk="0">
                  <a:moveTo>
                    <a:pt x="282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123" y="5"/>
                    <a:pt x="31" y="97"/>
                    <a:pt x="31" y="218"/>
                  </a:cubicBezTo>
                  <a:cubicBezTo>
                    <a:pt x="1" y="370"/>
                    <a:pt x="92" y="461"/>
                    <a:pt x="214" y="461"/>
                  </a:cubicBezTo>
                  <a:cubicBezTo>
                    <a:pt x="335" y="431"/>
                    <a:pt x="457" y="340"/>
                    <a:pt x="487" y="218"/>
                  </a:cubicBezTo>
                  <a:cubicBezTo>
                    <a:pt x="487" y="109"/>
                    <a:pt x="390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6" name="Google Shape;15846;p17"/>
            <p:cNvSpPr/>
            <p:nvPr/>
          </p:nvSpPr>
          <p:spPr>
            <a:xfrm>
              <a:off x="5678175" y="1344350"/>
              <a:ext cx="11425" cy="13900"/>
            </a:xfrm>
            <a:custGeom>
              <a:avLst/>
              <a:gdLst/>
              <a:ahLst/>
              <a:cxnLst/>
              <a:rect l="l" t="t" r="r" b="b"/>
              <a:pathLst>
                <a:path w="457" h="556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312"/>
                    <a:pt x="62" y="464"/>
                    <a:pt x="183" y="555"/>
                  </a:cubicBezTo>
                  <a:cubicBezTo>
                    <a:pt x="305" y="555"/>
                    <a:pt x="335" y="433"/>
                    <a:pt x="396" y="342"/>
                  </a:cubicBezTo>
                  <a:cubicBezTo>
                    <a:pt x="457" y="190"/>
                    <a:pt x="426" y="3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7" name="Google Shape;15847;p17"/>
            <p:cNvSpPr/>
            <p:nvPr/>
          </p:nvSpPr>
          <p:spPr>
            <a:xfrm>
              <a:off x="6410725" y="1298350"/>
              <a:ext cx="12950" cy="12025"/>
            </a:xfrm>
            <a:custGeom>
              <a:avLst/>
              <a:gdLst/>
              <a:ahLst/>
              <a:cxnLst/>
              <a:rect l="l" t="t" r="r" b="b"/>
              <a:pathLst>
                <a:path w="518" h="481" extrusionOk="0">
                  <a:moveTo>
                    <a:pt x="266" y="0"/>
                  </a:moveTo>
                  <a:cubicBezTo>
                    <a:pt x="236" y="0"/>
                    <a:pt x="207" y="8"/>
                    <a:pt x="183" y="24"/>
                  </a:cubicBezTo>
                  <a:cubicBezTo>
                    <a:pt x="61" y="55"/>
                    <a:pt x="0" y="176"/>
                    <a:pt x="0" y="298"/>
                  </a:cubicBezTo>
                  <a:cubicBezTo>
                    <a:pt x="31" y="419"/>
                    <a:pt x="122" y="480"/>
                    <a:pt x="274" y="480"/>
                  </a:cubicBezTo>
                  <a:cubicBezTo>
                    <a:pt x="395" y="419"/>
                    <a:pt x="517" y="328"/>
                    <a:pt x="456" y="146"/>
                  </a:cubicBezTo>
                  <a:cubicBezTo>
                    <a:pt x="434" y="57"/>
                    <a:pt x="347" y="0"/>
                    <a:pt x="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8" name="Google Shape;15848;p17"/>
            <p:cNvSpPr/>
            <p:nvPr/>
          </p:nvSpPr>
          <p:spPr>
            <a:xfrm>
              <a:off x="6675175" y="1344525"/>
              <a:ext cx="12175" cy="10875"/>
            </a:xfrm>
            <a:custGeom>
              <a:avLst/>
              <a:gdLst/>
              <a:ahLst/>
              <a:cxnLst/>
              <a:rect l="l" t="t" r="r" b="b"/>
              <a:pathLst>
                <a:path w="487" h="435" extrusionOk="0">
                  <a:moveTo>
                    <a:pt x="213" y="1"/>
                  </a:moveTo>
                  <a:cubicBezTo>
                    <a:pt x="91" y="1"/>
                    <a:pt x="0" y="122"/>
                    <a:pt x="30" y="244"/>
                  </a:cubicBezTo>
                  <a:cubicBezTo>
                    <a:pt x="30" y="371"/>
                    <a:pt x="94" y="434"/>
                    <a:pt x="203" y="434"/>
                  </a:cubicBezTo>
                  <a:cubicBezTo>
                    <a:pt x="225" y="434"/>
                    <a:pt x="248" y="432"/>
                    <a:pt x="274" y="426"/>
                  </a:cubicBezTo>
                  <a:cubicBezTo>
                    <a:pt x="395" y="396"/>
                    <a:pt x="456" y="305"/>
                    <a:pt x="486" y="183"/>
                  </a:cubicBezTo>
                  <a:cubicBezTo>
                    <a:pt x="456" y="1"/>
                    <a:pt x="3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9" name="Google Shape;15849;p17"/>
            <p:cNvSpPr/>
            <p:nvPr/>
          </p:nvSpPr>
          <p:spPr>
            <a:xfrm>
              <a:off x="5754175" y="145965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274" y="1"/>
                  </a:moveTo>
                  <a:cubicBezTo>
                    <a:pt x="228" y="1"/>
                    <a:pt x="183" y="16"/>
                    <a:pt x="152" y="46"/>
                  </a:cubicBezTo>
                  <a:cubicBezTo>
                    <a:pt x="0" y="229"/>
                    <a:pt x="152" y="381"/>
                    <a:pt x="152" y="563"/>
                  </a:cubicBezTo>
                  <a:lnTo>
                    <a:pt x="152" y="654"/>
                  </a:lnTo>
                  <a:cubicBezTo>
                    <a:pt x="183" y="685"/>
                    <a:pt x="221" y="700"/>
                    <a:pt x="259" y="700"/>
                  </a:cubicBezTo>
                  <a:cubicBezTo>
                    <a:pt x="297" y="700"/>
                    <a:pt x="335" y="685"/>
                    <a:pt x="365" y="654"/>
                  </a:cubicBezTo>
                  <a:cubicBezTo>
                    <a:pt x="608" y="472"/>
                    <a:pt x="578" y="259"/>
                    <a:pt x="396" y="46"/>
                  </a:cubicBezTo>
                  <a:cubicBezTo>
                    <a:pt x="365" y="16"/>
                    <a:pt x="320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0" name="Google Shape;15850;p17"/>
            <p:cNvSpPr/>
            <p:nvPr/>
          </p:nvSpPr>
          <p:spPr>
            <a:xfrm>
              <a:off x="6070300" y="1276150"/>
              <a:ext cx="11400" cy="11425"/>
            </a:xfrm>
            <a:custGeom>
              <a:avLst/>
              <a:gdLst/>
              <a:ahLst/>
              <a:cxnLst/>
              <a:rect l="l" t="t" r="r" b="b"/>
              <a:pathLst>
                <a:path w="456" h="457" extrusionOk="0">
                  <a:moveTo>
                    <a:pt x="243" y="0"/>
                  </a:moveTo>
                  <a:cubicBezTo>
                    <a:pt x="122" y="0"/>
                    <a:pt x="0" y="31"/>
                    <a:pt x="0" y="183"/>
                  </a:cubicBezTo>
                  <a:cubicBezTo>
                    <a:pt x="0" y="335"/>
                    <a:pt x="122" y="456"/>
                    <a:pt x="274" y="456"/>
                  </a:cubicBezTo>
                  <a:cubicBezTo>
                    <a:pt x="426" y="456"/>
                    <a:pt x="456" y="335"/>
                    <a:pt x="456" y="21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1" name="Google Shape;15851;p17"/>
            <p:cNvSpPr/>
            <p:nvPr/>
          </p:nvSpPr>
          <p:spPr>
            <a:xfrm>
              <a:off x="6606850" y="1073150"/>
              <a:ext cx="12875" cy="13050"/>
            </a:xfrm>
            <a:custGeom>
              <a:avLst/>
              <a:gdLst/>
              <a:ahLst/>
              <a:cxnLst/>
              <a:rect l="l" t="t" r="r" b="b"/>
              <a:pathLst>
                <a:path w="515" h="522" extrusionOk="0">
                  <a:moveTo>
                    <a:pt x="255" y="1"/>
                  </a:moveTo>
                  <a:cubicBezTo>
                    <a:pt x="99" y="1"/>
                    <a:pt x="0" y="140"/>
                    <a:pt x="28" y="278"/>
                  </a:cubicBezTo>
                  <a:cubicBezTo>
                    <a:pt x="58" y="400"/>
                    <a:pt x="149" y="491"/>
                    <a:pt x="271" y="521"/>
                  </a:cubicBezTo>
                  <a:cubicBezTo>
                    <a:pt x="393" y="491"/>
                    <a:pt x="484" y="369"/>
                    <a:pt x="484" y="248"/>
                  </a:cubicBezTo>
                  <a:cubicBezTo>
                    <a:pt x="514" y="126"/>
                    <a:pt x="423" y="5"/>
                    <a:pt x="301" y="5"/>
                  </a:cubicBezTo>
                  <a:cubicBezTo>
                    <a:pt x="285" y="2"/>
                    <a:pt x="270" y="1"/>
                    <a:pt x="2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2" name="Google Shape;15852;p17"/>
            <p:cNvSpPr/>
            <p:nvPr/>
          </p:nvSpPr>
          <p:spPr>
            <a:xfrm>
              <a:off x="6752675" y="1062650"/>
              <a:ext cx="12950" cy="11400"/>
            </a:xfrm>
            <a:custGeom>
              <a:avLst/>
              <a:gdLst/>
              <a:ahLst/>
              <a:cxnLst/>
              <a:rect l="l" t="t" r="r" b="b"/>
              <a:pathLst>
                <a:path w="518" h="456" extrusionOk="0">
                  <a:moveTo>
                    <a:pt x="205" y="0"/>
                  </a:moveTo>
                  <a:cubicBezTo>
                    <a:pt x="129" y="0"/>
                    <a:pt x="52" y="47"/>
                    <a:pt x="31" y="151"/>
                  </a:cubicBezTo>
                  <a:cubicBezTo>
                    <a:pt x="0" y="242"/>
                    <a:pt x="61" y="394"/>
                    <a:pt x="152" y="425"/>
                  </a:cubicBezTo>
                  <a:cubicBezTo>
                    <a:pt x="193" y="445"/>
                    <a:pt x="237" y="455"/>
                    <a:pt x="278" y="455"/>
                  </a:cubicBezTo>
                  <a:cubicBezTo>
                    <a:pt x="362" y="455"/>
                    <a:pt x="436" y="415"/>
                    <a:pt x="456" y="334"/>
                  </a:cubicBezTo>
                  <a:cubicBezTo>
                    <a:pt x="517" y="182"/>
                    <a:pt x="426" y="121"/>
                    <a:pt x="304" y="30"/>
                  </a:cubicBezTo>
                  <a:cubicBezTo>
                    <a:pt x="275" y="10"/>
                    <a:pt x="240" y="0"/>
                    <a:pt x="2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3" name="Google Shape;15853;p17"/>
            <p:cNvSpPr/>
            <p:nvPr/>
          </p:nvSpPr>
          <p:spPr>
            <a:xfrm>
              <a:off x="5530775" y="1308825"/>
              <a:ext cx="11400" cy="11600"/>
            </a:xfrm>
            <a:custGeom>
              <a:avLst/>
              <a:gdLst/>
              <a:ahLst/>
              <a:cxnLst/>
              <a:rect l="l" t="t" r="r" b="b"/>
              <a:pathLst>
                <a:path w="456" h="464" extrusionOk="0">
                  <a:moveTo>
                    <a:pt x="182" y="0"/>
                  </a:moveTo>
                  <a:cubicBezTo>
                    <a:pt x="30" y="31"/>
                    <a:pt x="0" y="152"/>
                    <a:pt x="0" y="243"/>
                  </a:cubicBezTo>
                  <a:cubicBezTo>
                    <a:pt x="0" y="352"/>
                    <a:pt x="97" y="461"/>
                    <a:pt x="205" y="461"/>
                  </a:cubicBezTo>
                  <a:cubicBezTo>
                    <a:pt x="218" y="461"/>
                    <a:pt x="230" y="459"/>
                    <a:pt x="243" y="456"/>
                  </a:cubicBezTo>
                  <a:cubicBezTo>
                    <a:pt x="264" y="461"/>
                    <a:pt x="283" y="464"/>
                    <a:pt x="301" y="464"/>
                  </a:cubicBezTo>
                  <a:cubicBezTo>
                    <a:pt x="393" y="464"/>
                    <a:pt x="456" y="401"/>
                    <a:pt x="456" y="274"/>
                  </a:cubicBezTo>
                  <a:cubicBezTo>
                    <a:pt x="456" y="122"/>
                    <a:pt x="334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4" name="Google Shape;15854;p17"/>
            <p:cNvSpPr/>
            <p:nvPr/>
          </p:nvSpPr>
          <p:spPr>
            <a:xfrm>
              <a:off x="6235950" y="1240800"/>
              <a:ext cx="16250" cy="13525"/>
            </a:xfrm>
            <a:custGeom>
              <a:avLst/>
              <a:gdLst/>
              <a:ahLst/>
              <a:cxnLst/>
              <a:rect l="l" t="t" r="r" b="b"/>
              <a:pathLst>
                <a:path w="650" h="541" extrusionOk="0">
                  <a:moveTo>
                    <a:pt x="413" y="1"/>
                  </a:moveTo>
                  <a:cubicBezTo>
                    <a:pt x="383" y="1"/>
                    <a:pt x="346" y="6"/>
                    <a:pt x="304" y="16"/>
                  </a:cubicBezTo>
                  <a:cubicBezTo>
                    <a:pt x="61" y="77"/>
                    <a:pt x="0" y="290"/>
                    <a:pt x="243" y="472"/>
                  </a:cubicBezTo>
                  <a:cubicBezTo>
                    <a:pt x="289" y="518"/>
                    <a:pt x="350" y="540"/>
                    <a:pt x="414" y="540"/>
                  </a:cubicBezTo>
                  <a:cubicBezTo>
                    <a:pt x="479" y="540"/>
                    <a:pt x="547" y="518"/>
                    <a:pt x="608" y="472"/>
                  </a:cubicBezTo>
                  <a:cubicBezTo>
                    <a:pt x="581" y="284"/>
                    <a:pt x="650" y="1"/>
                    <a:pt x="4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5" name="Google Shape;15855;p17"/>
            <p:cNvSpPr/>
            <p:nvPr/>
          </p:nvSpPr>
          <p:spPr>
            <a:xfrm>
              <a:off x="7112100" y="121752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22" y="0"/>
                  </a:moveTo>
                  <a:cubicBezTo>
                    <a:pt x="209" y="0"/>
                    <a:pt x="196" y="2"/>
                    <a:pt x="183" y="5"/>
                  </a:cubicBezTo>
                  <a:cubicBezTo>
                    <a:pt x="31" y="35"/>
                    <a:pt x="1" y="157"/>
                    <a:pt x="31" y="309"/>
                  </a:cubicBezTo>
                  <a:cubicBezTo>
                    <a:pt x="56" y="410"/>
                    <a:pt x="144" y="469"/>
                    <a:pt x="242" y="469"/>
                  </a:cubicBezTo>
                  <a:cubicBezTo>
                    <a:pt x="263" y="469"/>
                    <a:pt x="284" y="466"/>
                    <a:pt x="304" y="461"/>
                  </a:cubicBezTo>
                  <a:cubicBezTo>
                    <a:pt x="456" y="461"/>
                    <a:pt x="517" y="370"/>
                    <a:pt x="517" y="218"/>
                  </a:cubicBezTo>
                  <a:cubicBezTo>
                    <a:pt x="463" y="109"/>
                    <a:pt x="336" y="0"/>
                    <a:pt x="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6" name="Google Shape;15856;p17"/>
            <p:cNvSpPr/>
            <p:nvPr/>
          </p:nvSpPr>
          <p:spPr>
            <a:xfrm>
              <a:off x="5887925" y="1307100"/>
              <a:ext cx="16725" cy="9350"/>
            </a:xfrm>
            <a:custGeom>
              <a:avLst/>
              <a:gdLst/>
              <a:ahLst/>
              <a:cxnLst/>
              <a:rect l="l" t="t" r="r" b="b"/>
              <a:pathLst>
                <a:path w="669" h="374" extrusionOk="0">
                  <a:moveTo>
                    <a:pt x="306" y="1"/>
                  </a:moveTo>
                  <a:cubicBezTo>
                    <a:pt x="275" y="1"/>
                    <a:pt x="244" y="3"/>
                    <a:pt x="213" y="9"/>
                  </a:cubicBezTo>
                  <a:cubicBezTo>
                    <a:pt x="91" y="9"/>
                    <a:pt x="0" y="100"/>
                    <a:pt x="30" y="221"/>
                  </a:cubicBezTo>
                  <a:cubicBezTo>
                    <a:pt x="30" y="343"/>
                    <a:pt x="182" y="373"/>
                    <a:pt x="274" y="373"/>
                  </a:cubicBezTo>
                  <a:cubicBezTo>
                    <a:pt x="456" y="373"/>
                    <a:pt x="578" y="312"/>
                    <a:pt x="669" y="161"/>
                  </a:cubicBezTo>
                  <a:cubicBezTo>
                    <a:pt x="593" y="60"/>
                    <a:pt x="455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7" name="Google Shape;15857;p17"/>
            <p:cNvSpPr/>
            <p:nvPr/>
          </p:nvSpPr>
          <p:spPr>
            <a:xfrm>
              <a:off x="5945675" y="154667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74" y="0"/>
                  </a:moveTo>
                  <a:cubicBezTo>
                    <a:pt x="152" y="0"/>
                    <a:pt x="31" y="91"/>
                    <a:pt x="31" y="213"/>
                  </a:cubicBezTo>
                  <a:cubicBezTo>
                    <a:pt x="0" y="365"/>
                    <a:pt x="91" y="517"/>
                    <a:pt x="243" y="547"/>
                  </a:cubicBezTo>
                  <a:cubicBezTo>
                    <a:pt x="365" y="517"/>
                    <a:pt x="486" y="456"/>
                    <a:pt x="486" y="334"/>
                  </a:cubicBezTo>
                  <a:cubicBezTo>
                    <a:pt x="547" y="183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8" name="Google Shape;15858;p17"/>
            <p:cNvSpPr/>
            <p:nvPr/>
          </p:nvSpPr>
          <p:spPr>
            <a:xfrm>
              <a:off x="6894000" y="11310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1"/>
                  </a:moveTo>
                  <a:cubicBezTo>
                    <a:pt x="123" y="1"/>
                    <a:pt x="31" y="92"/>
                    <a:pt x="31" y="214"/>
                  </a:cubicBezTo>
                  <a:cubicBezTo>
                    <a:pt x="1" y="335"/>
                    <a:pt x="92" y="457"/>
                    <a:pt x="214" y="457"/>
                  </a:cubicBezTo>
                  <a:cubicBezTo>
                    <a:pt x="335" y="457"/>
                    <a:pt x="457" y="426"/>
                    <a:pt x="457" y="274"/>
                  </a:cubicBezTo>
                  <a:cubicBezTo>
                    <a:pt x="457" y="15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9" name="Google Shape;15859;p17"/>
            <p:cNvSpPr/>
            <p:nvPr/>
          </p:nvSpPr>
          <p:spPr>
            <a:xfrm>
              <a:off x="6663000" y="1368100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74" y="0"/>
                  </a:moveTo>
                  <a:cubicBezTo>
                    <a:pt x="122" y="31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96" y="426"/>
                    <a:pt x="487" y="274"/>
                    <a:pt x="457" y="152"/>
                  </a:cubicBezTo>
                  <a:cubicBezTo>
                    <a:pt x="426" y="61"/>
                    <a:pt x="335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0" name="Google Shape;15860;p17"/>
            <p:cNvSpPr/>
            <p:nvPr/>
          </p:nvSpPr>
          <p:spPr>
            <a:xfrm>
              <a:off x="6243550" y="1270825"/>
              <a:ext cx="11425" cy="13825"/>
            </a:xfrm>
            <a:custGeom>
              <a:avLst/>
              <a:gdLst/>
              <a:ahLst/>
              <a:cxnLst/>
              <a:rect l="l" t="t" r="r" b="b"/>
              <a:pathLst>
                <a:path w="457" h="553" extrusionOk="0">
                  <a:moveTo>
                    <a:pt x="456" y="1"/>
                  </a:moveTo>
                  <a:cubicBezTo>
                    <a:pt x="243" y="1"/>
                    <a:pt x="0" y="61"/>
                    <a:pt x="0" y="304"/>
                  </a:cubicBezTo>
                  <a:cubicBezTo>
                    <a:pt x="0" y="522"/>
                    <a:pt x="140" y="553"/>
                    <a:pt x="286" y="553"/>
                  </a:cubicBezTo>
                  <a:cubicBezTo>
                    <a:pt x="345" y="553"/>
                    <a:pt x="404" y="548"/>
                    <a:pt x="456" y="548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1" name="Google Shape;15861;p17"/>
            <p:cNvSpPr/>
            <p:nvPr/>
          </p:nvSpPr>
          <p:spPr>
            <a:xfrm>
              <a:off x="5740500" y="1481500"/>
              <a:ext cx="13700" cy="11100"/>
            </a:xfrm>
            <a:custGeom>
              <a:avLst/>
              <a:gdLst/>
              <a:ahLst/>
              <a:cxnLst/>
              <a:rect l="l" t="t" r="r" b="b"/>
              <a:pathLst>
                <a:path w="548" h="444" extrusionOk="0">
                  <a:moveTo>
                    <a:pt x="212" y="0"/>
                  </a:moveTo>
                  <a:cubicBezTo>
                    <a:pt x="126" y="0"/>
                    <a:pt x="53" y="63"/>
                    <a:pt x="31" y="175"/>
                  </a:cubicBezTo>
                  <a:cubicBezTo>
                    <a:pt x="0" y="236"/>
                    <a:pt x="31" y="327"/>
                    <a:pt x="91" y="388"/>
                  </a:cubicBezTo>
                  <a:cubicBezTo>
                    <a:pt x="130" y="426"/>
                    <a:pt x="173" y="443"/>
                    <a:pt x="218" y="443"/>
                  </a:cubicBezTo>
                  <a:cubicBezTo>
                    <a:pt x="279" y="443"/>
                    <a:pt x="342" y="411"/>
                    <a:pt x="395" y="358"/>
                  </a:cubicBezTo>
                  <a:cubicBezTo>
                    <a:pt x="456" y="267"/>
                    <a:pt x="487" y="206"/>
                    <a:pt x="517" y="145"/>
                  </a:cubicBezTo>
                  <a:lnTo>
                    <a:pt x="547" y="145"/>
                  </a:lnTo>
                  <a:cubicBezTo>
                    <a:pt x="456" y="115"/>
                    <a:pt x="395" y="54"/>
                    <a:pt x="304" y="24"/>
                  </a:cubicBezTo>
                  <a:cubicBezTo>
                    <a:pt x="273" y="8"/>
                    <a:pt x="241" y="0"/>
                    <a:pt x="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2" name="Google Shape;15862;p17"/>
            <p:cNvSpPr/>
            <p:nvPr/>
          </p:nvSpPr>
          <p:spPr>
            <a:xfrm>
              <a:off x="6137150" y="1485275"/>
              <a:ext cx="12200" cy="10650"/>
            </a:xfrm>
            <a:custGeom>
              <a:avLst/>
              <a:gdLst/>
              <a:ahLst/>
              <a:cxnLst/>
              <a:rect l="l" t="t" r="r" b="b"/>
              <a:pathLst>
                <a:path w="488" h="426" extrusionOk="0">
                  <a:moveTo>
                    <a:pt x="264" y="1"/>
                  </a:moveTo>
                  <a:cubicBezTo>
                    <a:pt x="171" y="1"/>
                    <a:pt x="84" y="57"/>
                    <a:pt x="62" y="146"/>
                  </a:cubicBezTo>
                  <a:cubicBezTo>
                    <a:pt x="1" y="268"/>
                    <a:pt x="92" y="359"/>
                    <a:pt x="214" y="420"/>
                  </a:cubicBezTo>
                  <a:cubicBezTo>
                    <a:pt x="230" y="424"/>
                    <a:pt x="246" y="426"/>
                    <a:pt x="261" y="426"/>
                  </a:cubicBezTo>
                  <a:cubicBezTo>
                    <a:pt x="366" y="426"/>
                    <a:pt x="461" y="343"/>
                    <a:pt x="487" y="237"/>
                  </a:cubicBezTo>
                  <a:cubicBezTo>
                    <a:pt x="487" y="146"/>
                    <a:pt x="457" y="55"/>
                    <a:pt x="366" y="24"/>
                  </a:cubicBezTo>
                  <a:cubicBezTo>
                    <a:pt x="333" y="8"/>
                    <a:pt x="298" y="1"/>
                    <a:pt x="2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3" name="Google Shape;15863;p17"/>
            <p:cNvSpPr/>
            <p:nvPr/>
          </p:nvSpPr>
          <p:spPr>
            <a:xfrm>
              <a:off x="5809650" y="14919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74" y="1"/>
                  </a:moveTo>
                  <a:cubicBezTo>
                    <a:pt x="152" y="1"/>
                    <a:pt x="31" y="92"/>
                    <a:pt x="31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5" y="426"/>
                    <a:pt x="456" y="426"/>
                    <a:pt x="456" y="274"/>
                  </a:cubicBezTo>
                  <a:cubicBezTo>
                    <a:pt x="456" y="153"/>
                    <a:pt x="395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4" name="Google Shape;15864;p17"/>
            <p:cNvSpPr/>
            <p:nvPr/>
          </p:nvSpPr>
          <p:spPr>
            <a:xfrm>
              <a:off x="6456325" y="1505800"/>
              <a:ext cx="12925" cy="10775"/>
            </a:xfrm>
            <a:custGeom>
              <a:avLst/>
              <a:gdLst/>
              <a:ahLst/>
              <a:cxnLst/>
              <a:rect l="l" t="t" r="r" b="b"/>
              <a:pathLst>
                <a:path w="517" h="431" extrusionOk="0">
                  <a:moveTo>
                    <a:pt x="274" y="0"/>
                  </a:moveTo>
                  <a:cubicBezTo>
                    <a:pt x="197" y="0"/>
                    <a:pt x="136" y="57"/>
                    <a:pt x="91" y="146"/>
                  </a:cubicBezTo>
                  <a:cubicBezTo>
                    <a:pt x="0" y="267"/>
                    <a:pt x="91" y="359"/>
                    <a:pt x="213" y="419"/>
                  </a:cubicBezTo>
                  <a:cubicBezTo>
                    <a:pt x="236" y="427"/>
                    <a:pt x="260" y="431"/>
                    <a:pt x="285" y="431"/>
                  </a:cubicBezTo>
                  <a:cubicBezTo>
                    <a:pt x="361" y="431"/>
                    <a:pt x="441" y="397"/>
                    <a:pt x="486" y="328"/>
                  </a:cubicBezTo>
                  <a:cubicBezTo>
                    <a:pt x="517" y="207"/>
                    <a:pt x="456" y="85"/>
                    <a:pt x="365" y="24"/>
                  </a:cubicBezTo>
                  <a:cubicBezTo>
                    <a:pt x="332" y="8"/>
                    <a:pt x="302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5" name="Google Shape;15865;p17"/>
            <p:cNvSpPr/>
            <p:nvPr/>
          </p:nvSpPr>
          <p:spPr>
            <a:xfrm>
              <a:off x="5881075" y="156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31"/>
                    <a:pt x="0" y="153"/>
                    <a:pt x="61" y="274"/>
                  </a:cubicBezTo>
                  <a:cubicBezTo>
                    <a:pt x="61" y="365"/>
                    <a:pt x="152" y="426"/>
                    <a:pt x="244" y="426"/>
                  </a:cubicBezTo>
                  <a:cubicBezTo>
                    <a:pt x="365" y="426"/>
                    <a:pt x="456" y="305"/>
                    <a:pt x="456" y="183"/>
                  </a:cubicBezTo>
                  <a:cubicBezTo>
                    <a:pt x="45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6" name="Google Shape;15866;p17"/>
            <p:cNvSpPr/>
            <p:nvPr/>
          </p:nvSpPr>
          <p:spPr>
            <a:xfrm>
              <a:off x="6123475" y="1569625"/>
              <a:ext cx="12950" cy="10775"/>
            </a:xfrm>
            <a:custGeom>
              <a:avLst/>
              <a:gdLst/>
              <a:ahLst/>
              <a:cxnLst/>
              <a:rect l="l" t="t" r="r" b="b"/>
              <a:pathLst>
                <a:path w="518" h="431" extrusionOk="0">
                  <a:moveTo>
                    <a:pt x="274" y="1"/>
                  </a:moveTo>
                  <a:cubicBezTo>
                    <a:pt x="197" y="1"/>
                    <a:pt x="136" y="57"/>
                    <a:pt x="92" y="146"/>
                  </a:cubicBezTo>
                  <a:cubicBezTo>
                    <a:pt x="1" y="268"/>
                    <a:pt x="92" y="359"/>
                    <a:pt x="213" y="420"/>
                  </a:cubicBezTo>
                  <a:cubicBezTo>
                    <a:pt x="235" y="427"/>
                    <a:pt x="258" y="431"/>
                    <a:pt x="282" y="431"/>
                  </a:cubicBezTo>
                  <a:cubicBezTo>
                    <a:pt x="359" y="431"/>
                    <a:pt x="441" y="391"/>
                    <a:pt x="487" y="298"/>
                  </a:cubicBezTo>
                  <a:cubicBezTo>
                    <a:pt x="517" y="207"/>
                    <a:pt x="457" y="85"/>
                    <a:pt x="365" y="24"/>
                  </a:cubicBezTo>
                  <a:cubicBezTo>
                    <a:pt x="333" y="8"/>
                    <a:pt x="302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7" name="Google Shape;15867;p17"/>
            <p:cNvSpPr/>
            <p:nvPr/>
          </p:nvSpPr>
          <p:spPr>
            <a:xfrm>
              <a:off x="5790650" y="16325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44" y="1"/>
                  </a:moveTo>
                  <a:cubicBezTo>
                    <a:pt x="122" y="1"/>
                    <a:pt x="31" y="62"/>
                    <a:pt x="0" y="183"/>
                  </a:cubicBezTo>
                  <a:cubicBezTo>
                    <a:pt x="0" y="305"/>
                    <a:pt x="31" y="426"/>
                    <a:pt x="183" y="426"/>
                  </a:cubicBezTo>
                  <a:cubicBezTo>
                    <a:pt x="199" y="430"/>
                    <a:pt x="214" y="432"/>
                    <a:pt x="229" y="432"/>
                  </a:cubicBezTo>
                  <a:cubicBezTo>
                    <a:pt x="327" y="432"/>
                    <a:pt x="400" y="350"/>
                    <a:pt x="426" y="244"/>
                  </a:cubicBezTo>
                  <a:cubicBezTo>
                    <a:pt x="456" y="12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8" name="Google Shape;15868;p17"/>
            <p:cNvSpPr/>
            <p:nvPr/>
          </p:nvSpPr>
          <p:spPr>
            <a:xfrm>
              <a:off x="5249600" y="16492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92" y="1"/>
                    <a:pt x="1" y="92"/>
                    <a:pt x="1" y="213"/>
                  </a:cubicBezTo>
                  <a:cubicBezTo>
                    <a:pt x="1" y="335"/>
                    <a:pt x="92" y="426"/>
                    <a:pt x="213" y="45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457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9" name="Google Shape;15869;p17"/>
            <p:cNvSpPr/>
            <p:nvPr/>
          </p:nvSpPr>
          <p:spPr>
            <a:xfrm>
              <a:off x="5318750" y="1289825"/>
              <a:ext cx="15975" cy="15800"/>
            </a:xfrm>
            <a:custGeom>
              <a:avLst/>
              <a:gdLst/>
              <a:ahLst/>
              <a:cxnLst/>
              <a:rect l="l" t="t" r="r" b="b"/>
              <a:pathLst>
                <a:path w="639" h="632" extrusionOk="0">
                  <a:moveTo>
                    <a:pt x="244" y="0"/>
                  </a:moveTo>
                  <a:cubicBezTo>
                    <a:pt x="244" y="0"/>
                    <a:pt x="244" y="31"/>
                    <a:pt x="244" y="61"/>
                  </a:cubicBezTo>
                  <a:cubicBezTo>
                    <a:pt x="274" y="244"/>
                    <a:pt x="1" y="426"/>
                    <a:pt x="213" y="608"/>
                  </a:cubicBezTo>
                  <a:cubicBezTo>
                    <a:pt x="229" y="624"/>
                    <a:pt x="259" y="631"/>
                    <a:pt x="289" y="631"/>
                  </a:cubicBezTo>
                  <a:cubicBezTo>
                    <a:pt x="320" y="631"/>
                    <a:pt x="350" y="624"/>
                    <a:pt x="365" y="608"/>
                  </a:cubicBezTo>
                  <a:cubicBezTo>
                    <a:pt x="639" y="456"/>
                    <a:pt x="457" y="244"/>
                    <a:pt x="457" y="61"/>
                  </a:cubicBezTo>
                  <a:cubicBezTo>
                    <a:pt x="457" y="31"/>
                    <a:pt x="457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0" name="Google Shape;15870;p17"/>
            <p:cNvSpPr/>
            <p:nvPr/>
          </p:nvSpPr>
          <p:spPr>
            <a:xfrm>
              <a:off x="5580925" y="1453200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0" y="0"/>
                  </a:moveTo>
                  <a:cubicBezTo>
                    <a:pt x="0" y="31"/>
                    <a:pt x="0" y="92"/>
                    <a:pt x="31" y="152"/>
                  </a:cubicBezTo>
                  <a:cubicBezTo>
                    <a:pt x="56" y="281"/>
                    <a:pt x="104" y="409"/>
                    <a:pt x="228" y="409"/>
                  </a:cubicBezTo>
                  <a:cubicBezTo>
                    <a:pt x="251" y="409"/>
                    <a:pt x="276" y="405"/>
                    <a:pt x="304" y="396"/>
                  </a:cubicBezTo>
                  <a:cubicBezTo>
                    <a:pt x="395" y="365"/>
                    <a:pt x="456" y="304"/>
                    <a:pt x="456" y="213"/>
                  </a:cubicBezTo>
                  <a:cubicBezTo>
                    <a:pt x="487" y="31"/>
                    <a:pt x="335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1" name="Google Shape;15871;p17"/>
            <p:cNvSpPr/>
            <p:nvPr/>
          </p:nvSpPr>
          <p:spPr>
            <a:xfrm>
              <a:off x="5600675" y="1440025"/>
              <a:ext cx="10675" cy="10925"/>
            </a:xfrm>
            <a:custGeom>
              <a:avLst/>
              <a:gdLst/>
              <a:ahLst/>
              <a:cxnLst/>
              <a:rect l="l" t="t" r="r" b="b"/>
              <a:pathLst>
                <a:path w="427" h="437" extrusionOk="0">
                  <a:moveTo>
                    <a:pt x="246" y="0"/>
                  </a:moveTo>
                  <a:cubicBezTo>
                    <a:pt x="218" y="0"/>
                    <a:pt x="187" y="4"/>
                    <a:pt x="152" y="11"/>
                  </a:cubicBezTo>
                  <a:cubicBezTo>
                    <a:pt x="61" y="11"/>
                    <a:pt x="0" y="72"/>
                    <a:pt x="0" y="163"/>
                  </a:cubicBezTo>
                  <a:cubicBezTo>
                    <a:pt x="0" y="315"/>
                    <a:pt x="61" y="436"/>
                    <a:pt x="213" y="436"/>
                  </a:cubicBezTo>
                  <a:cubicBezTo>
                    <a:pt x="335" y="436"/>
                    <a:pt x="426" y="315"/>
                    <a:pt x="426" y="163"/>
                  </a:cubicBezTo>
                  <a:cubicBezTo>
                    <a:pt x="402" y="45"/>
                    <a:pt x="342" y="0"/>
                    <a:pt x="2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2" name="Google Shape;15872;p17"/>
            <p:cNvSpPr/>
            <p:nvPr/>
          </p:nvSpPr>
          <p:spPr>
            <a:xfrm>
              <a:off x="5636400" y="1425850"/>
              <a:ext cx="11400" cy="10800"/>
            </a:xfrm>
            <a:custGeom>
              <a:avLst/>
              <a:gdLst/>
              <a:ahLst/>
              <a:cxnLst/>
              <a:rect l="l" t="t" r="r" b="b"/>
              <a:pathLst>
                <a:path w="456" h="432" extrusionOk="0">
                  <a:moveTo>
                    <a:pt x="243" y="0"/>
                  </a:moveTo>
                  <a:cubicBezTo>
                    <a:pt x="91" y="31"/>
                    <a:pt x="0" y="91"/>
                    <a:pt x="30" y="243"/>
                  </a:cubicBezTo>
                  <a:cubicBezTo>
                    <a:pt x="61" y="304"/>
                    <a:pt x="122" y="395"/>
                    <a:pt x="182" y="426"/>
                  </a:cubicBezTo>
                  <a:cubicBezTo>
                    <a:pt x="198" y="430"/>
                    <a:pt x="215" y="432"/>
                    <a:pt x="232" y="432"/>
                  </a:cubicBezTo>
                  <a:cubicBezTo>
                    <a:pt x="341" y="432"/>
                    <a:pt x="456" y="349"/>
                    <a:pt x="456" y="243"/>
                  </a:cubicBezTo>
                  <a:cubicBezTo>
                    <a:pt x="456" y="91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3" name="Google Shape;15873;p17"/>
            <p:cNvSpPr/>
            <p:nvPr/>
          </p:nvSpPr>
          <p:spPr>
            <a:xfrm>
              <a:off x="6725325" y="14212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65" y="1"/>
                  </a:moveTo>
                  <a:cubicBezTo>
                    <a:pt x="274" y="31"/>
                    <a:pt x="213" y="92"/>
                    <a:pt x="152" y="153"/>
                  </a:cubicBezTo>
                  <a:cubicBezTo>
                    <a:pt x="31" y="214"/>
                    <a:pt x="0" y="366"/>
                    <a:pt x="91" y="457"/>
                  </a:cubicBezTo>
                  <a:cubicBezTo>
                    <a:pt x="183" y="518"/>
                    <a:pt x="243" y="518"/>
                    <a:pt x="334" y="518"/>
                  </a:cubicBezTo>
                  <a:cubicBezTo>
                    <a:pt x="456" y="487"/>
                    <a:pt x="547" y="335"/>
                    <a:pt x="456" y="244"/>
                  </a:cubicBezTo>
                  <a:cubicBezTo>
                    <a:pt x="426" y="153"/>
                    <a:pt x="395" y="6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4" name="Google Shape;15874;p17"/>
            <p:cNvSpPr/>
            <p:nvPr/>
          </p:nvSpPr>
          <p:spPr>
            <a:xfrm>
              <a:off x="6558900" y="139470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4"/>
                    <a:pt x="92" y="426"/>
                    <a:pt x="213" y="456"/>
                  </a:cubicBezTo>
                  <a:cubicBezTo>
                    <a:pt x="335" y="456"/>
                    <a:pt x="426" y="334"/>
                    <a:pt x="426" y="213"/>
                  </a:cubicBezTo>
                  <a:cubicBezTo>
                    <a:pt x="456" y="9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5" name="Google Shape;15875;p17"/>
            <p:cNvSpPr/>
            <p:nvPr/>
          </p:nvSpPr>
          <p:spPr>
            <a:xfrm>
              <a:off x="5964675" y="1395250"/>
              <a:ext cx="10650" cy="10850"/>
            </a:xfrm>
            <a:custGeom>
              <a:avLst/>
              <a:gdLst/>
              <a:ahLst/>
              <a:cxnLst/>
              <a:rect l="l" t="t" r="r" b="b"/>
              <a:pathLst>
                <a:path w="426" h="434" extrusionOk="0">
                  <a:moveTo>
                    <a:pt x="195" y="1"/>
                  </a:moveTo>
                  <a:cubicBezTo>
                    <a:pt x="122" y="1"/>
                    <a:pt x="55" y="55"/>
                    <a:pt x="30" y="130"/>
                  </a:cubicBezTo>
                  <a:cubicBezTo>
                    <a:pt x="0" y="312"/>
                    <a:pt x="122" y="373"/>
                    <a:pt x="243" y="434"/>
                  </a:cubicBezTo>
                  <a:cubicBezTo>
                    <a:pt x="365" y="434"/>
                    <a:pt x="426" y="373"/>
                    <a:pt x="426" y="282"/>
                  </a:cubicBezTo>
                  <a:cubicBezTo>
                    <a:pt x="426" y="160"/>
                    <a:pt x="365" y="39"/>
                    <a:pt x="243" y="8"/>
                  </a:cubicBezTo>
                  <a:cubicBezTo>
                    <a:pt x="227" y="3"/>
                    <a:pt x="211" y="1"/>
                    <a:pt x="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6" name="Google Shape;15876;p17"/>
            <p:cNvSpPr/>
            <p:nvPr/>
          </p:nvSpPr>
          <p:spPr>
            <a:xfrm>
              <a:off x="5572650" y="139090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301" y="0"/>
                  </a:moveTo>
                  <a:cubicBezTo>
                    <a:pt x="149" y="0"/>
                    <a:pt x="27" y="122"/>
                    <a:pt x="27" y="274"/>
                  </a:cubicBezTo>
                  <a:cubicBezTo>
                    <a:pt x="1" y="353"/>
                    <a:pt x="66" y="432"/>
                    <a:pt x="143" y="432"/>
                  </a:cubicBezTo>
                  <a:cubicBezTo>
                    <a:pt x="155" y="432"/>
                    <a:pt x="167" y="430"/>
                    <a:pt x="179" y="426"/>
                  </a:cubicBezTo>
                  <a:cubicBezTo>
                    <a:pt x="301" y="395"/>
                    <a:pt x="392" y="304"/>
                    <a:pt x="422" y="182"/>
                  </a:cubicBezTo>
                  <a:cubicBezTo>
                    <a:pt x="453" y="91"/>
                    <a:pt x="392" y="0"/>
                    <a:pt x="3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7" name="Google Shape;15877;p17"/>
            <p:cNvSpPr/>
            <p:nvPr/>
          </p:nvSpPr>
          <p:spPr>
            <a:xfrm>
              <a:off x="5341550" y="1389375"/>
              <a:ext cx="17500" cy="8600"/>
            </a:xfrm>
            <a:custGeom>
              <a:avLst/>
              <a:gdLst/>
              <a:ahLst/>
              <a:cxnLst/>
              <a:rect l="l" t="t" r="r" b="b"/>
              <a:pathLst>
                <a:path w="700" h="344" extrusionOk="0">
                  <a:moveTo>
                    <a:pt x="313" y="0"/>
                  </a:moveTo>
                  <a:cubicBezTo>
                    <a:pt x="220" y="0"/>
                    <a:pt x="117" y="26"/>
                    <a:pt x="1" y="61"/>
                  </a:cubicBezTo>
                  <a:cubicBezTo>
                    <a:pt x="178" y="194"/>
                    <a:pt x="307" y="343"/>
                    <a:pt x="482" y="343"/>
                  </a:cubicBezTo>
                  <a:cubicBezTo>
                    <a:pt x="547" y="343"/>
                    <a:pt x="618" y="323"/>
                    <a:pt x="700" y="274"/>
                  </a:cubicBezTo>
                  <a:cubicBezTo>
                    <a:pt x="587" y="68"/>
                    <a:pt x="463" y="0"/>
                    <a:pt x="3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8" name="Google Shape;15878;p17"/>
            <p:cNvSpPr/>
            <p:nvPr/>
          </p:nvSpPr>
          <p:spPr>
            <a:xfrm>
              <a:off x="6397800" y="137570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65" y="426"/>
                    <a:pt x="457" y="334"/>
                    <a:pt x="457" y="213"/>
                  </a:cubicBezTo>
                  <a:cubicBezTo>
                    <a:pt x="457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9" name="Google Shape;15879;p17"/>
            <p:cNvSpPr/>
            <p:nvPr/>
          </p:nvSpPr>
          <p:spPr>
            <a:xfrm>
              <a:off x="6597650" y="1371125"/>
              <a:ext cx="22825" cy="9150"/>
            </a:xfrm>
            <a:custGeom>
              <a:avLst/>
              <a:gdLst/>
              <a:ahLst/>
              <a:cxnLst/>
              <a:rect l="l" t="t" r="r" b="b"/>
              <a:pathLst>
                <a:path w="913" h="366" extrusionOk="0">
                  <a:moveTo>
                    <a:pt x="913" y="1"/>
                  </a:moveTo>
                  <a:cubicBezTo>
                    <a:pt x="615" y="1"/>
                    <a:pt x="366" y="193"/>
                    <a:pt x="101" y="193"/>
                  </a:cubicBezTo>
                  <a:cubicBezTo>
                    <a:pt x="68" y="193"/>
                    <a:pt x="34" y="190"/>
                    <a:pt x="1" y="183"/>
                  </a:cubicBezTo>
                  <a:lnTo>
                    <a:pt x="1" y="366"/>
                  </a:lnTo>
                  <a:lnTo>
                    <a:pt x="365" y="366"/>
                  </a:lnTo>
                  <a:cubicBezTo>
                    <a:pt x="609" y="366"/>
                    <a:pt x="913" y="366"/>
                    <a:pt x="9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0" name="Google Shape;15880;p17"/>
            <p:cNvSpPr/>
            <p:nvPr/>
          </p:nvSpPr>
          <p:spPr>
            <a:xfrm>
              <a:off x="6793700" y="1357450"/>
              <a:ext cx="13700" cy="12225"/>
            </a:xfrm>
            <a:custGeom>
              <a:avLst/>
              <a:gdLst/>
              <a:ahLst/>
              <a:cxnLst/>
              <a:rect l="l" t="t" r="r" b="b"/>
              <a:pathLst>
                <a:path w="548" h="489" extrusionOk="0">
                  <a:moveTo>
                    <a:pt x="548" y="1"/>
                  </a:moveTo>
                  <a:cubicBezTo>
                    <a:pt x="426" y="1"/>
                    <a:pt x="305" y="61"/>
                    <a:pt x="214" y="92"/>
                  </a:cubicBezTo>
                  <a:cubicBezTo>
                    <a:pt x="92" y="153"/>
                    <a:pt x="1" y="274"/>
                    <a:pt x="92" y="396"/>
                  </a:cubicBezTo>
                  <a:cubicBezTo>
                    <a:pt x="137" y="463"/>
                    <a:pt x="185" y="489"/>
                    <a:pt x="232" y="489"/>
                  </a:cubicBezTo>
                  <a:cubicBezTo>
                    <a:pt x="313" y="489"/>
                    <a:pt x="388" y="412"/>
                    <a:pt x="426" y="335"/>
                  </a:cubicBezTo>
                  <a:cubicBezTo>
                    <a:pt x="487" y="213"/>
                    <a:pt x="517" y="122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1" name="Google Shape;15881;p17"/>
            <p:cNvSpPr/>
            <p:nvPr/>
          </p:nvSpPr>
          <p:spPr>
            <a:xfrm>
              <a:off x="6802825" y="1344800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26" y="1"/>
                  </a:moveTo>
                  <a:cubicBezTo>
                    <a:pt x="298" y="1"/>
                    <a:pt x="270" y="7"/>
                    <a:pt x="244" y="20"/>
                  </a:cubicBezTo>
                  <a:cubicBezTo>
                    <a:pt x="0" y="142"/>
                    <a:pt x="122" y="324"/>
                    <a:pt x="183" y="507"/>
                  </a:cubicBezTo>
                  <a:cubicBezTo>
                    <a:pt x="365" y="476"/>
                    <a:pt x="548" y="415"/>
                    <a:pt x="517" y="172"/>
                  </a:cubicBezTo>
                  <a:cubicBezTo>
                    <a:pt x="517" y="77"/>
                    <a:pt x="425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2" name="Google Shape;15882;p17"/>
            <p:cNvSpPr/>
            <p:nvPr/>
          </p:nvSpPr>
          <p:spPr>
            <a:xfrm>
              <a:off x="5853725" y="1339225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0" y="0"/>
                  </a:moveTo>
                  <a:cubicBezTo>
                    <a:pt x="0" y="152"/>
                    <a:pt x="61" y="304"/>
                    <a:pt x="183" y="395"/>
                  </a:cubicBezTo>
                  <a:cubicBezTo>
                    <a:pt x="199" y="392"/>
                    <a:pt x="214" y="390"/>
                    <a:pt x="227" y="390"/>
                  </a:cubicBezTo>
                  <a:cubicBezTo>
                    <a:pt x="335" y="390"/>
                    <a:pt x="341" y="493"/>
                    <a:pt x="395" y="547"/>
                  </a:cubicBezTo>
                  <a:lnTo>
                    <a:pt x="578" y="547"/>
                  </a:lnTo>
                  <a:cubicBezTo>
                    <a:pt x="578" y="365"/>
                    <a:pt x="639" y="183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3" name="Google Shape;15883;p17"/>
            <p:cNvSpPr/>
            <p:nvPr/>
          </p:nvSpPr>
          <p:spPr>
            <a:xfrm>
              <a:off x="6646275" y="1327825"/>
              <a:ext cx="12200" cy="14100"/>
            </a:xfrm>
            <a:custGeom>
              <a:avLst/>
              <a:gdLst/>
              <a:ahLst/>
              <a:cxnLst/>
              <a:rect l="l" t="t" r="r" b="b"/>
              <a:pathLst>
                <a:path w="488" h="564" extrusionOk="0">
                  <a:moveTo>
                    <a:pt x="244" y="0"/>
                  </a:moveTo>
                  <a:cubicBezTo>
                    <a:pt x="214" y="0"/>
                    <a:pt x="92" y="61"/>
                    <a:pt x="92" y="91"/>
                  </a:cubicBezTo>
                  <a:cubicBezTo>
                    <a:pt x="62" y="243"/>
                    <a:pt x="1" y="426"/>
                    <a:pt x="183" y="547"/>
                  </a:cubicBezTo>
                  <a:cubicBezTo>
                    <a:pt x="212" y="557"/>
                    <a:pt x="237" y="563"/>
                    <a:pt x="257" y="563"/>
                  </a:cubicBezTo>
                  <a:cubicBezTo>
                    <a:pt x="303" y="563"/>
                    <a:pt x="326" y="531"/>
                    <a:pt x="305" y="426"/>
                  </a:cubicBezTo>
                  <a:cubicBezTo>
                    <a:pt x="275" y="274"/>
                    <a:pt x="487" y="9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4" name="Google Shape;15884;p17"/>
            <p:cNvSpPr/>
            <p:nvPr/>
          </p:nvSpPr>
          <p:spPr>
            <a:xfrm>
              <a:off x="5767850" y="1321750"/>
              <a:ext cx="11425" cy="11400"/>
            </a:xfrm>
            <a:custGeom>
              <a:avLst/>
              <a:gdLst/>
              <a:ahLst/>
              <a:cxnLst/>
              <a:rect l="l" t="t" r="r" b="b"/>
              <a:pathLst>
                <a:path w="457" h="456" extrusionOk="0">
                  <a:moveTo>
                    <a:pt x="213" y="0"/>
                  </a:moveTo>
                  <a:cubicBezTo>
                    <a:pt x="92" y="30"/>
                    <a:pt x="1" y="122"/>
                    <a:pt x="1" y="243"/>
                  </a:cubicBezTo>
                  <a:cubicBezTo>
                    <a:pt x="1" y="334"/>
                    <a:pt x="61" y="426"/>
                    <a:pt x="153" y="456"/>
                  </a:cubicBezTo>
                  <a:cubicBezTo>
                    <a:pt x="274" y="456"/>
                    <a:pt x="426" y="395"/>
                    <a:pt x="426" y="243"/>
                  </a:cubicBezTo>
                  <a:cubicBezTo>
                    <a:pt x="456" y="122"/>
                    <a:pt x="335" y="6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5" name="Google Shape;15885;p17"/>
            <p:cNvSpPr/>
            <p:nvPr/>
          </p:nvSpPr>
          <p:spPr>
            <a:xfrm>
              <a:off x="5823325" y="1316425"/>
              <a:ext cx="16750" cy="12850"/>
            </a:xfrm>
            <a:custGeom>
              <a:avLst/>
              <a:gdLst/>
              <a:ahLst/>
              <a:cxnLst/>
              <a:rect l="l" t="t" r="r" b="b"/>
              <a:pathLst>
                <a:path w="670" h="514" extrusionOk="0">
                  <a:moveTo>
                    <a:pt x="335" y="0"/>
                  </a:moveTo>
                  <a:cubicBezTo>
                    <a:pt x="0" y="0"/>
                    <a:pt x="0" y="183"/>
                    <a:pt x="122" y="365"/>
                  </a:cubicBezTo>
                  <a:cubicBezTo>
                    <a:pt x="201" y="460"/>
                    <a:pt x="280" y="513"/>
                    <a:pt x="354" y="513"/>
                  </a:cubicBezTo>
                  <a:cubicBezTo>
                    <a:pt x="424" y="513"/>
                    <a:pt x="489" y="467"/>
                    <a:pt x="548" y="365"/>
                  </a:cubicBezTo>
                  <a:cubicBezTo>
                    <a:pt x="669" y="152"/>
                    <a:pt x="487" y="6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6" name="Google Shape;15886;p17"/>
            <p:cNvSpPr/>
            <p:nvPr/>
          </p:nvSpPr>
          <p:spPr>
            <a:xfrm>
              <a:off x="5678950" y="1130250"/>
              <a:ext cx="10650" cy="11575"/>
            </a:xfrm>
            <a:custGeom>
              <a:avLst/>
              <a:gdLst/>
              <a:ahLst/>
              <a:cxnLst/>
              <a:rect l="l" t="t" r="r" b="b"/>
              <a:pathLst>
                <a:path w="426" h="463" extrusionOk="0">
                  <a:moveTo>
                    <a:pt x="243" y="0"/>
                  </a:moveTo>
                  <a:cubicBezTo>
                    <a:pt x="122" y="0"/>
                    <a:pt x="31" y="92"/>
                    <a:pt x="0" y="213"/>
                  </a:cubicBezTo>
                  <a:cubicBezTo>
                    <a:pt x="0" y="335"/>
                    <a:pt x="61" y="426"/>
                    <a:pt x="213" y="456"/>
                  </a:cubicBezTo>
                  <a:cubicBezTo>
                    <a:pt x="225" y="460"/>
                    <a:pt x="238" y="462"/>
                    <a:pt x="250" y="462"/>
                  </a:cubicBezTo>
                  <a:cubicBezTo>
                    <a:pt x="334" y="462"/>
                    <a:pt x="426" y="380"/>
                    <a:pt x="426" y="274"/>
                  </a:cubicBezTo>
                  <a:cubicBezTo>
                    <a:pt x="426" y="152"/>
                    <a:pt x="426" y="3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7" name="Google Shape;15887;p17"/>
            <p:cNvSpPr/>
            <p:nvPr/>
          </p:nvSpPr>
          <p:spPr>
            <a:xfrm>
              <a:off x="7068775" y="1213250"/>
              <a:ext cx="12950" cy="11100"/>
            </a:xfrm>
            <a:custGeom>
              <a:avLst/>
              <a:gdLst/>
              <a:ahLst/>
              <a:cxnLst/>
              <a:rect l="l" t="t" r="r" b="b"/>
              <a:pathLst>
                <a:path w="518" h="444" extrusionOk="0">
                  <a:moveTo>
                    <a:pt x="249" y="0"/>
                  </a:moveTo>
                  <a:cubicBezTo>
                    <a:pt x="179" y="0"/>
                    <a:pt x="129" y="56"/>
                    <a:pt x="62" y="145"/>
                  </a:cubicBezTo>
                  <a:cubicBezTo>
                    <a:pt x="1" y="297"/>
                    <a:pt x="62" y="358"/>
                    <a:pt x="183" y="419"/>
                  </a:cubicBezTo>
                  <a:cubicBezTo>
                    <a:pt x="217" y="436"/>
                    <a:pt x="249" y="443"/>
                    <a:pt x="278" y="443"/>
                  </a:cubicBezTo>
                  <a:cubicBezTo>
                    <a:pt x="353" y="443"/>
                    <a:pt x="413" y="394"/>
                    <a:pt x="457" y="328"/>
                  </a:cubicBezTo>
                  <a:cubicBezTo>
                    <a:pt x="518" y="206"/>
                    <a:pt x="457" y="85"/>
                    <a:pt x="335" y="24"/>
                  </a:cubicBezTo>
                  <a:cubicBezTo>
                    <a:pt x="303" y="8"/>
                    <a:pt x="275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8" name="Google Shape;15888;p17"/>
            <p:cNvSpPr/>
            <p:nvPr/>
          </p:nvSpPr>
          <p:spPr>
            <a:xfrm>
              <a:off x="5253400" y="1232675"/>
              <a:ext cx="11425" cy="10325"/>
            </a:xfrm>
            <a:custGeom>
              <a:avLst/>
              <a:gdLst/>
              <a:ahLst/>
              <a:cxnLst/>
              <a:rect l="l" t="t" r="r" b="b"/>
              <a:pathLst>
                <a:path w="457" h="413" extrusionOk="0">
                  <a:moveTo>
                    <a:pt x="260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2" y="7"/>
                    <a:pt x="1" y="128"/>
                    <a:pt x="31" y="250"/>
                  </a:cubicBezTo>
                  <a:cubicBezTo>
                    <a:pt x="31" y="368"/>
                    <a:pt x="86" y="412"/>
                    <a:pt x="181" y="412"/>
                  </a:cubicBezTo>
                  <a:cubicBezTo>
                    <a:pt x="209" y="412"/>
                    <a:pt x="240" y="409"/>
                    <a:pt x="274" y="402"/>
                  </a:cubicBezTo>
                  <a:cubicBezTo>
                    <a:pt x="426" y="402"/>
                    <a:pt x="457" y="311"/>
                    <a:pt x="457" y="189"/>
                  </a:cubicBezTo>
                  <a:cubicBezTo>
                    <a:pt x="430" y="84"/>
                    <a:pt x="358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9" name="Google Shape;15889;p17"/>
            <p:cNvSpPr/>
            <p:nvPr/>
          </p:nvSpPr>
          <p:spPr>
            <a:xfrm>
              <a:off x="6219975" y="1162800"/>
              <a:ext cx="10675" cy="10225"/>
            </a:xfrm>
            <a:custGeom>
              <a:avLst/>
              <a:gdLst/>
              <a:ahLst/>
              <a:cxnLst/>
              <a:rect l="l" t="t" r="r" b="b"/>
              <a:pathLst>
                <a:path w="427" h="409" extrusionOk="0">
                  <a:moveTo>
                    <a:pt x="177" y="1"/>
                  </a:moveTo>
                  <a:cubicBezTo>
                    <a:pt x="160" y="1"/>
                    <a:pt x="142" y="2"/>
                    <a:pt x="123" y="5"/>
                  </a:cubicBezTo>
                  <a:cubicBezTo>
                    <a:pt x="31" y="36"/>
                    <a:pt x="1" y="127"/>
                    <a:pt x="31" y="218"/>
                  </a:cubicBezTo>
                  <a:cubicBezTo>
                    <a:pt x="62" y="340"/>
                    <a:pt x="183" y="401"/>
                    <a:pt x="305" y="401"/>
                  </a:cubicBezTo>
                  <a:cubicBezTo>
                    <a:pt x="321" y="406"/>
                    <a:pt x="334" y="408"/>
                    <a:pt x="347" y="408"/>
                  </a:cubicBezTo>
                  <a:cubicBezTo>
                    <a:pt x="406" y="408"/>
                    <a:pt x="427" y="349"/>
                    <a:pt x="427" y="249"/>
                  </a:cubicBezTo>
                  <a:cubicBezTo>
                    <a:pt x="399" y="112"/>
                    <a:pt x="323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0" name="Google Shape;15890;p17"/>
            <p:cNvSpPr/>
            <p:nvPr/>
          </p:nvSpPr>
          <p:spPr>
            <a:xfrm>
              <a:off x="6129550" y="1253775"/>
              <a:ext cx="12200" cy="12525"/>
            </a:xfrm>
            <a:custGeom>
              <a:avLst/>
              <a:gdLst/>
              <a:ahLst/>
              <a:cxnLst/>
              <a:rect l="l" t="t" r="r" b="b"/>
              <a:pathLst>
                <a:path w="488" h="501" extrusionOk="0">
                  <a:moveTo>
                    <a:pt x="258" y="0"/>
                  </a:moveTo>
                  <a:cubicBezTo>
                    <a:pt x="220" y="0"/>
                    <a:pt x="183" y="14"/>
                    <a:pt x="153" y="44"/>
                  </a:cubicBezTo>
                  <a:cubicBezTo>
                    <a:pt x="1" y="105"/>
                    <a:pt x="1" y="318"/>
                    <a:pt x="153" y="379"/>
                  </a:cubicBezTo>
                  <a:cubicBezTo>
                    <a:pt x="236" y="434"/>
                    <a:pt x="346" y="464"/>
                    <a:pt x="457" y="493"/>
                  </a:cubicBezTo>
                  <a:lnTo>
                    <a:pt x="457" y="493"/>
                  </a:lnTo>
                  <a:cubicBezTo>
                    <a:pt x="457" y="374"/>
                    <a:pt x="456" y="254"/>
                    <a:pt x="426" y="135"/>
                  </a:cubicBezTo>
                  <a:cubicBezTo>
                    <a:pt x="406" y="54"/>
                    <a:pt x="332" y="0"/>
                    <a:pt x="258" y="0"/>
                  </a:cubicBezTo>
                  <a:close/>
                  <a:moveTo>
                    <a:pt x="457" y="493"/>
                  </a:moveTo>
                  <a:cubicBezTo>
                    <a:pt x="457" y="495"/>
                    <a:pt x="457" y="498"/>
                    <a:pt x="457" y="500"/>
                  </a:cubicBezTo>
                  <a:lnTo>
                    <a:pt x="487" y="500"/>
                  </a:lnTo>
                  <a:cubicBezTo>
                    <a:pt x="477" y="498"/>
                    <a:pt x="467" y="495"/>
                    <a:pt x="457" y="49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1" name="Google Shape;15891;p17"/>
            <p:cNvSpPr/>
            <p:nvPr/>
          </p:nvSpPr>
          <p:spPr>
            <a:xfrm>
              <a:off x="6242025" y="1252600"/>
              <a:ext cx="19025" cy="12400"/>
            </a:xfrm>
            <a:custGeom>
              <a:avLst/>
              <a:gdLst/>
              <a:ahLst/>
              <a:cxnLst/>
              <a:rect l="l" t="t" r="r" b="b"/>
              <a:pathLst>
                <a:path w="761" h="496" extrusionOk="0">
                  <a:moveTo>
                    <a:pt x="0" y="0"/>
                  </a:moveTo>
                  <a:cubicBezTo>
                    <a:pt x="113" y="248"/>
                    <a:pt x="209" y="496"/>
                    <a:pt x="450" y="496"/>
                  </a:cubicBezTo>
                  <a:cubicBezTo>
                    <a:pt x="533" y="496"/>
                    <a:pt x="635" y="466"/>
                    <a:pt x="760" y="395"/>
                  </a:cubicBezTo>
                  <a:lnTo>
                    <a:pt x="36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2" name="Google Shape;15892;p17"/>
            <p:cNvSpPr/>
            <p:nvPr/>
          </p:nvSpPr>
          <p:spPr>
            <a:xfrm>
              <a:off x="5531525" y="1257900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13" y="1"/>
                  </a:moveTo>
                  <a:cubicBezTo>
                    <a:pt x="61" y="1"/>
                    <a:pt x="0" y="92"/>
                    <a:pt x="31" y="214"/>
                  </a:cubicBezTo>
                  <a:cubicBezTo>
                    <a:pt x="61" y="305"/>
                    <a:pt x="122" y="366"/>
                    <a:pt x="213" y="396"/>
                  </a:cubicBezTo>
                  <a:cubicBezTo>
                    <a:pt x="335" y="396"/>
                    <a:pt x="456" y="305"/>
                    <a:pt x="456" y="183"/>
                  </a:cubicBezTo>
                  <a:cubicBezTo>
                    <a:pt x="45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3" name="Google Shape;15893;p17"/>
            <p:cNvSpPr/>
            <p:nvPr/>
          </p:nvSpPr>
          <p:spPr>
            <a:xfrm>
              <a:off x="6740525" y="1462475"/>
              <a:ext cx="10650" cy="8425"/>
            </a:xfrm>
            <a:custGeom>
              <a:avLst/>
              <a:gdLst/>
              <a:ahLst/>
              <a:cxnLst/>
              <a:rect l="l" t="t" r="r" b="b"/>
              <a:pathLst>
                <a:path w="426" h="337" extrusionOk="0">
                  <a:moveTo>
                    <a:pt x="248" y="1"/>
                  </a:moveTo>
                  <a:cubicBezTo>
                    <a:pt x="217" y="1"/>
                    <a:pt x="185" y="8"/>
                    <a:pt x="152" y="25"/>
                  </a:cubicBezTo>
                  <a:cubicBezTo>
                    <a:pt x="61" y="25"/>
                    <a:pt x="0" y="85"/>
                    <a:pt x="30" y="207"/>
                  </a:cubicBezTo>
                  <a:cubicBezTo>
                    <a:pt x="30" y="282"/>
                    <a:pt x="133" y="336"/>
                    <a:pt x="221" y="336"/>
                  </a:cubicBezTo>
                  <a:cubicBezTo>
                    <a:pt x="239" y="336"/>
                    <a:pt x="257" y="334"/>
                    <a:pt x="274" y="329"/>
                  </a:cubicBezTo>
                  <a:cubicBezTo>
                    <a:pt x="365" y="298"/>
                    <a:pt x="426" y="268"/>
                    <a:pt x="426" y="146"/>
                  </a:cubicBezTo>
                  <a:cubicBezTo>
                    <a:pt x="403" y="57"/>
                    <a:pt x="332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4" name="Google Shape;15894;p17"/>
            <p:cNvSpPr/>
            <p:nvPr/>
          </p:nvSpPr>
          <p:spPr>
            <a:xfrm>
              <a:off x="6713925" y="128222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0"/>
                  </a:moveTo>
                  <a:cubicBezTo>
                    <a:pt x="91" y="0"/>
                    <a:pt x="31" y="0"/>
                    <a:pt x="31" y="152"/>
                  </a:cubicBezTo>
                  <a:cubicBezTo>
                    <a:pt x="0" y="274"/>
                    <a:pt x="61" y="365"/>
                    <a:pt x="213" y="396"/>
                  </a:cubicBezTo>
                  <a:cubicBezTo>
                    <a:pt x="224" y="401"/>
                    <a:pt x="235" y="404"/>
                    <a:pt x="248" y="404"/>
                  </a:cubicBezTo>
                  <a:cubicBezTo>
                    <a:pt x="304" y="404"/>
                    <a:pt x="370" y="349"/>
                    <a:pt x="395" y="274"/>
                  </a:cubicBezTo>
                  <a:cubicBezTo>
                    <a:pt x="395" y="152"/>
                    <a:pt x="335" y="3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5" name="Google Shape;15895;p17"/>
            <p:cNvSpPr/>
            <p:nvPr/>
          </p:nvSpPr>
          <p:spPr>
            <a:xfrm>
              <a:off x="6323325" y="1086175"/>
              <a:ext cx="9900" cy="9750"/>
            </a:xfrm>
            <a:custGeom>
              <a:avLst/>
              <a:gdLst/>
              <a:ahLst/>
              <a:cxnLst/>
              <a:rect l="l" t="t" r="r" b="b"/>
              <a:pathLst>
                <a:path w="396" h="390" extrusionOk="0">
                  <a:moveTo>
                    <a:pt x="214" y="0"/>
                  </a:moveTo>
                  <a:cubicBezTo>
                    <a:pt x="153" y="0"/>
                    <a:pt x="122" y="31"/>
                    <a:pt x="92" y="61"/>
                  </a:cubicBezTo>
                  <a:cubicBezTo>
                    <a:pt x="1" y="152"/>
                    <a:pt x="31" y="304"/>
                    <a:pt x="153" y="365"/>
                  </a:cubicBezTo>
                  <a:cubicBezTo>
                    <a:pt x="170" y="382"/>
                    <a:pt x="189" y="390"/>
                    <a:pt x="209" y="390"/>
                  </a:cubicBezTo>
                  <a:cubicBezTo>
                    <a:pt x="260" y="390"/>
                    <a:pt x="313" y="340"/>
                    <a:pt x="335" y="274"/>
                  </a:cubicBezTo>
                  <a:cubicBezTo>
                    <a:pt x="396" y="152"/>
                    <a:pt x="335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6" name="Google Shape;15896;p17"/>
            <p:cNvSpPr/>
            <p:nvPr/>
          </p:nvSpPr>
          <p:spPr>
            <a:xfrm>
              <a:off x="7095375" y="1330575"/>
              <a:ext cx="11425" cy="8675"/>
            </a:xfrm>
            <a:custGeom>
              <a:avLst/>
              <a:gdLst/>
              <a:ahLst/>
              <a:cxnLst/>
              <a:rect l="l" t="t" r="r" b="b"/>
              <a:pathLst>
                <a:path w="457" h="347" extrusionOk="0">
                  <a:moveTo>
                    <a:pt x="207" y="0"/>
                  </a:moveTo>
                  <a:cubicBezTo>
                    <a:pt x="141" y="0"/>
                    <a:pt x="84" y="35"/>
                    <a:pt x="62" y="103"/>
                  </a:cubicBezTo>
                  <a:cubicBezTo>
                    <a:pt x="1" y="225"/>
                    <a:pt x="92" y="346"/>
                    <a:pt x="214" y="346"/>
                  </a:cubicBezTo>
                  <a:cubicBezTo>
                    <a:pt x="305" y="346"/>
                    <a:pt x="396" y="285"/>
                    <a:pt x="426" y="194"/>
                  </a:cubicBezTo>
                  <a:cubicBezTo>
                    <a:pt x="457" y="73"/>
                    <a:pt x="366" y="42"/>
                    <a:pt x="274" y="12"/>
                  </a:cubicBezTo>
                  <a:cubicBezTo>
                    <a:pt x="252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7" name="Google Shape;15897;p17"/>
            <p:cNvSpPr/>
            <p:nvPr/>
          </p:nvSpPr>
          <p:spPr>
            <a:xfrm>
              <a:off x="6261775" y="11986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83" y="1"/>
                  </a:moveTo>
                  <a:cubicBezTo>
                    <a:pt x="62" y="31"/>
                    <a:pt x="1" y="62"/>
                    <a:pt x="31" y="183"/>
                  </a:cubicBezTo>
                  <a:cubicBezTo>
                    <a:pt x="31" y="244"/>
                    <a:pt x="122" y="305"/>
                    <a:pt x="214" y="305"/>
                  </a:cubicBezTo>
                  <a:cubicBezTo>
                    <a:pt x="335" y="305"/>
                    <a:pt x="426" y="214"/>
                    <a:pt x="396" y="92"/>
                  </a:cubicBezTo>
                  <a:cubicBezTo>
                    <a:pt x="36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8" name="Google Shape;15898;p17"/>
            <p:cNvSpPr/>
            <p:nvPr/>
          </p:nvSpPr>
          <p:spPr>
            <a:xfrm>
              <a:off x="6064200" y="1334650"/>
              <a:ext cx="19025" cy="13700"/>
            </a:xfrm>
            <a:custGeom>
              <a:avLst/>
              <a:gdLst/>
              <a:ahLst/>
              <a:cxnLst/>
              <a:rect l="l" t="t" r="r" b="b"/>
              <a:pathLst>
                <a:path w="761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53" y="426"/>
                    <a:pt x="366" y="366"/>
                    <a:pt x="548" y="366"/>
                  </a:cubicBezTo>
                  <a:cubicBezTo>
                    <a:pt x="639" y="305"/>
                    <a:pt x="670" y="244"/>
                    <a:pt x="761" y="183"/>
                  </a:cubicBezTo>
                  <a:cubicBezTo>
                    <a:pt x="487" y="183"/>
                    <a:pt x="214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9" name="Google Shape;15899;p17"/>
            <p:cNvSpPr/>
            <p:nvPr/>
          </p:nvSpPr>
          <p:spPr>
            <a:xfrm>
              <a:off x="5986700" y="124042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83" y="1"/>
                  </a:moveTo>
                  <a:cubicBezTo>
                    <a:pt x="92" y="1"/>
                    <a:pt x="0" y="92"/>
                    <a:pt x="31" y="183"/>
                  </a:cubicBezTo>
                  <a:cubicBezTo>
                    <a:pt x="31" y="292"/>
                    <a:pt x="55" y="401"/>
                    <a:pt x="169" y="401"/>
                  </a:cubicBezTo>
                  <a:cubicBezTo>
                    <a:pt x="183" y="401"/>
                    <a:pt x="197" y="399"/>
                    <a:pt x="213" y="396"/>
                  </a:cubicBezTo>
                  <a:cubicBezTo>
                    <a:pt x="274" y="365"/>
                    <a:pt x="335" y="274"/>
                    <a:pt x="335" y="244"/>
                  </a:cubicBezTo>
                  <a:cubicBezTo>
                    <a:pt x="335" y="92"/>
                    <a:pt x="27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0" name="Google Shape;15900;p17"/>
            <p:cNvSpPr/>
            <p:nvPr/>
          </p:nvSpPr>
          <p:spPr>
            <a:xfrm>
              <a:off x="6448725" y="1472750"/>
              <a:ext cx="10650" cy="10100"/>
            </a:xfrm>
            <a:custGeom>
              <a:avLst/>
              <a:gdLst/>
              <a:ahLst/>
              <a:cxnLst/>
              <a:rect l="l" t="t" r="r" b="b"/>
              <a:pathLst>
                <a:path w="426" h="404" extrusionOk="0">
                  <a:moveTo>
                    <a:pt x="261" y="1"/>
                  </a:moveTo>
                  <a:cubicBezTo>
                    <a:pt x="245" y="1"/>
                    <a:pt x="229" y="3"/>
                    <a:pt x="213" y="9"/>
                  </a:cubicBezTo>
                  <a:cubicBezTo>
                    <a:pt x="91" y="9"/>
                    <a:pt x="0" y="130"/>
                    <a:pt x="30" y="252"/>
                  </a:cubicBezTo>
                  <a:cubicBezTo>
                    <a:pt x="61" y="343"/>
                    <a:pt x="152" y="404"/>
                    <a:pt x="243" y="404"/>
                  </a:cubicBezTo>
                  <a:cubicBezTo>
                    <a:pt x="365" y="374"/>
                    <a:pt x="426" y="252"/>
                    <a:pt x="426" y="130"/>
                  </a:cubicBezTo>
                  <a:cubicBezTo>
                    <a:pt x="401" y="55"/>
                    <a:pt x="334" y="1"/>
                    <a:pt x="2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1" name="Google Shape;15901;p17"/>
            <p:cNvSpPr/>
            <p:nvPr/>
          </p:nvSpPr>
          <p:spPr>
            <a:xfrm>
              <a:off x="6954800" y="1339775"/>
              <a:ext cx="10675" cy="7825"/>
            </a:xfrm>
            <a:custGeom>
              <a:avLst/>
              <a:gdLst/>
              <a:ahLst/>
              <a:cxnLst/>
              <a:rect l="l" t="t" r="r" b="b"/>
              <a:pathLst>
                <a:path w="427" h="313" extrusionOk="0">
                  <a:moveTo>
                    <a:pt x="165" y="1"/>
                  </a:moveTo>
                  <a:cubicBezTo>
                    <a:pt x="93" y="1"/>
                    <a:pt x="31" y="55"/>
                    <a:pt x="31" y="130"/>
                  </a:cubicBezTo>
                  <a:cubicBezTo>
                    <a:pt x="1" y="252"/>
                    <a:pt x="61" y="312"/>
                    <a:pt x="213" y="312"/>
                  </a:cubicBezTo>
                  <a:cubicBezTo>
                    <a:pt x="244" y="282"/>
                    <a:pt x="365" y="282"/>
                    <a:pt x="396" y="221"/>
                  </a:cubicBezTo>
                  <a:cubicBezTo>
                    <a:pt x="426" y="69"/>
                    <a:pt x="335" y="9"/>
                    <a:pt x="213" y="9"/>
                  </a:cubicBezTo>
                  <a:cubicBezTo>
                    <a:pt x="197" y="3"/>
                    <a:pt x="181" y="1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2" name="Google Shape;15902;p17"/>
            <p:cNvSpPr/>
            <p:nvPr/>
          </p:nvSpPr>
          <p:spPr>
            <a:xfrm>
              <a:off x="6553575" y="1239525"/>
              <a:ext cx="10675" cy="8525"/>
            </a:xfrm>
            <a:custGeom>
              <a:avLst/>
              <a:gdLst/>
              <a:ahLst/>
              <a:cxnLst/>
              <a:rect l="l" t="t" r="r" b="b"/>
              <a:pathLst>
                <a:path w="427" h="341" extrusionOk="0">
                  <a:moveTo>
                    <a:pt x="176" y="0"/>
                  </a:moveTo>
                  <a:cubicBezTo>
                    <a:pt x="99" y="0"/>
                    <a:pt x="31" y="75"/>
                    <a:pt x="31" y="128"/>
                  </a:cubicBezTo>
                  <a:cubicBezTo>
                    <a:pt x="1" y="248"/>
                    <a:pt x="90" y="309"/>
                    <a:pt x="299" y="340"/>
                  </a:cubicBezTo>
                  <a:lnTo>
                    <a:pt x="299" y="340"/>
                  </a:lnTo>
                  <a:cubicBezTo>
                    <a:pt x="290" y="335"/>
                    <a:pt x="368" y="302"/>
                    <a:pt x="396" y="219"/>
                  </a:cubicBezTo>
                  <a:cubicBezTo>
                    <a:pt x="426" y="67"/>
                    <a:pt x="335" y="6"/>
                    <a:pt x="213" y="6"/>
                  </a:cubicBezTo>
                  <a:cubicBezTo>
                    <a:pt x="201" y="2"/>
                    <a:pt x="189" y="0"/>
                    <a:pt x="176" y="0"/>
                  </a:cubicBezTo>
                  <a:close/>
                  <a:moveTo>
                    <a:pt x="299" y="340"/>
                  </a:moveTo>
                  <a:cubicBezTo>
                    <a:pt x="300" y="340"/>
                    <a:pt x="302" y="341"/>
                    <a:pt x="305" y="341"/>
                  </a:cubicBezTo>
                  <a:cubicBezTo>
                    <a:pt x="303" y="340"/>
                    <a:pt x="301" y="340"/>
                    <a:pt x="299" y="3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3" name="Google Shape;15903;p17"/>
            <p:cNvSpPr/>
            <p:nvPr/>
          </p:nvSpPr>
          <p:spPr>
            <a:xfrm>
              <a:off x="6862850" y="11939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0" y="1"/>
                  </a:moveTo>
                  <a:cubicBezTo>
                    <a:pt x="268" y="1"/>
                    <a:pt x="256" y="3"/>
                    <a:pt x="244" y="7"/>
                  </a:cubicBezTo>
                  <a:cubicBezTo>
                    <a:pt x="183" y="7"/>
                    <a:pt x="62" y="67"/>
                    <a:pt x="62" y="98"/>
                  </a:cubicBezTo>
                  <a:cubicBezTo>
                    <a:pt x="1" y="250"/>
                    <a:pt x="122" y="311"/>
                    <a:pt x="244" y="311"/>
                  </a:cubicBezTo>
                  <a:cubicBezTo>
                    <a:pt x="335" y="311"/>
                    <a:pt x="426" y="250"/>
                    <a:pt x="426" y="159"/>
                  </a:cubicBezTo>
                  <a:cubicBezTo>
                    <a:pt x="426" y="80"/>
                    <a:pt x="358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4" name="Google Shape;15904;p17"/>
            <p:cNvSpPr/>
            <p:nvPr/>
          </p:nvSpPr>
          <p:spPr>
            <a:xfrm>
              <a:off x="5768600" y="13491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74" y="0"/>
                  </a:moveTo>
                  <a:cubicBezTo>
                    <a:pt x="183" y="0"/>
                    <a:pt x="62" y="31"/>
                    <a:pt x="62" y="91"/>
                  </a:cubicBezTo>
                  <a:cubicBezTo>
                    <a:pt x="1" y="243"/>
                    <a:pt x="123" y="304"/>
                    <a:pt x="244" y="304"/>
                  </a:cubicBezTo>
                  <a:cubicBezTo>
                    <a:pt x="335" y="304"/>
                    <a:pt x="396" y="243"/>
                    <a:pt x="426" y="152"/>
                  </a:cubicBezTo>
                  <a:cubicBezTo>
                    <a:pt x="426" y="61"/>
                    <a:pt x="36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5" name="Google Shape;15905;p17"/>
            <p:cNvSpPr/>
            <p:nvPr/>
          </p:nvSpPr>
          <p:spPr>
            <a:xfrm>
              <a:off x="5868150" y="1352900"/>
              <a:ext cx="11425" cy="8550"/>
            </a:xfrm>
            <a:custGeom>
              <a:avLst/>
              <a:gdLst/>
              <a:ahLst/>
              <a:cxnLst/>
              <a:rect l="l" t="t" r="r" b="b"/>
              <a:pathLst>
                <a:path w="457" h="342" extrusionOk="0">
                  <a:moveTo>
                    <a:pt x="1" y="0"/>
                  </a:moveTo>
                  <a:cubicBezTo>
                    <a:pt x="1" y="61"/>
                    <a:pt x="1" y="122"/>
                    <a:pt x="31" y="183"/>
                  </a:cubicBezTo>
                  <a:cubicBezTo>
                    <a:pt x="53" y="270"/>
                    <a:pt x="153" y="341"/>
                    <a:pt x="263" y="341"/>
                  </a:cubicBezTo>
                  <a:cubicBezTo>
                    <a:pt x="307" y="341"/>
                    <a:pt x="353" y="330"/>
                    <a:pt x="396" y="304"/>
                  </a:cubicBezTo>
                  <a:cubicBezTo>
                    <a:pt x="426" y="274"/>
                    <a:pt x="457" y="213"/>
                    <a:pt x="457" y="152"/>
                  </a:cubicBezTo>
                  <a:cubicBezTo>
                    <a:pt x="426" y="0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6" name="Google Shape;15906;p17"/>
            <p:cNvSpPr/>
            <p:nvPr/>
          </p:nvSpPr>
          <p:spPr>
            <a:xfrm>
              <a:off x="5350675" y="1355075"/>
              <a:ext cx="15225" cy="14350"/>
            </a:xfrm>
            <a:custGeom>
              <a:avLst/>
              <a:gdLst/>
              <a:ahLst/>
              <a:cxnLst/>
              <a:rect l="l" t="t" r="r" b="b"/>
              <a:pathLst>
                <a:path w="609" h="574" extrusionOk="0">
                  <a:moveTo>
                    <a:pt x="441" y="0"/>
                  </a:moveTo>
                  <a:cubicBezTo>
                    <a:pt x="367" y="0"/>
                    <a:pt x="292" y="30"/>
                    <a:pt x="243" y="96"/>
                  </a:cubicBezTo>
                  <a:cubicBezTo>
                    <a:pt x="213" y="248"/>
                    <a:pt x="0" y="430"/>
                    <a:pt x="213" y="552"/>
                  </a:cubicBezTo>
                  <a:cubicBezTo>
                    <a:pt x="239" y="567"/>
                    <a:pt x="263" y="574"/>
                    <a:pt x="285" y="574"/>
                  </a:cubicBezTo>
                  <a:cubicBezTo>
                    <a:pt x="395" y="574"/>
                    <a:pt x="466" y="410"/>
                    <a:pt x="517" y="308"/>
                  </a:cubicBezTo>
                  <a:cubicBezTo>
                    <a:pt x="547" y="248"/>
                    <a:pt x="578" y="156"/>
                    <a:pt x="608" y="65"/>
                  </a:cubicBezTo>
                  <a:cubicBezTo>
                    <a:pt x="566" y="23"/>
                    <a:pt x="504" y="0"/>
                    <a:pt x="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7" name="Google Shape;15907;p17"/>
            <p:cNvSpPr/>
            <p:nvPr/>
          </p:nvSpPr>
          <p:spPr>
            <a:xfrm>
              <a:off x="5590025" y="1362025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183" y="0"/>
                  </a:moveTo>
                  <a:cubicBezTo>
                    <a:pt x="396" y="274"/>
                    <a:pt x="92" y="365"/>
                    <a:pt x="1" y="547"/>
                  </a:cubicBezTo>
                  <a:lnTo>
                    <a:pt x="548" y="547"/>
                  </a:lnTo>
                  <a:cubicBezTo>
                    <a:pt x="670" y="395"/>
                    <a:pt x="670" y="152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8" name="Google Shape;15908;p17"/>
            <p:cNvSpPr/>
            <p:nvPr/>
          </p:nvSpPr>
          <p:spPr>
            <a:xfrm>
              <a:off x="5805850" y="1362025"/>
              <a:ext cx="12175" cy="8525"/>
            </a:xfrm>
            <a:custGeom>
              <a:avLst/>
              <a:gdLst/>
              <a:ahLst/>
              <a:cxnLst/>
              <a:rect l="l" t="t" r="r" b="b"/>
              <a:pathLst>
                <a:path w="487" h="341" extrusionOk="0">
                  <a:moveTo>
                    <a:pt x="304" y="0"/>
                  </a:moveTo>
                  <a:cubicBezTo>
                    <a:pt x="183" y="0"/>
                    <a:pt x="61" y="0"/>
                    <a:pt x="31" y="152"/>
                  </a:cubicBezTo>
                  <a:cubicBezTo>
                    <a:pt x="0" y="213"/>
                    <a:pt x="31" y="274"/>
                    <a:pt x="92" y="304"/>
                  </a:cubicBezTo>
                  <a:cubicBezTo>
                    <a:pt x="125" y="329"/>
                    <a:pt x="163" y="340"/>
                    <a:pt x="201" y="340"/>
                  </a:cubicBezTo>
                  <a:cubicBezTo>
                    <a:pt x="302" y="340"/>
                    <a:pt x="404" y="262"/>
                    <a:pt x="426" y="152"/>
                  </a:cubicBezTo>
                  <a:cubicBezTo>
                    <a:pt x="456" y="122"/>
                    <a:pt x="456" y="61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9" name="Google Shape;15909;p17"/>
            <p:cNvSpPr/>
            <p:nvPr/>
          </p:nvSpPr>
          <p:spPr>
            <a:xfrm>
              <a:off x="6557375" y="1364300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213" y="0"/>
                  </a:moveTo>
                  <a:cubicBezTo>
                    <a:pt x="92" y="0"/>
                    <a:pt x="1" y="122"/>
                    <a:pt x="1" y="243"/>
                  </a:cubicBezTo>
                  <a:cubicBezTo>
                    <a:pt x="1" y="322"/>
                    <a:pt x="69" y="401"/>
                    <a:pt x="147" y="401"/>
                  </a:cubicBezTo>
                  <a:cubicBezTo>
                    <a:pt x="159" y="401"/>
                    <a:pt x="171" y="399"/>
                    <a:pt x="183" y="395"/>
                  </a:cubicBezTo>
                  <a:cubicBezTo>
                    <a:pt x="305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0" name="Google Shape;15910;p17"/>
            <p:cNvSpPr/>
            <p:nvPr/>
          </p:nvSpPr>
          <p:spPr>
            <a:xfrm>
              <a:off x="6716200" y="1364300"/>
              <a:ext cx="8375" cy="9400"/>
            </a:xfrm>
            <a:custGeom>
              <a:avLst/>
              <a:gdLst/>
              <a:ahLst/>
              <a:cxnLst/>
              <a:rect l="l" t="t" r="r" b="b"/>
              <a:pathLst>
                <a:path w="335" h="376" extrusionOk="0">
                  <a:moveTo>
                    <a:pt x="152" y="0"/>
                  </a:moveTo>
                  <a:cubicBezTo>
                    <a:pt x="61" y="0"/>
                    <a:pt x="0" y="61"/>
                    <a:pt x="0" y="213"/>
                  </a:cubicBezTo>
                  <a:cubicBezTo>
                    <a:pt x="61" y="243"/>
                    <a:pt x="31" y="304"/>
                    <a:pt x="122" y="365"/>
                  </a:cubicBezTo>
                  <a:cubicBezTo>
                    <a:pt x="151" y="372"/>
                    <a:pt x="176" y="376"/>
                    <a:pt x="198" y="376"/>
                  </a:cubicBezTo>
                  <a:cubicBezTo>
                    <a:pt x="269" y="376"/>
                    <a:pt x="304" y="336"/>
                    <a:pt x="304" y="243"/>
                  </a:cubicBezTo>
                  <a:cubicBezTo>
                    <a:pt x="335" y="9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1" name="Google Shape;15911;p17"/>
            <p:cNvSpPr/>
            <p:nvPr/>
          </p:nvSpPr>
          <p:spPr>
            <a:xfrm>
              <a:off x="5612825" y="1514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92" y="0"/>
                    <a:pt x="1" y="91"/>
                    <a:pt x="1" y="182"/>
                  </a:cubicBezTo>
                  <a:cubicBezTo>
                    <a:pt x="28" y="291"/>
                    <a:pt x="55" y="400"/>
                    <a:pt x="169" y="400"/>
                  </a:cubicBezTo>
                  <a:cubicBezTo>
                    <a:pt x="183" y="400"/>
                    <a:pt x="198" y="398"/>
                    <a:pt x="214" y="395"/>
                  </a:cubicBezTo>
                  <a:cubicBezTo>
                    <a:pt x="274" y="365"/>
                    <a:pt x="305" y="274"/>
                    <a:pt x="335" y="213"/>
                  </a:cubicBezTo>
                  <a:cubicBezTo>
                    <a:pt x="335" y="91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2" name="Google Shape;15912;p17"/>
            <p:cNvSpPr/>
            <p:nvPr/>
          </p:nvSpPr>
          <p:spPr>
            <a:xfrm>
              <a:off x="6356775" y="1112775"/>
              <a:ext cx="8375" cy="10025"/>
            </a:xfrm>
            <a:custGeom>
              <a:avLst/>
              <a:gdLst/>
              <a:ahLst/>
              <a:cxnLst/>
              <a:rect l="l" t="t" r="r" b="b"/>
              <a:pathLst>
                <a:path w="335" h="401" extrusionOk="0">
                  <a:moveTo>
                    <a:pt x="152" y="0"/>
                  </a:moveTo>
                  <a:cubicBezTo>
                    <a:pt x="61" y="0"/>
                    <a:pt x="0" y="91"/>
                    <a:pt x="0" y="183"/>
                  </a:cubicBezTo>
                  <a:cubicBezTo>
                    <a:pt x="0" y="291"/>
                    <a:pt x="25" y="400"/>
                    <a:pt x="138" y="400"/>
                  </a:cubicBezTo>
                  <a:cubicBezTo>
                    <a:pt x="152" y="400"/>
                    <a:pt x="167" y="399"/>
                    <a:pt x="183" y="395"/>
                  </a:cubicBezTo>
                  <a:cubicBezTo>
                    <a:pt x="243" y="365"/>
                    <a:pt x="274" y="274"/>
                    <a:pt x="335" y="213"/>
                  </a:cubicBezTo>
                  <a:cubicBezTo>
                    <a:pt x="304" y="91"/>
                    <a:pt x="24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3" name="Google Shape;15913;p17"/>
            <p:cNvSpPr/>
            <p:nvPr/>
          </p:nvSpPr>
          <p:spPr>
            <a:xfrm>
              <a:off x="6621975" y="114392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0"/>
                  </a:moveTo>
                  <a:cubicBezTo>
                    <a:pt x="61" y="31"/>
                    <a:pt x="0" y="61"/>
                    <a:pt x="31" y="183"/>
                  </a:cubicBezTo>
                  <a:cubicBezTo>
                    <a:pt x="31" y="244"/>
                    <a:pt x="122" y="304"/>
                    <a:pt x="213" y="304"/>
                  </a:cubicBezTo>
                  <a:cubicBezTo>
                    <a:pt x="335" y="304"/>
                    <a:pt x="426" y="244"/>
                    <a:pt x="395" y="92"/>
                  </a:cubicBezTo>
                  <a:cubicBezTo>
                    <a:pt x="365" y="3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4" name="Google Shape;15914;p17"/>
            <p:cNvSpPr/>
            <p:nvPr/>
          </p:nvSpPr>
          <p:spPr>
            <a:xfrm>
              <a:off x="6110550" y="1285125"/>
              <a:ext cx="10675" cy="7775"/>
            </a:xfrm>
            <a:custGeom>
              <a:avLst/>
              <a:gdLst/>
              <a:ahLst/>
              <a:cxnLst/>
              <a:rect l="l" t="t" r="r" b="b"/>
              <a:pathLst>
                <a:path w="427" h="311" extrusionOk="0">
                  <a:moveTo>
                    <a:pt x="281" y="0"/>
                  </a:moveTo>
                  <a:cubicBezTo>
                    <a:pt x="269" y="0"/>
                    <a:pt x="256" y="2"/>
                    <a:pt x="244" y="6"/>
                  </a:cubicBezTo>
                  <a:cubicBezTo>
                    <a:pt x="183" y="6"/>
                    <a:pt x="62" y="67"/>
                    <a:pt x="62" y="97"/>
                  </a:cubicBezTo>
                  <a:cubicBezTo>
                    <a:pt x="1" y="249"/>
                    <a:pt x="123" y="310"/>
                    <a:pt x="244" y="310"/>
                  </a:cubicBezTo>
                  <a:cubicBezTo>
                    <a:pt x="335" y="310"/>
                    <a:pt x="427" y="249"/>
                    <a:pt x="427" y="158"/>
                  </a:cubicBezTo>
                  <a:cubicBezTo>
                    <a:pt x="427" y="79"/>
                    <a:pt x="358" y="0"/>
                    <a:pt x="2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5" name="Google Shape;15915;p17"/>
            <p:cNvSpPr/>
            <p:nvPr/>
          </p:nvSpPr>
          <p:spPr>
            <a:xfrm>
              <a:off x="5823325" y="1389375"/>
              <a:ext cx="10650" cy="8625"/>
            </a:xfrm>
            <a:custGeom>
              <a:avLst/>
              <a:gdLst/>
              <a:ahLst/>
              <a:cxnLst/>
              <a:rect l="l" t="t" r="r" b="b"/>
              <a:pathLst>
                <a:path w="426" h="345" extrusionOk="0">
                  <a:moveTo>
                    <a:pt x="244" y="0"/>
                  </a:moveTo>
                  <a:cubicBezTo>
                    <a:pt x="152" y="0"/>
                    <a:pt x="61" y="61"/>
                    <a:pt x="31" y="152"/>
                  </a:cubicBezTo>
                  <a:cubicBezTo>
                    <a:pt x="0" y="243"/>
                    <a:pt x="31" y="304"/>
                    <a:pt x="183" y="335"/>
                  </a:cubicBezTo>
                  <a:cubicBezTo>
                    <a:pt x="209" y="341"/>
                    <a:pt x="235" y="345"/>
                    <a:pt x="260" y="345"/>
                  </a:cubicBezTo>
                  <a:cubicBezTo>
                    <a:pt x="351" y="345"/>
                    <a:pt x="426" y="29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6" name="Google Shape;15916;p17"/>
            <p:cNvSpPr/>
            <p:nvPr/>
          </p:nvSpPr>
          <p:spPr>
            <a:xfrm>
              <a:off x="6092325" y="1389825"/>
              <a:ext cx="11425" cy="8200"/>
            </a:xfrm>
            <a:custGeom>
              <a:avLst/>
              <a:gdLst/>
              <a:ahLst/>
              <a:cxnLst/>
              <a:rect l="l" t="t" r="r" b="b"/>
              <a:pathLst>
                <a:path w="457" h="328" extrusionOk="0">
                  <a:moveTo>
                    <a:pt x="215" y="1"/>
                  </a:moveTo>
                  <a:cubicBezTo>
                    <a:pt x="155" y="1"/>
                    <a:pt x="84" y="29"/>
                    <a:pt x="61" y="73"/>
                  </a:cubicBezTo>
                  <a:cubicBezTo>
                    <a:pt x="1" y="165"/>
                    <a:pt x="31" y="256"/>
                    <a:pt x="122" y="317"/>
                  </a:cubicBezTo>
                  <a:cubicBezTo>
                    <a:pt x="145" y="324"/>
                    <a:pt x="170" y="328"/>
                    <a:pt x="195" y="328"/>
                  </a:cubicBezTo>
                  <a:cubicBezTo>
                    <a:pt x="270" y="328"/>
                    <a:pt x="350" y="294"/>
                    <a:pt x="396" y="225"/>
                  </a:cubicBezTo>
                  <a:cubicBezTo>
                    <a:pt x="456" y="134"/>
                    <a:pt x="396" y="13"/>
                    <a:pt x="274" y="13"/>
                  </a:cubicBezTo>
                  <a:cubicBezTo>
                    <a:pt x="258" y="5"/>
                    <a:pt x="237" y="1"/>
                    <a:pt x="2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7" name="Google Shape;15917;p17"/>
            <p:cNvSpPr/>
            <p:nvPr/>
          </p:nvSpPr>
          <p:spPr>
            <a:xfrm>
              <a:off x="5434250" y="1398825"/>
              <a:ext cx="9900" cy="10150"/>
            </a:xfrm>
            <a:custGeom>
              <a:avLst/>
              <a:gdLst/>
              <a:ahLst/>
              <a:cxnLst/>
              <a:rect l="l" t="t" r="r" b="b"/>
              <a:pathLst>
                <a:path w="396" h="406" extrusionOk="0">
                  <a:moveTo>
                    <a:pt x="95" y="1"/>
                  </a:moveTo>
                  <a:cubicBezTo>
                    <a:pt x="41" y="1"/>
                    <a:pt x="1" y="28"/>
                    <a:pt x="1" y="109"/>
                  </a:cubicBezTo>
                  <a:cubicBezTo>
                    <a:pt x="1" y="230"/>
                    <a:pt x="62" y="321"/>
                    <a:pt x="183" y="382"/>
                  </a:cubicBezTo>
                  <a:cubicBezTo>
                    <a:pt x="208" y="398"/>
                    <a:pt x="230" y="406"/>
                    <a:pt x="250" y="406"/>
                  </a:cubicBezTo>
                  <a:cubicBezTo>
                    <a:pt x="305" y="406"/>
                    <a:pt x="343" y="350"/>
                    <a:pt x="366" y="261"/>
                  </a:cubicBezTo>
                  <a:cubicBezTo>
                    <a:pt x="396" y="139"/>
                    <a:pt x="305" y="17"/>
                    <a:pt x="183" y="17"/>
                  </a:cubicBezTo>
                  <a:cubicBezTo>
                    <a:pt x="153" y="7"/>
                    <a:pt x="122" y="1"/>
                    <a:pt x="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8" name="Google Shape;15918;p17"/>
            <p:cNvSpPr/>
            <p:nvPr/>
          </p:nvSpPr>
          <p:spPr>
            <a:xfrm>
              <a:off x="5636400" y="1563200"/>
              <a:ext cx="10650" cy="7800"/>
            </a:xfrm>
            <a:custGeom>
              <a:avLst/>
              <a:gdLst/>
              <a:ahLst/>
              <a:cxnLst/>
              <a:rect l="l" t="t" r="r" b="b"/>
              <a:pathLst>
                <a:path w="426" h="312" extrusionOk="0">
                  <a:moveTo>
                    <a:pt x="306" y="0"/>
                  </a:moveTo>
                  <a:cubicBezTo>
                    <a:pt x="295" y="0"/>
                    <a:pt x="284" y="3"/>
                    <a:pt x="274" y="8"/>
                  </a:cubicBezTo>
                  <a:cubicBezTo>
                    <a:pt x="182" y="8"/>
                    <a:pt x="30" y="38"/>
                    <a:pt x="30" y="99"/>
                  </a:cubicBezTo>
                  <a:cubicBezTo>
                    <a:pt x="0" y="221"/>
                    <a:pt x="91" y="312"/>
                    <a:pt x="243" y="312"/>
                  </a:cubicBezTo>
                  <a:cubicBezTo>
                    <a:pt x="304" y="312"/>
                    <a:pt x="395" y="281"/>
                    <a:pt x="426" y="190"/>
                  </a:cubicBezTo>
                  <a:cubicBezTo>
                    <a:pt x="426" y="64"/>
                    <a:pt x="362" y="0"/>
                    <a:pt x="3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9" name="Google Shape;15919;p17"/>
            <p:cNvSpPr/>
            <p:nvPr/>
          </p:nvSpPr>
          <p:spPr>
            <a:xfrm>
              <a:off x="6160725" y="12320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213" y="0"/>
                  </a:moveTo>
                  <a:cubicBezTo>
                    <a:pt x="91" y="61"/>
                    <a:pt x="0" y="152"/>
                    <a:pt x="61" y="274"/>
                  </a:cubicBezTo>
                  <a:cubicBezTo>
                    <a:pt x="122" y="365"/>
                    <a:pt x="213" y="487"/>
                    <a:pt x="213" y="487"/>
                  </a:cubicBezTo>
                  <a:cubicBezTo>
                    <a:pt x="365" y="426"/>
                    <a:pt x="426" y="274"/>
                    <a:pt x="395" y="152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0" name="Google Shape;15920;p17"/>
            <p:cNvSpPr/>
            <p:nvPr/>
          </p:nvSpPr>
          <p:spPr>
            <a:xfrm>
              <a:off x="6575625" y="1422600"/>
              <a:ext cx="10650" cy="9550"/>
            </a:xfrm>
            <a:custGeom>
              <a:avLst/>
              <a:gdLst/>
              <a:ahLst/>
              <a:cxnLst/>
              <a:rect l="l" t="t" r="r" b="b"/>
              <a:pathLst>
                <a:path w="426" h="382" extrusionOk="0">
                  <a:moveTo>
                    <a:pt x="182" y="1"/>
                  </a:moveTo>
                  <a:cubicBezTo>
                    <a:pt x="92" y="1"/>
                    <a:pt x="31" y="55"/>
                    <a:pt x="31" y="130"/>
                  </a:cubicBezTo>
                  <a:cubicBezTo>
                    <a:pt x="0" y="252"/>
                    <a:pt x="91" y="373"/>
                    <a:pt x="213" y="373"/>
                  </a:cubicBezTo>
                  <a:cubicBezTo>
                    <a:pt x="229" y="379"/>
                    <a:pt x="245" y="381"/>
                    <a:pt x="261" y="381"/>
                  </a:cubicBezTo>
                  <a:cubicBezTo>
                    <a:pt x="334" y="381"/>
                    <a:pt x="395" y="327"/>
                    <a:pt x="395" y="252"/>
                  </a:cubicBezTo>
                  <a:cubicBezTo>
                    <a:pt x="426" y="130"/>
                    <a:pt x="365" y="39"/>
                    <a:pt x="243" y="9"/>
                  </a:cubicBezTo>
                  <a:cubicBezTo>
                    <a:pt x="222" y="3"/>
                    <a:pt x="201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1" name="Google Shape;15921;p17"/>
            <p:cNvSpPr/>
            <p:nvPr/>
          </p:nvSpPr>
          <p:spPr>
            <a:xfrm>
              <a:off x="5270875" y="1445600"/>
              <a:ext cx="8400" cy="10025"/>
            </a:xfrm>
            <a:custGeom>
              <a:avLst/>
              <a:gdLst/>
              <a:ahLst/>
              <a:cxnLst/>
              <a:rect l="l" t="t" r="r" b="b"/>
              <a:pathLst>
                <a:path w="336" h="401" extrusionOk="0">
                  <a:moveTo>
                    <a:pt x="183" y="1"/>
                  </a:moveTo>
                  <a:cubicBezTo>
                    <a:pt x="62" y="1"/>
                    <a:pt x="1" y="92"/>
                    <a:pt x="1" y="183"/>
                  </a:cubicBezTo>
                  <a:cubicBezTo>
                    <a:pt x="1" y="292"/>
                    <a:pt x="49" y="400"/>
                    <a:pt x="168" y="400"/>
                  </a:cubicBezTo>
                  <a:cubicBezTo>
                    <a:pt x="182" y="400"/>
                    <a:pt x="197" y="399"/>
                    <a:pt x="214" y="396"/>
                  </a:cubicBezTo>
                  <a:cubicBezTo>
                    <a:pt x="274" y="365"/>
                    <a:pt x="305" y="244"/>
                    <a:pt x="335" y="213"/>
                  </a:cubicBezTo>
                  <a:cubicBezTo>
                    <a:pt x="335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2" name="Google Shape;15922;p17"/>
            <p:cNvSpPr/>
            <p:nvPr/>
          </p:nvSpPr>
          <p:spPr>
            <a:xfrm>
              <a:off x="6107525" y="1231175"/>
              <a:ext cx="10650" cy="9425"/>
            </a:xfrm>
            <a:custGeom>
              <a:avLst/>
              <a:gdLst/>
              <a:ahLst/>
              <a:cxnLst/>
              <a:rect l="l" t="t" r="r" b="b"/>
              <a:pathLst>
                <a:path w="426" h="377" extrusionOk="0">
                  <a:moveTo>
                    <a:pt x="197" y="0"/>
                  </a:moveTo>
                  <a:cubicBezTo>
                    <a:pt x="99" y="0"/>
                    <a:pt x="27" y="83"/>
                    <a:pt x="0" y="188"/>
                  </a:cubicBezTo>
                  <a:cubicBezTo>
                    <a:pt x="0" y="280"/>
                    <a:pt x="61" y="371"/>
                    <a:pt x="152" y="371"/>
                  </a:cubicBezTo>
                  <a:cubicBezTo>
                    <a:pt x="168" y="375"/>
                    <a:pt x="184" y="377"/>
                    <a:pt x="199" y="377"/>
                  </a:cubicBezTo>
                  <a:cubicBezTo>
                    <a:pt x="297" y="377"/>
                    <a:pt x="369" y="294"/>
                    <a:pt x="396" y="188"/>
                  </a:cubicBezTo>
                  <a:cubicBezTo>
                    <a:pt x="426" y="97"/>
                    <a:pt x="335" y="6"/>
                    <a:pt x="244" y="6"/>
                  </a:cubicBezTo>
                  <a:cubicBezTo>
                    <a:pt x="228" y="2"/>
                    <a:pt x="212" y="0"/>
                    <a:pt x="1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3" name="Google Shape;15923;p17"/>
            <p:cNvSpPr/>
            <p:nvPr/>
          </p:nvSpPr>
          <p:spPr>
            <a:xfrm>
              <a:off x="5625750" y="1457000"/>
              <a:ext cx="8375" cy="12175"/>
            </a:xfrm>
            <a:custGeom>
              <a:avLst/>
              <a:gdLst/>
              <a:ahLst/>
              <a:cxnLst/>
              <a:rect l="l" t="t" r="r" b="b"/>
              <a:pathLst>
                <a:path w="335" h="487" extrusionOk="0">
                  <a:moveTo>
                    <a:pt x="122" y="0"/>
                  </a:moveTo>
                  <a:cubicBezTo>
                    <a:pt x="61" y="31"/>
                    <a:pt x="61" y="92"/>
                    <a:pt x="31" y="152"/>
                  </a:cubicBezTo>
                  <a:cubicBezTo>
                    <a:pt x="31" y="274"/>
                    <a:pt x="1" y="456"/>
                    <a:pt x="213" y="487"/>
                  </a:cubicBezTo>
                  <a:cubicBezTo>
                    <a:pt x="244" y="487"/>
                    <a:pt x="274" y="396"/>
                    <a:pt x="335" y="365"/>
                  </a:cubicBezTo>
                  <a:cubicBezTo>
                    <a:pt x="304" y="213"/>
                    <a:pt x="274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4" name="Google Shape;15924;p17"/>
            <p:cNvSpPr/>
            <p:nvPr/>
          </p:nvSpPr>
          <p:spPr>
            <a:xfrm>
              <a:off x="5577125" y="1280700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83" y="31"/>
                    <a:pt x="91" y="31"/>
                    <a:pt x="61" y="122"/>
                  </a:cubicBezTo>
                  <a:cubicBezTo>
                    <a:pt x="0" y="213"/>
                    <a:pt x="61" y="274"/>
                    <a:pt x="183" y="305"/>
                  </a:cubicBezTo>
                  <a:cubicBezTo>
                    <a:pt x="304" y="305"/>
                    <a:pt x="426" y="305"/>
                    <a:pt x="426" y="153"/>
                  </a:cubicBezTo>
                  <a:cubicBezTo>
                    <a:pt x="426" y="3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5" name="Google Shape;15925;p17"/>
            <p:cNvSpPr/>
            <p:nvPr/>
          </p:nvSpPr>
          <p:spPr>
            <a:xfrm>
              <a:off x="6421375" y="1006950"/>
              <a:ext cx="10650" cy="8575"/>
            </a:xfrm>
            <a:custGeom>
              <a:avLst/>
              <a:gdLst/>
              <a:ahLst/>
              <a:cxnLst/>
              <a:rect l="l" t="t" r="r" b="b"/>
              <a:pathLst>
                <a:path w="426" h="343" extrusionOk="0">
                  <a:moveTo>
                    <a:pt x="165" y="0"/>
                  </a:moveTo>
                  <a:cubicBezTo>
                    <a:pt x="92" y="0"/>
                    <a:pt x="30" y="55"/>
                    <a:pt x="30" y="130"/>
                  </a:cubicBezTo>
                  <a:cubicBezTo>
                    <a:pt x="0" y="249"/>
                    <a:pt x="88" y="310"/>
                    <a:pt x="320" y="341"/>
                  </a:cubicBezTo>
                  <a:lnTo>
                    <a:pt x="320" y="341"/>
                  </a:lnTo>
                  <a:cubicBezTo>
                    <a:pt x="291" y="330"/>
                    <a:pt x="368" y="276"/>
                    <a:pt x="395" y="221"/>
                  </a:cubicBezTo>
                  <a:cubicBezTo>
                    <a:pt x="425" y="69"/>
                    <a:pt x="334" y="8"/>
                    <a:pt x="213" y="8"/>
                  </a:cubicBezTo>
                  <a:cubicBezTo>
                    <a:pt x="196" y="3"/>
                    <a:pt x="180" y="0"/>
                    <a:pt x="165" y="0"/>
                  </a:cubicBezTo>
                  <a:close/>
                  <a:moveTo>
                    <a:pt x="320" y="341"/>
                  </a:moveTo>
                  <a:cubicBezTo>
                    <a:pt x="323" y="342"/>
                    <a:pt x="328" y="343"/>
                    <a:pt x="334" y="343"/>
                  </a:cubicBezTo>
                  <a:cubicBezTo>
                    <a:pt x="329" y="342"/>
                    <a:pt x="325" y="341"/>
                    <a:pt x="320" y="34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6" name="Google Shape;15926;p17"/>
            <p:cNvSpPr/>
            <p:nvPr/>
          </p:nvSpPr>
          <p:spPr>
            <a:xfrm>
              <a:off x="6368175" y="1224475"/>
              <a:ext cx="12925" cy="8525"/>
            </a:xfrm>
            <a:custGeom>
              <a:avLst/>
              <a:gdLst/>
              <a:ahLst/>
              <a:cxnLst/>
              <a:rect l="l" t="t" r="r" b="b"/>
              <a:pathLst>
                <a:path w="517" h="341" extrusionOk="0">
                  <a:moveTo>
                    <a:pt x="243" y="31"/>
                  </a:moveTo>
                  <a:cubicBezTo>
                    <a:pt x="122" y="31"/>
                    <a:pt x="0" y="61"/>
                    <a:pt x="31" y="152"/>
                  </a:cubicBezTo>
                  <a:cubicBezTo>
                    <a:pt x="31" y="258"/>
                    <a:pt x="122" y="341"/>
                    <a:pt x="226" y="341"/>
                  </a:cubicBezTo>
                  <a:cubicBezTo>
                    <a:pt x="242" y="341"/>
                    <a:pt x="258" y="339"/>
                    <a:pt x="274" y="335"/>
                  </a:cubicBezTo>
                  <a:cubicBezTo>
                    <a:pt x="365" y="335"/>
                    <a:pt x="486" y="244"/>
                    <a:pt x="486" y="183"/>
                  </a:cubicBezTo>
                  <a:cubicBezTo>
                    <a:pt x="517" y="0"/>
                    <a:pt x="334" y="61"/>
                    <a:pt x="243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7" name="Google Shape;15927;p17"/>
            <p:cNvSpPr/>
            <p:nvPr/>
          </p:nvSpPr>
          <p:spPr>
            <a:xfrm>
              <a:off x="5416875" y="1250150"/>
              <a:ext cx="8300" cy="9450"/>
            </a:xfrm>
            <a:custGeom>
              <a:avLst/>
              <a:gdLst/>
              <a:ahLst/>
              <a:cxnLst/>
              <a:rect l="l" t="t" r="r" b="b"/>
              <a:pathLst>
                <a:path w="332" h="378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27" y="220"/>
                    <a:pt x="58" y="372"/>
                    <a:pt x="118" y="372"/>
                  </a:cubicBezTo>
                  <a:cubicBezTo>
                    <a:pt x="134" y="376"/>
                    <a:pt x="150" y="377"/>
                    <a:pt x="165" y="377"/>
                  </a:cubicBezTo>
                  <a:cubicBezTo>
                    <a:pt x="262" y="377"/>
                    <a:pt x="331" y="295"/>
                    <a:pt x="331" y="189"/>
                  </a:cubicBezTo>
                  <a:cubicBezTo>
                    <a:pt x="331" y="98"/>
                    <a:pt x="27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8" name="Google Shape;15928;p17"/>
            <p:cNvSpPr/>
            <p:nvPr/>
          </p:nvSpPr>
          <p:spPr>
            <a:xfrm>
              <a:off x="6917575" y="12165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1" y="1"/>
                  </a:moveTo>
                  <a:cubicBezTo>
                    <a:pt x="166" y="1"/>
                    <a:pt x="106" y="29"/>
                    <a:pt x="61" y="73"/>
                  </a:cubicBezTo>
                  <a:cubicBezTo>
                    <a:pt x="0" y="164"/>
                    <a:pt x="61" y="256"/>
                    <a:pt x="122" y="286"/>
                  </a:cubicBezTo>
                  <a:cubicBezTo>
                    <a:pt x="162" y="306"/>
                    <a:pt x="203" y="316"/>
                    <a:pt x="241" y="316"/>
                  </a:cubicBezTo>
                  <a:cubicBezTo>
                    <a:pt x="318" y="316"/>
                    <a:pt x="385" y="276"/>
                    <a:pt x="426" y="195"/>
                  </a:cubicBezTo>
                  <a:cubicBezTo>
                    <a:pt x="456" y="104"/>
                    <a:pt x="395" y="43"/>
                    <a:pt x="304" y="12"/>
                  </a:cubicBezTo>
                  <a:cubicBezTo>
                    <a:pt x="280" y="4"/>
                    <a:pt x="255" y="1"/>
                    <a:pt x="2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9" name="Google Shape;15929;p17"/>
            <p:cNvSpPr/>
            <p:nvPr/>
          </p:nvSpPr>
          <p:spPr>
            <a:xfrm>
              <a:off x="6367400" y="1207000"/>
              <a:ext cx="11425" cy="8700"/>
            </a:xfrm>
            <a:custGeom>
              <a:avLst/>
              <a:gdLst/>
              <a:ahLst/>
              <a:cxnLst/>
              <a:rect l="l" t="t" r="r" b="b"/>
              <a:pathLst>
                <a:path w="457" h="348" extrusionOk="0">
                  <a:moveTo>
                    <a:pt x="274" y="0"/>
                  </a:moveTo>
                  <a:cubicBezTo>
                    <a:pt x="153" y="0"/>
                    <a:pt x="31" y="0"/>
                    <a:pt x="1" y="152"/>
                  </a:cubicBezTo>
                  <a:cubicBezTo>
                    <a:pt x="1" y="213"/>
                    <a:pt x="1" y="243"/>
                    <a:pt x="62" y="304"/>
                  </a:cubicBezTo>
                  <a:cubicBezTo>
                    <a:pt x="101" y="333"/>
                    <a:pt x="146" y="347"/>
                    <a:pt x="190" y="347"/>
                  </a:cubicBezTo>
                  <a:cubicBezTo>
                    <a:pt x="284" y="347"/>
                    <a:pt x="375" y="286"/>
                    <a:pt x="396" y="183"/>
                  </a:cubicBezTo>
                  <a:cubicBezTo>
                    <a:pt x="426" y="122"/>
                    <a:pt x="426" y="6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0" name="Google Shape;15930;p17"/>
            <p:cNvSpPr/>
            <p:nvPr/>
          </p:nvSpPr>
          <p:spPr>
            <a:xfrm>
              <a:off x="6387925" y="1457750"/>
              <a:ext cx="9900" cy="12975"/>
            </a:xfrm>
            <a:custGeom>
              <a:avLst/>
              <a:gdLst/>
              <a:ahLst/>
              <a:cxnLst/>
              <a:rect l="l" t="t" r="r" b="b"/>
              <a:pathLst>
                <a:path w="396" h="519" extrusionOk="0">
                  <a:moveTo>
                    <a:pt x="0" y="1"/>
                  </a:moveTo>
                  <a:lnTo>
                    <a:pt x="0" y="518"/>
                  </a:lnTo>
                  <a:cubicBezTo>
                    <a:pt x="31" y="518"/>
                    <a:pt x="61" y="519"/>
                    <a:pt x="91" y="519"/>
                  </a:cubicBezTo>
                  <a:cubicBezTo>
                    <a:pt x="208" y="519"/>
                    <a:pt x="310" y="499"/>
                    <a:pt x="335" y="305"/>
                  </a:cubicBezTo>
                  <a:cubicBezTo>
                    <a:pt x="396" y="62"/>
                    <a:pt x="213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1" name="Google Shape;15931;p17"/>
            <p:cNvSpPr/>
            <p:nvPr/>
          </p:nvSpPr>
          <p:spPr>
            <a:xfrm>
              <a:off x="5941100" y="1463650"/>
              <a:ext cx="8400" cy="10100"/>
            </a:xfrm>
            <a:custGeom>
              <a:avLst/>
              <a:gdLst/>
              <a:ahLst/>
              <a:cxnLst/>
              <a:rect l="l" t="t" r="r" b="b"/>
              <a:pathLst>
                <a:path w="336" h="404" extrusionOk="0">
                  <a:moveTo>
                    <a:pt x="159" y="0"/>
                  </a:moveTo>
                  <a:cubicBezTo>
                    <a:pt x="82" y="0"/>
                    <a:pt x="56" y="59"/>
                    <a:pt x="31" y="160"/>
                  </a:cubicBezTo>
                  <a:cubicBezTo>
                    <a:pt x="1" y="282"/>
                    <a:pt x="31" y="403"/>
                    <a:pt x="183" y="403"/>
                  </a:cubicBezTo>
                  <a:cubicBezTo>
                    <a:pt x="274" y="403"/>
                    <a:pt x="335" y="312"/>
                    <a:pt x="335" y="221"/>
                  </a:cubicBezTo>
                  <a:cubicBezTo>
                    <a:pt x="335" y="130"/>
                    <a:pt x="274" y="38"/>
                    <a:pt x="214" y="8"/>
                  </a:cubicBezTo>
                  <a:cubicBezTo>
                    <a:pt x="193" y="3"/>
                    <a:pt x="174" y="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2" name="Google Shape;15932;p17"/>
            <p:cNvSpPr/>
            <p:nvPr/>
          </p:nvSpPr>
          <p:spPr>
            <a:xfrm>
              <a:off x="5442625" y="1330100"/>
              <a:ext cx="9125" cy="7625"/>
            </a:xfrm>
            <a:custGeom>
              <a:avLst/>
              <a:gdLst/>
              <a:ahLst/>
              <a:cxnLst/>
              <a:rect l="l" t="t" r="r" b="b"/>
              <a:pathLst>
                <a:path w="365" h="305" extrusionOk="0">
                  <a:moveTo>
                    <a:pt x="183" y="0"/>
                  </a:moveTo>
                  <a:cubicBezTo>
                    <a:pt x="122" y="0"/>
                    <a:pt x="0" y="31"/>
                    <a:pt x="0" y="122"/>
                  </a:cubicBezTo>
                  <a:cubicBezTo>
                    <a:pt x="31" y="183"/>
                    <a:pt x="91" y="274"/>
                    <a:pt x="183" y="304"/>
                  </a:cubicBezTo>
                  <a:cubicBezTo>
                    <a:pt x="243" y="304"/>
                    <a:pt x="335" y="274"/>
                    <a:pt x="36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3" name="Google Shape;15933;p17"/>
            <p:cNvSpPr/>
            <p:nvPr/>
          </p:nvSpPr>
          <p:spPr>
            <a:xfrm>
              <a:off x="6417550" y="115000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183" y="1"/>
                  </a:moveTo>
                  <a:cubicBezTo>
                    <a:pt x="92" y="31"/>
                    <a:pt x="31" y="92"/>
                    <a:pt x="1" y="183"/>
                  </a:cubicBezTo>
                  <a:cubicBezTo>
                    <a:pt x="1" y="274"/>
                    <a:pt x="92" y="365"/>
                    <a:pt x="183" y="365"/>
                  </a:cubicBezTo>
                  <a:cubicBezTo>
                    <a:pt x="305" y="365"/>
                    <a:pt x="396" y="244"/>
                    <a:pt x="366" y="122"/>
                  </a:cubicBezTo>
                  <a:cubicBezTo>
                    <a:pt x="335" y="31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4" name="Google Shape;15934;p17"/>
            <p:cNvSpPr/>
            <p:nvPr/>
          </p:nvSpPr>
          <p:spPr>
            <a:xfrm>
              <a:off x="5745825" y="1351975"/>
              <a:ext cx="7625" cy="7775"/>
            </a:xfrm>
            <a:custGeom>
              <a:avLst/>
              <a:gdLst/>
              <a:ahLst/>
              <a:cxnLst/>
              <a:rect l="l" t="t" r="r" b="b"/>
              <a:pathLst>
                <a:path w="305" h="311" extrusionOk="0">
                  <a:moveTo>
                    <a:pt x="216" y="1"/>
                  </a:moveTo>
                  <a:cubicBezTo>
                    <a:pt x="206" y="1"/>
                    <a:pt x="195" y="3"/>
                    <a:pt x="182" y="7"/>
                  </a:cubicBezTo>
                  <a:cubicBezTo>
                    <a:pt x="91" y="7"/>
                    <a:pt x="61" y="68"/>
                    <a:pt x="30" y="159"/>
                  </a:cubicBezTo>
                  <a:cubicBezTo>
                    <a:pt x="0" y="250"/>
                    <a:pt x="61" y="311"/>
                    <a:pt x="152" y="311"/>
                  </a:cubicBezTo>
                  <a:cubicBezTo>
                    <a:pt x="243" y="311"/>
                    <a:pt x="304" y="250"/>
                    <a:pt x="304" y="159"/>
                  </a:cubicBezTo>
                  <a:cubicBezTo>
                    <a:pt x="304" y="80"/>
                    <a:pt x="281" y="1"/>
                    <a:pt x="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5" name="Google Shape;15935;p17"/>
            <p:cNvSpPr/>
            <p:nvPr/>
          </p:nvSpPr>
          <p:spPr>
            <a:xfrm>
              <a:off x="6727600" y="1349850"/>
              <a:ext cx="9900" cy="6875"/>
            </a:xfrm>
            <a:custGeom>
              <a:avLst/>
              <a:gdLst/>
              <a:ahLst/>
              <a:cxnLst/>
              <a:rect l="l" t="t" r="r" b="b"/>
              <a:pathLst>
                <a:path w="396" h="275" extrusionOk="0">
                  <a:moveTo>
                    <a:pt x="183" y="1"/>
                  </a:moveTo>
                  <a:cubicBezTo>
                    <a:pt x="152" y="31"/>
                    <a:pt x="92" y="31"/>
                    <a:pt x="61" y="153"/>
                  </a:cubicBezTo>
                  <a:cubicBezTo>
                    <a:pt x="0" y="244"/>
                    <a:pt x="92" y="274"/>
                    <a:pt x="183" y="274"/>
                  </a:cubicBezTo>
                  <a:cubicBezTo>
                    <a:pt x="243" y="244"/>
                    <a:pt x="335" y="213"/>
                    <a:pt x="365" y="153"/>
                  </a:cubicBezTo>
                  <a:cubicBezTo>
                    <a:pt x="395" y="61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6" name="Google Shape;15936;p17"/>
            <p:cNvSpPr/>
            <p:nvPr/>
          </p:nvSpPr>
          <p:spPr>
            <a:xfrm>
              <a:off x="5903875" y="1359725"/>
              <a:ext cx="9150" cy="8450"/>
            </a:xfrm>
            <a:custGeom>
              <a:avLst/>
              <a:gdLst/>
              <a:ahLst/>
              <a:cxnLst/>
              <a:rect l="l" t="t" r="r" b="b"/>
              <a:pathLst>
                <a:path w="366" h="338" extrusionOk="0">
                  <a:moveTo>
                    <a:pt x="152" y="1"/>
                  </a:moveTo>
                  <a:cubicBezTo>
                    <a:pt x="61" y="31"/>
                    <a:pt x="0" y="153"/>
                    <a:pt x="61" y="274"/>
                  </a:cubicBezTo>
                  <a:cubicBezTo>
                    <a:pt x="61" y="312"/>
                    <a:pt x="96" y="338"/>
                    <a:pt x="130" y="338"/>
                  </a:cubicBezTo>
                  <a:cubicBezTo>
                    <a:pt x="151" y="338"/>
                    <a:pt x="171" y="328"/>
                    <a:pt x="183" y="305"/>
                  </a:cubicBezTo>
                  <a:cubicBezTo>
                    <a:pt x="304" y="274"/>
                    <a:pt x="365" y="153"/>
                    <a:pt x="304" y="31"/>
                  </a:cubicBezTo>
                  <a:cubicBezTo>
                    <a:pt x="274" y="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7" name="Google Shape;15937;p17"/>
            <p:cNvSpPr/>
            <p:nvPr/>
          </p:nvSpPr>
          <p:spPr>
            <a:xfrm>
              <a:off x="5476800" y="12404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4" y="1"/>
                  </a:moveTo>
                  <a:cubicBezTo>
                    <a:pt x="123" y="1"/>
                    <a:pt x="31" y="1"/>
                    <a:pt x="31" y="122"/>
                  </a:cubicBezTo>
                  <a:cubicBezTo>
                    <a:pt x="1" y="213"/>
                    <a:pt x="92" y="274"/>
                    <a:pt x="183" y="305"/>
                  </a:cubicBezTo>
                  <a:cubicBezTo>
                    <a:pt x="275" y="305"/>
                    <a:pt x="366" y="274"/>
                    <a:pt x="366" y="183"/>
                  </a:cubicBezTo>
                  <a:cubicBezTo>
                    <a:pt x="36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8" name="Google Shape;15938;p17"/>
            <p:cNvSpPr/>
            <p:nvPr/>
          </p:nvSpPr>
          <p:spPr>
            <a:xfrm>
              <a:off x="5637900" y="1362025"/>
              <a:ext cx="14475" cy="7475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62" y="0"/>
                  </a:moveTo>
                  <a:cubicBezTo>
                    <a:pt x="62" y="0"/>
                    <a:pt x="31" y="30"/>
                    <a:pt x="31" y="61"/>
                  </a:cubicBezTo>
                  <a:cubicBezTo>
                    <a:pt x="1" y="91"/>
                    <a:pt x="31" y="122"/>
                    <a:pt x="62" y="152"/>
                  </a:cubicBezTo>
                  <a:lnTo>
                    <a:pt x="244" y="243"/>
                  </a:lnTo>
                  <a:cubicBezTo>
                    <a:pt x="296" y="261"/>
                    <a:pt x="369" y="298"/>
                    <a:pt x="432" y="298"/>
                  </a:cubicBezTo>
                  <a:cubicBezTo>
                    <a:pt x="480" y="298"/>
                    <a:pt x="522" y="277"/>
                    <a:pt x="548" y="213"/>
                  </a:cubicBezTo>
                  <a:cubicBezTo>
                    <a:pt x="578" y="61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9" name="Google Shape;15939;p17"/>
            <p:cNvSpPr/>
            <p:nvPr/>
          </p:nvSpPr>
          <p:spPr>
            <a:xfrm>
              <a:off x="5493525" y="137492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1"/>
                  </a:moveTo>
                  <a:cubicBezTo>
                    <a:pt x="31" y="1"/>
                    <a:pt x="31" y="214"/>
                    <a:pt x="1" y="396"/>
                  </a:cubicBezTo>
                  <a:lnTo>
                    <a:pt x="396" y="396"/>
                  </a:lnTo>
                  <a:cubicBezTo>
                    <a:pt x="365" y="244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0" name="Google Shape;15940;p17"/>
            <p:cNvSpPr/>
            <p:nvPr/>
          </p:nvSpPr>
          <p:spPr>
            <a:xfrm>
              <a:off x="5884875" y="13711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52" y="1"/>
                  </a:moveTo>
                  <a:cubicBezTo>
                    <a:pt x="61" y="1"/>
                    <a:pt x="0" y="92"/>
                    <a:pt x="0" y="153"/>
                  </a:cubicBezTo>
                  <a:cubicBezTo>
                    <a:pt x="31" y="214"/>
                    <a:pt x="122" y="274"/>
                    <a:pt x="152" y="305"/>
                  </a:cubicBezTo>
                  <a:cubicBezTo>
                    <a:pt x="304" y="305"/>
                    <a:pt x="365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1" name="Google Shape;15941;p17"/>
            <p:cNvSpPr/>
            <p:nvPr/>
          </p:nvSpPr>
          <p:spPr>
            <a:xfrm>
              <a:off x="6949475" y="138917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231" y="0"/>
                  </a:moveTo>
                  <a:cubicBezTo>
                    <a:pt x="216" y="0"/>
                    <a:pt x="199" y="3"/>
                    <a:pt x="183" y="8"/>
                  </a:cubicBezTo>
                  <a:cubicBezTo>
                    <a:pt x="92" y="39"/>
                    <a:pt x="1" y="69"/>
                    <a:pt x="31" y="191"/>
                  </a:cubicBezTo>
                  <a:cubicBezTo>
                    <a:pt x="54" y="259"/>
                    <a:pt x="111" y="293"/>
                    <a:pt x="164" y="293"/>
                  </a:cubicBezTo>
                  <a:cubicBezTo>
                    <a:pt x="181" y="293"/>
                    <a:pt x="198" y="289"/>
                    <a:pt x="214" y="282"/>
                  </a:cubicBezTo>
                  <a:cubicBezTo>
                    <a:pt x="305" y="282"/>
                    <a:pt x="366" y="191"/>
                    <a:pt x="396" y="130"/>
                  </a:cubicBezTo>
                  <a:cubicBezTo>
                    <a:pt x="371" y="55"/>
                    <a:pt x="305" y="0"/>
                    <a:pt x="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2" name="Google Shape;15942;p17"/>
            <p:cNvSpPr/>
            <p:nvPr/>
          </p:nvSpPr>
          <p:spPr>
            <a:xfrm>
              <a:off x="7071825" y="125790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3" y="1"/>
                  </a:moveTo>
                  <a:cubicBezTo>
                    <a:pt x="122" y="1"/>
                    <a:pt x="61" y="62"/>
                    <a:pt x="31" y="122"/>
                  </a:cubicBezTo>
                  <a:cubicBezTo>
                    <a:pt x="1" y="214"/>
                    <a:pt x="61" y="305"/>
                    <a:pt x="153" y="305"/>
                  </a:cubicBezTo>
                  <a:cubicBezTo>
                    <a:pt x="244" y="305"/>
                    <a:pt x="365" y="274"/>
                    <a:pt x="365" y="244"/>
                  </a:cubicBezTo>
                  <a:cubicBezTo>
                    <a:pt x="426" y="122"/>
                    <a:pt x="335" y="62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3" name="Google Shape;15943;p17"/>
            <p:cNvSpPr/>
            <p:nvPr/>
          </p:nvSpPr>
          <p:spPr>
            <a:xfrm>
              <a:off x="5560400" y="1407950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155" y="0"/>
                  </a:moveTo>
                  <a:cubicBezTo>
                    <a:pt x="98" y="0"/>
                    <a:pt x="51" y="27"/>
                    <a:pt x="31" y="108"/>
                  </a:cubicBezTo>
                  <a:cubicBezTo>
                    <a:pt x="1" y="200"/>
                    <a:pt x="92" y="260"/>
                    <a:pt x="183" y="291"/>
                  </a:cubicBezTo>
                  <a:cubicBezTo>
                    <a:pt x="194" y="296"/>
                    <a:pt x="206" y="299"/>
                    <a:pt x="219" y="299"/>
                  </a:cubicBezTo>
                  <a:cubicBezTo>
                    <a:pt x="275" y="299"/>
                    <a:pt x="340" y="249"/>
                    <a:pt x="365" y="200"/>
                  </a:cubicBezTo>
                  <a:cubicBezTo>
                    <a:pt x="396" y="78"/>
                    <a:pt x="304" y="17"/>
                    <a:pt x="244" y="17"/>
                  </a:cubicBezTo>
                  <a:cubicBezTo>
                    <a:pt x="213" y="7"/>
                    <a:pt x="183" y="0"/>
                    <a:pt x="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4" name="Google Shape;15944;p17"/>
            <p:cNvSpPr/>
            <p:nvPr/>
          </p:nvSpPr>
          <p:spPr>
            <a:xfrm>
              <a:off x="5558875" y="1263225"/>
              <a:ext cx="8400" cy="9150"/>
            </a:xfrm>
            <a:custGeom>
              <a:avLst/>
              <a:gdLst/>
              <a:ahLst/>
              <a:cxnLst/>
              <a:rect l="l" t="t" r="r" b="b"/>
              <a:pathLst>
                <a:path w="336" h="366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31" y="274"/>
                    <a:pt x="92" y="365"/>
                    <a:pt x="183" y="365"/>
                  </a:cubicBezTo>
                  <a:cubicBezTo>
                    <a:pt x="305" y="365"/>
                    <a:pt x="335" y="244"/>
                    <a:pt x="335" y="183"/>
                  </a:cubicBezTo>
                  <a:cubicBezTo>
                    <a:pt x="30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5" name="Google Shape;15945;p17"/>
            <p:cNvSpPr/>
            <p:nvPr/>
          </p:nvSpPr>
          <p:spPr>
            <a:xfrm>
              <a:off x="6873500" y="1289400"/>
              <a:ext cx="9900" cy="7500"/>
            </a:xfrm>
            <a:custGeom>
              <a:avLst/>
              <a:gdLst/>
              <a:ahLst/>
              <a:cxnLst/>
              <a:rect l="l" t="t" r="r" b="b"/>
              <a:pathLst>
                <a:path w="396" h="300" extrusionOk="0">
                  <a:moveTo>
                    <a:pt x="155" y="1"/>
                  </a:moveTo>
                  <a:cubicBezTo>
                    <a:pt x="98" y="1"/>
                    <a:pt x="51" y="28"/>
                    <a:pt x="31" y="109"/>
                  </a:cubicBezTo>
                  <a:cubicBezTo>
                    <a:pt x="0" y="200"/>
                    <a:pt x="91" y="261"/>
                    <a:pt x="183" y="291"/>
                  </a:cubicBezTo>
                  <a:cubicBezTo>
                    <a:pt x="199" y="297"/>
                    <a:pt x="216" y="299"/>
                    <a:pt x="232" y="299"/>
                  </a:cubicBezTo>
                  <a:cubicBezTo>
                    <a:pt x="305" y="299"/>
                    <a:pt x="371" y="249"/>
                    <a:pt x="395" y="200"/>
                  </a:cubicBezTo>
                  <a:cubicBezTo>
                    <a:pt x="395" y="78"/>
                    <a:pt x="304" y="17"/>
                    <a:pt x="243" y="17"/>
                  </a:cubicBezTo>
                  <a:cubicBezTo>
                    <a:pt x="213" y="7"/>
                    <a:pt x="183" y="1"/>
                    <a:pt x="1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6" name="Google Shape;15946;p17"/>
            <p:cNvSpPr/>
            <p:nvPr/>
          </p:nvSpPr>
          <p:spPr>
            <a:xfrm>
              <a:off x="6119775" y="1430400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331" y="1"/>
                  </a:moveTo>
                  <a:cubicBezTo>
                    <a:pt x="118" y="1"/>
                    <a:pt x="58" y="31"/>
                    <a:pt x="27" y="153"/>
                  </a:cubicBezTo>
                  <a:cubicBezTo>
                    <a:pt x="1" y="232"/>
                    <a:pt x="66" y="311"/>
                    <a:pt x="143" y="311"/>
                  </a:cubicBezTo>
                  <a:cubicBezTo>
                    <a:pt x="155" y="311"/>
                    <a:pt x="167" y="309"/>
                    <a:pt x="179" y="305"/>
                  </a:cubicBezTo>
                  <a:cubicBezTo>
                    <a:pt x="270" y="274"/>
                    <a:pt x="331" y="244"/>
                    <a:pt x="361" y="153"/>
                  </a:cubicBezTo>
                  <a:cubicBezTo>
                    <a:pt x="422" y="61"/>
                    <a:pt x="331" y="1"/>
                    <a:pt x="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7" name="Google Shape;15947;p17"/>
            <p:cNvSpPr/>
            <p:nvPr/>
          </p:nvSpPr>
          <p:spPr>
            <a:xfrm>
              <a:off x="5919825" y="1194825"/>
              <a:ext cx="8400" cy="7025"/>
            </a:xfrm>
            <a:custGeom>
              <a:avLst/>
              <a:gdLst/>
              <a:ahLst/>
              <a:cxnLst/>
              <a:rect l="l" t="t" r="r" b="b"/>
              <a:pathLst>
                <a:path w="336" h="281" extrusionOk="0">
                  <a:moveTo>
                    <a:pt x="183" y="1"/>
                  </a:moveTo>
                  <a:cubicBezTo>
                    <a:pt x="61" y="1"/>
                    <a:pt x="1" y="31"/>
                    <a:pt x="1" y="123"/>
                  </a:cubicBezTo>
                  <a:cubicBezTo>
                    <a:pt x="1" y="214"/>
                    <a:pt x="92" y="275"/>
                    <a:pt x="183" y="275"/>
                  </a:cubicBezTo>
                  <a:cubicBezTo>
                    <a:pt x="191" y="279"/>
                    <a:pt x="200" y="281"/>
                    <a:pt x="209" y="281"/>
                  </a:cubicBezTo>
                  <a:cubicBezTo>
                    <a:pt x="267" y="281"/>
                    <a:pt x="335" y="205"/>
                    <a:pt x="335" y="153"/>
                  </a:cubicBezTo>
                  <a:cubicBezTo>
                    <a:pt x="305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8" name="Google Shape;15948;p17"/>
            <p:cNvSpPr/>
            <p:nvPr/>
          </p:nvSpPr>
          <p:spPr>
            <a:xfrm>
              <a:off x="6220750" y="1225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1"/>
                  </a:moveTo>
                  <a:cubicBezTo>
                    <a:pt x="92" y="1"/>
                    <a:pt x="31" y="62"/>
                    <a:pt x="0" y="153"/>
                  </a:cubicBezTo>
                  <a:cubicBezTo>
                    <a:pt x="0" y="254"/>
                    <a:pt x="63" y="313"/>
                    <a:pt x="119" y="313"/>
                  </a:cubicBezTo>
                  <a:cubicBezTo>
                    <a:pt x="131" y="313"/>
                    <a:pt x="142" y="310"/>
                    <a:pt x="152" y="305"/>
                  </a:cubicBezTo>
                  <a:cubicBezTo>
                    <a:pt x="244" y="274"/>
                    <a:pt x="304" y="214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9" name="Google Shape;15949;p17"/>
            <p:cNvSpPr/>
            <p:nvPr/>
          </p:nvSpPr>
          <p:spPr>
            <a:xfrm>
              <a:off x="5230700" y="1509275"/>
              <a:ext cx="10575" cy="7775"/>
            </a:xfrm>
            <a:custGeom>
              <a:avLst/>
              <a:gdLst/>
              <a:ahLst/>
              <a:cxnLst/>
              <a:rect l="l" t="t" r="r" b="b"/>
              <a:pathLst>
                <a:path w="423" h="311" extrusionOk="0">
                  <a:moveTo>
                    <a:pt x="143" y="1"/>
                  </a:moveTo>
                  <a:cubicBezTo>
                    <a:pt x="66" y="1"/>
                    <a:pt x="1" y="80"/>
                    <a:pt x="27" y="159"/>
                  </a:cubicBezTo>
                  <a:cubicBezTo>
                    <a:pt x="58" y="220"/>
                    <a:pt x="149" y="250"/>
                    <a:pt x="210" y="311"/>
                  </a:cubicBezTo>
                  <a:cubicBezTo>
                    <a:pt x="301" y="250"/>
                    <a:pt x="422" y="250"/>
                    <a:pt x="362" y="128"/>
                  </a:cubicBezTo>
                  <a:cubicBezTo>
                    <a:pt x="301" y="68"/>
                    <a:pt x="240" y="7"/>
                    <a:pt x="179" y="7"/>
                  </a:cubicBezTo>
                  <a:cubicBezTo>
                    <a:pt x="167" y="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0" name="Google Shape;15950;p17"/>
            <p:cNvSpPr/>
            <p:nvPr/>
          </p:nvSpPr>
          <p:spPr>
            <a:xfrm>
              <a:off x="5401575" y="1306550"/>
              <a:ext cx="17500" cy="9900"/>
            </a:xfrm>
            <a:custGeom>
              <a:avLst/>
              <a:gdLst/>
              <a:ahLst/>
              <a:cxnLst/>
              <a:rect l="l" t="t" r="r" b="b"/>
              <a:pathLst>
                <a:path w="700" h="396" extrusionOk="0">
                  <a:moveTo>
                    <a:pt x="244" y="0"/>
                  </a:moveTo>
                  <a:cubicBezTo>
                    <a:pt x="1" y="274"/>
                    <a:pt x="305" y="304"/>
                    <a:pt x="426" y="395"/>
                  </a:cubicBezTo>
                  <a:cubicBezTo>
                    <a:pt x="700" y="122"/>
                    <a:pt x="487" y="6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1" name="Google Shape;15951;p17"/>
            <p:cNvSpPr/>
            <p:nvPr/>
          </p:nvSpPr>
          <p:spPr>
            <a:xfrm>
              <a:off x="6477000" y="1107325"/>
              <a:ext cx="10500" cy="7000"/>
            </a:xfrm>
            <a:custGeom>
              <a:avLst/>
              <a:gdLst/>
              <a:ahLst/>
              <a:cxnLst/>
              <a:rect l="l" t="t" r="r" b="b"/>
              <a:pathLst>
                <a:path w="420" h="280" extrusionOk="0">
                  <a:moveTo>
                    <a:pt x="147" y="1"/>
                  </a:moveTo>
                  <a:cubicBezTo>
                    <a:pt x="67" y="1"/>
                    <a:pt x="0" y="103"/>
                    <a:pt x="55" y="157"/>
                  </a:cubicBezTo>
                  <a:cubicBezTo>
                    <a:pt x="85" y="218"/>
                    <a:pt x="176" y="249"/>
                    <a:pt x="206" y="279"/>
                  </a:cubicBezTo>
                  <a:cubicBezTo>
                    <a:pt x="328" y="279"/>
                    <a:pt x="419" y="218"/>
                    <a:pt x="358" y="97"/>
                  </a:cubicBezTo>
                  <a:cubicBezTo>
                    <a:pt x="328" y="36"/>
                    <a:pt x="237" y="5"/>
                    <a:pt x="176" y="5"/>
                  </a:cubicBezTo>
                  <a:cubicBezTo>
                    <a:pt x="166" y="2"/>
                    <a:pt x="156" y="1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2" name="Google Shape;15952;p17"/>
            <p:cNvSpPr/>
            <p:nvPr/>
          </p:nvSpPr>
          <p:spPr>
            <a:xfrm>
              <a:off x="5477575" y="1298175"/>
              <a:ext cx="10650" cy="7625"/>
            </a:xfrm>
            <a:custGeom>
              <a:avLst/>
              <a:gdLst/>
              <a:ahLst/>
              <a:cxnLst/>
              <a:rect l="l" t="t" r="r" b="b"/>
              <a:pathLst>
                <a:path w="426" h="305" extrusionOk="0">
                  <a:moveTo>
                    <a:pt x="213" y="1"/>
                  </a:moveTo>
                  <a:cubicBezTo>
                    <a:pt x="122" y="31"/>
                    <a:pt x="0" y="62"/>
                    <a:pt x="61" y="183"/>
                  </a:cubicBezTo>
                  <a:cubicBezTo>
                    <a:pt x="122" y="244"/>
                    <a:pt x="183" y="274"/>
                    <a:pt x="274" y="305"/>
                  </a:cubicBezTo>
                  <a:cubicBezTo>
                    <a:pt x="365" y="305"/>
                    <a:pt x="426" y="244"/>
                    <a:pt x="396" y="122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3" name="Google Shape;15953;p17"/>
            <p:cNvSpPr/>
            <p:nvPr/>
          </p:nvSpPr>
          <p:spPr>
            <a:xfrm>
              <a:off x="6438075" y="1207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1" y="0"/>
                  </a:moveTo>
                  <a:lnTo>
                    <a:pt x="153" y="547"/>
                  </a:lnTo>
                  <a:cubicBezTo>
                    <a:pt x="487" y="243"/>
                    <a:pt x="365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4" name="Google Shape;15954;p17"/>
            <p:cNvSpPr/>
            <p:nvPr/>
          </p:nvSpPr>
          <p:spPr>
            <a:xfrm>
              <a:off x="6343100" y="1457000"/>
              <a:ext cx="12925" cy="19025"/>
            </a:xfrm>
            <a:custGeom>
              <a:avLst/>
              <a:gdLst/>
              <a:ahLst/>
              <a:cxnLst/>
              <a:rect l="l" t="t" r="r" b="b"/>
              <a:pathLst>
                <a:path w="517" h="761" extrusionOk="0">
                  <a:moveTo>
                    <a:pt x="334" y="0"/>
                  </a:moveTo>
                  <a:cubicBezTo>
                    <a:pt x="0" y="31"/>
                    <a:pt x="0" y="152"/>
                    <a:pt x="152" y="365"/>
                  </a:cubicBezTo>
                  <a:cubicBezTo>
                    <a:pt x="274" y="456"/>
                    <a:pt x="365" y="608"/>
                    <a:pt x="334" y="760"/>
                  </a:cubicBezTo>
                  <a:lnTo>
                    <a:pt x="517" y="730"/>
                  </a:lnTo>
                  <a:lnTo>
                    <a:pt x="517" y="213"/>
                  </a:lnTo>
                  <a:lnTo>
                    <a:pt x="3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5" name="Google Shape;15955;p17"/>
            <p:cNvSpPr/>
            <p:nvPr/>
          </p:nvSpPr>
          <p:spPr>
            <a:xfrm>
              <a:off x="6686550" y="1015500"/>
              <a:ext cx="8400" cy="6875"/>
            </a:xfrm>
            <a:custGeom>
              <a:avLst/>
              <a:gdLst/>
              <a:ahLst/>
              <a:cxnLst/>
              <a:rect l="l" t="t" r="r" b="b"/>
              <a:pathLst>
                <a:path w="336" h="275" extrusionOk="0">
                  <a:moveTo>
                    <a:pt x="153" y="1"/>
                  </a:moveTo>
                  <a:cubicBezTo>
                    <a:pt x="62" y="31"/>
                    <a:pt x="1" y="92"/>
                    <a:pt x="31" y="183"/>
                  </a:cubicBezTo>
                  <a:cubicBezTo>
                    <a:pt x="62" y="244"/>
                    <a:pt x="123" y="274"/>
                    <a:pt x="183" y="274"/>
                  </a:cubicBezTo>
                  <a:cubicBezTo>
                    <a:pt x="275" y="274"/>
                    <a:pt x="335" y="213"/>
                    <a:pt x="335" y="122"/>
                  </a:cubicBezTo>
                  <a:cubicBezTo>
                    <a:pt x="305" y="1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6" name="Google Shape;15956;p17"/>
            <p:cNvSpPr/>
            <p:nvPr/>
          </p:nvSpPr>
          <p:spPr>
            <a:xfrm>
              <a:off x="6672125" y="106262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22" y="0"/>
                  </a:moveTo>
                  <a:cubicBezTo>
                    <a:pt x="92" y="0"/>
                    <a:pt x="31" y="61"/>
                    <a:pt x="0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01" y="222"/>
                    <a:pt x="112" y="226"/>
                    <a:pt x="125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7" name="Google Shape;15957;p17"/>
            <p:cNvSpPr/>
            <p:nvPr/>
          </p:nvSpPr>
          <p:spPr>
            <a:xfrm>
              <a:off x="5964675" y="1117600"/>
              <a:ext cx="6850" cy="5825"/>
            </a:xfrm>
            <a:custGeom>
              <a:avLst/>
              <a:gdLst/>
              <a:ahLst/>
              <a:cxnLst/>
              <a:rect l="l" t="t" r="r" b="b"/>
              <a:pathLst>
                <a:path w="274" h="233" extrusionOk="0">
                  <a:moveTo>
                    <a:pt x="139" y="0"/>
                  </a:moveTo>
                  <a:cubicBezTo>
                    <a:pt x="107" y="0"/>
                    <a:pt x="79" y="15"/>
                    <a:pt x="61" y="50"/>
                  </a:cubicBezTo>
                  <a:cubicBezTo>
                    <a:pt x="0" y="111"/>
                    <a:pt x="30" y="233"/>
                    <a:pt x="122" y="233"/>
                  </a:cubicBezTo>
                  <a:cubicBezTo>
                    <a:pt x="182" y="233"/>
                    <a:pt x="213" y="172"/>
                    <a:pt x="274" y="142"/>
                  </a:cubicBezTo>
                  <a:cubicBezTo>
                    <a:pt x="243" y="111"/>
                    <a:pt x="243" y="20"/>
                    <a:pt x="213" y="20"/>
                  </a:cubicBezTo>
                  <a:cubicBezTo>
                    <a:pt x="188" y="7"/>
                    <a:pt x="162" y="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8" name="Google Shape;15958;p17"/>
            <p:cNvSpPr/>
            <p:nvPr/>
          </p:nvSpPr>
          <p:spPr>
            <a:xfrm>
              <a:off x="6616650" y="11264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31"/>
                    <a:pt x="61" y="61"/>
                  </a:cubicBezTo>
                  <a:cubicBezTo>
                    <a:pt x="1" y="122"/>
                    <a:pt x="61" y="244"/>
                    <a:pt x="153" y="244"/>
                  </a:cubicBezTo>
                  <a:cubicBezTo>
                    <a:pt x="183" y="244"/>
                    <a:pt x="244" y="183"/>
                    <a:pt x="274" y="122"/>
                  </a:cubicBezTo>
                  <a:cubicBezTo>
                    <a:pt x="244" y="92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9" name="Google Shape;15959;p17"/>
            <p:cNvSpPr/>
            <p:nvPr/>
          </p:nvSpPr>
          <p:spPr>
            <a:xfrm>
              <a:off x="6767875" y="11355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91" y="0"/>
                    <a:pt x="31" y="61"/>
                    <a:pt x="0" y="122"/>
                  </a:cubicBezTo>
                  <a:cubicBezTo>
                    <a:pt x="31" y="152"/>
                    <a:pt x="31" y="213"/>
                    <a:pt x="91" y="243"/>
                  </a:cubicBezTo>
                  <a:cubicBezTo>
                    <a:pt x="122" y="24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0" name="Google Shape;15960;p17"/>
            <p:cNvSpPr/>
            <p:nvPr/>
          </p:nvSpPr>
          <p:spPr>
            <a:xfrm>
              <a:off x="6284575" y="1144675"/>
              <a:ext cx="6875" cy="5675"/>
            </a:xfrm>
            <a:custGeom>
              <a:avLst/>
              <a:gdLst/>
              <a:ahLst/>
              <a:cxnLst/>
              <a:rect l="l" t="t" r="r" b="b"/>
              <a:pathLst>
                <a:path w="275" h="227" extrusionOk="0">
                  <a:moveTo>
                    <a:pt x="92" y="1"/>
                  </a:moveTo>
                  <a:cubicBezTo>
                    <a:pt x="61" y="1"/>
                    <a:pt x="31" y="62"/>
                    <a:pt x="1" y="92"/>
                  </a:cubicBezTo>
                  <a:cubicBezTo>
                    <a:pt x="31" y="153"/>
                    <a:pt x="31" y="214"/>
                    <a:pt x="61" y="214"/>
                  </a:cubicBezTo>
                  <a:cubicBezTo>
                    <a:pt x="79" y="223"/>
                    <a:pt x="97" y="226"/>
                    <a:pt x="114" y="226"/>
                  </a:cubicBezTo>
                  <a:cubicBezTo>
                    <a:pt x="155" y="226"/>
                    <a:pt x="192" y="205"/>
                    <a:pt x="213" y="183"/>
                  </a:cubicBezTo>
                  <a:cubicBezTo>
                    <a:pt x="274" y="92"/>
                    <a:pt x="21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1" name="Google Shape;15961;p17"/>
            <p:cNvSpPr/>
            <p:nvPr/>
          </p:nvSpPr>
          <p:spPr>
            <a:xfrm>
              <a:off x="6576375" y="1185725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52"/>
                    <a:pt x="31" y="183"/>
                    <a:pt x="61" y="213"/>
                  </a:cubicBezTo>
                  <a:cubicBezTo>
                    <a:pt x="83" y="227"/>
                    <a:pt x="104" y="233"/>
                    <a:pt x="123" y="233"/>
                  </a:cubicBezTo>
                  <a:cubicBezTo>
                    <a:pt x="188" y="233"/>
                    <a:pt x="237" y="168"/>
                    <a:pt x="213" y="122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2" name="Google Shape;15962;p17"/>
            <p:cNvSpPr/>
            <p:nvPr/>
          </p:nvSpPr>
          <p:spPr>
            <a:xfrm>
              <a:off x="650277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179" y="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3" name="Google Shape;15963;p17"/>
            <p:cNvSpPr/>
            <p:nvPr/>
          </p:nvSpPr>
          <p:spPr>
            <a:xfrm>
              <a:off x="6011025" y="12136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7" y="197"/>
                    <a:pt x="104" y="200"/>
                    <a:pt x="112" y="200"/>
                  </a:cubicBezTo>
                  <a:cubicBezTo>
                    <a:pt x="145" y="200"/>
                    <a:pt x="194" y="155"/>
                    <a:pt x="243" y="130"/>
                  </a:cubicBezTo>
                  <a:cubicBezTo>
                    <a:pt x="213" y="100"/>
                    <a:pt x="213" y="9"/>
                    <a:pt x="152" y="9"/>
                  </a:cubicBezTo>
                  <a:cubicBezTo>
                    <a:pt x="146" y="3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4" name="Google Shape;15964;p17"/>
            <p:cNvSpPr/>
            <p:nvPr/>
          </p:nvSpPr>
          <p:spPr>
            <a:xfrm>
              <a:off x="5718450" y="1221425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305" y="1"/>
                  </a:moveTo>
                  <a:cubicBezTo>
                    <a:pt x="214" y="1"/>
                    <a:pt x="62" y="1"/>
                    <a:pt x="31" y="122"/>
                  </a:cubicBezTo>
                  <a:cubicBezTo>
                    <a:pt x="1" y="335"/>
                    <a:pt x="183" y="335"/>
                    <a:pt x="305" y="33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5" name="Google Shape;15965;p17"/>
            <p:cNvSpPr/>
            <p:nvPr/>
          </p:nvSpPr>
          <p:spPr>
            <a:xfrm>
              <a:off x="6909200" y="1231300"/>
              <a:ext cx="5900" cy="597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22" y="1"/>
                  </a:moveTo>
                  <a:cubicBezTo>
                    <a:pt x="92" y="31"/>
                    <a:pt x="31" y="62"/>
                    <a:pt x="1" y="92"/>
                  </a:cubicBezTo>
                  <a:cubicBezTo>
                    <a:pt x="1" y="153"/>
                    <a:pt x="31" y="183"/>
                    <a:pt x="62" y="214"/>
                  </a:cubicBezTo>
                  <a:cubicBezTo>
                    <a:pt x="79" y="231"/>
                    <a:pt x="100" y="238"/>
                    <a:pt x="122" y="238"/>
                  </a:cubicBezTo>
                  <a:cubicBezTo>
                    <a:pt x="179" y="238"/>
                    <a:pt x="236" y="188"/>
                    <a:pt x="214" y="123"/>
                  </a:cubicBezTo>
                  <a:cubicBezTo>
                    <a:pt x="214" y="9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6" name="Google Shape;15966;p17"/>
            <p:cNvSpPr/>
            <p:nvPr/>
          </p:nvSpPr>
          <p:spPr>
            <a:xfrm>
              <a:off x="5744300" y="12343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0" y="1"/>
                  </a:moveTo>
                  <a:cubicBezTo>
                    <a:pt x="10" y="3"/>
                    <a:pt x="21" y="4"/>
                    <a:pt x="31" y="6"/>
                  </a:cubicBezTo>
                  <a:lnTo>
                    <a:pt x="31" y="6"/>
                  </a:lnTo>
                  <a:cubicBezTo>
                    <a:pt x="31" y="4"/>
                    <a:pt x="31" y="2"/>
                    <a:pt x="31" y="1"/>
                  </a:cubicBezTo>
                  <a:close/>
                  <a:moveTo>
                    <a:pt x="31" y="6"/>
                  </a:moveTo>
                  <a:cubicBezTo>
                    <a:pt x="31" y="127"/>
                    <a:pt x="34" y="274"/>
                    <a:pt x="243" y="274"/>
                  </a:cubicBezTo>
                  <a:cubicBezTo>
                    <a:pt x="274" y="274"/>
                    <a:pt x="304" y="213"/>
                    <a:pt x="304" y="213"/>
                  </a:cubicBezTo>
                  <a:cubicBezTo>
                    <a:pt x="304" y="15"/>
                    <a:pt x="172" y="28"/>
                    <a:pt x="31" y="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7" name="Google Shape;15967;p17"/>
            <p:cNvSpPr/>
            <p:nvPr/>
          </p:nvSpPr>
          <p:spPr>
            <a:xfrm>
              <a:off x="5941875" y="12404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61" y="244"/>
                    <a:pt x="152" y="244"/>
                  </a:cubicBezTo>
                  <a:cubicBezTo>
                    <a:pt x="183" y="244"/>
                    <a:pt x="213" y="183"/>
                    <a:pt x="274" y="153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8" name="Google Shape;15968;p17"/>
            <p:cNvSpPr/>
            <p:nvPr/>
          </p:nvSpPr>
          <p:spPr>
            <a:xfrm>
              <a:off x="5865125" y="124575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9" name="Google Shape;15969;p17"/>
            <p:cNvSpPr/>
            <p:nvPr/>
          </p:nvSpPr>
          <p:spPr>
            <a:xfrm>
              <a:off x="5645500" y="12495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1" y="213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0" name="Google Shape;15970;p17"/>
            <p:cNvSpPr/>
            <p:nvPr/>
          </p:nvSpPr>
          <p:spPr>
            <a:xfrm>
              <a:off x="6904650" y="12497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1" y="207"/>
                    <a:pt x="92" y="238"/>
                  </a:cubicBezTo>
                  <a:cubicBezTo>
                    <a:pt x="12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1" name="Google Shape;15971;p17"/>
            <p:cNvSpPr/>
            <p:nvPr/>
          </p:nvSpPr>
          <p:spPr>
            <a:xfrm>
              <a:off x="6095375" y="1251825"/>
              <a:ext cx="9900" cy="8750"/>
            </a:xfrm>
            <a:custGeom>
              <a:avLst/>
              <a:gdLst/>
              <a:ahLst/>
              <a:cxnLst/>
              <a:rect l="l" t="t" r="r" b="b"/>
              <a:pathLst>
                <a:path w="396" h="350" extrusionOk="0">
                  <a:moveTo>
                    <a:pt x="243" y="1"/>
                  </a:moveTo>
                  <a:cubicBezTo>
                    <a:pt x="152" y="92"/>
                    <a:pt x="91" y="153"/>
                    <a:pt x="0" y="244"/>
                  </a:cubicBezTo>
                  <a:cubicBezTo>
                    <a:pt x="59" y="303"/>
                    <a:pt x="119" y="350"/>
                    <a:pt x="187" y="350"/>
                  </a:cubicBezTo>
                  <a:cubicBezTo>
                    <a:pt x="223" y="350"/>
                    <a:pt x="262" y="336"/>
                    <a:pt x="304" y="305"/>
                  </a:cubicBezTo>
                  <a:cubicBezTo>
                    <a:pt x="395" y="183"/>
                    <a:pt x="334" y="92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2" name="Google Shape;15972;p17"/>
            <p:cNvSpPr/>
            <p:nvPr/>
          </p:nvSpPr>
          <p:spPr>
            <a:xfrm>
              <a:off x="6438825" y="12586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152"/>
                    <a:pt x="31" y="213"/>
                    <a:pt x="153" y="243"/>
                  </a:cubicBezTo>
                  <a:cubicBezTo>
                    <a:pt x="183" y="213"/>
                    <a:pt x="244" y="213"/>
                    <a:pt x="275" y="183"/>
                  </a:cubicBezTo>
                  <a:cubicBezTo>
                    <a:pt x="305" y="9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3" name="Google Shape;15973;p17"/>
            <p:cNvSpPr/>
            <p:nvPr/>
          </p:nvSpPr>
          <p:spPr>
            <a:xfrm>
              <a:off x="5517850" y="12632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1"/>
                  </a:moveTo>
                  <a:cubicBezTo>
                    <a:pt x="152" y="1"/>
                    <a:pt x="92" y="1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83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4" name="Google Shape;15974;p17"/>
            <p:cNvSpPr/>
            <p:nvPr/>
          </p:nvSpPr>
          <p:spPr>
            <a:xfrm>
              <a:off x="6037625" y="12677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53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3"/>
                  </a:cubicBezTo>
                  <a:cubicBezTo>
                    <a:pt x="213" y="62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5" name="Google Shape;15975;p17"/>
            <p:cNvSpPr/>
            <p:nvPr/>
          </p:nvSpPr>
          <p:spPr>
            <a:xfrm>
              <a:off x="6731400" y="1282025"/>
              <a:ext cx="6100" cy="5000"/>
            </a:xfrm>
            <a:custGeom>
              <a:avLst/>
              <a:gdLst/>
              <a:ahLst/>
              <a:cxnLst/>
              <a:rect l="l" t="t" r="r" b="b"/>
              <a:pathLst>
                <a:path w="244" h="200" extrusionOk="0">
                  <a:moveTo>
                    <a:pt x="132" y="0"/>
                  </a:moveTo>
                  <a:cubicBezTo>
                    <a:pt x="99" y="0"/>
                    <a:pt x="49" y="45"/>
                    <a:pt x="0" y="69"/>
                  </a:cubicBezTo>
                  <a:cubicBezTo>
                    <a:pt x="31" y="100"/>
                    <a:pt x="31" y="191"/>
                    <a:pt x="91" y="191"/>
                  </a:cubicBezTo>
                  <a:cubicBezTo>
                    <a:pt x="98" y="197"/>
                    <a:pt x="105" y="199"/>
                    <a:pt x="113" y="199"/>
                  </a:cubicBezTo>
                  <a:cubicBezTo>
                    <a:pt x="146" y="199"/>
                    <a:pt x="195" y="160"/>
                    <a:pt x="243" y="160"/>
                  </a:cubicBezTo>
                  <a:cubicBezTo>
                    <a:pt x="213" y="100"/>
                    <a:pt x="213" y="8"/>
                    <a:pt x="152" y="8"/>
                  </a:cubicBezTo>
                  <a:cubicBezTo>
                    <a:pt x="146" y="3"/>
                    <a:pt x="140" y="0"/>
                    <a:pt x="1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6" name="Google Shape;15976;p17"/>
            <p:cNvSpPr/>
            <p:nvPr/>
          </p:nvSpPr>
          <p:spPr>
            <a:xfrm>
              <a:off x="6024700" y="12915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177"/>
                    <a:pt x="91" y="237"/>
                  </a:cubicBezTo>
                  <a:cubicBezTo>
                    <a:pt x="122" y="177"/>
                    <a:pt x="213" y="177"/>
                    <a:pt x="213" y="146"/>
                  </a:cubicBezTo>
                  <a:cubicBezTo>
                    <a:pt x="213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7" name="Google Shape;15977;p17"/>
            <p:cNvSpPr/>
            <p:nvPr/>
          </p:nvSpPr>
          <p:spPr>
            <a:xfrm>
              <a:off x="5821800" y="1301975"/>
              <a:ext cx="12950" cy="11625"/>
            </a:xfrm>
            <a:custGeom>
              <a:avLst/>
              <a:gdLst/>
              <a:ahLst/>
              <a:cxnLst/>
              <a:rect l="l" t="t" r="r" b="b"/>
              <a:pathLst>
                <a:path w="518" h="465" extrusionOk="0">
                  <a:moveTo>
                    <a:pt x="1" y="1"/>
                  </a:moveTo>
                  <a:lnTo>
                    <a:pt x="1" y="214"/>
                  </a:lnTo>
                  <a:cubicBezTo>
                    <a:pt x="1" y="274"/>
                    <a:pt x="31" y="335"/>
                    <a:pt x="31" y="396"/>
                  </a:cubicBezTo>
                  <a:cubicBezTo>
                    <a:pt x="77" y="441"/>
                    <a:pt x="145" y="464"/>
                    <a:pt x="213" y="464"/>
                  </a:cubicBezTo>
                  <a:cubicBezTo>
                    <a:pt x="282" y="464"/>
                    <a:pt x="350" y="441"/>
                    <a:pt x="396" y="396"/>
                  </a:cubicBezTo>
                  <a:cubicBezTo>
                    <a:pt x="517" y="305"/>
                    <a:pt x="517" y="12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8" name="Google Shape;15978;p17"/>
            <p:cNvSpPr/>
            <p:nvPr/>
          </p:nvSpPr>
          <p:spPr>
            <a:xfrm>
              <a:off x="6547500" y="1308050"/>
              <a:ext cx="7625" cy="8400"/>
            </a:xfrm>
            <a:custGeom>
              <a:avLst/>
              <a:gdLst/>
              <a:ahLst/>
              <a:cxnLst/>
              <a:rect l="l" t="t" r="r" b="b"/>
              <a:pathLst>
                <a:path w="305" h="336" extrusionOk="0">
                  <a:moveTo>
                    <a:pt x="1" y="1"/>
                  </a:moveTo>
                  <a:lnTo>
                    <a:pt x="1" y="335"/>
                  </a:lnTo>
                  <a:cubicBezTo>
                    <a:pt x="122" y="335"/>
                    <a:pt x="274" y="335"/>
                    <a:pt x="274" y="214"/>
                  </a:cubicBezTo>
                  <a:cubicBezTo>
                    <a:pt x="304" y="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9" name="Google Shape;15979;p17"/>
            <p:cNvSpPr/>
            <p:nvPr/>
          </p:nvSpPr>
          <p:spPr>
            <a:xfrm>
              <a:off x="6913000" y="13092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67" y="0"/>
                  </a:moveTo>
                  <a:cubicBezTo>
                    <a:pt x="132" y="0"/>
                    <a:pt x="105" y="22"/>
                    <a:pt x="62" y="43"/>
                  </a:cubicBezTo>
                  <a:cubicBezTo>
                    <a:pt x="1" y="104"/>
                    <a:pt x="62" y="19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43"/>
                    <a:pt x="214" y="13"/>
                  </a:cubicBezTo>
                  <a:cubicBezTo>
                    <a:pt x="196" y="4"/>
                    <a:pt x="181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0" name="Google Shape;15980;p17"/>
            <p:cNvSpPr/>
            <p:nvPr/>
          </p:nvSpPr>
          <p:spPr>
            <a:xfrm>
              <a:off x="6963150" y="13088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23" y="0"/>
                    <a:pt x="62" y="31"/>
                    <a:pt x="31" y="61"/>
                  </a:cubicBezTo>
                  <a:cubicBezTo>
                    <a:pt x="1" y="152"/>
                    <a:pt x="62" y="213"/>
                    <a:pt x="153" y="213"/>
                  </a:cubicBezTo>
                  <a:cubicBezTo>
                    <a:pt x="183" y="213"/>
                    <a:pt x="214" y="152"/>
                    <a:pt x="275" y="122"/>
                  </a:cubicBezTo>
                  <a:cubicBezTo>
                    <a:pt x="244" y="92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1" name="Google Shape;15981;p17"/>
            <p:cNvSpPr/>
            <p:nvPr/>
          </p:nvSpPr>
          <p:spPr>
            <a:xfrm>
              <a:off x="5821050" y="1311850"/>
              <a:ext cx="10650" cy="13725"/>
            </a:xfrm>
            <a:custGeom>
              <a:avLst/>
              <a:gdLst/>
              <a:ahLst/>
              <a:cxnLst/>
              <a:rect l="l" t="t" r="r" b="b"/>
              <a:pathLst>
                <a:path w="426" h="549" extrusionOk="0">
                  <a:moveTo>
                    <a:pt x="61" y="1"/>
                  </a:moveTo>
                  <a:cubicBezTo>
                    <a:pt x="61" y="183"/>
                    <a:pt x="0" y="396"/>
                    <a:pt x="213" y="548"/>
                  </a:cubicBezTo>
                  <a:cubicBezTo>
                    <a:pt x="213" y="396"/>
                    <a:pt x="274" y="244"/>
                    <a:pt x="426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2" name="Google Shape;15982;p17"/>
            <p:cNvSpPr/>
            <p:nvPr/>
          </p:nvSpPr>
          <p:spPr>
            <a:xfrm>
              <a:off x="6511775" y="13130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2" y="43"/>
                  </a:cubicBezTo>
                  <a:cubicBezTo>
                    <a:pt x="1" y="134"/>
                    <a:pt x="62" y="225"/>
                    <a:pt x="153" y="225"/>
                  </a:cubicBezTo>
                  <a:cubicBezTo>
                    <a:pt x="183" y="225"/>
                    <a:pt x="214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3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3" name="Google Shape;15983;p17"/>
            <p:cNvSpPr/>
            <p:nvPr/>
          </p:nvSpPr>
          <p:spPr>
            <a:xfrm>
              <a:off x="5481375" y="1318375"/>
              <a:ext cx="6100" cy="5125"/>
            </a:xfrm>
            <a:custGeom>
              <a:avLst/>
              <a:gdLst/>
              <a:ahLst/>
              <a:cxnLst/>
              <a:rect l="l" t="t" r="r" b="b"/>
              <a:pathLst>
                <a:path w="244" h="205" extrusionOk="0">
                  <a:moveTo>
                    <a:pt x="15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196"/>
                  </a:cubicBezTo>
                  <a:cubicBezTo>
                    <a:pt x="128" y="202"/>
                    <a:pt x="135" y="204"/>
                    <a:pt x="142" y="204"/>
                  </a:cubicBezTo>
                  <a:cubicBezTo>
                    <a:pt x="174" y="204"/>
                    <a:pt x="219" y="160"/>
                    <a:pt x="244" y="135"/>
                  </a:cubicBezTo>
                  <a:cubicBezTo>
                    <a:pt x="244" y="105"/>
                    <a:pt x="244" y="13"/>
                    <a:pt x="183" y="13"/>
                  </a:cubicBezTo>
                  <a:cubicBezTo>
                    <a:pt x="174" y="5"/>
                    <a:pt x="162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4" name="Google Shape;15984;p17"/>
            <p:cNvSpPr/>
            <p:nvPr/>
          </p:nvSpPr>
          <p:spPr>
            <a:xfrm>
              <a:off x="5632600" y="1318075"/>
              <a:ext cx="6100" cy="5975"/>
            </a:xfrm>
            <a:custGeom>
              <a:avLst/>
              <a:gdLst/>
              <a:ahLst/>
              <a:cxnLst/>
              <a:rect l="l" t="t" r="r" b="b"/>
              <a:pathLst>
                <a:path w="244" h="239" extrusionOk="0">
                  <a:moveTo>
                    <a:pt x="121" y="1"/>
                  </a:moveTo>
                  <a:cubicBezTo>
                    <a:pt x="63" y="1"/>
                    <a:pt x="0" y="51"/>
                    <a:pt x="0" y="117"/>
                  </a:cubicBezTo>
                  <a:cubicBezTo>
                    <a:pt x="0" y="147"/>
                    <a:pt x="61" y="208"/>
                    <a:pt x="91" y="238"/>
                  </a:cubicBezTo>
                  <a:cubicBezTo>
                    <a:pt x="152" y="208"/>
                    <a:pt x="213" y="208"/>
                    <a:pt x="243" y="177"/>
                  </a:cubicBezTo>
                  <a:cubicBezTo>
                    <a:pt x="243" y="117"/>
                    <a:pt x="213" y="56"/>
                    <a:pt x="182" y="25"/>
                  </a:cubicBezTo>
                  <a:cubicBezTo>
                    <a:pt x="165" y="8"/>
                    <a:pt x="144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5" name="Google Shape;15985;p17"/>
            <p:cNvSpPr/>
            <p:nvPr/>
          </p:nvSpPr>
          <p:spPr>
            <a:xfrm>
              <a:off x="6621300" y="1317950"/>
              <a:ext cx="6025" cy="5475"/>
            </a:xfrm>
            <a:custGeom>
              <a:avLst/>
              <a:gdLst/>
              <a:ahLst/>
              <a:cxnLst/>
              <a:rect l="l" t="t" r="r" b="b"/>
              <a:pathLst>
                <a:path w="241" h="219" extrusionOk="0">
                  <a:moveTo>
                    <a:pt x="179" y="0"/>
                  </a:moveTo>
                  <a:cubicBezTo>
                    <a:pt x="119" y="0"/>
                    <a:pt x="58" y="30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40" y="91"/>
                    <a:pt x="210" y="3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6" name="Google Shape;15986;p17"/>
            <p:cNvSpPr/>
            <p:nvPr/>
          </p:nvSpPr>
          <p:spPr>
            <a:xfrm>
              <a:off x="6033825" y="1322500"/>
              <a:ext cx="5325" cy="5950"/>
            </a:xfrm>
            <a:custGeom>
              <a:avLst/>
              <a:gdLst/>
              <a:ahLst/>
              <a:cxnLst/>
              <a:rect l="l" t="t" r="r" b="b"/>
              <a:pathLst>
                <a:path w="213" h="238" extrusionOk="0">
                  <a:moveTo>
                    <a:pt x="122" y="0"/>
                  </a:moveTo>
                  <a:cubicBezTo>
                    <a:pt x="91" y="31"/>
                    <a:pt x="0" y="61"/>
                    <a:pt x="0" y="92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8" y="230"/>
                    <a:pt x="97" y="238"/>
                    <a:pt x="116" y="238"/>
                  </a:cubicBezTo>
                  <a:cubicBezTo>
                    <a:pt x="165" y="238"/>
                    <a:pt x="213" y="188"/>
                    <a:pt x="213" y="122"/>
                  </a:cubicBezTo>
                  <a:cubicBezTo>
                    <a:pt x="213" y="92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7" name="Google Shape;15987;p17"/>
            <p:cNvSpPr/>
            <p:nvPr/>
          </p:nvSpPr>
          <p:spPr>
            <a:xfrm>
              <a:off x="6634900" y="13270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1"/>
                  </a:moveTo>
                  <a:cubicBezTo>
                    <a:pt x="122" y="1"/>
                    <a:pt x="91" y="1"/>
                    <a:pt x="61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74" y="122"/>
                  </a:cubicBezTo>
                  <a:cubicBezTo>
                    <a:pt x="243" y="9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8" name="Google Shape;15988;p17"/>
            <p:cNvSpPr/>
            <p:nvPr/>
          </p:nvSpPr>
          <p:spPr>
            <a:xfrm>
              <a:off x="6102200" y="1331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92" y="31"/>
                    <a:pt x="1" y="31"/>
                    <a:pt x="1" y="91"/>
                  </a:cubicBezTo>
                  <a:cubicBezTo>
                    <a:pt x="1" y="122"/>
                    <a:pt x="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61"/>
                    <a:pt x="18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9" name="Google Shape;15989;p17"/>
            <p:cNvSpPr/>
            <p:nvPr/>
          </p:nvSpPr>
          <p:spPr>
            <a:xfrm>
              <a:off x="6248100" y="133162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52"/>
                    <a:pt x="1" y="213"/>
                    <a:pt x="61" y="243"/>
                  </a:cubicBezTo>
                  <a:cubicBezTo>
                    <a:pt x="78" y="249"/>
                    <a:pt x="93" y="251"/>
                    <a:pt x="107" y="251"/>
                  </a:cubicBezTo>
                  <a:cubicBezTo>
                    <a:pt x="172" y="251"/>
                    <a:pt x="213" y="197"/>
                    <a:pt x="213" y="122"/>
                  </a:cubicBezTo>
                  <a:cubicBezTo>
                    <a:pt x="213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0" name="Google Shape;15990;p17"/>
            <p:cNvSpPr/>
            <p:nvPr/>
          </p:nvSpPr>
          <p:spPr>
            <a:xfrm>
              <a:off x="5805850" y="13454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0"/>
                  </a:moveTo>
                  <a:cubicBezTo>
                    <a:pt x="63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7"/>
                  </a:cubicBezTo>
                  <a:cubicBezTo>
                    <a:pt x="152" y="207"/>
                    <a:pt x="213" y="207"/>
                    <a:pt x="243" y="177"/>
                  </a:cubicBezTo>
                  <a:cubicBezTo>
                    <a:pt x="243" y="116"/>
                    <a:pt x="213" y="55"/>
                    <a:pt x="183" y="25"/>
                  </a:cubicBezTo>
                  <a:cubicBezTo>
                    <a:pt x="166" y="8"/>
                    <a:pt x="14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1" name="Google Shape;15991;p17"/>
            <p:cNvSpPr/>
            <p:nvPr/>
          </p:nvSpPr>
          <p:spPr>
            <a:xfrm>
              <a:off x="6175150" y="1345300"/>
              <a:ext cx="5925" cy="5825"/>
            </a:xfrm>
            <a:custGeom>
              <a:avLst/>
              <a:gdLst/>
              <a:ahLst/>
              <a:cxnLst/>
              <a:rect l="l" t="t" r="r" b="b"/>
              <a:pathLst>
                <a:path w="237" h="233" extrusionOk="0">
                  <a:moveTo>
                    <a:pt x="122" y="0"/>
                  </a:moveTo>
                  <a:cubicBezTo>
                    <a:pt x="61" y="31"/>
                    <a:pt x="1" y="61"/>
                    <a:pt x="1" y="91"/>
                  </a:cubicBezTo>
                  <a:cubicBezTo>
                    <a:pt x="1" y="122"/>
                    <a:pt x="31" y="213"/>
                    <a:pt x="61" y="213"/>
                  </a:cubicBezTo>
                  <a:cubicBezTo>
                    <a:pt x="82" y="227"/>
                    <a:pt x="103" y="233"/>
                    <a:pt x="122" y="233"/>
                  </a:cubicBezTo>
                  <a:cubicBezTo>
                    <a:pt x="188" y="233"/>
                    <a:pt x="237" y="162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2" name="Google Shape;15992;p17"/>
            <p:cNvSpPr/>
            <p:nvPr/>
          </p:nvSpPr>
          <p:spPr>
            <a:xfrm>
              <a:off x="6274700" y="1344525"/>
              <a:ext cx="7625" cy="6125"/>
            </a:xfrm>
            <a:custGeom>
              <a:avLst/>
              <a:gdLst/>
              <a:ahLst/>
              <a:cxnLst/>
              <a:rect l="l" t="t" r="r" b="b"/>
              <a:pathLst>
                <a:path w="305" h="245" extrusionOk="0">
                  <a:moveTo>
                    <a:pt x="92" y="1"/>
                  </a:moveTo>
                  <a:cubicBezTo>
                    <a:pt x="31" y="62"/>
                    <a:pt x="0" y="122"/>
                    <a:pt x="31" y="183"/>
                  </a:cubicBezTo>
                  <a:cubicBezTo>
                    <a:pt x="61" y="244"/>
                    <a:pt x="122" y="244"/>
                    <a:pt x="152" y="244"/>
                  </a:cubicBezTo>
                  <a:cubicBezTo>
                    <a:pt x="244" y="244"/>
                    <a:pt x="304" y="153"/>
                    <a:pt x="244" y="62"/>
                  </a:cubicBezTo>
                  <a:cubicBezTo>
                    <a:pt x="213" y="31"/>
                    <a:pt x="15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3" name="Google Shape;15993;p17"/>
            <p:cNvSpPr/>
            <p:nvPr/>
          </p:nvSpPr>
          <p:spPr>
            <a:xfrm>
              <a:off x="5356750" y="1349775"/>
              <a:ext cx="9150" cy="6950"/>
            </a:xfrm>
            <a:custGeom>
              <a:avLst/>
              <a:gdLst/>
              <a:ahLst/>
              <a:cxnLst/>
              <a:rect l="l" t="t" r="r" b="b"/>
              <a:pathLst>
                <a:path w="366" h="278" extrusionOk="0">
                  <a:moveTo>
                    <a:pt x="169" y="0"/>
                  </a:moveTo>
                  <a:cubicBezTo>
                    <a:pt x="0" y="0"/>
                    <a:pt x="0" y="165"/>
                    <a:pt x="0" y="277"/>
                  </a:cubicBezTo>
                  <a:lnTo>
                    <a:pt x="365" y="277"/>
                  </a:lnTo>
                  <a:cubicBezTo>
                    <a:pt x="365" y="186"/>
                    <a:pt x="365" y="34"/>
                    <a:pt x="213" y="4"/>
                  </a:cubicBezTo>
                  <a:cubicBezTo>
                    <a:pt x="197" y="1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4" name="Google Shape;15994;p17"/>
            <p:cNvSpPr/>
            <p:nvPr/>
          </p:nvSpPr>
          <p:spPr>
            <a:xfrm>
              <a:off x="6823350" y="1348325"/>
              <a:ext cx="6850" cy="6950"/>
            </a:xfrm>
            <a:custGeom>
              <a:avLst/>
              <a:gdLst/>
              <a:ahLst/>
              <a:cxnLst/>
              <a:rect l="l" t="t" r="r" b="b"/>
              <a:pathLst>
                <a:path w="274" h="278" extrusionOk="0">
                  <a:moveTo>
                    <a:pt x="274" y="1"/>
                  </a:moveTo>
                  <a:cubicBezTo>
                    <a:pt x="152" y="31"/>
                    <a:pt x="0" y="1"/>
                    <a:pt x="0" y="214"/>
                  </a:cubicBezTo>
                  <a:cubicBezTo>
                    <a:pt x="0" y="244"/>
                    <a:pt x="31" y="274"/>
                    <a:pt x="61" y="274"/>
                  </a:cubicBezTo>
                  <a:cubicBezTo>
                    <a:pt x="77" y="277"/>
                    <a:pt x="92" y="278"/>
                    <a:pt x="105" y="278"/>
                  </a:cubicBezTo>
                  <a:cubicBezTo>
                    <a:pt x="270" y="278"/>
                    <a:pt x="246" y="1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5" name="Google Shape;15995;p17"/>
            <p:cNvSpPr/>
            <p:nvPr/>
          </p:nvSpPr>
          <p:spPr>
            <a:xfrm>
              <a:off x="6293700" y="1359450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1" y="0"/>
                  </a:moveTo>
                  <a:cubicBezTo>
                    <a:pt x="124" y="0"/>
                    <a:pt x="107" y="4"/>
                    <a:pt x="92" y="12"/>
                  </a:cubicBezTo>
                  <a:cubicBezTo>
                    <a:pt x="31" y="12"/>
                    <a:pt x="31" y="103"/>
                    <a:pt x="0" y="164"/>
                  </a:cubicBezTo>
                  <a:cubicBezTo>
                    <a:pt x="61" y="225"/>
                    <a:pt x="122" y="255"/>
                    <a:pt x="213" y="285"/>
                  </a:cubicBezTo>
                  <a:cubicBezTo>
                    <a:pt x="396" y="285"/>
                    <a:pt x="274" y="164"/>
                    <a:pt x="274" y="103"/>
                  </a:cubicBezTo>
                  <a:cubicBezTo>
                    <a:pt x="251" y="35"/>
                    <a:pt x="194" y="0"/>
                    <a:pt x="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6" name="Google Shape;15996;p17"/>
            <p:cNvSpPr/>
            <p:nvPr/>
          </p:nvSpPr>
          <p:spPr>
            <a:xfrm>
              <a:off x="5568750" y="13635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31"/>
                    <a:pt x="1" y="62"/>
                    <a:pt x="1" y="9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7" name="Google Shape;15997;p17"/>
            <p:cNvSpPr/>
            <p:nvPr/>
          </p:nvSpPr>
          <p:spPr>
            <a:xfrm>
              <a:off x="6159200" y="1364600"/>
              <a:ext cx="8375" cy="5875"/>
            </a:xfrm>
            <a:custGeom>
              <a:avLst/>
              <a:gdLst/>
              <a:ahLst/>
              <a:cxnLst/>
              <a:rect l="l" t="t" r="r" b="b"/>
              <a:pathLst>
                <a:path w="335" h="235" extrusionOk="0">
                  <a:moveTo>
                    <a:pt x="261" y="0"/>
                  </a:moveTo>
                  <a:cubicBezTo>
                    <a:pt x="241" y="0"/>
                    <a:pt x="216" y="7"/>
                    <a:pt x="183" y="19"/>
                  </a:cubicBezTo>
                  <a:cubicBezTo>
                    <a:pt x="122" y="49"/>
                    <a:pt x="31" y="49"/>
                    <a:pt x="0" y="140"/>
                  </a:cubicBezTo>
                  <a:cubicBezTo>
                    <a:pt x="0" y="221"/>
                    <a:pt x="41" y="235"/>
                    <a:pt x="95" y="235"/>
                  </a:cubicBezTo>
                  <a:cubicBezTo>
                    <a:pt x="122" y="235"/>
                    <a:pt x="152" y="231"/>
                    <a:pt x="183" y="231"/>
                  </a:cubicBezTo>
                  <a:cubicBezTo>
                    <a:pt x="274" y="231"/>
                    <a:pt x="335" y="140"/>
                    <a:pt x="335" y="79"/>
                  </a:cubicBezTo>
                  <a:cubicBezTo>
                    <a:pt x="315" y="22"/>
                    <a:pt x="296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8" name="Google Shape;15998;p17"/>
            <p:cNvSpPr/>
            <p:nvPr/>
          </p:nvSpPr>
          <p:spPr>
            <a:xfrm>
              <a:off x="6539150" y="13681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152"/>
                    <a:pt x="31" y="213"/>
                    <a:pt x="122" y="243"/>
                  </a:cubicBezTo>
                  <a:cubicBezTo>
                    <a:pt x="183" y="213"/>
                    <a:pt x="243" y="213"/>
                    <a:pt x="274" y="183"/>
                  </a:cubicBezTo>
                  <a:cubicBezTo>
                    <a:pt x="304" y="9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9" name="Google Shape;15999;p17"/>
            <p:cNvSpPr/>
            <p:nvPr/>
          </p:nvSpPr>
          <p:spPr>
            <a:xfrm>
              <a:off x="6821825" y="13685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61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5"/>
                    <a:pt x="31" y="196"/>
                    <a:pt x="122" y="226"/>
                  </a:cubicBezTo>
                  <a:cubicBezTo>
                    <a:pt x="183" y="226"/>
                    <a:pt x="213" y="166"/>
                    <a:pt x="274" y="135"/>
                  </a:cubicBezTo>
                  <a:cubicBezTo>
                    <a:pt x="244" y="105"/>
                    <a:pt x="244" y="44"/>
                    <a:pt x="213" y="14"/>
                  </a:cubicBezTo>
                  <a:cubicBezTo>
                    <a:pt x="195" y="5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0" name="Google Shape;16000;p17"/>
            <p:cNvSpPr/>
            <p:nvPr/>
          </p:nvSpPr>
          <p:spPr>
            <a:xfrm>
              <a:off x="6023925" y="1372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22" y="1"/>
                    <a:pt x="92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44" y="122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1" name="Google Shape;16001;p17"/>
            <p:cNvSpPr/>
            <p:nvPr/>
          </p:nvSpPr>
          <p:spPr>
            <a:xfrm>
              <a:off x="6339300" y="1377200"/>
              <a:ext cx="5925" cy="5850"/>
            </a:xfrm>
            <a:custGeom>
              <a:avLst/>
              <a:gdLst/>
              <a:ahLst/>
              <a:cxnLst/>
              <a:rect l="l" t="t" r="r" b="b"/>
              <a:pathLst>
                <a:path w="237" h="234" extrusionOk="0">
                  <a:moveTo>
                    <a:pt x="122" y="1"/>
                  </a:moveTo>
                  <a:cubicBezTo>
                    <a:pt x="61" y="31"/>
                    <a:pt x="0" y="31"/>
                    <a:pt x="0" y="92"/>
                  </a:cubicBezTo>
                  <a:cubicBezTo>
                    <a:pt x="0" y="123"/>
                    <a:pt x="30" y="214"/>
                    <a:pt x="61" y="214"/>
                  </a:cubicBezTo>
                  <a:cubicBezTo>
                    <a:pt x="75" y="227"/>
                    <a:pt x="91" y="233"/>
                    <a:pt x="109" y="233"/>
                  </a:cubicBezTo>
                  <a:cubicBezTo>
                    <a:pt x="169" y="233"/>
                    <a:pt x="236" y="163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2" name="Google Shape;16002;p17"/>
            <p:cNvSpPr/>
            <p:nvPr/>
          </p:nvSpPr>
          <p:spPr>
            <a:xfrm>
              <a:off x="6991275" y="1376450"/>
              <a:ext cx="9900" cy="6100"/>
            </a:xfrm>
            <a:custGeom>
              <a:avLst/>
              <a:gdLst/>
              <a:ahLst/>
              <a:cxnLst/>
              <a:rect l="l" t="t" r="r" b="b"/>
              <a:pathLst>
                <a:path w="396" h="244" extrusionOk="0">
                  <a:moveTo>
                    <a:pt x="213" y="1"/>
                  </a:moveTo>
                  <a:cubicBezTo>
                    <a:pt x="153" y="1"/>
                    <a:pt x="61" y="31"/>
                    <a:pt x="1" y="92"/>
                  </a:cubicBezTo>
                  <a:cubicBezTo>
                    <a:pt x="1" y="122"/>
                    <a:pt x="31" y="183"/>
                    <a:pt x="61" y="244"/>
                  </a:cubicBezTo>
                  <a:cubicBezTo>
                    <a:pt x="153" y="213"/>
                    <a:pt x="213" y="183"/>
                    <a:pt x="305" y="153"/>
                  </a:cubicBezTo>
                  <a:cubicBezTo>
                    <a:pt x="396" y="61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3" name="Google Shape;16003;p17"/>
            <p:cNvSpPr/>
            <p:nvPr/>
          </p:nvSpPr>
          <p:spPr>
            <a:xfrm>
              <a:off x="5296725" y="1380250"/>
              <a:ext cx="12925" cy="9150"/>
            </a:xfrm>
            <a:custGeom>
              <a:avLst/>
              <a:gdLst/>
              <a:ahLst/>
              <a:cxnLst/>
              <a:rect l="l" t="t" r="r" b="b"/>
              <a:pathLst>
                <a:path w="517" h="366" extrusionOk="0">
                  <a:moveTo>
                    <a:pt x="31" y="1"/>
                  </a:moveTo>
                  <a:cubicBezTo>
                    <a:pt x="0" y="152"/>
                    <a:pt x="91" y="304"/>
                    <a:pt x="213" y="365"/>
                  </a:cubicBezTo>
                  <a:cubicBezTo>
                    <a:pt x="517" y="92"/>
                    <a:pt x="304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4" name="Google Shape;16004;p17"/>
            <p:cNvSpPr/>
            <p:nvPr/>
          </p:nvSpPr>
          <p:spPr>
            <a:xfrm>
              <a:off x="6694925" y="13817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22" y="0"/>
                  </a:moveTo>
                  <a:cubicBezTo>
                    <a:pt x="91" y="31"/>
                    <a:pt x="0" y="61"/>
                    <a:pt x="0" y="91"/>
                  </a:cubicBezTo>
                  <a:cubicBezTo>
                    <a:pt x="0" y="152"/>
                    <a:pt x="0" y="213"/>
                    <a:pt x="61" y="243"/>
                  </a:cubicBezTo>
                  <a:cubicBezTo>
                    <a:pt x="77" y="249"/>
                    <a:pt x="92" y="251"/>
                    <a:pt x="108" y="251"/>
                  </a:cubicBezTo>
                  <a:cubicBezTo>
                    <a:pt x="181" y="251"/>
                    <a:pt x="243" y="192"/>
                    <a:pt x="24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5" name="Google Shape;16005;p17"/>
            <p:cNvSpPr/>
            <p:nvPr/>
          </p:nvSpPr>
          <p:spPr>
            <a:xfrm>
              <a:off x="5646275" y="13863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26" y="144"/>
                    <a:pt x="30" y="219"/>
                    <a:pt x="50" y="219"/>
                  </a:cubicBezTo>
                  <a:cubicBezTo>
                    <a:pt x="53" y="219"/>
                    <a:pt x="57" y="218"/>
                    <a:pt x="61" y="213"/>
                  </a:cubicBezTo>
                  <a:cubicBezTo>
                    <a:pt x="79" y="222"/>
                    <a:pt x="94" y="226"/>
                    <a:pt x="108" y="226"/>
                  </a:cubicBezTo>
                  <a:cubicBezTo>
                    <a:pt x="142" y="226"/>
                    <a:pt x="170" y="205"/>
                    <a:pt x="213" y="183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6" name="Google Shape;16006;p17"/>
            <p:cNvSpPr/>
            <p:nvPr/>
          </p:nvSpPr>
          <p:spPr>
            <a:xfrm>
              <a:off x="6963925" y="1400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208"/>
                    <a:pt x="92" y="238"/>
                  </a:cubicBezTo>
                  <a:cubicBezTo>
                    <a:pt x="152" y="208"/>
                    <a:pt x="213" y="208"/>
                    <a:pt x="244" y="177"/>
                  </a:cubicBezTo>
                  <a:cubicBezTo>
                    <a:pt x="244" y="116"/>
                    <a:pt x="213" y="56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7" name="Google Shape;16007;p17"/>
            <p:cNvSpPr/>
            <p:nvPr/>
          </p:nvSpPr>
          <p:spPr>
            <a:xfrm>
              <a:off x="6612850" y="140912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13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8" name="Google Shape;16008;p17"/>
            <p:cNvSpPr/>
            <p:nvPr/>
          </p:nvSpPr>
          <p:spPr>
            <a:xfrm>
              <a:off x="6734425" y="1413675"/>
              <a:ext cx="6875" cy="7625"/>
            </a:xfrm>
            <a:custGeom>
              <a:avLst/>
              <a:gdLst/>
              <a:ahLst/>
              <a:cxnLst/>
              <a:rect l="l" t="t" r="r" b="b"/>
              <a:pathLst>
                <a:path w="275" h="305" extrusionOk="0">
                  <a:moveTo>
                    <a:pt x="244" y="1"/>
                  </a:moveTo>
                  <a:cubicBezTo>
                    <a:pt x="1" y="1"/>
                    <a:pt x="31" y="153"/>
                    <a:pt x="1" y="305"/>
                  </a:cubicBezTo>
                  <a:cubicBezTo>
                    <a:pt x="122" y="274"/>
                    <a:pt x="274" y="274"/>
                    <a:pt x="274" y="62"/>
                  </a:cubicBezTo>
                  <a:cubicBezTo>
                    <a:pt x="274" y="62"/>
                    <a:pt x="244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9" name="Google Shape;16009;p17"/>
            <p:cNvSpPr/>
            <p:nvPr/>
          </p:nvSpPr>
          <p:spPr>
            <a:xfrm>
              <a:off x="6963150" y="1414125"/>
              <a:ext cx="6875" cy="5100"/>
            </a:xfrm>
            <a:custGeom>
              <a:avLst/>
              <a:gdLst/>
              <a:ahLst/>
              <a:cxnLst/>
              <a:rect l="l" t="t" r="r" b="b"/>
              <a:pathLst>
                <a:path w="275" h="204" extrusionOk="0">
                  <a:moveTo>
                    <a:pt x="161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4"/>
                    <a:pt x="62" y="196"/>
                    <a:pt x="153" y="196"/>
                  </a:cubicBezTo>
                  <a:cubicBezTo>
                    <a:pt x="159" y="201"/>
                    <a:pt x="165" y="204"/>
                    <a:pt x="171" y="204"/>
                  </a:cubicBezTo>
                  <a:cubicBezTo>
                    <a:pt x="196" y="204"/>
                    <a:pt x="225" y="159"/>
                    <a:pt x="275" y="135"/>
                  </a:cubicBezTo>
                  <a:cubicBezTo>
                    <a:pt x="244" y="104"/>
                    <a:pt x="244" y="13"/>
                    <a:pt x="214" y="13"/>
                  </a:cubicBezTo>
                  <a:cubicBezTo>
                    <a:pt x="196" y="4"/>
                    <a:pt x="178" y="1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0" name="Google Shape;16010;p17"/>
            <p:cNvSpPr/>
            <p:nvPr/>
          </p:nvSpPr>
          <p:spPr>
            <a:xfrm>
              <a:off x="5696425" y="14229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52" y="207"/>
                    <a:pt x="213" y="207"/>
                    <a:pt x="213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1" name="Google Shape;16011;p17"/>
            <p:cNvSpPr/>
            <p:nvPr/>
          </p:nvSpPr>
          <p:spPr>
            <a:xfrm>
              <a:off x="5325750" y="1431925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207" y="0"/>
                  </a:moveTo>
                  <a:cubicBezTo>
                    <a:pt x="146" y="0"/>
                    <a:pt x="116" y="0"/>
                    <a:pt x="55" y="61"/>
                  </a:cubicBezTo>
                  <a:cubicBezTo>
                    <a:pt x="1" y="115"/>
                    <a:pt x="43" y="218"/>
                    <a:pt x="118" y="218"/>
                  </a:cubicBezTo>
                  <a:cubicBezTo>
                    <a:pt x="127" y="218"/>
                    <a:pt x="136" y="216"/>
                    <a:pt x="146" y="213"/>
                  </a:cubicBezTo>
                  <a:cubicBezTo>
                    <a:pt x="207" y="213"/>
                    <a:pt x="237" y="183"/>
                    <a:pt x="268" y="152"/>
                  </a:cubicBezTo>
                  <a:cubicBezTo>
                    <a:pt x="268" y="92"/>
                    <a:pt x="237" y="31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2" name="Google Shape;16012;p17"/>
            <p:cNvSpPr/>
            <p:nvPr/>
          </p:nvSpPr>
          <p:spPr>
            <a:xfrm>
              <a:off x="6420600" y="14319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3" name="Google Shape;16013;p17"/>
            <p:cNvSpPr/>
            <p:nvPr/>
          </p:nvSpPr>
          <p:spPr>
            <a:xfrm>
              <a:off x="5354475" y="1436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1" y="31"/>
                    <a:pt x="0" y="31"/>
                    <a:pt x="31" y="62"/>
                  </a:cubicBezTo>
                  <a:cubicBezTo>
                    <a:pt x="0" y="122"/>
                    <a:pt x="31" y="183"/>
                    <a:pt x="61" y="214"/>
                  </a:cubicBezTo>
                  <a:cubicBezTo>
                    <a:pt x="78" y="219"/>
                    <a:pt x="95" y="222"/>
                    <a:pt x="111" y="222"/>
                  </a:cubicBezTo>
                  <a:cubicBezTo>
                    <a:pt x="183" y="222"/>
                    <a:pt x="243" y="172"/>
                    <a:pt x="243" y="122"/>
                  </a:cubicBezTo>
                  <a:cubicBezTo>
                    <a:pt x="243" y="6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4" name="Google Shape;16014;p17"/>
            <p:cNvSpPr/>
            <p:nvPr/>
          </p:nvSpPr>
          <p:spPr>
            <a:xfrm>
              <a:off x="600115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1"/>
                    <a:pt x="61" y="1"/>
                    <a:pt x="30" y="62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2" y="214"/>
                    <a:pt x="213" y="153"/>
                    <a:pt x="243" y="122"/>
                  </a:cubicBezTo>
                  <a:cubicBezTo>
                    <a:pt x="243" y="62"/>
                    <a:pt x="213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5" name="Google Shape;16015;p17"/>
            <p:cNvSpPr/>
            <p:nvPr/>
          </p:nvSpPr>
          <p:spPr>
            <a:xfrm>
              <a:off x="6238325" y="1441050"/>
              <a:ext cx="6775" cy="5475"/>
            </a:xfrm>
            <a:custGeom>
              <a:avLst/>
              <a:gdLst/>
              <a:ahLst/>
              <a:cxnLst/>
              <a:rect l="l" t="t" r="r" b="b"/>
              <a:pathLst>
                <a:path w="271" h="219" extrusionOk="0">
                  <a:moveTo>
                    <a:pt x="179" y="0"/>
                  </a:moveTo>
                  <a:cubicBezTo>
                    <a:pt x="118" y="0"/>
                    <a:pt x="27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40" y="9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6" name="Google Shape;16016;p17"/>
            <p:cNvSpPr/>
            <p:nvPr/>
          </p:nvSpPr>
          <p:spPr>
            <a:xfrm>
              <a:off x="6639450" y="1441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7" name="Google Shape;16017;p17"/>
            <p:cNvSpPr/>
            <p:nvPr/>
          </p:nvSpPr>
          <p:spPr>
            <a:xfrm>
              <a:off x="7014075" y="14410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4" y="122"/>
                  </a:cubicBezTo>
                  <a:cubicBezTo>
                    <a:pt x="213" y="91"/>
                    <a:pt x="18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8" name="Google Shape;16018;p17"/>
            <p:cNvSpPr/>
            <p:nvPr/>
          </p:nvSpPr>
          <p:spPr>
            <a:xfrm>
              <a:off x="5221500" y="1450150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152" y="1"/>
                  </a:moveTo>
                  <a:cubicBezTo>
                    <a:pt x="91" y="31"/>
                    <a:pt x="30" y="62"/>
                    <a:pt x="30" y="92"/>
                  </a:cubicBezTo>
                  <a:cubicBezTo>
                    <a:pt x="0" y="153"/>
                    <a:pt x="30" y="183"/>
                    <a:pt x="91" y="214"/>
                  </a:cubicBezTo>
                  <a:cubicBezTo>
                    <a:pt x="113" y="221"/>
                    <a:pt x="133" y="225"/>
                    <a:pt x="150" y="225"/>
                  </a:cubicBezTo>
                  <a:cubicBezTo>
                    <a:pt x="208" y="225"/>
                    <a:pt x="243" y="185"/>
                    <a:pt x="243" y="92"/>
                  </a:cubicBezTo>
                  <a:cubicBezTo>
                    <a:pt x="243" y="62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9" name="Google Shape;16019;p17"/>
            <p:cNvSpPr/>
            <p:nvPr/>
          </p:nvSpPr>
          <p:spPr>
            <a:xfrm>
              <a:off x="5554475" y="1450150"/>
              <a:ext cx="6700" cy="5475"/>
            </a:xfrm>
            <a:custGeom>
              <a:avLst/>
              <a:gdLst/>
              <a:ahLst/>
              <a:cxnLst/>
              <a:rect l="l" t="t" r="r" b="b"/>
              <a:pathLst>
                <a:path w="268" h="219" extrusionOk="0">
                  <a:moveTo>
                    <a:pt x="177" y="1"/>
                  </a:moveTo>
                  <a:cubicBezTo>
                    <a:pt x="146" y="1"/>
                    <a:pt x="86" y="1"/>
                    <a:pt x="55" y="62"/>
                  </a:cubicBezTo>
                  <a:cubicBezTo>
                    <a:pt x="1" y="116"/>
                    <a:pt x="43" y="218"/>
                    <a:pt x="118" y="218"/>
                  </a:cubicBezTo>
                  <a:cubicBezTo>
                    <a:pt x="127" y="218"/>
                    <a:pt x="136" y="217"/>
                    <a:pt x="146" y="214"/>
                  </a:cubicBezTo>
                  <a:cubicBezTo>
                    <a:pt x="177" y="214"/>
                    <a:pt x="238" y="153"/>
                    <a:pt x="268" y="122"/>
                  </a:cubicBezTo>
                  <a:cubicBezTo>
                    <a:pt x="238" y="92"/>
                    <a:pt x="207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0" name="Google Shape;16020;p17"/>
            <p:cNvSpPr/>
            <p:nvPr/>
          </p:nvSpPr>
          <p:spPr>
            <a:xfrm>
              <a:off x="6342325" y="1453875"/>
              <a:ext cx="9150" cy="13025"/>
            </a:xfrm>
            <a:custGeom>
              <a:avLst/>
              <a:gdLst/>
              <a:ahLst/>
              <a:cxnLst/>
              <a:rect l="l" t="t" r="r" b="b"/>
              <a:pathLst>
                <a:path w="366" h="521" extrusionOk="0">
                  <a:moveTo>
                    <a:pt x="299" y="0"/>
                  </a:moveTo>
                  <a:cubicBezTo>
                    <a:pt x="77" y="0"/>
                    <a:pt x="1" y="144"/>
                    <a:pt x="1" y="338"/>
                  </a:cubicBezTo>
                  <a:lnTo>
                    <a:pt x="183" y="521"/>
                  </a:lnTo>
                  <a:cubicBezTo>
                    <a:pt x="153" y="369"/>
                    <a:pt x="213" y="217"/>
                    <a:pt x="365" y="156"/>
                  </a:cubicBezTo>
                  <a:cubicBezTo>
                    <a:pt x="365" y="95"/>
                    <a:pt x="365" y="34"/>
                    <a:pt x="365" y="4"/>
                  </a:cubicBezTo>
                  <a:cubicBezTo>
                    <a:pt x="342" y="1"/>
                    <a:pt x="320" y="0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1" name="Google Shape;16021;p17"/>
            <p:cNvSpPr/>
            <p:nvPr/>
          </p:nvSpPr>
          <p:spPr>
            <a:xfrm>
              <a:off x="6071800" y="145900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72" y="1"/>
                  </a:moveTo>
                  <a:cubicBezTo>
                    <a:pt x="255" y="1"/>
                    <a:pt x="235" y="4"/>
                    <a:pt x="214" y="12"/>
                  </a:cubicBezTo>
                  <a:cubicBezTo>
                    <a:pt x="1" y="72"/>
                    <a:pt x="92" y="224"/>
                    <a:pt x="214" y="316"/>
                  </a:cubicBezTo>
                  <a:cubicBezTo>
                    <a:pt x="239" y="341"/>
                    <a:pt x="270" y="351"/>
                    <a:pt x="300" y="351"/>
                  </a:cubicBezTo>
                  <a:cubicBezTo>
                    <a:pt x="341" y="351"/>
                    <a:pt x="378" y="333"/>
                    <a:pt x="396" y="316"/>
                  </a:cubicBezTo>
                  <a:cubicBezTo>
                    <a:pt x="396" y="182"/>
                    <a:pt x="396" y="1"/>
                    <a:pt x="2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2" name="Google Shape;16022;p17"/>
            <p:cNvSpPr/>
            <p:nvPr/>
          </p:nvSpPr>
          <p:spPr>
            <a:xfrm>
              <a:off x="5358275" y="147752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43" y="122"/>
                  </a:cubicBezTo>
                  <a:cubicBezTo>
                    <a:pt x="213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3" name="Google Shape;16023;p17"/>
            <p:cNvSpPr/>
            <p:nvPr/>
          </p:nvSpPr>
          <p:spPr>
            <a:xfrm>
              <a:off x="5752650" y="147600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213" y="0"/>
                  </a:moveTo>
                  <a:cubicBezTo>
                    <a:pt x="61" y="61"/>
                    <a:pt x="1" y="213"/>
                    <a:pt x="31" y="365"/>
                  </a:cubicBezTo>
                  <a:cubicBezTo>
                    <a:pt x="305" y="365"/>
                    <a:pt x="426" y="244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4" name="Google Shape;16024;p17"/>
            <p:cNvSpPr/>
            <p:nvPr/>
          </p:nvSpPr>
          <p:spPr>
            <a:xfrm>
              <a:off x="5623475" y="1482075"/>
              <a:ext cx="5350" cy="6300"/>
            </a:xfrm>
            <a:custGeom>
              <a:avLst/>
              <a:gdLst/>
              <a:ahLst/>
              <a:cxnLst/>
              <a:rect l="l" t="t" r="r" b="b"/>
              <a:pathLst>
                <a:path w="214" h="252" extrusionOk="0">
                  <a:moveTo>
                    <a:pt x="122" y="1"/>
                  </a:moveTo>
                  <a:cubicBezTo>
                    <a:pt x="61" y="31"/>
                    <a:pt x="31" y="61"/>
                    <a:pt x="0" y="92"/>
                  </a:cubicBezTo>
                  <a:cubicBezTo>
                    <a:pt x="0" y="152"/>
                    <a:pt x="0" y="213"/>
                    <a:pt x="61" y="244"/>
                  </a:cubicBezTo>
                  <a:cubicBezTo>
                    <a:pt x="77" y="249"/>
                    <a:pt x="92" y="252"/>
                    <a:pt x="107" y="252"/>
                  </a:cubicBezTo>
                  <a:cubicBezTo>
                    <a:pt x="172" y="252"/>
                    <a:pt x="213" y="197"/>
                    <a:pt x="213" y="122"/>
                  </a:cubicBezTo>
                  <a:cubicBezTo>
                    <a:pt x="213" y="92"/>
                    <a:pt x="152" y="6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5" name="Google Shape;16025;p17"/>
            <p:cNvSpPr/>
            <p:nvPr/>
          </p:nvSpPr>
          <p:spPr>
            <a:xfrm>
              <a:off x="6293700" y="14822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08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57" y="8"/>
                    <a:pt x="132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6" name="Google Shape;16026;p17"/>
            <p:cNvSpPr/>
            <p:nvPr/>
          </p:nvSpPr>
          <p:spPr>
            <a:xfrm>
              <a:off x="5330150" y="15003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153" y="0"/>
                    <a:pt x="92" y="0"/>
                    <a:pt x="61" y="61"/>
                  </a:cubicBezTo>
                  <a:cubicBezTo>
                    <a:pt x="1" y="122"/>
                    <a:pt x="92" y="243"/>
                    <a:pt x="183" y="243"/>
                  </a:cubicBezTo>
                  <a:cubicBezTo>
                    <a:pt x="213" y="243"/>
                    <a:pt x="244" y="152"/>
                    <a:pt x="305" y="122"/>
                  </a:cubicBezTo>
                  <a:cubicBezTo>
                    <a:pt x="274" y="91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7" name="Google Shape;16027;p17"/>
            <p:cNvSpPr/>
            <p:nvPr/>
          </p:nvSpPr>
          <p:spPr>
            <a:xfrm>
              <a:off x="5172100" y="1505625"/>
              <a:ext cx="9150" cy="6400"/>
            </a:xfrm>
            <a:custGeom>
              <a:avLst/>
              <a:gdLst/>
              <a:ahLst/>
              <a:cxnLst/>
              <a:rect l="l" t="t" r="r" b="b"/>
              <a:pathLst>
                <a:path w="366" h="256" extrusionOk="0">
                  <a:moveTo>
                    <a:pt x="213" y="1"/>
                  </a:moveTo>
                  <a:cubicBezTo>
                    <a:pt x="152" y="1"/>
                    <a:pt x="91" y="31"/>
                    <a:pt x="61" y="62"/>
                  </a:cubicBezTo>
                  <a:cubicBezTo>
                    <a:pt x="0" y="183"/>
                    <a:pt x="61" y="244"/>
                    <a:pt x="152" y="244"/>
                  </a:cubicBezTo>
                  <a:cubicBezTo>
                    <a:pt x="175" y="252"/>
                    <a:pt x="198" y="255"/>
                    <a:pt x="220" y="255"/>
                  </a:cubicBezTo>
                  <a:cubicBezTo>
                    <a:pt x="285" y="255"/>
                    <a:pt x="342" y="221"/>
                    <a:pt x="365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8" name="Google Shape;16028;p17"/>
            <p:cNvSpPr/>
            <p:nvPr/>
          </p:nvSpPr>
          <p:spPr>
            <a:xfrm>
              <a:off x="6684450" y="1554725"/>
              <a:ext cx="7450" cy="5775"/>
            </a:xfrm>
            <a:custGeom>
              <a:avLst/>
              <a:gdLst/>
              <a:ahLst/>
              <a:cxnLst/>
              <a:rect l="l" t="t" r="r" b="b"/>
              <a:pathLst>
                <a:path w="298" h="231" extrusionOk="0">
                  <a:moveTo>
                    <a:pt x="158" y="1"/>
                  </a:moveTo>
                  <a:cubicBezTo>
                    <a:pt x="115" y="1"/>
                    <a:pt x="77" y="29"/>
                    <a:pt x="55" y="73"/>
                  </a:cubicBezTo>
                  <a:cubicBezTo>
                    <a:pt x="0" y="127"/>
                    <a:pt x="67" y="230"/>
                    <a:pt x="147" y="230"/>
                  </a:cubicBezTo>
                  <a:cubicBezTo>
                    <a:pt x="156" y="230"/>
                    <a:pt x="166" y="229"/>
                    <a:pt x="176" y="225"/>
                  </a:cubicBezTo>
                  <a:cubicBezTo>
                    <a:pt x="207" y="225"/>
                    <a:pt x="237" y="164"/>
                    <a:pt x="298" y="134"/>
                  </a:cubicBezTo>
                  <a:cubicBezTo>
                    <a:pt x="267" y="104"/>
                    <a:pt x="237" y="12"/>
                    <a:pt x="207" y="12"/>
                  </a:cubicBezTo>
                  <a:cubicBezTo>
                    <a:pt x="190" y="4"/>
                    <a:pt x="174" y="1"/>
                    <a:pt x="1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9" name="Google Shape;16029;p17"/>
            <p:cNvSpPr/>
            <p:nvPr/>
          </p:nvSpPr>
          <p:spPr>
            <a:xfrm>
              <a:off x="5587000" y="156870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2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3"/>
                    <a:pt x="31" y="213"/>
                    <a:pt x="61" y="213"/>
                  </a:cubicBezTo>
                  <a:cubicBezTo>
                    <a:pt x="79" y="222"/>
                    <a:pt x="97" y="226"/>
                    <a:pt x="114" y="226"/>
                  </a:cubicBezTo>
                  <a:cubicBezTo>
                    <a:pt x="155" y="226"/>
                    <a:pt x="192" y="204"/>
                    <a:pt x="213" y="183"/>
                  </a:cubicBezTo>
                  <a:cubicBezTo>
                    <a:pt x="27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0" name="Google Shape;16030;p17"/>
            <p:cNvSpPr/>
            <p:nvPr/>
          </p:nvSpPr>
          <p:spPr>
            <a:xfrm>
              <a:off x="5463225" y="1577825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0"/>
                  </a:moveTo>
                  <a:cubicBezTo>
                    <a:pt x="118" y="0"/>
                    <a:pt x="88" y="0"/>
                    <a:pt x="27" y="61"/>
                  </a:cubicBezTo>
                  <a:cubicBezTo>
                    <a:pt x="0" y="115"/>
                    <a:pt x="46" y="218"/>
                    <a:pt x="120" y="218"/>
                  </a:cubicBezTo>
                  <a:cubicBezTo>
                    <a:pt x="129" y="218"/>
                    <a:pt x="139" y="216"/>
                    <a:pt x="149" y="213"/>
                  </a:cubicBezTo>
                  <a:cubicBezTo>
                    <a:pt x="153" y="217"/>
                    <a:pt x="157" y="219"/>
                    <a:pt x="162" y="219"/>
                  </a:cubicBezTo>
                  <a:cubicBezTo>
                    <a:pt x="188" y="219"/>
                    <a:pt x="218" y="148"/>
                    <a:pt x="270" y="122"/>
                  </a:cubicBezTo>
                  <a:cubicBezTo>
                    <a:pt x="240" y="92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1" name="Google Shape;16031;p17"/>
            <p:cNvSpPr/>
            <p:nvPr/>
          </p:nvSpPr>
          <p:spPr>
            <a:xfrm>
              <a:off x="5349150" y="1641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2" name="Google Shape;16032;p17"/>
            <p:cNvSpPr/>
            <p:nvPr/>
          </p:nvSpPr>
          <p:spPr>
            <a:xfrm>
              <a:off x="7004950" y="14129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2" y="152"/>
                  </a:cubicBezTo>
                  <a:cubicBezTo>
                    <a:pt x="92" y="183"/>
                    <a:pt x="153" y="183"/>
                    <a:pt x="214" y="213"/>
                  </a:cubicBezTo>
                  <a:cubicBezTo>
                    <a:pt x="214" y="183"/>
                    <a:pt x="244" y="122"/>
                    <a:pt x="244" y="61"/>
                  </a:cubicBezTo>
                  <a:cubicBezTo>
                    <a:pt x="214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3" name="Google Shape;16033;p17"/>
            <p:cNvSpPr/>
            <p:nvPr/>
          </p:nvSpPr>
          <p:spPr>
            <a:xfrm>
              <a:off x="6827150" y="1244775"/>
              <a:ext cx="4575" cy="5625"/>
            </a:xfrm>
            <a:custGeom>
              <a:avLst/>
              <a:gdLst/>
              <a:ahLst/>
              <a:cxnLst/>
              <a:rect l="l" t="t" r="r" b="b"/>
              <a:pathLst>
                <a:path w="183" h="225" extrusionOk="0">
                  <a:moveTo>
                    <a:pt x="82" y="1"/>
                  </a:moveTo>
                  <a:cubicBezTo>
                    <a:pt x="74" y="1"/>
                    <a:pt x="67" y="3"/>
                    <a:pt x="61" y="9"/>
                  </a:cubicBezTo>
                  <a:cubicBezTo>
                    <a:pt x="31" y="39"/>
                    <a:pt x="0" y="100"/>
                    <a:pt x="0" y="161"/>
                  </a:cubicBezTo>
                  <a:cubicBezTo>
                    <a:pt x="0" y="199"/>
                    <a:pt x="23" y="225"/>
                    <a:pt x="55" y="225"/>
                  </a:cubicBezTo>
                  <a:cubicBezTo>
                    <a:pt x="75" y="225"/>
                    <a:pt x="99" y="215"/>
                    <a:pt x="122" y="191"/>
                  </a:cubicBezTo>
                  <a:cubicBezTo>
                    <a:pt x="152" y="161"/>
                    <a:pt x="183" y="100"/>
                    <a:pt x="183" y="39"/>
                  </a:cubicBezTo>
                  <a:cubicBezTo>
                    <a:pt x="158" y="39"/>
                    <a:pt x="114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4" name="Google Shape;16034;p17"/>
            <p:cNvSpPr/>
            <p:nvPr/>
          </p:nvSpPr>
          <p:spPr>
            <a:xfrm>
              <a:off x="5802050" y="1418025"/>
              <a:ext cx="5350" cy="5250"/>
            </a:xfrm>
            <a:custGeom>
              <a:avLst/>
              <a:gdLst/>
              <a:ahLst/>
              <a:cxnLst/>
              <a:rect l="l" t="t" r="r" b="b"/>
              <a:pathLst>
                <a:path w="214" h="210" extrusionOk="0">
                  <a:moveTo>
                    <a:pt x="131" y="1"/>
                  </a:moveTo>
                  <a:cubicBezTo>
                    <a:pt x="98" y="1"/>
                    <a:pt x="49" y="40"/>
                    <a:pt x="0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4" y="203"/>
                    <a:pt x="132" y="210"/>
                    <a:pt x="148" y="210"/>
                  </a:cubicBezTo>
                  <a:cubicBezTo>
                    <a:pt x="175" y="210"/>
                    <a:pt x="194" y="189"/>
                    <a:pt x="213" y="131"/>
                  </a:cubicBezTo>
                  <a:cubicBezTo>
                    <a:pt x="213" y="100"/>
                    <a:pt x="183" y="9"/>
                    <a:pt x="152" y="9"/>
                  </a:cubicBezTo>
                  <a:cubicBezTo>
                    <a:pt x="146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5" name="Google Shape;16035;p17"/>
            <p:cNvSpPr/>
            <p:nvPr/>
          </p:nvSpPr>
          <p:spPr>
            <a:xfrm>
              <a:off x="5970750" y="1418925"/>
              <a:ext cx="5325" cy="4975"/>
            </a:xfrm>
            <a:custGeom>
              <a:avLst/>
              <a:gdLst/>
              <a:ahLst/>
              <a:cxnLst/>
              <a:rect l="l" t="t" r="r" b="b"/>
              <a:pathLst>
                <a:path w="213" h="199" extrusionOk="0">
                  <a:moveTo>
                    <a:pt x="149" y="1"/>
                  </a:moveTo>
                  <a:cubicBezTo>
                    <a:pt x="133" y="1"/>
                    <a:pt x="115" y="11"/>
                    <a:pt x="91" y="34"/>
                  </a:cubicBezTo>
                  <a:cubicBezTo>
                    <a:pt x="61" y="64"/>
                    <a:pt x="31" y="95"/>
                    <a:pt x="0" y="156"/>
                  </a:cubicBezTo>
                  <a:cubicBezTo>
                    <a:pt x="43" y="177"/>
                    <a:pt x="86" y="199"/>
                    <a:pt x="118" y="199"/>
                  </a:cubicBezTo>
                  <a:cubicBezTo>
                    <a:pt x="132" y="199"/>
                    <a:pt x="143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75" y="1"/>
                    <a:pt x="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6" name="Google Shape;16036;p17"/>
            <p:cNvSpPr/>
            <p:nvPr/>
          </p:nvSpPr>
          <p:spPr>
            <a:xfrm>
              <a:off x="6812700" y="1253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31"/>
                    <a:pt x="31" y="61"/>
                    <a:pt x="31" y="92"/>
                  </a:cubicBezTo>
                  <a:cubicBezTo>
                    <a:pt x="1" y="122"/>
                    <a:pt x="61" y="183"/>
                    <a:pt x="61" y="213"/>
                  </a:cubicBezTo>
                  <a:cubicBezTo>
                    <a:pt x="122" y="213"/>
                    <a:pt x="153" y="183"/>
                    <a:pt x="213" y="152"/>
                  </a:cubicBezTo>
                  <a:cubicBezTo>
                    <a:pt x="244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7" name="Google Shape;16037;p17"/>
            <p:cNvSpPr/>
            <p:nvPr/>
          </p:nvSpPr>
          <p:spPr>
            <a:xfrm>
              <a:off x="6337000" y="1431575"/>
              <a:ext cx="9925" cy="7975"/>
            </a:xfrm>
            <a:custGeom>
              <a:avLst/>
              <a:gdLst/>
              <a:ahLst/>
              <a:cxnLst/>
              <a:rect l="l" t="t" r="r" b="b"/>
              <a:pathLst>
                <a:path w="397" h="319" extrusionOk="0">
                  <a:moveTo>
                    <a:pt x="239" y="1"/>
                  </a:moveTo>
                  <a:cubicBezTo>
                    <a:pt x="183" y="1"/>
                    <a:pt x="107" y="41"/>
                    <a:pt x="1" y="136"/>
                  </a:cubicBezTo>
                  <a:lnTo>
                    <a:pt x="396" y="318"/>
                  </a:lnTo>
                  <a:cubicBezTo>
                    <a:pt x="376" y="140"/>
                    <a:pt x="344" y="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8" name="Google Shape;16038;p17"/>
            <p:cNvSpPr/>
            <p:nvPr/>
          </p:nvSpPr>
          <p:spPr>
            <a:xfrm>
              <a:off x="6016325" y="1313175"/>
              <a:ext cx="5350" cy="4850"/>
            </a:xfrm>
            <a:custGeom>
              <a:avLst/>
              <a:gdLst/>
              <a:ahLst/>
              <a:cxnLst/>
              <a:rect l="l" t="t" r="r" b="b"/>
              <a:pathLst>
                <a:path w="214" h="194" extrusionOk="0">
                  <a:moveTo>
                    <a:pt x="131" y="0"/>
                  </a:moveTo>
                  <a:cubicBezTo>
                    <a:pt x="98" y="0"/>
                    <a:pt x="50" y="39"/>
                    <a:pt x="1" y="39"/>
                  </a:cubicBezTo>
                  <a:cubicBezTo>
                    <a:pt x="31" y="69"/>
                    <a:pt x="62" y="130"/>
                    <a:pt x="92" y="161"/>
                  </a:cubicBezTo>
                  <a:cubicBezTo>
                    <a:pt x="104" y="184"/>
                    <a:pt x="120" y="194"/>
                    <a:pt x="137" y="194"/>
                  </a:cubicBezTo>
                  <a:cubicBezTo>
                    <a:pt x="165" y="194"/>
                    <a:pt x="195" y="168"/>
                    <a:pt x="214" y="130"/>
                  </a:cubicBezTo>
                  <a:cubicBezTo>
                    <a:pt x="214" y="100"/>
                    <a:pt x="183" y="9"/>
                    <a:pt x="153" y="9"/>
                  </a:cubicBezTo>
                  <a:cubicBezTo>
                    <a:pt x="147" y="3"/>
                    <a:pt x="140" y="0"/>
                    <a:pt x="1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9" name="Google Shape;16039;p17"/>
            <p:cNvSpPr/>
            <p:nvPr/>
          </p:nvSpPr>
          <p:spPr>
            <a:xfrm>
              <a:off x="5773175" y="1268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0"/>
                  </a:moveTo>
                  <a:cubicBezTo>
                    <a:pt x="31" y="61"/>
                    <a:pt x="0" y="122"/>
                    <a:pt x="31" y="152"/>
                  </a:cubicBezTo>
                  <a:cubicBezTo>
                    <a:pt x="31" y="183"/>
                    <a:pt x="91" y="213"/>
                    <a:pt x="152" y="213"/>
                  </a:cubicBezTo>
                  <a:cubicBezTo>
                    <a:pt x="213" y="213"/>
                    <a:pt x="243" y="152"/>
                    <a:pt x="183" y="92"/>
                  </a:cubicBezTo>
                  <a:cubicBezTo>
                    <a:pt x="152" y="6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0" name="Google Shape;16040;p17"/>
            <p:cNvSpPr/>
            <p:nvPr/>
          </p:nvSpPr>
          <p:spPr>
            <a:xfrm>
              <a:off x="5662975" y="1307300"/>
              <a:ext cx="13725" cy="4300"/>
            </a:xfrm>
            <a:custGeom>
              <a:avLst/>
              <a:gdLst/>
              <a:ahLst/>
              <a:cxnLst/>
              <a:rect l="l" t="t" r="r" b="b"/>
              <a:pathLst>
                <a:path w="549" h="172" extrusionOk="0">
                  <a:moveTo>
                    <a:pt x="1" y="1"/>
                  </a:moveTo>
                  <a:cubicBezTo>
                    <a:pt x="74" y="118"/>
                    <a:pt x="155" y="172"/>
                    <a:pt x="243" y="172"/>
                  </a:cubicBezTo>
                  <a:cubicBezTo>
                    <a:pt x="336" y="172"/>
                    <a:pt x="438" y="110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1" name="Google Shape;16041;p17"/>
            <p:cNvSpPr/>
            <p:nvPr/>
          </p:nvSpPr>
          <p:spPr>
            <a:xfrm>
              <a:off x="6798275" y="1229800"/>
              <a:ext cx="9125" cy="9900"/>
            </a:xfrm>
            <a:custGeom>
              <a:avLst/>
              <a:gdLst/>
              <a:ahLst/>
              <a:cxnLst/>
              <a:rect l="l" t="t" r="r" b="b"/>
              <a:pathLst>
                <a:path w="365" h="396" extrusionOk="0">
                  <a:moveTo>
                    <a:pt x="0" y="0"/>
                  </a:moveTo>
                  <a:lnTo>
                    <a:pt x="0" y="395"/>
                  </a:lnTo>
                  <a:lnTo>
                    <a:pt x="365" y="395"/>
                  </a:lnTo>
                  <a:cubicBezTo>
                    <a:pt x="304" y="183"/>
                    <a:pt x="182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2" name="Google Shape;16042;p17"/>
            <p:cNvSpPr/>
            <p:nvPr/>
          </p:nvSpPr>
          <p:spPr>
            <a:xfrm>
              <a:off x="6320300" y="1144675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152" y="1"/>
                  </a:moveTo>
                  <a:cubicBezTo>
                    <a:pt x="122" y="31"/>
                    <a:pt x="31" y="31"/>
                    <a:pt x="31" y="62"/>
                  </a:cubicBezTo>
                  <a:cubicBezTo>
                    <a:pt x="0" y="92"/>
                    <a:pt x="61" y="153"/>
                    <a:pt x="61" y="183"/>
                  </a:cubicBezTo>
                  <a:cubicBezTo>
                    <a:pt x="91" y="183"/>
                    <a:pt x="152" y="153"/>
                    <a:pt x="183" y="122"/>
                  </a:cubicBezTo>
                  <a:cubicBezTo>
                    <a:pt x="243" y="62"/>
                    <a:pt x="21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3" name="Google Shape;16043;p17"/>
            <p:cNvSpPr/>
            <p:nvPr/>
          </p:nvSpPr>
          <p:spPr>
            <a:xfrm>
              <a:off x="5831675" y="1300275"/>
              <a:ext cx="9150" cy="11600"/>
            </a:xfrm>
            <a:custGeom>
              <a:avLst/>
              <a:gdLst/>
              <a:ahLst/>
              <a:cxnLst/>
              <a:rect l="l" t="t" r="r" b="b"/>
              <a:pathLst>
                <a:path w="366" h="464" extrusionOk="0">
                  <a:moveTo>
                    <a:pt x="183" y="0"/>
                  </a:moveTo>
                  <a:cubicBezTo>
                    <a:pt x="115" y="0"/>
                    <a:pt x="46" y="23"/>
                    <a:pt x="1" y="69"/>
                  </a:cubicBezTo>
                  <a:lnTo>
                    <a:pt x="1" y="464"/>
                  </a:lnTo>
                  <a:cubicBezTo>
                    <a:pt x="153" y="403"/>
                    <a:pt x="305" y="251"/>
                    <a:pt x="366" y="69"/>
                  </a:cubicBezTo>
                  <a:cubicBezTo>
                    <a:pt x="320" y="23"/>
                    <a:pt x="252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4" name="Google Shape;16044;p17"/>
            <p:cNvSpPr/>
            <p:nvPr/>
          </p:nvSpPr>
          <p:spPr>
            <a:xfrm>
              <a:off x="6584725" y="1299375"/>
              <a:ext cx="5350" cy="5200"/>
            </a:xfrm>
            <a:custGeom>
              <a:avLst/>
              <a:gdLst/>
              <a:ahLst/>
              <a:cxnLst/>
              <a:rect l="l" t="t" r="r" b="b"/>
              <a:pathLst>
                <a:path w="214" h="208" extrusionOk="0">
                  <a:moveTo>
                    <a:pt x="114" y="1"/>
                  </a:moveTo>
                  <a:cubicBezTo>
                    <a:pt x="97" y="1"/>
                    <a:pt x="80" y="5"/>
                    <a:pt x="62" y="14"/>
                  </a:cubicBezTo>
                  <a:cubicBezTo>
                    <a:pt x="31" y="44"/>
                    <a:pt x="1" y="74"/>
                    <a:pt x="1" y="135"/>
                  </a:cubicBezTo>
                  <a:cubicBezTo>
                    <a:pt x="1" y="180"/>
                    <a:pt x="50" y="208"/>
                    <a:pt x="100" y="208"/>
                  </a:cubicBezTo>
                  <a:cubicBezTo>
                    <a:pt x="118" y="208"/>
                    <a:pt x="137" y="204"/>
                    <a:pt x="153" y="196"/>
                  </a:cubicBezTo>
                  <a:cubicBezTo>
                    <a:pt x="183" y="135"/>
                    <a:pt x="214" y="105"/>
                    <a:pt x="214" y="44"/>
                  </a:cubicBezTo>
                  <a:cubicBezTo>
                    <a:pt x="192" y="22"/>
                    <a:pt x="156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5" name="Google Shape;16045;p17"/>
            <p:cNvSpPr/>
            <p:nvPr/>
          </p:nvSpPr>
          <p:spPr>
            <a:xfrm>
              <a:off x="6597650" y="1401725"/>
              <a:ext cx="8375" cy="7425"/>
            </a:xfrm>
            <a:custGeom>
              <a:avLst/>
              <a:gdLst/>
              <a:ahLst/>
              <a:cxnLst/>
              <a:rect l="l" t="t" r="r" b="b"/>
              <a:pathLst>
                <a:path w="335" h="297" extrusionOk="0">
                  <a:moveTo>
                    <a:pt x="80" y="0"/>
                  </a:moveTo>
                  <a:cubicBezTo>
                    <a:pt x="46" y="0"/>
                    <a:pt x="16" y="8"/>
                    <a:pt x="1" y="23"/>
                  </a:cubicBezTo>
                  <a:cubicBezTo>
                    <a:pt x="1" y="145"/>
                    <a:pt x="1" y="297"/>
                    <a:pt x="153" y="297"/>
                  </a:cubicBezTo>
                  <a:cubicBezTo>
                    <a:pt x="274" y="266"/>
                    <a:pt x="335" y="145"/>
                    <a:pt x="183" y="23"/>
                  </a:cubicBezTo>
                  <a:cubicBezTo>
                    <a:pt x="153" y="8"/>
                    <a:pt x="115" y="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6" name="Google Shape;16046;p17"/>
            <p:cNvSpPr/>
            <p:nvPr/>
          </p:nvSpPr>
          <p:spPr>
            <a:xfrm>
              <a:off x="6479875" y="14790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61" y="1"/>
                  </a:moveTo>
                  <a:cubicBezTo>
                    <a:pt x="61" y="31"/>
                    <a:pt x="0" y="92"/>
                    <a:pt x="31" y="123"/>
                  </a:cubicBezTo>
                  <a:cubicBezTo>
                    <a:pt x="31" y="183"/>
                    <a:pt x="91" y="183"/>
                    <a:pt x="152" y="214"/>
                  </a:cubicBezTo>
                  <a:cubicBezTo>
                    <a:pt x="213" y="183"/>
                    <a:pt x="243" y="123"/>
                    <a:pt x="213" y="62"/>
                  </a:cubicBezTo>
                  <a:cubicBezTo>
                    <a:pt x="15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7" name="Google Shape;16047;p17"/>
            <p:cNvSpPr/>
            <p:nvPr/>
          </p:nvSpPr>
          <p:spPr>
            <a:xfrm>
              <a:off x="6895525" y="1287100"/>
              <a:ext cx="4600" cy="5025"/>
            </a:xfrm>
            <a:custGeom>
              <a:avLst/>
              <a:gdLst/>
              <a:ahLst/>
              <a:cxnLst/>
              <a:rect l="l" t="t" r="r" b="b"/>
              <a:pathLst>
                <a:path w="184" h="201" extrusionOk="0">
                  <a:moveTo>
                    <a:pt x="59" y="0"/>
                  </a:moveTo>
                  <a:cubicBezTo>
                    <a:pt x="25" y="0"/>
                    <a:pt x="1" y="21"/>
                    <a:pt x="1" y="79"/>
                  </a:cubicBezTo>
                  <a:cubicBezTo>
                    <a:pt x="1" y="109"/>
                    <a:pt x="1" y="170"/>
                    <a:pt x="62" y="201"/>
                  </a:cubicBezTo>
                  <a:cubicBezTo>
                    <a:pt x="92" y="201"/>
                    <a:pt x="153" y="170"/>
                    <a:pt x="183" y="170"/>
                  </a:cubicBezTo>
                  <a:cubicBezTo>
                    <a:pt x="183" y="109"/>
                    <a:pt x="153" y="79"/>
                    <a:pt x="122" y="18"/>
                  </a:cubicBezTo>
                  <a:cubicBezTo>
                    <a:pt x="100" y="7"/>
                    <a:pt x="78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8" name="Google Shape;16048;p17"/>
            <p:cNvSpPr/>
            <p:nvPr/>
          </p:nvSpPr>
          <p:spPr>
            <a:xfrm>
              <a:off x="5357500" y="1283750"/>
              <a:ext cx="13700" cy="8175"/>
            </a:xfrm>
            <a:custGeom>
              <a:avLst/>
              <a:gdLst/>
              <a:ahLst/>
              <a:cxnLst/>
              <a:rect l="l" t="t" r="r" b="b"/>
              <a:pathLst>
                <a:path w="548" h="327" extrusionOk="0">
                  <a:moveTo>
                    <a:pt x="31" y="0"/>
                  </a:moveTo>
                  <a:lnTo>
                    <a:pt x="1" y="31"/>
                  </a:lnTo>
                  <a:cubicBezTo>
                    <a:pt x="37" y="250"/>
                    <a:pt x="129" y="326"/>
                    <a:pt x="248" y="326"/>
                  </a:cubicBezTo>
                  <a:cubicBezTo>
                    <a:pt x="328" y="326"/>
                    <a:pt x="420" y="292"/>
                    <a:pt x="518" y="243"/>
                  </a:cubicBezTo>
                  <a:lnTo>
                    <a:pt x="548" y="213"/>
                  </a:lnTo>
                  <a:cubicBezTo>
                    <a:pt x="426" y="0"/>
                    <a:pt x="214" y="3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9" name="Google Shape;16049;p17"/>
            <p:cNvSpPr/>
            <p:nvPr/>
          </p:nvSpPr>
          <p:spPr>
            <a:xfrm>
              <a:off x="5952500" y="14964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58" y="0"/>
                  </a:moveTo>
                  <a:cubicBezTo>
                    <a:pt x="138" y="0"/>
                    <a:pt x="115" y="10"/>
                    <a:pt x="92" y="33"/>
                  </a:cubicBezTo>
                  <a:cubicBezTo>
                    <a:pt x="61" y="64"/>
                    <a:pt x="31" y="125"/>
                    <a:pt x="1" y="185"/>
                  </a:cubicBezTo>
                  <a:cubicBezTo>
                    <a:pt x="49" y="185"/>
                    <a:pt x="98" y="224"/>
                    <a:pt x="131" y="224"/>
                  </a:cubicBezTo>
                  <a:cubicBezTo>
                    <a:pt x="139" y="224"/>
                    <a:pt x="147" y="222"/>
                    <a:pt x="153" y="216"/>
                  </a:cubicBezTo>
                  <a:cubicBezTo>
                    <a:pt x="183" y="185"/>
                    <a:pt x="213" y="125"/>
                    <a:pt x="213" y="64"/>
                  </a:cubicBezTo>
                  <a:cubicBezTo>
                    <a:pt x="213" y="26"/>
                    <a:pt x="190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0" name="Google Shape;16050;p17"/>
            <p:cNvSpPr/>
            <p:nvPr/>
          </p:nvSpPr>
          <p:spPr>
            <a:xfrm>
              <a:off x="5559650" y="1385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0"/>
                  </a:moveTo>
                  <a:cubicBezTo>
                    <a:pt x="31" y="31"/>
                    <a:pt x="0" y="91"/>
                    <a:pt x="61" y="152"/>
                  </a:cubicBezTo>
                  <a:cubicBezTo>
                    <a:pt x="91" y="183"/>
                    <a:pt x="152" y="213"/>
                    <a:pt x="182" y="213"/>
                  </a:cubicBezTo>
                  <a:cubicBezTo>
                    <a:pt x="213" y="183"/>
                    <a:pt x="243" y="122"/>
                    <a:pt x="243" y="61"/>
                  </a:cubicBezTo>
                  <a:cubicBezTo>
                    <a:pt x="213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1" name="Google Shape;16051;p17"/>
            <p:cNvSpPr/>
            <p:nvPr/>
          </p:nvSpPr>
          <p:spPr>
            <a:xfrm>
              <a:off x="5809650" y="1510125"/>
              <a:ext cx="5350" cy="5400"/>
            </a:xfrm>
            <a:custGeom>
              <a:avLst/>
              <a:gdLst/>
              <a:ahLst/>
              <a:cxnLst/>
              <a:rect l="l" t="t" r="r" b="b"/>
              <a:pathLst>
                <a:path w="214" h="216" extrusionOk="0">
                  <a:moveTo>
                    <a:pt x="76" y="0"/>
                  </a:moveTo>
                  <a:cubicBezTo>
                    <a:pt x="35" y="0"/>
                    <a:pt x="0" y="26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55"/>
                    <a:pt x="213" y="155"/>
                  </a:cubicBezTo>
                  <a:cubicBezTo>
                    <a:pt x="183" y="125"/>
                    <a:pt x="183" y="64"/>
                    <a:pt x="152" y="34"/>
                  </a:cubicBezTo>
                  <a:cubicBezTo>
                    <a:pt x="129" y="10"/>
                    <a:pt x="101" y="0"/>
                    <a:pt x="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2" name="Google Shape;16052;p17"/>
            <p:cNvSpPr/>
            <p:nvPr/>
          </p:nvSpPr>
          <p:spPr>
            <a:xfrm>
              <a:off x="5868925" y="1523850"/>
              <a:ext cx="5325" cy="5575"/>
            </a:xfrm>
            <a:custGeom>
              <a:avLst/>
              <a:gdLst/>
              <a:ahLst/>
              <a:cxnLst/>
              <a:rect l="l" t="t" r="r" b="b"/>
              <a:pathLst>
                <a:path w="213" h="223" extrusionOk="0">
                  <a:moveTo>
                    <a:pt x="73" y="0"/>
                  </a:moveTo>
                  <a:cubicBezTo>
                    <a:pt x="38" y="0"/>
                    <a:pt x="0" y="34"/>
                    <a:pt x="0" y="92"/>
                  </a:cubicBezTo>
                  <a:cubicBezTo>
                    <a:pt x="0" y="123"/>
                    <a:pt x="31" y="184"/>
                    <a:pt x="61" y="214"/>
                  </a:cubicBezTo>
                  <a:cubicBezTo>
                    <a:pt x="73" y="220"/>
                    <a:pt x="84" y="223"/>
                    <a:pt x="94" y="223"/>
                  </a:cubicBezTo>
                  <a:cubicBezTo>
                    <a:pt x="135" y="223"/>
                    <a:pt x="164" y="184"/>
                    <a:pt x="213" y="184"/>
                  </a:cubicBezTo>
                  <a:cubicBezTo>
                    <a:pt x="183" y="123"/>
                    <a:pt x="183" y="62"/>
                    <a:pt x="122" y="32"/>
                  </a:cubicBezTo>
                  <a:cubicBezTo>
                    <a:pt x="111" y="10"/>
                    <a:pt x="93" y="0"/>
                    <a:pt x="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3" name="Google Shape;16053;p17"/>
            <p:cNvSpPr/>
            <p:nvPr/>
          </p:nvSpPr>
          <p:spPr>
            <a:xfrm>
              <a:off x="5603725" y="1362025"/>
              <a:ext cx="5325" cy="13700"/>
            </a:xfrm>
            <a:custGeom>
              <a:avLst/>
              <a:gdLst/>
              <a:ahLst/>
              <a:cxnLst/>
              <a:rect l="l" t="t" r="r" b="b"/>
              <a:pathLst>
                <a:path w="213" h="548" extrusionOk="0">
                  <a:moveTo>
                    <a:pt x="0" y="0"/>
                  </a:moveTo>
                  <a:lnTo>
                    <a:pt x="0" y="547"/>
                  </a:lnTo>
                  <a:lnTo>
                    <a:pt x="182" y="547"/>
                  </a:lnTo>
                  <a:cubicBezTo>
                    <a:pt x="152" y="334"/>
                    <a:pt x="213" y="1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4" name="Google Shape;16054;p17"/>
            <p:cNvSpPr/>
            <p:nvPr/>
          </p:nvSpPr>
          <p:spPr>
            <a:xfrm>
              <a:off x="6830175" y="1344700"/>
              <a:ext cx="7625" cy="5400"/>
            </a:xfrm>
            <a:custGeom>
              <a:avLst/>
              <a:gdLst/>
              <a:ahLst/>
              <a:cxnLst/>
              <a:rect l="l" t="t" r="r" b="b"/>
              <a:pathLst>
                <a:path w="305" h="216" extrusionOk="0">
                  <a:moveTo>
                    <a:pt x="183" y="0"/>
                  </a:moveTo>
                  <a:cubicBezTo>
                    <a:pt x="106" y="0"/>
                    <a:pt x="45" y="57"/>
                    <a:pt x="1" y="146"/>
                  </a:cubicBezTo>
                  <a:cubicBezTo>
                    <a:pt x="63" y="167"/>
                    <a:pt x="125" y="216"/>
                    <a:pt x="197" y="216"/>
                  </a:cubicBezTo>
                  <a:cubicBezTo>
                    <a:pt x="231" y="216"/>
                    <a:pt x="266" y="205"/>
                    <a:pt x="305" y="176"/>
                  </a:cubicBezTo>
                  <a:cubicBezTo>
                    <a:pt x="305" y="115"/>
                    <a:pt x="305" y="55"/>
                    <a:pt x="274" y="24"/>
                  </a:cubicBezTo>
                  <a:cubicBezTo>
                    <a:pt x="242" y="8"/>
                    <a:pt x="21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5" name="Google Shape;16055;p17"/>
            <p:cNvSpPr/>
            <p:nvPr/>
          </p:nvSpPr>
          <p:spPr>
            <a:xfrm>
              <a:off x="5541400" y="13399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31" y="31"/>
                    <a:pt x="1" y="92"/>
                    <a:pt x="61" y="153"/>
                  </a:cubicBezTo>
                  <a:cubicBezTo>
                    <a:pt x="92" y="183"/>
                    <a:pt x="153" y="183"/>
                    <a:pt x="183" y="213"/>
                  </a:cubicBezTo>
                  <a:cubicBezTo>
                    <a:pt x="213" y="183"/>
                    <a:pt x="244" y="122"/>
                    <a:pt x="244" y="92"/>
                  </a:cubicBezTo>
                  <a:cubicBezTo>
                    <a:pt x="213" y="3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6" name="Google Shape;16056;p17"/>
            <p:cNvSpPr/>
            <p:nvPr/>
          </p:nvSpPr>
          <p:spPr>
            <a:xfrm>
              <a:off x="5455525" y="1279950"/>
              <a:ext cx="6875" cy="9150"/>
            </a:xfrm>
            <a:custGeom>
              <a:avLst/>
              <a:gdLst/>
              <a:ahLst/>
              <a:cxnLst/>
              <a:rect l="l" t="t" r="r" b="b"/>
              <a:pathLst>
                <a:path w="275" h="366" extrusionOk="0">
                  <a:moveTo>
                    <a:pt x="274" y="0"/>
                  </a:moveTo>
                  <a:cubicBezTo>
                    <a:pt x="183" y="31"/>
                    <a:pt x="31" y="31"/>
                    <a:pt x="31" y="91"/>
                  </a:cubicBezTo>
                  <a:cubicBezTo>
                    <a:pt x="1" y="274"/>
                    <a:pt x="153" y="304"/>
                    <a:pt x="274" y="365"/>
                  </a:cubicBezTo>
                  <a:lnTo>
                    <a:pt x="27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7" name="Google Shape;16057;p17"/>
            <p:cNvSpPr/>
            <p:nvPr/>
          </p:nvSpPr>
          <p:spPr>
            <a:xfrm>
              <a:off x="5731375" y="1561875"/>
              <a:ext cx="13700" cy="4850"/>
            </a:xfrm>
            <a:custGeom>
              <a:avLst/>
              <a:gdLst/>
              <a:ahLst/>
              <a:cxnLst/>
              <a:rect l="l" t="t" r="r" b="b"/>
              <a:pathLst>
                <a:path w="548" h="194" extrusionOk="0">
                  <a:moveTo>
                    <a:pt x="1" y="0"/>
                  </a:moveTo>
                  <a:cubicBezTo>
                    <a:pt x="89" y="133"/>
                    <a:pt x="178" y="194"/>
                    <a:pt x="266" y="194"/>
                  </a:cubicBezTo>
                  <a:cubicBezTo>
                    <a:pt x="360" y="194"/>
                    <a:pt x="454" y="125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8" name="Google Shape;16058;p17"/>
            <p:cNvSpPr/>
            <p:nvPr/>
          </p:nvSpPr>
          <p:spPr>
            <a:xfrm>
              <a:off x="6280775" y="1185500"/>
              <a:ext cx="6100" cy="5600"/>
            </a:xfrm>
            <a:custGeom>
              <a:avLst/>
              <a:gdLst/>
              <a:ahLst/>
              <a:cxnLst/>
              <a:rect l="l" t="t" r="r" b="b"/>
              <a:pathLst>
                <a:path w="244" h="224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31" y="100"/>
                    <a:pt x="61" y="131"/>
                    <a:pt x="92" y="192"/>
                  </a:cubicBezTo>
                  <a:cubicBezTo>
                    <a:pt x="113" y="213"/>
                    <a:pt x="131" y="223"/>
                    <a:pt x="148" y="223"/>
                  </a:cubicBezTo>
                  <a:cubicBezTo>
                    <a:pt x="178" y="223"/>
                    <a:pt x="205" y="190"/>
                    <a:pt x="244" y="131"/>
                  </a:cubicBezTo>
                  <a:cubicBezTo>
                    <a:pt x="213" y="100"/>
                    <a:pt x="183" y="9"/>
                    <a:pt x="153" y="9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9" name="Google Shape;16059;p17"/>
            <p:cNvSpPr/>
            <p:nvPr/>
          </p:nvSpPr>
          <p:spPr>
            <a:xfrm>
              <a:off x="5592325" y="13219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2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61" y="84"/>
                    <a:pt x="91" y="84"/>
                  </a:cubicBezTo>
                  <a:cubicBezTo>
                    <a:pt x="91" y="84"/>
                    <a:pt x="152" y="54"/>
                    <a:pt x="152" y="54"/>
                  </a:cubicBezTo>
                  <a:cubicBezTo>
                    <a:pt x="122" y="54"/>
                    <a:pt x="91" y="23"/>
                    <a:pt x="91" y="23"/>
                  </a:cubicBezTo>
                  <a:cubicBezTo>
                    <a:pt x="91" y="8"/>
                    <a:pt x="84" y="1"/>
                    <a:pt x="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0" name="Google Shape;16060;p17"/>
            <p:cNvSpPr/>
            <p:nvPr/>
          </p:nvSpPr>
          <p:spPr>
            <a:xfrm>
              <a:off x="6748875" y="1428675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55" y="0"/>
                  </a:moveTo>
                  <a:cubicBezTo>
                    <a:pt x="39" y="0"/>
                    <a:pt x="0" y="39"/>
                    <a:pt x="0" y="39"/>
                  </a:cubicBezTo>
                  <a:lnTo>
                    <a:pt x="61" y="130"/>
                  </a:lnTo>
                  <a:lnTo>
                    <a:pt x="92" y="70"/>
                  </a:lnTo>
                  <a:cubicBezTo>
                    <a:pt x="92" y="70"/>
                    <a:pt x="92" y="9"/>
                    <a:pt x="61" y="9"/>
                  </a:cubicBezTo>
                  <a:cubicBezTo>
                    <a:pt x="61" y="3"/>
                    <a:pt x="59" y="0"/>
                    <a:pt x="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1" name="Google Shape;16061;p17"/>
            <p:cNvSpPr/>
            <p:nvPr/>
          </p:nvSpPr>
          <p:spPr>
            <a:xfrm>
              <a:off x="5704025" y="1325550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0" y="0"/>
                  </a:moveTo>
                  <a:lnTo>
                    <a:pt x="0" y="395"/>
                  </a:lnTo>
                  <a:cubicBezTo>
                    <a:pt x="183" y="243"/>
                    <a:pt x="183" y="1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2" name="Google Shape;16062;p17"/>
            <p:cNvSpPr/>
            <p:nvPr/>
          </p:nvSpPr>
          <p:spPr>
            <a:xfrm>
              <a:off x="5438050" y="1435725"/>
              <a:ext cx="3075" cy="2875"/>
            </a:xfrm>
            <a:custGeom>
              <a:avLst/>
              <a:gdLst/>
              <a:ahLst/>
              <a:cxnLst/>
              <a:rect l="l" t="t" r="r" b="b"/>
              <a:pathLst>
                <a:path w="123" h="115" extrusionOk="0">
                  <a:moveTo>
                    <a:pt x="62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61"/>
                    <a:pt x="1" y="92"/>
                    <a:pt x="1" y="92"/>
                  </a:cubicBezTo>
                  <a:cubicBezTo>
                    <a:pt x="1" y="107"/>
                    <a:pt x="8" y="114"/>
                    <a:pt x="20" y="114"/>
                  </a:cubicBezTo>
                  <a:cubicBezTo>
                    <a:pt x="31" y="114"/>
                    <a:pt x="46" y="107"/>
                    <a:pt x="62" y="92"/>
                  </a:cubicBezTo>
                  <a:cubicBezTo>
                    <a:pt x="122" y="61"/>
                    <a:pt x="6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3" name="Google Shape;16063;p17"/>
            <p:cNvSpPr/>
            <p:nvPr/>
          </p:nvSpPr>
          <p:spPr>
            <a:xfrm>
              <a:off x="5581675" y="1437625"/>
              <a:ext cx="2675" cy="2675"/>
            </a:xfrm>
            <a:custGeom>
              <a:avLst/>
              <a:gdLst/>
              <a:ahLst/>
              <a:cxnLst/>
              <a:rect l="l" t="t" r="r" b="b"/>
              <a:pathLst>
                <a:path w="107" h="107" extrusionOk="0">
                  <a:moveTo>
                    <a:pt x="35" y="0"/>
                  </a:moveTo>
                  <a:cubicBezTo>
                    <a:pt x="16" y="0"/>
                    <a:pt x="1" y="16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8" y="97"/>
                    <a:pt x="101" y="99"/>
                    <a:pt x="103" y="99"/>
                  </a:cubicBezTo>
                  <a:cubicBezTo>
                    <a:pt x="107" y="99"/>
                    <a:pt x="107" y="92"/>
                    <a:pt x="92" y="46"/>
                  </a:cubicBezTo>
                  <a:cubicBezTo>
                    <a:pt x="77" y="16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4" name="Google Shape;16064;p17"/>
            <p:cNvSpPr/>
            <p:nvPr/>
          </p:nvSpPr>
          <p:spPr>
            <a:xfrm>
              <a:off x="5619675" y="1435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0" y="61"/>
                    <a:pt x="61" y="92"/>
                    <a:pt x="92" y="92"/>
                  </a:cubicBezTo>
                  <a:cubicBezTo>
                    <a:pt x="92" y="92"/>
                    <a:pt x="122" y="61"/>
                    <a:pt x="15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5" name="Google Shape;16065;p17"/>
            <p:cNvSpPr/>
            <p:nvPr/>
          </p:nvSpPr>
          <p:spPr>
            <a:xfrm>
              <a:off x="6369675" y="1339025"/>
              <a:ext cx="9150" cy="4925"/>
            </a:xfrm>
            <a:custGeom>
              <a:avLst/>
              <a:gdLst/>
              <a:ahLst/>
              <a:cxnLst/>
              <a:rect l="l" t="t" r="r" b="b"/>
              <a:pathLst>
                <a:path w="366" h="197" extrusionOk="0">
                  <a:moveTo>
                    <a:pt x="76" y="1"/>
                  </a:moveTo>
                  <a:cubicBezTo>
                    <a:pt x="52" y="1"/>
                    <a:pt x="26" y="3"/>
                    <a:pt x="1" y="8"/>
                  </a:cubicBezTo>
                  <a:cubicBezTo>
                    <a:pt x="54" y="114"/>
                    <a:pt x="175" y="196"/>
                    <a:pt x="306" y="196"/>
                  </a:cubicBezTo>
                  <a:cubicBezTo>
                    <a:pt x="326" y="196"/>
                    <a:pt x="346" y="195"/>
                    <a:pt x="366" y="191"/>
                  </a:cubicBezTo>
                  <a:cubicBezTo>
                    <a:pt x="315" y="64"/>
                    <a:pt x="20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6" name="Google Shape;16066;p17"/>
            <p:cNvSpPr/>
            <p:nvPr/>
          </p:nvSpPr>
          <p:spPr>
            <a:xfrm>
              <a:off x="5651575" y="134452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2" y="1"/>
                  </a:moveTo>
                  <a:cubicBezTo>
                    <a:pt x="62" y="31"/>
                    <a:pt x="31" y="31"/>
                    <a:pt x="31" y="31"/>
                  </a:cubicBezTo>
                  <a:cubicBezTo>
                    <a:pt x="1" y="62"/>
                    <a:pt x="62" y="92"/>
                    <a:pt x="62" y="92"/>
                  </a:cubicBezTo>
                  <a:lnTo>
                    <a:pt x="123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7" name="Google Shape;16067;p17"/>
            <p:cNvSpPr/>
            <p:nvPr/>
          </p:nvSpPr>
          <p:spPr>
            <a:xfrm>
              <a:off x="6051300" y="1451550"/>
              <a:ext cx="3050" cy="3500"/>
            </a:xfrm>
            <a:custGeom>
              <a:avLst/>
              <a:gdLst/>
              <a:ahLst/>
              <a:cxnLst/>
              <a:rect l="l" t="t" r="r" b="b"/>
              <a:pathLst>
                <a:path w="122" h="140" extrusionOk="0">
                  <a:moveTo>
                    <a:pt x="26" y="1"/>
                  </a:moveTo>
                  <a:cubicBezTo>
                    <a:pt x="11" y="1"/>
                    <a:pt x="0" y="12"/>
                    <a:pt x="0" y="66"/>
                  </a:cubicBezTo>
                  <a:cubicBezTo>
                    <a:pt x="0" y="111"/>
                    <a:pt x="33" y="139"/>
                    <a:pt x="62" y="139"/>
                  </a:cubicBezTo>
                  <a:cubicBezTo>
                    <a:pt x="73" y="139"/>
                    <a:pt x="83" y="135"/>
                    <a:pt x="91" y="127"/>
                  </a:cubicBezTo>
                  <a:cubicBezTo>
                    <a:pt x="122" y="127"/>
                    <a:pt x="122" y="97"/>
                    <a:pt x="122" y="66"/>
                  </a:cubicBezTo>
                  <a:lnTo>
                    <a:pt x="61" y="6"/>
                  </a:lnTo>
                  <a:cubicBezTo>
                    <a:pt x="49" y="6"/>
                    <a:pt x="37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8" name="Google Shape;16068;p17"/>
            <p:cNvSpPr/>
            <p:nvPr/>
          </p:nvSpPr>
          <p:spPr>
            <a:xfrm>
              <a:off x="5858275" y="1346800"/>
              <a:ext cx="6100" cy="6125"/>
            </a:xfrm>
            <a:custGeom>
              <a:avLst/>
              <a:gdLst/>
              <a:ahLst/>
              <a:cxnLst/>
              <a:rect l="l" t="t" r="r" b="b"/>
              <a:pathLst>
                <a:path w="244" h="245" extrusionOk="0">
                  <a:moveTo>
                    <a:pt x="150" y="1"/>
                  </a:moveTo>
                  <a:cubicBezTo>
                    <a:pt x="120" y="1"/>
                    <a:pt x="74" y="18"/>
                    <a:pt x="1" y="62"/>
                  </a:cubicBezTo>
                  <a:lnTo>
                    <a:pt x="213" y="244"/>
                  </a:lnTo>
                  <a:cubicBezTo>
                    <a:pt x="167" y="175"/>
                    <a:pt x="244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9" name="Google Shape;16069;p17"/>
            <p:cNvSpPr/>
            <p:nvPr/>
          </p:nvSpPr>
          <p:spPr>
            <a:xfrm>
              <a:off x="6086250" y="1349000"/>
              <a:ext cx="10650" cy="3150"/>
            </a:xfrm>
            <a:custGeom>
              <a:avLst/>
              <a:gdLst/>
              <a:ahLst/>
              <a:cxnLst/>
              <a:rect l="l" t="t" r="r" b="b"/>
              <a:pathLst>
                <a:path w="426" h="126" extrusionOk="0">
                  <a:moveTo>
                    <a:pt x="204" y="0"/>
                  </a:moveTo>
                  <a:cubicBezTo>
                    <a:pt x="139" y="0"/>
                    <a:pt x="73" y="39"/>
                    <a:pt x="0" y="126"/>
                  </a:cubicBezTo>
                  <a:lnTo>
                    <a:pt x="426" y="126"/>
                  </a:lnTo>
                  <a:cubicBezTo>
                    <a:pt x="346" y="46"/>
                    <a:pt x="275" y="0"/>
                    <a:pt x="2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0" name="Google Shape;16070;p17"/>
            <p:cNvSpPr/>
            <p:nvPr/>
          </p:nvSpPr>
          <p:spPr>
            <a:xfrm>
              <a:off x="6877300" y="1351175"/>
              <a:ext cx="3050" cy="3275"/>
            </a:xfrm>
            <a:custGeom>
              <a:avLst/>
              <a:gdLst/>
              <a:ahLst/>
              <a:cxnLst/>
              <a:rect l="l" t="t" r="r" b="b"/>
              <a:pathLst>
                <a:path w="122" h="131" extrusionOk="0">
                  <a:moveTo>
                    <a:pt x="34" y="1"/>
                  </a:moveTo>
                  <a:cubicBezTo>
                    <a:pt x="15" y="1"/>
                    <a:pt x="0" y="24"/>
                    <a:pt x="0" y="69"/>
                  </a:cubicBezTo>
                  <a:cubicBezTo>
                    <a:pt x="0" y="69"/>
                    <a:pt x="0" y="100"/>
                    <a:pt x="31" y="130"/>
                  </a:cubicBezTo>
                  <a:lnTo>
                    <a:pt x="61" y="130"/>
                  </a:lnTo>
                  <a:cubicBezTo>
                    <a:pt x="61" y="100"/>
                    <a:pt x="122" y="130"/>
                    <a:pt x="91" y="69"/>
                  </a:cubicBezTo>
                  <a:cubicBezTo>
                    <a:pt x="76" y="24"/>
                    <a:pt x="53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1" name="Google Shape;16071;p17"/>
            <p:cNvSpPr/>
            <p:nvPr/>
          </p:nvSpPr>
          <p:spPr>
            <a:xfrm>
              <a:off x="5838525" y="146762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92" y="1"/>
                  </a:moveTo>
                  <a:cubicBezTo>
                    <a:pt x="0" y="31"/>
                    <a:pt x="61" y="92"/>
                    <a:pt x="92" y="92"/>
                  </a:cubicBezTo>
                  <a:cubicBezTo>
                    <a:pt x="102" y="102"/>
                    <a:pt x="108" y="106"/>
                    <a:pt x="114" y="106"/>
                  </a:cubicBezTo>
                  <a:cubicBezTo>
                    <a:pt x="125" y="106"/>
                    <a:pt x="13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2" name="Google Shape;16072;p17"/>
            <p:cNvSpPr/>
            <p:nvPr/>
          </p:nvSpPr>
          <p:spPr>
            <a:xfrm>
              <a:off x="5286850" y="13582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1" y="0"/>
                  </a:moveTo>
                  <a:cubicBezTo>
                    <a:pt x="0" y="30"/>
                    <a:pt x="61" y="91"/>
                    <a:pt x="61" y="91"/>
                  </a:cubicBezTo>
                  <a:cubicBezTo>
                    <a:pt x="71" y="101"/>
                    <a:pt x="84" y="105"/>
                    <a:pt x="98" y="105"/>
                  </a:cubicBezTo>
                  <a:cubicBezTo>
                    <a:pt x="125" y="105"/>
                    <a:pt x="152" y="91"/>
                    <a:pt x="152" y="91"/>
                  </a:cubicBezTo>
                  <a:cubicBezTo>
                    <a:pt x="12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3" name="Google Shape;16073;p17"/>
            <p:cNvSpPr/>
            <p:nvPr/>
          </p:nvSpPr>
          <p:spPr>
            <a:xfrm>
              <a:off x="5571800" y="1485725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166" y="1"/>
                  </a:moveTo>
                  <a:cubicBezTo>
                    <a:pt x="121" y="1"/>
                    <a:pt x="27" y="79"/>
                    <a:pt x="0" y="158"/>
                  </a:cubicBezTo>
                  <a:cubicBezTo>
                    <a:pt x="17" y="142"/>
                    <a:pt x="44" y="139"/>
                    <a:pt x="74" y="139"/>
                  </a:cubicBezTo>
                  <a:cubicBezTo>
                    <a:pt x="92" y="139"/>
                    <a:pt x="111" y="140"/>
                    <a:pt x="129" y="140"/>
                  </a:cubicBezTo>
                  <a:cubicBezTo>
                    <a:pt x="189" y="140"/>
                    <a:pt x="234" y="126"/>
                    <a:pt x="183" y="6"/>
                  </a:cubicBezTo>
                  <a:cubicBezTo>
                    <a:pt x="179" y="2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4" name="Google Shape;16074;p17"/>
            <p:cNvSpPr/>
            <p:nvPr/>
          </p:nvSpPr>
          <p:spPr>
            <a:xfrm>
              <a:off x="5672100" y="1488150"/>
              <a:ext cx="3075" cy="3450"/>
            </a:xfrm>
            <a:custGeom>
              <a:avLst/>
              <a:gdLst/>
              <a:ahLst/>
              <a:cxnLst/>
              <a:rect l="l" t="t" r="r" b="b"/>
              <a:pathLst>
                <a:path w="123" h="138" extrusionOk="0">
                  <a:moveTo>
                    <a:pt x="61" y="1"/>
                  </a:moveTo>
                  <a:cubicBezTo>
                    <a:pt x="31" y="31"/>
                    <a:pt x="31" y="61"/>
                    <a:pt x="1" y="92"/>
                  </a:cubicBezTo>
                  <a:cubicBezTo>
                    <a:pt x="16" y="122"/>
                    <a:pt x="31" y="137"/>
                    <a:pt x="50" y="137"/>
                  </a:cubicBezTo>
                  <a:cubicBezTo>
                    <a:pt x="69" y="137"/>
                    <a:pt x="92" y="122"/>
                    <a:pt x="122" y="92"/>
                  </a:cubicBezTo>
                  <a:cubicBezTo>
                    <a:pt x="122" y="61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5" name="Google Shape;16075;p17"/>
            <p:cNvSpPr/>
            <p:nvPr/>
          </p:nvSpPr>
          <p:spPr>
            <a:xfrm>
              <a:off x="5566100" y="1489475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4"/>
                    <a:pt x="46" y="130"/>
                  </a:cubicBezTo>
                  <a:cubicBezTo>
                    <a:pt x="46" y="142"/>
                    <a:pt x="51" y="147"/>
                    <a:pt x="58" y="147"/>
                  </a:cubicBezTo>
                  <a:cubicBezTo>
                    <a:pt x="90" y="147"/>
                    <a:pt x="179" y="58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4"/>
                    <a:pt x="199" y="14"/>
                  </a:cubicBezTo>
                  <a:cubicBezTo>
                    <a:pt x="165" y="14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6" name="Google Shape;16076;p17"/>
            <p:cNvSpPr/>
            <p:nvPr/>
          </p:nvSpPr>
          <p:spPr>
            <a:xfrm>
              <a:off x="5634100" y="13612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214" y="31"/>
                  </a:moveTo>
                  <a:cubicBezTo>
                    <a:pt x="153" y="61"/>
                    <a:pt x="1" y="1"/>
                    <a:pt x="31" y="153"/>
                  </a:cubicBezTo>
                  <a:cubicBezTo>
                    <a:pt x="31" y="153"/>
                    <a:pt x="153" y="183"/>
                    <a:pt x="214" y="183"/>
                  </a:cubicBezTo>
                  <a:lnTo>
                    <a:pt x="214" y="3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7" name="Google Shape;16077;p17"/>
            <p:cNvSpPr/>
            <p:nvPr/>
          </p:nvSpPr>
          <p:spPr>
            <a:xfrm>
              <a:off x="5487450" y="1499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61" y="1"/>
                  </a:moveTo>
                  <a:cubicBezTo>
                    <a:pt x="61" y="31"/>
                    <a:pt x="1" y="61"/>
                    <a:pt x="1" y="61"/>
                  </a:cubicBezTo>
                  <a:cubicBezTo>
                    <a:pt x="31" y="61"/>
                    <a:pt x="3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8" name="Google Shape;16078;p17"/>
            <p:cNvSpPr/>
            <p:nvPr/>
          </p:nvSpPr>
          <p:spPr>
            <a:xfrm>
              <a:off x="6416050" y="136485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71" y="0"/>
                  </a:moveTo>
                  <a:cubicBezTo>
                    <a:pt x="40" y="0"/>
                    <a:pt x="0" y="45"/>
                    <a:pt x="0" y="69"/>
                  </a:cubicBezTo>
                  <a:cubicBezTo>
                    <a:pt x="0" y="100"/>
                    <a:pt x="30" y="130"/>
                    <a:pt x="30" y="130"/>
                  </a:cubicBezTo>
                  <a:cubicBezTo>
                    <a:pt x="61" y="130"/>
                    <a:pt x="91" y="100"/>
                    <a:pt x="91" y="100"/>
                  </a:cubicBezTo>
                  <a:cubicBezTo>
                    <a:pt x="91" y="69"/>
                    <a:pt x="91" y="39"/>
                    <a:pt x="91" y="9"/>
                  </a:cubicBezTo>
                  <a:cubicBezTo>
                    <a:pt x="85" y="3"/>
                    <a:pt x="79" y="0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9" name="Google Shape;16079;p17"/>
            <p:cNvSpPr/>
            <p:nvPr/>
          </p:nvSpPr>
          <p:spPr>
            <a:xfrm>
              <a:off x="5727575" y="1528425"/>
              <a:ext cx="2300" cy="3450"/>
            </a:xfrm>
            <a:custGeom>
              <a:avLst/>
              <a:gdLst/>
              <a:ahLst/>
              <a:cxnLst/>
              <a:rect l="l" t="t" r="r" b="b"/>
              <a:pathLst>
                <a:path w="92" h="138" extrusionOk="0">
                  <a:moveTo>
                    <a:pt x="31" y="1"/>
                  </a:moveTo>
                  <a:cubicBezTo>
                    <a:pt x="31" y="31"/>
                    <a:pt x="1" y="61"/>
                    <a:pt x="1" y="92"/>
                  </a:cubicBezTo>
                  <a:cubicBezTo>
                    <a:pt x="1" y="122"/>
                    <a:pt x="16" y="137"/>
                    <a:pt x="35" y="137"/>
                  </a:cubicBezTo>
                  <a:cubicBezTo>
                    <a:pt x="54" y="137"/>
                    <a:pt x="77" y="122"/>
                    <a:pt x="92" y="92"/>
                  </a:cubicBezTo>
                  <a:cubicBezTo>
                    <a:pt x="92" y="6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0" name="Google Shape;16080;p17"/>
            <p:cNvSpPr/>
            <p:nvPr/>
          </p:nvSpPr>
          <p:spPr>
            <a:xfrm>
              <a:off x="6049000" y="153147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16" y="107"/>
                    <a:pt x="31" y="114"/>
                    <a:pt x="47" y="114"/>
                  </a:cubicBezTo>
                  <a:cubicBezTo>
                    <a:pt x="62" y="114"/>
                    <a:pt x="77" y="107"/>
                    <a:pt x="9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1" name="Google Shape;16081;p17"/>
            <p:cNvSpPr/>
            <p:nvPr/>
          </p:nvSpPr>
          <p:spPr>
            <a:xfrm>
              <a:off x="6300650" y="1366275"/>
              <a:ext cx="6750" cy="3350"/>
            </a:xfrm>
            <a:custGeom>
              <a:avLst/>
              <a:gdLst/>
              <a:ahLst/>
              <a:cxnLst/>
              <a:rect l="l" t="t" r="r" b="b"/>
              <a:pathLst>
                <a:path w="270" h="134" extrusionOk="0">
                  <a:moveTo>
                    <a:pt x="45" y="0"/>
                  </a:moveTo>
                  <a:cubicBezTo>
                    <a:pt x="0" y="0"/>
                    <a:pt x="12" y="29"/>
                    <a:pt x="57" y="73"/>
                  </a:cubicBezTo>
                  <a:cubicBezTo>
                    <a:pt x="118" y="104"/>
                    <a:pt x="148" y="134"/>
                    <a:pt x="209" y="134"/>
                  </a:cubicBezTo>
                  <a:cubicBezTo>
                    <a:pt x="239" y="134"/>
                    <a:pt x="269" y="104"/>
                    <a:pt x="269" y="73"/>
                  </a:cubicBezTo>
                  <a:cubicBezTo>
                    <a:pt x="209" y="43"/>
                    <a:pt x="148" y="12"/>
                    <a:pt x="118" y="12"/>
                  </a:cubicBezTo>
                  <a:cubicBezTo>
                    <a:pt x="85" y="4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2" name="Google Shape;16082;p17"/>
            <p:cNvSpPr/>
            <p:nvPr/>
          </p:nvSpPr>
          <p:spPr>
            <a:xfrm>
              <a:off x="5745050" y="1553500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31" y="61"/>
                    <a:pt x="1" y="213"/>
                    <a:pt x="1" y="365"/>
                  </a:cubicBezTo>
                  <a:cubicBezTo>
                    <a:pt x="122" y="274"/>
                    <a:pt x="213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3" name="Google Shape;16083;p17"/>
            <p:cNvSpPr/>
            <p:nvPr/>
          </p:nvSpPr>
          <p:spPr>
            <a:xfrm>
              <a:off x="6194900" y="13764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1"/>
                    <a:pt x="1" y="61"/>
                    <a:pt x="1" y="92"/>
                  </a:cubicBezTo>
                  <a:lnTo>
                    <a:pt x="62" y="92"/>
                  </a:lnTo>
                  <a:lnTo>
                    <a:pt x="123" y="61"/>
                  </a:lnTo>
                  <a:cubicBezTo>
                    <a:pt x="123" y="31"/>
                    <a:pt x="153" y="3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4" name="Google Shape;16084;p17"/>
            <p:cNvSpPr/>
            <p:nvPr/>
          </p:nvSpPr>
          <p:spPr>
            <a:xfrm>
              <a:off x="6583975" y="13757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" y="0"/>
                  </a:moveTo>
                  <a:cubicBezTo>
                    <a:pt x="61" y="91"/>
                    <a:pt x="122" y="137"/>
                    <a:pt x="183" y="137"/>
                  </a:cubicBezTo>
                  <a:cubicBezTo>
                    <a:pt x="244" y="137"/>
                    <a:pt x="304" y="91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5" name="Google Shape;16085;p17"/>
            <p:cNvSpPr/>
            <p:nvPr/>
          </p:nvSpPr>
          <p:spPr>
            <a:xfrm>
              <a:off x="5162225" y="138252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31" y="31"/>
                    <a:pt x="0" y="1"/>
                    <a:pt x="0" y="61"/>
                  </a:cubicBezTo>
                  <a:cubicBezTo>
                    <a:pt x="0" y="106"/>
                    <a:pt x="33" y="134"/>
                    <a:pt x="50" y="134"/>
                  </a:cubicBezTo>
                  <a:cubicBezTo>
                    <a:pt x="57" y="134"/>
                    <a:pt x="61" y="130"/>
                    <a:pt x="61" y="122"/>
                  </a:cubicBezTo>
                  <a:cubicBezTo>
                    <a:pt x="91" y="122"/>
                    <a:pt x="91" y="92"/>
                    <a:pt x="91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6" name="Google Shape;16086;p17"/>
            <p:cNvSpPr/>
            <p:nvPr/>
          </p:nvSpPr>
          <p:spPr>
            <a:xfrm>
              <a:off x="5545200" y="1387475"/>
              <a:ext cx="2875" cy="2675"/>
            </a:xfrm>
            <a:custGeom>
              <a:avLst/>
              <a:gdLst/>
              <a:ahLst/>
              <a:cxnLst/>
              <a:rect l="l" t="t" r="r" b="b"/>
              <a:pathLst>
                <a:path w="115" h="107" extrusionOk="0">
                  <a:moveTo>
                    <a:pt x="35" y="0"/>
                  </a:moveTo>
                  <a:cubicBezTo>
                    <a:pt x="16" y="0"/>
                    <a:pt x="1" y="15"/>
                    <a:pt x="1" y="46"/>
                  </a:cubicBezTo>
                  <a:cubicBezTo>
                    <a:pt x="1" y="76"/>
                    <a:pt x="1" y="107"/>
                    <a:pt x="31" y="107"/>
                  </a:cubicBezTo>
                  <a:lnTo>
                    <a:pt x="92" y="107"/>
                  </a:lnTo>
                  <a:cubicBezTo>
                    <a:pt x="99" y="99"/>
                    <a:pt x="105" y="97"/>
                    <a:pt x="109" y="97"/>
                  </a:cubicBezTo>
                  <a:cubicBezTo>
                    <a:pt x="113" y="97"/>
                    <a:pt x="115" y="99"/>
                    <a:pt x="115" y="99"/>
                  </a:cubicBezTo>
                  <a:cubicBezTo>
                    <a:pt x="115" y="99"/>
                    <a:pt x="107" y="91"/>
                    <a:pt x="92" y="46"/>
                  </a:cubicBezTo>
                  <a:cubicBezTo>
                    <a:pt x="77" y="15"/>
                    <a:pt x="54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7" name="Google Shape;16087;p17"/>
            <p:cNvSpPr/>
            <p:nvPr/>
          </p:nvSpPr>
          <p:spPr>
            <a:xfrm>
              <a:off x="7060425" y="1390125"/>
              <a:ext cx="4575" cy="3075"/>
            </a:xfrm>
            <a:custGeom>
              <a:avLst/>
              <a:gdLst/>
              <a:ahLst/>
              <a:cxnLst/>
              <a:rect l="l" t="t" r="r" b="b"/>
              <a:pathLst>
                <a:path w="183" h="123" extrusionOk="0">
                  <a:moveTo>
                    <a:pt x="92" y="1"/>
                  </a:moveTo>
                  <a:cubicBezTo>
                    <a:pt x="31" y="1"/>
                    <a:pt x="1" y="61"/>
                    <a:pt x="31" y="92"/>
                  </a:cubicBezTo>
                  <a:cubicBezTo>
                    <a:pt x="31" y="122"/>
                    <a:pt x="61" y="122"/>
                    <a:pt x="92" y="122"/>
                  </a:cubicBezTo>
                  <a:lnTo>
                    <a:pt x="153" y="61"/>
                  </a:lnTo>
                  <a:cubicBezTo>
                    <a:pt x="153" y="31"/>
                    <a:pt x="18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8" name="Google Shape;16088;p17"/>
            <p:cNvSpPr/>
            <p:nvPr/>
          </p:nvSpPr>
          <p:spPr>
            <a:xfrm>
              <a:off x="6668325" y="1399425"/>
              <a:ext cx="3825" cy="2125"/>
            </a:xfrm>
            <a:custGeom>
              <a:avLst/>
              <a:gdLst/>
              <a:ahLst/>
              <a:cxnLst/>
              <a:rect l="l" t="t" r="r" b="b"/>
              <a:pathLst>
                <a:path w="153" h="85" extrusionOk="0">
                  <a:moveTo>
                    <a:pt x="76" y="1"/>
                  </a:moveTo>
                  <a:cubicBezTo>
                    <a:pt x="61" y="1"/>
                    <a:pt x="46" y="9"/>
                    <a:pt x="31" y="24"/>
                  </a:cubicBezTo>
                  <a:cubicBezTo>
                    <a:pt x="0" y="54"/>
                    <a:pt x="61" y="85"/>
                    <a:pt x="92" y="85"/>
                  </a:cubicBezTo>
                  <a:cubicBezTo>
                    <a:pt x="122" y="85"/>
                    <a:pt x="122" y="54"/>
                    <a:pt x="152" y="54"/>
                  </a:cubicBezTo>
                  <a:cubicBezTo>
                    <a:pt x="152" y="24"/>
                    <a:pt x="122" y="24"/>
                    <a:pt x="122" y="24"/>
                  </a:cubicBezTo>
                  <a:cubicBezTo>
                    <a:pt x="107" y="9"/>
                    <a:pt x="92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9" name="Google Shape;16089;p17"/>
            <p:cNvSpPr/>
            <p:nvPr/>
          </p:nvSpPr>
          <p:spPr>
            <a:xfrm>
              <a:off x="6440350" y="1121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1"/>
                  </a:moveTo>
                  <a:cubicBezTo>
                    <a:pt x="1" y="31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0" name="Google Shape;16090;p17"/>
            <p:cNvSpPr/>
            <p:nvPr/>
          </p:nvSpPr>
          <p:spPr>
            <a:xfrm>
              <a:off x="5610550" y="121210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119" y="1"/>
                  </a:moveTo>
                  <a:cubicBezTo>
                    <a:pt x="112" y="1"/>
                    <a:pt x="104" y="3"/>
                    <a:pt x="92" y="9"/>
                  </a:cubicBezTo>
                  <a:cubicBezTo>
                    <a:pt x="31" y="39"/>
                    <a:pt x="1" y="70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8" y="39"/>
                    <a:pt x="143" y="1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1" name="Google Shape;16091;p17"/>
            <p:cNvSpPr/>
            <p:nvPr/>
          </p:nvSpPr>
          <p:spPr>
            <a:xfrm>
              <a:off x="6121950" y="121232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1" y="122"/>
                    <a:pt x="1" y="122"/>
                  </a:cubicBezTo>
                  <a:lnTo>
                    <a:pt x="62" y="122"/>
                  </a:lnTo>
                  <a:cubicBezTo>
                    <a:pt x="153" y="61"/>
                    <a:pt x="92" y="3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2" name="Google Shape;16092;p17"/>
            <p:cNvSpPr/>
            <p:nvPr/>
          </p:nvSpPr>
          <p:spPr>
            <a:xfrm>
              <a:off x="6657675" y="1255325"/>
              <a:ext cx="3825" cy="3375"/>
            </a:xfrm>
            <a:custGeom>
              <a:avLst/>
              <a:gdLst/>
              <a:ahLst/>
              <a:cxnLst/>
              <a:rect l="l" t="t" r="r" b="b"/>
              <a:pathLst>
                <a:path w="153" h="135" extrusionOk="0">
                  <a:moveTo>
                    <a:pt x="46" y="1"/>
                  </a:moveTo>
                  <a:cubicBezTo>
                    <a:pt x="19" y="1"/>
                    <a:pt x="1" y="23"/>
                    <a:pt x="1" y="73"/>
                  </a:cubicBezTo>
                  <a:cubicBezTo>
                    <a:pt x="1" y="73"/>
                    <a:pt x="1" y="104"/>
                    <a:pt x="31" y="134"/>
                  </a:cubicBezTo>
                  <a:lnTo>
                    <a:pt x="92" y="134"/>
                  </a:lnTo>
                  <a:cubicBezTo>
                    <a:pt x="92" y="104"/>
                    <a:pt x="153" y="104"/>
                    <a:pt x="122" y="43"/>
                  </a:cubicBezTo>
                  <a:cubicBezTo>
                    <a:pt x="95" y="16"/>
                    <a:pt x="68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3" name="Google Shape;16093;p17"/>
            <p:cNvSpPr/>
            <p:nvPr/>
          </p:nvSpPr>
          <p:spPr>
            <a:xfrm>
              <a:off x="7001150" y="12535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7" y="0"/>
                  </a:moveTo>
                  <a:cubicBezTo>
                    <a:pt x="62" y="0"/>
                    <a:pt x="46" y="8"/>
                    <a:pt x="31" y="23"/>
                  </a:cubicBezTo>
                  <a:cubicBezTo>
                    <a:pt x="1" y="53"/>
                    <a:pt x="31" y="114"/>
                    <a:pt x="92" y="114"/>
                  </a:cubicBezTo>
                  <a:cubicBezTo>
                    <a:pt x="122" y="114"/>
                    <a:pt x="153" y="53"/>
                    <a:pt x="153" y="53"/>
                  </a:cubicBezTo>
                  <a:cubicBezTo>
                    <a:pt x="153" y="53"/>
                    <a:pt x="122" y="23"/>
                    <a:pt x="122" y="23"/>
                  </a:cubicBezTo>
                  <a:cubicBezTo>
                    <a:pt x="107" y="8"/>
                    <a:pt x="92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4" name="Google Shape;16094;p17"/>
            <p:cNvSpPr/>
            <p:nvPr/>
          </p:nvSpPr>
          <p:spPr>
            <a:xfrm>
              <a:off x="5581675" y="1251075"/>
              <a:ext cx="2300" cy="3050"/>
            </a:xfrm>
            <a:custGeom>
              <a:avLst/>
              <a:gdLst/>
              <a:ahLst/>
              <a:cxnLst/>
              <a:rect l="l" t="t" r="r" b="b"/>
              <a:pathLst>
                <a:path w="92" h="122" extrusionOk="0">
                  <a:moveTo>
                    <a:pt x="61" y="0"/>
                  </a:moveTo>
                  <a:cubicBezTo>
                    <a:pt x="31" y="0"/>
                    <a:pt x="1" y="0"/>
                    <a:pt x="1" y="31"/>
                  </a:cubicBezTo>
                  <a:cubicBezTo>
                    <a:pt x="1" y="122"/>
                    <a:pt x="31" y="122"/>
                    <a:pt x="61" y="122"/>
                  </a:cubicBezTo>
                  <a:cubicBezTo>
                    <a:pt x="92" y="91"/>
                    <a:pt x="92" y="61"/>
                    <a:pt x="92" y="61"/>
                  </a:cubicBezTo>
                  <a:cubicBezTo>
                    <a:pt x="92" y="3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5" name="Google Shape;16095;p17"/>
            <p:cNvSpPr/>
            <p:nvPr/>
          </p:nvSpPr>
          <p:spPr>
            <a:xfrm>
              <a:off x="6837025" y="1294375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91" y="1"/>
                    <a:pt x="61" y="31"/>
                    <a:pt x="31" y="31"/>
                  </a:cubicBezTo>
                  <a:cubicBezTo>
                    <a:pt x="31" y="62"/>
                    <a:pt x="0" y="92"/>
                    <a:pt x="31" y="92"/>
                  </a:cubicBezTo>
                  <a:cubicBezTo>
                    <a:pt x="31" y="92"/>
                    <a:pt x="31" y="106"/>
                    <a:pt x="49" y="106"/>
                  </a:cubicBezTo>
                  <a:cubicBezTo>
                    <a:pt x="58" y="106"/>
                    <a:pt x="71" y="102"/>
                    <a:pt x="91" y="92"/>
                  </a:cubicBezTo>
                  <a:cubicBezTo>
                    <a:pt x="183" y="62"/>
                    <a:pt x="12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6" name="Google Shape;16096;p17"/>
            <p:cNvSpPr/>
            <p:nvPr/>
          </p:nvSpPr>
          <p:spPr>
            <a:xfrm>
              <a:off x="5830925" y="1298750"/>
              <a:ext cx="9150" cy="4025"/>
            </a:xfrm>
            <a:custGeom>
              <a:avLst/>
              <a:gdLst/>
              <a:ahLst/>
              <a:cxnLst/>
              <a:rect l="l" t="t" r="r" b="b"/>
              <a:pathLst>
                <a:path w="366" h="161" extrusionOk="0">
                  <a:moveTo>
                    <a:pt x="183" y="1"/>
                  </a:moveTo>
                  <a:cubicBezTo>
                    <a:pt x="122" y="1"/>
                    <a:pt x="61" y="54"/>
                    <a:pt x="0" y="160"/>
                  </a:cubicBezTo>
                  <a:lnTo>
                    <a:pt x="365" y="160"/>
                  </a:lnTo>
                  <a:cubicBezTo>
                    <a:pt x="304" y="54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7" name="Google Shape;16097;p17"/>
            <p:cNvSpPr/>
            <p:nvPr/>
          </p:nvSpPr>
          <p:spPr>
            <a:xfrm>
              <a:off x="5499600" y="13202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92" y="0"/>
                  </a:moveTo>
                  <a:lnTo>
                    <a:pt x="1" y="61"/>
                  </a:lnTo>
                  <a:lnTo>
                    <a:pt x="153" y="213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8" name="Google Shape;16098;p17"/>
            <p:cNvSpPr/>
            <p:nvPr/>
          </p:nvSpPr>
          <p:spPr>
            <a:xfrm>
              <a:off x="5325600" y="14167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9" name="Google Shape;16099;p17"/>
            <p:cNvSpPr/>
            <p:nvPr/>
          </p:nvSpPr>
          <p:spPr>
            <a:xfrm>
              <a:off x="5578650" y="14509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0" y="0"/>
                  </a:moveTo>
                  <a:lnTo>
                    <a:pt x="91" y="91"/>
                  </a:lnTo>
                  <a:lnTo>
                    <a:pt x="91" y="61"/>
                  </a:lnTo>
                  <a:cubicBezTo>
                    <a:pt x="61" y="6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0" name="Google Shape;16100;p17"/>
            <p:cNvSpPr/>
            <p:nvPr/>
          </p:nvSpPr>
          <p:spPr>
            <a:xfrm>
              <a:off x="6374250" y="14532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1" name="Google Shape;16101;p17"/>
            <p:cNvSpPr/>
            <p:nvPr/>
          </p:nvSpPr>
          <p:spPr>
            <a:xfrm>
              <a:off x="6077125" y="1466875"/>
              <a:ext cx="4575" cy="1725"/>
            </a:xfrm>
            <a:custGeom>
              <a:avLst/>
              <a:gdLst/>
              <a:ahLst/>
              <a:cxnLst/>
              <a:rect l="l" t="t" r="r" b="b"/>
              <a:pathLst>
                <a:path w="183" h="69" extrusionOk="0">
                  <a:moveTo>
                    <a:pt x="1" y="1"/>
                  </a:moveTo>
                  <a:cubicBezTo>
                    <a:pt x="31" y="46"/>
                    <a:pt x="69" y="69"/>
                    <a:pt x="103" y="69"/>
                  </a:cubicBezTo>
                  <a:cubicBezTo>
                    <a:pt x="137" y="69"/>
                    <a:pt x="168" y="46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2" name="Google Shape;16102;p17"/>
            <p:cNvSpPr/>
            <p:nvPr/>
          </p:nvSpPr>
          <p:spPr>
            <a:xfrm>
              <a:off x="6378800" y="1204725"/>
              <a:ext cx="1550" cy="2300"/>
            </a:xfrm>
            <a:custGeom>
              <a:avLst/>
              <a:gdLst/>
              <a:ahLst/>
              <a:cxnLst/>
              <a:rect l="l" t="t" r="r" b="b"/>
              <a:pathLst>
                <a:path w="62" h="92" extrusionOk="0">
                  <a:moveTo>
                    <a:pt x="61" y="0"/>
                  </a:moveTo>
                  <a:lnTo>
                    <a:pt x="1" y="91"/>
                  </a:lnTo>
                  <a:cubicBezTo>
                    <a:pt x="31" y="61"/>
                    <a:pt x="61" y="61"/>
                    <a:pt x="61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3" name="Google Shape;16103;p17"/>
            <p:cNvSpPr/>
            <p:nvPr/>
          </p:nvSpPr>
          <p:spPr>
            <a:xfrm>
              <a:off x="5362075" y="13202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0"/>
                  </a:moveTo>
                  <a:lnTo>
                    <a:pt x="0" y="213"/>
                  </a:lnTo>
                  <a:cubicBezTo>
                    <a:pt x="122" y="152"/>
                    <a:pt x="122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4" name="Google Shape;16104;p17"/>
            <p:cNvSpPr/>
            <p:nvPr/>
          </p:nvSpPr>
          <p:spPr>
            <a:xfrm>
              <a:off x="5681225" y="12890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18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5" name="Google Shape;16105;p17"/>
            <p:cNvSpPr/>
            <p:nvPr/>
          </p:nvSpPr>
          <p:spPr>
            <a:xfrm>
              <a:off x="7185050" y="12883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83" y="1"/>
                  </a:moveTo>
                  <a:cubicBezTo>
                    <a:pt x="61" y="1"/>
                    <a:pt x="1" y="31"/>
                    <a:pt x="1" y="183"/>
                  </a:cubicBezTo>
                  <a:lnTo>
                    <a:pt x="31" y="213"/>
                  </a:lnTo>
                  <a:lnTo>
                    <a:pt x="213" y="31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6" name="Google Shape;16106;p17"/>
            <p:cNvSpPr/>
            <p:nvPr/>
          </p:nvSpPr>
          <p:spPr>
            <a:xfrm>
              <a:off x="5818000" y="13574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83" y="1"/>
                  </a:moveTo>
                  <a:cubicBezTo>
                    <a:pt x="122" y="61"/>
                    <a:pt x="61" y="122"/>
                    <a:pt x="1" y="183"/>
                  </a:cubicBez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7" name="Google Shape;16107;p17"/>
            <p:cNvSpPr/>
            <p:nvPr/>
          </p:nvSpPr>
          <p:spPr>
            <a:xfrm>
              <a:off x="5681225" y="129742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0" y="21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8" name="Google Shape;16108;p17"/>
            <p:cNvSpPr/>
            <p:nvPr/>
          </p:nvSpPr>
          <p:spPr>
            <a:xfrm>
              <a:off x="5358275" y="127082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9" name="Google Shape;16109;p17"/>
            <p:cNvSpPr/>
            <p:nvPr/>
          </p:nvSpPr>
          <p:spPr>
            <a:xfrm>
              <a:off x="5676675" y="1302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183"/>
                  </a:move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0" name="Google Shape;16110;p17"/>
            <p:cNvSpPr/>
            <p:nvPr/>
          </p:nvSpPr>
          <p:spPr>
            <a:xfrm>
              <a:off x="6597650" y="13984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cubicBezTo>
                    <a:pt x="183" y="123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1" name="Google Shape;16111;p17"/>
            <p:cNvSpPr/>
            <p:nvPr/>
          </p:nvSpPr>
          <p:spPr>
            <a:xfrm>
              <a:off x="5356750" y="131185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cubicBezTo>
                    <a:pt x="183" y="92"/>
                    <a:pt x="9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2" name="Google Shape;16112;p17"/>
            <p:cNvSpPr/>
            <p:nvPr/>
          </p:nvSpPr>
          <p:spPr>
            <a:xfrm>
              <a:off x="6314975" y="1462325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0" y="0"/>
                  </a:moveTo>
                  <a:cubicBezTo>
                    <a:pt x="31" y="61"/>
                    <a:pt x="61" y="91"/>
                    <a:pt x="92" y="91"/>
                  </a:cubicBezTo>
                  <a:cubicBezTo>
                    <a:pt x="122" y="91"/>
                    <a:pt x="152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3" name="Google Shape;16113;p17"/>
            <p:cNvSpPr/>
            <p:nvPr/>
          </p:nvSpPr>
          <p:spPr>
            <a:xfrm>
              <a:off x="5703250" y="1290000"/>
              <a:ext cx="33475" cy="37575"/>
            </a:xfrm>
            <a:custGeom>
              <a:avLst/>
              <a:gdLst/>
              <a:ahLst/>
              <a:cxnLst/>
              <a:rect l="l" t="t" r="r" b="b"/>
              <a:pathLst>
                <a:path w="1339" h="1503" extrusionOk="0">
                  <a:moveTo>
                    <a:pt x="389" y="0"/>
                  </a:moveTo>
                  <a:cubicBezTo>
                    <a:pt x="278" y="0"/>
                    <a:pt x="158" y="45"/>
                    <a:pt x="31" y="115"/>
                  </a:cubicBezTo>
                  <a:cubicBezTo>
                    <a:pt x="1" y="541"/>
                    <a:pt x="62" y="845"/>
                    <a:pt x="548" y="875"/>
                  </a:cubicBezTo>
                  <a:cubicBezTo>
                    <a:pt x="761" y="966"/>
                    <a:pt x="700" y="1148"/>
                    <a:pt x="791" y="1300"/>
                  </a:cubicBezTo>
                  <a:cubicBezTo>
                    <a:pt x="856" y="1409"/>
                    <a:pt x="952" y="1502"/>
                    <a:pt x="1057" y="1502"/>
                  </a:cubicBezTo>
                  <a:cubicBezTo>
                    <a:pt x="1099" y="1502"/>
                    <a:pt x="1143" y="1487"/>
                    <a:pt x="1186" y="1452"/>
                  </a:cubicBezTo>
                  <a:cubicBezTo>
                    <a:pt x="1308" y="1361"/>
                    <a:pt x="1338" y="1179"/>
                    <a:pt x="1247" y="1057"/>
                  </a:cubicBezTo>
                  <a:cubicBezTo>
                    <a:pt x="1095" y="753"/>
                    <a:pt x="913" y="480"/>
                    <a:pt x="730" y="206"/>
                  </a:cubicBezTo>
                  <a:cubicBezTo>
                    <a:pt x="633" y="59"/>
                    <a:pt x="517" y="0"/>
                    <a:pt x="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4" name="Google Shape;16114;p17"/>
            <p:cNvSpPr/>
            <p:nvPr/>
          </p:nvSpPr>
          <p:spPr>
            <a:xfrm>
              <a:off x="7169100" y="1279250"/>
              <a:ext cx="20525" cy="13650"/>
            </a:xfrm>
            <a:custGeom>
              <a:avLst/>
              <a:gdLst/>
              <a:ahLst/>
              <a:cxnLst/>
              <a:rect l="l" t="t" r="r" b="b"/>
              <a:pathLst>
                <a:path w="821" h="546" extrusionOk="0">
                  <a:moveTo>
                    <a:pt x="458" y="0"/>
                  </a:moveTo>
                  <a:cubicBezTo>
                    <a:pt x="342" y="0"/>
                    <a:pt x="209" y="31"/>
                    <a:pt x="69" y="31"/>
                  </a:cubicBezTo>
                  <a:cubicBezTo>
                    <a:pt x="46" y="31"/>
                    <a:pt x="23" y="30"/>
                    <a:pt x="0" y="28"/>
                  </a:cubicBezTo>
                  <a:lnTo>
                    <a:pt x="0" y="28"/>
                  </a:lnTo>
                  <a:cubicBezTo>
                    <a:pt x="122" y="271"/>
                    <a:pt x="365" y="454"/>
                    <a:pt x="639" y="545"/>
                  </a:cubicBezTo>
                  <a:lnTo>
                    <a:pt x="821" y="363"/>
                  </a:lnTo>
                  <a:cubicBezTo>
                    <a:pt x="754" y="62"/>
                    <a:pt x="623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5" name="Google Shape;16115;p17"/>
            <p:cNvSpPr/>
            <p:nvPr/>
          </p:nvSpPr>
          <p:spPr>
            <a:xfrm>
              <a:off x="5972250" y="146212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411" y="1"/>
                  </a:moveTo>
                  <a:cubicBezTo>
                    <a:pt x="386" y="1"/>
                    <a:pt x="361" y="3"/>
                    <a:pt x="335" y="8"/>
                  </a:cubicBezTo>
                  <a:cubicBezTo>
                    <a:pt x="1" y="39"/>
                    <a:pt x="31" y="312"/>
                    <a:pt x="31" y="525"/>
                  </a:cubicBezTo>
                  <a:cubicBezTo>
                    <a:pt x="134" y="525"/>
                    <a:pt x="215" y="353"/>
                    <a:pt x="310" y="353"/>
                  </a:cubicBezTo>
                  <a:cubicBezTo>
                    <a:pt x="328" y="353"/>
                    <a:pt x="347" y="359"/>
                    <a:pt x="366" y="373"/>
                  </a:cubicBezTo>
                  <a:cubicBezTo>
                    <a:pt x="441" y="410"/>
                    <a:pt x="516" y="483"/>
                    <a:pt x="583" y="483"/>
                  </a:cubicBezTo>
                  <a:cubicBezTo>
                    <a:pt x="626" y="483"/>
                    <a:pt x="665" y="455"/>
                    <a:pt x="700" y="373"/>
                  </a:cubicBezTo>
                  <a:cubicBezTo>
                    <a:pt x="730" y="312"/>
                    <a:pt x="730" y="251"/>
                    <a:pt x="700" y="191"/>
                  </a:cubicBezTo>
                  <a:cubicBezTo>
                    <a:pt x="649" y="64"/>
                    <a:pt x="535" y="1"/>
                    <a:pt x="4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6" name="Google Shape;16116;p17"/>
            <p:cNvSpPr/>
            <p:nvPr/>
          </p:nvSpPr>
          <p:spPr>
            <a:xfrm>
              <a:off x="5343825" y="1284500"/>
              <a:ext cx="27900" cy="18025"/>
            </a:xfrm>
            <a:custGeom>
              <a:avLst/>
              <a:gdLst/>
              <a:ahLst/>
              <a:cxnLst/>
              <a:rect l="l" t="t" r="r" b="b"/>
              <a:pathLst>
                <a:path w="1116" h="721" extrusionOk="0">
                  <a:moveTo>
                    <a:pt x="517" y="1"/>
                  </a:moveTo>
                  <a:cubicBezTo>
                    <a:pt x="183" y="31"/>
                    <a:pt x="1" y="183"/>
                    <a:pt x="1" y="517"/>
                  </a:cubicBezTo>
                  <a:cubicBezTo>
                    <a:pt x="214" y="578"/>
                    <a:pt x="396" y="639"/>
                    <a:pt x="578" y="700"/>
                  </a:cubicBezTo>
                  <a:cubicBezTo>
                    <a:pt x="645" y="714"/>
                    <a:pt x="704" y="721"/>
                    <a:pt x="756" y="721"/>
                  </a:cubicBezTo>
                  <a:cubicBezTo>
                    <a:pt x="1037" y="721"/>
                    <a:pt x="1116" y="521"/>
                    <a:pt x="1065" y="213"/>
                  </a:cubicBezTo>
                  <a:cubicBezTo>
                    <a:pt x="852" y="183"/>
                    <a:pt x="669" y="21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117" name="Google Shape;16117;p17"/>
          <p:cNvGrpSpPr/>
          <p:nvPr/>
        </p:nvGrpSpPr>
        <p:grpSpPr>
          <a:xfrm>
            <a:off x="10020790" y="3885402"/>
            <a:ext cx="3913269" cy="1122431"/>
            <a:chOff x="751800" y="1965425"/>
            <a:chExt cx="2062800" cy="591625"/>
          </a:xfrm>
        </p:grpSpPr>
        <p:sp>
          <p:nvSpPr>
            <p:cNvPr id="16118" name="Google Shape;16118;p17"/>
            <p:cNvSpPr/>
            <p:nvPr/>
          </p:nvSpPr>
          <p:spPr>
            <a:xfrm>
              <a:off x="2603650" y="2344175"/>
              <a:ext cx="171775" cy="34375"/>
            </a:xfrm>
            <a:custGeom>
              <a:avLst/>
              <a:gdLst/>
              <a:ahLst/>
              <a:cxnLst/>
              <a:rect l="l" t="t" r="r" b="b"/>
              <a:pathLst>
                <a:path w="6871" h="1375" extrusionOk="0">
                  <a:moveTo>
                    <a:pt x="5791" y="0"/>
                  </a:moveTo>
                  <a:cubicBezTo>
                    <a:pt x="5594" y="0"/>
                    <a:pt x="5396" y="15"/>
                    <a:pt x="5198" y="46"/>
                  </a:cubicBezTo>
                  <a:cubicBezTo>
                    <a:pt x="3739" y="411"/>
                    <a:pt x="2250" y="593"/>
                    <a:pt x="730" y="593"/>
                  </a:cubicBezTo>
                  <a:cubicBezTo>
                    <a:pt x="457" y="715"/>
                    <a:pt x="214" y="897"/>
                    <a:pt x="1" y="1110"/>
                  </a:cubicBezTo>
                  <a:lnTo>
                    <a:pt x="1" y="1292"/>
                  </a:lnTo>
                  <a:cubicBezTo>
                    <a:pt x="246" y="1348"/>
                    <a:pt x="495" y="1375"/>
                    <a:pt x="744" y="1375"/>
                  </a:cubicBezTo>
                  <a:cubicBezTo>
                    <a:pt x="1174" y="1375"/>
                    <a:pt x="1603" y="1294"/>
                    <a:pt x="2007" y="1140"/>
                  </a:cubicBezTo>
                  <a:cubicBezTo>
                    <a:pt x="2215" y="974"/>
                    <a:pt x="2328" y="883"/>
                    <a:pt x="2433" y="883"/>
                  </a:cubicBezTo>
                  <a:cubicBezTo>
                    <a:pt x="2558" y="883"/>
                    <a:pt x="2671" y="1011"/>
                    <a:pt x="2919" y="1292"/>
                  </a:cubicBezTo>
                  <a:cubicBezTo>
                    <a:pt x="3101" y="1171"/>
                    <a:pt x="3344" y="1201"/>
                    <a:pt x="3466" y="988"/>
                  </a:cubicBezTo>
                  <a:cubicBezTo>
                    <a:pt x="3527" y="958"/>
                    <a:pt x="3557" y="897"/>
                    <a:pt x="3618" y="867"/>
                  </a:cubicBezTo>
                  <a:cubicBezTo>
                    <a:pt x="3739" y="806"/>
                    <a:pt x="3861" y="775"/>
                    <a:pt x="4013" y="775"/>
                  </a:cubicBezTo>
                  <a:cubicBezTo>
                    <a:pt x="4135" y="775"/>
                    <a:pt x="4256" y="806"/>
                    <a:pt x="4378" y="867"/>
                  </a:cubicBezTo>
                  <a:cubicBezTo>
                    <a:pt x="4418" y="877"/>
                    <a:pt x="4462" y="877"/>
                    <a:pt x="4507" y="877"/>
                  </a:cubicBezTo>
                  <a:lnTo>
                    <a:pt x="4507" y="877"/>
                  </a:lnTo>
                  <a:cubicBezTo>
                    <a:pt x="4597" y="877"/>
                    <a:pt x="4692" y="877"/>
                    <a:pt x="4773" y="958"/>
                  </a:cubicBezTo>
                  <a:cubicBezTo>
                    <a:pt x="4875" y="1060"/>
                    <a:pt x="4975" y="1095"/>
                    <a:pt x="5074" y="1095"/>
                  </a:cubicBezTo>
                  <a:cubicBezTo>
                    <a:pt x="5296" y="1095"/>
                    <a:pt x="5513" y="916"/>
                    <a:pt x="5740" y="916"/>
                  </a:cubicBezTo>
                  <a:cubicBezTo>
                    <a:pt x="5772" y="916"/>
                    <a:pt x="5804" y="919"/>
                    <a:pt x="5837" y="927"/>
                  </a:cubicBezTo>
                  <a:cubicBezTo>
                    <a:pt x="5812" y="678"/>
                    <a:pt x="5848" y="602"/>
                    <a:pt x="5911" y="602"/>
                  </a:cubicBezTo>
                  <a:cubicBezTo>
                    <a:pt x="6000" y="602"/>
                    <a:pt x="6142" y="757"/>
                    <a:pt x="6232" y="775"/>
                  </a:cubicBezTo>
                  <a:lnTo>
                    <a:pt x="6779" y="745"/>
                  </a:lnTo>
                  <a:cubicBezTo>
                    <a:pt x="6870" y="380"/>
                    <a:pt x="6566" y="259"/>
                    <a:pt x="6384" y="46"/>
                  </a:cubicBezTo>
                  <a:cubicBezTo>
                    <a:pt x="6186" y="15"/>
                    <a:pt x="5989" y="0"/>
                    <a:pt x="57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9" name="Google Shape;16119;p17"/>
            <p:cNvSpPr/>
            <p:nvPr/>
          </p:nvSpPr>
          <p:spPr>
            <a:xfrm>
              <a:off x="2763225" y="2340950"/>
              <a:ext cx="32700" cy="21850"/>
            </a:xfrm>
            <a:custGeom>
              <a:avLst/>
              <a:gdLst/>
              <a:ahLst/>
              <a:cxnLst/>
              <a:rect l="l" t="t" r="r" b="b"/>
              <a:pathLst>
                <a:path w="1308" h="874" extrusionOk="0">
                  <a:moveTo>
                    <a:pt x="733" y="1"/>
                  </a:moveTo>
                  <a:cubicBezTo>
                    <a:pt x="603" y="1"/>
                    <a:pt x="427" y="57"/>
                    <a:pt x="153" y="144"/>
                  </a:cubicBezTo>
                  <a:lnTo>
                    <a:pt x="1" y="175"/>
                  </a:lnTo>
                  <a:cubicBezTo>
                    <a:pt x="1" y="509"/>
                    <a:pt x="274" y="631"/>
                    <a:pt x="366" y="874"/>
                  </a:cubicBezTo>
                  <a:lnTo>
                    <a:pt x="548" y="874"/>
                  </a:lnTo>
                  <a:cubicBezTo>
                    <a:pt x="761" y="661"/>
                    <a:pt x="1065" y="813"/>
                    <a:pt x="1308" y="661"/>
                  </a:cubicBezTo>
                  <a:cubicBezTo>
                    <a:pt x="1056" y="176"/>
                    <a:pt x="964" y="1"/>
                    <a:pt x="7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0" name="Google Shape;16120;p17"/>
            <p:cNvSpPr/>
            <p:nvPr/>
          </p:nvSpPr>
          <p:spPr>
            <a:xfrm>
              <a:off x="2676600" y="2357475"/>
              <a:ext cx="45625" cy="19575"/>
            </a:xfrm>
            <a:custGeom>
              <a:avLst/>
              <a:gdLst/>
              <a:ahLst/>
              <a:cxnLst/>
              <a:rect l="l" t="t" r="r" b="b"/>
              <a:pathLst>
                <a:path w="1825" h="783" extrusionOk="0">
                  <a:moveTo>
                    <a:pt x="1095" y="31"/>
                  </a:moveTo>
                  <a:cubicBezTo>
                    <a:pt x="913" y="61"/>
                    <a:pt x="700" y="0"/>
                    <a:pt x="578" y="243"/>
                  </a:cubicBezTo>
                  <a:lnTo>
                    <a:pt x="1" y="760"/>
                  </a:lnTo>
                  <a:cubicBezTo>
                    <a:pt x="69" y="776"/>
                    <a:pt x="135" y="783"/>
                    <a:pt x="200" y="783"/>
                  </a:cubicBezTo>
                  <a:cubicBezTo>
                    <a:pt x="513" y="783"/>
                    <a:pt x="798" y="628"/>
                    <a:pt x="1125" y="578"/>
                  </a:cubicBezTo>
                  <a:cubicBezTo>
                    <a:pt x="1156" y="532"/>
                    <a:pt x="1209" y="509"/>
                    <a:pt x="1270" y="509"/>
                  </a:cubicBezTo>
                  <a:cubicBezTo>
                    <a:pt x="1331" y="509"/>
                    <a:pt x="1399" y="532"/>
                    <a:pt x="1460" y="578"/>
                  </a:cubicBezTo>
                  <a:lnTo>
                    <a:pt x="1825" y="426"/>
                  </a:lnTo>
                  <a:cubicBezTo>
                    <a:pt x="1764" y="243"/>
                    <a:pt x="1642" y="213"/>
                    <a:pt x="1490" y="213"/>
                  </a:cubicBezTo>
                  <a:cubicBezTo>
                    <a:pt x="1369" y="122"/>
                    <a:pt x="1217" y="152"/>
                    <a:pt x="1095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1" name="Google Shape;16121;p17"/>
            <p:cNvSpPr/>
            <p:nvPr/>
          </p:nvSpPr>
          <p:spPr>
            <a:xfrm>
              <a:off x="2735125" y="2351125"/>
              <a:ext cx="23575" cy="16450"/>
            </a:xfrm>
            <a:custGeom>
              <a:avLst/>
              <a:gdLst/>
              <a:ahLst/>
              <a:cxnLst/>
              <a:rect l="l" t="t" r="r" b="b"/>
              <a:pathLst>
                <a:path w="943" h="658" extrusionOk="0">
                  <a:moveTo>
                    <a:pt x="468" y="0"/>
                  </a:moveTo>
                  <a:cubicBezTo>
                    <a:pt x="410" y="0"/>
                    <a:pt x="346" y="30"/>
                    <a:pt x="274" y="102"/>
                  </a:cubicBezTo>
                  <a:cubicBezTo>
                    <a:pt x="0" y="376"/>
                    <a:pt x="699" y="345"/>
                    <a:pt x="578" y="649"/>
                  </a:cubicBezTo>
                  <a:cubicBezTo>
                    <a:pt x="604" y="655"/>
                    <a:pt x="629" y="657"/>
                    <a:pt x="653" y="657"/>
                  </a:cubicBezTo>
                  <a:cubicBezTo>
                    <a:pt x="771" y="657"/>
                    <a:pt x="867" y="598"/>
                    <a:pt x="943" y="497"/>
                  </a:cubicBezTo>
                  <a:cubicBezTo>
                    <a:pt x="943" y="467"/>
                    <a:pt x="943" y="437"/>
                    <a:pt x="912" y="437"/>
                  </a:cubicBezTo>
                  <a:cubicBezTo>
                    <a:pt x="773" y="298"/>
                    <a:pt x="652" y="0"/>
                    <a:pt x="4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2" name="Google Shape;16122;p17"/>
            <p:cNvSpPr/>
            <p:nvPr/>
          </p:nvSpPr>
          <p:spPr>
            <a:xfrm>
              <a:off x="2777675" y="2356375"/>
              <a:ext cx="25850" cy="6925"/>
            </a:xfrm>
            <a:custGeom>
              <a:avLst/>
              <a:gdLst/>
              <a:ahLst/>
              <a:cxnLst/>
              <a:rect l="l" t="t" r="r" b="b"/>
              <a:pathLst>
                <a:path w="1034" h="277" extrusionOk="0">
                  <a:moveTo>
                    <a:pt x="476" y="0"/>
                  </a:moveTo>
                  <a:cubicBezTo>
                    <a:pt x="284" y="0"/>
                    <a:pt x="102" y="95"/>
                    <a:pt x="0" y="257"/>
                  </a:cubicBezTo>
                  <a:cubicBezTo>
                    <a:pt x="126" y="270"/>
                    <a:pt x="252" y="277"/>
                    <a:pt x="376" y="277"/>
                  </a:cubicBezTo>
                  <a:cubicBezTo>
                    <a:pt x="551" y="277"/>
                    <a:pt x="722" y="262"/>
                    <a:pt x="882" y="227"/>
                  </a:cubicBezTo>
                  <a:cubicBezTo>
                    <a:pt x="1034" y="166"/>
                    <a:pt x="852" y="105"/>
                    <a:pt x="760" y="75"/>
                  </a:cubicBezTo>
                  <a:cubicBezTo>
                    <a:pt x="669" y="24"/>
                    <a:pt x="571" y="0"/>
                    <a:pt x="4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3" name="Google Shape;16123;p17"/>
            <p:cNvSpPr/>
            <p:nvPr/>
          </p:nvSpPr>
          <p:spPr>
            <a:xfrm>
              <a:off x="2807300" y="2339150"/>
              <a:ext cx="7300" cy="10850"/>
            </a:xfrm>
            <a:custGeom>
              <a:avLst/>
              <a:gdLst/>
              <a:ahLst/>
              <a:cxnLst/>
              <a:rect l="l" t="t" r="r" b="b"/>
              <a:pathLst>
                <a:path w="292" h="434" extrusionOk="0">
                  <a:moveTo>
                    <a:pt x="135" y="0"/>
                  </a:moveTo>
                  <a:cubicBezTo>
                    <a:pt x="123" y="0"/>
                    <a:pt x="108" y="1"/>
                    <a:pt x="92" y="4"/>
                  </a:cubicBezTo>
                  <a:cubicBezTo>
                    <a:pt x="62" y="4"/>
                    <a:pt x="1" y="95"/>
                    <a:pt x="1" y="125"/>
                  </a:cubicBezTo>
                  <a:cubicBezTo>
                    <a:pt x="31" y="216"/>
                    <a:pt x="31" y="368"/>
                    <a:pt x="153" y="429"/>
                  </a:cubicBezTo>
                  <a:cubicBezTo>
                    <a:pt x="162" y="432"/>
                    <a:pt x="171" y="434"/>
                    <a:pt x="179" y="434"/>
                  </a:cubicBezTo>
                  <a:cubicBezTo>
                    <a:pt x="244" y="434"/>
                    <a:pt x="247" y="325"/>
                    <a:pt x="274" y="216"/>
                  </a:cubicBezTo>
                  <a:cubicBezTo>
                    <a:pt x="218" y="160"/>
                    <a:pt x="292" y="0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4" name="Google Shape;16124;p17"/>
            <p:cNvSpPr/>
            <p:nvPr/>
          </p:nvSpPr>
          <p:spPr>
            <a:xfrm>
              <a:off x="2563375" y="2367250"/>
              <a:ext cx="17500" cy="4675"/>
            </a:xfrm>
            <a:custGeom>
              <a:avLst/>
              <a:gdLst/>
              <a:ahLst/>
              <a:cxnLst/>
              <a:rect l="l" t="t" r="r" b="b"/>
              <a:pathLst>
                <a:path w="700" h="187" extrusionOk="0">
                  <a:moveTo>
                    <a:pt x="337" y="0"/>
                  </a:moveTo>
                  <a:cubicBezTo>
                    <a:pt x="213" y="0"/>
                    <a:pt x="89" y="54"/>
                    <a:pt x="1" y="156"/>
                  </a:cubicBezTo>
                  <a:lnTo>
                    <a:pt x="700" y="187"/>
                  </a:lnTo>
                  <a:cubicBezTo>
                    <a:pt x="606" y="61"/>
                    <a:pt x="471" y="0"/>
                    <a:pt x="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5" name="Google Shape;16125;p17"/>
            <p:cNvSpPr/>
            <p:nvPr/>
          </p:nvSpPr>
          <p:spPr>
            <a:xfrm>
              <a:off x="2585425" y="2357475"/>
              <a:ext cx="9150" cy="4575"/>
            </a:xfrm>
            <a:custGeom>
              <a:avLst/>
              <a:gdLst/>
              <a:ahLst/>
              <a:cxnLst/>
              <a:rect l="l" t="t" r="r" b="b"/>
              <a:pathLst>
                <a:path w="366" h="183" extrusionOk="0">
                  <a:moveTo>
                    <a:pt x="243" y="31"/>
                  </a:moveTo>
                  <a:cubicBezTo>
                    <a:pt x="152" y="91"/>
                    <a:pt x="0" y="0"/>
                    <a:pt x="0" y="183"/>
                  </a:cubicBezTo>
                  <a:lnTo>
                    <a:pt x="243" y="183"/>
                  </a:lnTo>
                  <a:cubicBezTo>
                    <a:pt x="274" y="152"/>
                    <a:pt x="335" y="91"/>
                    <a:pt x="365" y="61"/>
                  </a:cubicBezTo>
                  <a:cubicBezTo>
                    <a:pt x="335" y="31"/>
                    <a:pt x="274" y="31"/>
                    <a:pt x="243" y="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6" name="Google Shape;16126;p17"/>
            <p:cNvSpPr/>
            <p:nvPr/>
          </p:nvSpPr>
          <p:spPr>
            <a:xfrm>
              <a:off x="2703975" y="2368475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180" y="0"/>
                  </a:moveTo>
                  <a:cubicBezTo>
                    <a:pt x="123" y="0"/>
                    <a:pt x="66" y="56"/>
                    <a:pt x="0" y="138"/>
                  </a:cubicBezTo>
                  <a:lnTo>
                    <a:pt x="334" y="138"/>
                  </a:lnTo>
                  <a:cubicBezTo>
                    <a:pt x="279" y="40"/>
                    <a:pt x="229" y="0"/>
                    <a:pt x="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7" name="Google Shape;16127;p17"/>
            <p:cNvSpPr/>
            <p:nvPr/>
          </p:nvSpPr>
          <p:spPr>
            <a:xfrm>
              <a:off x="2653800" y="2371900"/>
              <a:ext cx="2325" cy="1675"/>
            </a:xfrm>
            <a:custGeom>
              <a:avLst/>
              <a:gdLst/>
              <a:ahLst/>
              <a:cxnLst/>
              <a:rect l="l" t="t" r="r" b="b"/>
              <a:pathLst>
                <a:path w="93" h="67" extrusionOk="0">
                  <a:moveTo>
                    <a:pt x="1" y="1"/>
                  </a:moveTo>
                  <a:lnTo>
                    <a:pt x="1" y="31"/>
                  </a:lnTo>
                  <a:cubicBezTo>
                    <a:pt x="5" y="31"/>
                    <a:pt x="9" y="32"/>
                    <a:pt x="14" y="32"/>
                  </a:cubicBezTo>
                  <a:lnTo>
                    <a:pt x="14" y="32"/>
                  </a:lnTo>
                  <a:cubicBezTo>
                    <a:pt x="10" y="24"/>
                    <a:pt x="5" y="14"/>
                    <a:pt x="1" y="1"/>
                  </a:cubicBezTo>
                  <a:close/>
                  <a:moveTo>
                    <a:pt x="14" y="32"/>
                  </a:moveTo>
                  <a:lnTo>
                    <a:pt x="14" y="32"/>
                  </a:lnTo>
                  <a:cubicBezTo>
                    <a:pt x="28" y="60"/>
                    <a:pt x="42" y="66"/>
                    <a:pt x="56" y="66"/>
                  </a:cubicBezTo>
                  <a:cubicBezTo>
                    <a:pt x="68" y="66"/>
                    <a:pt x="80" y="62"/>
                    <a:pt x="92" y="62"/>
                  </a:cubicBezTo>
                  <a:cubicBezTo>
                    <a:pt x="92" y="62"/>
                    <a:pt x="46" y="38"/>
                    <a:pt x="14" y="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8" name="Google Shape;16128;p17"/>
            <p:cNvSpPr/>
            <p:nvPr/>
          </p:nvSpPr>
          <p:spPr>
            <a:xfrm>
              <a:off x="2598350" y="2368875"/>
              <a:ext cx="5975" cy="3350"/>
            </a:xfrm>
            <a:custGeom>
              <a:avLst/>
              <a:gdLst/>
              <a:ahLst/>
              <a:cxnLst/>
              <a:rect l="l" t="t" r="r" b="b"/>
              <a:pathLst>
                <a:path w="239" h="134" extrusionOk="0">
                  <a:moveTo>
                    <a:pt x="30" y="0"/>
                  </a:moveTo>
                  <a:cubicBezTo>
                    <a:pt x="30" y="0"/>
                    <a:pt x="0" y="31"/>
                    <a:pt x="0" y="61"/>
                  </a:cubicBezTo>
                  <a:cubicBezTo>
                    <a:pt x="30" y="91"/>
                    <a:pt x="30" y="91"/>
                    <a:pt x="152" y="122"/>
                  </a:cubicBezTo>
                  <a:cubicBezTo>
                    <a:pt x="176" y="130"/>
                    <a:pt x="194" y="134"/>
                    <a:pt x="206" y="134"/>
                  </a:cubicBezTo>
                  <a:cubicBezTo>
                    <a:pt x="239" y="134"/>
                    <a:pt x="227" y="105"/>
                    <a:pt x="182" y="61"/>
                  </a:cubicBezTo>
                  <a:cubicBezTo>
                    <a:pt x="122" y="31"/>
                    <a:pt x="91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9" name="Google Shape;16129;p17"/>
            <p:cNvSpPr/>
            <p:nvPr/>
          </p:nvSpPr>
          <p:spPr>
            <a:xfrm>
              <a:off x="2703975" y="2358225"/>
              <a:ext cx="9900" cy="4775"/>
            </a:xfrm>
            <a:custGeom>
              <a:avLst/>
              <a:gdLst/>
              <a:ahLst/>
              <a:cxnLst/>
              <a:rect l="l" t="t" r="r" b="b"/>
              <a:pathLst>
                <a:path w="396" h="191" extrusionOk="0">
                  <a:moveTo>
                    <a:pt x="0" y="1"/>
                  </a:moveTo>
                  <a:cubicBezTo>
                    <a:pt x="76" y="127"/>
                    <a:pt x="194" y="191"/>
                    <a:pt x="319" y="191"/>
                  </a:cubicBezTo>
                  <a:cubicBezTo>
                    <a:pt x="345" y="191"/>
                    <a:pt x="370" y="188"/>
                    <a:pt x="395" y="183"/>
                  </a:cubicBezTo>
                  <a:cubicBezTo>
                    <a:pt x="304" y="61"/>
                    <a:pt x="152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0" name="Google Shape;16130;p17"/>
            <p:cNvSpPr/>
            <p:nvPr/>
          </p:nvSpPr>
          <p:spPr>
            <a:xfrm>
              <a:off x="2730550" y="2355200"/>
              <a:ext cx="2325" cy="2300"/>
            </a:xfrm>
            <a:custGeom>
              <a:avLst/>
              <a:gdLst/>
              <a:ahLst/>
              <a:cxnLst/>
              <a:rect l="l" t="t" r="r" b="b"/>
              <a:pathLst>
                <a:path w="93" h="92" extrusionOk="0">
                  <a:moveTo>
                    <a:pt x="1" y="0"/>
                  </a:moveTo>
                  <a:cubicBezTo>
                    <a:pt x="1" y="0"/>
                    <a:pt x="1" y="30"/>
                    <a:pt x="1" y="61"/>
                  </a:cubicBezTo>
                  <a:cubicBezTo>
                    <a:pt x="1" y="61"/>
                    <a:pt x="31" y="91"/>
                    <a:pt x="62" y="91"/>
                  </a:cubicBezTo>
                  <a:cubicBezTo>
                    <a:pt x="92" y="91"/>
                    <a:pt x="92" y="30"/>
                    <a:pt x="92" y="30"/>
                  </a:cubicBezTo>
                  <a:cubicBezTo>
                    <a:pt x="62" y="0"/>
                    <a:pt x="3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131" name="Google Shape;16131;p17"/>
            <p:cNvGrpSpPr/>
            <p:nvPr/>
          </p:nvGrpSpPr>
          <p:grpSpPr>
            <a:xfrm>
              <a:off x="751800" y="1965425"/>
              <a:ext cx="1870875" cy="591625"/>
              <a:chOff x="751800" y="1965425"/>
              <a:chExt cx="1870875" cy="591625"/>
            </a:xfrm>
          </p:grpSpPr>
          <p:sp>
            <p:nvSpPr>
              <p:cNvPr id="16132" name="Google Shape;16132;p17"/>
              <p:cNvSpPr/>
              <p:nvPr/>
            </p:nvSpPr>
            <p:spPr>
              <a:xfrm>
                <a:off x="1112000" y="2293475"/>
                <a:ext cx="349575" cy="225875"/>
              </a:xfrm>
              <a:custGeom>
                <a:avLst/>
                <a:gdLst/>
                <a:ahLst/>
                <a:cxnLst/>
                <a:rect l="l" t="t" r="r" b="b"/>
                <a:pathLst>
                  <a:path w="13983" h="9035" extrusionOk="0">
                    <a:moveTo>
                      <a:pt x="12451" y="1145"/>
                    </a:moveTo>
                    <a:cubicBezTo>
                      <a:pt x="12501" y="1173"/>
                      <a:pt x="12558" y="1204"/>
                      <a:pt x="12614" y="1223"/>
                    </a:cubicBezTo>
                    <a:cubicBezTo>
                      <a:pt x="12675" y="1253"/>
                      <a:pt x="12918" y="1192"/>
                      <a:pt x="12736" y="1375"/>
                    </a:cubicBezTo>
                    <a:cubicBezTo>
                      <a:pt x="12727" y="1383"/>
                      <a:pt x="12718" y="1387"/>
                      <a:pt x="12709" y="1387"/>
                    </a:cubicBezTo>
                    <a:cubicBezTo>
                      <a:pt x="12650" y="1387"/>
                      <a:pt x="12571" y="1245"/>
                      <a:pt x="12493" y="1192"/>
                    </a:cubicBezTo>
                    <a:cubicBezTo>
                      <a:pt x="12479" y="1176"/>
                      <a:pt x="12466" y="1160"/>
                      <a:pt x="12451" y="1145"/>
                    </a:cubicBezTo>
                    <a:close/>
                    <a:moveTo>
                      <a:pt x="13429" y="0"/>
                    </a:moveTo>
                    <a:cubicBezTo>
                      <a:pt x="13395" y="0"/>
                      <a:pt x="13356" y="12"/>
                      <a:pt x="13313" y="37"/>
                    </a:cubicBezTo>
                    <a:cubicBezTo>
                      <a:pt x="13253" y="37"/>
                      <a:pt x="13192" y="37"/>
                      <a:pt x="13161" y="68"/>
                    </a:cubicBezTo>
                    <a:cubicBezTo>
                      <a:pt x="13070" y="129"/>
                      <a:pt x="13040" y="189"/>
                      <a:pt x="12979" y="250"/>
                    </a:cubicBezTo>
                    <a:cubicBezTo>
                      <a:pt x="12918" y="281"/>
                      <a:pt x="12857" y="341"/>
                      <a:pt x="12797" y="402"/>
                    </a:cubicBezTo>
                    <a:cubicBezTo>
                      <a:pt x="12736" y="493"/>
                      <a:pt x="12675" y="554"/>
                      <a:pt x="12584" y="585"/>
                    </a:cubicBezTo>
                    <a:cubicBezTo>
                      <a:pt x="12523" y="585"/>
                      <a:pt x="12493" y="585"/>
                      <a:pt x="12432" y="615"/>
                    </a:cubicBezTo>
                    <a:cubicBezTo>
                      <a:pt x="12321" y="726"/>
                      <a:pt x="12286" y="913"/>
                      <a:pt x="12350" y="1060"/>
                    </a:cubicBezTo>
                    <a:lnTo>
                      <a:pt x="12350" y="1060"/>
                    </a:lnTo>
                    <a:cubicBezTo>
                      <a:pt x="12261" y="1000"/>
                      <a:pt x="12164" y="969"/>
                      <a:pt x="12067" y="949"/>
                    </a:cubicBezTo>
                    <a:cubicBezTo>
                      <a:pt x="11429" y="1192"/>
                      <a:pt x="10973" y="1679"/>
                      <a:pt x="10395" y="2043"/>
                    </a:cubicBezTo>
                    <a:cubicBezTo>
                      <a:pt x="10371" y="2188"/>
                      <a:pt x="10309" y="2275"/>
                      <a:pt x="10179" y="2275"/>
                    </a:cubicBezTo>
                    <a:cubicBezTo>
                      <a:pt x="10145" y="2275"/>
                      <a:pt x="10105" y="2269"/>
                      <a:pt x="10061" y="2256"/>
                    </a:cubicBezTo>
                    <a:lnTo>
                      <a:pt x="5167" y="5539"/>
                    </a:lnTo>
                    <a:cubicBezTo>
                      <a:pt x="4651" y="5873"/>
                      <a:pt x="4134" y="6268"/>
                      <a:pt x="3587" y="6572"/>
                    </a:cubicBezTo>
                    <a:cubicBezTo>
                      <a:pt x="2401" y="7211"/>
                      <a:pt x="1307" y="8031"/>
                      <a:pt x="61" y="8548"/>
                    </a:cubicBezTo>
                    <a:cubicBezTo>
                      <a:pt x="30" y="8548"/>
                      <a:pt x="0" y="8609"/>
                      <a:pt x="0" y="8609"/>
                    </a:cubicBezTo>
                    <a:cubicBezTo>
                      <a:pt x="760" y="9034"/>
                      <a:pt x="1581" y="8882"/>
                      <a:pt x="2371" y="8943"/>
                    </a:cubicBezTo>
                    <a:cubicBezTo>
                      <a:pt x="2675" y="8882"/>
                      <a:pt x="2948" y="8731"/>
                      <a:pt x="3131" y="8487"/>
                    </a:cubicBezTo>
                    <a:cubicBezTo>
                      <a:pt x="3270" y="7979"/>
                      <a:pt x="3479" y="7611"/>
                      <a:pt x="3905" y="7611"/>
                    </a:cubicBezTo>
                    <a:cubicBezTo>
                      <a:pt x="4039" y="7611"/>
                      <a:pt x="4195" y="7647"/>
                      <a:pt x="4377" y="7727"/>
                    </a:cubicBezTo>
                    <a:cubicBezTo>
                      <a:pt x="5532" y="7120"/>
                      <a:pt x="6535" y="6299"/>
                      <a:pt x="7629" y="5630"/>
                    </a:cubicBezTo>
                    <a:cubicBezTo>
                      <a:pt x="7721" y="5600"/>
                      <a:pt x="7781" y="5478"/>
                      <a:pt x="7873" y="5357"/>
                    </a:cubicBezTo>
                    <a:cubicBezTo>
                      <a:pt x="7922" y="5258"/>
                      <a:pt x="7971" y="5119"/>
                      <a:pt x="8102" y="5119"/>
                    </a:cubicBezTo>
                    <a:cubicBezTo>
                      <a:pt x="8132" y="5119"/>
                      <a:pt x="8167" y="5127"/>
                      <a:pt x="8207" y="5144"/>
                    </a:cubicBezTo>
                    <a:cubicBezTo>
                      <a:pt x="10061" y="4050"/>
                      <a:pt x="11824" y="2834"/>
                      <a:pt x="13526" y="1496"/>
                    </a:cubicBezTo>
                    <a:cubicBezTo>
                      <a:pt x="13587" y="1466"/>
                      <a:pt x="13648" y="1405"/>
                      <a:pt x="13709" y="1344"/>
                    </a:cubicBezTo>
                    <a:cubicBezTo>
                      <a:pt x="13769" y="1284"/>
                      <a:pt x="13830" y="1223"/>
                      <a:pt x="13891" y="1162"/>
                    </a:cubicBezTo>
                    <a:cubicBezTo>
                      <a:pt x="13982" y="767"/>
                      <a:pt x="13739" y="493"/>
                      <a:pt x="13648" y="159"/>
                    </a:cubicBezTo>
                    <a:cubicBezTo>
                      <a:pt x="13582" y="72"/>
                      <a:pt x="13517" y="0"/>
                      <a:pt x="134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33" name="Google Shape;16133;p17"/>
              <p:cNvSpPr/>
              <p:nvPr/>
            </p:nvSpPr>
            <p:spPr>
              <a:xfrm>
                <a:off x="1019275" y="2082400"/>
                <a:ext cx="285750" cy="189975"/>
              </a:xfrm>
              <a:custGeom>
                <a:avLst/>
                <a:gdLst/>
                <a:ahLst/>
                <a:cxnLst/>
                <a:rect l="l" t="t" r="r" b="b"/>
                <a:pathLst>
                  <a:path w="11430" h="7599" extrusionOk="0">
                    <a:moveTo>
                      <a:pt x="10457" y="0"/>
                    </a:moveTo>
                    <a:cubicBezTo>
                      <a:pt x="10366" y="30"/>
                      <a:pt x="10305" y="61"/>
                      <a:pt x="10244" y="122"/>
                    </a:cubicBezTo>
                    <a:cubicBezTo>
                      <a:pt x="10183" y="182"/>
                      <a:pt x="10123" y="243"/>
                      <a:pt x="10062" y="304"/>
                    </a:cubicBezTo>
                    <a:cubicBezTo>
                      <a:pt x="10001" y="334"/>
                      <a:pt x="9940" y="395"/>
                      <a:pt x="9910" y="456"/>
                    </a:cubicBezTo>
                    <a:cubicBezTo>
                      <a:pt x="9606" y="730"/>
                      <a:pt x="9180" y="669"/>
                      <a:pt x="8846" y="851"/>
                    </a:cubicBezTo>
                    <a:cubicBezTo>
                      <a:pt x="7569" y="1550"/>
                      <a:pt x="6353" y="2310"/>
                      <a:pt x="5198" y="3161"/>
                    </a:cubicBezTo>
                    <a:cubicBezTo>
                      <a:pt x="4773" y="3496"/>
                      <a:pt x="4317" y="3799"/>
                      <a:pt x="3861" y="4073"/>
                    </a:cubicBezTo>
                    <a:cubicBezTo>
                      <a:pt x="2858" y="4620"/>
                      <a:pt x="1885" y="5228"/>
                      <a:pt x="973" y="5897"/>
                    </a:cubicBezTo>
                    <a:cubicBezTo>
                      <a:pt x="761" y="6140"/>
                      <a:pt x="548" y="6413"/>
                      <a:pt x="335" y="6717"/>
                    </a:cubicBezTo>
                    <a:cubicBezTo>
                      <a:pt x="183" y="7021"/>
                      <a:pt x="1" y="7356"/>
                      <a:pt x="457" y="7599"/>
                    </a:cubicBezTo>
                    <a:lnTo>
                      <a:pt x="639" y="7538"/>
                    </a:lnTo>
                    <a:cubicBezTo>
                      <a:pt x="700" y="7477"/>
                      <a:pt x="791" y="7447"/>
                      <a:pt x="852" y="7386"/>
                    </a:cubicBezTo>
                    <a:cubicBezTo>
                      <a:pt x="1156" y="7325"/>
                      <a:pt x="1429" y="7204"/>
                      <a:pt x="1673" y="7021"/>
                    </a:cubicBezTo>
                    <a:cubicBezTo>
                      <a:pt x="4834" y="5137"/>
                      <a:pt x="7843" y="2979"/>
                      <a:pt x="11034" y="1155"/>
                    </a:cubicBezTo>
                    <a:cubicBezTo>
                      <a:pt x="11430" y="486"/>
                      <a:pt x="10822" y="304"/>
                      <a:pt x="104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34" name="Google Shape;16134;p17"/>
              <p:cNvSpPr/>
              <p:nvPr/>
            </p:nvSpPr>
            <p:spPr>
              <a:xfrm>
                <a:off x="1107425" y="2224875"/>
                <a:ext cx="232550" cy="243550"/>
              </a:xfrm>
              <a:custGeom>
                <a:avLst/>
                <a:gdLst/>
                <a:ahLst/>
                <a:cxnLst/>
                <a:rect l="l" t="t" r="r" b="b"/>
                <a:pathLst>
                  <a:path w="9302" h="9742" extrusionOk="0">
                    <a:moveTo>
                      <a:pt x="8415" y="0"/>
                    </a:moveTo>
                    <a:cubicBezTo>
                      <a:pt x="8347" y="0"/>
                      <a:pt x="8277" y="5"/>
                      <a:pt x="8208" y="15"/>
                    </a:cubicBezTo>
                    <a:cubicBezTo>
                      <a:pt x="8086" y="46"/>
                      <a:pt x="7934" y="107"/>
                      <a:pt x="7873" y="259"/>
                    </a:cubicBezTo>
                    <a:cubicBezTo>
                      <a:pt x="7919" y="395"/>
                      <a:pt x="7913" y="464"/>
                      <a:pt x="7818" y="464"/>
                    </a:cubicBezTo>
                    <a:cubicBezTo>
                      <a:pt x="7786" y="464"/>
                      <a:pt x="7744" y="456"/>
                      <a:pt x="7691" y="441"/>
                    </a:cubicBezTo>
                    <a:cubicBezTo>
                      <a:pt x="7083" y="1140"/>
                      <a:pt x="6475" y="1870"/>
                      <a:pt x="5837" y="2508"/>
                    </a:cubicBezTo>
                    <a:cubicBezTo>
                      <a:pt x="4530" y="3876"/>
                      <a:pt x="3192" y="5183"/>
                      <a:pt x="1976" y="6611"/>
                    </a:cubicBezTo>
                    <a:cubicBezTo>
                      <a:pt x="1338" y="7402"/>
                      <a:pt x="578" y="8101"/>
                      <a:pt x="1" y="8982"/>
                    </a:cubicBezTo>
                    <a:cubicBezTo>
                      <a:pt x="213" y="9225"/>
                      <a:pt x="487" y="9438"/>
                      <a:pt x="669" y="9712"/>
                    </a:cubicBezTo>
                    <a:lnTo>
                      <a:pt x="791" y="9742"/>
                    </a:lnTo>
                    <a:cubicBezTo>
                      <a:pt x="943" y="9712"/>
                      <a:pt x="1065" y="9620"/>
                      <a:pt x="1186" y="9529"/>
                    </a:cubicBezTo>
                    <a:cubicBezTo>
                      <a:pt x="2007" y="8496"/>
                      <a:pt x="2858" y="7462"/>
                      <a:pt x="3679" y="6429"/>
                    </a:cubicBezTo>
                    <a:cubicBezTo>
                      <a:pt x="3618" y="6307"/>
                      <a:pt x="3435" y="6338"/>
                      <a:pt x="3283" y="6186"/>
                    </a:cubicBezTo>
                    <a:cubicBezTo>
                      <a:pt x="3332" y="6174"/>
                      <a:pt x="3377" y="6169"/>
                      <a:pt x="3419" y="6169"/>
                    </a:cubicBezTo>
                    <a:cubicBezTo>
                      <a:pt x="3589" y="6169"/>
                      <a:pt x="3715" y="6246"/>
                      <a:pt x="3861" y="6246"/>
                    </a:cubicBezTo>
                    <a:cubicBezTo>
                      <a:pt x="5046" y="5274"/>
                      <a:pt x="5989" y="4058"/>
                      <a:pt x="7022" y="2964"/>
                    </a:cubicBezTo>
                    <a:cubicBezTo>
                      <a:pt x="7083" y="2842"/>
                      <a:pt x="7144" y="2751"/>
                      <a:pt x="7174" y="2629"/>
                    </a:cubicBezTo>
                    <a:cubicBezTo>
                      <a:pt x="7144" y="2356"/>
                      <a:pt x="7387" y="2325"/>
                      <a:pt x="7569" y="2265"/>
                    </a:cubicBezTo>
                    <a:cubicBezTo>
                      <a:pt x="8147" y="1626"/>
                      <a:pt x="8998" y="1262"/>
                      <a:pt x="9302" y="411"/>
                    </a:cubicBezTo>
                    <a:cubicBezTo>
                      <a:pt x="9073" y="131"/>
                      <a:pt x="8760" y="0"/>
                      <a:pt x="84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35" name="Google Shape;16135;p17"/>
              <p:cNvSpPr/>
              <p:nvPr/>
            </p:nvSpPr>
            <p:spPr>
              <a:xfrm>
                <a:off x="1662900" y="2156100"/>
                <a:ext cx="98825" cy="18080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7232" extrusionOk="0">
                    <a:moveTo>
                      <a:pt x="1521" y="0"/>
                    </a:moveTo>
                    <a:cubicBezTo>
                      <a:pt x="1452" y="0"/>
                      <a:pt x="1384" y="31"/>
                      <a:pt x="1338" y="92"/>
                    </a:cubicBezTo>
                    <a:cubicBezTo>
                      <a:pt x="1247" y="122"/>
                      <a:pt x="1217" y="213"/>
                      <a:pt x="1126" y="244"/>
                    </a:cubicBezTo>
                    <a:cubicBezTo>
                      <a:pt x="1095" y="274"/>
                      <a:pt x="1065" y="304"/>
                      <a:pt x="1065" y="365"/>
                    </a:cubicBezTo>
                    <a:cubicBezTo>
                      <a:pt x="1057" y="381"/>
                      <a:pt x="1047" y="387"/>
                      <a:pt x="1036" y="387"/>
                    </a:cubicBezTo>
                    <a:cubicBezTo>
                      <a:pt x="1011" y="387"/>
                      <a:pt x="981" y="359"/>
                      <a:pt x="959" y="359"/>
                    </a:cubicBezTo>
                    <a:cubicBezTo>
                      <a:pt x="953" y="359"/>
                      <a:pt x="948" y="361"/>
                      <a:pt x="943" y="365"/>
                    </a:cubicBezTo>
                    <a:cubicBezTo>
                      <a:pt x="730" y="760"/>
                      <a:pt x="153" y="699"/>
                      <a:pt x="1" y="1155"/>
                    </a:cubicBezTo>
                    <a:cubicBezTo>
                      <a:pt x="214" y="1338"/>
                      <a:pt x="335" y="1581"/>
                      <a:pt x="366" y="1855"/>
                    </a:cubicBezTo>
                    <a:cubicBezTo>
                      <a:pt x="419" y="1943"/>
                      <a:pt x="513" y="1990"/>
                      <a:pt x="607" y="1990"/>
                    </a:cubicBezTo>
                    <a:cubicBezTo>
                      <a:pt x="674" y="1990"/>
                      <a:pt x="740" y="1966"/>
                      <a:pt x="791" y="1915"/>
                    </a:cubicBezTo>
                    <a:lnTo>
                      <a:pt x="974" y="1855"/>
                    </a:lnTo>
                    <a:cubicBezTo>
                      <a:pt x="1126" y="1763"/>
                      <a:pt x="1369" y="1885"/>
                      <a:pt x="1490" y="1703"/>
                    </a:cubicBezTo>
                    <a:cubicBezTo>
                      <a:pt x="2493" y="1763"/>
                      <a:pt x="2554" y="1915"/>
                      <a:pt x="2129" y="2766"/>
                    </a:cubicBezTo>
                    <a:cubicBezTo>
                      <a:pt x="2098" y="2858"/>
                      <a:pt x="2007" y="2949"/>
                      <a:pt x="1946" y="3070"/>
                    </a:cubicBezTo>
                    <a:cubicBezTo>
                      <a:pt x="1460" y="4013"/>
                      <a:pt x="943" y="4955"/>
                      <a:pt x="426" y="5897"/>
                    </a:cubicBezTo>
                    <a:cubicBezTo>
                      <a:pt x="305" y="6323"/>
                      <a:pt x="31" y="6718"/>
                      <a:pt x="183" y="7174"/>
                    </a:cubicBezTo>
                    <a:cubicBezTo>
                      <a:pt x="260" y="7215"/>
                      <a:pt x="330" y="7232"/>
                      <a:pt x="395" y="7232"/>
                    </a:cubicBezTo>
                    <a:cubicBezTo>
                      <a:pt x="618" y="7232"/>
                      <a:pt x="793" y="7045"/>
                      <a:pt x="1004" y="7022"/>
                    </a:cubicBezTo>
                    <a:cubicBezTo>
                      <a:pt x="1186" y="6931"/>
                      <a:pt x="1338" y="6779"/>
                      <a:pt x="1430" y="6566"/>
                    </a:cubicBezTo>
                    <a:cubicBezTo>
                      <a:pt x="1885" y="5228"/>
                      <a:pt x="2767" y="4165"/>
                      <a:pt x="3436" y="2949"/>
                    </a:cubicBezTo>
                    <a:cubicBezTo>
                      <a:pt x="3770" y="2341"/>
                      <a:pt x="3952" y="1642"/>
                      <a:pt x="3922" y="943"/>
                    </a:cubicBezTo>
                    <a:cubicBezTo>
                      <a:pt x="3922" y="501"/>
                      <a:pt x="3747" y="235"/>
                      <a:pt x="3328" y="235"/>
                    </a:cubicBezTo>
                    <a:cubicBezTo>
                      <a:pt x="3285" y="235"/>
                      <a:pt x="3240" y="238"/>
                      <a:pt x="3192" y="244"/>
                    </a:cubicBezTo>
                    <a:cubicBezTo>
                      <a:pt x="2995" y="274"/>
                      <a:pt x="2797" y="327"/>
                      <a:pt x="2604" y="327"/>
                    </a:cubicBezTo>
                    <a:cubicBezTo>
                      <a:pt x="2410" y="327"/>
                      <a:pt x="2220" y="274"/>
                      <a:pt x="2037" y="92"/>
                    </a:cubicBezTo>
                    <a:cubicBezTo>
                      <a:pt x="2022" y="61"/>
                      <a:pt x="1992" y="46"/>
                      <a:pt x="1958" y="46"/>
                    </a:cubicBezTo>
                    <a:cubicBezTo>
                      <a:pt x="1923" y="46"/>
                      <a:pt x="1885" y="61"/>
                      <a:pt x="1855" y="92"/>
                    </a:cubicBezTo>
                    <a:cubicBezTo>
                      <a:pt x="1825" y="76"/>
                      <a:pt x="1802" y="69"/>
                      <a:pt x="1779" y="69"/>
                    </a:cubicBezTo>
                    <a:cubicBezTo>
                      <a:pt x="1756" y="69"/>
                      <a:pt x="1734" y="76"/>
                      <a:pt x="1703" y="92"/>
                    </a:cubicBezTo>
                    <a:cubicBezTo>
                      <a:pt x="1658" y="31"/>
                      <a:pt x="1589" y="0"/>
                      <a:pt x="152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36" name="Google Shape;16136;p17"/>
              <p:cNvSpPr/>
              <p:nvPr/>
            </p:nvSpPr>
            <p:spPr>
              <a:xfrm>
                <a:off x="820675" y="2229800"/>
                <a:ext cx="222950" cy="161200"/>
              </a:xfrm>
              <a:custGeom>
                <a:avLst/>
                <a:gdLst/>
                <a:ahLst/>
                <a:cxnLst/>
                <a:rect l="l" t="t" r="r" b="b"/>
                <a:pathLst>
                  <a:path w="8918" h="6448" extrusionOk="0">
                    <a:moveTo>
                      <a:pt x="8917" y="1"/>
                    </a:moveTo>
                    <a:lnTo>
                      <a:pt x="8917" y="1"/>
                    </a:lnTo>
                    <a:cubicBezTo>
                      <a:pt x="8218" y="305"/>
                      <a:pt x="7550" y="700"/>
                      <a:pt x="6942" y="1186"/>
                    </a:cubicBezTo>
                    <a:cubicBezTo>
                      <a:pt x="4875" y="2584"/>
                      <a:pt x="2869" y="4074"/>
                      <a:pt x="741" y="5381"/>
                    </a:cubicBezTo>
                    <a:cubicBezTo>
                      <a:pt x="619" y="5594"/>
                      <a:pt x="650" y="5898"/>
                      <a:pt x="315" y="6080"/>
                    </a:cubicBezTo>
                    <a:cubicBezTo>
                      <a:pt x="0" y="6223"/>
                      <a:pt x="198" y="6447"/>
                      <a:pt x="502" y="6447"/>
                    </a:cubicBezTo>
                    <a:cubicBezTo>
                      <a:pt x="520" y="6447"/>
                      <a:pt x="539" y="6446"/>
                      <a:pt x="559" y="6445"/>
                    </a:cubicBezTo>
                    <a:cubicBezTo>
                      <a:pt x="1136" y="6262"/>
                      <a:pt x="1683" y="6019"/>
                      <a:pt x="2200" y="5685"/>
                    </a:cubicBezTo>
                    <a:cubicBezTo>
                      <a:pt x="3355" y="5077"/>
                      <a:pt x="4419" y="4256"/>
                      <a:pt x="5513" y="3557"/>
                    </a:cubicBezTo>
                    <a:lnTo>
                      <a:pt x="8401" y="1703"/>
                    </a:lnTo>
                    <a:cubicBezTo>
                      <a:pt x="8218" y="1460"/>
                      <a:pt x="8249" y="1125"/>
                      <a:pt x="8462" y="882"/>
                    </a:cubicBezTo>
                    <a:cubicBezTo>
                      <a:pt x="8705" y="669"/>
                      <a:pt x="8887" y="335"/>
                      <a:pt x="89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37" name="Google Shape;16137;p17"/>
              <p:cNvSpPr/>
              <p:nvPr/>
            </p:nvSpPr>
            <p:spPr>
              <a:xfrm>
                <a:off x="1397700" y="1965425"/>
                <a:ext cx="144225" cy="69875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2795" extrusionOk="0">
                    <a:moveTo>
                      <a:pt x="4664" y="0"/>
                    </a:moveTo>
                    <a:cubicBezTo>
                      <a:pt x="4549" y="0"/>
                      <a:pt x="4423" y="10"/>
                      <a:pt x="4287" y="28"/>
                    </a:cubicBezTo>
                    <a:cubicBezTo>
                      <a:pt x="2828" y="180"/>
                      <a:pt x="1460" y="697"/>
                      <a:pt x="274" y="1518"/>
                    </a:cubicBezTo>
                    <a:cubicBezTo>
                      <a:pt x="1" y="2156"/>
                      <a:pt x="31" y="2643"/>
                      <a:pt x="822" y="2794"/>
                    </a:cubicBezTo>
                    <a:cubicBezTo>
                      <a:pt x="1095" y="2764"/>
                      <a:pt x="1369" y="2643"/>
                      <a:pt x="1581" y="2491"/>
                    </a:cubicBezTo>
                    <a:cubicBezTo>
                      <a:pt x="2250" y="2156"/>
                      <a:pt x="2949" y="1943"/>
                      <a:pt x="3648" y="1822"/>
                    </a:cubicBezTo>
                    <a:cubicBezTo>
                      <a:pt x="3710" y="1810"/>
                      <a:pt x="3761" y="1804"/>
                      <a:pt x="3803" y="1804"/>
                    </a:cubicBezTo>
                    <a:cubicBezTo>
                      <a:pt x="4073" y="1804"/>
                      <a:pt x="3974" y="2037"/>
                      <a:pt x="3922" y="2247"/>
                    </a:cubicBezTo>
                    <a:cubicBezTo>
                      <a:pt x="4092" y="2378"/>
                      <a:pt x="4194" y="2447"/>
                      <a:pt x="4325" y="2447"/>
                    </a:cubicBezTo>
                    <a:cubicBezTo>
                      <a:pt x="4500" y="2447"/>
                      <a:pt x="4726" y="2325"/>
                      <a:pt x="5229" y="2065"/>
                    </a:cubicBezTo>
                    <a:cubicBezTo>
                      <a:pt x="5381" y="1883"/>
                      <a:pt x="5502" y="1639"/>
                      <a:pt x="5502" y="1427"/>
                    </a:cubicBezTo>
                    <a:cubicBezTo>
                      <a:pt x="5769" y="469"/>
                      <a:pt x="5476" y="0"/>
                      <a:pt x="46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38" name="Google Shape;16138;p17"/>
              <p:cNvSpPr/>
              <p:nvPr/>
            </p:nvSpPr>
            <p:spPr>
              <a:xfrm>
                <a:off x="1621125" y="2304275"/>
                <a:ext cx="79800" cy="186950"/>
              </a:xfrm>
              <a:custGeom>
                <a:avLst/>
                <a:gdLst/>
                <a:ahLst/>
                <a:cxnLst/>
                <a:rect l="l" t="t" r="r" b="b"/>
                <a:pathLst>
                  <a:path w="3192" h="7478" extrusionOk="0">
                    <a:moveTo>
                      <a:pt x="2097" y="1"/>
                    </a:moveTo>
                    <a:lnTo>
                      <a:pt x="2097" y="1"/>
                    </a:lnTo>
                    <a:cubicBezTo>
                      <a:pt x="1642" y="578"/>
                      <a:pt x="1307" y="1247"/>
                      <a:pt x="1094" y="1946"/>
                    </a:cubicBezTo>
                    <a:cubicBezTo>
                      <a:pt x="973" y="2371"/>
                      <a:pt x="760" y="2767"/>
                      <a:pt x="456" y="3101"/>
                    </a:cubicBezTo>
                    <a:cubicBezTo>
                      <a:pt x="517" y="3131"/>
                      <a:pt x="578" y="3162"/>
                      <a:pt x="547" y="3222"/>
                    </a:cubicBezTo>
                    <a:cubicBezTo>
                      <a:pt x="547" y="3258"/>
                      <a:pt x="526" y="3273"/>
                      <a:pt x="503" y="3273"/>
                    </a:cubicBezTo>
                    <a:cubicBezTo>
                      <a:pt x="487" y="3273"/>
                      <a:pt x="469" y="3265"/>
                      <a:pt x="456" y="3253"/>
                    </a:cubicBezTo>
                    <a:cubicBezTo>
                      <a:pt x="122" y="4286"/>
                      <a:pt x="0" y="5411"/>
                      <a:pt x="91" y="6505"/>
                    </a:cubicBezTo>
                    <a:cubicBezTo>
                      <a:pt x="122" y="7022"/>
                      <a:pt x="578" y="7447"/>
                      <a:pt x="1094" y="7447"/>
                    </a:cubicBezTo>
                    <a:cubicBezTo>
                      <a:pt x="1253" y="7467"/>
                      <a:pt x="1412" y="7477"/>
                      <a:pt x="1570" y="7477"/>
                    </a:cubicBezTo>
                    <a:cubicBezTo>
                      <a:pt x="2137" y="7477"/>
                      <a:pt x="2692" y="7351"/>
                      <a:pt x="3192" y="7113"/>
                    </a:cubicBezTo>
                    <a:cubicBezTo>
                      <a:pt x="2857" y="6596"/>
                      <a:pt x="2857" y="6596"/>
                      <a:pt x="3009" y="5836"/>
                    </a:cubicBezTo>
                    <a:lnTo>
                      <a:pt x="3009" y="5836"/>
                    </a:lnTo>
                    <a:cubicBezTo>
                      <a:pt x="2725" y="5873"/>
                      <a:pt x="2487" y="5893"/>
                      <a:pt x="2286" y="5893"/>
                    </a:cubicBezTo>
                    <a:cubicBezTo>
                      <a:pt x="1478" y="5893"/>
                      <a:pt x="1283" y="5558"/>
                      <a:pt x="1186" y="4560"/>
                    </a:cubicBezTo>
                    <a:lnTo>
                      <a:pt x="1064" y="4438"/>
                    </a:lnTo>
                    <a:lnTo>
                      <a:pt x="1064" y="4438"/>
                    </a:lnTo>
                    <a:cubicBezTo>
                      <a:pt x="1125" y="4469"/>
                      <a:pt x="1155" y="4499"/>
                      <a:pt x="1186" y="4560"/>
                    </a:cubicBezTo>
                    <a:cubicBezTo>
                      <a:pt x="1459" y="4104"/>
                      <a:pt x="1642" y="3618"/>
                      <a:pt x="1763" y="3101"/>
                    </a:cubicBezTo>
                    <a:cubicBezTo>
                      <a:pt x="1642" y="2463"/>
                      <a:pt x="1854" y="1885"/>
                      <a:pt x="1915" y="1277"/>
                    </a:cubicBezTo>
                    <a:lnTo>
                      <a:pt x="209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39" name="Google Shape;16139;p17"/>
              <p:cNvSpPr/>
              <p:nvPr/>
            </p:nvSpPr>
            <p:spPr>
              <a:xfrm>
                <a:off x="1447850" y="2213850"/>
                <a:ext cx="134525" cy="108700"/>
              </a:xfrm>
              <a:custGeom>
                <a:avLst/>
                <a:gdLst/>
                <a:ahLst/>
                <a:cxnLst/>
                <a:rect l="l" t="t" r="r" b="b"/>
                <a:pathLst>
                  <a:path w="5381" h="4348" extrusionOk="0">
                    <a:moveTo>
                      <a:pt x="5016" y="0"/>
                    </a:moveTo>
                    <a:cubicBezTo>
                      <a:pt x="4348" y="365"/>
                      <a:pt x="3679" y="791"/>
                      <a:pt x="2980" y="1125"/>
                    </a:cubicBezTo>
                    <a:cubicBezTo>
                      <a:pt x="2281" y="1459"/>
                      <a:pt x="1855" y="2189"/>
                      <a:pt x="1034" y="2341"/>
                    </a:cubicBezTo>
                    <a:cubicBezTo>
                      <a:pt x="761" y="2402"/>
                      <a:pt x="548" y="2584"/>
                      <a:pt x="457" y="2858"/>
                    </a:cubicBezTo>
                    <a:cubicBezTo>
                      <a:pt x="275" y="3010"/>
                      <a:pt x="153" y="3192"/>
                      <a:pt x="92" y="3405"/>
                    </a:cubicBezTo>
                    <a:cubicBezTo>
                      <a:pt x="1" y="3800"/>
                      <a:pt x="305" y="4043"/>
                      <a:pt x="457" y="4347"/>
                    </a:cubicBezTo>
                    <a:cubicBezTo>
                      <a:pt x="852" y="4165"/>
                      <a:pt x="1217" y="3921"/>
                      <a:pt x="1551" y="3648"/>
                    </a:cubicBezTo>
                    <a:cubicBezTo>
                      <a:pt x="1512" y="3291"/>
                      <a:pt x="1627" y="3193"/>
                      <a:pt x="1805" y="3193"/>
                    </a:cubicBezTo>
                    <a:cubicBezTo>
                      <a:pt x="1900" y="3193"/>
                      <a:pt x="2012" y="3221"/>
                      <a:pt x="2129" y="3253"/>
                    </a:cubicBezTo>
                    <a:cubicBezTo>
                      <a:pt x="3284" y="2766"/>
                      <a:pt x="4378" y="2159"/>
                      <a:pt x="5381" y="1429"/>
                    </a:cubicBezTo>
                    <a:cubicBezTo>
                      <a:pt x="5351" y="1186"/>
                      <a:pt x="5320" y="912"/>
                      <a:pt x="5320" y="639"/>
                    </a:cubicBezTo>
                    <a:cubicBezTo>
                      <a:pt x="5290" y="396"/>
                      <a:pt x="5199" y="152"/>
                      <a:pt x="50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40" name="Google Shape;16140;p17"/>
              <p:cNvSpPr/>
              <p:nvPr/>
            </p:nvSpPr>
            <p:spPr>
              <a:xfrm>
                <a:off x="1327050" y="2056550"/>
                <a:ext cx="159600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6384" h="6840" extrusionOk="0">
                    <a:moveTo>
                      <a:pt x="5654" y="1"/>
                    </a:moveTo>
                    <a:cubicBezTo>
                      <a:pt x="5319" y="274"/>
                      <a:pt x="5015" y="578"/>
                      <a:pt x="4803" y="973"/>
                    </a:cubicBezTo>
                    <a:cubicBezTo>
                      <a:pt x="4985" y="1186"/>
                      <a:pt x="4711" y="1368"/>
                      <a:pt x="4711" y="1581"/>
                    </a:cubicBezTo>
                    <a:cubicBezTo>
                      <a:pt x="4681" y="1642"/>
                      <a:pt x="4681" y="1703"/>
                      <a:pt x="4711" y="1794"/>
                    </a:cubicBezTo>
                    <a:cubicBezTo>
                      <a:pt x="4580" y="2274"/>
                      <a:pt x="4371" y="2582"/>
                      <a:pt x="4004" y="2582"/>
                    </a:cubicBezTo>
                    <a:cubicBezTo>
                      <a:pt x="3860" y="2582"/>
                      <a:pt x="3692" y="2535"/>
                      <a:pt x="3496" y="2432"/>
                    </a:cubicBezTo>
                    <a:cubicBezTo>
                      <a:pt x="3252" y="2554"/>
                      <a:pt x="3040" y="2736"/>
                      <a:pt x="2948" y="2979"/>
                    </a:cubicBezTo>
                    <a:cubicBezTo>
                      <a:pt x="2948" y="3222"/>
                      <a:pt x="3100" y="3557"/>
                      <a:pt x="2918" y="3709"/>
                    </a:cubicBezTo>
                    <a:cubicBezTo>
                      <a:pt x="2882" y="3739"/>
                      <a:pt x="2847" y="3751"/>
                      <a:pt x="2813" y="3751"/>
                    </a:cubicBezTo>
                    <a:cubicBezTo>
                      <a:pt x="2673" y="3751"/>
                      <a:pt x="2542" y="3551"/>
                      <a:pt x="2371" y="3526"/>
                    </a:cubicBezTo>
                    <a:cubicBezTo>
                      <a:pt x="2158" y="3618"/>
                      <a:pt x="1976" y="3800"/>
                      <a:pt x="1854" y="4013"/>
                    </a:cubicBezTo>
                    <a:cubicBezTo>
                      <a:pt x="1307" y="4742"/>
                      <a:pt x="608" y="5381"/>
                      <a:pt x="0" y="6049"/>
                    </a:cubicBezTo>
                    <a:cubicBezTo>
                      <a:pt x="182" y="6353"/>
                      <a:pt x="608" y="6475"/>
                      <a:pt x="760" y="6840"/>
                    </a:cubicBezTo>
                    <a:cubicBezTo>
                      <a:pt x="942" y="6809"/>
                      <a:pt x="1094" y="6718"/>
                      <a:pt x="1216" y="6566"/>
                    </a:cubicBezTo>
                    <a:cubicBezTo>
                      <a:pt x="1702" y="5928"/>
                      <a:pt x="2341" y="5441"/>
                      <a:pt x="2888" y="4833"/>
                    </a:cubicBezTo>
                    <a:cubicBezTo>
                      <a:pt x="3344" y="4347"/>
                      <a:pt x="3830" y="3922"/>
                      <a:pt x="4286" y="3435"/>
                    </a:cubicBezTo>
                    <a:cubicBezTo>
                      <a:pt x="5015" y="2584"/>
                      <a:pt x="5684" y="1672"/>
                      <a:pt x="6383" y="791"/>
                    </a:cubicBezTo>
                    <a:cubicBezTo>
                      <a:pt x="6201" y="487"/>
                      <a:pt x="5958" y="213"/>
                      <a:pt x="565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41" name="Google Shape;16141;p17"/>
              <p:cNvSpPr/>
              <p:nvPr/>
            </p:nvSpPr>
            <p:spPr>
              <a:xfrm>
                <a:off x="1779175" y="2349100"/>
                <a:ext cx="161125" cy="97125"/>
              </a:xfrm>
              <a:custGeom>
                <a:avLst/>
                <a:gdLst/>
                <a:ahLst/>
                <a:cxnLst/>
                <a:rect l="l" t="t" r="r" b="b"/>
                <a:pathLst>
                  <a:path w="6445" h="3885" extrusionOk="0">
                    <a:moveTo>
                      <a:pt x="5624" y="1"/>
                    </a:moveTo>
                    <a:cubicBezTo>
                      <a:pt x="4043" y="609"/>
                      <a:pt x="2675" y="1551"/>
                      <a:pt x="1247" y="2372"/>
                    </a:cubicBezTo>
                    <a:cubicBezTo>
                      <a:pt x="973" y="2676"/>
                      <a:pt x="639" y="2919"/>
                      <a:pt x="274" y="3132"/>
                    </a:cubicBezTo>
                    <a:cubicBezTo>
                      <a:pt x="61" y="3253"/>
                      <a:pt x="0" y="3496"/>
                      <a:pt x="92" y="3679"/>
                    </a:cubicBezTo>
                    <a:cubicBezTo>
                      <a:pt x="148" y="3811"/>
                      <a:pt x="229" y="3885"/>
                      <a:pt x="325" y="3885"/>
                    </a:cubicBezTo>
                    <a:cubicBezTo>
                      <a:pt x="384" y="3885"/>
                      <a:pt x="448" y="3858"/>
                      <a:pt x="517" y="3800"/>
                    </a:cubicBezTo>
                    <a:cubicBezTo>
                      <a:pt x="578" y="3740"/>
                      <a:pt x="639" y="3709"/>
                      <a:pt x="700" y="3648"/>
                    </a:cubicBezTo>
                    <a:cubicBezTo>
                      <a:pt x="943" y="3588"/>
                      <a:pt x="1186" y="3527"/>
                      <a:pt x="1368" y="3375"/>
                    </a:cubicBezTo>
                    <a:lnTo>
                      <a:pt x="6171" y="730"/>
                    </a:lnTo>
                    <a:cubicBezTo>
                      <a:pt x="6444" y="122"/>
                      <a:pt x="6110" y="1"/>
                      <a:pt x="56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42" name="Google Shape;16142;p17"/>
              <p:cNvSpPr/>
              <p:nvPr/>
            </p:nvSpPr>
            <p:spPr>
              <a:xfrm>
                <a:off x="1062800" y="2490400"/>
                <a:ext cx="109250" cy="666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2666" extrusionOk="0">
                    <a:moveTo>
                      <a:pt x="623" y="1"/>
                    </a:moveTo>
                    <a:cubicBezTo>
                      <a:pt x="605" y="1"/>
                      <a:pt x="588" y="1"/>
                      <a:pt x="570" y="2"/>
                    </a:cubicBezTo>
                    <a:cubicBezTo>
                      <a:pt x="114" y="550"/>
                      <a:pt x="84" y="1249"/>
                      <a:pt x="53" y="1887"/>
                    </a:cubicBezTo>
                    <a:cubicBezTo>
                      <a:pt x="1" y="2412"/>
                      <a:pt x="266" y="2665"/>
                      <a:pt x="771" y="2665"/>
                    </a:cubicBezTo>
                    <a:cubicBezTo>
                      <a:pt x="850" y="2665"/>
                      <a:pt x="935" y="2659"/>
                      <a:pt x="1026" y="2647"/>
                    </a:cubicBezTo>
                    <a:cubicBezTo>
                      <a:pt x="2120" y="2434"/>
                      <a:pt x="3123" y="1948"/>
                      <a:pt x="4005" y="1279"/>
                    </a:cubicBezTo>
                    <a:cubicBezTo>
                      <a:pt x="4065" y="1218"/>
                      <a:pt x="4126" y="1157"/>
                      <a:pt x="4217" y="1127"/>
                    </a:cubicBezTo>
                    <a:cubicBezTo>
                      <a:pt x="4278" y="1127"/>
                      <a:pt x="4309" y="1097"/>
                      <a:pt x="4369" y="1066"/>
                    </a:cubicBezTo>
                    <a:cubicBezTo>
                      <a:pt x="4309" y="1005"/>
                      <a:pt x="4248" y="884"/>
                      <a:pt x="4187" y="884"/>
                    </a:cubicBezTo>
                    <a:cubicBezTo>
                      <a:pt x="3560" y="858"/>
                      <a:pt x="2956" y="720"/>
                      <a:pt x="2317" y="720"/>
                    </a:cubicBezTo>
                    <a:cubicBezTo>
                      <a:pt x="2212" y="720"/>
                      <a:pt x="2106" y="723"/>
                      <a:pt x="1998" y="732"/>
                    </a:cubicBezTo>
                    <a:cubicBezTo>
                      <a:pt x="1919" y="801"/>
                      <a:pt x="1856" y="829"/>
                      <a:pt x="1801" y="829"/>
                    </a:cubicBezTo>
                    <a:cubicBezTo>
                      <a:pt x="1689" y="829"/>
                      <a:pt x="1614" y="713"/>
                      <a:pt x="1512" y="610"/>
                    </a:cubicBezTo>
                    <a:cubicBezTo>
                      <a:pt x="1249" y="348"/>
                      <a:pt x="1043" y="1"/>
                      <a:pt x="6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43" name="Google Shape;16143;p17"/>
              <p:cNvSpPr/>
              <p:nvPr/>
            </p:nvSpPr>
            <p:spPr>
              <a:xfrm>
                <a:off x="1919750" y="2305350"/>
                <a:ext cx="161125" cy="62025"/>
              </a:xfrm>
              <a:custGeom>
                <a:avLst/>
                <a:gdLst/>
                <a:ahLst/>
                <a:cxnLst/>
                <a:rect l="l" t="t" r="r" b="b"/>
                <a:pathLst>
                  <a:path w="6445" h="2481" extrusionOk="0">
                    <a:moveTo>
                      <a:pt x="4936" y="0"/>
                    </a:moveTo>
                    <a:cubicBezTo>
                      <a:pt x="4164" y="0"/>
                      <a:pt x="3453" y="348"/>
                      <a:pt x="2706" y="535"/>
                    </a:cubicBezTo>
                    <a:cubicBezTo>
                      <a:pt x="2402" y="596"/>
                      <a:pt x="1976" y="657"/>
                      <a:pt x="1885" y="1143"/>
                    </a:cubicBezTo>
                    <a:cubicBezTo>
                      <a:pt x="1885" y="1217"/>
                      <a:pt x="1664" y="1311"/>
                      <a:pt x="1500" y="1311"/>
                    </a:cubicBezTo>
                    <a:cubicBezTo>
                      <a:pt x="1462" y="1311"/>
                      <a:pt x="1427" y="1306"/>
                      <a:pt x="1399" y="1295"/>
                    </a:cubicBezTo>
                    <a:cubicBezTo>
                      <a:pt x="1314" y="1273"/>
                      <a:pt x="1234" y="1263"/>
                      <a:pt x="1157" y="1263"/>
                    </a:cubicBezTo>
                    <a:cubicBezTo>
                      <a:pt x="712" y="1263"/>
                      <a:pt x="390" y="1595"/>
                      <a:pt x="1" y="1751"/>
                    </a:cubicBezTo>
                    <a:cubicBezTo>
                      <a:pt x="305" y="1903"/>
                      <a:pt x="609" y="2024"/>
                      <a:pt x="548" y="2480"/>
                    </a:cubicBezTo>
                    <a:cubicBezTo>
                      <a:pt x="1551" y="2055"/>
                      <a:pt x="2554" y="1629"/>
                      <a:pt x="3557" y="1265"/>
                    </a:cubicBezTo>
                    <a:cubicBezTo>
                      <a:pt x="3944" y="1106"/>
                      <a:pt x="4340" y="968"/>
                      <a:pt x="4747" y="968"/>
                    </a:cubicBezTo>
                    <a:cubicBezTo>
                      <a:pt x="5044" y="968"/>
                      <a:pt x="5347" y="1042"/>
                      <a:pt x="5654" y="1234"/>
                    </a:cubicBezTo>
                    <a:cubicBezTo>
                      <a:pt x="5685" y="1265"/>
                      <a:pt x="5776" y="1265"/>
                      <a:pt x="5837" y="1265"/>
                    </a:cubicBezTo>
                    <a:cubicBezTo>
                      <a:pt x="5897" y="1234"/>
                      <a:pt x="5958" y="1204"/>
                      <a:pt x="6019" y="1143"/>
                    </a:cubicBezTo>
                    <a:cubicBezTo>
                      <a:pt x="6141" y="1082"/>
                      <a:pt x="6262" y="961"/>
                      <a:pt x="6353" y="869"/>
                    </a:cubicBezTo>
                    <a:cubicBezTo>
                      <a:pt x="6445" y="322"/>
                      <a:pt x="5958" y="322"/>
                      <a:pt x="5654" y="110"/>
                    </a:cubicBezTo>
                    <a:cubicBezTo>
                      <a:pt x="5407" y="32"/>
                      <a:pt x="5169" y="0"/>
                      <a:pt x="49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44" name="Google Shape;16144;p17"/>
              <p:cNvSpPr/>
              <p:nvPr/>
            </p:nvSpPr>
            <p:spPr>
              <a:xfrm>
                <a:off x="1594525" y="2161750"/>
                <a:ext cx="97275" cy="69250"/>
              </a:xfrm>
              <a:custGeom>
                <a:avLst/>
                <a:gdLst/>
                <a:ahLst/>
                <a:cxnLst/>
                <a:rect l="l" t="t" r="r" b="b"/>
                <a:pathLst>
                  <a:path w="3891" h="2770" extrusionOk="0">
                    <a:moveTo>
                      <a:pt x="3768" y="1"/>
                    </a:moveTo>
                    <a:cubicBezTo>
                      <a:pt x="3507" y="1"/>
                      <a:pt x="3335" y="234"/>
                      <a:pt x="3070" y="261"/>
                    </a:cubicBezTo>
                    <a:cubicBezTo>
                      <a:pt x="2219" y="413"/>
                      <a:pt x="1429" y="777"/>
                      <a:pt x="760" y="1294"/>
                    </a:cubicBezTo>
                    <a:cubicBezTo>
                      <a:pt x="578" y="1598"/>
                      <a:pt x="0" y="1689"/>
                      <a:pt x="213" y="2206"/>
                    </a:cubicBezTo>
                    <a:cubicBezTo>
                      <a:pt x="320" y="2499"/>
                      <a:pt x="473" y="2770"/>
                      <a:pt x="818" y="2770"/>
                    </a:cubicBezTo>
                    <a:cubicBezTo>
                      <a:pt x="866" y="2770"/>
                      <a:pt x="917" y="2764"/>
                      <a:pt x="973" y="2753"/>
                    </a:cubicBezTo>
                    <a:lnTo>
                      <a:pt x="3557" y="1659"/>
                    </a:lnTo>
                    <a:lnTo>
                      <a:pt x="3557" y="1659"/>
                    </a:lnTo>
                    <a:cubicBezTo>
                      <a:pt x="3531" y="1664"/>
                      <a:pt x="3506" y="1667"/>
                      <a:pt x="3481" y="1667"/>
                    </a:cubicBezTo>
                    <a:cubicBezTo>
                      <a:pt x="3356" y="1667"/>
                      <a:pt x="3237" y="1603"/>
                      <a:pt x="3161" y="1477"/>
                    </a:cubicBezTo>
                    <a:cubicBezTo>
                      <a:pt x="3070" y="1264"/>
                      <a:pt x="2827" y="1173"/>
                      <a:pt x="2797" y="929"/>
                    </a:cubicBezTo>
                    <a:cubicBezTo>
                      <a:pt x="3192" y="777"/>
                      <a:pt x="3587" y="534"/>
                      <a:pt x="3891" y="230"/>
                    </a:cubicBezTo>
                    <a:lnTo>
                      <a:pt x="3891" y="18"/>
                    </a:lnTo>
                    <a:cubicBezTo>
                      <a:pt x="3848" y="6"/>
                      <a:pt x="3807" y="1"/>
                      <a:pt x="376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45" name="Google Shape;16145;p17"/>
              <p:cNvSpPr/>
              <p:nvPr/>
            </p:nvSpPr>
            <p:spPr>
              <a:xfrm>
                <a:off x="1317150" y="2003350"/>
                <a:ext cx="101850" cy="63875"/>
              </a:xfrm>
              <a:custGeom>
                <a:avLst/>
                <a:gdLst/>
                <a:ahLst/>
                <a:cxnLst/>
                <a:rect l="l" t="t" r="r" b="b"/>
                <a:pathLst>
                  <a:path w="4074" h="2555" extrusionOk="0">
                    <a:moveTo>
                      <a:pt x="3496" y="1"/>
                    </a:moveTo>
                    <a:lnTo>
                      <a:pt x="1" y="2189"/>
                    </a:lnTo>
                    <a:cubicBezTo>
                      <a:pt x="578" y="2524"/>
                      <a:pt x="1278" y="2250"/>
                      <a:pt x="1885" y="2554"/>
                    </a:cubicBezTo>
                    <a:cubicBezTo>
                      <a:pt x="2645" y="2189"/>
                      <a:pt x="3375" y="1764"/>
                      <a:pt x="4074" y="1277"/>
                    </a:cubicBezTo>
                    <a:cubicBezTo>
                      <a:pt x="3557" y="1004"/>
                      <a:pt x="3496" y="518"/>
                      <a:pt x="34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46" name="Google Shape;16146;p17"/>
              <p:cNvSpPr/>
              <p:nvPr/>
            </p:nvSpPr>
            <p:spPr>
              <a:xfrm>
                <a:off x="2453950" y="2340625"/>
                <a:ext cx="168725" cy="35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1415" extrusionOk="0">
                    <a:moveTo>
                      <a:pt x="839" y="1"/>
                    </a:moveTo>
                    <a:cubicBezTo>
                      <a:pt x="666" y="1"/>
                      <a:pt x="497" y="39"/>
                      <a:pt x="335" y="157"/>
                    </a:cubicBezTo>
                    <a:cubicBezTo>
                      <a:pt x="214" y="340"/>
                      <a:pt x="1" y="461"/>
                      <a:pt x="153" y="735"/>
                    </a:cubicBezTo>
                    <a:cubicBezTo>
                      <a:pt x="274" y="826"/>
                      <a:pt x="426" y="796"/>
                      <a:pt x="518" y="887"/>
                    </a:cubicBezTo>
                    <a:lnTo>
                      <a:pt x="700" y="887"/>
                    </a:lnTo>
                    <a:cubicBezTo>
                      <a:pt x="882" y="735"/>
                      <a:pt x="1095" y="887"/>
                      <a:pt x="1247" y="705"/>
                    </a:cubicBezTo>
                    <a:lnTo>
                      <a:pt x="1429" y="553"/>
                    </a:lnTo>
                    <a:cubicBezTo>
                      <a:pt x="1612" y="765"/>
                      <a:pt x="1977" y="644"/>
                      <a:pt x="2189" y="857"/>
                    </a:cubicBezTo>
                    <a:cubicBezTo>
                      <a:pt x="2229" y="855"/>
                      <a:pt x="2268" y="854"/>
                      <a:pt x="2307" y="854"/>
                    </a:cubicBezTo>
                    <a:cubicBezTo>
                      <a:pt x="3022" y="854"/>
                      <a:pt x="3686" y="1106"/>
                      <a:pt x="4378" y="1221"/>
                    </a:cubicBezTo>
                    <a:cubicBezTo>
                      <a:pt x="4484" y="1168"/>
                      <a:pt x="4591" y="1144"/>
                      <a:pt x="4698" y="1144"/>
                    </a:cubicBezTo>
                    <a:cubicBezTo>
                      <a:pt x="4834" y="1144"/>
                      <a:pt x="4971" y="1183"/>
                      <a:pt x="5107" y="1252"/>
                    </a:cubicBezTo>
                    <a:cubicBezTo>
                      <a:pt x="5373" y="1252"/>
                      <a:pt x="5616" y="1415"/>
                      <a:pt x="5897" y="1415"/>
                    </a:cubicBezTo>
                    <a:cubicBezTo>
                      <a:pt x="5937" y="1415"/>
                      <a:pt x="5977" y="1411"/>
                      <a:pt x="6019" y="1404"/>
                    </a:cubicBezTo>
                    <a:cubicBezTo>
                      <a:pt x="6080" y="1373"/>
                      <a:pt x="6110" y="1313"/>
                      <a:pt x="6080" y="1252"/>
                    </a:cubicBezTo>
                    <a:lnTo>
                      <a:pt x="6262" y="1252"/>
                    </a:lnTo>
                    <a:cubicBezTo>
                      <a:pt x="6445" y="1130"/>
                      <a:pt x="6749" y="1069"/>
                      <a:pt x="6749" y="735"/>
                    </a:cubicBezTo>
                    <a:lnTo>
                      <a:pt x="5624" y="735"/>
                    </a:lnTo>
                    <a:cubicBezTo>
                      <a:pt x="5588" y="753"/>
                      <a:pt x="5552" y="803"/>
                      <a:pt x="5529" y="803"/>
                    </a:cubicBezTo>
                    <a:cubicBezTo>
                      <a:pt x="5513" y="803"/>
                      <a:pt x="5502" y="779"/>
                      <a:pt x="5502" y="705"/>
                    </a:cubicBezTo>
                    <a:cubicBezTo>
                      <a:pt x="5308" y="562"/>
                      <a:pt x="5092" y="536"/>
                      <a:pt x="4872" y="536"/>
                    </a:cubicBezTo>
                    <a:cubicBezTo>
                      <a:pt x="4742" y="536"/>
                      <a:pt x="4610" y="545"/>
                      <a:pt x="4482" y="545"/>
                    </a:cubicBezTo>
                    <a:cubicBezTo>
                      <a:pt x="4319" y="545"/>
                      <a:pt x="4160" y="530"/>
                      <a:pt x="4013" y="461"/>
                    </a:cubicBezTo>
                    <a:cubicBezTo>
                      <a:pt x="3399" y="221"/>
                      <a:pt x="2738" y="122"/>
                      <a:pt x="2071" y="122"/>
                    </a:cubicBezTo>
                    <a:cubicBezTo>
                      <a:pt x="1979" y="122"/>
                      <a:pt x="1886" y="123"/>
                      <a:pt x="1794" y="127"/>
                    </a:cubicBezTo>
                    <a:cubicBezTo>
                      <a:pt x="1480" y="127"/>
                      <a:pt x="1154" y="1"/>
                      <a:pt x="8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47" name="Google Shape;16147;p17"/>
              <p:cNvSpPr/>
              <p:nvPr/>
            </p:nvSpPr>
            <p:spPr>
              <a:xfrm>
                <a:off x="2064950" y="2326225"/>
                <a:ext cx="112425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3109" extrusionOk="0">
                    <a:moveTo>
                      <a:pt x="371" y="1"/>
                    </a:moveTo>
                    <a:cubicBezTo>
                      <a:pt x="155" y="1"/>
                      <a:pt x="1" y="172"/>
                      <a:pt x="29" y="369"/>
                    </a:cubicBezTo>
                    <a:cubicBezTo>
                      <a:pt x="89" y="521"/>
                      <a:pt x="150" y="642"/>
                      <a:pt x="181" y="764"/>
                    </a:cubicBezTo>
                    <a:cubicBezTo>
                      <a:pt x="241" y="825"/>
                      <a:pt x="302" y="825"/>
                      <a:pt x="363" y="825"/>
                    </a:cubicBezTo>
                    <a:cubicBezTo>
                      <a:pt x="380" y="774"/>
                      <a:pt x="406" y="752"/>
                      <a:pt x="431" y="752"/>
                    </a:cubicBezTo>
                    <a:cubicBezTo>
                      <a:pt x="451" y="752"/>
                      <a:pt x="471" y="767"/>
                      <a:pt x="485" y="794"/>
                    </a:cubicBezTo>
                    <a:cubicBezTo>
                      <a:pt x="424" y="794"/>
                      <a:pt x="363" y="794"/>
                      <a:pt x="363" y="885"/>
                    </a:cubicBezTo>
                    <a:cubicBezTo>
                      <a:pt x="393" y="1007"/>
                      <a:pt x="424" y="1159"/>
                      <a:pt x="424" y="1311"/>
                    </a:cubicBezTo>
                    <a:cubicBezTo>
                      <a:pt x="1474" y="2419"/>
                      <a:pt x="2692" y="3108"/>
                      <a:pt x="4239" y="3108"/>
                    </a:cubicBezTo>
                    <a:cubicBezTo>
                      <a:pt x="4304" y="3108"/>
                      <a:pt x="4370" y="3107"/>
                      <a:pt x="4436" y="3104"/>
                    </a:cubicBezTo>
                    <a:cubicBezTo>
                      <a:pt x="4436" y="3104"/>
                      <a:pt x="4466" y="3074"/>
                      <a:pt x="4466" y="3044"/>
                    </a:cubicBezTo>
                    <a:cubicBezTo>
                      <a:pt x="4497" y="2983"/>
                      <a:pt x="4466" y="2952"/>
                      <a:pt x="4436" y="2922"/>
                    </a:cubicBezTo>
                    <a:cubicBezTo>
                      <a:pt x="4375" y="2892"/>
                      <a:pt x="4314" y="2861"/>
                      <a:pt x="4284" y="2800"/>
                    </a:cubicBezTo>
                    <a:cubicBezTo>
                      <a:pt x="3950" y="2041"/>
                      <a:pt x="3129" y="2162"/>
                      <a:pt x="2521" y="1889"/>
                    </a:cubicBezTo>
                    <a:cubicBezTo>
                      <a:pt x="2501" y="1877"/>
                      <a:pt x="2486" y="1872"/>
                      <a:pt x="2474" y="1872"/>
                    </a:cubicBezTo>
                    <a:cubicBezTo>
                      <a:pt x="2373" y="1872"/>
                      <a:pt x="2492" y="2208"/>
                      <a:pt x="2343" y="2208"/>
                    </a:cubicBezTo>
                    <a:cubicBezTo>
                      <a:pt x="2313" y="2208"/>
                      <a:pt x="2272" y="2194"/>
                      <a:pt x="2217" y="2162"/>
                    </a:cubicBezTo>
                    <a:cubicBezTo>
                      <a:pt x="2047" y="2048"/>
                      <a:pt x="1956" y="1855"/>
                      <a:pt x="1746" y="1855"/>
                    </a:cubicBezTo>
                    <a:cubicBezTo>
                      <a:pt x="1732" y="1855"/>
                      <a:pt x="1716" y="1856"/>
                      <a:pt x="1700" y="1858"/>
                    </a:cubicBezTo>
                    <a:cubicBezTo>
                      <a:pt x="1305" y="1524"/>
                      <a:pt x="1396" y="1068"/>
                      <a:pt x="1457" y="673"/>
                    </a:cubicBezTo>
                    <a:cubicBezTo>
                      <a:pt x="1499" y="420"/>
                      <a:pt x="1410" y="298"/>
                      <a:pt x="1240" y="298"/>
                    </a:cubicBezTo>
                    <a:cubicBezTo>
                      <a:pt x="1165" y="298"/>
                      <a:pt x="1073" y="322"/>
                      <a:pt x="971" y="369"/>
                    </a:cubicBezTo>
                    <a:cubicBezTo>
                      <a:pt x="819" y="217"/>
                      <a:pt x="637" y="95"/>
                      <a:pt x="424" y="4"/>
                    </a:cubicBezTo>
                    <a:cubicBezTo>
                      <a:pt x="406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48" name="Google Shape;16148;p17"/>
              <p:cNvSpPr/>
              <p:nvPr/>
            </p:nvSpPr>
            <p:spPr>
              <a:xfrm>
                <a:off x="1275375" y="2056750"/>
                <a:ext cx="88925" cy="54550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2182" extrusionOk="0">
                    <a:moveTo>
                      <a:pt x="2401" y="0"/>
                    </a:moveTo>
                    <a:cubicBezTo>
                      <a:pt x="2158" y="0"/>
                      <a:pt x="1915" y="8"/>
                      <a:pt x="1672" y="23"/>
                    </a:cubicBezTo>
                    <a:cubicBezTo>
                      <a:pt x="1125" y="266"/>
                      <a:pt x="578" y="600"/>
                      <a:pt x="91" y="965"/>
                    </a:cubicBezTo>
                    <a:cubicBezTo>
                      <a:pt x="61" y="965"/>
                      <a:pt x="31" y="965"/>
                      <a:pt x="31" y="996"/>
                    </a:cubicBezTo>
                    <a:cubicBezTo>
                      <a:pt x="0" y="1056"/>
                      <a:pt x="31" y="1087"/>
                      <a:pt x="61" y="1117"/>
                    </a:cubicBezTo>
                    <a:cubicBezTo>
                      <a:pt x="517" y="1300"/>
                      <a:pt x="790" y="1725"/>
                      <a:pt x="790" y="2181"/>
                    </a:cubicBezTo>
                    <a:lnTo>
                      <a:pt x="2614" y="1087"/>
                    </a:lnTo>
                    <a:cubicBezTo>
                      <a:pt x="2756" y="973"/>
                      <a:pt x="2209" y="595"/>
                      <a:pt x="2681" y="595"/>
                    </a:cubicBezTo>
                    <a:cubicBezTo>
                      <a:pt x="2714" y="595"/>
                      <a:pt x="2752" y="596"/>
                      <a:pt x="2797" y="600"/>
                    </a:cubicBezTo>
                    <a:cubicBezTo>
                      <a:pt x="3040" y="600"/>
                      <a:pt x="3313" y="540"/>
                      <a:pt x="3556" y="418"/>
                    </a:cubicBezTo>
                    <a:cubicBezTo>
                      <a:pt x="3526" y="175"/>
                      <a:pt x="3344" y="23"/>
                      <a:pt x="3131" y="23"/>
                    </a:cubicBezTo>
                    <a:cubicBezTo>
                      <a:pt x="2888" y="8"/>
                      <a:pt x="2645" y="0"/>
                      <a:pt x="24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49" name="Google Shape;16149;p17"/>
              <p:cNvSpPr/>
              <p:nvPr/>
            </p:nvSpPr>
            <p:spPr>
              <a:xfrm>
                <a:off x="751800" y="2363550"/>
                <a:ext cx="919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3679" h="2645" extrusionOk="0">
                    <a:moveTo>
                      <a:pt x="3496" y="0"/>
                    </a:moveTo>
                    <a:lnTo>
                      <a:pt x="3496" y="0"/>
                    </a:lnTo>
                    <a:cubicBezTo>
                      <a:pt x="3260" y="210"/>
                      <a:pt x="3092" y="511"/>
                      <a:pt x="2718" y="511"/>
                    </a:cubicBezTo>
                    <a:cubicBezTo>
                      <a:pt x="2658" y="511"/>
                      <a:pt x="2594" y="503"/>
                      <a:pt x="2523" y="487"/>
                    </a:cubicBezTo>
                    <a:cubicBezTo>
                      <a:pt x="2517" y="483"/>
                      <a:pt x="2509" y="482"/>
                      <a:pt x="2501" y="482"/>
                    </a:cubicBezTo>
                    <a:cubicBezTo>
                      <a:pt x="2430" y="482"/>
                      <a:pt x="2301" y="584"/>
                      <a:pt x="2219" y="639"/>
                    </a:cubicBezTo>
                    <a:cubicBezTo>
                      <a:pt x="1794" y="1095"/>
                      <a:pt x="1277" y="1429"/>
                      <a:pt x="700" y="1672"/>
                    </a:cubicBezTo>
                    <a:cubicBezTo>
                      <a:pt x="274" y="1794"/>
                      <a:pt x="0" y="2219"/>
                      <a:pt x="61" y="2645"/>
                    </a:cubicBezTo>
                    <a:cubicBezTo>
                      <a:pt x="1399" y="2554"/>
                      <a:pt x="2311" y="1763"/>
                      <a:pt x="3314" y="1095"/>
                    </a:cubicBezTo>
                    <a:cubicBezTo>
                      <a:pt x="3162" y="973"/>
                      <a:pt x="2888" y="882"/>
                      <a:pt x="3253" y="699"/>
                    </a:cubicBezTo>
                    <a:cubicBezTo>
                      <a:pt x="3557" y="608"/>
                      <a:pt x="3678" y="244"/>
                      <a:pt x="34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50" name="Google Shape;16150;p17"/>
              <p:cNvSpPr/>
              <p:nvPr/>
            </p:nvSpPr>
            <p:spPr>
              <a:xfrm>
                <a:off x="1467625" y="2016925"/>
                <a:ext cx="60800" cy="59400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376" extrusionOk="0">
                    <a:moveTo>
                      <a:pt x="2118" y="1"/>
                    </a:moveTo>
                    <a:cubicBezTo>
                      <a:pt x="1833" y="1"/>
                      <a:pt x="1561" y="33"/>
                      <a:pt x="1338" y="279"/>
                    </a:cubicBezTo>
                    <a:cubicBezTo>
                      <a:pt x="1331" y="293"/>
                      <a:pt x="1319" y="299"/>
                      <a:pt x="1304" y="299"/>
                    </a:cubicBezTo>
                    <a:cubicBezTo>
                      <a:pt x="1254" y="299"/>
                      <a:pt x="1172" y="234"/>
                      <a:pt x="1125" y="187"/>
                    </a:cubicBezTo>
                    <a:lnTo>
                      <a:pt x="0" y="1586"/>
                    </a:lnTo>
                    <a:cubicBezTo>
                      <a:pt x="31" y="2011"/>
                      <a:pt x="335" y="2345"/>
                      <a:pt x="760" y="2376"/>
                    </a:cubicBezTo>
                    <a:cubicBezTo>
                      <a:pt x="1490" y="1920"/>
                      <a:pt x="1733" y="1069"/>
                      <a:pt x="2310" y="522"/>
                    </a:cubicBezTo>
                    <a:cubicBezTo>
                      <a:pt x="2432" y="370"/>
                      <a:pt x="2432" y="187"/>
                      <a:pt x="2432" y="5"/>
                    </a:cubicBezTo>
                    <a:cubicBezTo>
                      <a:pt x="2327" y="5"/>
                      <a:pt x="2221" y="1"/>
                      <a:pt x="21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51" name="Google Shape;16151;p17"/>
              <p:cNvSpPr/>
              <p:nvPr/>
            </p:nvSpPr>
            <p:spPr>
              <a:xfrm>
                <a:off x="2328575" y="2345000"/>
                <a:ext cx="116300" cy="364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1459" extrusionOk="0">
                    <a:moveTo>
                      <a:pt x="4090" y="1"/>
                    </a:moveTo>
                    <a:cubicBezTo>
                      <a:pt x="2914" y="1"/>
                      <a:pt x="1801" y="394"/>
                      <a:pt x="639" y="560"/>
                    </a:cubicBezTo>
                    <a:cubicBezTo>
                      <a:pt x="305" y="742"/>
                      <a:pt x="1" y="986"/>
                      <a:pt x="92" y="1441"/>
                    </a:cubicBezTo>
                    <a:cubicBezTo>
                      <a:pt x="147" y="1453"/>
                      <a:pt x="202" y="1459"/>
                      <a:pt x="257" y="1459"/>
                    </a:cubicBezTo>
                    <a:cubicBezTo>
                      <a:pt x="621" y="1459"/>
                      <a:pt x="972" y="1229"/>
                      <a:pt x="1368" y="1229"/>
                    </a:cubicBezTo>
                    <a:cubicBezTo>
                      <a:pt x="1488" y="1181"/>
                      <a:pt x="1607" y="1040"/>
                      <a:pt x="1770" y="1040"/>
                    </a:cubicBezTo>
                    <a:cubicBezTo>
                      <a:pt x="1815" y="1040"/>
                      <a:pt x="1863" y="1051"/>
                      <a:pt x="1916" y="1077"/>
                    </a:cubicBezTo>
                    <a:cubicBezTo>
                      <a:pt x="2061" y="1104"/>
                      <a:pt x="2207" y="1118"/>
                      <a:pt x="2352" y="1118"/>
                    </a:cubicBezTo>
                    <a:cubicBezTo>
                      <a:pt x="2691" y="1118"/>
                      <a:pt x="3025" y="1043"/>
                      <a:pt x="3344" y="894"/>
                    </a:cubicBezTo>
                    <a:cubicBezTo>
                      <a:pt x="3399" y="812"/>
                      <a:pt x="3454" y="779"/>
                      <a:pt x="3512" y="779"/>
                    </a:cubicBezTo>
                    <a:cubicBezTo>
                      <a:pt x="3582" y="779"/>
                      <a:pt x="3656" y="828"/>
                      <a:pt x="3739" y="894"/>
                    </a:cubicBezTo>
                    <a:lnTo>
                      <a:pt x="4074" y="894"/>
                    </a:lnTo>
                    <a:cubicBezTo>
                      <a:pt x="4195" y="803"/>
                      <a:pt x="4347" y="834"/>
                      <a:pt x="4438" y="712"/>
                    </a:cubicBezTo>
                    <a:cubicBezTo>
                      <a:pt x="4651" y="469"/>
                      <a:pt x="4074" y="226"/>
                      <a:pt x="4438" y="13"/>
                    </a:cubicBezTo>
                    <a:cubicBezTo>
                      <a:pt x="4322" y="5"/>
                      <a:pt x="4206" y="1"/>
                      <a:pt x="409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52" name="Google Shape;16152;p17"/>
              <p:cNvSpPr/>
              <p:nvPr/>
            </p:nvSpPr>
            <p:spPr>
              <a:xfrm>
                <a:off x="1701675" y="2408375"/>
                <a:ext cx="10867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2811" extrusionOk="0">
                    <a:moveTo>
                      <a:pt x="4347" y="1"/>
                    </a:moveTo>
                    <a:lnTo>
                      <a:pt x="2341" y="913"/>
                    </a:lnTo>
                    <a:cubicBezTo>
                      <a:pt x="2249" y="1034"/>
                      <a:pt x="2067" y="1004"/>
                      <a:pt x="1976" y="1095"/>
                    </a:cubicBezTo>
                    <a:cubicBezTo>
                      <a:pt x="1885" y="1217"/>
                      <a:pt x="1702" y="1186"/>
                      <a:pt x="1581" y="1277"/>
                    </a:cubicBezTo>
                    <a:cubicBezTo>
                      <a:pt x="1520" y="1277"/>
                      <a:pt x="1490" y="1308"/>
                      <a:pt x="1429" y="1338"/>
                    </a:cubicBezTo>
                    <a:cubicBezTo>
                      <a:pt x="1368" y="1369"/>
                      <a:pt x="1277" y="1429"/>
                      <a:pt x="1216" y="1460"/>
                    </a:cubicBezTo>
                    <a:lnTo>
                      <a:pt x="1064" y="1460"/>
                    </a:lnTo>
                    <a:cubicBezTo>
                      <a:pt x="760" y="1551"/>
                      <a:pt x="486" y="1764"/>
                      <a:pt x="274" y="2007"/>
                    </a:cubicBezTo>
                    <a:cubicBezTo>
                      <a:pt x="152" y="2189"/>
                      <a:pt x="0" y="2341"/>
                      <a:pt x="122" y="2554"/>
                    </a:cubicBezTo>
                    <a:cubicBezTo>
                      <a:pt x="183" y="2716"/>
                      <a:pt x="338" y="2811"/>
                      <a:pt x="498" y="2811"/>
                    </a:cubicBezTo>
                    <a:cubicBezTo>
                      <a:pt x="578" y="2811"/>
                      <a:pt x="659" y="2787"/>
                      <a:pt x="730" y="2736"/>
                    </a:cubicBezTo>
                    <a:cubicBezTo>
                      <a:pt x="790" y="2736"/>
                      <a:pt x="821" y="2736"/>
                      <a:pt x="882" y="2706"/>
                    </a:cubicBezTo>
                    <a:cubicBezTo>
                      <a:pt x="1221" y="2118"/>
                      <a:pt x="1643" y="1800"/>
                      <a:pt x="2213" y="1800"/>
                    </a:cubicBezTo>
                    <a:cubicBezTo>
                      <a:pt x="2409" y="1800"/>
                      <a:pt x="2623" y="1838"/>
                      <a:pt x="2857" y="1916"/>
                    </a:cubicBezTo>
                    <a:cubicBezTo>
                      <a:pt x="2949" y="1916"/>
                      <a:pt x="3040" y="1885"/>
                      <a:pt x="3100" y="1824"/>
                    </a:cubicBezTo>
                    <a:cubicBezTo>
                      <a:pt x="3283" y="1764"/>
                      <a:pt x="3465" y="1612"/>
                      <a:pt x="3617" y="1460"/>
                    </a:cubicBezTo>
                    <a:cubicBezTo>
                      <a:pt x="3161" y="1308"/>
                      <a:pt x="3131" y="1095"/>
                      <a:pt x="3556" y="913"/>
                    </a:cubicBezTo>
                    <a:cubicBezTo>
                      <a:pt x="3952" y="791"/>
                      <a:pt x="4286" y="426"/>
                      <a:pt x="43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53" name="Google Shape;16153;p17"/>
              <p:cNvSpPr/>
              <p:nvPr/>
            </p:nvSpPr>
            <p:spPr>
              <a:xfrm>
                <a:off x="2183450" y="2377025"/>
                <a:ext cx="86650" cy="271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1086" extrusionOk="0">
                    <a:moveTo>
                      <a:pt x="2920" y="1"/>
                    </a:moveTo>
                    <a:cubicBezTo>
                      <a:pt x="2574" y="1"/>
                      <a:pt x="2244" y="64"/>
                      <a:pt x="1915" y="191"/>
                    </a:cubicBezTo>
                    <a:cubicBezTo>
                      <a:pt x="1277" y="404"/>
                      <a:pt x="608" y="221"/>
                      <a:pt x="0" y="525"/>
                    </a:cubicBezTo>
                    <a:cubicBezTo>
                      <a:pt x="122" y="768"/>
                      <a:pt x="304" y="951"/>
                      <a:pt x="578" y="1072"/>
                    </a:cubicBezTo>
                    <a:cubicBezTo>
                      <a:pt x="711" y="1081"/>
                      <a:pt x="844" y="1086"/>
                      <a:pt x="978" y="1086"/>
                    </a:cubicBezTo>
                    <a:cubicBezTo>
                      <a:pt x="1763" y="1086"/>
                      <a:pt x="2560" y="937"/>
                      <a:pt x="3313" y="677"/>
                    </a:cubicBezTo>
                    <a:cubicBezTo>
                      <a:pt x="3465" y="464"/>
                      <a:pt x="3404" y="130"/>
                      <a:pt x="3131" y="9"/>
                    </a:cubicBezTo>
                    <a:cubicBezTo>
                      <a:pt x="3060" y="3"/>
                      <a:pt x="2990" y="1"/>
                      <a:pt x="29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54" name="Google Shape;16154;p17"/>
              <p:cNvSpPr/>
              <p:nvPr/>
            </p:nvSpPr>
            <p:spPr>
              <a:xfrm>
                <a:off x="1077025" y="2453975"/>
                <a:ext cx="50175" cy="59175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2367" extrusionOk="0">
                    <a:moveTo>
                      <a:pt x="1065" y="0"/>
                    </a:moveTo>
                    <a:cubicBezTo>
                      <a:pt x="639" y="426"/>
                      <a:pt x="274" y="943"/>
                      <a:pt x="1" y="1490"/>
                    </a:cubicBezTo>
                    <a:cubicBezTo>
                      <a:pt x="335" y="1763"/>
                      <a:pt x="639" y="2037"/>
                      <a:pt x="974" y="2280"/>
                    </a:cubicBezTo>
                    <a:cubicBezTo>
                      <a:pt x="1045" y="2339"/>
                      <a:pt x="1111" y="2366"/>
                      <a:pt x="1173" y="2366"/>
                    </a:cubicBezTo>
                    <a:cubicBezTo>
                      <a:pt x="1270" y="2366"/>
                      <a:pt x="1355" y="2300"/>
                      <a:pt x="1429" y="2189"/>
                    </a:cubicBezTo>
                    <a:cubicBezTo>
                      <a:pt x="1186" y="2189"/>
                      <a:pt x="1095" y="2098"/>
                      <a:pt x="1247" y="1885"/>
                    </a:cubicBezTo>
                    <a:cubicBezTo>
                      <a:pt x="1490" y="1459"/>
                      <a:pt x="1916" y="1125"/>
                      <a:pt x="2007" y="578"/>
                    </a:cubicBezTo>
                    <a:lnTo>
                      <a:pt x="1977" y="548"/>
                    </a:lnTo>
                    <a:cubicBezTo>
                      <a:pt x="1673" y="335"/>
                      <a:pt x="1338" y="244"/>
                      <a:pt x="10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55" name="Google Shape;16155;p17"/>
              <p:cNvSpPr/>
              <p:nvPr/>
            </p:nvSpPr>
            <p:spPr>
              <a:xfrm>
                <a:off x="1573250" y="2194100"/>
                <a:ext cx="45600" cy="50925"/>
              </a:xfrm>
              <a:custGeom>
                <a:avLst/>
                <a:gdLst/>
                <a:ahLst/>
                <a:cxnLst/>
                <a:rect l="l" t="t" r="r" b="b"/>
                <a:pathLst>
                  <a:path w="1824" h="2037" extrusionOk="0">
                    <a:moveTo>
                      <a:pt x="1611" y="0"/>
                    </a:moveTo>
                    <a:cubicBezTo>
                      <a:pt x="1064" y="183"/>
                      <a:pt x="517" y="456"/>
                      <a:pt x="0" y="760"/>
                    </a:cubicBezTo>
                    <a:cubicBezTo>
                      <a:pt x="0" y="1003"/>
                      <a:pt x="61" y="1246"/>
                      <a:pt x="183" y="1490"/>
                    </a:cubicBezTo>
                    <a:cubicBezTo>
                      <a:pt x="365" y="1672"/>
                      <a:pt x="487" y="1915"/>
                      <a:pt x="760" y="2037"/>
                    </a:cubicBezTo>
                    <a:lnTo>
                      <a:pt x="1824" y="1490"/>
                    </a:lnTo>
                    <a:cubicBezTo>
                      <a:pt x="1034" y="821"/>
                      <a:pt x="1034" y="821"/>
                      <a:pt x="1672" y="152"/>
                    </a:cubicBezTo>
                    <a:cubicBezTo>
                      <a:pt x="1702" y="122"/>
                      <a:pt x="1642" y="61"/>
                      <a:pt x="16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56" name="Google Shape;16156;p17"/>
              <p:cNvSpPr/>
              <p:nvPr/>
            </p:nvSpPr>
            <p:spPr>
              <a:xfrm>
                <a:off x="2279175" y="2359000"/>
                <a:ext cx="64625" cy="31175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1247" extrusionOk="0">
                    <a:moveTo>
                      <a:pt x="2584" y="0"/>
                    </a:moveTo>
                    <a:lnTo>
                      <a:pt x="2584" y="0"/>
                    </a:lnTo>
                    <a:cubicBezTo>
                      <a:pt x="1703" y="122"/>
                      <a:pt x="852" y="274"/>
                      <a:pt x="1" y="517"/>
                    </a:cubicBezTo>
                    <a:cubicBezTo>
                      <a:pt x="305" y="699"/>
                      <a:pt x="305" y="1216"/>
                      <a:pt x="761" y="1246"/>
                    </a:cubicBezTo>
                    <a:cubicBezTo>
                      <a:pt x="1186" y="1155"/>
                      <a:pt x="1642" y="1064"/>
                      <a:pt x="2037" y="881"/>
                    </a:cubicBezTo>
                    <a:lnTo>
                      <a:pt x="258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57" name="Google Shape;16157;p17"/>
              <p:cNvSpPr/>
              <p:nvPr/>
            </p:nvSpPr>
            <p:spPr>
              <a:xfrm>
                <a:off x="1674300" y="2445550"/>
                <a:ext cx="5397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1439" extrusionOk="0">
                    <a:moveTo>
                      <a:pt x="2092" y="1"/>
                    </a:moveTo>
                    <a:cubicBezTo>
                      <a:pt x="1734" y="1"/>
                      <a:pt x="1395" y="194"/>
                      <a:pt x="1018" y="194"/>
                    </a:cubicBezTo>
                    <a:cubicBezTo>
                      <a:pt x="973" y="194"/>
                      <a:pt x="928" y="192"/>
                      <a:pt x="882" y="185"/>
                    </a:cubicBezTo>
                    <a:cubicBezTo>
                      <a:pt x="882" y="216"/>
                      <a:pt x="882" y="246"/>
                      <a:pt x="852" y="277"/>
                    </a:cubicBezTo>
                    <a:cubicBezTo>
                      <a:pt x="822" y="733"/>
                      <a:pt x="1" y="337"/>
                      <a:pt x="122" y="854"/>
                    </a:cubicBezTo>
                    <a:cubicBezTo>
                      <a:pt x="214" y="1189"/>
                      <a:pt x="791" y="1158"/>
                      <a:pt x="1065" y="1432"/>
                    </a:cubicBezTo>
                    <a:cubicBezTo>
                      <a:pt x="1156" y="1432"/>
                      <a:pt x="1247" y="1438"/>
                      <a:pt x="1336" y="1438"/>
                    </a:cubicBezTo>
                    <a:cubicBezTo>
                      <a:pt x="1514" y="1438"/>
                      <a:pt x="1683" y="1411"/>
                      <a:pt x="1825" y="1249"/>
                    </a:cubicBezTo>
                    <a:cubicBezTo>
                      <a:pt x="1369" y="1158"/>
                      <a:pt x="913" y="1037"/>
                      <a:pt x="1673" y="641"/>
                    </a:cubicBezTo>
                    <a:cubicBezTo>
                      <a:pt x="1612" y="277"/>
                      <a:pt x="2007" y="216"/>
                      <a:pt x="2159" y="3"/>
                    </a:cubicBezTo>
                    <a:cubicBezTo>
                      <a:pt x="2136" y="1"/>
                      <a:pt x="2114" y="1"/>
                      <a:pt x="209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58" name="Google Shape;16158;p17"/>
              <p:cNvSpPr/>
              <p:nvPr/>
            </p:nvSpPr>
            <p:spPr>
              <a:xfrm>
                <a:off x="1651525" y="2327725"/>
                <a:ext cx="36475" cy="54075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2163" extrusionOk="0">
                    <a:moveTo>
                      <a:pt x="1210" y="0"/>
                    </a:moveTo>
                    <a:cubicBezTo>
                      <a:pt x="1018" y="0"/>
                      <a:pt x="899" y="309"/>
                      <a:pt x="699" y="309"/>
                    </a:cubicBezTo>
                    <a:cubicBezTo>
                      <a:pt x="0" y="582"/>
                      <a:pt x="638" y="1312"/>
                      <a:pt x="213" y="1707"/>
                    </a:cubicBezTo>
                    <a:cubicBezTo>
                      <a:pt x="152" y="1768"/>
                      <a:pt x="213" y="1920"/>
                      <a:pt x="304" y="2011"/>
                    </a:cubicBezTo>
                    <a:cubicBezTo>
                      <a:pt x="395" y="2072"/>
                      <a:pt x="456" y="2102"/>
                      <a:pt x="547" y="2163"/>
                    </a:cubicBezTo>
                    <a:cubicBezTo>
                      <a:pt x="912" y="1525"/>
                      <a:pt x="1216" y="856"/>
                      <a:pt x="1459" y="157"/>
                    </a:cubicBezTo>
                    <a:cubicBezTo>
                      <a:pt x="1361" y="42"/>
                      <a:pt x="1280" y="0"/>
                      <a:pt x="12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59" name="Google Shape;16159;p17"/>
              <p:cNvSpPr/>
              <p:nvPr/>
            </p:nvSpPr>
            <p:spPr>
              <a:xfrm>
                <a:off x="1723700" y="2446250"/>
                <a:ext cx="54750" cy="30550"/>
              </a:xfrm>
              <a:custGeom>
                <a:avLst/>
                <a:gdLst/>
                <a:ahLst/>
                <a:cxnLst/>
                <a:rect l="l" t="t" r="r" b="b"/>
                <a:pathLst>
                  <a:path w="2190" h="1222" extrusionOk="0">
                    <a:moveTo>
                      <a:pt x="921" y="1"/>
                    </a:moveTo>
                    <a:cubicBezTo>
                      <a:pt x="647" y="1"/>
                      <a:pt x="465" y="170"/>
                      <a:pt x="244" y="553"/>
                    </a:cubicBezTo>
                    <a:cubicBezTo>
                      <a:pt x="122" y="735"/>
                      <a:pt x="31" y="978"/>
                      <a:pt x="1" y="1221"/>
                    </a:cubicBezTo>
                    <a:cubicBezTo>
                      <a:pt x="760" y="1009"/>
                      <a:pt x="1520" y="705"/>
                      <a:pt x="2189" y="340"/>
                    </a:cubicBezTo>
                    <a:cubicBezTo>
                      <a:pt x="1916" y="309"/>
                      <a:pt x="1672" y="249"/>
                      <a:pt x="1429" y="127"/>
                    </a:cubicBezTo>
                    <a:cubicBezTo>
                      <a:pt x="1224" y="45"/>
                      <a:pt x="1060" y="1"/>
                      <a:pt x="9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0" name="Google Shape;16160;p17"/>
              <p:cNvSpPr/>
              <p:nvPr/>
            </p:nvSpPr>
            <p:spPr>
              <a:xfrm>
                <a:off x="1312600" y="2207775"/>
                <a:ext cx="34225" cy="273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095" extrusionOk="0">
                    <a:moveTo>
                      <a:pt x="578" y="0"/>
                    </a:moveTo>
                    <a:cubicBezTo>
                      <a:pt x="274" y="152"/>
                      <a:pt x="92" y="426"/>
                      <a:pt x="1" y="730"/>
                    </a:cubicBezTo>
                    <a:cubicBezTo>
                      <a:pt x="304" y="1003"/>
                      <a:pt x="730" y="973"/>
                      <a:pt x="1095" y="1095"/>
                    </a:cubicBezTo>
                    <a:lnTo>
                      <a:pt x="1338" y="791"/>
                    </a:lnTo>
                    <a:cubicBezTo>
                      <a:pt x="1368" y="243"/>
                      <a:pt x="1368" y="243"/>
                      <a:pt x="5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1" name="Google Shape;16161;p17"/>
              <p:cNvSpPr/>
              <p:nvPr/>
            </p:nvSpPr>
            <p:spPr>
              <a:xfrm>
                <a:off x="1413675" y="2099100"/>
                <a:ext cx="41800" cy="31225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249" extrusionOk="0">
                    <a:moveTo>
                      <a:pt x="1277" y="1"/>
                    </a:moveTo>
                    <a:cubicBezTo>
                      <a:pt x="973" y="92"/>
                      <a:pt x="669" y="213"/>
                      <a:pt x="365" y="335"/>
                    </a:cubicBezTo>
                    <a:cubicBezTo>
                      <a:pt x="304" y="426"/>
                      <a:pt x="243" y="487"/>
                      <a:pt x="183" y="517"/>
                    </a:cubicBezTo>
                    <a:lnTo>
                      <a:pt x="0" y="730"/>
                    </a:lnTo>
                    <a:cubicBezTo>
                      <a:pt x="91" y="913"/>
                      <a:pt x="243" y="1065"/>
                      <a:pt x="426" y="1186"/>
                    </a:cubicBezTo>
                    <a:cubicBezTo>
                      <a:pt x="505" y="1226"/>
                      <a:pt x="602" y="1248"/>
                      <a:pt x="689" y="1248"/>
                    </a:cubicBezTo>
                    <a:cubicBezTo>
                      <a:pt x="801" y="1248"/>
                      <a:pt x="895" y="1211"/>
                      <a:pt x="912" y="1125"/>
                    </a:cubicBezTo>
                    <a:cubicBezTo>
                      <a:pt x="1003" y="730"/>
                      <a:pt x="1429" y="578"/>
                      <a:pt x="1550" y="305"/>
                    </a:cubicBezTo>
                    <a:cubicBezTo>
                      <a:pt x="1672" y="62"/>
                      <a:pt x="1459" y="31"/>
                      <a:pt x="1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2" name="Google Shape;16162;p17"/>
              <p:cNvSpPr/>
              <p:nvPr/>
            </p:nvSpPr>
            <p:spPr>
              <a:xfrm>
                <a:off x="1188750" y="2476650"/>
                <a:ext cx="33450" cy="28250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130" extrusionOk="0">
                    <a:moveTo>
                      <a:pt x="575" y="1"/>
                    </a:moveTo>
                    <a:cubicBezTo>
                      <a:pt x="311" y="1"/>
                      <a:pt x="140" y="231"/>
                      <a:pt x="0" y="704"/>
                    </a:cubicBezTo>
                    <a:cubicBezTo>
                      <a:pt x="0" y="856"/>
                      <a:pt x="30" y="1008"/>
                      <a:pt x="61" y="1130"/>
                    </a:cubicBezTo>
                    <a:cubicBezTo>
                      <a:pt x="517" y="948"/>
                      <a:pt x="942" y="704"/>
                      <a:pt x="1337" y="370"/>
                    </a:cubicBezTo>
                    <a:cubicBezTo>
                      <a:pt x="1016" y="125"/>
                      <a:pt x="770" y="1"/>
                      <a:pt x="57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3" name="Google Shape;16163;p17"/>
              <p:cNvSpPr/>
              <p:nvPr/>
            </p:nvSpPr>
            <p:spPr>
              <a:xfrm>
                <a:off x="1386300" y="2131025"/>
                <a:ext cx="25100" cy="2832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133" extrusionOk="0">
                    <a:moveTo>
                      <a:pt x="578" y="0"/>
                    </a:moveTo>
                    <a:cubicBezTo>
                      <a:pt x="305" y="92"/>
                      <a:pt x="214" y="365"/>
                      <a:pt x="1" y="517"/>
                    </a:cubicBezTo>
                    <a:cubicBezTo>
                      <a:pt x="122" y="730"/>
                      <a:pt x="183" y="973"/>
                      <a:pt x="426" y="1064"/>
                    </a:cubicBezTo>
                    <a:cubicBezTo>
                      <a:pt x="487" y="1110"/>
                      <a:pt x="548" y="1133"/>
                      <a:pt x="605" y="1133"/>
                    </a:cubicBezTo>
                    <a:cubicBezTo>
                      <a:pt x="662" y="1133"/>
                      <a:pt x="715" y="1110"/>
                      <a:pt x="761" y="1064"/>
                    </a:cubicBezTo>
                    <a:cubicBezTo>
                      <a:pt x="1004" y="882"/>
                      <a:pt x="730" y="578"/>
                      <a:pt x="882" y="304"/>
                    </a:cubicBezTo>
                    <a:cubicBezTo>
                      <a:pt x="974" y="122"/>
                      <a:pt x="761" y="0"/>
                      <a:pt x="57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4" name="Google Shape;16164;p17"/>
              <p:cNvSpPr/>
              <p:nvPr/>
            </p:nvSpPr>
            <p:spPr>
              <a:xfrm>
                <a:off x="2262475" y="2371900"/>
                <a:ext cx="357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925" extrusionOk="0">
                    <a:moveTo>
                      <a:pt x="669" y="1"/>
                    </a:moveTo>
                    <a:lnTo>
                      <a:pt x="0" y="214"/>
                    </a:lnTo>
                    <a:cubicBezTo>
                      <a:pt x="61" y="426"/>
                      <a:pt x="122" y="669"/>
                      <a:pt x="183" y="882"/>
                    </a:cubicBezTo>
                    <a:cubicBezTo>
                      <a:pt x="314" y="910"/>
                      <a:pt x="446" y="924"/>
                      <a:pt x="577" y="924"/>
                    </a:cubicBezTo>
                    <a:cubicBezTo>
                      <a:pt x="869" y="924"/>
                      <a:pt x="1156" y="856"/>
                      <a:pt x="1429" y="730"/>
                    </a:cubicBezTo>
                    <a:cubicBezTo>
                      <a:pt x="1186" y="457"/>
                      <a:pt x="1034" y="122"/>
                      <a:pt x="6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5" name="Google Shape;16165;p17"/>
              <p:cNvSpPr/>
              <p:nvPr/>
            </p:nvSpPr>
            <p:spPr>
              <a:xfrm>
                <a:off x="1323250" y="2064650"/>
                <a:ext cx="40300" cy="19275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771" extrusionOk="0">
                    <a:moveTo>
                      <a:pt x="423" y="0"/>
                    </a:moveTo>
                    <a:cubicBezTo>
                      <a:pt x="305" y="0"/>
                      <a:pt x="205" y="51"/>
                      <a:pt x="152" y="224"/>
                    </a:cubicBezTo>
                    <a:cubicBezTo>
                      <a:pt x="0" y="619"/>
                      <a:pt x="578" y="528"/>
                      <a:pt x="669" y="771"/>
                    </a:cubicBezTo>
                    <a:cubicBezTo>
                      <a:pt x="1034" y="619"/>
                      <a:pt x="1337" y="376"/>
                      <a:pt x="1611" y="102"/>
                    </a:cubicBezTo>
                    <a:lnTo>
                      <a:pt x="912" y="102"/>
                    </a:lnTo>
                    <a:cubicBezTo>
                      <a:pt x="758" y="85"/>
                      <a:pt x="575" y="0"/>
                      <a:pt x="4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6" name="Google Shape;16166;p17"/>
              <p:cNvSpPr/>
              <p:nvPr/>
            </p:nvSpPr>
            <p:spPr>
              <a:xfrm>
                <a:off x="2430400" y="2344550"/>
                <a:ext cx="31950" cy="1845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738" extrusionOk="0">
                    <a:moveTo>
                      <a:pt x="1277" y="0"/>
                    </a:moveTo>
                    <a:lnTo>
                      <a:pt x="365" y="31"/>
                    </a:lnTo>
                    <a:cubicBezTo>
                      <a:pt x="1" y="274"/>
                      <a:pt x="213" y="487"/>
                      <a:pt x="365" y="730"/>
                    </a:cubicBezTo>
                    <a:cubicBezTo>
                      <a:pt x="407" y="735"/>
                      <a:pt x="450" y="738"/>
                      <a:pt x="493" y="738"/>
                    </a:cubicBezTo>
                    <a:cubicBezTo>
                      <a:pt x="701" y="738"/>
                      <a:pt x="919" y="679"/>
                      <a:pt x="1095" y="578"/>
                    </a:cubicBezTo>
                    <a:cubicBezTo>
                      <a:pt x="1216" y="396"/>
                      <a:pt x="1277" y="183"/>
                      <a:pt x="12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7" name="Google Shape;16167;p17"/>
              <p:cNvSpPr/>
              <p:nvPr/>
            </p:nvSpPr>
            <p:spPr>
              <a:xfrm>
                <a:off x="1479025" y="2278675"/>
                <a:ext cx="22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025" extrusionOk="0">
                    <a:moveTo>
                      <a:pt x="419" y="0"/>
                    </a:moveTo>
                    <a:cubicBezTo>
                      <a:pt x="386" y="0"/>
                      <a:pt x="348" y="7"/>
                      <a:pt x="304" y="21"/>
                    </a:cubicBezTo>
                    <a:cubicBezTo>
                      <a:pt x="0" y="113"/>
                      <a:pt x="152" y="477"/>
                      <a:pt x="152" y="721"/>
                    </a:cubicBezTo>
                    <a:cubicBezTo>
                      <a:pt x="152" y="812"/>
                      <a:pt x="274" y="903"/>
                      <a:pt x="335" y="1025"/>
                    </a:cubicBezTo>
                    <a:cubicBezTo>
                      <a:pt x="547" y="964"/>
                      <a:pt x="760" y="842"/>
                      <a:pt x="882" y="629"/>
                    </a:cubicBezTo>
                    <a:cubicBezTo>
                      <a:pt x="851" y="599"/>
                      <a:pt x="790" y="569"/>
                      <a:pt x="760" y="538"/>
                    </a:cubicBezTo>
                    <a:cubicBezTo>
                      <a:pt x="627" y="351"/>
                      <a:pt x="657" y="0"/>
                      <a:pt x="4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8" name="Google Shape;16168;p17"/>
              <p:cNvSpPr/>
              <p:nvPr/>
            </p:nvSpPr>
            <p:spPr>
              <a:xfrm>
                <a:off x="1103625" y="2449350"/>
                <a:ext cx="22825" cy="185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43" extrusionOk="0">
                    <a:moveTo>
                      <a:pt x="222" y="1"/>
                    </a:moveTo>
                    <a:cubicBezTo>
                      <a:pt x="200" y="1"/>
                      <a:pt x="176" y="2"/>
                      <a:pt x="153" y="3"/>
                    </a:cubicBezTo>
                    <a:lnTo>
                      <a:pt x="1" y="185"/>
                    </a:lnTo>
                    <a:cubicBezTo>
                      <a:pt x="100" y="655"/>
                      <a:pt x="118" y="743"/>
                      <a:pt x="547" y="743"/>
                    </a:cubicBezTo>
                    <a:cubicBezTo>
                      <a:pt x="645" y="743"/>
                      <a:pt x="765" y="738"/>
                      <a:pt x="913" y="733"/>
                    </a:cubicBezTo>
                    <a:cubicBezTo>
                      <a:pt x="855" y="298"/>
                      <a:pt x="686" y="1"/>
                      <a:pt x="2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9" name="Google Shape;16169;p17"/>
              <p:cNvSpPr/>
              <p:nvPr/>
            </p:nvSpPr>
            <p:spPr>
              <a:xfrm>
                <a:off x="2061100" y="2307875"/>
                <a:ext cx="32700" cy="27675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107" extrusionOk="0">
                    <a:moveTo>
                      <a:pt x="125" y="1"/>
                    </a:moveTo>
                    <a:cubicBezTo>
                      <a:pt x="84" y="1"/>
                      <a:pt x="42" y="3"/>
                      <a:pt x="0" y="9"/>
                    </a:cubicBezTo>
                    <a:cubicBezTo>
                      <a:pt x="122" y="282"/>
                      <a:pt x="608" y="312"/>
                      <a:pt x="547" y="738"/>
                    </a:cubicBezTo>
                    <a:cubicBezTo>
                      <a:pt x="631" y="960"/>
                      <a:pt x="816" y="1107"/>
                      <a:pt x="1056" y="1107"/>
                    </a:cubicBezTo>
                    <a:cubicBezTo>
                      <a:pt x="1079" y="1107"/>
                      <a:pt x="1102" y="1105"/>
                      <a:pt x="1125" y="1103"/>
                    </a:cubicBezTo>
                    <a:cubicBezTo>
                      <a:pt x="1307" y="738"/>
                      <a:pt x="1095" y="282"/>
                      <a:pt x="699" y="160"/>
                    </a:cubicBezTo>
                    <a:cubicBezTo>
                      <a:pt x="523" y="60"/>
                      <a:pt x="326" y="1"/>
                      <a:pt x="1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0" name="Google Shape;16170;p17"/>
              <p:cNvSpPr/>
              <p:nvPr/>
            </p:nvSpPr>
            <p:spPr>
              <a:xfrm>
                <a:off x="1708500" y="2155350"/>
                <a:ext cx="34225" cy="114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456" extrusionOk="0">
                    <a:moveTo>
                      <a:pt x="964" y="1"/>
                    </a:moveTo>
                    <a:cubicBezTo>
                      <a:pt x="752" y="1"/>
                      <a:pt x="523" y="127"/>
                      <a:pt x="316" y="127"/>
                    </a:cubicBezTo>
                    <a:cubicBezTo>
                      <a:pt x="292" y="127"/>
                      <a:pt x="268" y="126"/>
                      <a:pt x="244" y="122"/>
                    </a:cubicBezTo>
                    <a:cubicBezTo>
                      <a:pt x="213" y="243"/>
                      <a:pt x="1" y="274"/>
                      <a:pt x="92" y="456"/>
                    </a:cubicBezTo>
                    <a:cubicBezTo>
                      <a:pt x="305" y="456"/>
                      <a:pt x="548" y="456"/>
                      <a:pt x="791" y="426"/>
                    </a:cubicBezTo>
                    <a:cubicBezTo>
                      <a:pt x="1095" y="395"/>
                      <a:pt x="1277" y="395"/>
                      <a:pt x="1368" y="274"/>
                    </a:cubicBezTo>
                    <a:cubicBezTo>
                      <a:pt x="1251" y="63"/>
                      <a:pt x="1112" y="1"/>
                      <a:pt x="9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1" name="Google Shape;16171;p17"/>
              <p:cNvSpPr/>
              <p:nvPr/>
            </p:nvSpPr>
            <p:spPr>
              <a:xfrm>
                <a:off x="1179625" y="2372525"/>
                <a:ext cx="243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601" extrusionOk="0">
                    <a:moveTo>
                      <a:pt x="454" y="0"/>
                    </a:moveTo>
                    <a:cubicBezTo>
                      <a:pt x="318" y="0"/>
                      <a:pt x="211" y="167"/>
                      <a:pt x="0" y="523"/>
                    </a:cubicBezTo>
                    <a:cubicBezTo>
                      <a:pt x="74" y="580"/>
                      <a:pt x="148" y="600"/>
                      <a:pt x="222" y="600"/>
                    </a:cubicBezTo>
                    <a:cubicBezTo>
                      <a:pt x="382" y="600"/>
                      <a:pt x="540" y="505"/>
                      <a:pt x="689" y="505"/>
                    </a:cubicBezTo>
                    <a:cubicBezTo>
                      <a:pt x="723" y="505"/>
                      <a:pt x="757" y="510"/>
                      <a:pt x="791" y="523"/>
                    </a:cubicBezTo>
                    <a:lnTo>
                      <a:pt x="973" y="371"/>
                    </a:lnTo>
                    <a:cubicBezTo>
                      <a:pt x="717" y="129"/>
                      <a:pt x="574" y="0"/>
                      <a:pt x="4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2" name="Google Shape;16172;p17"/>
              <p:cNvSpPr/>
              <p:nvPr/>
            </p:nvSpPr>
            <p:spPr>
              <a:xfrm>
                <a:off x="2175075" y="2389375"/>
                <a:ext cx="228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594" extrusionOk="0">
                    <a:moveTo>
                      <a:pt x="335" y="1"/>
                    </a:moveTo>
                    <a:cubicBezTo>
                      <a:pt x="153" y="1"/>
                      <a:pt x="1" y="183"/>
                      <a:pt x="1" y="366"/>
                    </a:cubicBezTo>
                    <a:cubicBezTo>
                      <a:pt x="1" y="426"/>
                      <a:pt x="1" y="487"/>
                      <a:pt x="1" y="548"/>
                    </a:cubicBezTo>
                    <a:cubicBezTo>
                      <a:pt x="153" y="578"/>
                      <a:pt x="305" y="594"/>
                      <a:pt x="457" y="594"/>
                    </a:cubicBezTo>
                    <a:cubicBezTo>
                      <a:pt x="609" y="594"/>
                      <a:pt x="761" y="578"/>
                      <a:pt x="913" y="548"/>
                    </a:cubicBezTo>
                    <a:cubicBezTo>
                      <a:pt x="791" y="305"/>
                      <a:pt x="700" y="31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3" name="Google Shape;16173;p17"/>
              <p:cNvSpPr/>
              <p:nvPr/>
            </p:nvSpPr>
            <p:spPr>
              <a:xfrm>
                <a:off x="1240400" y="2089225"/>
                <a:ext cx="3195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576" extrusionOk="0">
                    <a:moveTo>
                      <a:pt x="913" y="1"/>
                    </a:moveTo>
                    <a:cubicBezTo>
                      <a:pt x="578" y="153"/>
                      <a:pt x="274" y="335"/>
                      <a:pt x="1" y="548"/>
                    </a:cubicBezTo>
                    <a:cubicBezTo>
                      <a:pt x="30" y="546"/>
                      <a:pt x="59" y="545"/>
                      <a:pt x="88" y="545"/>
                    </a:cubicBezTo>
                    <a:cubicBezTo>
                      <a:pt x="268" y="545"/>
                      <a:pt x="453" y="576"/>
                      <a:pt x="630" y="576"/>
                    </a:cubicBezTo>
                    <a:cubicBezTo>
                      <a:pt x="880" y="576"/>
                      <a:pt x="1111" y="514"/>
                      <a:pt x="1278" y="213"/>
                    </a:cubicBezTo>
                    <a:cubicBezTo>
                      <a:pt x="1217" y="61"/>
                      <a:pt x="1065" y="1"/>
                      <a:pt x="91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4" name="Google Shape;16174;p17"/>
              <p:cNvSpPr/>
              <p:nvPr/>
            </p:nvSpPr>
            <p:spPr>
              <a:xfrm>
                <a:off x="1573250" y="2231325"/>
                <a:ext cx="190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31" extrusionOk="0">
                    <a:moveTo>
                      <a:pt x="183" y="1"/>
                    </a:moveTo>
                    <a:cubicBezTo>
                      <a:pt x="0" y="305"/>
                      <a:pt x="0" y="578"/>
                      <a:pt x="395" y="730"/>
                    </a:cubicBezTo>
                    <a:cubicBezTo>
                      <a:pt x="456" y="730"/>
                      <a:pt x="517" y="730"/>
                      <a:pt x="547" y="700"/>
                    </a:cubicBezTo>
                    <a:cubicBezTo>
                      <a:pt x="608" y="639"/>
                      <a:pt x="699" y="608"/>
                      <a:pt x="760" y="548"/>
                    </a:cubicBezTo>
                    <a:cubicBezTo>
                      <a:pt x="730" y="213"/>
                      <a:pt x="578" y="1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5" name="Google Shape;16175;p17"/>
              <p:cNvSpPr/>
              <p:nvPr/>
            </p:nvSpPr>
            <p:spPr>
              <a:xfrm>
                <a:off x="1299675" y="2231325"/>
                <a:ext cx="1675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42" extrusionOk="0">
                    <a:moveTo>
                      <a:pt x="183" y="1"/>
                    </a:moveTo>
                    <a:lnTo>
                      <a:pt x="1" y="183"/>
                    </a:lnTo>
                    <a:cubicBezTo>
                      <a:pt x="144" y="412"/>
                      <a:pt x="287" y="641"/>
                      <a:pt x="609" y="641"/>
                    </a:cubicBezTo>
                    <a:cubicBezTo>
                      <a:pt x="628" y="641"/>
                      <a:pt x="649" y="641"/>
                      <a:pt x="670" y="639"/>
                    </a:cubicBezTo>
                    <a:cubicBezTo>
                      <a:pt x="670" y="244"/>
                      <a:pt x="426" y="122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6" name="Google Shape;16176;p17"/>
              <p:cNvSpPr/>
              <p:nvPr/>
            </p:nvSpPr>
            <p:spPr>
              <a:xfrm>
                <a:off x="1422775" y="2093775"/>
                <a:ext cx="228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639" extrusionOk="0">
                    <a:moveTo>
                      <a:pt x="518" y="1"/>
                    </a:moveTo>
                    <a:cubicBezTo>
                      <a:pt x="305" y="123"/>
                      <a:pt x="122" y="305"/>
                      <a:pt x="1" y="548"/>
                    </a:cubicBezTo>
                    <a:cubicBezTo>
                      <a:pt x="99" y="610"/>
                      <a:pt x="207" y="639"/>
                      <a:pt x="314" y="639"/>
                    </a:cubicBezTo>
                    <a:cubicBezTo>
                      <a:pt x="573" y="639"/>
                      <a:pt x="827" y="472"/>
                      <a:pt x="913" y="214"/>
                    </a:cubicBezTo>
                    <a:cubicBezTo>
                      <a:pt x="822" y="62"/>
                      <a:pt x="670" y="1"/>
                      <a:pt x="51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7" name="Google Shape;16177;p17"/>
              <p:cNvSpPr/>
              <p:nvPr/>
            </p:nvSpPr>
            <p:spPr>
              <a:xfrm>
                <a:off x="1436475" y="2080875"/>
                <a:ext cx="19000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760" h="730" extrusionOk="0">
                    <a:moveTo>
                      <a:pt x="395" y="0"/>
                    </a:moveTo>
                    <a:lnTo>
                      <a:pt x="0" y="517"/>
                    </a:lnTo>
                    <a:cubicBezTo>
                      <a:pt x="61" y="639"/>
                      <a:pt x="213" y="730"/>
                      <a:pt x="365" y="730"/>
                    </a:cubicBezTo>
                    <a:cubicBezTo>
                      <a:pt x="456" y="608"/>
                      <a:pt x="517" y="487"/>
                      <a:pt x="608" y="365"/>
                    </a:cubicBezTo>
                    <a:cubicBezTo>
                      <a:pt x="760" y="91"/>
                      <a:pt x="638" y="31"/>
                      <a:pt x="3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8" name="Google Shape;16178;p17"/>
              <p:cNvSpPr/>
              <p:nvPr/>
            </p:nvSpPr>
            <p:spPr>
              <a:xfrm>
                <a:off x="2362000" y="2361675"/>
                <a:ext cx="182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94" extrusionOk="0">
                    <a:moveTo>
                      <a:pt x="441" y="0"/>
                    </a:moveTo>
                    <a:cubicBezTo>
                      <a:pt x="349" y="0"/>
                      <a:pt x="281" y="107"/>
                      <a:pt x="214" y="197"/>
                    </a:cubicBezTo>
                    <a:cubicBezTo>
                      <a:pt x="153" y="319"/>
                      <a:pt x="62" y="440"/>
                      <a:pt x="1" y="592"/>
                    </a:cubicBezTo>
                    <a:cubicBezTo>
                      <a:pt x="48" y="592"/>
                      <a:pt x="96" y="594"/>
                      <a:pt x="142" y="594"/>
                    </a:cubicBezTo>
                    <a:cubicBezTo>
                      <a:pt x="304" y="594"/>
                      <a:pt x="454" y="575"/>
                      <a:pt x="548" y="410"/>
                    </a:cubicBezTo>
                    <a:cubicBezTo>
                      <a:pt x="609" y="288"/>
                      <a:pt x="730" y="136"/>
                      <a:pt x="548" y="45"/>
                    </a:cubicBezTo>
                    <a:cubicBezTo>
                      <a:pt x="509" y="13"/>
                      <a:pt x="473" y="0"/>
                      <a:pt x="44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9" name="Google Shape;16179;p17"/>
              <p:cNvSpPr/>
              <p:nvPr/>
            </p:nvSpPr>
            <p:spPr>
              <a:xfrm>
                <a:off x="2489675" y="2354200"/>
                <a:ext cx="190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359" extrusionOk="0">
                    <a:moveTo>
                      <a:pt x="356" y="0"/>
                    </a:moveTo>
                    <a:cubicBezTo>
                      <a:pt x="262" y="0"/>
                      <a:pt x="164" y="13"/>
                      <a:pt x="74" y="13"/>
                    </a:cubicBezTo>
                    <a:cubicBezTo>
                      <a:pt x="49" y="13"/>
                      <a:pt x="24" y="12"/>
                      <a:pt x="0" y="10"/>
                    </a:cubicBezTo>
                    <a:lnTo>
                      <a:pt x="0" y="10"/>
                    </a:lnTo>
                    <a:cubicBezTo>
                      <a:pt x="60" y="307"/>
                      <a:pt x="236" y="359"/>
                      <a:pt x="435" y="359"/>
                    </a:cubicBezTo>
                    <a:cubicBezTo>
                      <a:pt x="542" y="359"/>
                      <a:pt x="655" y="344"/>
                      <a:pt x="760" y="344"/>
                    </a:cubicBezTo>
                    <a:cubicBezTo>
                      <a:pt x="705" y="50"/>
                      <a:pt x="539" y="0"/>
                      <a:pt x="3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0" name="Google Shape;16180;p17"/>
              <p:cNvSpPr/>
              <p:nvPr/>
            </p:nvSpPr>
            <p:spPr>
              <a:xfrm>
                <a:off x="2405325" y="2355525"/>
                <a:ext cx="16750" cy="118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74" extrusionOk="0">
                    <a:moveTo>
                      <a:pt x="346" y="1"/>
                    </a:moveTo>
                    <a:cubicBezTo>
                      <a:pt x="316" y="1"/>
                      <a:pt x="281" y="6"/>
                      <a:pt x="244" y="17"/>
                    </a:cubicBezTo>
                    <a:cubicBezTo>
                      <a:pt x="1" y="109"/>
                      <a:pt x="244" y="321"/>
                      <a:pt x="274" y="473"/>
                    </a:cubicBezTo>
                    <a:lnTo>
                      <a:pt x="669" y="473"/>
                    </a:lnTo>
                    <a:cubicBezTo>
                      <a:pt x="616" y="260"/>
                      <a:pt x="563" y="1"/>
                      <a:pt x="34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1" name="Google Shape;16181;p17"/>
              <p:cNvSpPr/>
              <p:nvPr/>
            </p:nvSpPr>
            <p:spPr>
              <a:xfrm>
                <a:off x="1281450" y="2278900"/>
                <a:ext cx="15225" cy="117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69" extrusionOk="0">
                    <a:moveTo>
                      <a:pt x="293" y="1"/>
                    </a:moveTo>
                    <a:cubicBezTo>
                      <a:pt x="222" y="1"/>
                      <a:pt x="154" y="34"/>
                      <a:pt x="91" y="134"/>
                    </a:cubicBezTo>
                    <a:cubicBezTo>
                      <a:pt x="0" y="316"/>
                      <a:pt x="91" y="408"/>
                      <a:pt x="213" y="468"/>
                    </a:cubicBezTo>
                    <a:cubicBezTo>
                      <a:pt x="395" y="408"/>
                      <a:pt x="517" y="256"/>
                      <a:pt x="608" y="104"/>
                    </a:cubicBezTo>
                    <a:cubicBezTo>
                      <a:pt x="501" y="68"/>
                      <a:pt x="394" y="1"/>
                      <a:pt x="2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2" name="Google Shape;16182;p17"/>
              <p:cNvSpPr/>
              <p:nvPr/>
            </p:nvSpPr>
            <p:spPr>
              <a:xfrm>
                <a:off x="2066425" y="2343100"/>
                <a:ext cx="15975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06" extrusionOk="0">
                    <a:moveTo>
                      <a:pt x="69" y="1"/>
                    </a:moveTo>
                    <a:cubicBezTo>
                      <a:pt x="49" y="1"/>
                      <a:pt x="28" y="17"/>
                      <a:pt x="0" y="58"/>
                    </a:cubicBezTo>
                    <a:cubicBezTo>
                      <a:pt x="30" y="302"/>
                      <a:pt x="152" y="484"/>
                      <a:pt x="365" y="606"/>
                    </a:cubicBezTo>
                    <a:cubicBezTo>
                      <a:pt x="638" y="423"/>
                      <a:pt x="365" y="241"/>
                      <a:pt x="365" y="58"/>
                    </a:cubicBezTo>
                    <a:lnTo>
                      <a:pt x="152" y="58"/>
                    </a:lnTo>
                    <a:cubicBezTo>
                      <a:pt x="119" y="25"/>
                      <a:pt x="94" y="1"/>
                      <a:pt x="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3" name="Google Shape;16183;p17"/>
              <p:cNvSpPr/>
              <p:nvPr/>
            </p:nvSpPr>
            <p:spPr>
              <a:xfrm>
                <a:off x="1263200" y="2080875"/>
                <a:ext cx="13700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48" extrusionOk="0">
                    <a:moveTo>
                      <a:pt x="548" y="0"/>
                    </a:moveTo>
                    <a:cubicBezTo>
                      <a:pt x="335" y="61"/>
                      <a:pt x="153" y="183"/>
                      <a:pt x="1" y="335"/>
                    </a:cubicBezTo>
                    <a:cubicBezTo>
                      <a:pt x="62" y="487"/>
                      <a:pt x="214" y="547"/>
                      <a:pt x="366" y="547"/>
                    </a:cubicBezTo>
                    <a:cubicBezTo>
                      <a:pt x="426" y="456"/>
                      <a:pt x="487" y="395"/>
                      <a:pt x="548" y="335"/>
                    </a:cubicBezTo>
                    <a:cubicBezTo>
                      <a:pt x="548" y="274"/>
                      <a:pt x="548" y="213"/>
                      <a:pt x="548" y="183"/>
                    </a:cubicBezTo>
                    <a:lnTo>
                      <a:pt x="54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4" name="Google Shape;16184;p17"/>
              <p:cNvSpPr/>
              <p:nvPr/>
            </p:nvSpPr>
            <p:spPr>
              <a:xfrm>
                <a:off x="1444825" y="2285275"/>
                <a:ext cx="1522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48" extrusionOk="0">
                    <a:moveTo>
                      <a:pt x="578" y="1"/>
                    </a:moveTo>
                    <a:cubicBezTo>
                      <a:pt x="335" y="1"/>
                      <a:pt x="92" y="153"/>
                      <a:pt x="0" y="365"/>
                    </a:cubicBezTo>
                    <a:lnTo>
                      <a:pt x="213" y="548"/>
                    </a:lnTo>
                    <a:cubicBezTo>
                      <a:pt x="456" y="457"/>
                      <a:pt x="608" y="244"/>
                      <a:pt x="5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5" name="Google Shape;16185;p17"/>
              <p:cNvSpPr/>
              <p:nvPr/>
            </p:nvSpPr>
            <p:spPr>
              <a:xfrm>
                <a:off x="1413675" y="2308825"/>
                <a:ext cx="9125" cy="1315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526" extrusionOk="0">
                    <a:moveTo>
                      <a:pt x="365" y="1"/>
                    </a:moveTo>
                    <a:cubicBezTo>
                      <a:pt x="213" y="62"/>
                      <a:pt x="61" y="183"/>
                      <a:pt x="0" y="335"/>
                    </a:cubicBezTo>
                    <a:cubicBezTo>
                      <a:pt x="51" y="462"/>
                      <a:pt x="165" y="525"/>
                      <a:pt x="289" y="525"/>
                    </a:cubicBezTo>
                    <a:cubicBezTo>
                      <a:pt x="314" y="525"/>
                      <a:pt x="340" y="523"/>
                      <a:pt x="365" y="518"/>
                    </a:cubicBezTo>
                    <a:lnTo>
                      <a:pt x="36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6" name="Google Shape;16186;p17"/>
              <p:cNvSpPr/>
              <p:nvPr/>
            </p:nvSpPr>
            <p:spPr>
              <a:xfrm>
                <a:off x="1631750" y="2381025"/>
                <a:ext cx="91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427" extrusionOk="0">
                    <a:moveTo>
                      <a:pt x="31" y="0"/>
                    </a:moveTo>
                    <a:cubicBezTo>
                      <a:pt x="31" y="61"/>
                      <a:pt x="1" y="122"/>
                      <a:pt x="31" y="152"/>
                    </a:cubicBezTo>
                    <a:cubicBezTo>
                      <a:pt x="62" y="274"/>
                      <a:pt x="31" y="426"/>
                      <a:pt x="183" y="426"/>
                    </a:cubicBezTo>
                    <a:cubicBezTo>
                      <a:pt x="244" y="396"/>
                      <a:pt x="305" y="335"/>
                      <a:pt x="335" y="244"/>
                    </a:cubicBezTo>
                    <a:cubicBezTo>
                      <a:pt x="365" y="61"/>
                      <a:pt x="183" y="0"/>
                      <a:pt x="3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7" name="Google Shape;16187;p17"/>
              <p:cNvSpPr/>
              <p:nvPr/>
            </p:nvSpPr>
            <p:spPr>
              <a:xfrm>
                <a:off x="1364275" y="2344550"/>
                <a:ext cx="129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63" extrusionOk="0">
                    <a:moveTo>
                      <a:pt x="304" y="0"/>
                    </a:moveTo>
                    <a:lnTo>
                      <a:pt x="0" y="213"/>
                    </a:lnTo>
                    <a:cubicBezTo>
                      <a:pt x="73" y="304"/>
                      <a:pt x="156" y="362"/>
                      <a:pt x="244" y="362"/>
                    </a:cubicBezTo>
                    <a:cubicBezTo>
                      <a:pt x="303" y="362"/>
                      <a:pt x="365" y="335"/>
                      <a:pt x="426" y="274"/>
                    </a:cubicBezTo>
                    <a:cubicBezTo>
                      <a:pt x="517" y="152"/>
                      <a:pt x="426" y="61"/>
                      <a:pt x="3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8" name="Google Shape;16188;p17"/>
              <p:cNvSpPr/>
              <p:nvPr/>
            </p:nvSpPr>
            <p:spPr>
              <a:xfrm>
                <a:off x="1308800" y="2419525"/>
                <a:ext cx="9150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15" extrusionOk="0">
                    <a:moveTo>
                      <a:pt x="146" y="0"/>
                    </a:moveTo>
                    <a:cubicBezTo>
                      <a:pt x="28" y="0"/>
                      <a:pt x="22" y="165"/>
                      <a:pt x="1" y="315"/>
                    </a:cubicBezTo>
                    <a:cubicBezTo>
                      <a:pt x="122" y="254"/>
                      <a:pt x="244" y="163"/>
                      <a:pt x="365" y="102"/>
                    </a:cubicBezTo>
                    <a:cubicBezTo>
                      <a:pt x="266" y="30"/>
                      <a:pt x="196" y="0"/>
                      <a:pt x="1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9" name="Google Shape;16189;p17"/>
              <p:cNvSpPr/>
              <p:nvPr/>
            </p:nvSpPr>
            <p:spPr>
              <a:xfrm>
                <a:off x="1688000" y="2199175"/>
                <a:ext cx="12925" cy="3700"/>
              </a:xfrm>
              <a:custGeom>
                <a:avLst/>
                <a:gdLst/>
                <a:ahLst/>
                <a:cxnLst/>
                <a:rect l="l" t="t" r="r" b="b"/>
                <a:pathLst>
                  <a:path w="517" h="148" extrusionOk="0">
                    <a:moveTo>
                      <a:pt x="291" y="0"/>
                    </a:moveTo>
                    <a:cubicBezTo>
                      <a:pt x="179" y="0"/>
                      <a:pt x="73" y="22"/>
                      <a:pt x="0" y="132"/>
                    </a:cubicBezTo>
                    <a:cubicBezTo>
                      <a:pt x="56" y="141"/>
                      <a:pt x="113" y="147"/>
                      <a:pt x="168" y="147"/>
                    </a:cubicBezTo>
                    <a:cubicBezTo>
                      <a:pt x="292" y="147"/>
                      <a:pt x="412" y="115"/>
                      <a:pt x="517" y="10"/>
                    </a:cubicBezTo>
                    <a:cubicBezTo>
                      <a:pt x="444" y="10"/>
                      <a:pt x="366" y="0"/>
                      <a:pt x="2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0" name="Google Shape;16190;p17"/>
              <p:cNvSpPr/>
              <p:nvPr/>
            </p:nvSpPr>
            <p:spPr>
              <a:xfrm>
                <a:off x="2471425" y="2358225"/>
                <a:ext cx="13725" cy="51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04" extrusionOk="0">
                    <a:moveTo>
                      <a:pt x="548" y="1"/>
                    </a:moveTo>
                    <a:cubicBezTo>
                      <a:pt x="366" y="31"/>
                      <a:pt x="153" y="1"/>
                      <a:pt x="1" y="183"/>
                    </a:cubicBezTo>
                    <a:cubicBezTo>
                      <a:pt x="72" y="193"/>
                      <a:pt x="143" y="203"/>
                      <a:pt x="210" y="203"/>
                    </a:cubicBezTo>
                    <a:cubicBezTo>
                      <a:pt x="345" y="203"/>
                      <a:pt x="467" y="163"/>
                      <a:pt x="5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1" name="Google Shape;16191;p17"/>
              <p:cNvSpPr/>
              <p:nvPr/>
            </p:nvSpPr>
            <p:spPr>
              <a:xfrm>
                <a:off x="1741950" y="2435725"/>
                <a:ext cx="91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90" extrusionOk="0">
                    <a:moveTo>
                      <a:pt x="365" y="1"/>
                    </a:moveTo>
                    <a:cubicBezTo>
                      <a:pt x="213" y="1"/>
                      <a:pt x="61" y="62"/>
                      <a:pt x="0" y="183"/>
                    </a:cubicBezTo>
                    <a:cubicBezTo>
                      <a:pt x="20" y="187"/>
                      <a:pt x="40" y="189"/>
                      <a:pt x="58" y="189"/>
                    </a:cubicBezTo>
                    <a:cubicBezTo>
                      <a:pt x="184" y="189"/>
                      <a:pt x="286" y="107"/>
                      <a:pt x="3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2" name="Google Shape;16192;p17"/>
              <p:cNvSpPr/>
              <p:nvPr/>
            </p:nvSpPr>
            <p:spPr>
              <a:xfrm>
                <a:off x="1751050" y="2431175"/>
                <a:ext cx="91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191" extrusionOk="0">
                    <a:moveTo>
                      <a:pt x="366" y="1"/>
                    </a:moveTo>
                    <a:cubicBezTo>
                      <a:pt x="214" y="1"/>
                      <a:pt x="62" y="61"/>
                      <a:pt x="1" y="183"/>
                    </a:cubicBezTo>
                    <a:cubicBezTo>
                      <a:pt x="26" y="188"/>
                      <a:pt x="52" y="191"/>
                      <a:pt x="76" y="191"/>
                    </a:cubicBezTo>
                    <a:cubicBezTo>
                      <a:pt x="201" y="191"/>
                      <a:pt x="315" y="127"/>
                      <a:pt x="3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3" name="Google Shape;16193;p17"/>
              <p:cNvSpPr/>
              <p:nvPr/>
            </p:nvSpPr>
            <p:spPr>
              <a:xfrm>
                <a:off x="2430400" y="2362775"/>
                <a:ext cx="99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91" extrusionOk="0">
                    <a:moveTo>
                      <a:pt x="396" y="1"/>
                    </a:moveTo>
                    <a:cubicBezTo>
                      <a:pt x="244" y="1"/>
                      <a:pt x="92" y="62"/>
                      <a:pt x="1" y="183"/>
                    </a:cubicBezTo>
                    <a:cubicBezTo>
                      <a:pt x="26" y="188"/>
                      <a:pt x="51" y="191"/>
                      <a:pt x="76" y="191"/>
                    </a:cubicBezTo>
                    <a:cubicBezTo>
                      <a:pt x="202" y="191"/>
                      <a:pt x="320" y="128"/>
                      <a:pt x="3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4" name="Google Shape;16194;p17"/>
              <p:cNvSpPr/>
              <p:nvPr/>
            </p:nvSpPr>
            <p:spPr>
              <a:xfrm>
                <a:off x="2457750" y="2358800"/>
                <a:ext cx="99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68" extrusionOk="0">
                    <a:moveTo>
                      <a:pt x="79" y="0"/>
                    </a:moveTo>
                    <a:cubicBezTo>
                      <a:pt x="53" y="0"/>
                      <a:pt x="27" y="3"/>
                      <a:pt x="1" y="8"/>
                    </a:cubicBezTo>
                    <a:cubicBezTo>
                      <a:pt x="51" y="109"/>
                      <a:pt x="185" y="168"/>
                      <a:pt x="316" y="168"/>
                    </a:cubicBezTo>
                    <a:cubicBezTo>
                      <a:pt x="343" y="168"/>
                      <a:pt x="370" y="165"/>
                      <a:pt x="396" y="160"/>
                    </a:cubicBezTo>
                    <a:cubicBezTo>
                      <a:pt x="320" y="59"/>
                      <a:pt x="203" y="0"/>
                      <a:pt x="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5" name="Google Shape;16195;p17"/>
              <p:cNvSpPr/>
              <p:nvPr/>
            </p:nvSpPr>
            <p:spPr>
              <a:xfrm>
                <a:off x="2064125" y="2335425"/>
                <a:ext cx="6875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66" extrusionOk="0">
                    <a:moveTo>
                      <a:pt x="62" y="1"/>
                    </a:moveTo>
                    <a:cubicBezTo>
                      <a:pt x="1" y="62"/>
                      <a:pt x="1" y="153"/>
                      <a:pt x="62" y="214"/>
                    </a:cubicBezTo>
                    <a:cubicBezTo>
                      <a:pt x="62" y="274"/>
                      <a:pt x="62" y="335"/>
                      <a:pt x="92" y="365"/>
                    </a:cubicBezTo>
                    <a:lnTo>
                      <a:pt x="244" y="365"/>
                    </a:lnTo>
                    <a:cubicBezTo>
                      <a:pt x="274" y="214"/>
                      <a:pt x="183" y="92"/>
                      <a:pt x="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6" name="Google Shape;16196;p17"/>
              <p:cNvSpPr/>
              <p:nvPr/>
            </p:nvSpPr>
            <p:spPr>
              <a:xfrm>
                <a:off x="1696350" y="2155050"/>
                <a:ext cx="9900" cy="26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04" extrusionOk="0">
                    <a:moveTo>
                      <a:pt x="176" y="0"/>
                    </a:moveTo>
                    <a:cubicBezTo>
                      <a:pt x="115" y="0"/>
                      <a:pt x="58" y="31"/>
                      <a:pt x="0" y="103"/>
                    </a:cubicBezTo>
                    <a:lnTo>
                      <a:pt x="396" y="103"/>
                    </a:lnTo>
                    <a:cubicBezTo>
                      <a:pt x="315" y="39"/>
                      <a:pt x="244" y="0"/>
                      <a:pt x="1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7" name="Google Shape;16197;p17"/>
              <p:cNvSpPr/>
              <p:nvPr/>
            </p:nvSpPr>
            <p:spPr>
              <a:xfrm>
                <a:off x="1792100" y="244030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0"/>
                    </a:moveTo>
                    <a:lnTo>
                      <a:pt x="0" y="183"/>
                    </a:lnTo>
                    <a:cubicBezTo>
                      <a:pt x="91" y="152"/>
                      <a:pt x="183" y="92"/>
                      <a:pt x="1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8" name="Google Shape;16198;p17"/>
              <p:cNvSpPr/>
              <p:nvPr/>
            </p:nvSpPr>
            <p:spPr>
              <a:xfrm>
                <a:off x="1732050" y="2441050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214" y="1"/>
                    </a:moveTo>
                    <a:lnTo>
                      <a:pt x="1" y="153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9" name="Google Shape;16199;p17"/>
              <p:cNvSpPr/>
              <p:nvPr/>
            </p:nvSpPr>
            <p:spPr>
              <a:xfrm>
                <a:off x="1691775" y="2158375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83" y="1"/>
                    </a:moveTo>
                    <a:cubicBezTo>
                      <a:pt x="92" y="1"/>
                      <a:pt x="1" y="61"/>
                      <a:pt x="1" y="153"/>
                    </a:cubicBez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0" name="Google Shape;16200;p17"/>
              <p:cNvSpPr/>
              <p:nvPr/>
            </p:nvSpPr>
            <p:spPr>
              <a:xfrm>
                <a:off x="1586925" y="2245000"/>
                <a:ext cx="45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53" extrusionOk="0">
                    <a:moveTo>
                      <a:pt x="183" y="1"/>
                    </a:moveTo>
                    <a:lnTo>
                      <a:pt x="0" y="153"/>
                    </a:lnTo>
                    <a:cubicBezTo>
                      <a:pt x="92" y="153"/>
                      <a:pt x="183" y="92"/>
                      <a:pt x="1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1" name="Google Shape;16201;p17"/>
              <p:cNvSpPr/>
              <p:nvPr/>
            </p:nvSpPr>
            <p:spPr>
              <a:xfrm>
                <a:off x="1035250" y="2267800"/>
                <a:ext cx="532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53" extrusionOk="0">
                    <a:moveTo>
                      <a:pt x="0" y="153"/>
                    </a:moveTo>
                    <a:lnTo>
                      <a:pt x="21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2" name="Google Shape;16202;p17"/>
              <p:cNvSpPr/>
              <p:nvPr/>
            </p:nvSpPr>
            <p:spPr>
              <a:xfrm>
                <a:off x="1436475" y="2295150"/>
                <a:ext cx="45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4" extrusionOk="0">
                    <a:moveTo>
                      <a:pt x="182" y="1"/>
                    </a:moveTo>
                    <a:lnTo>
                      <a:pt x="0" y="183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3" name="Google Shape;16203;p17"/>
              <p:cNvSpPr/>
              <p:nvPr/>
            </p:nvSpPr>
            <p:spPr>
              <a:xfrm>
                <a:off x="1431900" y="2299725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83" y="0"/>
                    </a:moveTo>
                    <a:lnTo>
                      <a:pt x="1" y="15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4" name="Google Shape;16204;p17"/>
              <p:cNvSpPr/>
              <p:nvPr/>
            </p:nvSpPr>
            <p:spPr>
              <a:xfrm>
                <a:off x="1426575" y="2304275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214" y="1"/>
                    </a:moveTo>
                    <a:lnTo>
                      <a:pt x="1" y="153"/>
                    </a:lnTo>
                    <a:cubicBezTo>
                      <a:pt x="92" y="153"/>
                      <a:pt x="183" y="92"/>
                      <a:pt x="21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5" name="Google Shape;16205;p17"/>
              <p:cNvSpPr/>
              <p:nvPr/>
            </p:nvSpPr>
            <p:spPr>
              <a:xfrm>
                <a:off x="1454700" y="232175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" y="18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6" name="Google Shape;16206;p17"/>
              <p:cNvSpPr/>
              <p:nvPr/>
            </p:nvSpPr>
            <p:spPr>
              <a:xfrm>
                <a:off x="1450150" y="2326300"/>
                <a:ext cx="45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4" extrusionOk="0">
                    <a:moveTo>
                      <a:pt x="0" y="18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7" name="Google Shape;16207;p17"/>
              <p:cNvSpPr/>
              <p:nvPr/>
            </p:nvSpPr>
            <p:spPr>
              <a:xfrm>
                <a:off x="1418225" y="2107475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0"/>
                    </a:moveTo>
                    <a:lnTo>
                      <a:pt x="1" y="18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8" name="Google Shape;16208;p17"/>
              <p:cNvSpPr/>
              <p:nvPr/>
            </p:nvSpPr>
            <p:spPr>
              <a:xfrm>
                <a:off x="2061100" y="2335425"/>
                <a:ext cx="45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14" extrusionOk="0">
                    <a:moveTo>
                      <a:pt x="183" y="1"/>
                    </a:moveTo>
                    <a:lnTo>
                      <a:pt x="0" y="31"/>
                    </a:lnTo>
                    <a:cubicBezTo>
                      <a:pt x="61" y="92"/>
                      <a:pt x="122" y="153"/>
                      <a:pt x="183" y="214"/>
                    </a:cubicBez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9" name="Google Shape;16209;p17"/>
              <p:cNvSpPr/>
              <p:nvPr/>
            </p:nvSpPr>
            <p:spPr>
              <a:xfrm>
                <a:off x="1709275" y="2155800"/>
                <a:ext cx="5325" cy="26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04" extrusionOk="0">
                    <a:moveTo>
                      <a:pt x="123" y="1"/>
                    </a:moveTo>
                    <a:cubicBezTo>
                      <a:pt x="88" y="1"/>
                      <a:pt x="48" y="39"/>
                      <a:pt x="0" y="104"/>
                    </a:cubicBezTo>
                    <a:lnTo>
                      <a:pt x="213" y="104"/>
                    </a:lnTo>
                    <a:cubicBezTo>
                      <a:pt x="184" y="32"/>
                      <a:pt x="155" y="1"/>
                      <a:pt x="1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0" name="Google Shape;16210;p17"/>
              <p:cNvSpPr/>
              <p:nvPr/>
            </p:nvSpPr>
            <p:spPr>
              <a:xfrm>
                <a:off x="1421275" y="2317800"/>
                <a:ext cx="22800" cy="1992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797" extrusionOk="0">
                    <a:moveTo>
                      <a:pt x="558" y="1"/>
                    </a:moveTo>
                    <a:cubicBezTo>
                      <a:pt x="385" y="1"/>
                      <a:pt x="229" y="103"/>
                      <a:pt x="61" y="159"/>
                    </a:cubicBezTo>
                    <a:cubicBezTo>
                      <a:pt x="91" y="402"/>
                      <a:pt x="0" y="675"/>
                      <a:pt x="365" y="797"/>
                    </a:cubicBezTo>
                    <a:cubicBezTo>
                      <a:pt x="426" y="493"/>
                      <a:pt x="821" y="463"/>
                      <a:pt x="912" y="159"/>
                    </a:cubicBezTo>
                    <a:cubicBezTo>
                      <a:pt x="783" y="41"/>
                      <a:pt x="667" y="1"/>
                      <a:pt x="55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1" name="Google Shape;16211;p17"/>
              <p:cNvSpPr/>
              <p:nvPr/>
            </p:nvSpPr>
            <p:spPr>
              <a:xfrm>
                <a:off x="1272325" y="2089225"/>
                <a:ext cx="45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14" extrusionOk="0">
                    <a:moveTo>
                      <a:pt x="1" y="213"/>
                    </a:move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2" name="Google Shape;16212;p17"/>
              <p:cNvSpPr/>
              <p:nvPr/>
            </p:nvSpPr>
            <p:spPr>
              <a:xfrm>
                <a:off x="1656075" y="2185725"/>
                <a:ext cx="2357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943" h="548" extrusionOk="0">
                    <a:moveTo>
                      <a:pt x="335" y="1"/>
                    </a:moveTo>
                    <a:lnTo>
                      <a:pt x="335" y="1"/>
                    </a:lnTo>
                    <a:cubicBezTo>
                      <a:pt x="0" y="487"/>
                      <a:pt x="426" y="457"/>
                      <a:pt x="699" y="548"/>
                    </a:cubicBezTo>
                    <a:cubicBezTo>
                      <a:pt x="943" y="92"/>
                      <a:pt x="912" y="62"/>
                      <a:pt x="3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3" name="Google Shape;16213;p17"/>
              <p:cNvSpPr/>
              <p:nvPr/>
            </p:nvSpPr>
            <p:spPr>
              <a:xfrm>
                <a:off x="1747250" y="2174275"/>
                <a:ext cx="5350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94" extrusionOk="0">
                    <a:moveTo>
                      <a:pt x="87" y="0"/>
                    </a:moveTo>
                    <a:cubicBezTo>
                      <a:pt x="54" y="0"/>
                      <a:pt x="31" y="26"/>
                      <a:pt x="31" y="64"/>
                    </a:cubicBezTo>
                    <a:cubicBezTo>
                      <a:pt x="1" y="124"/>
                      <a:pt x="31" y="155"/>
                      <a:pt x="92" y="185"/>
                    </a:cubicBezTo>
                    <a:cubicBezTo>
                      <a:pt x="98" y="191"/>
                      <a:pt x="105" y="194"/>
                      <a:pt x="113" y="194"/>
                    </a:cubicBezTo>
                    <a:cubicBezTo>
                      <a:pt x="146" y="194"/>
                      <a:pt x="189" y="155"/>
                      <a:pt x="214" y="155"/>
                    </a:cubicBezTo>
                    <a:cubicBezTo>
                      <a:pt x="214" y="124"/>
                      <a:pt x="183" y="64"/>
                      <a:pt x="153" y="33"/>
                    </a:cubicBezTo>
                    <a:cubicBezTo>
                      <a:pt x="130" y="10"/>
                      <a:pt x="106" y="0"/>
                      <a:pt x="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4" name="Google Shape;16214;p17"/>
              <p:cNvSpPr/>
              <p:nvPr/>
            </p:nvSpPr>
            <p:spPr>
              <a:xfrm>
                <a:off x="1691775" y="2167500"/>
                <a:ext cx="61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45" h="127" extrusionOk="0">
                    <a:moveTo>
                      <a:pt x="1" y="0"/>
                    </a:moveTo>
                    <a:cubicBezTo>
                      <a:pt x="43" y="42"/>
                      <a:pt x="84" y="127"/>
                      <a:pt x="146" y="127"/>
                    </a:cubicBezTo>
                    <a:cubicBezTo>
                      <a:pt x="174" y="127"/>
                      <a:pt x="206" y="109"/>
                      <a:pt x="244" y="6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5" name="Google Shape;16215;p17"/>
              <p:cNvSpPr/>
              <p:nvPr/>
            </p:nvSpPr>
            <p:spPr>
              <a:xfrm>
                <a:off x="1637075" y="2459375"/>
                <a:ext cx="1675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38" extrusionOk="0">
                    <a:moveTo>
                      <a:pt x="264" y="1"/>
                    </a:moveTo>
                    <a:cubicBezTo>
                      <a:pt x="153" y="1"/>
                      <a:pt x="53" y="65"/>
                      <a:pt x="31" y="240"/>
                    </a:cubicBezTo>
                    <a:cubicBezTo>
                      <a:pt x="0" y="332"/>
                      <a:pt x="0" y="423"/>
                      <a:pt x="152" y="423"/>
                    </a:cubicBezTo>
                    <a:cubicBezTo>
                      <a:pt x="171" y="420"/>
                      <a:pt x="189" y="419"/>
                      <a:pt x="208" y="419"/>
                    </a:cubicBezTo>
                    <a:cubicBezTo>
                      <a:pt x="283" y="419"/>
                      <a:pt x="360" y="438"/>
                      <a:pt x="430" y="438"/>
                    </a:cubicBezTo>
                    <a:cubicBezTo>
                      <a:pt x="517" y="438"/>
                      <a:pt x="593" y="408"/>
                      <a:pt x="639" y="271"/>
                    </a:cubicBezTo>
                    <a:cubicBezTo>
                      <a:pt x="669" y="119"/>
                      <a:pt x="548" y="58"/>
                      <a:pt x="396" y="28"/>
                    </a:cubicBezTo>
                    <a:cubicBezTo>
                      <a:pt x="353" y="11"/>
                      <a:pt x="308" y="1"/>
                      <a:pt x="26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6" name="Google Shape;16216;p17"/>
              <p:cNvSpPr/>
              <p:nvPr/>
            </p:nvSpPr>
            <p:spPr>
              <a:xfrm>
                <a:off x="1638600" y="2407275"/>
                <a:ext cx="12175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40" extrusionOk="0">
                    <a:moveTo>
                      <a:pt x="249" y="1"/>
                    </a:moveTo>
                    <a:cubicBezTo>
                      <a:pt x="228" y="1"/>
                      <a:pt x="206" y="5"/>
                      <a:pt x="183" y="14"/>
                    </a:cubicBezTo>
                    <a:cubicBezTo>
                      <a:pt x="91" y="45"/>
                      <a:pt x="31" y="106"/>
                      <a:pt x="0" y="197"/>
                    </a:cubicBezTo>
                    <a:cubicBezTo>
                      <a:pt x="0" y="409"/>
                      <a:pt x="152" y="440"/>
                      <a:pt x="304" y="440"/>
                    </a:cubicBezTo>
                    <a:lnTo>
                      <a:pt x="487" y="440"/>
                    </a:lnTo>
                    <a:cubicBezTo>
                      <a:pt x="456" y="379"/>
                      <a:pt x="456" y="318"/>
                      <a:pt x="456" y="257"/>
                    </a:cubicBezTo>
                    <a:cubicBezTo>
                      <a:pt x="431" y="129"/>
                      <a:pt x="361" y="1"/>
                      <a:pt x="24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7" name="Google Shape;16217;p17"/>
              <p:cNvSpPr/>
              <p:nvPr/>
            </p:nvSpPr>
            <p:spPr>
              <a:xfrm>
                <a:off x="2089975" y="2343725"/>
                <a:ext cx="305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22" h="95" extrusionOk="0">
                    <a:moveTo>
                      <a:pt x="35" y="0"/>
                    </a:moveTo>
                    <a:cubicBezTo>
                      <a:pt x="12" y="0"/>
                      <a:pt x="0" y="26"/>
                      <a:pt x="0" y="64"/>
                    </a:cubicBezTo>
                    <a:cubicBezTo>
                      <a:pt x="0" y="94"/>
                      <a:pt x="31" y="94"/>
                      <a:pt x="61" y="94"/>
                    </a:cubicBezTo>
                    <a:cubicBezTo>
                      <a:pt x="61" y="64"/>
                      <a:pt x="122" y="94"/>
                      <a:pt x="92" y="33"/>
                    </a:cubicBezTo>
                    <a:cubicBezTo>
                      <a:pt x="68" y="10"/>
                      <a:pt x="50" y="0"/>
                      <a:pt x="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8" name="Google Shape;16218;p17"/>
              <p:cNvSpPr/>
              <p:nvPr/>
            </p:nvSpPr>
            <p:spPr>
              <a:xfrm>
                <a:off x="2297425" y="2372675"/>
                <a:ext cx="68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53" extrusionOk="0">
                    <a:moveTo>
                      <a:pt x="122" y="0"/>
                    </a:moveTo>
                    <a:cubicBezTo>
                      <a:pt x="92" y="0"/>
                      <a:pt x="31" y="31"/>
                      <a:pt x="0" y="61"/>
                    </a:cubicBezTo>
                    <a:lnTo>
                      <a:pt x="122" y="152"/>
                    </a:lnTo>
                    <a:lnTo>
                      <a:pt x="274" y="91"/>
                    </a:lnTo>
                    <a:cubicBezTo>
                      <a:pt x="213" y="6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9" name="Google Shape;16219;p17"/>
              <p:cNvSpPr/>
              <p:nvPr/>
            </p:nvSpPr>
            <p:spPr>
              <a:xfrm>
                <a:off x="2273875" y="2382550"/>
                <a:ext cx="762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80" extrusionOk="0">
                    <a:moveTo>
                      <a:pt x="122" y="0"/>
                    </a:moveTo>
                    <a:lnTo>
                      <a:pt x="0" y="91"/>
                    </a:lnTo>
                    <a:cubicBezTo>
                      <a:pt x="61" y="152"/>
                      <a:pt x="91" y="213"/>
                      <a:pt x="152" y="274"/>
                    </a:cubicBezTo>
                    <a:cubicBezTo>
                      <a:pt x="165" y="278"/>
                      <a:pt x="176" y="280"/>
                      <a:pt x="188" y="280"/>
                    </a:cubicBezTo>
                    <a:cubicBezTo>
                      <a:pt x="259" y="280"/>
                      <a:pt x="304" y="205"/>
                      <a:pt x="304" y="152"/>
                    </a:cubicBezTo>
                    <a:cubicBezTo>
                      <a:pt x="274" y="91"/>
                      <a:pt x="182" y="31"/>
                      <a:pt x="1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6220" name="Google Shape;16220;p17"/>
            <p:cNvSpPr/>
            <p:nvPr/>
          </p:nvSpPr>
          <p:spPr>
            <a:xfrm>
              <a:off x="2691050" y="2363550"/>
              <a:ext cx="5350" cy="3175"/>
            </a:xfrm>
            <a:custGeom>
              <a:avLst/>
              <a:gdLst/>
              <a:ahLst/>
              <a:cxnLst/>
              <a:rect l="l" t="t" r="r" b="b"/>
              <a:pathLst>
                <a:path w="214" h="127" extrusionOk="0">
                  <a:moveTo>
                    <a:pt x="0" y="0"/>
                  </a:moveTo>
                  <a:cubicBezTo>
                    <a:pt x="42" y="42"/>
                    <a:pt x="69" y="127"/>
                    <a:pt x="122" y="127"/>
                  </a:cubicBezTo>
                  <a:cubicBezTo>
                    <a:pt x="146" y="127"/>
                    <a:pt x="175" y="109"/>
                    <a:pt x="213" y="6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0701462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3787E94-1BF6-7CA9-52DE-61075CD727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a-IR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5F2A268-DC8D-8367-0FB8-9C30C984E5A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1A75F5AF-F6F3-B674-8193-92D84D75F08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a-IR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5F451FB-B79E-4817-3996-7BCC3857182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BB1FB94F-D447-EB06-F145-2CE655992FC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a-IR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EACFB88-DDB0-58B1-845D-BF6AF02E9F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F51AA7-65CC-48C6-8CA8-5D8081237790}" type="datetimeFigureOut">
              <a:rPr lang="fa-IR" smtClean="0"/>
              <a:t>20/02/1445</a:t>
            </a:fld>
            <a:endParaRPr lang="fa-IR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6F39E40-E23C-3641-CC8C-839F5DA4D92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1245654-3E05-4C45-9AE2-56CFD7F9B1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D154D5-CDE0-4D0A-B0A5-B38F42349F99}" type="slidenum">
              <a:rPr lang="fa-IR" smtClean="0"/>
              <a:t>‹#›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1204412273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 1">
  <p:cSld name="Caption 1">
    <p:spTree>
      <p:nvGrpSpPr>
        <p:cNvPr id="1" name="Shape 16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22" name="Google Shape;16222;p18"/>
          <p:cNvSpPr txBox="1">
            <a:spLocks noGrp="1"/>
          </p:cNvSpPr>
          <p:nvPr>
            <p:ph type="title"/>
          </p:nvPr>
        </p:nvSpPr>
        <p:spPr>
          <a:xfrm>
            <a:off x="8003433" y="3864217"/>
            <a:ext cx="3237600" cy="190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6223" name="Google Shape;16223;p18"/>
          <p:cNvGrpSpPr/>
          <p:nvPr/>
        </p:nvGrpSpPr>
        <p:grpSpPr>
          <a:xfrm rot="10800000">
            <a:off x="-818979" y="-1163378"/>
            <a:ext cx="7367424" cy="9184756"/>
            <a:chOff x="4364179" y="-1134796"/>
            <a:chExt cx="5525568" cy="6888567"/>
          </a:xfrm>
        </p:grpSpPr>
        <p:grpSp>
          <p:nvGrpSpPr>
            <p:cNvPr id="16224" name="Google Shape;16224;p18"/>
            <p:cNvGrpSpPr/>
            <p:nvPr/>
          </p:nvGrpSpPr>
          <p:grpSpPr>
            <a:xfrm rot="5400000" flipH="1">
              <a:off x="7225903" y="3041983"/>
              <a:ext cx="3487671" cy="1377575"/>
              <a:chOff x="441050" y="887700"/>
              <a:chExt cx="1800925" cy="711300"/>
            </a:xfrm>
          </p:grpSpPr>
          <p:sp>
            <p:nvSpPr>
              <p:cNvPr id="16225" name="Google Shape;16225;p18"/>
              <p:cNvSpPr/>
              <p:nvPr/>
            </p:nvSpPr>
            <p:spPr>
              <a:xfrm>
                <a:off x="1724450" y="1242400"/>
                <a:ext cx="56275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1989" extrusionOk="0">
                    <a:moveTo>
                      <a:pt x="1336" y="1"/>
                    </a:moveTo>
                    <a:cubicBezTo>
                      <a:pt x="1046" y="1"/>
                      <a:pt x="756" y="142"/>
                      <a:pt x="579" y="408"/>
                    </a:cubicBezTo>
                    <a:cubicBezTo>
                      <a:pt x="495" y="491"/>
                      <a:pt x="438" y="625"/>
                      <a:pt x="290" y="625"/>
                    </a:cubicBezTo>
                    <a:cubicBezTo>
                      <a:pt x="276" y="625"/>
                      <a:pt x="260" y="624"/>
                      <a:pt x="244" y="621"/>
                    </a:cubicBezTo>
                    <a:cubicBezTo>
                      <a:pt x="123" y="621"/>
                      <a:pt x="1" y="651"/>
                      <a:pt x="1" y="803"/>
                    </a:cubicBezTo>
                    <a:cubicBezTo>
                      <a:pt x="1" y="912"/>
                      <a:pt x="98" y="1021"/>
                      <a:pt x="206" y="1021"/>
                    </a:cubicBezTo>
                    <a:cubicBezTo>
                      <a:pt x="218" y="1021"/>
                      <a:pt x="231" y="1019"/>
                      <a:pt x="244" y="1016"/>
                    </a:cubicBezTo>
                    <a:cubicBezTo>
                      <a:pt x="306" y="993"/>
                      <a:pt x="357" y="983"/>
                      <a:pt x="399" y="983"/>
                    </a:cubicBezTo>
                    <a:cubicBezTo>
                      <a:pt x="586" y="983"/>
                      <a:pt x="618" y="1177"/>
                      <a:pt x="791" y="1350"/>
                    </a:cubicBezTo>
                    <a:cubicBezTo>
                      <a:pt x="1004" y="1533"/>
                      <a:pt x="1034" y="1897"/>
                      <a:pt x="1430" y="1989"/>
                    </a:cubicBezTo>
                    <a:cubicBezTo>
                      <a:pt x="1582" y="1806"/>
                      <a:pt x="1551" y="1472"/>
                      <a:pt x="1764" y="1320"/>
                    </a:cubicBezTo>
                    <a:cubicBezTo>
                      <a:pt x="2159" y="1107"/>
                      <a:pt x="2250" y="560"/>
                      <a:pt x="1916" y="226"/>
                    </a:cubicBezTo>
                    <a:cubicBezTo>
                      <a:pt x="1751" y="73"/>
                      <a:pt x="1544" y="1"/>
                      <a:pt x="1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6" name="Google Shape;16226;p18"/>
              <p:cNvSpPr/>
              <p:nvPr/>
            </p:nvSpPr>
            <p:spPr>
              <a:xfrm>
                <a:off x="1180375" y="1114300"/>
                <a:ext cx="46375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2016" extrusionOk="0">
                    <a:moveTo>
                      <a:pt x="700" y="0"/>
                    </a:moveTo>
                    <a:cubicBezTo>
                      <a:pt x="609" y="61"/>
                      <a:pt x="609" y="152"/>
                      <a:pt x="669" y="243"/>
                    </a:cubicBezTo>
                    <a:cubicBezTo>
                      <a:pt x="973" y="578"/>
                      <a:pt x="913" y="821"/>
                      <a:pt x="517" y="1094"/>
                    </a:cubicBezTo>
                    <a:cubicBezTo>
                      <a:pt x="305" y="1337"/>
                      <a:pt x="122" y="1611"/>
                      <a:pt x="1" y="1915"/>
                    </a:cubicBezTo>
                    <a:cubicBezTo>
                      <a:pt x="282" y="1979"/>
                      <a:pt x="506" y="2016"/>
                      <a:pt x="690" y="2016"/>
                    </a:cubicBezTo>
                    <a:cubicBezTo>
                      <a:pt x="1202" y="2016"/>
                      <a:pt x="1404" y="1733"/>
                      <a:pt x="1672" y="973"/>
                    </a:cubicBezTo>
                    <a:cubicBezTo>
                      <a:pt x="1855" y="547"/>
                      <a:pt x="1642" y="395"/>
                      <a:pt x="7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7" name="Google Shape;16227;p18"/>
              <p:cNvSpPr/>
              <p:nvPr/>
            </p:nvSpPr>
            <p:spPr>
              <a:xfrm>
                <a:off x="615775" y="1361175"/>
                <a:ext cx="39550" cy="35200"/>
              </a:xfrm>
              <a:custGeom>
                <a:avLst/>
                <a:gdLst/>
                <a:ahLst/>
                <a:cxnLst/>
                <a:rect l="l" t="t" r="r" b="b"/>
                <a:pathLst>
                  <a:path w="1582" h="1408" extrusionOk="0">
                    <a:moveTo>
                      <a:pt x="606" y="0"/>
                    </a:moveTo>
                    <a:cubicBezTo>
                      <a:pt x="558" y="0"/>
                      <a:pt x="508" y="1"/>
                      <a:pt x="457" y="4"/>
                    </a:cubicBezTo>
                    <a:cubicBezTo>
                      <a:pt x="213" y="4"/>
                      <a:pt x="1" y="34"/>
                      <a:pt x="1" y="399"/>
                    </a:cubicBezTo>
                    <a:cubicBezTo>
                      <a:pt x="29" y="970"/>
                      <a:pt x="353" y="1407"/>
                      <a:pt x="796" y="1407"/>
                    </a:cubicBezTo>
                    <a:cubicBezTo>
                      <a:pt x="824" y="1407"/>
                      <a:pt x="853" y="1405"/>
                      <a:pt x="882" y="1402"/>
                    </a:cubicBezTo>
                    <a:cubicBezTo>
                      <a:pt x="1277" y="1341"/>
                      <a:pt x="1551" y="1007"/>
                      <a:pt x="1581" y="612"/>
                    </a:cubicBezTo>
                    <a:cubicBezTo>
                      <a:pt x="1553" y="188"/>
                      <a:pt x="1236" y="0"/>
                      <a:pt x="6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8" name="Google Shape;16228;p18"/>
              <p:cNvSpPr/>
              <p:nvPr/>
            </p:nvSpPr>
            <p:spPr>
              <a:xfrm>
                <a:off x="1469150" y="992625"/>
                <a:ext cx="47875" cy="3230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292" extrusionOk="0">
                    <a:moveTo>
                      <a:pt x="1081" y="0"/>
                    </a:moveTo>
                    <a:cubicBezTo>
                      <a:pt x="1056" y="0"/>
                      <a:pt x="1030" y="2"/>
                      <a:pt x="1003" y="4"/>
                    </a:cubicBezTo>
                    <a:cubicBezTo>
                      <a:pt x="753" y="4"/>
                      <a:pt x="502" y="148"/>
                      <a:pt x="201" y="148"/>
                    </a:cubicBezTo>
                    <a:cubicBezTo>
                      <a:pt x="137" y="148"/>
                      <a:pt x="70" y="141"/>
                      <a:pt x="0" y="125"/>
                    </a:cubicBezTo>
                    <a:lnTo>
                      <a:pt x="0" y="125"/>
                    </a:lnTo>
                    <a:cubicBezTo>
                      <a:pt x="274" y="399"/>
                      <a:pt x="243" y="794"/>
                      <a:pt x="486" y="1007"/>
                    </a:cubicBezTo>
                    <a:cubicBezTo>
                      <a:pt x="619" y="1197"/>
                      <a:pt x="835" y="1292"/>
                      <a:pt x="1060" y="1292"/>
                    </a:cubicBezTo>
                    <a:cubicBezTo>
                      <a:pt x="1195" y="1292"/>
                      <a:pt x="1334" y="1258"/>
                      <a:pt x="1459" y="1189"/>
                    </a:cubicBezTo>
                    <a:cubicBezTo>
                      <a:pt x="1763" y="1068"/>
                      <a:pt x="1915" y="764"/>
                      <a:pt x="1824" y="460"/>
                    </a:cubicBezTo>
                    <a:cubicBezTo>
                      <a:pt x="1683" y="178"/>
                      <a:pt x="1411" y="0"/>
                      <a:pt x="10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9" name="Google Shape;16229;p18"/>
              <p:cNvSpPr/>
              <p:nvPr/>
            </p:nvSpPr>
            <p:spPr>
              <a:xfrm>
                <a:off x="829300" y="1062800"/>
                <a:ext cx="35750" cy="380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521" extrusionOk="0">
                    <a:moveTo>
                      <a:pt x="731" y="1"/>
                    </a:moveTo>
                    <a:cubicBezTo>
                      <a:pt x="423" y="1"/>
                      <a:pt x="128" y="198"/>
                      <a:pt x="62" y="510"/>
                    </a:cubicBezTo>
                    <a:cubicBezTo>
                      <a:pt x="1" y="935"/>
                      <a:pt x="244" y="1361"/>
                      <a:pt x="639" y="1513"/>
                    </a:cubicBezTo>
                    <a:cubicBezTo>
                      <a:pt x="666" y="1518"/>
                      <a:pt x="693" y="1520"/>
                      <a:pt x="720" y="1520"/>
                    </a:cubicBezTo>
                    <a:cubicBezTo>
                      <a:pt x="1034" y="1520"/>
                      <a:pt x="1373" y="1206"/>
                      <a:pt x="1429" y="814"/>
                    </a:cubicBezTo>
                    <a:cubicBezTo>
                      <a:pt x="1429" y="631"/>
                      <a:pt x="1429" y="449"/>
                      <a:pt x="1429" y="297"/>
                    </a:cubicBezTo>
                    <a:cubicBezTo>
                      <a:pt x="1308" y="206"/>
                      <a:pt x="1186" y="145"/>
                      <a:pt x="1065" y="84"/>
                    </a:cubicBezTo>
                    <a:cubicBezTo>
                      <a:pt x="959" y="27"/>
                      <a:pt x="844" y="1"/>
                      <a:pt x="7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0" name="Google Shape;16230;p18"/>
              <p:cNvSpPr/>
              <p:nvPr/>
            </p:nvSpPr>
            <p:spPr>
              <a:xfrm>
                <a:off x="1051950" y="1275100"/>
                <a:ext cx="48675" cy="34975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1399" extrusionOk="0">
                    <a:moveTo>
                      <a:pt x="1350" y="0"/>
                    </a:moveTo>
                    <a:cubicBezTo>
                      <a:pt x="1286" y="0"/>
                      <a:pt x="1220" y="14"/>
                      <a:pt x="1156" y="42"/>
                    </a:cubicBezTo>
                    <a:cubicBezTo>
                      <a:pt x="791" y="164"/>
                      <a:pt x="396" y="255"/>
                      <a:pt x="1" y="316"/>
                    </a:cubicBezTo>
                    <a:cubicBezTo>
                      <a:pt x="305" y="650"/>
                      <a:pt x="548" y="985"/>
                      <a:pt x="791" y="1258"/>
                    </a:cubicBezTo>
                    <a:cubicBezTo>
                      <a:pt x="894" y="1361"/>
                      <a:pt x="997" y="1399"/>
                      <a:pt x="1099" y="1399"/>
                    </a:cubicBezTo>
                    <a:cubicBezTo>
                      <a:pt x="1240" y="1399"/>
                      <a:pt x="1380" y="1328"/>
                      <a:pt x="1521" y="1258"/>
                    </a:cubicBezTo>
                    <a:cubicBezTo>
                      <a:pt x="1825" y="1076"/>
                      <a:pt x="1946" y="681"/>
                      <a:pt x="1794" y="377"/>
                    </a:cubicBezTo>
                    <a:cubicBezTo>
                      <a:pt x="1748" y="144"/>
                      <a:pt x="1559" y="0"/>
                      <a:pt x="13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1" name="Google Shape;16231;p18"/>
              <p:cNvSpPr/>
              <p:nvPr/>
            </p:nvSpPr>
            <p:spPr>
              <a:xfrm>
                <a:off x="813350" y="1280700"/>
                <a:ext cx="34225" cy="3882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553" extrusionOk="0">
                    <a:moveTo>
                      <a:pt x="760" y="1"/>
                    </a:moveTo>
                    <a:cubicBezTo>
                      <a:pt x="365" y="92"/>
                      <a:pt x="61" y="396"/>
                      <a:pt x="1" y="791"/>
                    </a:cubicBezTo>
                    <a:cubicBezTo>
                      <a:pt x="61" y="1156"/>
                      <a:pt x="305" y="1460"/>
                      <a:pt x="669" y="1551"/>
                    </a:cubicBezTo>
                    <a:cubicBezTo>
                      <a:pt x="681" y="1552"/>
                      <a:pt x="694" y="1553"/>
                      <a:pt x="706" y="1553"/>
                    </a:cubicBezTo>
                    <a:cubicBezTo>
                      <a:pt x="1030" y="1553"/>
                      <a:pt x="1368" y="1171"/>
                      <a:pt x="1368" y="761"/>
                    </a:cubicBezTo>
                    <a:cubicBezTo>
                      <a:pt x="1368" y="365"/>
                      <a:pt x="1064" y="1"/>
                      <a:pt x="7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2" name="Google Shape;16232;p18"/>
              <p:cNvSpPr/>
              <p:nvPr/>
            </p:nvSpPr>
            <p:spPr>
              <a:xfrm>
                <a:off x="1564875" y="1129350"/>
                <a:ext cx="52475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2099" h="1435" extrusionOk="0">
                    <a:moveTo>
                      <a:pt x="1592" y="0"/>
                    </a:moveTo>
                    <a:cubicBezTo>
                      <a:pt x="1569" y="0"/>
                      <a:pt x="1545" y="2"/>
                      <a:pt x="1521" y="6"/>
                    </a:cubicBezTo>
                    <a:cubicBezTo>
                      <a:pt x="1278" y="6"/>
                      <a:pt x="1217" y="219"/>
                      <a:pt x="1034" y="340"/>
                    </a:cubicBezTo>
                    <a:cubicBezTo>
                      <a:pt x="913" y="264"/>
                      <a:pt x="776" y="226"/>
                      <a:pt x="643" y="226"/>
                    </a:cubicBezTo>
                    <a:cubicBezTo>
                      <a:pt x="510" y="226"/>
                      <a:pt x="381" y="264"/>
                      <a:pt x="274" y="340"/>
                    </a:cubicBezTo>
                    <a:cubicBezTo>
                      <a:pt x="1" y="1100"/>
                      <a:pt x="153" y="1313"/>
                      <a:pt x="1034" y="1435"/>
                    </a:cubicBezTo>
                    <a:cubicBezTo>
                      <a:pt x="1070" y="1292"/>
                      <a:pt x="1126" y="1233"/>
                      <a:pt x="1204" y="1233"/>
                    </a:cubicBezTo>
                    <a:cubicBezTo>
                      <a:pt x="1258" y="1233"/>
                      <a:pt x="1324" y="1263"/>
                      <a:pt x="1399" y="1313"/>
                    </a:cubicBezTo>
                    <a:cubicBezTo>
                      <a:pt x="1612" y="1100"/>
                      <a:pt x="1673" y="827"/>
                      <a:pt x="1885" y="675"/>
                    </a:cubicBezTo>
                    <a:cubicBezTo>
                      <a:pt x="2068" y="583"/>
                      <a:pt x="2098" y="371"/>
                      <a:pt x="2007" y="188"/>
                    </a:cubicBezTo>
                    <a:cubicBezTo>
                      <a:pt x="1901" y="83"/>
                      <a:pt x="1750" y="0"/>
                      <a:pt x="15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3" name="Google Shape;16233;p18"/>
              <p:cNvSpPr/>
              <p:nvPr/>
            </p:nvSpPr>
            <p:spPr>
              <a:xfrm>
                <a:off x="1415950" y="1117225"/>
                <a:ext cx="41825" cy="36600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464" extrusionOk="0">
                    <a:moveTo>
                      <a:pt x="1142" y="1"/>
                    </a:moveTo>
                    <a:cubicBezTo>
                      <a:pt x="815" y="1"/>
                      <a:pt x="119" y="597"/>
                      <a:pt x="61" y="917"/>
                    </a:cubicBezTo>
                    <a:cubicBezTo>
                      <a:pt x="0" y="1190"/>
                      <a:pt x="213" y="1464"/>
                      <a:pt x="487" y="1464"/>
                    </a:cubicBezTo>
                    <a:cubicBezTo>
                      <a:pt x="821" y="1464"/>
                      <a:pt x="1642" y="765"/>
                      <a:pt x="1672" y="400"/>
                    </a:cubicBezTo>
                    <a:cubicBezTo>
                      <a:pt x="1672" y="96"/>
                      <a:pt x="1399" y="35"/>
                      <a:pt x="1186" y="5"/>
                    </a:cubicBezTo>
                    <a:cubicBezTo>
                      <a:pt x="1172" y="2"/>
                      <a:pt x="1158" y="1"/>
                      <a:pt x="1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4" name="Google Shape;16234;p18"/>
              <p:cNvSpPr/>
              <p:nvPr/>
            </p:nvSpPr>
            <p:spPr>
              <a:xfrm>
                <a:off x="1894675" y="1221700"/>
                <a:ext cx="35750" cy="573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294" extrusionOk="0">
                    <a:moveTo>
                      <a:pt x="527" y="0"/>
                    </a:moveTo>
                    <a:cubicBezTo>
                      <a:pt x="398" y="0"/>
                      <a:pt x="290" y="86"/>
                      <a:pt x="183" y="172"/>
                    </a:cubicBezTo>
                    <a:cubicBezTo>
                      <a:pt x="61" y="294"/>
                      <a:pt x="1" y="476"/>
                      <a:pt x="61" y="659"/>
                    </a:cubicBezTo>
                    <a:cubicBezTo>
                      <a:pt x="92" y="811"/>
                      <a:pt x="183" y="932"/>
                      <a:pt x="335" y="993"/>
                    </a:cubicBezTo>
                    <a:cubicBezTo>
                      <a:pt x="517" y="1084"/>
                      <a:pt x="578" y="1327"/>
                      <a:pt x="457" y="1510"/>
                    </a:cubicBezTo>
                    <a:cubicBezTo>
                      <a:pt x="305" y="1935"/>
                      <a:pt x="609" y="2118"/>
                      <a:pt x="973" y="2269"/>
                    </a:cubicBezTo>
                    <a:cubicBezTo>
                      <a:pt x="1014" y="2286"/>
                      <a:pt x="1055" y="2293"/>
                      <a:pt x="1094" y="2293"/>
                    </a:cubicBezTo>
                    <a:cubicBezTo>
                      <a:pt x="1202" y="2293"/>
                      <a:pt x="1302" y="2237"/>
                      <a:pt x="1368" y="2148"/>
                    </a:cubicBezTo>
                    <a:cubicBezTo>
                      <a:pt x="1429" y="2026"/>
                      <a:pt x="1399" y="1874"/>
                      <a:pt x="1277" y="1814"/>
                    </a:cubicBezTo>
                    <a:cubicBezTo>
                      <a:pt x="852" y="1570"/>
                      <a:pt x="700" y="993"/>
                      <a:pt x="973" y="567"/>
                    </a:cubicBezTo>
                    <a:lnTo>
                      <a:pt x="973" y="476"/>
                    </a:lnTo>
                    <a:cubicBezTo>
                      <a:pt x="973" y="294"/>
                      <a:pt x="852" y="111"/>
                      <a:pt x="700" y="51"/>
                    </a:cubicBezTo>
                    <a:cubicBezTo>
                      <a:pt x="637" y="15"/>
                      <a:pt x="580" y="0"/>
                      <a:pt x="5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5" name="Google Shape;16235;p18"/>
              <p:cNvSpPr/>
              <p:nvPr/>
            </p:nvSpPr>
            <p:spPr>
              <a:xfrm>
                <a:off x="893150" y="1303500"/>
                <a:ext cx="38775" cy="38250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1530" extrusionOk="0">
                    <a:moveTo>
                      <a:pt x="1003" y="1"/>
                    </a:moveTo>
                    <a:cubicBezTo>
                      <a:pt x="517" y="31"/>
                      <a:pt x="122" y="426"/>
                      <a:pt x="122" y="943"/>
                    </a:cubicBezTo>
                    <a:cubicBezTo>
                      <a:pt x="0" y="1216"/>
                      <a:pt x="152" y="1368"/>
                      <a:pt x="395" y="1490"/>
                    </a:cubicBezTo>
                    <a:cubicBezTo>
                      <a:pt x="451" y="1518"/>
                      <a:pt x="502" y="1530"/>
                      <a:pt x="549" y="1530"/>
                    </a:cubicBezTo>
                    <a:cubicBezTo>
                      <a:pt x="706" y="1530"/>
                      <a:pt x="818" y="1394"/>
                      <a:pt x="912" y="1277"/>
                    </a:cubicBezTo>
                    <a:cubicBezTo>
                      <a:pt x="1064" y="1034"/>
                      <a:pt x="1216" y="821"/>
                      <a:pt x="1398" y="639"/>
                    </a:cubicBezTo>
                    <a:cubicBezTo>
                      <a:pt x="1520" y="548"/>
                      <a:pt x="1550" y="365"/>
                      <a:pt x="1459" y="244"/>
                    </a:cubicBezTo>
                    <a:cubicBezTo>
                      <a:pt x="1368" y="92"/>
                      <a:pt x="1186" y="1"/>
                      <a:pt x="10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6" name="Google Shape;16236;p18"/>
              <p:cNvSpPr/>
              <p:nvPr/>
            </p:nvSpPr>
            <p:spPr>
              <a:xfrm>
                <a:off x="737350" y="1283750"/>
                <a:ext cx="35750" cy="342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369" extrusionOk="0">
                    <a:moveTo>
                      <a:pt x="639" y="0"/>
                    </a:moveTo>
                    <a:cubicBezTo>
                      <a:pt x="214" y="31"/>
                      <a:pt x="1" y="243"/>
                      <a:pt x="31" y="608"/>
                    </a:cubicBezTo>
                    <a:cubicBezTo>
                      <a:pt x="92" y="973"/>
                      <a:pt x="335" y="1246"/>
                      <a:pt x="700" y="1368"/>
                    </a:cubicBezTo>
                    <a:cubicBezTo>
                      <a:pt x="1004" y="1368"/>
                      <a:pt x="1430" y="973"/>
                      <a:pt x="1430" y="699"/>
                    </a:cubicBezTo>
                    <a:cubicBezTo>
                      <a:pt x="1369" y="304"/>
                      <a:pt x="1034" y="0"/>
                      <a:pt x="6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7" name="Google Shape;16237;p18"/>
              <p:cNvSpPr/>
              <p:nvPr/>
            </p:nvSpPr>
            <p:spPr>
              <a:xfrm>
                <a:off x="2178125" y="1276150"/>
                <a:ext cx="35725" cy="34225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369" extrusionOk="0">
                    <a:moveTo>
                      <a:pt x="608" y="0"/>
                    </a:moveTo>
                    <a:cubicBezTo>
                      <a:pt x="243" y="61"/>
                      <a:pt x="0" y="395"/>
                      <a:pt x="31" y="760"/>
                    </a:cubicBezTo>
                    <a:cubicBezTo>
                      <a:pt x="122" y="1095"/>
                      <a:pt x="426" y="1338"/>
                      <a:pt x="791" y="1368"/>
                    </a:cubicBezTo>
                    <a:cubicBezTo>
                      <a:pt x="1125" y="1277"/>
                      <a:pt x="1368" y="1034"/>
                      <a:pt x="1429" y="699"/>
                    </a:cubicBezTo>
                    <a:cubicBezTo>
                      <a:pt x="1338" y="335"/>
                      <a:pt x="1003" y="31"/>
                      <a:pt x="6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8" name="Google Shape;16238;p18"/>
              <p:cNvSpPr/>
              <p:nvPr/>
            </p:nvSpPr>
            <p:spPr>
              <a:xfrm>
                <a:off x="843750" y="1224950"/>
                <a:ext cx="39525" cy="31500"/>
              </a:xfrm>
              <a:custGeom>
                <a:avLst/>
                <a:gdLst/>
                <a:ahLst/>
                <a:cxnLst/>
                <a:rect l="l" t="t" r="r" b="b"/>
                <a:pathLst>
                  <a:path w="1581" h="1260" extrusionOk="0">
                    <a:moveTo>
                      <a:pt x="1151" y="0"/>
                    </a:moveTo>
                    <a:cubicBezTo>
                      <a:pt x="1050" y="0"/>
                      <a:pt x="945" y="12"/>
                      <a:pt x="851" y="12"/>
                    </a:cubicBezTo>
                    <a:cubicBezTo>
                      <a:pt x="825" y="14"/>
                      <a:pt x="799" y="15"/>
                      <a:pt x="772" y="15"/>
                    </a:cubicBezTo>
                    <a:cubicBezTo>
                      <a:pt x="669" y="15"/>
                      <a:pt x="563" y="1"/>
                      <a:pt x="460" y="1"/>
                    </a:cubicBezTo>
                    <a:cubicBezTo>
                      <a:pt x="277" y="1"/>
                      <a:pt x="107" y="48"/>
                      <a:pt x="0" y="316"/>
                    </a:cubicBezTo>
                    <a:cubicBezTo>
                      <a:pt x="183" y="681"/>
                      <a:pt x="426" y="984"/>
                      <a:pt x="730" y="1258"/>
                    </a:cubicBezTo>
                    <a:cubicBezTo>
                      <a:pt x="736" y="1259"/>
                      <a:pt x="743" y="1259"/>
                      <a:pt x="749" y="1259"/>
                    </a:cubicBezTo>
                    <a:cubicBezTo>
                      <a:pt x="1004" y="1259"/>
                      <a:pt x="1581" y="704"/>
                      <a:pt x="1581" y="437"/>
                    </a:cubicBezTo>
                    <a:cubicBezTo>
                      <a:pt x="1581" y="59"/>
                      <a:pt x="1377" y="0"/>
                      <a:pt x="1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9" name="Google Shape;16239;p18"/>
              <p:cNvSpPr/>
              <p:nvPr/>
            </p:nvSpPr>
            <p:spPr>
              <a:xfrm>
                <a:off x="1932675" y="1385575"/>
                <a:ext cx="34225" cy="349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399" extrusionOk="0">
                    <a:moveTo>
                      <a:pt x="700" y="0"/>
                    </a:moveTo>
                    <a:cubicBezTo>
                      <a:pt x="365" y="122"/>
                      <a:pt x="92" y="426"/>
                      <a:pt x="0" y="760"/>
                    </a:cubicBezTo>
                    <a:cubicBezTo>
                      <a:pt x="31" y="1095"/>
                      <a:pt x="304" y="1368"/>
                      <a:pt x="669" y="1398"/>
                    </a:cubicBezTo>
                    <a:cubicBezTo>
                      <a:pt x="1064" y="1368"/>
                      <a:pt x="1368" y="1003"/>
                      <a:pt x="1368" y="608"/>
                    </a:cubicBezTo>
                    <a:cubicBezTo>
                      <a:pt x="1307" y="274"/>
                      <a:pt x="1034" y="31"/>
                      <a:pt x="7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0" name="Google Shape;16240;p18"/>
              <p:cNvSpPr/>
              <p:nvPr/>
            </p:nvSpPr>
            <p:spPr>
              <a:xfrm>
                <a:off x="1943300" y="1217425"/>
                <a:ext cx="39550" cy="51750"/>
              </a:xfrm>
              <a:custGeom>
                <a:avLst/>
                <a:gdLst/>
                <a:ahLst/>
                <a:cxnLst/>
                <a:rect l="l" t="t" r="r" b="b"/>
                <a:pathLst>
                  <a:path w="1582" h="2070" extrusionOk="0">
                    <a:moveTo>
                      <a:pt x="1047" y="1"/>
                    </a:moveTo>
                    <a:cubicBezTo>
                      <a:pt x="975" y="1"/>
                      <a:pt x="913" y="55"/>
                      <a:pt x="913" y="130"/>
                    </a:cubicBezTo>
                    <a:cubicBezTo>
                      <a:pt x="822" y="586"/>
                      <a:pt x="791" y="1042"/>
                      <a:pt x="852" y="1498"/>
                    </a:cubicBezTo>
                    <a:cubicBezTo>
                      <a:pt x="578" y="1437"/>
                      <a:pt x="335" y="1346"/>
                      <a:pt x="123" y="1194"/>
                    </a:cubicBezTo>
                    <a:cubicBezTo>
                      <a:pt x="1" y="1316"/>
                      <a:pt x="1" y="1468"/>
                      <a:pt x="123" y="1589"/>
                    </a:cubicBezTo>
                    <a:cubicBezTo>
                      <a:pt x="138" y="1587"/>
                      <a:pt x="154" y="1586"/>
                      <a:pt x="168" y="1586"/>
                    </a:cubicBezTo>
                    <a:cubicBezTo>
                      <a:pt x="378" y="1586"/>
                      <a:pt x="465" y="1782"/>
                      <a:pt x="578" y="1924"/>
                    </a:cubicBezTo>
                    <a:cubicBezTo>
                      <a:pt x="648" y="2032"/>
                      <a:pt x="720" y="2070"/>
                      <a:pt x="793" y="2070"/>
                    </a:cubicBezTo>
                    <a:cubicBezTo>
                      <a:pt x="955" y="2070"/>
                      <a:pt x="1125" y="1886"/>
                      <a:pt x="1296" y="1886"/>
                    </a:cubicBezTo>
                    <a:cubicBezTo>
                      <a:pt x="1350" y="1886"/>
                      <a:pt x="1405" y="1905"/>
                      <a:pt x="1460" y="1954"/>
                    </a:cubicBezTo>
                    <a:cubicBezTo>
                      <a:pt x="1472" y="1972"/>
                      <a:pt x="1484" y="1979"/>
                      <a:pt x="1495" y="1979"/>
                    </a:cubicBezTo>
                    <a:cubicBezTo>
                      <a:pt x="1542" y="1979"/>
                      <a:pt x="1582" y="1851"/>
                      <a:pt x="1582" y="1802"/>
                    </a:cubicBezTo>
                    <a:cubicBezTo>
                      <a:pt x="1490" y="1255"/>
                      <a:pt x="1399" y="708"/>
                      <a:pt x="1308" y="161"/>
                    </a:cubicBezTo>
                    <a:cubicBezTo>
                      <a:pt x="1278" y="100"/>
                      <a:pt x="1186" y="39"/>
                      <a:pt x="1095" y="9"/>
                    </a:cubicBezTo>
                    <a:cubicBezTo>
                      <a:pt x="1079" y="3"/>
                      <a:pt x="1063" y="1"/>
                      <a:pt x="10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1" name="Google Shape;16241;p18"/>
              <p:cNvSpPr/>
              <p:nvPr/>
            </p:nvSpPr>
            <p:spPr>
              <a:xfrm>
                <a:off x="1539050" y="1440275"/>
                <a:ext cx="3270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382" extrusionOk="0">
                    <a:moveTo>
                      <a:pt x="608" y="1"/>
                    </a:moveTo>
                    <a:cubicBezTo>
                      <a:pt x="274" y="1"/>
                      <a:pt x="31" y="426"/>
                      <a:pt x="0" y="943"/>
                    </a:cubicBezTo>
                    <a:cubicBezTo>
                      <a:pt x="31" y="1369"/>
                      <a:pt x="426" y="1338"/>
                      <a:pt x="639" y="1369"/>
                    </a:cubicBezTo>
                    <a:cubicBezTo>
                      <a:pt x="675" y="1378"/>
                      <a:pt x="710" y="1382"/>
                      <a:pt x="745" y="1382"/>
                    </a:cubicBezTo>
                    <a:cubicBezTo>
                      <a:pt x="1061" y="1382"/>
                      <a:pt x="1307" y="1029"/>
                      <a:pt x="1307" y="700"/>
                    </a:cubicBezTo>
                    <a:cubicBezTo>
                      <a:pt x="1277" y="335"/>
                      <a:pt x="1004" y="31"/>
                      <a:pt x="6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2" name="Google Shape;16242;p18"/>
              <p:cNvSpPr/>
              <p:nvPr/>
            </p:nvSpPr>
            <p:spPr>
              <a:xfrm>
                <a:off x="474450" y="1418950"/>
                <a:ext cx="34975" cy="32750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1310" extrusionOk="0">
                    <a:moveTo>
                      <a:pt x="781" y="0"/>
                    </a:moveTo>
                    <a:cubicBezTo>
                      <a:pt x="764" y="0"/>
                      <a:pt x="747" y="1"/>
                      <a:pt x="730" y="3"/>
                    </a:cubicBezTo>
                    <a:cubicBezTo>
                      <a:pt x="365" y="33"/>
                      <a:pt x="61" y="307"/>
                      <a:pt x="0" y="671"/>
                    </a:cubicBezTo>
                    <a:cubicBezTo>
                      <a:pt x="30" y="1006"/>
                      <a:pt x="304" y="1279"/>
                      <a:pt x="638" y="1310"/>
                    </a:cubicBezTo>
                    <a:cubicBezTo>
                      <a:pt x="1034" y="1310"/>
                      <a:pt x="1398" y="884"/>
                      <a:pt x="1337" y="550"/>
                    </a:cubicBezTo>
                    <a:cubicBezTo>
                      <a:pt x="1309" y="234"/>
                      <a:pt x="1064" y="0"/>
                      <a:pt x="7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3" name="Google Shape;16243;p18"/>
              <p:cNvSpPr/>
              <p:nvPr/>
            </p:nvSpPr>
            <p:spPr>
              <a:xfrm>
                <a:off x="709300" y="1567125"/>
                <a:ext cx="32650" cy="31875"/>
              </a:xfrm>
              <a:custGeom>
                <a:avLst/>
                <a:gdLst/>
                <a:ahLst/>
                <a:cxnLst/>
                <a:rect l="l" t="t" r="r" b="b"/>
                <a:pathLst>
                  <a:path w="1306" h="1275" extrusionOk="0">
                    <a:moveTo>
                      <a:pt x="516" y="0"/>
                    </a:moveTo>
                    <a:cubicBezTo>
                      <a:pt x="188" y="0"/>
                      <a:pt x="0" y="239"/>
                      <a:pt x="29" y="641"/>
                    </a:cubicBezTo>
                    <a:cubicBezTo>
                      <a:pt x="3" y="980"/>
                      <a:pt x="267" y="1274"/>
                      <a:pt x="593" y="1274"/>
                    </a:cubicBezTo>
                    <a:cubicBezTo>
                      <a:pt x="647" y="1274"/>
                      <a:pt x="702" y="1266"/>
                      <a:pt x="758" y="1249"/>
                    </a:cubicBezTo>
                    <a:cubicBezTo>
                      <a:pt x="774" y="1251"/>
                      <a:pt x="789" y="1251"/>
                      <a:pt x="804" y="1251"/>
                    </a:cubicBezTo>
                    <a:cubicBezTo>
                      <a:pt x="1086" y="1251"/>
                      <a:pt x="1305" y="990"/>
                      <a:pt x="1305" y="702"/>
                    </a:cubicBezTo>
                    <a:cubicBezTo>
                      <a:pt x="1275" y="307"/>
                      <a:pt x="971" y="3"/>
                      <a:pt x="576" y="3"/>
                    </a:cubicBezTo>
                    <a:cubicBezTo>
                      <a:pt x="555" y="1"/>
                      <a:pt x="535" y="0"/>
                      <a:pt x="5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4" name="Google Shape;16244;p18"/>
              <p:cNvSpPr/>
              <p:nvPr/>
            </p:nvSpPr>
            <p:spPr>
              <a:xfrm>
                <a:off x="1457800" y="1069775"/>
                <a:ext cx="3265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306" h="1303" extrusionOk="0">
                    <a:moveTo>
                      <a:pt x="737" y="0"/>
                    </a:moveTo>
                    <a:cubicBezTo>
                      <a:pt x="694" y="0"/>
                      <a:pt x="650" y="6"/>
                      <a:pt x="606" y="18"/>
                    </a:cubicBezTo>
                    <a:cubicBezTo>
                      <a:pt x="180" y="18"/>
                      <a:pt x="59" y="352"/>
                      <a:pt x="29" y="687"/>
                    </a:cubicBezTo>
                    <a:cubicBezTo>
                      <a:pt x="1" y="1020"/>
                      <a:pt x="252" y="1303"/>
                      <a:pt x="551" y="1303"/>
                    </a:cubicBezTo>
                    <a:cubicBezTo>
                      <a:pt x="579" y="1303"/>
                      <a:pt x="608" y="1300"/>
                      <a:pt x="636" y="1295"/>
                    </a:cubicBezTo>
                    <a:cubicBezTo>
                      <a:pt x="1032" y="1264"/>
                      <a:pt x="1305" y="930"/>
                      <a:pt x="1275" y="565"/>
                    </a:cubicBezTo>
                    <a:cubicBezTo>
                      <a:pt x="1275" y="248"/>
                      <a:pt x="1023" y="0"/>
                      <a:pt x="7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5" name="Google Shape;16245;p18"/>
              <p:cNvSpPr/>
              <p:nvPr/>
            </p:nvSpPr>
            <p:spPr>
              <a:xfrm>
                <a:off x="1779925" y="909800"/>
                <a:ext cx="327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311" extrusionOk="0">
                    <a:moveTo>
                      <a:pt x="667" y="1"/>
                    </a:moveTo>
                    <a:cubicBezTo>
                      <a:pt x="647" y="1"/>
                      <a:pt x="628" y="2"/>
                      <a:pt x="609" y="4"/>
                    </a:cubicBezTo>
                    <a:cubicBezTo>
                      <a:pt x="274" y="34"/>
                      <a:pt x="1" y="338"/>
                      <a:pt x="1" y="672"/>
                    </a:cubicBezTo>
                    <a:cubicBezTo>
                      <a:pt x="1" y="1007"/>
                      <a:pt x="305" y="1280"/>
                      <a:pt x="639" y="1311"/>
                    </a:cubicBezTo>
                    <a:cubicBezTo>
                      <a:pt x="1034" y="1250"/>
                      <a:pt x="1308" y="916"/>
                      <a:pt x="1247" y="520"/>
                    </a:cubicBezTo>
                    <a:cubicBezTo>
                      <a:pt x="1219" y="207"/>
                      <a:pt x="950" y="1"/>
                      <a:pt x="6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6" name="Google Shape;16246;p18"/>
              <p:cNvSpPr/>
              <p:nvPr/>
            </p:nvSpPr>
            <p:spPr>
              <a:xfrm>
                <a:off x="1709275" y="1462925"/>
                <a:ext cx="31175" cy="3057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1223" extrusionOk="0">
                    <a:moveTo>
                      <a:pt x="641" y="0"/>
                    </a:moveTo>
                    <a:cubicBezTo>
                      <a:pt x="620" y="0"/>
                      <a:pt x="599" y="2"/>
                      <a:pt x="578" y="7"/>
                    </a:cubicBezTo>
                    <a:cubicBezTo>
                      <a:pt x="243" y="37"/>
                      <a:pt x="0" y="189"/>
                      <a:pt x="0" y="554"/>
                    </a:cubicBezTo>
                    <a:cubicBezTo>
                      <a:pt x="30" y="918"/>
                      <a:pt x="274" y="1192"/>
                      <a:pt x="638" y="1222"/>
                    </a:cubicBezTo>
                    <a:cubicBezTo>
                      <a:pt x="942" y="1192"/>
                      <a:pt x="1216" y="1070"/>
                      <a:pt x="1246" y="767"/>
                    </a:cubicBezTo>
                    <a:cubicBezTo>
                      <a:pt x="1246" y="370"/>
                      <a:pt x="930" y="0"/>
                      <a:pt x="6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7" name="Google Shape;16247;p18"/>
              <p:cNvSpPr/>
              <p:nvPr/>
            </p:nvSpPr>
            <p:spPr>
              <a:xfrm>
                <a:off x="570175" y="1298950"/>
                <a:ext cx="32700" cy="304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216" extrusionOk="0">
                    <a:moveTo>
                      <a:pt x="639" y="0"/>
                    </a:moveTo>
                    <a:cubicBezTo>
                      <a:pt x="305" y="31"/>
                      <a:pt x="31" y="304"/>
                      <a:pt x="1" y="638"/>
                    </a:cubicBezTo>
                    <a:cubicBezTo>
                      <a:pt x="1" y="882"/>
                      <a:pt x="426" y="1216"/>
                      <a:pt x="730" y="1216"/>
                    </a:cubicBezTo>
                    <a:cubicBezTo>
                      <a:pt x="1034" y="1186"/>
                      <a:pt x="1278" y="942"/>
                      <a:pt x="1308" y="608"/>
                    </a:cubicBezTo>
                    <a:cubicBezTo>
                      <a:pt x="1247" y="274"/>
                      <a:pt x="974" y="31"/>
                      <a:pt x="6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8" name="Google Shape;16248;p18"/>
              <p:cNvSpPr/>
              <p:nvPr/>
            </p:nvSpPr>
            <p:spPr>
              <a:xfrm>
                <a:off x="1138575" y="1197875"/>
                <a:ext cx="28900" cy="314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1256" extrusionOk="0">
                    <a:moveTo>
                      <a:pt x="92" y="1"/>
                    </a:moveTo>
                    <a:cubicBezTo>
                      <a:pt x="1" y="943"/>
                      <a:pt x="31" y="1186"/>
                      <a:pt x="457" y="1247"/>
                    </a:cubicBezTo>
                    <a:cubicBezTo>
                      <a:pt x="497" y="1253"/>
                      <a:pt x="536" y="1256"/>
                      <a:pt x="572" y="1256"/>
                    </a:cubicBezTo>
                    <a:cubicBezTo>
                      <a:pt x="916" y="1256"/>
                      <a:pt x="1073" y="983"/>
                      <a:pt x="1156" y="213"/>
                    </a:cubicBezTo>
                    <a:cubicBezTo>
                      <a:pt x="791" y="183"/>
                      <a:pt x="426" y="122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9" name="Google Shape;16249;p18"/>
              <p:cNvSpPr/>
              <p:nvPr/>
            </p:nvSpPr>
            <p:spPr>
              <a:xfrm>
                <a:off x="709250" y="1047225"/>
                <a:ext cx="31175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1164" extrusionOk="0">
                    <a:moveTo>
                      <a:pt x="577" y="0"/>
                    </a:moveTo>
                    <a:cubicBezTo>
                      <a:pt x="259" y="0"/>
                      <a:pt x="33" y="283"/>
                      <a:pt x="61" y="616"/>
                    </a:cubicBezTo>
                    <a:cubicBezTo>
                      <a:pt x="0" y="890"/>
                      <a:pt x="213" y="1163"/>
                      <a:pt x="487" y="1163"/>
                    </a:cubicBezTo>
                    <a:cubicBezTo>
                      <a:pt x="851" y="1133"/>
                      <a:pt x="1155" y="890"/>
                      <a:pt x="1247" y="525"/>
                    </a:cubicBezTo>
                    <a:cubicBezTo>
                      <a:pt x="1247" y="238"/>
                      <a:pt x="1003" y="6"/>
                      <a:pt x="721" y="6"/>
                    </a:cubicBezTo>
                    <a:cubicBezTo>
                      <a:pt x="703" y="6"/>
                      <a:pt x="686" y="7"/>
                      <a:pt x="669" y="8"/>
                    </a:cubicBezTo>
                    <a:cubicBezTo>
                      <a:pt x="638" y="3"/>
                      <a:pt x="607" y="0"/>
                      <a:pt x="5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0" name="Google Shape;16250;p18"/>
              <p:cNvSpPr/>
              <p:nvPr/>
            </p:nvSpPr>
            <p:spPr>
              <a:xfrm>
                <a:off x="850575" y="1110300"/>
                <a:ext cx="37275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491" h="1113" extrusionOk="0">
                    <a:moveTo>
                      <a:pt x="624" y="0"/>
                    </a:moveTo>
                    <a:cubicBezTo>
                      <a:pt x="487" y="0"/>
                      <a:pt x="350" y="54"/>
                      <a:pt x="244" y="160"/>
                    </a:cubicBezTo>
                    <a:cubicBezTo>
                      <a:pt x="62" y="282"/>
                      <a:pt x="1" y="525"/>
                      <a:pt x="123" y="707"/>
                    </a:cubicBezTo>
                    <a:cubicBezTo>
                      <a:pt x="257" y="922"/>
                      <a:pt x="415" y="1113"/>
                      <a:pt x="680" y="1113"/>
                    </a:cubicBezTo>
                    <a:cubicBezTo>
                      <a:pt x="715" y="1113"/>
                      <a:pt x="752" y="1109"/>
                      <a:pt x="791" y="1102"/>
                    </a:cubicBezTo>
                    <a:cubicBezTo>
                      <a:pt x="1065" y="1042"/>
                      <a:pt x="1308" y="920"/>
                      <a:pt x="1490" y="707"/>
                    </a:cubicBezTo>
                    <a:cubicBezTo>
                      <a:pt x="1308" y="494"/>
                      <a:pt x="1156" y="312"/>
                      <a:pt x="1004" y="160"/>
                    </a:cubicBezTo>
                    <a:cubicBezTo>
                      <a:pt x="898" y="54"/>
                      <a:pt x="761" y="0"/>
                      <a:pt x="6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1" name="Google Shape;16251;p18"/>
              <p:cNvSpPr/>
              <p:nvPr/>
            </p:nvSpPr>
            <p:spPr>
              <a:xfrm>
                <a:off x="2159875" y="1116575"/>
                <a:ext cx="29675" cy="28900"/>
              </a:xfrm>
              <a:custGeom>
                <a:avLst/>
                <a:gdLst/>
                <a:ahLst/>
                <a:cxnLst/>
                <a:rect l="l" t="t" r="r" b="b"/>
                <a:pathLst>
                  <a:path w="1187" h="1156" extrusionOk="0">
                    <a:moveTo>
                      <a:pt x="700" y="0"/>
                    </a:moveTo>
                    <a:cubicBezTo>
                      <a:pt x="365" y="31"/>
                      <a:pt x="1" y="395"/>
                      <a:pt x="62" y="639"/>
                    </a:cubicBezTo>
                    <a:cubicBezTo>
                      <a:pt x="92" y="912"/>
                      <a:pt x="305" y="1155"/>
                      <a:pt x="578" y="1155"/>
                    </a:cubicBezTo>
                    <a:cubicBezTo>
                      <a:pt x="943" y="1155"/>
                      <a:pt x="1186" y="882"/>
                      <a:pt x="1186" y="517"/>
                    </a:cubicBezTo>
                    <a:cubicBezTo>
                      <a:pt x="1125" y="274"/>
                      <a:pt x="1004" y="0"/>
                      <a:pt x="7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2" name="Google Shape;16252;p18"/>
              <p:cNvSpPr/>
              <p:nvPr/>
            </p:nvSpPr>
            <p:spPr>
              <a:xfrm>
                <a:off x="707725" y="1156400"/>
                <a:ext cx="37250" cy="41500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1660" extrusionOk="0">
                    <a:moveTo>
                      <a:pt x="577" y="1"/>
                    </a:moveTo>
                    <a:cubicBezTo>
                      <a:pt x="469" y="1"/>
                      <a:pt x="357" y="45"/>
                      <a:pt x="274" y="140"/>
                    </a:cubicBezTo>
                    <a:cubicBezTo>
                      <a:pt x="61" y="322"/>
                      <a:pt x="1" y="596"/>
                      <a:pt x="244" y="748"/>
                    </a:cubicBezTo>
                    <a:cubicBezTo>
                      <a:pt x="639" y="991"/>
                      <a:pt x="730" y="1386"/>
                      <a:pt x="1004" y="1660"/>
                    </a:cubicBezTo>
                    <a:cubicBezTo>
                      <a:pt x="1216" y="1508"/>
                      <a:pt x="1490" y="1416"/>
                      <a:pt x="1399" y="1082"/>
                    </a:cubicBezTo>
                    <a:cubicBezTo>
                      <a:pt x="1216" y="839"/>
                      <a:pt x="1064" y="565"/>
                      <a:pt x="943" y="292"/>
                    </a:cubicBezTo>
                    <a:cubicBezTo>
                      <a:pt x="906" y="107"/>
                      <a:pt x="745" y="1"/>
                      <a:pt x="5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3" name="Google Shape;16253;p18"/>
              <p:cNvSpPr/>
              <p:nvPr/>
            </p:nvSpPr>
            <p:spPr>
              <a:xfrm>
                <a:off x="1061075" y="1003300"/>
                <a:ext cx="28125" cy="2905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162" extrusionOk="0">
                    <a:moveTo>
                      <a:pt x="578" y="1"/>
                    </a:moveTo>
                    <a:cubicBezTo>
                      <a:pt x="568" y="1"/>
                      <a:pt x="558" y="1"/>
                      <a:pt x="548" y="2"/>
                    </a:cubicBezTo>
                    <a:cubicBezTo>
                      <a:pt x="244" y="63"/>
                      <a:pt x="31" y="185"/>
                      <a:pt x="31" y="519"/>
                    </a:cubicBezTo>
                    <a:cubicBezTo>
                      <a:pt x="1" y="823"/>
                      <a:pt x="244" y="1097"/>
                      <a:pt x="548" y="1157"/>
                    </a:cubicBezTo>
                    <a:cubicBezTo>
                      <a:pt x="568" y="1160"/>
                      <a:pt x="589" y="1161"/>
                      <a:pt x="610" y="1161"/>
                    </a:cubicBezTo>
                    <a:cubicBezTo>
                      <a:pt x="835" y="1161"/>
                      <a:pt x="1067" y="1013"/>
                      <a:pt x="1095" y="762"/>
                    </a:cubicBezTo>
                    <a:cubicBezTo>
                      <a:pt x="1124" y="381"/>
                      <a:pt x="843" y="1"/>
                      <a:pt x="5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4" name="Google Shape;16254;p18"/>
              <p:cNvSpPr/>
              <p:nvPr/>
            </p:nvSpPr>
            <p:spPr>
              <a:xfrm>
                <a:off x="2022350" y="1201300"/>
                <a:ext cx="35725" cy="26625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065" extrusionOk="0">
                    <a:moveTo>
                      <a:pt x="575" y="0"/>
                    </a:moveTo>
                    <a:cubicBezTo>
                      <a:pt x="376" y="0"/>
                      <a:pt x="192" y="118"/>
                      <a:pt x="91" y="320"/>
                    </a:cubicBezTo>
                    <a:cubicBezTo>
                      <a:pt x="0" y="563"/>
                      <a:pt x="152" y="745"/>
                      <a:pt x="334" y="927"/>
                    </a:cubicBezTo>
                    <a:cubicBezTo>
                      <a:pt x="410" y="1019"/>
                      <a:pt x="524" y="1064"/>
                      <a:pt x="642" y="1064"/>
                    </a:cubicBezTo>
                    <a:cubicBezTo>
                      <a:pt x="760" y="1064"/>
                      <a:pt x="882" y="1019"/>
                      <a:pt x="973" y="927"/>
                    </a:cubicBezTo>
                    <a:cubicBezTo>
                      <a:pt x="1155" y="745"/>
                      <a:pt x="1307" y="532"/>
                      <a:pt x="1429" y="289"/>
                    </a:cubicBezTo>
                    <a:cubicBezTo>
                      <a:pt x="1186" y="198"/>
                      <a:pt x="942" y="107"/>
                      <a:pt x="699" y="16"/>
                    </a:cubicBezTo>
                    <a:cubicBezTo>
                      <a:pt x="657" y="5"/>
                      <a:pt x="616" y="0"/>
                      <a:pt x="5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5" name="Google Shape;16255;p18"/>
              <p:cNvSpPr/>
              <p:nvPr/>
            </p:nvSpPr>
            <p:spPr>
              <a:xfrm>
                <a:off x="1311850" y="1219150"/>
                <a:ext cx="36500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108" extrusionOk="0">
                    <a:moveTo>
                      <a:pt x="1459" y="1"/>
                    </a:moveTo>
                    <a:lnTo>
                      <a:pt x="1459" y="1"/>
                    </a:lnTo>
                    <a:cubicBezTo>
                      <a:pt x="942" y="274"/>
                      <a:pt x="517" y="153"/>
                      <a:pt x="0" y="365"/>
                    </a:cubicBezTo>
                    <a:cubicBezTo>
                      <a:pt x="221" y="724"/>
                      <a:pt x="391" y="1107"/>
                      <a:pt x="761" y="1107"/>
                    </a:cubicBezTo>
                    <a:cubicBezTo>
                      <a:pt x="799" y="1107"/>
                      <a:pt x="839" y="1103"/>
                      <a:pt x="882" y="1095"/>
                    </a:cubicBezTo>
                    <a:cubicBezTo>
                      <a:pt x="1398" y="1004"/>
                      <a:pt x="1307" y="517"/>
                      <a:pt x="14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6" name="Google Shape;16256;p18"/>
              <p:cNvSpPr/>
              <p:nvPr/>
            </p:nvSpPr>
            <p:spPr>
              <a:xfrm>
                <a:off x="900750" y="1239675"/>
                <a:ext cx="28125" cy="261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044" extrusionOk="0">
                    <a:moveTo>
                      <a:pt x="669" y="0"/>
                    </a:moveTo>
                    <a:cubicBezTo>
                      <a:pt x="365" y="0"/>
                      <a:pt x="61" y="122"/>
                      <a:pt x="61" y="517"/>
                    </a:cubicBezTo>
                    <a:cubicBezTo>
                      <a:pt x="0" y="791"/>
                      <a:pt x="243" y="1034"/>
                      <a:pt x="547" y="1034"/>
                    </a:cubicBezTo>
                    <a:cubicBezTo>
                      <a:pt x="579" y="1040"/>
                      <a:pt x="610" y="1043"/>
                      <a:pt x="641" y="1043"/>
                    </a:cubicBezTo>
                    <a:cubicBezTo>
                      <a:pt x="905" y="1043"/>
                      <a:pt x="1125" y="817"/>
                      <a:pt x="1125" y="517"/>
                    </a:cubicBezTo>
                    <a:cubicBezTo>
                      <a:pt x="1125" y="213"/>
                      <a:pt x="973" y="0"/>
                      <a:pt x="6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7" name="Google Shape;16257;p18"/>
              <p:cNvSpPr/>
              <p:nvPr/>
            </p:nvSpPr>
            <p:spPr>
              <a:xfrm>
                <a:off x="732050" y="1179450"/>
                <a:ext cx="37250" cy="21975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879" extrusionOk="0">
                    <a:moveTo>
                      <a:pt x="970" y="0"/>
                    </a:moveTo>
                    <a:cubicBezTo>
                      <a:pt x="770" y="0"/>
                      <a:pt x="577" y="59"/>
                      <a:pt x="426" y="160"/>
                    </a:cubicBezTo>
                    <a:cubicBezTo>
                      <a:pt x="304" y="342"/>
                      <a:pt x="0" y="434"/>
                      <a:pt x="31" y="738"/>
                    </a:cubicBezTo>
                    <a:cubicBezTo>
                      <a:pt x="128" y="835"/>
                      <a:pt x="232" y="864"/>
                      <a:pt x="340" y="864"/>
                    </a:cubicBezTo>
                    <a:cubicBezTo>
                      <a:pt x="494" y="864"/>
                      <a:pt x="657" y="805"/>
                      <a:pt x="823" y="805"/>
                    </a:cubicBezTo>
                    <a:cubicBezTo>
                      <a:pt x="903" y="805"/>
                      <a:pt x="983" y="819"/>
                      <a:pt x="1064" y="859"/>
                    </a:cubicBezTo>
                    <a:cubicBezTo>
                      <a:pt x="1091" y="873"/>
                      <a:pt x="1117" y="879"/>
                      <a:pt x="1142" y="879"/>
                    </a:cubicBezTo>
                    <a:cubicBezTo>
                      <a:pt x="1289" y="879"/>
                      <a:pt x="1403" y="671"/>
                      <a:pt x="1429" y="464"/>
                    </a:cubicBezTo>
                    <a:cubicBezTo>
                      <a:pt x="1490" y="221"/>
                      <a:pt x="1307" y="69"/>
                      <a:pt x="1094" y="8"/>
                    </a:cubicBezTo>
                    <a:cubicBezTo>
                      <a:pt x="1053" y="3"/>
                      <a:pt x="1011" y="0"/>
                      <a:pt x="9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8" name="Google Shape;16258;p18"/>
              <p:cNvSpPr/>
              <p:nvPr/>
            </p:nvSpPr>
            <p:spPr>
              <a:xfrm>
                <a:off x="1701675" y="1154525"/>
                <a:ext cx="34975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1013" extrusionOk="0">
                    <a:moveTo>
                      <a:pt x="460" y="1"/>
                    </a:moveTo>
                    <a:cubicBezTo>
                      <a:pt x="308" y="1"/>
                      <a:pt x="200" y="115"/>
                      <a:pt x="91" y="245"/>
                    </a:cubicBezTo>
                    <a:cubicBezTo>
                      <a:pt x="0" y="367"/>
                      <a:pt x="0" y="519"/>
                      <a:pt x="91" y="640"/>
                    </a:cubicBezTo>
                    <a:cubicBezTo>
                      <a:pt x="183" y="671"/>
                      <a:pt x="243" y="732"/>
                      <a:pt x="274" y="823"/>
                    </a:cubicBezTo>
                    <a:cubicBezTo>
                      <a:pt x="400" y="949"/>
                      <a:pt x="569" y="1013"/>
                      <a:pt x="745" y="1013"/>
                    </a:cubicBezTo>
                    <a:cubicBezTo>
                      <a:pt x="780" y="1013"/>
                      <a:pt x="816" y="1010"/>
                      <a:pt x="851" y="1005"/>
                    </a:cubicBezTo>
                    <a:cubicBezTo>
                      <a:pt x="869" y="1007"/>
                      <a:pt x="886" y="1008"/>
                      <a:pt x="903" y="1008"/>
                    </a:cubicBezTo>
                    <a:cubicBezTo>
                      <a:pt x="1151" y="1008"/>
                      <a:pt x="1339" y="807"/>
                      <a:pt x="1368" y="580"/>
                    </a:cubicBezTo>
                    <a:cubicBezTo>
                      <a:pt x="1398" y="367"/>
                      <a:pt x="1246" y="154"/>
                      <a:pt x="1034" y="124"/>
                    </a:cubicBezTo>
                    <a:cubicBezTo>
                      <a:pt x="912" y="93"/>
                      <a:pt x="790" y="63"/>
                      <a:pt x="669" y="63"/>
                    </a:cubicBezTo>
                    <a:cubicBezTo>
                      <a:pt x="590" y="19"/>
                      <a:pt x="522" y="1"/>
                      <a:pt x="4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9" name="Google Shape;16259;p18"/>
              <p:cNvSpPr/>
              <p:nvPr/>
            </p:nvSpPr>
            <p:spPr>
              <a:xfrm>
                <a:off x="724450" y="1444000"/>
                <a:ext cx="36500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825" extrusionOk="0">
                    <a:moveTo>
                      <a:pt x="1050" y="1"/>
                    </a:moveTo>
                    <a:cubicBezTo>
                      <a:pt x="1034" y="1"/>
                      <a:pt x="1019" y="2"/>
                      <a:pt x="1003" y="4"/>
                    </a:cubicBezTo>
                    <a:cubicBezTo>
                      <a:pt x="699" y="4"/>
                      <a:pt x="0" y="399"/>
                      <a:pt x="61" y="520"/>
                    </a:cubicBezTo>
                    <a:cubicBezTo>
                      <a:pt x="147" y="692"/>
                      <a:pt x="272" y="722"/>
                      <a:pt x="407" y="722"/>
                    </a:cubicBezTo>
                    <a:cubicBezTo>
                      <a:pt x="482" y="722"/>
                      <a:pt x="560" y="713"/>
                      <a:pt x="635" y="713"/>
                    </a:cubicBezTo>
                    <a:cubicBezTo>
                      <a:pt x="712" y="713"/>
                      <a:pt x="786" y="723"/>
                      <a:pt x="851" y="764"/>
                    </a:cubicBezTo>
                    <a:cubicBezTo>
                      <a:pt x="943" y="824"/>
                      <a:pt x="1034" y="824"/>
                      <a:pt x="1125" y="824"/>
                    </a:cubicBezTo>
                    <a:cubicBezTo>
                      <a:pt x="1307" y="794"/>
                      <a:pt x="1429" y="642"/>
                      <a:pt x="1459" y="460"/>
                    </a:cubicBezTo>
                    <a:cubicBezTo>
                      <a:pt x="1459" y="204"/>
                      <a:pt x="1273" y="1"/>
                      <a:pt x="10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0" name="Google Shape;16260;p18"/>
              <p:cNvSpPr/>
              <p:nvPr/>
            </p:nvSpPr>
            <p:spPr>
              <a:xfrm>
                <a:off x="1830850" y="1219425"/>
                <a:ext cx="29650" cy="32650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306" extrusionOk="0">
                    <a:moveTo>
                      <a:pt x="493" y="0"/>
                    </a:moveTo>
                    <a:cubicBezTo>
                      <a:pt x="452" y="0"/>
                      <a:pt x="413" y="15"/>
                      <a:pt x="396" y="50"/>
                    </a:cubicBezTo>
                    <a:cubicBezTo>
                      <a:pt x="396" y="202"/>
                      <a:pt x="365" y="354"/>
                      <a:pt x="244" y="476"/>
                    </a:cubicBezTo>
                    <a:cubicBezTo>
                      <a:pt x="0" y="689"/>
                      <a:pt x="61" y="1084"/>
                      <a:pt x="365" y="1236"/>
                    </a:cubicBezTo>
                    <a:cubicBezTo>
                      <a:pt x="431" y="1285"/>
                      <a:pt x="494" y="1306"/>
                      <a:pt x="555" y="1306"/>
                    </a:cubicBezTo>
                    <a:cubicBezTo>
                      <a:pt x="719" y="1306"/>
                      <a:pt x="862" y="1156"/>
                      <a:pt x="973" y="1023"/>
                    </a:cubicBezTo>
                    <a:cubicBezTo>
                      <a:pt x="1186" y="780"/>
                      <a:pt x="1186" y="537"/>
                      <a:pt x="882" y="354"/>
                    </a:cubicBezTo>
                    <a:cubicBezTo>
                      <a:pt x="730" y="294"/>
                      <a:pt x="639" y="172"/>
                      <a:pt x="578" y="20"/>
                    </a:cubicBezTo>
                    <a:cubicBezTo>
                      <a:pt x="553" y="7"/>
                      <a:pt x="522" y="0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1" name="Google Shape;16261;p18"/>
              <p:cNvSpPr/>
              <p:nvPr/>
            </p:nvSpPr>
            <p:spPr>
              <a:xfrm>
                <a:off x="1965350" y="1047325"/>
                <a:ext cx="258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1069" extrusionOk="0">
                    <a:moveTo>
                      <a:pt x="601" y="1"/>
                    </a:moveTo>
                    <a:cubicBezTo>
                      <a:pt x="583" y="1"/>
                      <a:pt x="565" y="2"/>
                      <a:pt x="548" y="4"/>
                    </a:cubicBezTo>
                    <a:cubicBezTo>
                      <a:pt x="213" y="95"/>
                      <a:pt x="0" y="399"/>
                      <a:pt x="0" y="734"/>
                    </a:cubicBezTo>
                    <a:cubicBezTo>
                      <a:pt x="31" y="916"/>
                      <a:pt x="183" y="1068"/>
                      <a:pt x="396" y="1068"/>
                    </a:cubicBezTo>
                    <a:cubicBezTo>
                      <a:pt x="730" y="1038"/>
                      <a:pt x="1003" y="764"/>
                      <a:pt x="1034" y="430"/>
                    </a:cubicBezTo>
                    <a:cubicBezTo>
                      <a:pt x="1034" y="176"/>
                      <a:pt x="825" y="1"/>
                      <a:pt x="6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2" name="Google Shape;16262;p18"/>
              <p:cNvSpPr/>
              <p:nvPr/>
            </p:nvSpPr>
            <p:spPr>
              <a:xfrm>
                <a:off x="1588450" y="1326300"/>
                <a:ext cx="304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913" extrusionOk="0">
                    <a:moveTo>
                      <a:pt x="760" y="0"/>
                    </a:moveTo>
                    <a:cubicBezTo>
                      <a:pt x="517" y="0"/>
                      <a:pt x="0" y="396"/>
                      <a:pt x="31" y="578"/>
                    </a:cubicBezTo>
                    <a:cubicBezTo>
                      <a:pt x="61" y="912"/>
                      <a:pt x="365" y="821"/>
                      <a:pt x="578" y="851"/>
                    </a:cubicBezTo>
                    <a:cubicBezTo>
                      <a:pt x="644" y="858"/>
                      <a:pt x="708" y="863"/>
                      <a:pt x="769" y="863"/>
                    </a:cubicBezTo>
                    <a:cubicBezTo>
                      <a:pt x="988" y="863"/>
                      <a:pt x="1155" y="796"/>
                      <a:pt x="1155" y="487"/>
                    </a:cubicBezTo>
                    <a:cubicBezTo>
                      <a:pt x="1216" y="244"/>
                      <a:pt x="1034" y="0"/>
                      <a:pt x="7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3" name="Google Shape;16263;p18"/>
              <p:cNvSpPr/>
              <p:nvPr/>
            </p:nvSpPr>
            <p:spPr>
              <a:xfrm>
                <a:off x="1241925" y="1086175"/>
                <a:ext cx="35750" cy="3180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72" extrusionOk="0">
                    <a:moveTo>
                      <a:pt x="1277" y="0"/>
                    </a:moveTo>
                    <a:cubicBezTo>
                      <a:pt x="980" y="0"/>
                      <a:pt x="803" y="289"/>
                      <a:pt x="554" y="289"/>
                    </a:cubicBezTo>
                    <a:cubicBezTo>
                      <a:pt x="523" y="289"/>
                      <a:pt x="490" y="284"/>
                      <a:pt x="457" y="274"/>
                    </a:cubicBezTo>
                    <a:cubicBezTo>
                      <a:pt x="153" y="396"/>
                      <a:pt x="1" y="700"/>
                      <a:pt x="92" y="1003"/>
                    </a:cubicBezTo>
                    <a:cubicBezTo>
                      <a:pt x="122" y="1095"/>
                      <a:pt x="183" y="1155"/>
                      <a:pt x="244" y="1216"/>
                    </a:cubicBezTo>
                    <a:cubicBezTo>
                      <a:pt x="320" y="1254"/>
                      <a:pt x="402" y="1271"/>
                      <a:pt x="482" y="1271"/>
                    </a:cubicBezTo>
                    <a:cubicBezTo>
                      <a:pt x="594" y="1271"/>
                      <a:pt x="703" y="1239"/>
                      <a:pt x="791" y="1186"/>
                    </a:cubicBezTo>
                    <a:cubicBezTo>
                      <a:pt x="1004" y="791"/>
                      <a:pt x="1429" y="517"/>
                      <a:pt x="12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4" name="Google Shape;16264;p18"/>
              <p:cNvSpPr/>
              <p:nvPr/>
            </p:nvSpPr>
            <p:spPr>
              <a:xfrm>
                <a:off x="1503625" y="1193100"/>
                <a:ext cx="34700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877" extrusionOk="0">
                    <a:moveTo>
                      <a:pt x="406" y="1"/>
                    </a:moveTo>
                    <a:cubicBezTo>
                      <a:pt x="189" y="1"/>
                      <a:pt x="1" y="245"/>
                      <a:pt x="110" y="465"/>
                    </a:cubicBezTo>
                    <a:cubicBezTo>
                      <a:pt x="171" y="678"/>
                      <a:pt x="323" y="830"/>
                      <a:pt x="536" y="860"/>
                    </a:cubicBezTo>
                    <a:cubicBezTo>
                      <a:pt x="568" y="871"/>
                      <a:pt x="601" y="876"/>
                      <a:pt x="632" y="876"/>
                    </a:cubicBezTo>
                    <a:cubicBezTo>
                      <a:pt x="778" y="876"/>
                      <a:pt x="906" y="767"/>
                      <a:pt x="931" y="617"/>
                    </a:cubicBezTo>
                    <a:cubicBezTo>
                      <a:pt x="962" y="344"/>
                      <a:pt x="1387" y="435"/>
                      <a:pt x="1387" y="70"/>
                    </a:cubicBezTo>
                    <a:cubicBezTo>
                      <a:pt x="1257" y="35"/>
                      <a:pt x="1132" y="27"/>
                      <a:pt x="1012" y="27"/>
                    </a:cubicBezTo>
                    <a:cubicBezTo>
                      <a:pt x="914" y="27"/>
                      <a:pt x="819" y="32"/>
                      <a:pt x="727" y="32"/>
                    </a:cubicBezTo>
                    <a:cubicBezTo>
                      <a:pt x="640" y="32"/>
                      <a:pt x="556" y="27"/>
                      <a:pt x="475" y="9"/>
                    </a:cubicBezTo>
                    <a:cubicBezTo>
                      <a:pt x="452" y="3"/>
                      <a:pt x="429" y="1"/>
                      <a:pt x="40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5" name="Google Shape;16265;p18"/>
              <p:cNvSpPr/>
              <p:nvPr/>
            </p:nvSpPr>
            <p:spPr>
              <a:xfrm>
                <a:off x="796700" y="1343725"/>
                <a:ext cx="22750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910" h="1040" extrusionOk="0">
                    <a:moveTo>
                      <a:pt x="461" y="1"/>
                    </a:moveTo>
                    <a:cubicBezTo>
                      <a:pt x="252" y="1"/>
                      <a:pt x="0" y="378"/>
                      <a:pt x="59" y="671"/>
                    </a:cubicBezTo>
                    <a:cubicBezTo>
                      <a:pt x="59" y="868"/>
                      <a:pt x="215" y="1039"/>
                      <a:pt x="407" y="1039"/>
                    </a:cubicBezTo>
                    <a:cubicBezTo>
                      <a:pt x="423" y="1039"/>
                      <a:pt x="438" y="1038"/>
                      <a:pt x="454" y="1036"/>
                    </a:cubicBezTo>
                    <a:cubicBezTo>
                      <a:pt x="788" y="1036"/>
                      <a:pt x="910" y="823"/>
                      <a:pt x="910" y="519"/>
                    </a:cubicBezTo>
                    <a:cubicBezTo>
                      <a:pt x="879" y="246"/>
                      <a:pt x="727" y="33"/>
                      <a:pt x="484" y="3"/>
                    </a:cubicBezTo>
                    <a:cubicBezTo>
                      <a:pt x="476" y="1"/>
                      <a:pt x="469" y="1"/>
                      <a:pt x="4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6" name="Google Shape;16266;p18"/>
              <p:cNvSpPr/>
              <p:nvPr/>
            </p:nvSpPr>
            <p:spPr>
              <a:xfrm>
                <a:off x="1442550" y="960750"/>
                <a:ext cx="266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58" extrusionOk="0">
                    <a:moveTo>
                      <a:pt x="611" y="1"/>
                    </a:moveTo>
                    <a:cubicBezTo>
                      <a:pt x="117" y="1"/>
                      <a:pt x="59" y="385"/>
                      <a:pt x="0" y="853"/>
                    </a:cubicBezTo>
                    <a:cubicBezTo>
                      <a:pt x="59" y="856"/>
                      <a:pt x="115" y="857"/>
                      <a:pt x="169" y="857"/>
                    </a:cubicBezTo>
                    <a:cubicBezTo>
                      <a:pt x="758" y="857"/>
                      <a:pt x="1064" y="706"/>
                      <a:pt x="1064" y="428"/>
                    </a:cubicBezTo>
                    <a:cubicBezTo>
                      <a:pt x="1064" y="215"/>
                      <a:pt x="882" y="2"/>
                      <a:pt x="669" y="2"/>
                    </a:cubicBezTo>
                    <a:cubicBezTo>
                      <a:pt x="649" y="1"/>
                      <a:pt x="630" y="1"/>
                      <a:pt x="6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7" name="Google Shape;16267;p18"/>
              <p:cNvSpPr/>
              <p:nvPr/>
            </p:nvSpPr>
            <p:spPr>
              <a:xfrm>
                <a:off x="1740425" y="1298150"/>
                <a:ext cx="33450" cy="22125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885" extrusionOk="0">
                    <a:moveTo>
                      <a:pt x="651" y="1"/>
                    </a:moveTo>
                    <a:cubicBezTo>
                      <a:pt x="606" y="1"/>
                      <a:pt x="562" y="10"/>
                      <a:pt x="517" y="32"/>
                    </a:cubicBezTo>
                    <a:cubicBezTo>
                      <a:pt x="274" y="123"/>
                      <a:pt x="0" y="306"/>
                      <a:pt x="91" y="610"/>
                    </a:cubicBezTo>
                    <a:cubicBezTo>
                      <a:pt x="176" y="820"/>
                      <a:pt x="347" y="885"/>
                      <a:pt x="535" y="885"/>
                    </a:cubicBezTo>
                    <a:cubicBezTo>
                      <a:pt x="619" y="885"/>
                      <a:pt x="706" y="872"/>
                      <a:pt x="791" y="853"/>
                    </a:cubicBezTo>
                    <a:cubicBezTo>
                      <a:pt x="1034" y="792"/>
                      <a:pt x="1064" y="488"/>
                      <a:pt x="1277" y="367"/>
                    </a:cubicBezTo>
                    <a:cubicBezTo>
                      <a:pt x="1338" y="306"/>
                      <a:pt x="1338" y="215"/>
                      <a:pt x="1277" y="154"/>
                    </a:cubicBezTo>
                    <a:cubicBezTo>
                      <a:pt x="1262" y="155"/>
                      <a:pt x="1248" y="156"/>
                      <a:pt x="1233" y="156"/>
                    </a:cubicBezTo>
                    <a:cubicBezTo>
                      <a:pt x="1027" y="156"/>
                      <a:pt x="838" y="1"/>
                      <a:pt x="6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8" name="Google Shape;16268;p18"/>
              <p:cNvSpPr/>
              <p:nvPr/>
            </p:nvSpPr>
            <p:spPr>
              <a:xfrm>
                <a:off x="2118850" y="1403800"/>
                <a:ext cx="24350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1035" extrusionOk="0">
                    <a:moveTo>
                      <a:pt x="456" y="1"/>
                    </a:moveTo>
                    <a:cubicBezTo>
                      <a:pt x="213" y="1"/>
                      <a:pt x="0" y="214"/>
                      <a:pt x="31" y="457"/>
                    </a:cubicBezTo>
                    <a:cubicBezTo>
                      <a:pt x="0" y="761"/>
                      <a:pt x="183" y="1004"/>
                      <a:pt x="456" y="1034"/>
                    </a:cubicBezTo>
                    <a:cubicBezTo>
                      <a:pt x="760" y="1034"/>
                      <a:pt x="882" y="852"/>
                      <a:pt x="912" y="578"/>
                    </a:cubicBezTo>
                    <a:cubicBezTo>
                      <a:pt x="973" y="214"/>
                      <a:pt x="730" y="92"/>
                      <a:pt x="4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9" name="Google Shape;16269;p18"/>
              <p:cNvSpPr/>
              <p:nvPr/>
            </p:nvSpPr>
            <p:spPr>
              <a:xfrm>
                <a:off x="1563375" y="1108950"/>
                <a:ext cx="273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157" extrusionOk="0">
                    <a:moveTo>
                      <a:pt x="552" y="0"/>
                    </a:moveTo>
                    <a:cubicBezTo>
                      <a:pt x="401" y="0"/>
                      <a:pt x="268" y="98"/>
                      <a:pt x="152" y="214"/>
                    </a:cubicBezTo>
                    <a:cubicBezTo>
                      <a:pt x="0" y="336"/>
                      <a:pt x="0" y="579"/>
                      <a:pt x="152" y="700"/>
                    </a:cubicBezTo>
                    <a:cubicBezTo>
                      <a:pt x="274" y="822"/>
                      <a:pt x="334" y="974"/>
                      <a:pt x="334" y="1156"/>
                    </a:cubicBezTo>
                    <a:lnTo>
                      <a:pt x="1094" y="1156"/>
                    </a:lnTo>
                    <a:cubicBezTo>
                      <a:pt x="851" y="1035"/>
                      <a:pt x="760" y="731"/>
                      <a:pt x="882" y="488"/>
                    </a:cubicBezTo>
                    <a:cubicBezTo>
                      <a:pt x="942" y="305"/>
                      <a:pt x="851" y="123"/>
                      <a:pt x="699" y="32"/>
                    </a:cubicBezTo>
                    <a:cubicBezTo>
                      <a:pt x="648" y="10"/>
                      <a:pt x="599" y="0"/>
                      <a:pt x="5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0" name="Google Shape;16270;p18"/>
              <p:cNvSpPr/>
              <p:nvPr/>
            </p:nvSpPr>
            <p:spPr>
              <a:xfrm>
                <a:off x="1732050" y="1097575"/>
                <a:ext cx="27300" cy="22125"/>
              </a:xfrm>
              <a:custGeom>
                <a:avLst/>
                <a:gdLst/>
                <a:ahLst/>
                <a:cxnLst/>
                <a:rect l="l" t="t" r="r" b="b"/>
                <a:pathLst>
                  <a:path w="1092" h="885" extrusionOk="0">
                    <a:moveTo>
                      <a:pt x="487" y="0"/>
                    </a:moveTo>
                    <a:cubicBezTo>
                      <a:pt x="275" y="31"/>
                      <a:pt x="1" y="122"/>
                      <a:pt x="31" y="456"/>
                    </a:cubicBezTo>
                    <a:cubicBezTo>
                      <a:pt x="62" y="760"/>
                      <a:pt x="366" y="882"/>
                      <a:pt x="609" y="882"/>
                    </a:cubicBezTo>
                    <a:cubicBezTo>
                      <a:pt x="625" y="884"/>
                      <a:pt x="640" y="884"/>
                      <a:pt x="655" y="884"/>
                    </a:cubicBezTo>
                    <a:cubicBezTo>
                      <a:pt x="906" y="884"/>
                      <a:pt x="1092" y="655"/>
                      <a:pt x="1034" y="426"/>
                    </a:cubicBezTo>
                    <a:cubicBezTo>
                      <a:pt x="1034" y="152"/>
                      <a:pt x="822" y="31"/>
                      <a:pt x="4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1" name="Google Shape;16271;p18"/>
              <p:cNvSpPr/>
              <p:nvPr/>
            </p:nvSpPr>
            <p:spPr>
              <a:xfrm>
                <a:off x="1210775" y="1197550"/>
                <a:ext cx="29650" cy="24675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987" extrusionOk="0">
                    <a:moveTo>
                      <a:pt x="638" y="0"/>
                    </a:moveTo>
                    <a:cubicBezTo>
                      <a:pt x="598" y="0"/>
                      <a:pt x="558" y="5"/>
                      <a:pt x="517" y="14"/>
                    </a:cubicBezTo>
                    <a:lnTo>
                      <a:pt x="426" y="14"/>
                    </a:lnTo>
                    <a:cubicBezTo>
                      <a:pt x="92" y="196"/>
                      <a:pt x="1" y="409"/>
                      <a:pt x="244" y="743"/>
                    </a:cubicBezTo>
                    <a:cubicBezTo>
                      <a:pt x="325" y="905"/>
                      <a:pt x="487" y="986"/>
                      <a:pt x="658" y="986"/>
                    </a:cubicBezTo>
                    <a:cubicBezTo>
                      <a:pt x="744" y="986"/>
                      <a:pt x="831" y="966"/>
                      <a:pt x="912" y="925"/>
                    </a:cubicBezTo>
                    <a:cubicBezTo>
                      <a:pt x="1095" y="834"/>
                      <a:pt x="1186" y="591"/>
                      <a:pt x="1125" y="378"/>
                    </a:cubicBezTo>
                    <a:cubicBezTo>
                      <a:pt x="1073" y="145"/>
                      <a:pt x="867" y="0"/>
                      <a:pt x="6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2" name="Google Shape;16272;p18"/>
              <p:cNvSpPr/>
              <p:nvPr/>
            </p:nvSpPr>
            <p:spPr>
              <a:xfrm>
                <a:off x="960775" y="1052475"/>
                <a:ext cx="2357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943" h="984" extrusionOk="0">
                    <a:moveTo>
                      <a:pt x="438" y="1"/>
                    </a:moveTo>
                    <a:cubicBezTo>
                      <a:pt x="173" y="1"/>
                      <a:pt x="31" y="198"/>
                      <a:pt x="31" y="467"/>
                    </a:cubicBezTo>
                    <a:cubicBezTo>
                      <a:pt x="0" y="710"/>
                      <a:pt x="92" y="984"/>
                      <a:pt x="395" y="984"/>
                    </a:cubicBezTo>
                    <a:cubicBezTo>
                      <a:pt x="699" y="984"/>
                      <a:pt x="821" y="741"/>
                      <a:pt x="912" y="467"/>
                    </a:cubicBezTo>
                    <a:cubicBezTo>
                      <a:pt x="943" y="254"/>
                      <a:pt x="791" y="41"/>
                      <a:pt x="547" y="11"/>
                    </a:cubicBezTo>
                    <a:cubicBezTo>
                      <a:pt x="509" y="4"/>
                      <a:pt x="472" y="1"/>
                      <a:pt x="4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3" name="Google Shape;16273;p18"/>
              <p:cNvSpPr/>
              <p:nvPr/>
            </p:nvSpPr>
            <p:spPr>
              <a:xfrm>
                <a:off x="944050" y="1224900"/>
                <a:ext cx="2510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896" extrusionOk="0">
                    <a:moveTo>
                      <a:pt x="439" y="0"/>
                    </a:moveTo>
                    <a:cubicBezTo>
                      <a:pt x="236" y="0"/>
                      <a:pt x="52" y="141"/>
                      <a:pt x="1" y="348"/>
                    </a:cubicBezTo>
                    <a:cubicBezTo>
                      <a:pt x="61" y="622"/>
                      <a:pt x="122" y="895"/>
                      <a:pt x="487" y="895"/>
                    </a:cubicBezTo>
                    <a:cubicBezTo>
                      <a:pt x="730" y="895"/>
                      <a:pt x="973" y="834"/>
                      <a:pt x="973" y="531"/>
                    </a:cubicBezTo>
                    <a:cubicBezTo>
                      <a:pt x="1004" y="257"/>
                      <a:pt x="821" y="44"/>
                      <a:pt x="548" y="14"/>
                    </a:cubicBezTo>
                    <a:cubicBezTo>
                      <a:pt x="511" y="5"/>
                      <a:pt x="475" y="0"/>
                      <a:pt x="4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4" name="Google Shape;16274;p18"/>
              <p:cNvSpPr/>
              <p:nvPr/>
            </p:nvSpPr>
            <p:spPr>
              <a:xfrm>
                <a:off x="621850" y="1329950"/>
                <a:ext cx="26625" cy="2400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960" extrusionOk="0">
                    <a:moveTo>
                      <a:pt x="664" y="1"/>
                    </a:moveTo>
                    <a:cubicBezTo>
                      <a:pt x="636" y="1"/>
                      <a:pt x="608" y="3"/>
                      <a:pt x="578" y="6"/>
                    </a:cubicBezTo>
                    <a:lnTo>
                      <a:pt x="1" y="67"/>
                    </a:lnTo>
                    <a:cubicBezTo>
                      <a:pt x="31" y="250"/>
                      <a:pt x="62" y="371"/>
                      <a:pt x="92" y="493"/>
                    </a:cubicBezTo>
                    <a:cubicBezTo>
                      <a:pt x="119" y="762"/>
                      <a:pt x="360" y="959"/>
                      <a:pt x="625" y="959"/>
                    </a:cubicBezTo>
                    <a:cubicBezTo>
                      <a:pt x="660" y="959"/>
                      <a:pt x="695" y="956"/>
                      <a:pt x="730" y="949"/>
                    </a:cubicBezTo>
                    <a:cubicBezTo>
                      <a:pt x="1065" y="888"/>
                      <a:pt x="791" y="554"/>
                      <a:pt x="882" y="341"/>
                    </a:cubicBezTo>
                    <a:cubicBezTo>
                      <a:pt x="989" y="100"/>
                      <a:pt x="861" y="1"/>
                      <a:pt x="6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5" name="Google Shape;16275;p18"/>
              <p:cNvSpPr/>
              <p:nvPr/>
            </p:nvSpPr>
            <p:spPr>
              <a:xfrm>
                <a:off x="968375" y="1092150"/>
                <a:ext cx="38775" cy="24125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965" extrusionOk="0">
                    <a:moveTo>
                      <a:pt x="192" y="1"/>
                    </a:moveTo>
                    <a:cubicBezTo>
                      <a:pt x="148" y="1"/>
                      <a:pt x="105" y="2"/>
                      <a:pt x="61" y="5"/>
                    </a:cubicBezTo>
                    <a:cubicBezTo>
                      <a:pt x="0" y="309"/>
                      <a:pt x="152" y="612"/>
                      <a:pt x="426" y="764"/>
                    </a:cubicBezTo>
                    <a:cubicBezTo>
                      <a:pt x="470" y="742"/>
                      <a:pt x="511" y="733"/>
                      <a:pt x="549" y="733"/>
                    </a:cubicBezTo>
                    <a:cubicBezTo>
                      <a:pt x="666" y="733"/>
                      <a:pt x="752" y="825"/>
                      <a:pt x="821" y="916"/>
                    </a:cubicBezTo>
                    <a:cubicBezTo>
                      <a:pt x="903" y="950"/>
                      <a:pt x="969" y="965"/>
                      <a:pt x="1023" y="965"/>
                    </a:cubicBezTo>
                    <a:cubicBezTo>
                      <a:pt x="1311" y="965"/>
                      <a:pt x="1269" y="553"/>
                      <a:pt x="1550" y="400"/>
                    </a:cubicBezTo>
                    <a:cubicBezTo>
                      <a:pt x="1133" y="149"/>
                      <a:pt x="665" y="1"/>
                      <a:pt x="1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6" name="Google Shape;16276;p18"/>
              <p:cNvSpPr/>
              <p:nvPr/>
            </p:nvSpPr>
            <p:spPr>
              <a:xfrm>
                <a:off x="1772325" y="1293400"/>
                <a:ext cx="274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945" extrusionOk="0">
                    <a:moveTo>
                      <a:pt x="565" y="0"/>
                    </a:moveTo>
                    <a:cubicBezTo>
                      <a:pt x="321" y="0"/>
                      <a:pt x="100" y="71"/>
                      <a:pt x="1" y="344"/>
                    </a:cubicBezTo>
                    <a:lnTo>
                      <a:pt x="1" y="557"/>
                    </a:lnTo>
                    <a:cubicBezTo>
                      <a:pt x="183" y="815"/>
                      <a:pt x="328" y="944"/>
                      <a:pt x="472" y="944"/>
                    </a:cubicBezTo>
                    <a:cubicBezTo>
                      <a:pt x="616" y="944"/>
                      <a:pt x="761" y="815"/>
                      <a:pt x="943" y="557"/>
                    </a:cubicBezTo>
                    <a:cubicBezTo>
                      <a:pt x="1095" y="344"/>
                      <a:pt x="974" y="70"/>
                      <a:pt x="730" y="9"/>
                    </a:cubicBezTo>
                    <a:cubicBezTo>
                      <a:pt x="675" y="4"/>
                      <a:pt x="619" y="0"/>
                      <a:pt x="5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7" name="Google Shape;16277;p18"/>
              <p:cNvSpPr/>
              <p:nvPr/>
            </p:nvSpPr>
            <p:spPr>
              <a:xfrm>
                <a:off x="2118175" y="1161400"/>
                <a:ext cx="22725" cy="22325"/>
              </a:xfrm>
              <a:custGeom>
                <a:avLst/>
                <a:gdLst/>
                <a:ahLst/>
                <a:cxnLst/>
                <a:rect l="l" t="t" r="r" b="b"/>
                <a:pathLst>
                  <a:path w="909" h="893" extrusionOk="0">
                    <a:moveTo>
                      <a:pt x="423" y="1"/>
                    </a:moveTo>
                    <a:cubicBezTo>
                      <a:pt x="179" y="61"/>
                      <a:pt x="27" y="274"/>
                      <a:pt x="27" y="517"/>
                    </a:cubicBezTo>
                    <a:cubicBezTo>
                      <a:pt x="1" y="705"/>
                      <a:pt x="163" y="893"/>
                      <a:pt x="368" y="893"/>
                    </a:cubicBezTo>
                    <a:cubicBezTo>
                      <a:pt x="396" y="893"/>
                      <a:pt x="424" y="889"/>
                      <a:pt x="453" y="882"/>
                    </a:cubicBezTo>
                    <a:cubicBezTo>
                      <a:pt x="726" y="882"/>
                      <a:pt x="909" y="730"/>
                      <a:pt x="909" y="457"/>
                    </a:cubicBezTo>
                    <a:cubicBezTo>
                      <a:pt x="909" y="183"/>
                      <a:pt x="726" y="1"/>
                      <a:pt x="4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8" name="Google Shape;16278;p18"/>
              <p:cNvSpPr/>
              <p:nvPr/>
            </p:nvSpPr>
            <p:spPr>
              <a:xfrm>
                <a:off x="791325" y="1391800"/>
                <a:ext cx="32700" cy="185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740" extrusionOk="0">
                    <a:moveTo>
                      <a:pt x="1004" y="0"/>
                    </a:moveTo>
                    <a:cubicBezTo>
                      <a:pt x="960" y="0"/>
                      <a:pt x="911" y="8"/>
                      <a:pt x="851" y="25"/>
                    </a:cubicBezTo>
                    <a:lnTo>
                      <a:pt x="486" y="55"/>
                    </a:lnTo>
                    <a:cubicBezTo>
                      <a:pt x="243" y="86"/>
                      <a:pt x="0" y="116"/>
                      <a:pt x="122" y="420"/>
                    </a:cubicBezTo>
                    <a:cubicBezTo>
                      <a:pt x="172" y="621"/>
                      <a:pt x="368" y="739"/>
                      <a:pt x="573" y="739"/>
                    </a:cubicBezTo>
                    <a:cubicBezTo>
                      <a:pt x="615" y="739"/>
                      <a:pt x="657" y="734"/>
                      <a:pt x="699" y="724"/>
                    </a:cubicBezTo>
                    <a:cubicBezTo>
                      <a:pt x="851" y="633"/>
                      <a:pt x="1003" y="542"/>
                      <a:pt x="1125" y="420"/>
                    </a:cubicBezTo>
                    <a:cubicBezTo>
                      <a:pt x="1246" y="329"/>
                      <a:pt x="1307" y="207"/>
                      <a:pt x="1246" y="116"/>
                    </a:cubicBezTo>
                    <a:cubicBezTo>
                      <a:pt x="1181" y="50"/>
                      <a:pt x="1115" y="0"/>
                      <a:pt x="10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9" name="Google Shape;16279;p18"/>
              <p:cNvSpPr/>
              <p:nvPr/>
            </p:nvSpPr>
            <p:spPr>
              <a:xfrm>
                <a:off x="1267775" y="999550"/>
                <a:ext cx="22050" cy="289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158" extrusionOk="0">
                    <a:moveTo>
                      <a:pt x="426" y="0"/>
                    </a:moveTo>
                    <a:cubicBezTo>
                      <a:pt x="0" y="0"/>
                      <a:pt x="243" y="243"/>
                      <a:pt x="274" y="426"/>
                    </a:cubicBezTo>
                    <a:cubicBezTo>
                      <a:pt x="243" y="517"/>
                      <a:pt x="243" y="578"/>
                      <a:pt x="183" y="669"/>
                    </a:cubicBezTo>
                    <a:cubicBezTo>
                      <a:pt x="96" y="900"/>
                      <a:pt x="283" y="1158"/>
                      <a:pt x="536" y="1158"/>
                    </a:cubicBezTo>
                    <a:cubicBezTo>
                      <a:pt x="550" y="1158"/>
                      <a:pt x="564" y="1157"/>
                      <a:pt x="578" y="1155"/>
                    </a:cubicBezTo>
                    <a:cubicBezTo>
                      <a:pt x="882" y="1155"/>
                      <a:pt x="851" y="912"/>
                      <a:pt x="790" y="699"/>
                    </a:cubicBezTo>
                    <a:cubicBezTo>
                      <a:pt x="760" y="608"/>
                      <a:pt x="760" y="517"/>
                      <a:pt x="790" y="426"/>
                    </a:cubicBezTo>
                    <a:cubicBezTo>
                      <a:pt x="851" y="122"/>
                      <a:pt x="790" y="0"/>
                      <a:pt x="4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0" name="Google Shape;16280;p18"/>
              <p:cNvSpPr/>
              <p:nvPr/>
            </p:nvSpPr>
            <p:spPr>
              <a:xfrm>
                <a:off x="547550" y="1104175"/>
                <a:ext cx="24950" cy="20950"/>
              </a:xfrm>
              <a:custGeom>
                <a:avLst/>
                <a:gdLst/>
                <a:ahLst/>
                <a:cxnLst/>
                <a:rect l="l" t="t" r="r" b="b"/>
                <a:pathLst>
                  <a:path w="998" h="838" extrusionOk="0">
                    <a:moveTo>
                      <a:pt x="404" y="0"/>
                    </a:moveTo>
                    <a:cubicBezTo>
                      <a:pt x="190" y="0"/>
                      <a:pt x="0" y="221"/>
                      <a:pt x="55" y="466"/>
                    </a:cubicBezTo>
                    <a:cubicBezTo>
                      <a:pt x="107" y="752"/>
                      <a:pt x="292" y="838"/>
                      <a:pt x="534" y="838"/>
                    </a:cubicBezTo>
                    <a:cubicBezTo>
                      <a:pt x="576" y="838"/>
                      <a:pt x="619" y="835"/>
                      <a:pt x="663" y="831"/>
                    </a:cubicBezTo>
                    <a:cubicBezTo>
                      <a:pt x="876" y="831"/>
                      <a:pt x="997" y="770"/>
                      <a:pt x="997" y="496"/>
                    </a:cubicBezTo>
                    <a:cubicBezTo>
                      <a:pt x="967" y="223"/>
                      <a:pt x="754" y="40"/>
                      <a:pt x="480" y="10"/>
                    </a:cubicBezTo>
                    <a:cubicBezTo>
                      <a:pt x="455" y="4"/>
                      <a:pt x="429" y="0"/>
                      <a:pt x="4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1" name="Google Shape;16281;p18"/>
              <p:cNvSpPr/>
              <p:nvPr/>
            </p:nvSpPr>
            <p:spPr>
              <a:xfrm>
                <a:off x="1276125" y="1129475"/>
                <a:ext cx="21975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038" extrusionOk="0">
                    <a:moveTo>
                      <a:pt x="426" y="1"/>
                    </a:moveTo>
                    <a:cubicBezTo>
                      <a:pt x="153" y="1"/>
                      <a:pt x="1" y="123"/>
                      <a:pt x="61" y="244"/>
                    </a:cubicBezTo>
                    <a:cubicBezTo>
                      <a:pt x="213" y="518"/>
                      <a:pt x="1" y="974"/>
                      <a:pt x="456" y="1034"/>
                    </a:cubicBezTo>
                    <a:cubicBezTo>
                      <a:pt x="472" y="1036"/>
                      <a:pt x="488" y="1037"/>
                      <a:pt x="503" y="1037"/>
                    </a:cubicBezTo>
                    <a:cubicBezTo>
                      <a:pt x="722" y="1037"/>
                      <a:pt x="878" y="838"/>
                      <a:pt x="821" y="639"/>
                    </a:cubicBezTo>
                    <a:cubicBezTo>
                      <a:pt x="730" y="366"/>
                      <a:pt x="760" y="1"/>
                      <a:pt x="4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2" name="Google Shape;16282;p18"/>
              <p:cNvSpPr/>
              <p:nvPr/>
            </p:nvSpPr>
            <p:spPr>
              <a:xfrm>
                <a:off x="2072500" y="1385500"/>
                <a:ext cx="1977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791" h="979" extrusionOk="0">
                    <a:moveTo>
                      <a:pt x="506" y="0"/>
                    </a:moveTo>
                    <a:cubicBezTo>
                      <a:pt x="490" y="0"/>
                      <a:pt x="474" y="1"/>
                      <a:pt x="456" y="3"/>
                    </a:cubicBezTo>
                    <a:cubicBezTo>
                      <a:pt x="183" y="34"/>
                      <a:pt x="0" y="246"/>
                      <a:pt x="31" y="520"/>
                    </a:cubicBezTo>
                    <a:cubicBezTo>
                      <a:pt x="31" y="749"/>
                      <a:pt x="139" y="979"/>
                      <a:pt x="406" y="979"/>
                    </a:cubicBezTo>
                    <a:cubicBezTo>
                      <a:pt x="422" y="979"/>
                      <a:pt x="439" y="978"/>
                      <a:pt x="456" y="976"/>
                    </a:cubicBezTo>
                    <a:cubicBezTo>
                      <a:pt x="760" y="915"/>
                      <a:pt x="791" y="672"/>
                      <a:pt x="791" y="398"/>
                    </a:cubicBezTo>
                    <a:cubicBezTo>
                      <a:pt x="762" y="199"/>
                      <a:pt x="734" y="0"/>
                      <a:pt x="5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3" name="Google Shape;16283;p18"/>
              <p:cNvSpPr/>
              <p:nvPr/>
            </p:nvSpPr>
            <p:spPr>
              <a:xfrm>
                <a:off x="1947100" y="1151675"/>
                <a:ext cx="274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911" extrusionOk="0">
                    <a:moveTo>
                      <a:pt x="455" y="1"/>
                    </a:moveTo>
                    <a:cubicBezTo>
                      <a:pt x="351" y="1"/>
                      <a:pt x="239" y="49"/>
                      <a:pt x="123" y="177"/>
                    </a:cubicBezTo>
                    <a:cubicBezTo>
                      <a:pt x="1" y="359"/>
                      <a:pt x="1" y="572"/>
                      <a:pt x="123" y="754"/>
                    </a:cubicBezTo>
                    <a:cubicBezTo>
                      <a:pt x="270" y="818"/>
                      <a:pt x="418" y="910"/>
                      <a:pt x="575" y="910"/>
                    </a:cubicBezTo>
                    <a:cubicBezTo>
                      <a:pt x="645" y="910"/>
                      <a:pt x="717" y="892"/>
                      <a:pt x="791" y="846"/>
                    </a:cubicBezTo>
                    <a:cubicBezTo>
                      <a:pt x="1034" y="694"/>
                      <a:pt x="1095" y="420"/>
                      <a:pt x="882" y="238"/>
                    </a:cubicBezTo>
                    <a:cubicBezTo>
                      <a:pt x="770" y="125"/>
                      <a:pt x="623" y="1"/>
                      <a:pt x="4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4" name="Google Shape;16284;p18"/>
              <p:cNvSpPr/>
              <p:nvPr/>
            </p:nvSpPr>
            <p:spPr>
              <a:xfrm>
                <a:off x="755600" y="1421200"/>
                <a:ext cx="22825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86" extrusionOk="0">
                    <a:moveTo>
                      <a:pt x="435" y="1"/>
                    </a:moveTo>
                    <a:cubicBezTo>
                      <a:pt x="187" y="1"/>
                      <a:pt x="2" y="204"/>
                      <a:pt x="31" y="460"/>
                    </a:cubicBezTo>
                    <a:cubicBezTo>
                      <a:pt x="0" y="673"/>
                      <a:pt x="183" y="885"/>
                      <a:pt x="426" y="885"/>
                    </a:cubicBezTo>
                    <a:cubicBezTo>
                      <a:pt x="700" y="885"/>
                      <a:pt x="852" y="733"/>
                      <a:pt x="912" y="460"/>
                    </a:cubicBezTo>
                    <a:cubicBezTo>
                      <a:pt x="882" y="186"/>
                      <a:pt x="760" y="4"/>
                      <a:pt x="487" y="4"/>
                    </a:cubicBezTo>
                    <a:cubicBezTo>
                      <a:pt x="469" y="2"/>
                      <a:pt x="452" y="1"/>
                      <a:pt x="4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5" name="Google Shape;16285;p18"/>
              <p:cNvSpPr/>
              <p:nvPr/>
            </p:nvSpPr>
            <p:spPr>
              <a:xfrm>
                <a:off x="2152275" y="1248000"/>
                <a:ext cx="25875" cy="221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884" extrusionOk="0">
                    <a:moveTo>
                      <a:pt x="461" y="1"/>
                    </a:moveTo>
                    <a:cubicBezTo>
                      <a:pt x="419" y="1"/>
                      <a:pt x="377" y="2"/>
                      <a:pt x="335" y="2"/>
                    </a:cubicBezTo>
                    <a:cubicBezTo>
                      <a:pt x="244" y="123"/>
                      <a:pt x="183" y="245"/>
                      <a:pt x="122" y="397"/>
                    </a:cubicBezTo>
                    <a:cubicBezTo>
                      <a:pt x="62" y="518"/>
                      <a:pt x="1" y="670"/>
                      <a:pt x="153" y="792"/>
                    </a:cubicBezTo>
                    <a:cubicBezTo>
                      <a:pt x="229" y="853"/>
                      <a:pt x="320" y="883"/>
                      <a:pt x="411" y="883"/>
                    </a:cubicBezTo>
                    <a:cubicBezTo>
                      <a:pt x="502" y="883"/>
                      <a:pt x="593" y="853"/>
                      <a:pt x="669" y="792"/>
                    </a:cubicBezTo>
                    <a:cubicBezTo>
                      <a:pt x="821" y="701"/>
                      <a:pt x="1034" y="549"/>
                      <a:pt x="973" y="306"/>
                    </a:cubicBezTo>
                    <a:cubicBezTo>
                      <a:pt x="896" y="23"/>
                      <a:pt x="689" y="1"/>
                      <a:pt x="4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6" name="Google Shape;16286;p18"/>
              <p:cNvSpPr/>
              <p:nvPr/>
            </p:nvSpPr>
            <p:spPr>
              <a:xfrm>
                <a:off x="1197850" y="1247950"/>
                <a:ext cx="22825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86" extrusionOk="0">
                    <a:moveTo>
                      <a:pt x="410" y="0"/>
                    </a:moveTo>
                    <a:cubicBezTo>
                      <a:pt x="214" y="0"/>
                      <a:pt x="31" y="173"/>
                      <a:pt x="31" y="399"/>
                    </a:cubicBezTo>
                    <a:cubicBezTo>
                      <a:pt x="1" y="642"/>
                      <a:pt x="214" y="885"/>
                      <a:pt x="457" y="885"/>
                    </a:cubicBezTo>
                    <a:cubicBezTo>
                      <a:pt x="700" y="885"/>
                      <a:pt x="852" y="733"/>
                      <a:pt x="913" y="460"/>
                    </a:cubicBezTo>
                    <a:cubicBezTo>
                      <a:pt x="913" y="216"/>
                      <a:pt x="700" y="4"/>
                      <a:pt x="457" y="4"/>
                    </a:cubicBezTo>
                    <a:cubicBezTo>
                      <a:pt x="441" y="1"/>
                      <a:pt x="425" y="0"/>
                      <a:pt x="4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7" name="Google Shape;16287;p18"/>
              <p:cNvSpPr/>
              <p:nvPr/>
            </p:nvSpPr>
            <p:spPr>
              <a:xfrm>
                <a:off x="1149225" y="1119950"/>
                <a:ext cx="28900" cy="2095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838" extrusionOk="0">
                    <a:moveTo>
                      <a:pt x="395" y="1"/>
                    </a:moveTo>
                    <a:cubicBezTo>
                      <a:pt x="322" y="1"/>
                      <a:pt x="249" y="25"/>
                      <a:pt x="183" y="78"/>
                    </a:cubicBezTo>
                    <a:cubicBezTo>
                      <a:pt x="61" y="139"/>
                      <a:pt x="0" y="260"/>
                      <a:pt x="31" y="382"/>
                    </a:cubicBezTo>
                    <a:cubicBezTo>
                      <a:pt x="244" y="656"/>
                      <a:pt x="608" y="838"/>
                      <a:pt x="943" y="838"/>
                    </a:cubicBezTo>
                    <a:cubicBezTo>
                      <a:pt x="1004" y="808"/>
                      <a:pt x="1095" y="777"/>
                      <a:pt x="1155" y="716"/>
                    </a:cubicBezTo>
                    <a:cubicBezTo>
                      <a:pt x="1064" y="473"/>
                      <a:pt x="882" y="260"/>
                      <a:pt x="669" y="108"/>
                    </a:cubicBezTo>
                    <a:cubicBezTo>
                      <a:pt x="584" y="40"/>
                      <a:pt x="489" y="1"/>
                      <a:pt x="3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8" name="Google Shape;16288;p18"/>
              <p:cNvSpPr/>
              <p:nvPr/>
            </p:nvSpPr>
            <p:spPr>
              <a:xfrm>
                <a:off x="1412150" y="1322425"/>
                <a:ext cx="19775" cy="2365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946" extrusionOk="0">
                    <a:moveTo>
                      <a:pt x="421" y="1"/>
                    </a:moveTo>
                    <a:cubicBezTo>
                      <a:pt x="403" y="1"/>
                      <a:pt x="385" y="1"/>
                      <a:pt x="365" y="3"/>
                    </a:cubicBezTo>
                    <a:cubicBezTo>
                      <a:pt x="61" y="34"/>
                      <a:pt x="31" y="307"/>
                      <a:pt x="31" y="551"/>
                    </a:cubicBezTo>
                    <a:cubicBezTo>
                      <a:pt x="0" y="763"/>
                      <a:pt x="183" y="946"/>
                      <a:pt x="396" y="946"/>
                    </a:cubicBezTo>
                    <a:cubicBezTo>
                      <a:pt x="639" y="915"/>
                      <a:pt x="791" y="642"/>
                      <a:pt x="730" y="399"/>
                    </a:cubicBezTo>
                    <a:cubicBezTo>
                      <a:pt x="701" y="200"/>
                      <a:pt x="673" y="1"/>
                      <a:pt x="4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9" name="Google Shape;16289;p18"/>
              <p:cNvSpPr/>
              <p:nvPr/>
            </p:nvSpPr>
            <p:spPr>
              <a:xfrm>
                <a:off x="1564875" y="1275800"/>
                <a:ext cx="2130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49" extrusionOk="0">
                    <a:moveTo>
                      <a:pt x="302" y="1"/>
                    </a:moveTo>
                    <a:cubicBezTo>
                      <a:pt x="132" y="1"/>
                      <a:pt x="1" y="138"/>
                      <a:pt x="1" y="318"/>
                    </a:cubicBezTo>
                    <a:cubicBezTo>
                      <a:pt x="1" y="592"/>
                      <a:pt x="214" y="835"/>
                      <a:pt x="487" y="835"/>
                    </a:cubicBezTo>
                    <a:cubicBezTo>
                      <a:pt x="524" y="844"/>
                      <a:pt x="557" y="848"/>
                      <a:pt x="588" y="848"/>
                    </a:cubicBezTo>
                    <a:cubicBezTo>
                      <a:pt x="764" y="848"/>
                      <a:pt x="852" y="708"/>
                      <a:pt x="852" y="501"/>
                    </a:cubicBezTo>
                    <a:cubicBezTo>
                      <a:pt x="822" y="227"/>
                      <a:pt x="700" y="14"/>
                      <a:pt x="396" y="14"/>
                    </a:cubicBezTo>
                    <a:cubicBezTo>
                      <a:pt x="364" y="5"/>
                      <a:pt x="332" y="1"/>
                      <a:pt x="3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0" name="Google Shape;16290;p18"/>
              <p:cNvSpPr/>
              <p:nvPr/>
            </p:nvSpPr>
            <p:spPr>
              <a:xfrm>
                <a:off x="609700" y="1415875"/>
                <a:ext cx="2130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56" extrusionOk="0">
                    <a:moveTo>
                      <a:pt x="374" y="1"/>
                    </a:moveTo>
                    <a:cubicBezTo>
                      <a:pt x="157" y="1"/>
                      <a:pt x="3" y="174"/>
                      <a:pt x="31" y="399"/>
                    </a:cubicBezTo>
                    <a:cubicBezTo>
                      <a:pt x="0" y="612"/>
                      <a:pt x="122" y="794"/>
                      <a:pt x="335" y="855"/>
                    </a:cubicBezTo>
                    <a:cubicBezTo>
                      <a:pt x="608" y="855"/>
                      <a:pt x="852" y="642"/>
                      <a:pt x="852" y="369"/>
                    </a:cubicBezTo>
                    <a:cubicBezTo>
                      <a:pt x="821" y="95"/>
                      <a:pt x="639" y="4"/>
                      <a:pt x="426" y="4"/>
                    </a:cubicBezTo>
                    <a:cubicBezTo>
                      <a:pt x="408" y="2"/>
                      <a:pt x="391" y="1"/>
                      <a:pt x="3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1" name="Google Shape;16291;p18"/>
              <p:cNvSpPr/>
              <p:nvPr/>
            </p:nvSpPr>
            <p:spPr>
              <a:xfrm>
                <a:off x="2100600" y="1334825"/>
                <a:ext cx="23600" cy="20675"/>
              </a:xfrm>
              <a:custGeom>
                <a:avLst/>
                <a:gdLst/>
                <a:ahLst/>
                <a:cxnLst/>
                <a:rect l="l" t="t" r="r" b="b"/>
                <a:pathLst>
                  <a:path w="944" h="827" extrusionOk="0">
                    <a:moveTo>
                      <a:pt x="496" y="0"/>
                    </a:moveTo>
                    <a:cubicBezTo>
                      <a:pt x="453" y="0"/>
                      <a:pt x="409" y="8"/>
                      <a:pt x="366" y="24"/>
                    </a:cubicBezTo>
                    <a:cubicBezTo>
                      <a:pt x="153" y="24"/>
                      <a:pt x="1" y="237"/>
                      <a:pt x="31" y="480"/>
                    </a:cubicBezTo>
                    <a:cubicBezTo>
                      <a:pt x="84" y="665"/>
                      <a:pt x="182" y="826"/>
                      <a:pt x="366" y="826"/>
                    </a:cubicBezTo>
                    <a:cubicBezTo>
                      <a:pt x="394" y="826"/>
                      <a:pt x="425" y="823"/>
                      <a:pt x="457" y="814"/>
                    </a:cubicBezTo>
                    <a:cubicBezTo>
                      <a:pt x="670" y="784"/>
                      <a:pt x="943" y="693"/>
                      <a:pt x="882" y="389"/>
                    </a:cubicBezTo>
                    <a:cubicBezTo>
                      <a:pt x="882" y="164"/>
                      <a:pt x="697" y="0"/>
                      <a:pt x="4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2" name="Google Shape;16292;p18"/>
              <p:cNvSpPr/>
              <p:nvPr/>
            </p:nvSpPr>
            <p:spPr>
              <a:xfrm>
                <a:off x="1412150" y="957750"/>
                <a:ext cx="220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22" extrusionOk="0">
                    <a:moveTo>
                      <a:pt x="365" y="1"/>
                    </a:moveTo>
                    <a:cubicBezTo>
                      <a:pt x="183" y="1"/>
                      <a:pt x="31" y="153"/>
                      <a:pt x="61" y="365"/>
                    </a:cubicBezTo>
                    <a:cubicBezTo>
                      <a:pt x="0" y="608"/>
                      <a:pt x="213" y="821"/>
                      <a:pt x="487" y="821"/>
                    </a:cubicBezTo>
                    <a:cubicBezTo>
                      <a:pt x="699" y="821"/>
                      <a:pt x="882" y="700"/>
                      <a:pt x="851" y="426"/>
                    </a:cubicBezTo>
                    <a:cubicBezTo>
                      <a:pt x="821" y="183"/>
                      <a:pt x="608" y="1"/>
                      <a:pt x="3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3" name="Google Shape;16293;p18"/>
              <p:cNvSpPr/>
              <p:nvPr/>
            </p:nvSpPr>
            <p:spPr>
              <a:xfrm>
                <a:off x="1768525" y="1243350"/>
                <a:ext cx="23600" cy="3435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1374" extrusionOk="0">
                    <a:moveTo>
                      <a:pt x="634" y="1"/>
                    </a:moveTo>
                    <a:cubicBezTo>
                      <a:pt x="454" y="1"/>
                      <a:pt x="316" y="106"/>
                      <a:pt x="153" y="188"/>
                    </a:cubicBezTo>
                    <a:cubicBezTo>
                      <a:pt x="214" y="552"/>
                      <a:pt x="153" y="948"/>
                      <a:pt x="1" y="1282"/>
                    </a:cubicBezTo>
                    <a:cubicBezTo>
                      <a:pt x="178" y="1298"/>
                      <a:pt x="364" y="1374"/>
                      <a:pt x="531" y="1374"/>
                    </a:cubicBezTo>
                    <a:cubicBezTo>
                      <a:pt x="679" y="1374"/>
                      <a:pt x="813" y="1314"/>
                      <a:pt x="913" y="1100"/>
                    </a:cubicBezTo>
                    <a:cubicBezTo>
                      <a:pt x="943" y="704"/>
                      <a:pt x="730" y="370"/>
                      <a:pt x="700" y="5"/>
                    </a:cubicBezTo>
                    <a:cubicBezTo>
                      <a:pt x="677" y="2"/>
                      <a:pt x="655" y="1"/>
                      <a:pt x="6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4" name="Google Shape;16294;p18"/>
              <p:cNvSpPr/>
              <p:nvPr/>
            </p:nvSpPr>
            <p:spPr>
              <a:xfrm>
                <a:off x="1791325" y="1242150"/>
                <a:ext cx="2967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187" h="966" extrusionOk="0">
                    <a:moveTo>
                      <a:pt x="548" y="0"/>
                    </a:moveTo>
                    <a:cubicBezTo>
                      <a:pt x="396" y="0"/>
                      <a:pt x="244" y="68"/>
                      <a:pt x="153" y="205"/>
                    </a:cubicBezTo>
                    <a:cubicBezTo>
                      <a:pt x="1" y="357"/>
                      <a:pt x="31" y="600"/>
                      <a:pt x="183" y="722"/>
                    </a:cubicBezTo>
                    <a:lnTo>
                      <a:pt x="366" y="783"/>
                    </a:lnTo>
                    <a:cubicBezTo>
                      <a:pt x="457" y="874"/>
                      <a:pt x="609" y="844"/>
                      <a:pt x="700" y="965"/>
                    </a:cubicBezTo>
                    <a:cubicBezTo>
                      <a:pt x="943" y="752"/>
                      <a:pt x="1186" y="509"/>
                      <a:pt x="943" y="205"/>
                    </a:cubicBezTo>
                    <a:cubicBezTo>
                      <a:pt x="852" y="68"/>
                      <a:pt x="700" y="0"/>
                      <a:pt x="5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5" name="Google Shape;16295;p18"/>
              <p:cNvSpPr/>
              <p:nvPr/>
            </p:nvSpPr>
            <p:spPr>
              <a:xfrm>
                <a:off x="1551200" y="1017025"/>
                <a:ext cx="213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22" extrusionOk="0">
                    <a:moveTo>
                      <a:pt x="487" y="0"/>
                    </a:moveTo>
                    <a:cubicBezTo>
                      <a:pt x="244" y="0"/>
                      <a:pt x="62" y="152"/>
                      <a:pt x="31" y="365"/>
                    </a:cubicBezTo>
                    <a:cubicBezTo>
                      <a:pt x="1" y="608"/>
                      <a:pt x="153" y="791"/>
                      <a:pt x="396" y="821"/>
                    </a:cubicBezTo>
                    <a:cubicBezTo>
                      <a:pt x="609" y="821"/>
                      <a:pt x="791" y="669"/>
                      <a:pt x="821" y="426"/>
                    </a:cubicBezTo>
                    <a:cubicBezTo>
                      <a:pt x="852" y="213"/>
                      <a:pt x="730" y="0"/>
                      <a:pt x="4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6" name="Google Shape;16296;p18"/>
              <p:cNvSpPr/>
              <p:nvPr/>
            </p:nvSpPr>
            <p:spPr>
              <a:xfrm>
                <a:off x="1700900" y="1344525"/>
                <a:ext cx="2202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881" h="825" extrusionOk="0">
                    <a:moveTo>
                      <a:pt x="457" y="1"/>
                    </a:moveTo>
                    <a:cubicBezTo>
                      <a:pt x="244" y="92"/>
                      <a:pt x="1" y="214"/>
                      <a:pt x="62" y="487"/>
                    </a:cubicBezTo>
                    <a:cubicBezTo>
                      <a:pt x="92" y="670"/>
                      <a:pt x="183" y="822"/>
                      <a:pt x="426" y="822"/>
                    </a:cubicBezTo>
                    <a:cubicBezTo>
                      <a:pt x="442" y="824"/>
                      <a:pt x="457" y="824"/>
                      <a:pt x="473" y="824"/>
                    </a:cubicBezTo>
                    <a:cubicBezTo>
                      <a:pt x="696" y="824"/>
                      <a:pt x="880" y="624"/>
                      <a:pt x="852" y="396"/>
                    </a:cubicBezTo>
                    <a:cubicBezTo>
                      <a:pt x="852" y="153"/>
                      <a:pt x="700" y="31"/>
                      <a:pt x="4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7" name="Google Shape;16297;p18"/>
              <p:cNvSpPr/>
              <p:nvPr/>
            </p:nvSpPr>
            <p:spPr>
              <a:xfrm>
                <a:off x="1982075" y="1096800"/>
                <a:ext cx="18925" cy="26900"/>
              </a:xfrm>
              <a:custGeom>
                <a:avLst/>
                <a:gdLst/>
                <a:ahLst/>
                <a:cxnLst/>
                <a:rect l="l" t="t" r="r" b="b"/>
                <a:pathLst>
                  <a:path w="757" h="1076" extrusionOk="0">
                    <a:moveTo>
                      <a:pt x="517" y="1"/>
                    </a:moveTo>
                    <a:cubicBezTo>
                      <a:pt x="152" y="153"/>
                      <a:pt x="183" y="426"/>
                      <a:pt x="91" y="639"/>
                    </a:cubicBezTo>
                    <a:cubicBezTo>
                      <a:pt x="0" y="822"/>
                      <a:pt x="122" y="1034"/>
                      <a:pt x="334" y="1065"/>
                    </a:cubicBezTo>
                    <a:cubicBezTo>
                      <a:pt x="359" y="1072"/>
                      <a:pt x="384" y="1075"/>
                      <a:pt x="409" y="1075"/>
                    </a:cubicBezTo>
                    <a:cubicBezTo>
                      <a:pt x="594" y="1075"/>
                      <a:pt x="756" y="884"/>
                      <a:pt x="730" y="670"/>
                    </a:cubicBezTo>
                    <a:cubicBezTo>
                      <a:pt x="730" y="426"/>
                      <a:pt x="669" y="183"/>
                      <a:pt x="5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8" name="Google Shape;16298;p18"/>
              <p:cNvSpPr/>
              <p:nvPr/>
            </p:nvSpPr>
            <p:spPr>
              <a:xfrm>
                <a:off x="1297400" y="1176125"/>
                <a:ext cx="19775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791" h="1053" extrusionOk="0">
                    <a:moveTo>
                      <a:pt x="384" y="1"/>
                    </a:moveTo>
                    <a:cubicBezTo>
                      <a:pt x="255" y="1"/>
                      <a:pt x="158" y="101"/>
                      <a:pt x="92" y="232"/>
                    </a:cubicBezTo>
                    <a:cubicBezTo>
                      <a:pt x="1" y="506"/>
                      <a:pt x="31" y="810"/>
                      <a:pt x="183" y="1053"/>
                    </a:cubicBezTo>
                    <a:cubicBezTo>
                      <a:pt x="365" y="871"/>
                      <a:pt x="548" y="688"/>
                      <a:pt x="730" y="475"/>
                    </a:cubicBezTo>
                    <a:cubicBezTo>
                      <a:pt x="791" y="323"/>
                      <a:pt x="730" y="111"/>
                      <a:pt x="548" y="50"/>
                    </a:cubicBezTo>
                    <a:cubicBezTo>
                      <a:pt x="488" y="16"/>
                      <a:pt x="434" y="1"/>
                      <a:pt x="3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9" name="Google Shape;16299;p18"/>
              <p:cNvSpPr/>
              <p:nvPr/>
            </p:nvSpPr>
            <p:spPr>
              <a:xfrm>
                <a:off x="1418225" y="1384800"/>
                <a:ext cx="2130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792" extrusionOk="0">
                    <a:moveTo>
                      <a:pt x="426" y="1"/>
                    </a:moveTo>
                    <a:cubicBezTo>
                      <a:pt x="213" y="31"/>
                      <a:pt x="1" y="122"/>
                      <a:pt x="31" y="366"/>
                    </a:cubicBezTo>
                    <a:cubicBezTo>
                      <a:pt x="31" y="609"/>
                      <a:pt x="213" y="791"/>
                      <a:pt x="426" y="791"/>
                    </a:cubicBezTo>
                    <a:cubicBezTo>
                      <a:pt x="639" y="791"/>
                      <a:pt x="852" y="639"/>
                      <a:pt x="852" y="396"/>
                    </a:cubicBezTo>
                    <a:cubicBezTo>
                      <a:pt x="852" y="183"/>
                      <a:pt x="669" y="1"/>
                      <a:pt x="4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0" name="Google Shape;16300;p18"/>
              <p:cNvSpPr/>
              <p:nvPr/>
            </p:nvSpPr>
            <p:spPr>
              <a:xfrm>
                <a:off x="1682675" y="997175"/>
                <a:ext cx="22000" cy="182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728" extrusionOk="0">
                    <a:moveTo>
                      <a:pt x="533" y="1"/>
                    </a:moveTo>
                    <a:cubicBezTo>
                      <a:pt x="518" y="1"/>
                      <a:pt x="502" y="2"/>
                      <a:pt x="487" y="4"/>
                    </a:cubicBezTo>
                    <a:cubicBezTo>
                      <a:pt x="274" y="4"/>
                      <a:pt x="61" y="65"/>
                      <a:pt x="31" y="308"/>
                    </a:cubicBezTo>
                    <a:cubicBezTo>
                      <a:pt x="0" y="551"/>
                      <a:pt x="183" y="673"/>
                      <a:pt x="426" y="703"/>
                    </a:cubicBezTo>
                    <a:cubicBezTo>
                      <a:pt x="464" y="720"/>
                      <a:pt x="502" y="727"/>
                      <a:pt x="539" y="727"/>
                    </a:cubicBezTo>
                    <a:cubicBezTo>
                      <a:pt x="708" y="727"/>
                      <a:pt x="851" y="568"/>
                      <a:pt x="851" y="369"/>
                    </a:cubicBezTo>
                    <a:cubicBezTo>
                      <a:pt x="879" y="172"/>
                      <a:pt x="725" y="1"/>
                      <a:pt x="5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1" name="Google Shape;16301;p18"/>
              <p:cNvSpPr/>
              <p:nvPr/>
            </p:nvSpPr>
            <p:spPr>
              <a:xfrm>
                <a:off x="685700" y="1276100"/>
                <a:ext cx="19775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854" extrusionOk="0">
                    <a:moveTo>
                      <a:pt x="459" y="0"/>
                    </a:moveTo>
                    <a:cubicBezTo>
                      <a:pt x="251" y="0"/>
                      <a:pt x="0" y="317"/>
                      <a:pt x="0" y="549"/>
                    </a:cubicBezTo>
                    <a:cubicBezTo>
                      <a:pt x="0" y="732"/>
                      <a:pt x="122" y="853"/>
                      <a:pt x="304" y="853"/>
                    </a:cubicBezTo>
                    <a:cubicBezTo>
                      <a:pt x="547" y="853"/>
                      <a:pt x="760" y="671"/>
                      <a:pt x="790" y="428"/>
                    </a:cubicBezTo>
                    <a:cubicBezTo>
                      <a:pt x="790" y="245"/>
                      <a:pt x="669" y="63"/>
                      <a:pt x="486" y="2"/>
                    </a:cubicBezTo>
                    <a:cubicBezTo>
                      <a:pt x="477" y="1"/>
                      <a:pt x="468" y="0"/>
                      <a:pt x="4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2" name="Google Shape;16302;p18"/>
              <p:cNvSpPr/>
              <p:nvPr/>
            </p:nvSpPr>
            <p:spPr>
              <a:xfrm>
                <a:off x="1193325" y="1185575"/>
                <a:ext cx="23550" cy="2780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1112" extrusionOk="0">
                    <a:moveTo>
                      <a:pt x="265" y="1"/>
                    </a:moveTo>
                    <a:cubicBezTo>
                      <a:pt x="45" y="1"/>
                      <a:pt x="0" y="163"/>
                      <a:pt x="60" y="523"/>
                    </a:cubicBezTo>
                    <a:cubicBezTo>
                      <a:pt x="91" y="675"/>
                      <a:pt x="121" y="857"/>
                      <a:pt x="182" y="1009"/>
                    </a:cubicBezTo>
                    <a:cubicBezTo>
                      <a:pt x="250" y="1078"/>
                      <a:pt x="336" y="1112"/>
                      <a:pt x="425" y="1112"/>
                    </a:cubicBezTo>
                    <a:cubicBezTo>
                      <a:pt x="455" y="1112"/>
                      <a:pt x="486" y="1108"/>
                      <a:pt x="516" y="1100"/>
                    </a:cubicBezTo>
                    <a:cubicBezTo>
                      <a:pt x="668" y="766"/>
                      <a:pt x="942" y="493"/>
                      <a:pt x="759" y="128"/>
                    </a:cubicBezTo>
                    <a:cubicBezTo>
                      <a:pt x="541" y="45"/>
                      <a:pt x="379" y="1"/>
                      <a:pt x="2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3" name="Google Shape;16303;p18"/>
              <p:cNvSpPr/>
              <p:nvPr/>
            </p:nvSpPr>
            <p:spPr>
              <a:xfrm>
                <a:off x="956200" y="1167250"/>
                <a:ext cx="265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801" extrusionOk="0">
                    <a:moveTo>
                      <a:pt x="400" y="0"/>
                    </a:moveTo>
                    <a:cubicBezTo>
                      <a:pt x="366" y="0"/>
                      <a:pt x="334" y="3"/>
                      <a:pt x="305" y="10"/>
                    </a:cubicBezTo>
                    <a:cubicBezTo>
                      <a:pt x="153" y="40"/>
                      <a:pt x="1" y="192"/>
                      <a:pt x="92" y="314"/>
                    </a:cubicBezTo>
                    <a:cubicBezTo>
                      <a:pt x="244" y="496"/>
                      <a:pt x="426" y="648"/>
                      <a:pt x="639" y="800"/>
                    </a:cubicBezTo>
                    <a:cubicBezTo>
                      <a:pt x="822" y="709"/>
                      <a:pt x="974" y="557"/>
                      <a:pt x="1034" y="344"/>
                    </a:cubicBezTo>
                    <a:cubicBezTo>
                      <a:pt x="1062" y="208"/>
                      <a:pt x="677" y="0"/>
                      <a:pt x="4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4" name="Google Shape;16304;p18"/>
              <p:cNvSpPr/>
              <p:nvPr/>
            </p:nvSpPr>
            <p:spPr>
              <a:xfrm>
                <a:off x="1372625" y="1170425"/>
                <a:ext cx="2130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734" extrusionOk="0">
                    <a:moveTo>
                      <a:pt x="319" y="0"/>
                    </a:moveTo>
                    <a:cubicBezTo>
                      <a:pt x="158" y="0"/>
                      <a:pt x="31" y="142"/>
                      <a:pt x="31" y="308"/>
                    </a:cubicBezTo>
                    <a:cubicBezTo>
                      <a:pt x="1" y="612"/>
                      <a:pt x="214" y="734"/>
                      <a:pt x="487" y="734"/>
                    </a:cubicBezTo>
                    <a:cubicBezTo>
                      <a:pt x="700" y="703"/>
                      <a:pt x="852" y="643"/>
                      <a:pt x="852" y="430"/>
                    </a:cubicBezTo>
                    <a:cubicBezTo>
                      <a:pt x="852" y="176"/>
                      <a:pt x="669" y="1"/>
                      <a:pt x="424" y="1"/>
                    </a:cubicBezTo>
                    <a:cubicBezTo>
                      <a:pt x="405" y="1"/>
                      <a:pt x="385" y="2"/>
                      <a:pt x="366" y="4"/>
                    </a:cubicBezTo>
                    <a:cubicBezTo>
                      <a:pt x="350" y="2"/>
                      <a:pt x="334" y="0"/>
                      <a:pt x="3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5" name="Google Shape;16305;p18"/>
              <p:cNvSpPr/>
              <p:nvPr/>
            </p:nvSpPr>
            <p:spPr>
              <a:xfrm>
                <a:off x="666700" y="1291350"/>
                <a:ext cx="281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071" extrusionOk="0">
                    <a:moveTo>
                      <a:pt x="122" y="0"/>
                    </a:moveTo>
                    <a:cubicBezTo>
                      <a:pt x="31" y="31"/>
                      <a:pt x="0" y="152"/>
                      <a:pt x="31" y="243"/>
                    </a:cubicBezTo>
                    <a:cubicBezTo>
                      <a:pt x="213" y="578"/>
                      <a:pt x="487" y="851"/>
                      <a:pt x="821" y="1034"/>
                    </a:cubicBezTo>
                    <a:cubicBezTo>
                      <a:pt x="864" y="1060"/>
                      <a:pt x="902" y="1071"/>
                      <a:pt x="936" y="1071"/>
                    </a:cubicBezTo>
                    <a:cubicBezTo>
                      <a:pt x="1022" y="1071"/>
                      <a:pt x="1081" y="999"/>
                      <a:pt x="1125" y="912"/>
                    </a:cubicBezTo>
                    <a:lnTo>
                      <a:pt x="1125" y="730"/>
                    </a:lnTo>
                    <a:cubicBezTo>
                      <a:pt x="760" y="578"/>
                      <a:pt x="487" y="335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6" name="Google Shape;16306;p18"/>
              <p:cNvSpPr/>
              <p:nvPr/>
            </p:nvSpPr>
            <p:spPr>
              <a:xfrm>
                <a:off x="947850" y="1308350"/>
                <a:ext cx="21300" cy="1960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784" extrusionOk="0">
                    <a:moveTo>
                      <a:pt x="302" y="1"/>
                    </a:moveTo>
                    <a:cubicBezTo>
                      <a:pt x="186" y="1"/>
                      <a:pt x="85" y="88"/>
                      <a:pt x="61" y="232"/>
                    </a:cubicBezTo>
                    <a:cubicBezTo>
                      <a:pt x="1" y="445"/>
                      <a:pt x="274" y="779"/>
                      <a:pt x="517" y="779"/>
                    </a:cubicBezTo>
                    <a:cubicBezTo>
                      <a:pt x="536" y="782"/>
                      <a:pt x="554" y="784"/>
                      <a:pt x="572" y="784"/>
                    </a:cubicBezTo>
                    <a:cubicBezTo>
                      <a:pt x="718" y="784"/>
                      <a:pt x="797" y="672"/>
                      <a:pt x="852" y="536"/>
                    </a:cubicBezTo>
                    <a:cubicBezTo>
                      <a:pt x="821" y="262"/>
                      <a:pt x="639" y="80"/>
                      <a:pt x="396" y="19"/>
                    </a:cubicBezTo>
                    <a:cubicBezTo>
                      <a:pt x="364" y="7"/>
                      <a:pt x="332" y="1"/>
                      <a:pt x="3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7" name="Google Shape;16307;p18"/>
              <p:cNvSpPr/>
              <p:nvPr/>
            </p:nvSpPr>
            <p:spPr>
              <a:xfrm>
                <a:off x="1074000" y="1120250"/>
                <a:ext cx="22050" cy="169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678" extrusionOk="0">
                    <a:moveTo>
                      <a:pt x="414" y="1"/>
                    </a:moveTo>
                    <a:cubicBezTo>
                      <a:pt x="389" y="1"/>
                      <a:pt x="362" y="2"/>
                      <a:pt x="335" y="5"/>
                    </a:cubicBezTo>
                    <a:cubicBezTo>
                      <a:pt x="152" y="5"/>
                      <a:pt x="0" y="188"/>
                      <a:pt x="61" y="370"/>
                    </a:cubicBezTo>
                    <a:cubicBezTo>
                      <a:pt x="61" y="575"/>
                      <a:pt x="164" y="678"/>
                      <a:pt x="318" y="678"/>
                    </a:cubicBezTo>
                    <a:cubicBezTo>
                      <a:pt x="369" y="678"/>
                      <a:pt x="426" y="666"/>
                      <a:pt x="487" y="644"/>
                    </a:cubicBezTo>
                    <a:cubicBezTo>
                      <a:pt x="639" y="613"/>
                      <a:pt x="882" y="583"/>
                      <a:pt x="851" y="340"/>
                    </a:cubicBezTo>
                    <a:cubicBezTo>
                      <a:pt x="769" y="121"/>
                      <a:pt x="638" y="1"/>
                      <a:pt x="4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8" name="Google Shape;16308;p18"/>
              <p:cNvSpPr/>
              <p:nvPr/>
            </p:nvSpPr>
            <p:spPr>
              <a:xfrm>
                <a:off x="1100600" y="1111550"/>
                <a:ext cx="19025" cy="255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1022" extrusionOk="0">
                    <a:moveTo>
                      <a:pt x="417" y="0"/>
                    </a:moveTo>
                    <a:cubicBezTo>
                      <a:pt x="380" y="0"/>
                      <a:pt x="341" y="6"/>
                      <a:pt x="304" y="19"/>
                    </a:cubicBezTo>
                    <a:cubicBezTo>
                      <a:pt x="91" y="49"/>
                      <a:pt x="0" y="262"/>
                      <a:pt x="122" y="414"/>
                    </a:cubicBezTo>
                    <a:cubicBezTo>
                      <a:pt x="243" y="688"/>
                      <a:pt x="456" y="900"/>
                      <a:pt x="730" y="1022"/>
                    </a:cubicBezTo>
                    <a:cubicBezTo>
                      <a:pt x="760" y="688"/>
                      <a:pt x="638" y="444"/>
                      <a:pt x="669" y="262"/>
                    </a:cubicBezTo>
                    <a:cubicBezTo>
                      <a:pt x="693" y="93"/>
                      <a:pt x="563" y="0"/>
                      <a:pt x="4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9" name="Google Shape;16309;p18"/>
              <p:cNvSpPr/>
              <p:nvPr/>
            </p:nvSpPr>
            <p:spPr>
              <a:xfrm>
                <a:off x="696375" y="1526025"/>
                <a:ext cx="18225" cy="18450"/>
              </a:xfrm>
              <a:custGeom>
                <a:avLst/>
                <a:gdLst/>
                <a:ahLst/>
                <a:cxnLst/>
                <a:rect l="l" t="t" r="r" b="b"/>
                <a:pathLst>
                  <a:path w="729" h="738" extrusionOk="0">
                    <a:moveTo>
                      <a:pt x="404" y="1"/>
                    </a:moveTo>
                    <a:cubicBezTo>
                      <a:pt x="381" y="1"/>
                      <a:pt x="358" y="2"/>
                      <a:pt x="333" y="5"/>
                    </a:cubicBezTo>
                    <a:cubicBezTo>
                      <a:pt x="319" y="3"/>
                      <a:pt x="306" y="2"/>
                      <a:pt x="293" y="2"/>
                    </a:cubicBezTo>
                    <a:cubicBezTo>
                      <a:pt x="129" y="2"/>
                      <a:pt x="1" y="171"/>
                      <a:pt x="29" y="340"/>
                    </a:cubicBezTo>
                    <a:cubicBezTo>
                      <a:pt x="1" y="539"/>
                      <a:pt x="158" y="738"/>
                      <a:pt x="378" y="738"/>
                    </a:cubicBezTo>
                    <a:cubicBezTo>
                      <a:pt x="393" y="738"/>
                      <a:pt x="408" y="737"/>
                      <a:pt x="424" y="735"/>
                    </a:cubicBezTo>
                    <a:cubicBezTo>
                      <a:pt x="637" y="705"/>
                      <a:pt x="728" y="583"/>
                      <a:pt x="728" y="340"/>
                    </a:cubicBezTo>
                    <a:cubicBezTo>
                      <a:pt x="728" y="121"/>
                      <a:pt x="605" y="1"/>
                      <a:pt x="4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0" name="Google Shape;16310;p18"/>
              <p:cNvSpPr/>
              <p:nvPr/>
            </p:nvSpPr>
            <p:spPr>
              <a:xfrm>
                <a:off x="984325" y="1248950"/>
                <a:ext cx="26625" cy="16425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657" extrusionOk="0">
                    <a:moveTo>
                      <a:pt x="736" y="0"/>
                    </a:moveTo>
                    <a:cubicBezTo>
                      <a:pt x="496" y="0"/>
                      <a:pt x="317" y="142"/>
                      <a:pt x="122" y="207"/>
                    </a:cubicBezTo>
                    <a:cubicBezTo>
                      <a:pt x="1" y="237"/>
                      <a:pt x="1" y="389"/>
                      <a:pt x="31" y="511"/>
                    </a:cubicBezTo>
                    <a:cubicBezTo>
                      <a:pt x="75" y="600"/>
                      <a:pt x="153" y="656"/>
                      <a:pt x="238" y="656"/>
                    </a:cubicBezTo>
                    <a:cubicBezTo>
                      <a:pt x="270" y="656"/>
                      <a:pt x="302" y="649"/>
                      <a:pt x="335" y="632"/>
                    </a:cubicBezTo>
                    <a:cubicBezTo>
                      <a:pt x="639" y="541"/>
                      <a:pt x="882" y="328"/>
                      <a:pt x="1064" y="85"/>
                    </a:cubicBezTo>
                    <a:cubicBezTo>
                      <a:pt x="941" y="24"/>
                      <a:pt x="834" y="0"/>
                      <a:pt x="7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1" name="Google Shape;16311;p18"/>
              <p:cNvSpPr/>
              <p:nvPr/>
            </p:nvSpPr>
            <p:spPr>
              <a:xfrm>
                <a:off x="2059575" y="1153800"/>
                <a:ext cx="19025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91" extrusionOk="0">
                    <a:moveTo>
                      <a:pt x="396" y="1"/>
                    </a:moveTo>
                    <a:cubicBezTo>
                      <a:pt x="152" y="1"/>
                      <a:pt x="1" y="213"/>
                      <a:pt x="61" y="457"/>
                    </a:cubicBezTo>
                    <a:cubicBezTo>
                      <a:pt x="61" y="639"/>
                      <a:pt x="244" y="791"/>
                      <a:pt x="426" y="791"/>
                    </a:cubicBezTo>
                    <a:cubicBezTo>
                      <a:pt x="639" y="730"/>
                      <a:pt x="760" y="548"/>
                      <a:pt x="730" y="335"/>
                    </a:cubicBezTo>
                    <a:cubicBezTo>
                      <a:pt x="700" y="153"/>
                      <a:pt x="608" y="1"/>
                      <a:pt x="3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2" name="Google Shape;16312;p18"/>
              <p:cNvSpPr/>
              <p:nvPr/>
            </p:nvSpPr>
            <p:spPr>
              <a:xfrm>
                <a:off x="1330850" y="1152900"/>
                <a:ext cx="20525" cy="19175"/>
              </a:xfrm>
              <a:custGeom>
                <a:avLst/>
                <a:gdLst/>
                <a:ahLst/>
                <a:cxnLst/>
                <a:rect l="l" t="t" r="r" b="b"/>
                <a:pathLst>
                  <a:path w="821" h="767" extrusionOk="0">
                    <a:moveTo>
                      <a:pt x="669" y="1"/>
                    </a:moveTo>
                    <a:cubicBezTo>
                      <a:pt x="304" y="1"/>
                      <a:pt x="84" y="110"/>
                      <a:pt x="30" y="432"/>
                    </a:cubicBezTo>
                    <a:cubicBezTo>
                      <a:pt x="0" y="645"/>
                      <a:pt x="213" y="766"/>
                      <a:pt x="365" y="766"/>
                    </a:cubicBezTo>
                    <a:cubicBezTo>
                      <a:pt x="821" y="766"/>
                      <a:pt x="699" y="310"/>
                      <a:pt x="821" y="6"/>
                    </a:cubicBezTo>
                    <a:cubicBezTo>
                      <a:pt x="768" y="3"/>
                      <a:pt x="717" y="1"/>
                      <a:pt x="6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3" name="Google Shape;16313;p18"/>
              <p:cNvSpPr/>
              <p:nvPr/>
            </p:nvSpPr>
            <p:spPr>
              <a:xfrm>
                <a:off x="592975" y="1042750"/>
                <a:ext cx="20550" cy="177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10" extrusionOk="0">
                    <a:moveTo>
                      <a:pt x="422" y="0"/>
                    </a:moveTo>
                    <a:cubicBezTo>
                      <a:pt x="233" y="0"/>
                      <a:pt x="58" y="118"/>
                      <a:pt x="31" y="309"/>
                    </a:cubicBezTo>
                    <a:cubicBezTo>
                      <a:pt x="1" y="491"/>
                      <a:pt x="122" y="674"/>
                      <a:pt x="335" y="704"/>
                    </a:cubicBezTo>
                    <a:cubicBezTo>
                      <a:pt x="365" y="708"/>
                      <a:pt x="393" y="710"/>
                      <a:pt x="420" y="710"/>
                    </a:cubicBezTo>
                    <a:cubicBezTo>
                      <a:pt x="614" y="710"/>
                      <a:pt x="741" y="610"/>
                      <a:pt x="821" y="370"/>
                    </a:cubicBezTo>
                    <a:cubicBezTo>
                      <a:pt x="791" y="187"/>
                      <a:pt x="669" y="35"/>
                      <a:pt x="487" y="5"/>
                    </a:cubicBezTo>
                    <a:cubicBezTo>
                      <a:pt x="465" y="2"/>
                      <a:pt x="444" y="0"/>
                      <a:pt x="4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4" name="Google Shape;16314;p18"/>
              <p:cNvSpPr/>
              <p:nvPr/>
            </p:nvSpPr>
            <p:spPr>
              <a:xfrm>
                <a:off x="2023100" y="1284500"/>
                <a:ext cx="182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730" h="822" extrusionOk="0">
                    <a:moveTo>
                      <a:pt x="456" y="1"/>
                    </a:moveTo>
                    <a:cubicBezTo>
                      <a:pt x="213" y="1"/>
                      <a:pt x="1" y="213"/>
                      <a:pt x="31" y="487"/>
                    </a:cubicBezTo>
                    <a:cubicBezTo>
                      <a:pt x="31" y="609"/>
                      <a:pt x="1" y="821"/>
                      <a:pt x="213" y="821"/>
                    </a:cubicBezTo>
                    <a:cubicBezTo>
                      <a:pt x="456" y="791"/>
                      <a:pt x="669" y="609"/>
                      <a:pt x="700" y="335"/>
                    </a:cubicBezTo>
                    <a:cubicBezTo>
                      <a:pt x="730" y="122"/>
                      <a:pt x="608" y="1"/>
                      <a:pt x="4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5" name="Google Shape;16315;p18"/>
              <p:cNvSpPr/>
              <p:nvPr/>
            </p:nvSpPr>
            <p:spPr>
              <a:xfrm>
                <a:off x="733550" y="1339225"/>
                <a:ext cx="182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00" extrusionOk="0">
                    <a:moveTo>
                      <a:pt x="427" y="0"/>
                    </a:moveTo>
                    <a:cubicBezTo>
                      <a:pt x="214" y="0"/>
                      <a:pt x="1" y="183"/>
                      <a:pt x="1" y="395"/>
                    </a:cubicBezTo>
                    <a:cubicBezTo>
                      <a:pt x="1" y="638"/>
                      <a:pt x="153" y="699"/>
                      <a:pt x="335" y="699"/>
                    </a:cubicBezTo>
                    <a:cubicBezTo>
                      <a:pt x="609" y="699"/>
                      <a:pt x="730" y="547"/>
                      <a:pt x="700" y="304"/>
                    </a:cubicBezTo>
                    <a:cubicBezTo>
                      <a:pt x="730" y="152"/>
                      <a:pt x="579" y="0"/>
                      <a:pt x="4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6" name="Google Shape;16316;p18"/>
              <p:cNvSpPr/>
              <p:nvPr/>
            </p:nvSpPr>
            <p:spPr>
              <a:xfrm>
                <a:off x="647700" y="1403050"/>
                <a:ext cx="190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00" extrusionOk="0">
                    <a:moveTo>
                      <a:pt x="395" y="0"/>
                    </a:moveTo>
                    <a:cubicBezTo>
                      <a:pt x="183" y="0"/>
                      <a:pt x="0" y="152"/>
                      <a:pt x="0" y="365"/>
                    </a:cubicBezTo>
                    <a:cubicBezTo>
                      <a:pt x="31" y="578"/>
                      <a:pt x="183" y="669"/>
                      <a:pt x="365" y="699"/>
                    </a:cubicBezTo>
                    <a:cubicBezTo>
                      <a:pt x="578" y="699"/>
                      <a:pt x="760" y="517"/>
                      <a:pt x="730" y="304"/>
                    </a:cubicBezTo>
                    <a:cubicBezTo>
                      <a:pt x="760" y="92"/>
                      <a:pt x="608" y="0"/>
                      <a:pt x="3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7" name="Google Shape;16317;p18"/>
              <p:cNvSpPr/>
              <p:nvPr/>
            </p:nvSpPr>
            <p:spPr>
              <a:xfrm>
                <a:off x="1777650" y="1243475"/>
                <a:ext cx="18275" cy="2662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065" extrusionOk="0">
                    <a:moveTo>
                      <a:pt x="335" y="0"/>
                    </a:moveTo>
                    <a:lnTo>
                      <a:pt x="335" y="0"/>
                    </a:lnTo>
                    <a:cubicBezTo>
                      <a:pt x="1" y="608"/>
                      <a:pt x="1" y="608"/>
                      <a:pt x="548" y="1064"/>
                    </a:cubicBezTo>
                    <a:cubicBezTo>
                      <a:pt x="669" y="973"/>
                      <a:pt x="730" y="821"/>
                      <a:pt x="730" y="669"/>
                    </a:cubicBezTo>
                    <a:lnTo>
                      <a:pt x="700" y="152"/>
                    </a:lnTo>
                    <a:lnTo>
                      <a:pt x="33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8" name="Google Shape;16318;p18"/>
              <p:cNvSpPr/>
              <p:nvPr/>
            </p:nvSpPr>
            <p:spPr>
              <a:xfrm>
                <a:off x="2188750" y="1153050"/>
                <a:ext cx="25875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764" extrusionOk="0">
                    <a:moveTo>
                      <a:pt x="274" y="0"/>
                    </a:moveTo>
                    <a:cubicBezTo>
                      <a:pt x="183" y="61"/>
                      <a:pt x="92" y="152"/>
                      <a:pt x="31" y="243"/>
                    </a:cubicBezTo>
                    <a:cubicBezTo>
                      <a:pt x="1" y="274"/>
                      <a:pt x="31" y="395"/>
                      <a:pt x="31" y="395"/>
                    </a:cubicBezTo>
                    <a:cubicBezTo>
                      <a:pt x="305" y="578"/>
                      <a:pt x="609" y="699"/>
                      <a:pt x="913" y="760"/>
                    </a:cubicBezTo>
                    <a:cubicBezTo>
                      <a:pt x="915" y="762"/>
                      <a:pt x="918" y="764"/>
                      <a:pt x="921" y="764"/>
                    </a:cubicBezTo>
                    <a:cubicBezTo>
                      <a:pt x="956" y="764"/>
                      <a:pt x="1034" y="606"/>
                      <a:pt x="1034" y="578"/>
                    </a:cubicBezTo>
                    <a:cubicBezTo>
                      <a:pt x="913" y="213"/>
                      <a:pt x="457" y="304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9" name="Google Shape;16319;p18"/>
              <p:cNvSpPr/>
              <p:nvPr/>
            </p:nvSpPr>
            <p:spPr>
              <a:xfrm>
                <a:off x="880225" y="1088825"/>
                <a:ext cx="19775" cy="15725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29" extrusionOk="0">
                    <a:moveTo>
                      <a:pt x="556" y="1"/>
                    </a:moveTo>
                    <a:cubicBezTo>
                      <a:pt x="514" y="1"/>
                      <a:pt x="470" y="7"/>
                      <a:pt x="426" y="16"/>
                    </a:cubicBezTo>
                    <a:cubicBezTo>
                      <a:pt x="213" y="16"/>
                      <a:pt x="0" y="107"/>
                      <a:pt x="31" y="381"/>
                    </a:cubicBezTo>
                    <a:cubicBezTo>
                      <a:pt x="31" y="517"/>
                      <a:pt x="153" y="629"/>
                      <a:pt x="287" y="629"/>
                    </a:cubicBezTo>
                    <a:cubicBezTo>
                      <a:pt x="303" y="629"/>
                      <a:pt x="319" y="627"/>
                      <a:pt x="335" y="624"/>
                    </a:cubicBezTo>
                    <a:cubicBezTo>
                      <a:pt x="578" y="594"/>
                      <a:pt x="760" y="411"/>
                      <a:pt x="791" y="168"/>
                    </a:cubicBezTo>
                    <a:cubicBezTo>
                      <a:pt x="747" y="38"/>
                      <a:pt x="658" y="1"/>
                      <a:pt x="5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0" name="Google Shape;16320;p18"/>
              <p:cNvSpPr/>
              <p:nvPr/>
            </p:nvSpPr>
            <p:spPr>
              <a:xfrm>
                <a:off x="504825" y="1162075"/>
                <a:ext cx="19025" cy="169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78" extrusionOk="0">
                    <a:moveTo>
                      <a:pt x="433" y="0"/>
                    </a:moveTo>
                    <a:cubicBezTo>
                      <a:pt x="244" y="0"/>
                      <a:pt x="89" y="144"/>
                      <a:pt x="62" y="338"/>
                    </a:cubicBezTo>
                    <a:cubicBezTo>
                      <a:pt x="1" y="551"/>
                      <a:pt x="122" y="673"/>
                      <a:pt x="335" y="673"/>
                    </a:cubicBezTo>
                    <a:cubicBezTo>
                      <a:pt x="354" y="676"/>
                      <a:pt x="373" y="677"/>
                      <a:pt x="392" y="677"/>
                    </a:cubicBezTo>
                    <a:cubicBezTo>
                      <a:pt x="554" y="677"/>
                      <a:pt x="703" y="563"/>
                      <a:pt x="730" y="399"/>
                    </a:cubicBezTo>
                    <a:cubicBezTo>
                      <a:pt x="761" y="217"/>
                      <a:pt x="730" y="34"/>
                      <a:pt x="487" y="4"/>
                    </a:cubicBezTo>
                    <a:cubicBezTo>
                      <a:pt x="469" y="1"/>
                      <a:pt x="451" y="0"/>
                      <a:pt x="4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1" name="Google Shape;16321;p18"/>
              <p:cNvSpPr/>
              <p:nvPr/>
            </p:nvSpPr>
            <p:spPr>
              <a:xfrm>
                <a:off x="1003000" y="1131075"/>
                <a:ext cx="26175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642" extrusionOk="0">
                    <a:moveTo>
                      <a:pt x="204" y="0"/>
                    </a:moveTo>
                    <a:cubicBezTo>
                      <a:pt x="1" y="0"/>
                      <a:pt x="40" y="224"/>
                      <a:pt x="135" y="484"/>
                    </a:cubicBezTo>
                    <a:cubicBezTo>
                      <a:pt x="348" y="545"/>
                      <a:pt x="561" y="575"/>
                      <a:pt x="773" y="636"/>
                    </a:cubicBezTo>
                    <a:cubicBezTo>
                      <a:pt x="789" y="640"/>
                      <a:pt x="805" y="642"/>
                      <a:pt x="820" y="642"/>
                    </a:cubicBezTo>
                    <a:cubicBezTo>
                      <a:pt x="924" y="642"/>
                      <a:pt x="1017" y="556"/>
                      <a:pt x="1017" y="423"/>
                    </a:cubicBezTo>
                    <a:cubicBezTo>
                      <a:pt x="1047" y="302"/>
                      <a:pt x="1017" y="180"/>
                      <a:pt x="865" y="180"/>
                    </a:cubicBezTo>
                    <a:cubicBezTo>
                      <a:pt x="713" y="150"/>
                      <a:pt x="591" y="119"/>
                      <a:pt x="439" y="59"/>
                    </a:cubicBezTo>
                    <a:cubicBezTo>
                      <a:pt x="338" y="18"/>
                      <a:pt x="261" y="0"/>
                      <a:pt x="2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2" name="Google Shape;16322;p18"/>
              <p:cNvSpPr/>
              <p:nvPr/>
            </p:nvSpPr>
            <p:spPr>
              <a:xfrm>
                <a:off x="506350" y="1083850"/>
                <a:ext cx="19775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46" extrusionOk="0">
                    <a:moveTo>
                      <a:pt x="527" y="1"/>
                    </a:moveTo>
                    <a:cubicBezTo>
                      <a:pt x="494" y="1"/>
                      <a:pt x="460" y="2"/>
                      <a:pt x="426" y="2"/>
                    </a:cubicBezTo>
                    <a:cubicBezTo>
                      <a:pt x="183" y="2"/>
                      <a:pt x="1" y="124"/>
                      <a:pt x="31" y="367"/>
                    </a:cubicBezTo>
                    <a:cubicBezTo>
                      <a:pt x="31" y="531"/>
                      <a:pt x="153" y="645"/>
                      <a:pt x="288" y="645"/>
                    </a:cubicBezTo>
                    <a:cubicBezTo>
                      <a:pt x="304" y="645"/>
                      <a:pt x="319" y="644"/>
                      <a:pt x="335" y="641"/>
                    </a:cubicBezTo>
                    <a:cubicBezTo>
                      <a:pt x="578" y="610"/>
                      <a:pt x="761" y="428"/>
                      <a:pt x="791" y="185"/>
                    </a:cubicBezTo>
                    <a:cubicBezTo>
                      <a:pt x="744" y="19"/>
                      <a:pt x="641" y="1"/>
                      <a:pt x="5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3" name="Google Shape;16323;p18"/>
              <p:cNvSpPr/>
              <p:nvPr/>
            </p:nvSpPr>
            <p:spPr>
              <a:xfrm>
                <a:off x="975200" y="1143075"/>
                <a:ext cx="20550" cy="1682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73" extrusionOk="0">
                    <a:moveTo>
                      <a:pt x="379" y="0"/>
                    </a:moveTo>
                    <a:cubicBezTo>
                      <a:pt x="214" y="0"/>
                      <a:pt x="62" y="141"/>
                      <a:pt x="62" y="308"/>
                    </a:cubicBezTo>
                    <a:cubicBezTo>
                      <a:pt x="1" y="521"/>
                      <a:pt x="153" y="642"/>
                      <a:pt x="396" y="673"/>
                    </a:cubicBezTo>
                    <a:cubicBezTo>
                      <a:pt x="578" y="642"/>
                      <a:pt x="730" y="490"/>
                      <a:pt x="791" y="308"/>
                    </a:cubicBezTo>
                    <a:cubicBezTo>
                      <a:pt x="822" y="65"/>
                      <a:pt x="609" y="4"/>
                      <a:pt x="426" y="4"/>
                    </a:cubicBezTo>
                    <a:cubicBezTo>
                      <a:pt x="411" y="1"/>
                      <a:pt x="395" y="0"/>
                      <a:pt x="3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4" name="Google Shape;16324;p18"/>
              <p:cNvSpPr/>
              <p:nvPr/>
            </p:nvSpPr>
            <p:spPr>
              <a:xfrm>
                <a:off x="1916725" y="1140050"/>
                <a:ext cx="190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760" h="646" extrusionOk="0">
                    <a:moveTo>
                      <a:pt x="409" y="0"/>
                    </a:moveTo>
                    <a:cubicBezTo>
                      <a:pt x="213" y="0"/>
                      <a:pt x="31" y="171"/>
                      <a:pt x="31" y="368"/>
                    </a:cubicBezTo>
                    <a:cubicBezTo>
                      <a:pt x="0" y="551"/>
                      <a:pt x="152" y="642"/>
                      <a:pt x="304" y="642"/>
                    </a:cubicBezTo>
                    <a:cubicBezTo>
                      <a:pt x="325" y="644"/>
                      <a:pt x="345" y="646"/>
                      <a:pt x="365" y="646"/>
                    </a:cubicBezTo>
                    <a:cubicBezTo>
                      <a:pt x="577" y="646"/>
                      <a:pt x="732" y="502"/>
                      <a:pt x="760" y="307"/>
                    </a:cubicBezTo>
                    <a:cubicBezTo>
                      <a:pt x="730" y="125"/>
                      <a:pt x="638" y="4"/>
                      <a:pt x="456" y="4"/>
                    </a:cubicBezTo>
                    <a:cubicBezTo>
                      <a:pt x="440" y="1"/>
                      <a:pt x="425" y="0"/>
                      <a:pt x="4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5" name="Google Shape;16325;p18"/>
              <p:cNvSpPr/>
              <p:nvPr/>
            </p:nvSpPr>
            <p:spPr>
              <a:xfrm>
                <a:off x="1299675" y="1279850"/>
                <a:ext cx="16750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704" extrusionOk="0">
                    <a:moveTo>
                      <a:pt x="394" y="0"/>
                    </a:moveTo>
                    <a:cubicBezTo>
                      <a:pt x="376" y="0"/>
                      <a:pt x="356" y="2"/>
                      <a:pt x="335" y="4"/>
                    </a:cubicBezTo>
                    <a:cubicBezTo>
                      <a:pt x="153" y="35"/>
                      <a:pt x="1" y="187"/>
                      <a:pt x="31" y="369"/>
                    </a:cubicBezTo>
                    <a:cubicBezTo>
                      <a:pt x="31" y="551"/>
                      <a:pt x="183" y="703"/>
                      <a:pt x="366" y="703"/>
                    </a:cubicBezTo>
                    <a:cubicBezTo>
                      <a:pt x="609" y="703"/>
                      <a:pt x="670" y="521"/>
                      <a:pt x="670" y="339"/>
                    </a:cubicBezTo>
                    <a:cubicBezTo>
                      <a:pt x="670" y="144"/>
                      <a:pt x="593" y="0"/>
                      <a:pt x="3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6" name="Google Shape;16326;p18"/>
              <p:cNvSpPr/>
              <p:nvPr/>
            </p:nvSpPr>
            <p:spPr>
              <a:xfrm>
                <a:off x="1106675" y="1143175"/>
                <a:ext cx="2397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959" h="730" extrusionOk="0">
                    <a:moveTo>
                      <a:pt x="304" y="0"/>
                    </a:moveTo>
                    <a:cubicBezTo>
                      <a:pt x="183" y="0"/>
                      <a:pt x="91" y="61"/>
                      <a:pt x="61" y="182"/>
                    </a:cubicBezTo>
                    <a:cubicBezTo>
                      <a:pt x="0" y="304"/>
                      <a:pt x="61" y="426"/>
                      <a:pt x="183" y="486"/>
                    </a:cubicBezTo>
                    <a:cubicBezTo>
                      <a:pt x="418" y="575"/>
                      <a:pt x="653" y="634"/>
                      <a:pt x="916" y="693"/>
                    </a:cubicBezTo>
                    <a:lnTo>
                      <a:pt x="916" y="693"/>
                    </a:lnTo>
                    <a:cubicBezTo>
                      <a:pt x="958" y="264"/>
                      <a:pt x="689" y="89"/>
                      <a:pt x="304" y="0"/>
                    </a:cubicBezTo>
                    <a:close/>
                    <a:moveTo>
                      <a:pt x="916" y="693"/>
                    </a:moveTo>
                    <a:cubicBezTo>
                      <a:pt x="915" y="705"/>
                      <a:pt x="914" y="717"/>
                      <a:pt x="912" y="730"/>
                    </a:cubicBezTo>
                    <a:lnTo>
                      <a:pt x="943" y="699"/>
                    </a:lnTo>
                    <a:cubicBezTo>
                      <a:pt x="934" y="697"/>
                      <a:pt x="925" y="695"/>
                      <a:pt x="916" y="69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7" name="Google Shape;16327;p18"/>
              <p:cNvSpPr/>
              <p:nvPr/>
            </p:nvSpPr>
            <p:spPr>
              <a:xfrm>
                <a:off x="1007125" y="1284500"/>
                <a:ext cx="167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70" extrusionOk="0">
                    <a:moveTo>
                      <a:pt x="274" y="1"/>
                    </a:moveTo>
                    <a:cubicBezTo>
                      <a:pt x="61" y="1"/>
                      <a:pt x="0" y="153"/>
                      <a:pt x="0" y="365"/>
                    </a:cubicBezTo>
                    <a:cubicBezTo>
                      <a:pt x="0" y="578"/>
                      <a:pt x="92" y="669"/>
                      <a:pt x="365" y="669"/>
                    </a:cubicBezTo>
                    <a:cubicBezTo>
                      <a:pt x="487" y="609"/>
                      <a:pt x="669" y="548"/>
                      <a:pt x="639" y="335"/>
                    </a:cubicBezTo>
                    <a:cubicBezTo>
                      <a:pt x="639" y="122"/>
                      <a:pt x="487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8" name="Google Shape;16328;p18"/>
              <p:cNvSpPr/>
              <p:nvPr/>
            </p:nvSpPr>
            <p:spPr>
              <a:xfrm>
                <a:off x="1681900" y="1101375"/>
                <a:ext cx="18275" cy="1682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73" extrusionOk="0">
                    <a:moveTo>
                      <a:pt x="396" y="0"/>
                    </a:moveTo>
                    <a:cubicBezTo>
                      <a:pt x="183" y="31"/>
                      <a:pt x="1" y="61"/>
                      <a:pt x="31" y="304"/>
                    </a:cubicBezTo>
                    <a:cubicBezTo>
                      <a:pt x="1" y="487"/>
                      <a:pt x="153" y="669"/>
                      <a:pt x="335" y="669"/>
                    </a:cubicBezTo>
                    <a:cubicBezTo>
                      <a:pt x="354" y="672"/>
                      <a:pt x="372" y="673"/>
                      <a:pt x="389" y="673"/>
                    </a:cubicBezTo>
                    <a:cubicBezTo>
                      <a:pt x="573" y="673"/>
                      <a:pt x="700" y="532"/>
                      <a:pt x="700" y="365"/>
                    </a:cubicBezTo>
                    <a:cubicBezTo>
                      <a:pt x="730" y="122"/>
                      <a:pt x="609" y="0"/>
                      <a:pt x="3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9" name="Google Shape;16329;p18"/>
              <p:cNvSpPr/>
              <p:nvPr/>
            </p:nvSpPr>
            <p:spPr>
              <a:xfrm>
                <a:off x="1349075" y="989575"/>
                <a:ext cx="16750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43" extrusionOk="0">
                    <a:moveTo>
                      <a:pt x="380" y="1"/>
                    </a:moveTo>
                    <a:cubicBezTo>
                      <a:pt x="366" y="1"/>
                      <a:pt x="351" y="2"/>
                      <a:pt x="335" y="4"/>
                    </a:cubicBezTo>
                    <a:cubicBezTo>
                      <a:pt x="152" y="4"/>
                      <a:pt x="1" y="156"/>
                      <a:pt x="1" y="339"/>
                    </a:cubicBezTo>
                    <a:cubicBezTo>
                      <a:pt x="1" y="582"/>
                      <a:pt x="152" y="642"/>
                      <a:pt x="365" y="642"/>
                    </a:cubicBezTo>
                    <a:cubicBezTo>
                      <a:pt x="578" y="642"/>
                      <a:pt x="669" y="551"/>
                      <a:pt x="669" y="278"/>
                    </a:cubicBezTo>
                    <a:cubicBezTo>
                      <a:pt x="613" y="165"/>
                      <a:pt x="557" y="1"/>
                      <a:pt x="3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0" name="Google Shape;16330;p18"/>
              <p:cNvSpPr/>
              <p:nvPr/>
            </p:nvSpPr>
            <p:spPr>
              <a:xfrm>
                <a:off x="2146325" y="1216025"/>
                <a:ext cx="18150" cy="16825"/>
              </a:xfrm>
              <a:custGeom>
                <a:avLst/>
                <a:gdLst/>
                <a:ahLst/>
                <a:cxnLst/>
                <a:rect l="l" t="t" r="r" b="b"/>
                <a:pathLst>
                  <a:path w="726" h="673" extrusionOk="0">
                    <a:moveTo>
                      <a:pt x="284" y="1"/>
                    </a:moveTo>
                    <a:cubicBezTo>
                      <a:pt x="100" y="1"/>
                      <a:pt x="0" y="170"/>
                      <a:pt x="56" y="338"/>
                    </a:cubicBezTo>
                    <a:cubicBezTo>
                      <a:pt x="87" y="521"/>
                      <a:pt x="178" y="673"/>
                      <a:pt x="391" y="673"/>
                    </a:cubicBezTo>
                    <a:cubicBezTo>
                      <a:pt x="573" y="642"/>
                      <a:pt x="725" y="490"/>
                      <a:pt x="695" y="278"/>
                    </a:cubicBezTo>
                    <a:cubicBezTo>
                      <a:pt x="695" y="65"/>
                      <a:pt x="543" y="4"/>
                      <a:pt x="330" y="4"/>
                    </a:cubicBezTo>
                    <a:cubicBezTo>
                      <a:pt x="314" y="2"/>
                      <a:pt x="299" y="1"/>
                      <a:pt x="2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1" name="Google Shape;16331;p18"/>
              <p:cNvSpPr/>
              <p:nvPr/>
            </p:nvSpPr>
            <p:spPr>
              <a:xfrm>
                <a:off x="1403075" y="1088325"/>
                <a:ext cx="1822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29" h="619" extrusionOk="0">
                    <a:moveTo>
                      <a:pt x="441" y="1"/>
                    </a:moveTo>
                    <a:cubicBezTo>
                      <a:pt x="425" y="1"/>
                      <a:pt x="410" y="2"/>
                      <a:pt x="394" y="6"/>
                    </a:cubicBezTo>
                    <a:cubicBezTo>
                      <a:pt x="378" y="3"/>
                      <a:pt x="363" y="2"/>
                      <a:pt x="347" y="2"/>
                    </a:cubicBezTo>
                    <a:cubicBezTo>
                      <a:pt x="155" y="2"/>
                      <a:pt x="1" y="173"/>
                      <a:pt x="29" y="370"/>
                    </a:cubicBezTo>
                    <a:cubicBezTo>
                      <a:pt x="29" y="506"/>
                      <a:pt x="78" y="618"/>
                      <a:pt x="241" y="618"/>
                    </a:cubicBezTo>
                    <a:cubicBezTo>
                      <a:pt x="260" y="618"/>
                      <a:pt x="280" y="617"/>
                      <a:pt x="303" y="614"/>
                    </a:cubicBezTo>
                    <a:cubicBezTo>
                      <a:pt x="515" y="583"/>
                      <a:pt x="728" y="522"/>
                      <a:pt x="728" y="249"/>
                    </a:cubicBezTo>
                    <a:cubicBezTo>
                      <a:pt x="701" y="113"/>
                      <a:pt x="576" y="1"/>
                      <a:pt x="4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2" name="Google Shape;16332;p18"/>
              <p:cNvSpPr/>
              <p:nvPr/>
            </p:nvSpPr>
            <p:spPr>
              <a:xfrm>
                <a:off x="1846050" y="1087825"/>
                <a:ext cx="24325" cy="1585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634" extrusionOk="0">
                    <a:moveTo>
                      <a:pt x="357" y="0"/>
                    </a:moveTo>
                    <a:cubicBezTo>
                      <a:pt x="267" y="0"/>
                      <a:pt x="174" y="27"/>
                      <a:pt x="91" y="86"/>
                    </a:cubicBezTo>
                    <a:cubicBezTo>
                      <a:pt x="31" y="147"/>
                      <a:pt x="0" y="238"/>
                      <a:pt x="61" y="330"/>
                    </a:cubicBezTo>
                    <a:cubicBezTo>
                      <a:pt x="171" y="505"/>
                      <a:pt x="297" y="634"/>
                      <a:pt x="473" y="634"/>
                    </a:cubicBezTo>
                    <a:cubicBezTo>
                      <a:pt x="540" y="634"/>
                      <a:pt x="615" y="615"/>
                      <a:pt x="699" y="573"/>
                    </a:cubicBezTo>
                    <a:cubicBezTo>
                      <a:pt x="760" y="573"/>
                      <a:pt x="821" y="542"/>
                      <a:pt x="882" y="542"/>
                    </a:cubicBezTo>
                    <a:cubicBezTo>
                      <a:pt x="912" y="542"/>
                      <a:pt x="943" y="512"/>
                      <a:pt x="943" y="482"/>
                    </a:cubicBezTo>
                    <a:cubicBezTo>
                      <a:pt x="973" y="451"/>
                      <a:pt x="973" y="421"/>
                      <a:pt x="882" y="390"/>
                    </a:cubicBezTo>
                    <a:cubicBezTo>
                      <a:pt x="851" y="299"/>
                      <a:pt x="791" y="238"/>
                      <a:pt x="730" y="178"/>
                    </a:cubicBezTo>
                    <a:cubicBezTo>
                      <a:pt x="637" y="66"/>
                      <a:pt x="499" y="0"/>
                      <a:pt x="3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3" name="Google Shape;16333;p18"/>
              <p:cNvSpPr/>
              <p:nvPr/>
            </p:nvSpPr>
            <p:spPr>
              <a:xfrm>
                <a:off x="1111225" y="1207750"/>
                <a:ext cx="1827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55" extrusionOk="0">
                    <a:moveTo>
                      <a:pt x="365" y="1"/>
                    </a:moveTo>
                    <a:cubicBezTo>
                      <a:pt x="153" y="1"/>
                      <a:pt x="1" y="183"/>
                      <a:pt x="31" y="396"/>
                    </a:cubicBezTo>
                    <a:cubicBezTo>
                      <a:pt x="31" y="546"/>
                      <a:pt x="134" y="655"/>
                      <a:pt x="255" y="655"/>
                    </a:cubicBezTo>
                    <a:cubicBezTo>
                      <a:pt x="281" y="655"/>
                      <a:pt x="308" y="650"/>
                      <a:pt x="335" y="639"/>
                    </a:cubicBezTo>
                    <a:cubicBezTo>
                      <a:pt x="548" y="639"/>
                      <a:pt x="730" y="457"/>
                      <a:pt x="730" y="244"/>
                    </a:cubicBezTo>
                    <a:cubicBezTo>
                      <a:pt x="730" y="62"/>
                      <a:pt x="609" y="1"/>
                      <a:pt x="3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4" name="Google Shape;16334;p18"/>
              <p:cNvSpPr/>
              <p:nvPr/>
            </p:nvSpPr>
            <p:spPr>
              <a:xfrm>
                <a:off x="1868075" y="1087700"/>
                <a:ext cx="27400" cy="18450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738" extrusionOk="0">
                    <a:moveTo>
                      <a:pt x="730" y="0"/>
                    </a:moveTo>
                    <a:cubicBezTo>
                      <a:pt x="730" y="0"/>
                      <a:pt x="700" y="31"/>
                      <a:pt x="700" y="61"/>
                    </a:cubicBezTo>
                    <a:cubicBezTo>
                      <a:pt x="669" y="122"/>
                      <a:pt x="700" y="152"/>
                      <a:pt x="730" y="183"/>
                    </a:cubicBezTo>
                    <a:cubicBezTo>
                      <a:pt x="548" y="456"/>
                      <a:pt x="244" y="365"/>
                      <a:pt x="1" y="395"/>
                    </a:cubicBezTo>
                    <a:lnTo>
                      <a:pt x="1" y="547"/>
                    </a:lnTo>
                    <a:cubicBezTo>
                      <a:pt x="178" y="674"/>
                      <a:pt x="377" y="737"/>
                      <a:pt x="596" y="737"/>
                    </a:cubicBezTo>
                    <a:cubicBezTo>
                      <a:pt x="640" y="737"/>
                      <a:pt x="685" y="735"/>
                      <a:pt x="730" y="730"/>
                    </a:cubicBezTo>
                    <a:cubicBezTo>
                      <a:pt x="913" y="669"/>
                      <a:pt x="1034" y="517"/>
                      <a:pt x="1065" y="335"/>
                    </a:cubicBezTo>
                    <a:cubicBezTo>
                      <a:pt x="1095" y="91"/>
                      <a:pt x="943" y="31"/>
                      <a:pt x="7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5" name="Google Shape;16335;p18"/>
              <p:cNvSpPr/>
              <p:nvPr/>
            </p:nvSpPr>
            <p:spPr>
              <a:xfrm>
                <a:off x="653775" y="1125850"/>
                <a:ext cx="13700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1028" extrusionOk="0">
                    <a:moveTo>
                      <a:pt x="279" y="1"/>
                    </a:moveTo>
                    <a:cubicBezTo>
                      <a:pt x="248" y="1"/>
                      <a:pt x="215" y="8"/>
                      <a:pt x="183" y="24"/>
                    </a:cubicBezTo>
                    <a:cubicBezTo>
                      <a:pt x="122" y="55"/>
                      <a:pt x="61" y="116"/>
                      <a:pt x="0" y="176"/>
                    </a:cubicBezTo>
                    <a:cubicBezTo>
                      <a:pt x="183" y="420"/>
                      <a:pt x="31" y="906"/>
                      <a:pt x="548" y="1027"/>
                    </a:cubicBezTo>
                    <a:cubicBezTo>
                      <a:pt x="517" y="693"/>
                      <a:pt x="517" y="420"/>
                      <a:pt x="487" y="146"/>
                    </a:cubicBezTo>
                    <a:cubicBezTo>
                      <a:pt x="442" y="57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6" name="Google Shape;16336;p18"/>
              <p:cNvSpPr/>
              <p:nvPr/>
            </p:nvSpPr>
            <p:spPr>
              <a:xfrm>
                <a:off x="1007875" y="1158250"/>
                <a:ext cx="19025" cy="161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44" extrusionOk="0">
                    <a:moveTo>
                      <a:pt x="288" y="0"/>
                    </a:moveTo>
                    <a:cubicBezTo>
                      <a:pt x="153" y="0"/>
                      <a:pt x="31" y="112"/>
                      <a:pt x="31" y="248"/>
                    </a:cubicBezTo>
                    <a:cubicBezTo>
                      <a:pt x="1" y="461"/>
                      <a:pt x="122" y="583"/>
                      <a:pt x="366" y="643"/>
                    </a:cubicBezTo>
                    <a:cubicBezTo>
                      <a:pt x="487" y="583"/>
                      <a:pt x="700" y="552"/>
                      <a:pt x="761" y="370"/>
                    </a:cubicBezTo>
                    <a:cubicBezTo>
                      <a:pt x="761" y="157"/>
                      <a:pt x="548" y="5"/>
                      <a:pt x="335" y="5"/>
                    </a:cubicBezTo>
                    <a:cubicBezTo>
                      <a:pt x="319" y="2"/>
                      <a:pt x="303" y="0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7" name="Google Shape;16337;p18"/>
              <p:cNvSpPr/>
              <p:nvPr/>
            </p:nvSpPr>
            <p:spPr>
              <a:xfrm>
                <a:off x="959250" y="1257900"/>
                <a:ext cx="15225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70" extrusionOk="0">
                    <a:moveTo>
                      <a:pt x="365" y="1"/>
                    </a:moveTo>
                    <a:cubicBezTo>
                      <a:pt x="92" y="1"/>
                      <a:pt x="1" y="244"/>
                      <a:pt x="1" y="426"/>
                    </a:cubicBezTo>
                    <a:cubicBezTo>
                      <a:pt x="1" y="578"/>
                      <a:pt x="153" y="670"/>
                      <a:pt x="335" y="670"/>
                    </a:cubicBezTo>
                    <a:cubicBezTo>
                      <a:pt x="548" y="639"/>
                      <a:pt x="608" y="457"/>
                      <a:pt x="608" y="305"/>
                    </a:cubicBezTo>
                    <a:cubicBezTo>
                      <a:pt x="608" y="122"/>
                      <a:pt x="548" y="1"/>
                      <a:pt x="3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8" name="Google Shape;16338;p18"/>
              <p:cNvSpPr/>
              <p:nvPr/>
            </p:nvSpPr>
            <p:spPr>
              <a:xfrm>
                <a:off x="441050" y="1293475"/>
                <a:ext cx="17450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698" h="648" extrusionOk="0">
                    <a:moveTo>
                      <a:pt x="306" y="1"/>
                    </a:moveTo>
                    <a:cubicBezTo>
                      <a:pt x="175" y="1"/>
                      <a:pt x="56" y="90"/>
                      <a:pt x="29" y="250"/>
                    </a:cubicBezTo>
                    <a:cubicBezTo>
                      <a:pt x="1" y="449"/>
                      <a:pt x="158" y="648"/>
                      <a:pt x="353" y="648"/>
                    </a:cubicBezTo>
                    <a:cubicBezTo>
                      <a:pt x="366" y="648"/>
                      <a:pt x="380" y="647"/>
                      <a:pt x="394" y="645"/>
                    </a:cubicBezTo>
                    <a:cubicBezTo>
                      <a:pt x="546" y="645"/>
                      <a:pt x="667" y="523"/>
                      <a:pt x="698" y="371"/>
                    </a:cubicBezTo>
                    <a:cubicBezTo>
                      <a:pt x="698" y="189"/>
                      <a:pt x="546" y="37"/>
                      <a:pt x="363" y="6"/>
                    </a:cubicBezTo>
                    <a:cubicBezTo>
                      <a:pt x="344" y="3"/>
                      <a:pt x="325" y="1"/>
                      <a:pt x="30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9" name="Google Shape;16339;p18"/>
              <p:cNvSpPr/>
              <p:nvPr/>
            </p:nvSpPr>
            <p:spPr>
              <a:xfrm>
                <a:off x="1873525" y="1320875"/>
                <a:ext cx="17375" cy="16175"/>
              </a:xfrm>
              <a:custGeom>
                <a:avLst/>
                <a:gdLst/>
                <a:ahLst/>
                <a:cxnLst/>
                <a:rect l="l" t="t" r="r" b="b"/>
                <a:pathLst>
                  <a:path w="695" h="647" extrusionOk="0">
                    <a:moveTo>
                      <a:pt x="365" y="0"/>
                    </a:moveTo>
                    <a:cubicBezTo>
                      <a:pt x="203" y="0"/>
                      <a:pt x="56" y="118"/>
                      <a:pt x="56" y="309"/>
                    </a:cubicBezTo>
                    <a:cubicBezTo>
                      <a:pt x="0" y="477"/>
                      <a:pt x="126" y="646"/>
                      <a:pt x="314" y="646"/>
                    </a:cubicBezTo>
                    <a:cubicBezTo>
                      <a:pt x="329" y="646"/>
                      <a:pt x="345" y="645"/>
                      <a:pt x="360" y="643"/>
                    </a:cubicBezTo>
                    <a:cubicBezTo>
                      <a:pt x="543" y="643"/>
                      <a:pt x="664" y="521"/>
                      <a:pt x="695" y="309"/>
                    </a:cubicBezTo>
                    <a:cubicBezTo>
                      <a:pt x="695" y="157"/>
                      <a:pt x="573" y="5"/>
                      <a:pt x="421" y="5"/>
                    </a:cubicBezTo>
                    <a:cubicBezTo>
                      <a:pt x="402" y="2"/>
                      <a:pt x="384" y="0"/>
                      <a:pt x="3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0" name="Google Shape;16340;p18"/>
              <p:cNvSpPr/>
              <p:nvPr/>
            </p:nvSpPr>
            <p:spPr>
              <a:xfrm>
                <a:off x="1051200" y="1179275"/>
                <a:ext cx="1825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730" h="536" extrusionOk="0">
                    <a:moveTo>
                      <a:pt x="165" y="0"/>
                    </a:moveTo>
                    <a:cubicBezTo>
                      <a:pt x="77" y="0"/>
                      <a:pt x="0" y="38"/>
                      <a:pt x="0" y="167"/>
                    </a:cubicBezTo>
                    <a:cubicBezTo>
                      <a:pt x="0" y="364"/>
                      <a:pt x="157" y="535"/>
                      <a:pt x="373" y="535"/>
                    </a:cubicBezTo>
                    <a:cubicBezTo>
                      <a:pt x="390" y="535"/>
                      <a:pt x="408" y="534"/>
                      <a:pt x="426" y="532"/>
                    </a:cubicBezTo>
                    <a:cubicBezTo>
                      <a:pt x="578" y="532"/>
                      <a:pt x="730" y="501"/>
                      <a:pt x="730" y="319"/>
                    </a:cubicBezTo>
                    <a:cubicBezTo>
                      <a:pt x="730" y="15"/>
                      <a:pt x="487" y="15"/>
                      <a:pt x="274" y="15"/>
                    </a:cubicBezTo>
                    <a:cubicBezTo>
                      <a:pt x="239" y="6"/>
                      <a:pt x="201" y="0"/>
                      <a:pt x="1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1" name="Google Shape;16341;p18"/>
              <p:cNvSpPr/>
              <p:nvPr/>
            </p:nvSpPr>
            <p:spPr>
              <a:xfrm>
                <a:off x="532950" y="1184200"/>
                <a:ext cx="152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700" extrusionOk="0">
                    <a:moveTo>
                      <a:pt x="304" y="0"/>
                    </a:moveTo>
                    <a:cubicBezTo>
                      <a:pt x="92" y="0"/>
                      <a:pt x="1" y="122"/>
                      <a:pt x="1" y="335"/>
                    </a:cubicBezTo>
                    <a:cubicBezTo>
                      <a:pt x="1" y="548"/>
                      <a:pt x="61" y="700"/>
                      <a:pt x="274" y="700"/>
                    </a:cubicBezTo>
                    <a:cubicBezTo>
                      <a:pt x="487" y="669"/>
                      <a:pt x="548" y="487"/>
                      <a:pt x="608" y="304"/>
                    </a:cubicBezTo>
                    <a:cubicBezTo>
                      <a:pt x="608" y="152"/>
                      <a:pt x="487" y="0"/>
                      <a:pt x="3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2" name="Google Shape;16342;p18"/>
              <p:cNvSpPr/>
              <p:nvPr/>
            </p:nvSpPr>
            <p:spPr>
              <a:xfrm>
                <a:off x="1200900" y="1188750"/>
                <a:ext cx="20550" cy="319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1278" extrusionOk="0">
                    <a:moveTo>
                      <a:pt x="456" y="1"/>
                    </a:moveTo>
                    <a:lnTo>
                      <a:pt x="456" y="1"/>
                    </a:lnTo>
                    <a:cubicBezTo>
                      <a:pt x="517" y="335"/>
                      <a:pt x="0" y="548"/>
                      <a:pt x="244" y="913"/>
                    </a:cubicBezTo>
                    <a:cubicBezTo>
                      <a:pt x="152" y="1004"/>
                      <a:pt x="152" y="1186"/>
                      <a:pt x="274" y="1277"/>
                    </a:cubicBezTo>
                    <a:lnTo>
                      <a:pt x="639" y="1095"/>
                    </a:lnTo>
                    <a:cubicBezTo>
                      <a:pt x="608" y="852"/>
                      <a:pt x="699" y="578"/>
                      <a:pt x="821" y="366"/>
                    </a:cubicBezTo>
                    <a:lnTo>
                      <a:pt x="45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3" name="Google Shape;16343;p18"/>
              <p:cNvSpPr/>
              <p:nvPr/>
            </p:nvSpPr>
            <p:spPr>
              <a:xfrm>
                <a:off x="1389350" y="1042750"/>
                <a:ext cx="16750" cy="1610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44" extrusionOk="0">
                    <a:moveTo>
                      <a:pt x="318" y="1"/>
                    </a:moveTo>
                    <a:cubicBezTo>
                      <a:pt x="153" y="1"/>
                      <a:pt x="3" y="142"/>
                      <a:pt x="31" y="309"/>
                    </a:cubicBezTo>
                    <a:cubicBezTo>
                      <a:pt x="0" y="491"/>
                      <a:pt x="61" y="643"/>
                      <a:pt x="244" y="643"/>
                    </a:cubicBezTo>
                    <a:cubicBezTo>
                      <a:pt x="426" y="643"/>
                      <a:pt x="578" y="522"/>
                      <a:pt x="608" y="339"/>
                    </a:cubicBezTo>
                    <a:cubicBezTo>
                      <a:pt x="669" y="126"/>
                      <a:pt x="517" y="66"/>
                      <a:pt x="365" y="5"/>
                    </a:cubicBezTo>
                    <a:cubicBezTo>
                      <a:pt x="349" y="2"/>
                      <a:pt x="334" y="1"/>
                      <a:pt x="3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4" name="Google Shape;16344;p18"/>
              <p:cNvSpPr/>
              <p:nvPr/>
            </p:nvSpPr>
            <p:spPr>
              <a:xfrm>
                <a:off x="1808800" y="1207600"/>
                <a:ext cx="15225" cy="1625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50" extrusionOk="0">
                    <a:moveTo>
                      <a:pt x="299" y="1"/>
                    </a:moveTo>
                    <a:cubicBezTo>
                      <a:pt x="273" y="1"/>
                      <a:pt x="245" y="3"/>
                      <a:pt x="214" y="7"/>
                    </a:cubicBezTo>
                    <a:cubicBezTo>
                      <a:pt x="62" y="68"/>
                      <a:pt x="1" y="250"/>
                      <a:pt x="31" y="402"/>
                    </a:cubicBezTo>
                    <a:cubicBezTo>
                      <a:pt x="31" y="538"/>
                      <a:pt x="153" y="650"/>
                      <a:pt x="288" y="650"/>
                    </a:cubicBezTo>
                    <a:cubicBezTo>
                      <a:pt x="304" y="650"/>
                      <a:pt x="319" y="648"/>
                      <a:pt x="335" y="645"/>
                    </a:cubicBezTo>
                    <a:cubicBezTo>
                      <a:pt x="578" y="615"/>
                      <a:pt x="609" y="402"/>
                      <a:pt x="578" y="250"/>
                    </a:cubicBezTo>
                    <a:cubicBezTo>
                      <a:pt x="552" y="91"/>
                      <a:pt x="479" y="1"/>
                      <a:pt x="2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5" name="Google Shape;16345;p18"/>
              <p:cNvSpPr/>
              <p:nvPr/>
            </p:nvSpPr>
            <p:spPr>
              <a:xfrm>
                <a:off x="1377950" y="1289825"/>
                <a:ext cx="1902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53" extrusionOk="0">
                    <a:moveTo>
                      <a:pt x="730" y="0"/>
                    </a:moveTo>
                    <a:cubicBezTo>
                      <a:pt x="426" y="92"/>
                      <a:pt x="92" y="122"/>
                      <a:pt x="1" y="517"/>
                    </a:cubicBezTo>
                    <a:cubicBezTo>
                      <a:pt x="1" y="548"/>
                      <a:pt x="31" y="608"/>
                      <a:pt x="92" y="639"/>
                    </a:cubicBezTo>
                    <a:cubicBezTo>
                      <a:pt x="132" y="648"/>
                      <a:pt x="168" y="652"/>
                      <a:pt x="202" y="652"/>
                    </a:cubicBezTo>
                    <a:cubicBezTo>
                      <a:pt x="501" y="652"/>
                      <a:pt x="569" y="316"/>
                      <a:pt x="760" y="152"/>
                    </a:cubicBezTo>
                    <a:cubicBezTo>
                      <a:pt x="760" y="152"/>
                      <a:pt x="730" y="92"/>
                      <a:pt x="7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6" name="Google Shape;16346;p18"/>
              <p:cNvSpPr/>
              <p:nvPr/>
            </p:nvSpPr>
            <p:spPr>
              <a:xfrm>
                <a:off x="1049025" y="1253200"/>
                <a:ext cx="16625" cy="16275"/>
              </a:xfrm>
              <a:custGeom>
                <a:avLst/>
                <a:gdLst/>
                <a:ahLst/>
                <a:cxnLst/>
                <a:rect l="l" t="t" r="r" b="b"/>
                <a:pathLst>
                  <a:path w="665" h="651" extrusionOk="0">
                    <a:moveTo>
                      <a:pt x="467" y="1"/>
                    </a:moveTo>
                    <a:cubicBezTo>
                      <a:pt x="452" y="1"/>
                      <a:pt x="437" y="3"/>
                      <a:pt x="422" y="6"/>
                    </a:cubicBezTo>
                    <a:cubicBezTo>
                      <a:pt x="118" y="6"/>
                      <a:pt x="57" y="250"/>
                      <a:pt x="27" y="493"/>
                    </a:cubicBezTo>
                    <a:cubicBezTo>
                      <a:pt x="0" y="572"/>
                      <a:pt x="65" y="651"/>
                      <a:pt x="142" y="651"/>
                    </a:cubicBezTo>
                    <a:cubicBezTo>
                      <a:pt x="154" y="651"/>
                      <a:pt x="166" y="649"/>
                      <a:pt x="179" y="645"/>
                    </a:cubicBezTo>
                    <a:cubicBezTo>
                      <a:pt x="422" y="584"/>
                      <a:pt x="665" y="523"/>
                      <a:pt x="665" y="250"/>
                    </a:cubicBezTo>
                    <a:cubicBezTo>
                      <a:pt x="638" y="90"/>
                      <a:pt x="566" y="1"/>
                      <a:pt x="4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7" name="Google Shape;16347;p18"/>
              <p:cNvSpPr/>
              <p:nvPr/>
            </p:nvSpPr>
            <p:spPr>
              <a:xfrm>
                <a:off x="1491925" y="1399100"/>
                <a:ext cx="23600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944" h="493" extrusionOk="0">
                    <a:moveTo>
                      <a:pt x="612" y="0"/>
                    </a:moveTo>
                    <a:cubicBezTo>
                      <a:pt x="405" y="0"/>
                      <a:pt x="226" y="163"/>
                      <a:pt x="31" y="250"/>
                    </a:cubicBezTo>
                    <a:cubicBezTo>
                      <a:pt x="1" y="280"/>
                      <a:pt x="1" y="310"/>
                      <a:pt x="1" y="493"/>
                    </a:cubicBezTo>
                    <a:cubicBezTo>
                      <a:pt x="73" y="445"/>
                      <a:pt x="147" y="430"/>
                      <a:pt x="223" y="430"/>
                    </a:cubicBezTo>
                    <a:cubicBezTo>
                      <a:pt x="334" y="430"/>
                      <a:pt x="449" y="461"/>
                      <a:pt x="565" y="461"/>
                    </a:cubicBezTo>
                    <a:cubicBezTo>
                      <a:pt x="670" y="461"/>
                      <a:pt x="776" y="436"/>
                      <a:pt x="882" y="341"/>
                    </a:cubicBezTo>
                    <a:cubicBezTo>
                      <a:pt x="943" y="280"/>
                      <a:pt x="943" y="158"/>
                      <a:pt x="882" y="98"/>
                    </a:cubicBezTo>
                    <a:cubicBezTo>
                      <a:pt x="786" y="27"/>
                      <a:pt x="696" y="0"/>
                      <a:pt x="6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8" name="Google Shape;16348;p18"/>
              <p:cNvSpPr/>
              <p:nvPr/>
            </p:nvSpPr>
            <p:spPr>
              <a:xfrm>
                <a:off x="2006375" y="938750"/>
                <a:ext cx="16000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640" h="609" extrusionOk="0">
                    <a:moveTo>
                      <a:pt x="335" y="1"/>
                    </a:moveTo>
                    <a:cubicBezTo>
                      <a:pt x="153" y="1"/>
                      <a:pt x="1" y="183"/>
                      <a:pt x="31" y="365"/>
                    </a:cubicBezTo>
                    <a:cubicBezTo>
                      <a:pt x="31" y="517"/>
                      <a:pt x="153" y="609"/>
                      <a:pt x="335" y="609"/>
                    </a:cubicBezTo>
                    <a:cubicBezTo>
                      <a:pt x="518" y="609"/>
                      <a:pt x="639" y="457"/>
                      <a:pt x="639" y="274"/>
                    </a:cubicBezTo>
                    <a:cubicBezTo>
                      <a:pt x="578" y="153"/>
                      <a:pt x="487" y="31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9" name="Google Shape;16349;p18"/>
              <p:cNvSpPr/>
              <p:nvPr/>
            </p:nvSpPr>
            <p:spPr>
              <a:xfrm>
                <a:off x="1203925" y="1002650"/>
                <a:ext cx="19800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546" extrusionOk="0">
                    <a:moveTo>
                      <a:pt x="517" y="0"/>
                    </a:moveTo>
                    <a:cubicBezTo>
                      <a:pt x="481" y="0"/>
                      <a:pt x="441" y="9"/>
                      <a:pt x="396" y="28"/>
                    </a:cubicBezTo>
                    <a:cubicBezTo>
                      <a:pt x="244" y="89"/>
                      <a:pt x="1" y="150"/>
                      <a:pt x="62" y="363"/>
                    </a:cubicBezTo>
                    <a:cubicBezTo>
                      <a:pt x="123" y="545"/>
                      <a:pt x="366" y="484"/>
                      <a:pt x="518" y="515"/>
                    </a:cubicBezTo>
                    <a:cubicBezTo>
                      <a:pt x="670" y="515"/>
                      <a:pt x="791" y="454"/>
                      <a:pt x="791" y="211"/>
                    </a:cubicBezTo>
                    <a:cubicBezTo>
                      <a:pt x="719" y="115"/>
                      <a:pt x="648" y="0"/>
                      <a:pt x="5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0" name="Google Shape;16350;p18"/>
              <p:cNvSpPr/>
              <p:nvPr/>
            </p:nvSpPr>
            <p:spPr>
              <a:xfrm>
                <a:off x="1843775" y="1159100"/>
                <a:ext cx="18250" cy="21325"/>
              </a:xfrm>
              <a:custGeom>
                <a:avLst/>
                <a:gdLst/>
                <a:ahLst/>
                <a:cxnLst/>
                <a:rect l="l" t="t" r="r" b="b"/>
                <a:pathLst>
                  <a:path w="730" h="853" extrusionOk="0">
                    <a:moveTo>
                      <a:pt x="361" y="0"/>
                    </a:moveTo>
                    <a:cubicBezTo>
                      <a:pt x="304" y="0"/>
                      <a:pt x="252" y="34"/>
                      <a:pt x="213" y="93"/>
                    </a:cubicBezTo>
                    <a:cubicBezTo>
                      <a:pt x="0" y="366"/>
                      <a:pt x="243" y="549"/>
                      <a:pt x="456" y="852"/>
                    </a:cubicBezTo>
                    <a:cubicBezTo>
                      <a:pt x="669" y="488"/>
                      <a:pt x="730" y="245"/>
                      <a:pt x="456" y="32"/>
                    </a:cubicBezTo>
                    <a:cubicBezTo>
                      <a:pt x="424" y="10"/>
                      <a:pt x="391" y="0"/>
                      <a:pt x="3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1" name="Google Shape;16351;p18"/>
              <p:cNvSpPr/>
              <p:nvPr/>
            </p:nvSpPr>
            <p:spPr>
              <a:xfrm>
                <a:off x="1583125" y="887700"/>
                <a:ext cx="16750" cy="153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15" extrusionOk="0">
                    <a:moveTo>
                      <a:pt x="338" y="0"/>
                    </a:moveTo>
                    <a:cubicBezTo>
                      <a:pt x="207" y="0"/>
                      <a:pt x="88" y="90"/>
                      <a:pt x="61" y="249"/>
                    </a:cubicBezTo>
                    <a:cubicBezTo>
                      <a:pt x="0" y="432"/>
                      <a:pt x="152" y="553"/>
                      <a:pt x="335" y="614"/>
                    </a:cubicBezTo>
                    <a:cubicBezTo>
                      <a:pt x="548" y="614"/>
                      <a:pt x="608" y="493"/>
                      <a:pt x="639" y="341"/>
                    </a:cubicBezTo>
                    <a:cubicBezTo>
                      <a:pt x="669" y="189"/>
                      <a:pt x="548" y="37"/>
                      <a:pt x="396" y="6"/>
                    </a:cubicBezTo>
                    <a:cubicBezTo>
                      <a:pt x="376" y="2"/>
                      <a:pt x="357" y="0"/>
                      <a:pt x="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2" name="Google Shape;16352;p18"/>
              <p:cNvSpPr/>
              <p:nvPr/>
            </p:nvSpPr>
            <p:spPr>
              <a:xfrm>
                <a:off x="1726750" y="1212225"/>
                <a:ext cx="14450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643" extrusionOk="0">
                    <a:moveTo>
                      <a:pt x="319" y="1"/>
                    </a:moveTo>
                    <a:cubicBezTo>
                      <a:pt x="305" y="1"/>
                      <a:pt x="290" y="2"/>
                      <a:pt x="274" y="4"/>
                    </a:cubicBezTo>
                    <a:cubicBezTo>
                      <a:pt x="122" y="34"/>
                      <a:pt x="31" y="126"/>
                      <a:pt x="31" y="247"/>
                    </a:cubicBezTo>
                    <a:cubicBezTo>
                      <a:pt x="0" y="430"/>
                      <a:pt x="122" y="612"/>
                      <a:pt x="304" y="642"/>
                    </a:cubicBezTo>
                    <a:cubicBezTo>
                      <a:pt x="487" y="642"/>
                      <a:pt x="578" y="490"/>
                      <a:pt x="578" y="247"/>
                    </a:cubicBezTo>
                    <a:cubicBezTo>
                      <a:pt x="550" y="163"/>
                      <a:pt x="496" y="1"/>
                      <a:pt x="3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3" name="Google Shape;16353;p18"/>
              <p:cNvSpPr/>
              <p:nvPr/>
            </p:nvSpPr>
            <p:spPr>
              <a:xfrm>
                <a:off x="1897725" y="1007025"/>
                <a:ext cx="1590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522" extrusionOk="0">
                    <a:moveTo>
                      <a:pt x="382" y="1"/>
                    </a:moveTo>
                    <a:cubicBezTo>
                      <a:pt x="366" y="1"/>
                      <a:pt x="350" y="2"/>
                      <a:pt x="335" y="5"/>
                    </a:cubicBezTo>
                    <a:cubicBezTo>
                      <a:pt x="319" y="3"/>
                      <a:pt x="303" y="1"/>
                      <a:pt x="288" y="1"/>
                    </a:cubicBezTo>
                    <a:cubicBezTo>
                      <a:pt x="127" y="1"/>
                      <a:pt x="0" y="143"/>
                      <a:pt x="0" y="309"/>
                    </a:cubicBezTo>
                    <a:cubicBezTo>
                      <a:pt x="0" y="461"/>
                      <a:pt x="122" y="492"/>
                      <a:pt x="243" y="522"/>
                    </a:cubicBezTo>
                    <a:cubicBezTo>
                      <a:pt x="426" y="522"/>
                      <a:pt x="608" y="461"/>
                      <a:pt x="608" y="248"/>
                    </a:cubicBezTo>
                    <a:cubicBezTo>
                      <a:pt x="635" y="112"/>
                      <a:pt x="516" y="1"/>
                      <a:pt x="3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4" name="Google Shape;16354;p18"/>
              <p:cNvSpPr/>
              <p:nvPr/>
            </p:nvSpPr>
            <p:spPr>
              <a:xfrm>
                <a:off x="574750" y="1579950"/>
                <a:ext cx="16750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69" extrusionOk="0">
                    <a:moveTo>
                      <a:pt x="363" y="1"/>
                    </a:moveTo>
                    <a:cubicBezTo>
                      <a:pt x="344" y="1"/>
                      <a:pt x="324" y="3"/>
                      <a:pt x="304" y="7"/>
                    </a:cubicBezTo>
                    <a:cubicBezTo>
                      <a:pt x="122" y="67"/>
                      <a:pt x="0" y="219"/>
                      <a:pt x="31" y="402"/>
                    </a:cubicBezTo>
                    <a:cubicBezTo>
                      <a:pt x="52" y="531"/>
                      <a:pt x="150" y="569"/>
                      <a:pt x="260" y="569"/>
                    </a:cubicBezTo>
                    <a:cubicBezTo>
                      <a:pt x="305" y="569"/>
                      <a:pt x="351" y="562"/>
                      <a:pt x="395" y="554"/>
                    </a:cubicBezTo>
                    <a:cubicBezTo>
                      <a:pt x="547" y="554"/>
                      <a:pt x="669" y="371"/>
                      <a:pt x="639" y="219"/>
                    </a:cubicBezTo>
                    <a:cubicBezTo>
                      <a:pt x="612" y="87"/>
                      <a:pt x="493" y="1"/>
                      <a:pt x="3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5" name="Google Shape;16355;p18"/>
              <p:cNvSpPr/>
              <p:nvPr/>
            </p:nvSpPr>
            <p:spPr>
              <a:xfrm>
                <a:off x="616550" y="1093975"/>
                <a:ext cx="21300" cy="1425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570" extrusionOk="0">
                    <a:moveTo>
                      <a:pt x="613" y="0"/>
                    </a:moveTo>
                    <a:cubicBezTo>
                      <a:pt x="568" y="0"/>
                      <a:pt x="522" y="17"/>
                      <a:pt x="486" y="53"/>
                    </a:cubicBezTo>
                    <a:cubicBezTo>
                      <a:pt x="304" y="175"/>
                      <a:pt x="152" y="296"/>
                      <a:pt x="0" y="418"/>
                    </a:cubicBezTo>
                    <a:lnTo>
                      <a:pt x="30" y="570"/>
                    </a:lnTo>
                    <a:cubicBezTo>
                      <a:pt x="243" y="539"/>
                      <a:pt x="456" y="479"/>
                      <a:pt x="699" y="418"/>
                    </a:cubicBezTo>
                    <a:cubicBezTo>
                      <a:pt x="790" y="388"/>
                      <a:pt x="851" y="236"/>
                      <a:pt x="790" y="114"/>
                    </a:cubicBezTo>
                    <a:cubicBezTo>
                      <a:pt x="754" y="40"/>
                      <a:pt x="683" y="0"/>
                      <a:pt x="6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6" name="Google Shape;16356;p18"/>
              <p:cNvSpPr/>
              <p:nvPr/>
            </p:nvSpPr>
            <p:spPr>
              <a:xfrm>
                <a:off x="1306525" y="1111650"/>
                <a:ext cx="22050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606" extrusionOk="0">
                    <a:moveTo>
                      <a:pt x="594" y="1"/>
                    </a:moveTo>
                    <a:cubicBezTo>
                      <a:pt x="471" y="1"/>
                      <a:pt x="364" y="107"/>
                      <a:pt x="274" y="197"/>
                    </a:cubicBezTo>
                    <a:cubicBezTo>
                      <a:pt x="183" y="228"/>
                      <a:pt x="122" y="288"/>
                      <a:pt x="61" y="349"/>
                    </a:cubicBezTo>
                    <a:cubicBezTo>
                      <a:pt x="31" y="349"/>
                      <a:pt x="31" y="349"/>
                      <a:pt x="0" y="410"/>
                    </a:cubicBezTo>
                    <a:cubicBezTo>
                      <a:pt x="0" y="440"/>
                      <a:pt x="0" y="501"/>
                      <a:pt x="61" y="532"/>
                    </a:cubicBezTo>
                    <a:cubicBezTo>
                      <a:pt x="122" y="532"/>
                      <a:pt x="213" y="532"/>
                      <a:pt x="304" y="562"/>
                    </a:cubicBezTo>
                    <a:cubicBezTo>
                      <a:pt x="365" y="592"/>
                      <a:pt x="420" y="606"/>
                      <a:pt x="471" y="606"/>
                    </a:cubicBezTo>
                    <a:cubicBezTo>
                      <a:pt x="622" y="606"/>
                      <a:pt x="730" y="486"/>
                      <a:pt x="821" y="349"/>
                    </a:cubicBezTo>
                    <a:cubicBezTo>
                      <a:pt x="882" y="258"/>
                      <a:pt x="851" y="106"/>
                      <a:pt x="730" y="45"/>
                    </a:cubicBezTo>
                    <a:cubicBezTo>
                      <a:pt x="682" y="14"/>
                      <a:pt x="637" y="1"/>
                      <a:pt x="5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7" name="Google Shape;16357;p18"/>
              <p:cNvSpPr/>
              <p:nvPr/>
            </p:nvSpPr>
            <p:spPr>
              <a:xfrm>
                <a:off x="660625" y="1209275"/>
                <a:ext cx="19000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760" h="974" extrusionOk="0">
                    <a:moveTo>
                      <a:pt x="395" y="1"/>
                    </a:moveTo>
                    <a:cubicBezTo>
                      <a:pt x="182" y="61"/>
                      <a:pt x="152" y="244"/>
                      <a:pt x="152" y="426"/>
                    </a:cubicBezTo>
                    <a:cubicBezTo>
                      <a:pt x="0" y="578"/>
                      <a:pt x="0" y="821"/>
                      <a:pt x="152" y="973"/>
                    </a:cubicBezTo>
                    <a:cubicBezTo>
                      <a:pt x="274" y="821"/>
                      <a:pt x="395" y="700"/>
                      <a:pt x="517" y="548"/>
                    </a:cubicBezTo>
                    <a:cubicBezTo>
                      <a:pt x="608" y="426"/>
                      <a:pt x="760" y="304"/>
                      <a:pt x="608" y="92"/>
                    </a:cubicBezTo>
                    <a:cubicBezTo>
                      <a:pt x="578" y="31"/>
                      <a:pt x="486" y="1"/>
                      <a:pt x="3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8" name="Google Shape;16358;p18"/>
              <p:cNvSpPr/>
              <p:nvPr/>
            </p:nvSpPr>
            <p:spPr>
              <a:xfrm>
                <a:off x="2185725" y="1332375"/>
                <a:ext cx="15975" cy="1535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14" extrusionOk="0">
                    <a:moveTo>
                      <a:pt x="304" y="1"/>
                    </a:moveTo>
                    <a:cubicBezTo>
                      <a:pt x="152" y="61"/>
                      <a:pt x="0" y="153"/>
                      <a:pt x="0" y="365"/>
                    </a:cubicBezTo>
                    <a:cubicBezTo>
                      <a:pt x="27" y="501"/>
                      <a:pt x="152" y="613"/>
                      <a:pt x="309" y="613"/>
                    </a:cubicBezTo>
                    <a:cubicBezTo>
                      <a:pt x="327" y="613"/>
                      <a:pt x="346" y="612"/>
                      <a:pt x="365" y="608"/>
                    </a:cubicBezTo>
                    <a:cubicBezTo>
                      <a:pt x="517" y="608"/>
                      <a:pt x="638" y="457"/>
                      <a:pt x="608" y="305"/>
                    </a:cubicBezTo>
                    <a:cubicBezTo>
                      <a:pt x="608" y="122"/>
                      <a:pt x="456" y="1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9" name="Google Shape;16359;p18"/>
              <p:cNvSpPr/>
              <p:nvPr/>
            </p:nvSpPr>
            <p:spPr>
              <a:xfrm>
                <a:off x="870350" y="1326600"/>
                <a:ext cx="17500" cy="1720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688" extrusionOk="0">
                    <a:moveTo>
                      <a:pt x="508" y="1"/>
                    </a:moveTo>
                    <a:cubicBezTo>
                      <a:pt x="414" y="1"/>
                      <a:pt x="265" y="114"/>
                      <a:pt x="0" y="323"/>
                    </a:cubicBezTo>
                    <a:cubicBezTo>
                      <a:pt x="0" y="323"/>
                      <a:pt x="31" y="323"/>
                      <a:pt x="31" y="353"/>
                    </a:cubicBezTo>
                    <a:cubicBezTo>
                      <a:pt x="61" y="414"/>
                      <a:pt x="31" y="444"/>
                      <a:pt x="0" y="475"/>
                    </a:cubicBezTo>
                    <a:cubicBezTo>
                      <a:pt x="61" y="596"/>
                      <a:pt x="183" y="688"/>
                      <a:pt x="335" y="688"/>
                    </a:cubicBezTo>
                    <a:cubicBezTo>
                      <a:pt x="456" y="657"/>
                      <a:pt x="608" y="596"/>
                      <a:pt x="699" y="505"/>
                    </a:cubicBezTo>
                    <a:cubicBezTo>
                      <a:pt x="650" y="159"/>
                      <a:pt x="618" y="1"/>
                      <a:pt x="5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0" name="Google Shape;16360;p18"/>
              <p:cNvSpPr/>
              <p:nvPr/>
            </p:nvSpPr>
            <p:spPr>
              <a:xfrm>
                <a:off x="1340725" y="1033925"/>
                <a:ext cx="19775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434" extrusionOk="0">
                    <a:moveTo>
                      <a:pt x="528" y="1"/>
                    </a:moveTo>
                    <a:cubicBezTo>
                      <a:pt x="470" y="1"/>
                      <a:pt x="413" y="18"/>
                      <a:pt x="365" y="54"/>
                    </a:cubicBezTo>
                    <a:cubicBezTo>
                      <a:pt x="243" y="115"/>
                      <a:pt x="91" y="145"/>
                      <a:pt x="0" y="388"/>
                    </a:cubicBezTo>
                    <a:cubicBezTo>
                      <a:pt x="122" y="388"/>
                      <a:pt x="274" y="388"/>
                      <a:pt x="395" y="419"/>
                    </a:cubicBezTo>
                    <a:cubicBezTo>
                      <a:pt x="439" y="427"/>
                      <a:pt x="483" y="434"/>
                      <a:pt x="525" y="434"/>
                    </a:cubicBezTo>
                    <a:cubicBezTo>
                      <a:pt x="628" y="434"/>
                      <a:pt x="717" y="396"/>
                      <a:pt x="760" y="267"/>
                    </a:cubicBezTo>
                    <a:cubicBezTo>
                      <a:pt x="790" y="206"/>
                      <a:pt x="790" y="145"/>
                      <a:pt x="760" y="115"/>
                    </a:cubicBezTo>
                    <a:cubicBezTo>
                      <a:pt x="705" y="41"/>
                      <a:pt x="616" y="1"/>
                      <a:pt x="5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1" name="Google Shape;16361;p18"/>
              <p:cNvSpPr/>
              <p:nvPr/>
            </p:nvSpPr>
            <p:spPr>
              <a:xfrm>
                <a:off x="1449375" y="1193750"/>
                <a:ext cx="1522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92" extrusionOk="0">
                    <a:moveTo>
                      <a:pt x="333" y="0"/>
                    </a:moveTo>
                    <a:cubicBezTo>
                      <a:pt x="163" y="0"/>
                      <a:pt x="31" y="137"/>
                      <a:pt x="31" y="318"/>
                    </a:cubicBezTo>
                    <a:cubicBezTo>
                      <a:pt x="1" y="439"/>
                      <a:pt x="92" y="561"/>
                      <a:pt x="244" y="591"/>
                    </a:cubicBezTo>
                    <a:cubicBezTo>
                      <a:pt x="426" y="591"/>
                      <a:pt x="548" y="470"/>
                      <a:pt x="609" y="257"/>
                    </a:cubicBezTo>
                    <a:cubicBezTo>
                      <a:pt x="609" y="135"/>
                      <a:pt x="517" y="44"/>
                      <a:pt x="426" y="14"/>
                    </a:cubicBezTo>
                    <a:cubicBezTo>
                      <a:pt x="394" y="4"/>
                      <a:pt x="363" y="0"/>
                      <a:pt x="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2" name="Google Shape;16362;p18"/>
              <p:cNvSpPr/>
              <p:nvPr/>
            </p:nvSpPr>
            <p:spPr>
              <a:xfrm>
                <a:off x="1577800" y="1151550"/>
                <a:ext cx="22075" cy="138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555" extrusionOk="0">
                    <a:moveTo>
                      <a:pt x="576" y="0"/>
                    </a:moveTo>
                    <a:cubicBezTo>
                      <a:pt x="505" y="0"/>
                      <a:pt x="424" y="28"/>
                      <a:pt x="335" y="91"/>
                    </a:cubicBezTo>
                    <a:cubicBezTo>
                      <a:pt x="1" y="303"/>
                      <a:pt x="457" y="364"/>
                      <a:pt x="517" y="547"/>
                    </a:cubicBezTo>
                    <a:cubicBezTo>
                      <a:pt x="539" y="552"/>
                      <a:pt x="561" y="554"/>
                      <a:pt x="584" y="554"/>
                    </a:cubicBezTo>
                    <a:cubicBezTo>
                      <a:pt x="691" y="554"/>
                      <a:pt x="807" y="500"/>
                      <a:pt x="882" y="425"/>
                    </a:cubicBezTo>
                    <a:cubicBezTo>
                      <a:pt x="861" y="167"/>
                      <a:pt x="748" y="0"/>
                      <a:pt x="5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3" name="Google Shape;16363;p18"/>
              <p:cNvSpPr/>
              <p:nvPr/>
            </p:nvSpPr>
            <p:spPr>
              <a:xfrm>
                <a:off x="1878725" y="1370550"/>
                <a:ext cx="15225" cy="1215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86" extrusionOk="0">
                    <a:moveTo>
                      <a:pt x="249" y="1"/>
                    </a:moveTo>
                    <a:cubicBezTo>
                      <a:pt x="153" y="1"/>
                      <a:pt x="69" y="32"/>
                      <a:pt x="31" y="145"/>
                    </a:cubicBezTo>
                    <a:cubicBezTo>
                      <a:pt x="0" y="328"/>
                      <a:pt x="122" y="449"/>
                      <a:pt x="274" y="480"/>
                    </a:cubicBezTo>
                    <a:cubicBezTo>
                      <a:pt x="297" y="484"/>
                      <a:pt x="319" y="486"/>
                      <a:pt x="340" y="486"/>
                    </a:cubicBezTo>
                    <a:cubicBezTo>
                      <a:pt x="479" y="486"/>
                      <a:pt x="555" y="399"/>
                      <a:pt x="608" y="267"/>
                    </a:cubicBezTo>
                    <a:cubicBezTo>
                      <a:pt x="608" y="115"/>
                      <a:pt x="578" y="24"/>
                      <a:pt x="426" y="24"/>
                    </a:cubicBezTo>
                    <a:cubicBezTo>
                      <a:pt x="368" y="12"/>
                      <a:pt x="307" y="1"/>
                      <a:pt x="2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4" name="Google Shape;16364;p18"/>
              <p:cNvSpPr/>
              <p:nvPr/>
            </p:nvSpPr>
            <p:spPr>
              <a:xfrm>
                <a:off x="1589950" y="1514750"/>
                <a:ext cx="144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583" extrusionOk="0">
                    <a:moveTo>
                      <a:pt x="275" y="1"/>
                    </a:moveTo>
                    <a:cubicBezTo>
                      <a:pt x="92" y="31"/>
                      <a:pt x="1" y="183"/>
                      <a:pt x="31" y="335"/>
                    </a:cubicBezTo>
                    <a:cubicBezTo>
                      <a:pt x="4" y="471"/>
                      <a:pt x="123" y="583"/>
                      <a:pt x="258" y="583"/>
                    </a:cubicBezTo>
                    <a:cubicBezTo>
                      <a:pt x="273" y="583"/>
                      <a:pt x="289" y="581"/>
                      <a:pt x="305" y="578"/>
                    </a:cubicBezTo>
                    <a:cubicBezTo>
                      <a:pt x="457" y="578"/>
                      <a:pt x="578" y="456"/>
                      <a:pt x="548" y="304"/>
                    </a:cubicBezTo>
                    <a:cubicBezTo>
                      <a:pt x="518" y="122"/>
                      <a:pt x="426" y="1"/>
                      <a:pt x="2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5" name="Google Shape;16365;p18"/>
              <p:cNvSpPr/>
              <p:nvPr/>
            </p:nvSpPr>
            <p:spPr>
              <a:xfrm>
                <a:off x="1968400" y="1303500"/>
                <a:ext cx="13700" cy="2662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1065" extrusionOk="0">
                    <a:moveTo>
                      <a:pt x="426" y="1"/>
                    </a:moveTo>
                    <a:lnTo>
                      <a:pt x="426" y="1"/>
                    </a:lnTo>
                    <a:cubicBezTo>
                      <a:pt x="334" y="274"/>
                      <a:pt x="0" y="365"/>
                      <a:pt x="30" y="700"/>
                    </a:cubicBezTo>
                    <a:cubicBezTo>
                      <a:pt x="122" y="791"/>
                      <a:pt x="91" y="943"/>
                      <a:pt x="213" y="1064"/>
                    </a:cubicBezTo>
                    <a:cubicBezTo>
                      <a:pt x="456" y="760"/>
                      <a:pt x="547" y="365"/>
                      <a:pt x="4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6" name="Google Shape;16366;p18"/>
              <p:cNvSpPr/>
              <p:nvPr/>
            </p:nvSpPr>
            <p:spPr>
              <a:xfrm>
                <a:off x="1791325" y="1286875"/>
                <a:ext cx="16750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818" extrusionOk="0">
                    <a:moveTo>
                      <a:pt x="442" y="0"/>
                    </a:moveTo>
                    <a:cubicBezTo>
                      <a:pt x="384" y="0"/>
                      <a:pt x="324" y="24"/>
                      <a:pt x="274" y="58"/>
                    </a:cubicBezTo>
                    <a:lnTo>
                      <a:pt x="1" y="270"/>
                    </a:lnTo>
                    <a:lnTo>
                      <a:pt x="183" y="818"/>
                    </a:lnTo>
                    <a:cubicBezTo>
                      <a:pt x="305" y="666"/>
                      <a:pt x="457" y="514"/>
                      <a:pt x="578" y="362"/>
                    </a:cubicBezTo>
                    <a:cubicBezTo>
                      <a:pt x="670" y="301"/>
                      <a:pt x="670" y="149"/>
                      <a:pt x="578" y="58"/>
                    </a:cubicBezTo>
                    <a:cubicBezTo>
                      <a:pt x="537" y="16"/>
                      <a:pt x="490" y="0"/>
                      <a:pt x="4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7" name="Google Shape;16367;p18"/>
              <p:cNvSpPr/>
              <p:nvPr/>
            </p:nvSpPr>
            <p:spPr>
              <a:xfrm>
                <a:off x="1934200" y="1280225"/>
                <a:ext cx="167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7" extrusionOk="0">
                    <a:moveTo>
                      <a:pt x="400" y="1"/>
                    </a:moveTo>
                    <a:cubicBezTo>
                      <a:pt x="369" y="1"/>
                      <a:pt x="337" y="7"/>
                      <a:pt x="304" y="20"/>
                    </a:cubicBezTo>
                    <a:cubicBezTo>
                      <a:pt x="152" y="50"/>
                      <a:pt x="0" y="141"/>
                      <a:pt x="61" y="293"/>
                    </a:cubicBezTo>
                    <a:cubicBezTo>
                      <a:pt x="91" y="476"/>
                      <a:pt x="243" y="506"/>
                      <a:pt x="395" y="506"/>
                    </a:cubicBezTo>
                    <a:cubicBezTo>
                      <a:pt x="547" y="476"/>
                      <a:pt x="669" y="384"/>
                      <a:pt x="639" y="202"/>
                    </a:cubicBezTo>
                    <a:cubicBezTo>
                      <a:pt x="615" y="83"/>
                      <a:pt x="516" y="1"/>
                      <a:pt x="4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8" name="Google Shape;16368;p18"/>
              <p:cNvSpPr/>
              <p:nvPr/>
            </p:nvSpPr>
            <p:spPr>
              <a:xfrm>
                <a:off x="1386300" y="1230500"/>
                <a:ext cx="16750" cy="15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11" extrusionOk="0">
                    <a:moveTo>
                      <a:pt x="434" y="0"/>
                    </a:moveTo>
                    <a:cubicBezTo>
                      <a:pt x="116" y="0"/>
                      <a:pt x="59" y="264"/>
                      <a:pt x="1" y="610"/>
                    </a:cubicBezTo>
                    <a:cubicBezTo>
                      <a:pt x="609" y="307"/>
                      <a:pt x="670" y="246"/>
                      <a:pt x="609" y="94"/>
                    </a:cubicBezTo>
                    <a:cubicBezTo>
                      <a:pt x="578" y="63"/>
                      <a:pt x="518" y="3"/>
                      <a:pt x="487" y="3"/>
                    </a:cubicBezTo>
                    <a:cubicBezTo>
                      <a:pt x="469" y="1"/>
                      <a:pt x="451" y="0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9" name="Google Shape;16369;p18"/>
              <p:cNvSpPr/>
              <p:nvPr/>
            </p:nvSpPr>
            <p:spPr>
              <a:xfrm>
                <a:off x="1932675" y="1244425"/>
                <a:ext cx="137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24" extrusionOk="0">
                    <a:moveTo>
                      <a:pt x="335" y="0"/>
                    </a:moveTo>
                    <a:cubicBezTo>
                      <a:pt x="251" y="0"/>
                      <a:pt x="168" y="38"/>
                      <a:pt x="122" y="114"/>
                    </a:cubicBezTo>
                    <a:cubicBezTo>
                      <a:pt x="0" y="205"/>
                      <a:pt x="0" y="388"/>
                      <a:pt x="122" y="509"/>
                    </a:cubicBezTo>
                    <a:cubicBezTo>
                      <a:pt x="183" y="585"/>
                      <a:pt x="251" y="623"/>
                      <a:pt x="323" y="623"/>
                    </a:cubicBezTo>
                    <a:cubicBezTo>
                      <a:pt x="396" y="623"/>
                      <a:pt x="472" y="585"/>
                      <a:pt x="548" y="509"/>
                    </a:cubicBezTo>
                    <a:lnTo>
                      <a:pt x="548" y="114"/>
                    </a:lnTo>
                    <a:cubicBezTo>
                      <a:pt x="502" y="38"/>
                      <a:pt x="418" y="0"/>
                      <a:pt x="3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0" name="Google Shape;16370;p18"/>
              <p:cNvSpPr/>
              <p:nvPr/>
            </p:nvSpPr>
            <p:spPr>
              <a:xfrm>
                <a:off x="1237375" y="1019950"/>
                <a:ext cx="1522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22" extrusionOk="0">
                    <a:moveTo>
                      <a:pt x="287" y="0"/>
                    </a:moveTo>
                    <a:cubicBezTo>
                      <a:pt x="153" y="0"/>
                      <a:pt x="31" y="112"/>
                      <a:pt x="31" y="248"/>
                    </a:cubicBezTo>
                    <a:cubicBezTo>
                      <a:pt x="0" y="400"/>
                      <a:pt x="122" y="491"/>
                      <a:pt x="274" y="522"/>
                    </a:cubicBezTo>
                    <a:cubicBezTo>
                      <a:pt x="426" y="522"/>
                      <a:pt x="547" y="491"/>
                      <a:pt x="578" y="309"/>
                    </a:cubicBezTo>
                    <a:cubicBezTo>
                      <a:pt x="608" y="157"/>
                      <a:pt x="487" y="5"/>
                      <a:pt x="335" y="5"/>
                    </a:cubicBezTo>
                    <a:cubicBezTo>
                      <a:pt x="319" y="2"/>
                      <a:pt x="303" y="0"/>
                      <a:pt x="2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1" name="Google Shape;16371;p18"/>
              <p:cNvSpPr/>
              <p:nvPr/>
            </p:nvSpPr>
            <p:spPr>
              <a:xfrm>
                <a:off x="649975" y="1219150"/>
                <a:ext cx="144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676" extrusionOk="0">
                    <a:moveTo>
                      <a:pt x="578" y="31"/>
                    </a:moveTo>
                    <a:cubicBezTo>
                      <a:pt x="335" y="61"/>
                      <a:pt x="0" y="1"/>
                      <a:pt x="61" y="396"/>
                    </a:cubicBezTo>
                    <a:cubicBezTo>
                      <a:pt x="98" y="595"/>
                      <a:pt x="188" y="676"/>
                      <a:pt x="307" y="676"/>
                    </a:cubicBezTo>
                    <a:cubicBezTo>
                      <a:pt x="387" y="676"/>
                      <a:pt x="480" y="639"/>
                      <a:pt x="578" y="578"/>
                    </a:cubicBezTo>
                    <a:lnTo>
                      <a:pt x="578" y="3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2" name="Google Shape;16372;p18"/>
              <p:cNvSpPr/>
              <p:nvPr/>
            </p:nvSpPr>
            <p:spPr>
              <a:xfrm>
                <a:off x="1228250" y="1105650"/>
                <a:ext cx="19775" cy="20375"/>
              </a:xfrm>
              <a:custGeom>
                <a:avLst/>
                <a:gdLst/>
                <a:ahLst/>
                <a:cxnLst/>
                <a:rect l="l" t="t" r="r" b="b"/>
                <a:pathLst>
                  <a:path w="791" h="815" extrusionOk="0">
                    <a:moveTo>
                      <a:pt x="522" y="0"/>
                    </a:moveTo>
                    <a:cubicBezTo>
                      <a:pt x="424" y="0"/>
                      <a:pt x="323" y="69"/>
                      <a:pt x="213" y="194"/>
                    </a:cubicBezTo>
                    <a:cubicBezTo>
                      <a:pt x="1" y="376"/>
                      <a:pt x="1" y="559"/>
                      <a:pt x="213" y="772"/>
                    </a:cubicBezTo>
                    <a:cubicBezTo>
                      <a:pt x="256" y="793"/>
                      <a:pt x="315" y="815"/>
                      <a:pt x="366" y="815"/>
                    </a:cubicBezTo>
                    <a:cubicBezTo>
                      <a:pt x="388" y="815"/>
                      <a:pt x="408" y="811"/>
                      <a:pt x="426" y="802"/>
                    </a:cubicBezTo>
                    <a:cubicBezTo>
                      <a:pt x="578" y="680"/>
                      <a:pt x="700" y="528"/>
                      <a:pt x="791" y="376"/>
                    </a:cubicBezTo>
                    <a:lnTo>
                      <a:pt x="791" y="194"/>
                    </a:lnTo>
                    <a:cubicBezTo>
                      <a:pt x="702" y="61"/>
                      <a:pt x="614" y="0"/>
                      <a:pt x="5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3" name="Google Shape;16373;p18"/>
              <p:cNvSpPr/>
              <p:nvPr/>
            </p:nvSpPr>
            <p:spPr>
              <a:xfrm>
                <a:off x="1408350" y="1425725"/>
                <a:ext cx="1370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22" extrusionOk="0">
                    <a:moveTo>
                      <a:pt x="250" y="1"/>
                    </a:moveTo>
                    <a:cubicBezTo>
                      <a:pt x="98" y="1"/>
                      <a:pt x="0" y="115"/>
                      <a:pt x="0" y="279"/>
                    </a:cubicBezTo>
                    <a:cubicBezTo>
                      <a:pt x="0" y="431"/>
                      <a:pt x="92" y="522"/>
                      <a:pt x="274" y="522"/>
                    </a:cubicBezTo>
                    <a:cubicBezTo>
                      <a:pt x="426" y="522"/>
                      <a:pt x="548" y="370"/>
                      <a:pt x="517" y="218"/>
                    </a:cubicBezTo>
                    <a:cubicBezTo>
                      <a:pt x="517" y="96"/>
                      <a:pt x="396" y="5"/>
                      <a:pt x="304" y="5"/>
                    </a:cubicBezTo>
                    <a:cubicBezTo>
                      <a:pt x="286" y="2"/>
                      <a:pt x="267" y="1"/>
                      <a:pt x="2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4" name="Google Shape;16374;p18"/>
              <p:cNvSpPr/>
              <p:nvPr/>
            </p:nvSpPr>
            <p:spPr>
              <a:xfrm>
                <a:off x="1508650" y="1449250"/>
                <a:ext cx="1295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68" extrusionOk="0">
                    <a:moveTo>
                      <a:pt x="279" y="1"/>
                    </a:moveTo>
                    <a:cubicBezTo>
                      <a:pt x="100" y="1"/>
                      <a:pt x="27" y="87"/>
                      <a:pt x="1" y="219"/>
                    </a:cubicBezTo>
                    <a:cubicBezTo>
                      <a:pt x="1" y="341"/>
                      <a:pt x="92" y="462"/>
                      <a:pt x="213" y="462"/>
                    </a:cubicBezTo>
                    <a:cubicBezTo>
                      <a:pt x="229" y="466"/>
                      <a:pt x="245" y="467"/>
                      <a:pt x="261" y="467"/>
                    </a:cubicBezTo>
                    <a:cubicBezTo>
                      <a:pt x="395" y="467"/>
                      <a:pt x="517" y="355"/>
                      <a:pt x="517" y="219"/>
                    </a:cubicBezTo>
                    <a:cubicBezTo>
                      <a:pt x="517" y="98"/>
                      <a:pt x="426" y="7"/>
                      <a:pt x="365" y="7"/>
                    </a:cubicBezTo>
                    <a:cubicBezTo>
                      <a:pt x="334" y="3"/>
                      <a:pt x="305" y="1"/>
                      <a:pt x="2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5" name="Google Shape;16375;p18"/>
              <p:cNvSpPr/>
              <p:nvPr/>
            </p:nvSpPr>
            <p:spPr>
              <a:xfrm>
                <a:off x="582475" y="1139275"/>
                <a:ext cx="1510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604" h="461" extrusionOk="0">
                    <a:moveTo>
                      <a:pt x="253" y="0"/>
                    </a:moveTo>
                    <a:cubicBezTo>
                      <a:pt x="97" y="0"/>
                      <a:pt x="1" y="139"/>
                      <a:pt x="56" y="278"/>
                    </a:cubicBezTo>
                    <a:cubicBezTo>
                      <a:pt x="86" y="430"/>
                      <a:pt x="178" y="460"/>
                      <a:pt x="330" y="460"/>
                    </a:cubicBezTo>
                    <a:cubicBezTo>
                      <a:pt x="603" y="399"/>
                      <a:pt x="573" y="4"/>
                      <a:pt x="299" y="4"/>
                    </a:cubicBezTo>
                    <a:cubicBezTo>
                      <a:pt x="283" y="1"/>
                      <a:pt x="268" y="0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6" name="Google Shape;16376;p18"/>
              <p:cNvSpPr/>
              <p:nvPr/>
            </p:nvSpPr>
            <p:spPr>
              <a:xfrm>
                <a:off x="842975" y="1453200"/>
                <a:ext cx="13650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46" h="493" extrusionOk="0">
                    <a:moveTo>
                      <a:pt x="275" y="0"/>
                    </a:moveTo>
                    <a:cubicBezTo>
                      <a:pt x="123" y="0"/>
                      <a:pt x="1" y="152"/>
                      <a:pt x="31" y="304"/>
                    </a:cubicBezTo>
                    <a:cubicBezTo>
                      <a:pt x="31" y="410"/>
                      <a:pt x="123" y="493"/>
                      <a:pt x="227" y="493"/>
                    </a:cubicBezTo>
                    <a:cubicBezTo>
                      <a:pt x="243" y="493"/>
                      <a:pt x="259" y="491"/>
                      <a:pt x="275" y="487"/>
                    </a:cubicBezTo>
                    <a:cubicBezTo>
                      <a:pt x="288" y="489"/>
                      <a:pt x="301" y="491"/>
                      <a:pt x="313" y="491"/>
                    </a:cubicBezTo>
                    <a:cubicBezTo>
                      <a:pt x="447" y="491"/>
                      <a:pt x="545" y="352"/>
                      <a:pt x="518" y="213"/>
                    </a:cubicBezTo>
                    <a:cubicBezTo>
                      <a:pt x="487" y="92"/>
                      <a:pt x="396" y="0"/>
                      <a:pt x="2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7" name="Google Shape;16377;p18"/>
              <p:cNvSpPr/>
              <p:nvPr/>
            </p:nvSpPr>
            <p:spPr>
              <a:xfrm>
                <a:off x="2009525" y="1155250"/>
                <a:ext cx="1360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544" h="527" extrusionOk="0">
                    <a:moveTo>
                      <a:pt x="280" y="0"/>
                    </a:moveTo>
                    <a:cubicBezTo>
                      <a:pt x="79" y="0"/>
                      <a:pt x="27" y="169"/>
                      <a:pt x="27" y="338"/>
                    </a:cubicBezTo>
                    <a:cubicBezTo>
                      <a:pt x="0" y="443"/>
                      <a:pt x="89" y="526"/>
                      <a:pt x="192" y="526"/>
                    </a:cubicBezTo>
                    <a:cubicBezTo>
                      <a:pt x="208" y="526"/>
                      <a:pt x="224" y="524"/>
                      <a:pt x="240" y="520"/>
                    </a:cubicBezTo>
                    <a:cubicBezTo>
                      <a:pt x="392" y="520"/>
                      <a:pt x="513" y="399"/>
                      <a:pt x="513" y="247"/>
                    </a:cubicBezTo>
                    <a:cubicBezTo>
                      <a:pt x="544" y="125"/>
                      <a:pt x="452" y="3"/>
                      <a:pt x="331" y="3"/>
                    </a:cubicBezTo>
                    <a:cubicBezTo>
                      <a:pt x="313" y="1"/>
                      <a:pt x="296" y="0"/>
                      <a:pt x="2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8" name="Google Shape;16378;p18"/>
              <p:cNvSpPr/>
              <p:nvPr/>
            </p:nvSpPr>
            <p:spPr>
              <a:xfrm>
                <a:off x="1928125" y="1165950"/>
                <a:ext cx="1292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517" h="492" extrusionOk="0">
                    <a:moveTo>
                      <a:pt x="243" y="1"/>
                    </a:moveTo>
                    <a:cubicBezTo>
                      <a:pt x="122" y="31"/>
                      <a:pt x="30" y="123"/>
                      <a:pt x="30" y="244"/>
                    </a:cubicBezTo>
                    <a:cubicBezTo>
                      <a:pt x="0" y="366"/>
                      <a:pt x="91" y="487"/>
                      <a:pt x="213" y="487"/>
                    </a:cubicBezTo>
                    <a:cubicBezTo>
                      <a:pt x="232" y="490"/>
                      <a:pt x="250" y="492"/>
                      <a:pt x="268" y="492"/>
                    </a:cubicBezTo>
                    <a:cubicBezTo>
                      <a:pt x="419" y="492"/>
                      <a:pt x="517" y="380"/>
                      <a:pt x="517" y="244"/>
                    </a:cubicBezTo>
                    <a:cubicBezTo>
                      <a:pt x="486" y="92"/>
                      <a:pt x="395" y="3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9" name="Google Shape;16379;p18"/>
              <p:cNvSpPr/>
              <p:nvPr/>
            </p:nvSpPr>
            <p:spPr>
              <a:xfrm>
                <a:off x="532950" y="1207000"/>
                <a:ext cx="12950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18" extrusionOk="0">
                    <a:moveTo>
                      <a:pt x="244" y="0"/>
                    </a:moveTo>
                    <a:cubicBezTo>
                      <a:pt x="122" y="0"/>
                      <a:pt x="31" y="92"/>
                      <a:pt x="1" y="213"/>
                    </a:cubicBezTo>
                    <a:cubicBezTo>
                      <a:pt x="1" y="395"/>
                      <a:pt x="92" y="487"/>
                      <a:pt x="244" y="517"/>
                    </a:cubicBezTo>
                    <a:cubicBezTo>
                      <a:pt x="365" y="487"/>
                      <a:pt x="487" y="426"/>
                      <a:pt x="487" y="304"/>
                    </a:cubicBezTo>
                    <a:cubicBezTo>
                      <a:pt x="517" y="152"/>
                      <a:pt x="396" y="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0" name="Google Shape;16380;p18"/>
              <p:cNvSpPr/>
              <p:nvPr/>
            </p:nvSpPr>
            <p:spPr>
              <a:xfrm>
                <a:off x="2229025" y="1229800"/>
                <a:ext cx="12950" cy="129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17" extrusionOk="0">
                    <a:moveTo>
                      <a:pt x="244" y="0"/>
                    </a:moveTo>
                    <a:cubicBezTo>
                      <a:pt x="122" y="0"/>
                      <a:pt x="31" y="91"/>
                      <a:pt x="1" y="213"/>
                    </a:cubicBezTo>
                    <a:cubicBezTo>
                      <a:pt x="1" y="395"/>
                      <a:pt x="92" y="487"/>
                      <a:pt x="244" y="517"/>
                    </a:cubicBezTo>
                    <a:cubicBezTo>
                      <a:pt x="365" y="487"/>
                      <a:pt x="487" y="456"/>
                      <a:pt x="487" y="304"/>
                    </a:cubicBezTo>
                    <a:cubicBezTo>
                      <a:pt x="517" y="152"/>
                      <a:pt x="396" y="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1" name="Google Shape;16381;p18"/>
              <p:cNvSpPr/>
              <p:nvPr/>
            </p:nvSpPr>
            <p:spPr>
              <a:xfrm>
                <a:off x="1776950" y="1339825"/>
                <a:ext cx="13650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46" h="493" extrusionOk="0">
                    <a:moveTo>
                      <a:pt x="349" y="1"/>
                    </a:moveTo>
                    <a:cubicBezTo>
                      <a:pt x="334" y="1"/>
                      <a:pt x="318" y="3"/>
                      <a:pt x="302" y="7"/>
                    </a:cubicBezTo>
                    <a:cubicBezTo>
                      <a:pt x="286" y="4"/>
                      <a:pt x="271" y="3"/>
                      <a:pt x="256" y="3"/>
                    </a:cubicBezTo>
                    <a:cubicBezTo>
                      <a:pt x="100" y="3"/>
                      <a:pt x="1" y="141"/>
                      <a:pt x="29" y="280"/>
                    </a:cubicBezTo>
                    <a:cubicBezTo>
                      <a:pt x="59" y="432"/>
                      <a:pt x="181" y="462"/>
                      <a:pt x="302" y="493"/>
                    </a:cubicBezTo>
                    <a:cubicBezTo>
                      <a:pt x="454" y="462"/>
                      <a:pt x="545" y="402"/>
                      <a:pt x="545" y="189"/>
                    </a:cubicBezTo>
                    <a:cubicBezTo>
                      <a:pt x="519" y="83"/>
                      <a:pt x="447" y="1"/>
                      <a:pt x="3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2" name="Google Shape;16382;p18"/>
              <p:cNvSpPr/>
              <p:nvPr/>
            </p:nvSpPr>
            <p:spPr>
              <a:xfrm>
                <a:off x="1832375" y="1331475"/>
                <a:ext cx="12175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554" extrusionOk="0">
                    <a:moveTo>
                      <a:pt x="167" y="0"/>
                    </a:moveTo>
                    <a:cubicBezTo>
                      <a:pt x="69" y="0"/>
                      <a:pt x="0" y="87"/>
                      <a:pt x="0" y="219"/>
                    </a:cubicBezTo>
                    <a:cubicBezTo>
                      <a:pt x="0" y="401"/>
                      <a:pt x="61" y="553"/>
                      <a:pt x="304" y="553"/>
                    </a:cubicBezTo>
                    <a:cubicBezTo>
                      <a:pt x="426" y="553"/>
                      <a:pt x="487" y="432"/>
                      <a:pt x="487" y="280"/>
                    </a:cubicBezTo>
                    <a:cubicBezTo>
                      <a:pt x="487" y="128"/>
                      <a:pt x="365" y="6"/>
                      <a:pt x="213" y="6"/>
                    </a:cubicBezTo>
                    <a:cubicBezTo>
                      <a:pt x="197" y="2"/>
                      <a:pt x="182" y="0"/>
                      <a:pt x="1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3" name="Google Shape;16383;p18"/>
              <p:cNvSpPr/>
              <p:nvPr/>
            </p:nvSpPr>
            <p:spPr>
              <a:xfrm>
                <a:off x="660625" y="1372175"/>
                <a:ext cx="1292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517" h="451" extrusionOk="0">
                    <a:moveTo>
                      <a:pt x="210" y="1"/>
                    </a:moveTo>
                    <a:cubicBezTo>
                      <a:pt x="159" y="1"/>
                      <a:pt x="99" y="6"/>
                      <a:pt x="29" y="15"/>
                    </a:cubicBezTo>
                    <a:lnTo>
                      <a:pt x="29" y="15"/>
                    </a:lnTo>
                    <a:cubicBezTo>
                      <a:pt x="27" y="15"/>
                      <a:pt x="25" y="15"/>
                      <a:pt x="23" y="15"/>
                    </a:cubicBezTo>
                    <a:cubicBezTo>
                      <a:pt x="17" y="15"/>
                      <a:pt x="10" y="16"/>
                      <a:pt x="0" y="20"/>
                    </a:cubicBezTo>
                    <a:cubicBezTo>
                      <a:pt x="10" y="18"/>
                      <a:pt x="19" y="17"/>
                      <a:pt x="29" y="15"/>
                    </a:cubicBezTo>
                    <a:lnTo>
                      <a:pt x="29" y="15"/>
                    </a:lnTo>
                    <a:cubicBezTo>
                      <a:pt x="67" y="24"/>
                      <a:pt x="0" y="128"/>
                      <a:pt x="0" y="232"/>
                    </a:cubicBezTo>
                    <a:cubicBezTo>
                      <a:pt x="0" y="365"/>
                      <a:pt x="115" y="451"/>
                      <a:pt x="245" y="451"/>
                    </a:cubicBezTo>
                    <a:cubicBezTo>
                      <a:pt x="265" y="451"/>
                      <a:pt x="284" y="449"/>
                      <a:pt x="304" y="445"/>
                    </a:cubicBezTo>
                    <a:cubicBezTo>
                      <a:pt x="426" y="445"/>
                      <a:pt x="517" y="354"/>
                      <a:pt x="486" y="232"/>
                    </a:cubicBezTo>
                    <a:cubicBezTo>
                      <a:pt x="486" y="88"/>
                      <a:pt x="429" y="1"/>
                      <a:pt x="2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4" name="Google Shape;16384;p18"/>
              <p:cNvSpPr/>
              <p:nvPr/>
            </p:nvSpPr>
            <p:spPr>
              <a:xfrm>
                <a:off x="1184250" y="975125"/>
                <a:ext cx="13625" cy="12275"/>
              </a:xfrm>
              <a:custGeom>
                <a:avLst/>
                <a:gdLst/>
                <a:ahLst/>
                <a:cxnLst/>
                <a:rect l="l" t="t" r="r" b="b"/>
                <a:pathLst>
                  <a:path w="545" h="491" extrusionOk="0">
                    <a:moveTo>
                      <a:pt x="232" y="1"/>
                    </a:moveTo>
                    <a:cubicBezTo>
                      <a:pt x="99" y="1"/>
                      <a:pt x="0" y="139"/>
                      <a:pt x="28" y="278"/>
                    </a:cubicBezTo>
                    <a:cubicBezTo>
                      <a:pt x="58" y="400"/>
                      <a:pt x="150" y="491"/>
                      <a:pt x="271" y="491"/>
                    </a:cubicBezTo>
                    <a:cubicBezTo>
                      <a:pt x="454" y="491"/>
                      <a:pt x="545" y="369"/>
                      <a:pt x="514" y="96"/>
                    </a:cubicBezTo>
                    <a:cubicBezTo>
                      <a:pt x="514" y="65"/>
                      <a:pt x="393" y="5"/>
                      <a:pt x="271" y="5"/>
                    </a:cubicBezTo>
                    <a:cubicBezTo>
                      <a:pt x="258" y="2"/>
                      <a:pt x="245" y="1"/>
                      <a:pt x="2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5" name="Google Shape;16385;p18"/>
              <p:cNvSpPr/>
              <p:nvPr/>
            </p:nvSpPr>
            <p:spPr>
              <a:xfrm>
                <a:off x="1722175" y="1002575"/>
                <a:ext cx="13700" cy="122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488" extrusionOk="0">
                    <a:moveTo>
                      <a:pt x="305" y="1"/>
                    </a:moveTo>
                    <a:cubicBezTo>
                      <a:pt x="183" y="1"/>
                      <a:pt x="62" y="62"/>
                      <a:pt x="62" y="183"/>
                    </a:cubicBezTo>
                    <a:cubicBezTo>
                      <a:pt x="1" y="335"/>
                      <a:pt x="122" y="487"/>
                      <a:pt x="305" y="487"/>
                    </a:cubicBezTo>
                    <a:cubicBezTo>
                      <a:pt x="396" y="487"/>
                      <a:pt x="518" y="426"/>
                      <a:pt x="548" y="153"/>
                    </a:cubicBezTo>
                    <a:cubicBezTo>
                      <a:pt x="548" y="92"/>
                      <a:pt x="457" y="1"/>
                      <a:pt x="3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6" name="Google Shape;16386;p18"/>
              <p:cNvSpPr/>
              <p:nvPr/>
            </p:nvSpPr>
            <p:spPr>
              <a:xfrm>
                <a:off x="1865050" y="1021475"/>
                <a:ext cx="12175" cy="138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552" extrusionOk="0">
                    <a:moveTo>
                      <a:pt x="319" y="0"/>
                    </a:moveTo>
                    <a:cubicBezTo>
                      <a:pt x="305" y="0"/>
                      <a:pt x="290" y="2"/>
                      <a:pt x="274" y="5"/>
                    </a:cubicBezTo>
                    <a:cubicBezTo>
                      <a:pt x="122" y="5"/>
                      <a:pt x="31" y="126"/>
                      <a:pt x="0" y="278"/>
                    </a:cubicBezTo>
                    <a:cubicBezTo>
                      <a:pt x="0" y="430"/>
                      <a:pt x="91" y="552"/>
                      <a:pt x="274" y="552"/>
                    </a:cubicBezTo>
                    <a:cubicBezTo>
                      <a:pt x="426" y="522"/>
                      <a:pt x="487" y="370"/>
                      <a:pt x="487" y="218"/>
                    </a:cubicBezTo>
                    <a:cubicBezTo>
                      <a:pt x="487" y="109"/>
                      <a:pt x="438" y="0"/>
                      <a:pt x="3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7" name="Google Shape;16387;p18"/>
              <p:cNvSpPr/>
              <p:nvPr/>
            </p:nvSpPr>
            <p:spPr>
              <a:xfrm>
                <a:off x="1203175" y="1024975"/>
                <a:ext cx="1295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89" extrusionOk="0">
                    <a:moveTo>
                      <a:pt x="293" y="1"/>
                    </a:moveTo>
                    <a:cubicBezTo>
                      <a:pt x="267" y="1"/>
                      <a:pt x="240" y="6"/>
                      <a:pt x="213" y="17"/>
                    </a:cubicBezTo>
                    <a:cubicBezTo>
                      <a:pt x="92" y="17"/>
                      <a:pt x="1" y="138"/>
                      <a:pt x="31" y="260"/>
                    </a:cubicBezTo>
                    <a:cubicBezTo>
                      <a:pt x="6" y="385"/>
                      <a:pt x="104" y="489"/>
                      <a:pt x="223" y="489"/>
                    </a:cubicBezTo>
                    <a:cubicBezTo>
                      <a:pt x="250" y="489"/>
                      <a:pt x="277" y="484"/>
                      <a:pt x="305" y="473"/>
                    </a:cubicBezTo>
                    <a:cubicBezTo>
                      <a:pt x="426" y="473"/>
                      <a:pt x="517" y="382"/>
                      <a:pt x="517" y="260"/>
                    </a:cubicBezTo>
                    <a:cubicBezTo>
                      <a:pt x="517" y="110"/>
                      <a:pt x="414" y="1"/>
                      <a:pt x="2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8" name="Google Shape;16388;p18"/>
              <p:cNvSpPr/>
              <p:nvPr/>
            </p:nvSpPr>
            <p:spPr>
              <a:xfrm>
                <a:off x="1456225" y="1043900"/>
                <a:ext cx="14450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476" extrusionOk="0">
                    <a:moveTo>
                      <a:pt x="208" y="1"/>
                    </a:moveTo>
                    <a:cubicBezTo>
                      <a:pt x="94" y="1"/>
                      <a:pt x="0" y="83"/>
                      <a:pt x="0" y="202"/>
                    </a:cubicBezTo>
                    <a:cubicBezTo>
                      <a:pt x="0" y="384"/>
                      <a:pt x="122" y="445"/>
                      <a:pt x="304" y="476"/>
                    </a:cubicBezTo>
                    <a:cubicBezTo>
                      <a:pt x="426" y="476"/>
                      <a:pt x="517" y="445"/>
                      <a:pt x="547" y="324"/>
                    </a:cubicBezTo>
                    <a:cubicBezTo>
                      <a:pt x="578" y="172"/>
                      <a:pt x="456" y="20"/>
                      <a:pt x="304" y="20"/>
                    </a:cubicBezTo>
                    <a:cubicBezTo>
                      <a:pt x="272" y="7"/>
                      <a:pt x="239" y="1"/>
                      <a:pt x="2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9" name="Google Shape;16389;p18"/>
              <p:cNvSpPr/>
              <p:nvPr/>
            </p:nvSpPr>
            <p:spPr>
              <a:xfrm>
                <a:off x="1653800" y="1243475"/>
                <a:ext cx="1370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22" extrusionOk="0">
                    <a:moveTo>
                      <a:pt x="274" y="0"/>
                    </a:moveTo>
                    <a:cubicBezTo>
                      <a:pt x="122" y="0"/>
                      <a:pt x="0" y="152"/>
                      <a:pt x="31" y="304"/>
                    </a:cubicBezTo>
                    <a:cubicBezTo>
                      <a:pt x="31" y="413"/>
                      <a:pt x="128" y="522"/>
                      <a:pt x="235" y="522"/>
                    </a:cubicBezTo>
                    <a:cubicBezTo>
                      <a:pt x="248" y="522"/>
                      <a:pt x="261" y="520"/>
                      <a:pt x="274" y="517"/>
                    </a:cubicBezTo>
                    <a:cubicBezTo>
                      <a:pt x="426" y="517"/>
                      <a:pt x="547" y="426"/>
                      <a:pt x="517" y="213"/>
                    </a:cubicBezTo>
                    <a:cubicBezTo>
                      <a:pt x="487" y="91"/>
                      <a:pt x="395" y="0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0" name="Google Shape;16390;p18"/>
              <p:cNvSpPr/>
              <p:nvPr/>
            </p:nvSpPr>
            <p:spPr>
              <a:xfrm>
                <a:off x="1561075" y="1056400"/>
                <a:ext cx="1447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499" extrusionOk="0">
                    <a:moveTo>
                      <a:pt x="352" y="0"/>
                    </a:moveTo>
                    <a:cubicBezTo>
                      <a:pt x="336" y="0"/>
                      <a:pt x="321" y="2"/>
                      <a:pt x="305" y="6"/>
                    </a:cubicBezTo>
                    <a:cubicBezTo>
                      <a:pt x="153" y="6"/>
                      <a:pt x="31" y="128"/>
                      <a:pt x="1" y="280"/>
                    </a:cubicBezTo>
                    <a:cubicBezTo>
                      <a:pt x="27" y="412"/>
                      <a:pt x="146" y="498"/>
                      <a:pt x="277" y="498"/>
                    </a:cubicBezTo>
                    <a:cubicBezTo>
                      <a:pt x="296" y="498"/>
                      <a:pt x="316" y="496"/>
                      <a:pt x="335" y="492"/>
                    </a:cubicBezTo>
                    <a:cubicBezTo>
                      <a:pt x="457" y="462"/>
                      <a:pt x="548" y="340"/>
                      <a:pt x="578" y="219"/>
                    </a:cubicBezTo>
                    <a:cubicBezTo>
                      <a:pt x="552" y="86"/>
                      <a:pt x="456" y="0"/>
                      <a:pt x="3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1" name="Google Shape;16391;p18"/>
              <p:cNvSpPr/>
              <p:nvPr/>
            </p:nvSpPr>
            <p:spPr>
              <a:xfrm>
                <a:off x="644650" y="1097575"/>
                <a:ext cx="1447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487" extrusionOk="0">
                    <a:moveTo>
                      <a:pt x="335" y="0"/>
                    </a:moveTo>
                    <a:cubicBezTo>
                      <a:pt x="183" y="0"/>
                      <a:pt x="31" y="61"/>
                      <a:pt x="1" y="244"/>
                    </a:cubicBezTo>
                    <a:cubicBezTo>
                      <a:pt x="1" y="365"/>
                      <a:pt x="92" y="487"/>
                      <a:pt x="213" y="487"/>
                    </a:cubicBezTo>
                    <a:cubicBezTo>
                      <a:pt x="365" y="487"/>
                      <a:pt x="517" y="395"/>
                      <a:pt x="548" y="244"/>
                    </a:cubicBezTo>
                    <a:cubicBezTo>
                      <a:pt x="578" y="92"/>
                      <a:pt x="487" y="31"/>
                      <a:pt x="3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2" name="Google Shape;16392;p18"/>
              <p:cNvSpPr/>
              <p:nvPr/>
            </p:nvSpPr>
            <p:spPr>
              <a:xfrm>
                <a:off x="1513200" y="967625"/>
                <a:ext cx="12950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18" extrusionOk="0">
                    <a:moveTo>
                      <a:pt x="244" y="1"/>
                    </a:moveTo>
                    <a:cubicBezTo>
                      <a:pt x="123" y="61"/>
                      <a:pt x="1" y="122"/>
                      <a:pt x="31" y="305"/>
                    </a:cubicBezTo>
                    <a:cubicBezTo>
                      <a:pt x="31" y="426"/>
                      <a:pt x="123" y="517"/>
                      <a:pt x="244" y="517"/>
                    </a:cubicBezTo>
                    <a:cubicBezTo>
                      <a:pt x="396" y="517"/>
                      <a:pt x="518" y="365"/>
                      <a:pt x="487" y="213"/>
                    </a:cubicBezTo>
                    <a:cubicBezTo>
                      <a:pt x="457" y="92"/>
                      <a:pt x="366" y="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3" name="Google Shape;16393;p18"/>
              <p:cNvSpPr/>
              <p:nvPr/>
            </p:nvSpPr>
            <p:spPr>
              <a:xfrm>
                <a:off x="1822500" y="942550"/>
                <a:ext cx="12925" cy="11825"/>
              </a:xfrm>
              <a:custGeom>
                <a:avLst/>
                <a:gdLst/>
                <a:ahLst/>
                <a:cxnLst/>
                <a:rect l="l" t="t" r="r" b="b"/>
                <a:pathLst>
                  <a:path w="517" h="473" extrusionOk="0">
                    <a:moveTo>
                      <a:pt x="304" y="1"/>
                    </a:moveTo>
                    <a:cubicBezTo>
                      <a:pt x="182" y="1"/>
                      <a:pt x="61" y="61"/>
                      <a:pt x="61" y="183"/>
                    </a:cubicBezTo>
                    <a:cubicBezTo>
                      <a:pt x="30" y="305"/>
                      <a:pt x="0" y="396"/>
                      <a:pt x="182" y="457"/>
                    </a:cubicBezTo>
                    <a:cubicBezTo>
                      <a:pt x="215" y="468"/>
                      <a:pt x="244" y="473"/>
                      <a:pt x="270" y="473"/>
                    </a:cubicBezTo>
                    <a:cubicBezTo>
                      <a:pt x="388" y="473"/>
                      <a:pt x="442" y="368"/>
                      <a:pt x="517" y="244"/>
                    </a:cubicBezTo>
                    <a:cubicBezTo>
                      <a:pt x="486" y="122"/>
                      <a:pt x="456" y="31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4" name="Google Shape;16394;p18"/>
              <p:cNvSpPr/>
              <p:nvPr/>
            </p:nvSpPr>
            <p:spPr>
              <a:xfrm>
                <a:off x="1797400" y="1140125"/>
                <a:ext cx="11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57" extrusionOk="0">
                    <a:moveTo>
                      <a:pt x="275" y="1"/>
                    </a:moveTo>
                    <a:cubicBezTo>
                      <a:pt x="123" y="1"/>
                      <a:pt x="1" y="122"/>
                      <a:pt x="1" y="274"/>
                    </a:cubicBezTo>
                    <a:cubicBezTo>
                      <a:pt x="1" y="426"/>
                      <a:pt x="123" y="456"/>
                      <a:pt x="244" y="456"/>
                    </a:cubicBezTo>
                    <a:cubicBezTo>
                      <a:pt x="335" y="456"/>
                      <a:pt x="457" y="335"/>
                      <a:pt x="457" y="244"/>
                    </a:cubicBezTo>
                    <a:cubicBezTo>
                      <a:pt x="457" y="122"/>
                      <a:pt x="396" y="1"/>
                      <a:pt x="2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5" name="Google Shape;16395;p18"/>
              <p:cNvSpPr/>
              <p:nvPr/>
            </p:nvSpPr>
            <p:spPr>
              <a:xfrm>
                <a:off x="1562600" y="1320975"/>
                <a:ext cx="12950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18" extrusionOk="0">
                    <a:moveTo>
                      <a:pt x="305" y="1"/>
                    </a:moveTo>
                    <a:cubicBezTo>
                      <a:pt x="122" y="1"/>
                      <a:pt x="62" y="122"/>
                      <a:pt x="31" y="274"/>
                    </a:cubicBezTo>
                    <a:cubicBezTo>
                      <a:pt x="1" y="365"/>
                      <a:pt x="1" y="457"/>
                      <a:pt x="31" y="517"/>
                    </a:cubicBezTo>
                    <a:lnTo>
                      <a:pt x="31" y="517"/>
                    </a:lnTo>
                    <a:cubicBezTo>
                      <a:pt x="112" y="517"/>
                      <a:pt x="193" y="514"/>
                      <a:pt x="274" y="487"/>
                    </a:cubicBezTo>
                    <a:cubicBezTo>
                      <a:pt x="396" y="426"/>
                      <a:pt x="517" y="335"/>
                      <a:pt x="487" y="153"/>
                    </a:cubicBezTo>
                    <a:cubicBezTo>
                      <a:pt x="487" y="61"/>
                      <a:pt x="396" y="1"/>
                      <a:pt x="305" y="1"/>
                    </a:cubicBezTo>
                    <a:close/>
                    <a:moveTo>
                      <a:pt x="31" y="517"/>
                    </a:moveTo>
                    <a:cubicBezTo>
                      <a:pt x="21" y="517"/>
                      <a:pt x="11" y="517"/>
                      <a:pt x="1" y="517"/>
                    </a:cubicBezTo>
                    <a:lnTo>
                      <a:pt x="31" y="517"/>
                    </a:lnTo>
                    <a:cubicBezTo>
                      <a:pt x="31" y="517"/>
                      <a:pt x="31" y="517"/>
                      <a:pt x="31" y="51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6" name="Google Shape;16396;p18"/>
              <p:cNvSpPr/>
              <p:nvPr/>
            </p:nvSpPr>
            <p:spPr>
              <a:xfrm>
                <a:off x="2160650" y="1317800"/>
                <a:ext cx="11425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62" extrusionOk="0">
                    <a:moveTo>
                      <a:pt x="196" y="0"/>
                    </a:moveTo>
                    <a:cubicBezTo>
                      <a:pt x="92" y="0"/>
                      <a:pt x="0" y="83"/>
                      <a:pt x="0" y="188"/>
                    </a:cubicBezTo>
                    <a:cubicBezTo>
                      <a:pt x="0" y="340"/>
                      <a:pt x="91" y="432"/>
                      <a:pt x="213" y="462"/>
                    </a:cubicBezTo>
                    <a:cubicBezTo>
                      <a:pt x="334" y="462"/>
                      <a:pt x="456" y="432"/>
                      <a:pt x="456" y="280"/>
                    </a:cubicBezTo>
                    <a:cubicBezTo>
                      <a:pt x="456" y="158"/>
                      <a:pt x="365" y="36"/>
                      <a:pt x="243" y="6"/>
                    </a:cubicBezTo>
                    <a:cubicBezTo>
                      <a:pt x="227" y="2"/>
                      <a:pt x="211" y="0"/>
                      <a:pt x="1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7" name="Google Shape;16397;p18"/>
              <p:cNvSpPr/>
              <p:nvPr/>
            </p:nvSpPr>
            <p:spPr>
              <a:xfrm>
                <a:off x="712375" y="1317075"/>
                <a:ext cx="13625" cy="11675"/>
              </a:xfrm>
              <a:custGeom>
                <a:avLst/>
                <a:gdLst/>
                <a:ahLst/>
                <a:cxnLst/>
                <a:rect l="l" t="t" r="r" b="b"/>
                <a:pathLst>
                  <a:path w="545" h="467" extrusionOk="0">
                    <a:moveTo>
                      <a:pt x="276" y="0"/>
                    </a:moveTo>
                    <a:cubicBezTo>
                      <a:pt x="119" y="0"/>
                      <a:pt x="0" y="115"/>
                      <a:pt x="27" y="278"/>
                    </a:cubicBezTo>
                    <a:cubicBezTo>
                      <a:pt x="27" y="384"/>
                      <a:pt x="119" y="466"/>
                      <a:pt x="243" y="466"/>
                    </a:cubicBezTo>
                    <a:cubicBezTo>
                      <a:pt x="261" y="466"/>
                      <a:pt x="281" y="465"/>
                      <a:pt x="301" y="461"/>
                    </a:cubicBezTo>
                    <a:cubicBezTo>
                      <a:pt x="422" y="461"/>
                      <a:pt x="514" y="369"/>
                      <a:pt x="544" y="248"/>
                    </a:cubicBezTo>
                    <a:cubicBezTo>
                      <a:pt x="544" y="126"/>
                      <a:pt x="453" y="5"/>
                      <a:pt x="331" y="5"/>
                    </a:cubicBezTo>
                    <a:cubicBezTo>
                      <a:pt x="312" y="2"/>
                      <a:pt x="294" y="0"/>
                      <a:pt x="2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8" name="Google Shape;16398;p18"/>
              <p:cNvSpPr/>
              <p:nvPr/>
            </p:nvSpPr>
            <p:spPr>
              <a:xfrm>
                <a:off x="1505625" y="1298175"/>
                <a:ext cx="1217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61" extrusionOk="0">
                    <a:moveTo>
                      <a:pt x="213" y="1"/>
                    </a:moveTo>
                    <a:cubicBezTo>
                      <a:pt x="91" y="1"/>
                      <a:pt x="0" y="92"/>
                      <a:pt x="0" y="214"/>
                    </a:cubicBezTo>
                    <a:cubicBezTo>
                      <a:pt x="0" y="335"/>
                      <a:pt x="122" y="457"/>
                      <a:pt x="243" y="457"/>
                    </a:cubicBezTo>
                    <a:cubicBezTo>
                      <a:pt x="254" y="459"/>
                      <a:pt x="265" y="461"/>
                      <a:pt x="275" y="461"/>
                    </a:cubicBezTo>
                    <a:cubicBezTo>
                      <a:pt x="385" y="461"/>
                      <a:pt x="486" y="327"/>
                      <a:pt x="486" y="244"/>
                    </a:cubicBezTo>
                    <a:lnTo>
                      <a:pt x="48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9" name="Google Shape;16399;p18"/>
              <p:cNvSpPr/>
              <p:nvPr/>
            </p:nvSpPr>
            <p:spPr>
              <a:xfrm>
                <a:off x="1503325" y="1097425"/>
                <a:ext cx="1295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77" extrusionOk="0">
                    <a:moveTo>
                      <a:pt x="257" y="0"/>
                    </a:moveTo>
                    <a:cubicBezTo>
                      <a:pt x="153" y="0"/>
                      <a:pt x="62" y="83"/>
                      <a:pt x="62" y="189"/>
                    </a:cubicBezTo>
                    <a:cubicBezTo>
                      <a:pt x="31" y="310"/>
                      <a:pt x="1" y="401"/>
                      <a:pt x="183" y="462"/>
                    </a:cubicBezTo>
                    <a:cubicBezTo>
                      <a:pt x="212" y="472"/>
                      <a:pt x="237" y="476"/>
                      <a:pt x="261" y="476"/>
                    </a:cubicBezTo>
                    <a:cubicBezTo>
                      <a:pt x="385" y="476"/>
                      <a:pt x="441" y="352"/>
                      <a:pt x="518" y="250"/>
                    </a:cubicBezTo>
                    <a:cubicBezTo>
                      <a:pt x="487" y="128"/>
                      <a:pt x="457" y="37"/>
                      <a:pt x="305" y="6"/>
                    </a:cubicBezTo>
                    <a:cubicBezTo>
                      <a:pt x="289" y="2"/>
                      <a:pt x="273" y="0"/>
                      <a:pt x="2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0" name="Google Shape;16400;p18"/>
              <p:cNvSpPr/>
              <p:nvPr/>
            </p:nvSpPr>
            <p:spPr>
              <a:xfrm>
                <a:off x="1234325" y="1092250"/>
                <a:ext cx="190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31" extrusionOk="0">
                    <a:moveTo>
                      <a:pt x="366" y="1"/>
                    </a:moveTo>
                    <a:cubicBezTo>
                      <a:pt x="244" y="122"/>
                      <a:pt x="122" y="244"/>
                      <a:pt x="1" y="365"/>
                    </a:cubicBezTo>
                    <a:lnTo>
                      <a:pt x="1" y="730"/>
                    </a:lnTo>
                    <a:cubicBezTo>
                      <a:pt x="92" y="684"/>
                      <a:pt x="191" y="662"/>
                      <a:pt x="286" y="662"/>
                    </a:cubicBezTo>
                    <a:cubicBezTo>
                      <a:pt x="381" y="662"/>
                      <a:pt x="472" y="684"/>
                      <a:pt x="548" y="730"/>
                    </a:cubicBezTo>
                    <a:cubicBezTo>
                      <a:pt x="548" y="487"/>
                      <a:pt x="609" y="213"/>
                      <a:pt x="7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1" name="Google Shape;16401;p18"/>
              <p:cNvSpPr/>
              <p:nvPr/>
            </p:nvSpPr>
            <p:spPr>
              <a:xfrm>
                <a:off x="1276125" y="1275375"/>
                <a:ext cx="12175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62" extrusionOk="0">
                    <a:moveTo>
                      <a:pt x="244" y="1"/>
                    </a:moveTo>
                    <a:cubicBezTo>
                      <a:pt x="122" y="1"/>
                      <a:pt x="1" y="92"/>
                      <a:pt x="1" y="214"/>
                    </a:cubicBezTo>
                    <a:cubicBezTo>
                      <a:pt x="1" y="335"/>
                      <a:pt x="31" y="426"/>
                      <a:pt x="183" y="457"/>
                    </a:cubicBezTo>
                    <a:cubicBezTo>
                      <a:pt x="199" y="460"/>
                      <a:pt x="214" y="462"/>
                      <a:pt x="229" y="462"/>
                    </a:cubicBezTo>
                    <a:cubicBezTo>
                      <a:pt x="359" y="462"/>
                      <a:pt x="456" y="350"/>
                      <a:pt x="456" y="214"/>
                    </a:cubicBezTo>
                    <a:cubicBezTo>
                      <a:pt x="487" y="92"/>
                      <a:pt x="365" y="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2" name="Google Shape;16402;p18"/>
              <p:cNvSpPr/>
              <p:nvPr/>
            </p:nvSpPr>
            <p:spPr>
              <a:xfrm>
                <a:off x="602850" y="1193800"/>
                <a:ext cx="11325" cy="111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44" extrusionOk="0">
                    <a:moveTo>
                      <a:pt x="164" y="1"/>
                    </a:moveTo>
                    <a:cubicBezTo>
                      <a:pt x="74" y="1"/>
                      <a:pt x="1" y="46"/>
                      <a:pt x="1" y="164"/>
                    </a:cubicBezTo>
                    <a:cubicBezTo>
                      <a:pt x="1" y="285"/>
                      <a:pt x="92" y="407"/>
                      <a:pt x="183" y="437"/>
                    </a:cubicBezTo>
                    <a:cubicBezTo>
                      <a:pt x="199" y="441"/>
                      <a:pt x="216" y="443"/>
                      <a:pt x="232" y="443"/>
                    </a:cubicBezTo>
                    <a:cubicBezTo>
                      <a:pt x="342" y="443"/>
                      <a:pt x="453" y="360"/>
                      <a:pt x="426" y="255"/>
                    </a:cubicBezTo>
                    <a:cubicBezTo>
                      <a:pt x="426" y="133"/>
                      <a:pt x="366" y="12"/>
                      <a:pt x="244" y="12"/>
                    </a:cubicBezTo>
                    <a:cubicBezTo>
                      <a:pt x="217" y="5"/>
                      <a:pt x="189" y="1"/>
                      <a:pt x="1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3" name="Google Shape;16403;p18"/>
              <p:cNvSpPr/>
              <p:nvPr/>
            </p:nvSpPr>
            <p:spPr>
              <a:xfrm>
                <a:off x="569425" y="1412175"/>
                <a:ext cx="12175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62" extrusionOk="0">
                    <a:moveTo>
                      <a:pt x="274" y="0"/>
                    </a:moveTo>
                    <a:cubicBezTo>
                      <a:pt x="92" y="0"/>
                      <a:pt x="1" y="91"/>
                      <a:pt x="1" y="274"/>
                    </a:cubicBezTo>
                    <a:cubicBezTo>
                      <a:pt x="1" y="365"/>
                      <a:pt x="61" y="426"/>
                      <a:pt x="153" y="456"/>
                    </a:cubicBezTo>
                    <a:cubicBezTo>
                      <a:pt x="172" y="460"/>
                      <a:pt x="191" y="462"/>
                      <a:pt x="210" y="462"/>
                    </a:cubicBezTo>
                    <a:cubicBezTo>
                      <a:pt x="334" y="462"/>
                      <a:pt x="430" y="376"/>
                      <a:pt x="456" y="243"/>
                    </a:cubicBezTo>
                    <a:cubicBezTo>
                      <a:pt x="487" y="122"/>
                      <a:pt x="396" y="0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4" name="Google Shape;16404;p18"/>
              <p:cNvSpPr/>
              <p:nvPr/>
            </p:nvSpPr>
            <p:spPr>
              <a:xfrm>
                <a:off x="562575" y="1088450"/>
                <a:ext cx="1295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35" extrusionOk="0">
                    <a:moveTo>
                      <a:pt x="244" y="1"/>
                    </a:moveTo>
                    <a:cubicBezTo>
                      <a:pt x="153" y="1"/>
                      <a:pt x="1" y="1"/>
                      <a:pt x="1" y="183"/>
                    </a:cubicBezTo>
                    <a:cubicBezTo>
                      <a:pt x="1" y="335"/>
                      <a:pt x="123" y="335"/>
                      <a:pt x="244" y="335"/>
                    </a:cubicBezTo>
                    <a:cubicBezTo>
                      <a:pt x="366" y="335"/>
                      <a:pt x="487" y="335"/>
                      <a:pt x="518" y="183"/>
                    </a:cubicBezTo>
                    <a:cubicBezTo>
                      <a:pt x="518" y="1"/>
                      <a:pt x="366" y="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5" name="Google Shape;16405;p18"/>
              <p:cNvSpPr/>
              <p:nvPr/>
            </p:nvSpPr>
            <p:spPr>
              <a:xfrm>
                <a:off x="2070225" y="1263100"/>
                <a:ext cx="12925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517" h="462" extrusionOk="0">
                    <a:moveTo>
                      <a:pt x="287" y="1"/>
                    </a:moveTo>
                    <a:cubicBezTo>
                      <a:pt x="152" y="1"/>
                      <a:pt x="30" y="113"/>
                      <a:pt x="30" y="249"/>
                    </a:cubicBezTo>
                    <a:cubicBezTo>
                      <a:pt x="0" y="401"/>
                      <a:pt x="122" y="462"/>
                      <a:pt x="243" y="462"/>
                    </a:cubicBezTo>
                    <a:cubicBezTo>
                      <a:pt x="426" y="431"/>
                      <a:pt x="517" y="370"/>
                      <a:pt x="486" y="188"/>
                    </a:cubicBezTo>
                    <a:cubicBezTo>
                      <a:pt x="486" y="97"/>
                      <a:pt x="426" y="6"/>
                      <a:pt x="334" y="6"/>
                    </a:cubicBezTo>
                    <a:cubicBezTo>
                      <a:pt x="319" y="2"/>
                      <a:pt x="303" y="1"/>
                      <a:pt x="2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6" name="Google Shape;16406;p18"/>
              <p:cNvSpPr/>
              <p:nvPr/>
            </p:nvSpPr>
            <p:spPr>
              <a:xfrm>
                <a:off x="793600" y="1263075"/>
                <a:ext cx="12175" cy="1167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67" extrusionOk="0">
                    <a:moveTo>
                      <a:pt x="291" y="1"/>
                    </a:moveTo>
                    <a:cubicBezTo>
                      <a:pt x="275" y="1"/>
                      <a:pt x="259" y="3"/>
                      <a:pt x="243" y="7"/>
                    </a:cubicBezTo>
                    <a:cubicBezTo>
                      <a:pt x="122" y="7"/>
                      <a:pt x="31" y="98"/>
                      <a:pt x="31" y="219"/>
                    </a:cubicBezTo>
                    <a:cubicBezTo>
                      <a:pt x="0" y="341"/>
                      <a:pt x="91" y="463"/>
                      <a:pt x="213" y="463"/>
                    </a:cubicBezTo>
                    <a:cubicBezTo>
                      <a:pt x="226" y="465"/>
                      <a:pt x="239" y="466"/>
                      <a:pt x="252" y="466"/>
                    </a:cubicBezTo>
                    <a:cubicBezTo>
                      <a:pt x="385" y="466"/>
                      <a:pt x="487" y="328"/>
                      <a:pt x="487" y="189"/>
                    </a:cubicBezTo>
                    <a:cubicBezTo>
                      <a:pt x="487" y="83"/>
                      <a:pt x="395" y="1"/>
                      <a:pt x="2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7" name="Google Shape;16407;p18"/>
              <p:cNvSpPr/>
              <p:nvPr/>
            </p:nvSpPr>
            <p:spPr>
              <a:xfrm>
                <a:off x="1766800" y="1400650"/>
                <a:ext cx="16200" cy="13475"/>
              </a:xfrm>
              <a:custGeom>
                <a:avLst/>
                <a:gdLst/>
                <a:ahLst/>
                <a:cxnLst/>
                <a:rect l="l" t="t" r="r" b="b"/>
                <a:pathLst>
                  <a:path w="648" h="539" extrusionOk="0">
                    <a:moveTo>
                      <a:pt x="255" y="1"/>
                    </a:moveTo>
                    <a:cubicBezTo>
                      <a:pt x="185" y="1"/>
                      <a:pt x="119" y="31"/>
                      <a:pt x="70" y="96"/>
                    </a:cubicBezTo>
                    <a:cubicBezTo>
                      <a:pt x="70" y="283"/>
                      <a:pt x="0" y="539"/>
                      <a:pt x="247" y="539"/>
                    </a:cubicBezTo>
                    <a:cubicBezTo>
                      <a:pt x="283" y="539"/>
                      <a:pt x="325" y="533"/>
                      <a:pt x="374" y="522"/>
                    </a:cubicBezTo>
                    <a:cubicBezTo>
                      <a:pt x="587" y="492"/>
                      <a:pt x="647" y="248"/>
                      <a:pt x="435" y="66"/>
                    </a:cubicBezTo>
                    <a:cubicBezTo>
                      <a:pt x="378" y="24"/>
                      <a:pt x="315" y="1"/>
                      <a:pt x="2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8" name="Google Shape;16408;p18"/>
              <p:cNvSpPr/>
              <p:nvPr/>
            </p:nvSpPr>
            <p:spPr>
              <a:xfrm>
                <a:off x="1692550" y="1057900"/>
                <a:ext cx="114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63" extrusionOk="0">
                    <a:moveTo>
                      <a:pt x="308" y="1"/>
                    </a:moveTo>
                    <a:cubicBezTo>
                      <a:pt x="297" y="1"/>
                      <a:pt x="286" y="3"/>
                      <a:pt x="274" y="7"/>
                    </a:cubicBezTo>
                    <a:cubicBezTo>
                      <a:pt x="92" y="37"/>
                      <a:pt x="0" y="128"/>
                      <a:pt x="0" y="311"/>
                    </a:cubicBezTo>
                    <a:cubicBezTo>
                      <a:pt x="0" y="402"/>
                      <a:pt x="92" y="463"/>
                      <a:pt x="183" y="463"/>
                    </a:cubicBezTo>
                    <a:cubicBezTo>
                      <a:pt x="365" y="432"/>
                      <a:pt x="456" y="341"/>
                      <a:pt x="456" y="189"/>
                    </a:cubicBezTo>
                    <a:cubicBezTo>
                      <a:pt x="430" y="84"/>
                      <a:pt x="381" y="1"/>
                      <a:pt x="3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9" name="Google Shape;16409;p18"/>
              <p:cNvSpPr/>
              <p:nvPr/>
            </p:nvSpPr>
            <p:spPr>
              <a:xfrm>
                <a:off x="830825" y="1245525"/>
                <a:ext cx="15975" cy="135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543" extrusionOk="0">
                    <a:moveTo>
                      <a:pt x="359" y="0"/>
                    </a:moveTo>
                    <a:cubicBezTo>
                      <a:pt x="232" y="0"/>
                      <a:pt x="162" y="135"/>
                      <a:pt x="92" y="253"/>
                    </a:cubicBezTo>
                    <a:cubicBezTo>
                      <a:pt x="61" y="253"/>
                      <a:pt x="31" y="283"/>
                      <a:pt x="31" y="313"/>
                    </a:cubicBezTo>
                    <a:cubicBezTo>
                      <a:pt x="1" y="374"/>
                      <a:pt x="31" y="405"/>
                      <a:pt x="92" y="465"/>
                    </a:cubicBezTo>
                    <a:cubicBezTo>
                      <a:pt x="175" y="507"/>
                      <a:pt x="265" y="542"/>
                      <a:pt x="346" y="542"/>
                    </a:cubicBezTo>
                    <a:cubicBezTo>
                      <a:pt x="443" y="542"/>
                      <a:pt x="529" y="492"/>
                      <a:pt x="578" y="344"/>
                    </a:cubicBezTo>
                    <a:cubicBezTo>
                      <a:pt x="639" y="222"/>
                      <a:pt x="578" y="101"/>
                      <a:pt x="487" y="40"/>
                    </a:cubicBezTo>
                    <a:cubicBezTo>
                      <a:pt x="438" y="12"/>
                      <a:pt x="396" y="0"/>
                      <a:pt x="3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0" name="Google Shape;16410;p18"/>
              <p:cNvSpPr/>
              <p:nvPr/>
            </p:nvSpPr>
            <p:spPr>
              <a:xfrm>
                <a:off x="583875" y="1211925"/>
                <a:ext cx="12175" cy="1117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47" extrusionOk="0">
                    <a:moveTo>
                      <a:pt x="262" y="0"/>
                    </a:moveTo>
                    <a:cubicBezTo>
                      <a:pt x="236" y="0"/>
                      <a:pt x="209" y="5"/>
                      <a:pt x="182" y="16"/>
                    </a:cubicBezTo>
                    <a:cubicBezTo>
                      <a:pt x="91" y="16"/>
                      <a:pt x="0" y="77"/>
                      <a:pt x="0" y="168"/>
                    </a:cubicBezTo>
                    <a:cubicBezTo>
                      <a:pt x="0" y="332"/>
                      <a:pt x="122" y="446"/>
                      <a:pt x="257" y="446"/>
                    </a:cubicBezTo>
                    <a:cubicBezTo>
                      <a:pt x="273" y="446"/>
                      <a:pt x="288" y="445"/>
                      <a:pt x="304" y="442"/>
                    </a:cubicBezTo>
                    <a:cubicBezTo>
                      <a:pt x="395" y="442"/>
                      <a:pt x="486" y="350"/>
                      <a:pt x="456" y="259"/>
                    </a:cubicBezTo>
                    <a:cubicBezTo>
                      <a:pt x="481" y="109"/>
                      <a:pt x="383" y="0"/>
                      <a:pt x="2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1" name="Google Shape;16411;p18"/>
              <p:cNvSpPr/>
              <p:nvPr/>
            </p:nvSpPr>
            <p:spPr>
              <a:xfrm>
                <a:off x="638575" y="1035150"/>
                <a:ext cx="1210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61" extrusionOk="0">
                    <a:moveTo>
                      <a:pt x="311" y="0"/>
                    </a:moveTo>
                    <a:cubicBezTo>
                      <a:pt x="299" y="0"/>
                      <a:pt x="287" y="2"/>
                      <a:pt x="274" y="5"/>
                    </a:cubicBezTo>
                    <a:cubicBezTo>
                      <a:pt x="122" y="35"/>
                      <a:pt x="31" y="126"/>
                      <a:pt x="31" y="248"/>
                    </a:cubicBezTo>
                    <a:cubicBezTo>
                      <a:pt x="1" y="370"/>
                      <a:pt x="122" y="461"/>
                      <a:pt x="244" y="461"/>
                    </a:cubicBezTo>
                    <a:cubicBezTo>
                      <a:pt x="365" y="461"/>
                      <a:pt x="456" y="339"/>
                      <a:pt x="456" y="218"/>
                    </a:cubicBezTo>
                    <a:cubicBezTo>
                      <a:pt x="484" y="109"/>
                      <a:pt x="414" y="0"/>
                      <a:pt x="3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2" name="Google Shape;16412;p18"/>
              <p:cNvSpPr/>
              <p:nvPr/>
            </p:nvSpPr>
            <p:spPr>
              <a:xfrm>
                <a:off x="678100" y="1582375"/>
                <a:ext cx="1217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57" extrusionOk="0">
                    <a:moveTo>
                      <a:pt x="243" y="1"/>
                    </a:moveTo>
                    <a:cubicBezTo>
                      <a:pt x="122" y="1"/>
                      <a:pt x="0" y="92"/>
                      <a:pt x="31" y="213"/>
                    </a:cubicBezTo>
                    <a:cubicBezTo>
                      <a:pt x="31" y="335"/>
                      <a:pt x="122" y="426"/>
                      <a:pt x="243" y="457"/>
                    </a:cubicBezTo>
                    <a:cubicBezTo>
                      <a:pt x="365" y="457"/>
                      <a:pt x="486" y="457"/>
                      <a:pt x="486" y="274"/>
                    </a:cubicBezTo>
                    <a:cubicBezTo>
                      <a:pt x="486" y="92"/>
                      <a:pt x="395" y="3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3" name="Google Shape;16413;p18"/>
              <p:cNvSpPr/>
              <p:nvPr/>
            </p:nvSpPr>
            <p:spPr>
              <a:xfrm>
                <a:off x="2107450" y="1302750"/>
                <a:ext cx="1142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61" extrusionOk="0">
                    <a:moveTo>
                      <a:pt x="213" y="0"/>
                    </a:moveTo>
                    <a:cubicBezTo>
                      <a:pt x="92" y="0"/>
                      <a:pt x="0" y="61"/>
                      <a:pt x="0" y="213"/>
                    </a:cubicBezTo>
                    <a:cubicBezTo>
                      <a:pt x="0" y="349"/>
                      <a:pt x="98" y="461"/>
                      <a:pt x="228" y="461"/>
                    </a:cubicBezTo>
                    <a:cubicBezTo>
                      <a:pt x="243" y="461"/>
                      <a:pt x="258" y="459"/>
                      <a:pt x="274" y="456"/>
                    </a:cubicBezTo>
                    <a:cubicBezTo>
                      <a:pt x="396" y="456"/>
                      <a:pt x="456" y="335"/>
                      <a:pt x="456" y="213"/>
                    </a:cubicBezTo>
                    <a:cubicBezTo>
                      <a:pt x="426" y="122"/>
                      <a:pt x="335" y="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4" name="Google Shape;16414;p18"/>
              <p:cNvSpPr/>
              <p:nvPr/>
            </p:nvSpPr>
            <p:spPr>
              <a:xfrm>
                <a:off x="611225" y="1521600"/>
                <a:ext cx="1065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26" extrusionOk="0">
                    <a:moveTo>
                      <a:pt x="183" y="0"/>
                    </a:moveTo>
                    <a:cubicBezTo>
                      <a:pt x="91" y="0"/>
                      <a:pt x="0" y="91"/>
                      <a:pt x="0" y="182"/>
                    </a:cubicBezTo>
                    <a:cubicBezTo>
                      <a:pt x="0" y="304"/>
                      <a:pt x="91" y="426"/>
                      <a:pt x="213" y="426"/>
                    </a:cubicBezTo>
                    <a:cubicBezTo>
                      <a:pt x="335" y="426"/>
                      <a:pt x="426" y="304"/>
                      <a:pt x="426" y="182"/>
                    </a:cubicBezTo>
                    <a:cubicBezTo>
                      <a:pt x="426" y="30"/>
                      <a:pt x="304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5" name="Google Shape;16415;p18"/>
              <p:cNvSpPr/>
              <p:nvPr/>
            </p:nvSpPr>
            <p:spPr>
              <a:xfrm>
                <a:off x="594500" y="1390900"/>
                <a:ext cx="10675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26" extrusionOk="0">
                    <a:moveTo>
                      <a:pt x="244" y="0"/>
                    </a:moveTo>
                    <a:cubicBezTo>
                      <a:pt x="92" y="0"/>
                      <a:pt x="1" y="91"/>
                      <a:pt x="1" y="213"/>
                    </a:cubicBezTo>
                    <a:cubicBezTo>
                      <a:pt x="1" y="334"/>
                      <a:pt x="92" y="426"/>
                      <a:pt x="244" y="426"/>
                    </a:cubicBezTo>
                    <a:cubicBezTo>
                      <a:pt x="396" y="395"/>
                      <a:pt x="426" y="274"/>
                      <a:pt x="426" y="152"/>
                    </a:cubicBezTo>
                    <a:cubicBezTo>
                      <a:pt x="396" y="61"/>
                      <a:pt x="365" y="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6" name="Google Shape;16416;p18"/>
              <p:cNvSpPr/>
              <p:nvPr/>
            </p:nvSpPr>
            <p:spPr>
              <a:xfrm>
                <a:off x="863500" y="1386150"/>
                <a:ext cx="11425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34" extrusionOk="0">
                    <a:moveTo>
                      <a:pt x="184" y="0"/>
                    </a:moveTo>
                    <a:cubicBezTo>
                      <a:pt x="85" y="0"/>
                      <a:pt x="1" y="63"/>
                      <a:pt x="1" y="190"/>
                    </a:cubicBezTo>
                    <a:cubicBezTo>
                      <a:pt x="1" y="312"/>
                      <a:pt x="92" y="403"/>
                      <a:pt x="213" y="433"/>
                    </a:cubicBezTo>
                    <a:cubicBezTo>
                      <a:pt x="305" y="433"/>
                      <a:pt x="396" y="372"/>
                      <a:pt x="396" y="281"/>
                    </a:cubicBezTo>
                    <a:cubicBezTo>
                      <a:pt x="457" y="160"/>
                      <a:pt x="396" y="8"/>
                      <a:pt x="244" y="8"/>
                    </a:cubicBezTo>
                    <a:cubicBezTo>
                      <a:pt x="224" y="3"/>
                      <a:pt x="203" y="0"/>
                      <a:pt x="1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7" name="Google Shape;16417;p18"/>
              <p:cNvSpPr/>
              <p:nvPr/>
            </p:nvSpPr>
            <p:spPr>
              <a:xfrm>
                <a:off x="2028425" y="1363125"/>
                <a:ext cx="10650" cy="1107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43" extrusionOk="0">
                    <a:moveTo>
                      <a:pt x="150" y="1"/>
                    </a:moveTo>
                    <a:cubicBezTo>
                      <a:pt x="61" y="1"/>
                      <a:pt x="0" y="100"/>
                      <a:pt x="0" y="199"/>
                    </a:cubicBezTo>
                    <a:cubicBezTo>
                      <a:pt x="0" y="321"/>
                      <a:pt x="31" y="442"/>
                      <a:pt x="183" y="442"/>
                    </a:cubicBezTo>
                    <a:cubicBezTo>
                      <a:pt x="304" y="442"/>
                      <a:pt x="395" y="351"/>
                      <a:pt x="426" y="230"/>
                    </a:cubicBezTo>
                    <a:cubicBezTo>
                      <a:pt x="426" y="108"/>
                      <a:pt x="365" y="17"/>
                      <a:pt x="213" y="17"/>
                    </a:cubicBezTo>
                    <a:cubicBezTo>
                      <a:pt x="191" y="6"/>
                      <a:pt x="169" y="1"/>
                      <a:pt x="1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8" name="Google Shape;16418;p18"/>
              <p:cNvSpPr/>
              <p:nvPr/>
            </p:nvSpPr>
            <p:spPr>
              <a:xfrm>
                <a:off x="2088450" y="1358575"/>
                <a:ext cx="11425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12" extrusionOk="0">
                    <a:moveTo>
                      <a:pt x="199" y="0"/>
                    </a:moveTo>
                    <a:cubicBezTo>
                      <a:pt x="175" y="0"/>
                      <a:pt x="150" y="5"/>
                      <a:pt x="122" y="16"/>
                    </a:cubicBezTo>
                    <a:cubicBezTo>
                      <a:pt x="31" y="47"/>
                      <a:pt x="1" y="138"/>
                      <a:pt x="61" y="229"/>
                    </a:cubicBezTo>
                    <a:cubicBezTo>
                      <a:pt x="92" y="351"/>
                      <a:pt x="213" y="412"/>
                      <a:pt x="335" y="412"/>
                    </a:cubicBezTo>
                    <a:cubicBezTo>
                      <a:pt x="426" y="412"/>
                      <a:pt x="456" y="320"/>
                      <a:pt x="456" y="229"/>
                    </a:cubicBezTo>
                    <a:cubicBezTo>
                      <a:pt x="382" y="105"/>
                      <a:pt x="307" y="0"/>
                      <a:pt x="1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9" name="Google Shape;16419;p18"/>
              <p:cNvSpPr/>
              <p:nvPr/>
            </p:nvSpPr>
            <p:spPr>
              <a:xfrm>
                <a:off x="1930400" y="1358975"/>
                <a:ext cx="1065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32" extrusionOk="0">
                    <a:moveTo>
                      <a:pt x="183" y="0"/>
                    </a:moveTo>
                    <a:cubicBezTo>
                      <a:pt x="61" y="0"/>
                      <a:pt x="0" y="122"/>
                      <a:pt x="0" y="244"/>
                    </a:cubicBezTo>
                    <a:cubicBezTo>
                      <a:pt x="27" y="349"/>
                      <a:pt x="99" y="432"/>
                      <a:pt x="197" y="432"/>
                    </a:cubicBezTo>
                    <a:cubicBezTo>
                      <a:pt x="212" y="432"/>
                      <a:pt x="227" y="430"/>
                      <a:pt x="243" y="426"/>
                    </a:cubicBezTo>
                    <a:cubicBezTo>
                      <a:pt x="395" y="426"/>
                      <a:pt x="426" y="304"/>
                      <a:pt x="426" y="183"/>
                    </a:cubicBezTo>
                    <a:cubicBezTo>
                      <a:pt x="426" y="61"/>
                      <a:pt x="335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20" name="Google Shape;16420;p18"/>
              <p:cNvSpPr/>
              <p:nvPr/>
            </p:nvSpPr>
            <p:spPr>
              <a:xfrm>
                <a:off x="1326275" y="930275"/>
                <a:ext cx="10675" cy="1060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24" extrusionOk="0">
                    <a:moveTo>
                      <a:pt x="176" y="1"/>
                    </a:moveTo>
                    <a:cubicBezTo>
                      <a:pt x="74" y="1"/>
                      <a:pt x="1" y="109"/>
                      <a:pt x="1" y="218"/>
                    </a:cubicBezTo>
                    <a:cubicBezTo>
                      <a:pt x="1" y="309"/>
                      <a:pt x="61" y="370"/>
                      <a:pt x="153" y="400"/>
                    </a:cubicBezTo>
                    <a:cubicBezTo>
                      <a:pt x="176" y="416"/>
                      <a:pt x="204" y="424"/>
                      <a:pt x="232" y="424"/>
                    </a:cubicBezTo>
                    <a:cubicBezTo>
                      <a:pt x="312" y="424"/>
                      <a:pt x="396" y="361"/>
                      <a:pt x="396" y="248"/>
                    </a:cubicBezTo>
                    <a:cubicBezTo>
                      <a:pt x="426" y="127"/>
                      <a:pt x="365" y="36"/>
                      <a:pt x="213" y="5"/>
                    </a:cubicBezTo>
                    <a:cubicBezTo>
                      <a:pt x="201" y="2"/>
                      <a:pt x="188" y="1"/>
                      <a:pt x="1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21" name="Google Shape;16421;p18"/>
              <p:cNvSpPr/>
              <p:nvPr/>
            </p:nvSpPr>
            <p:spPr>
              <a:xfrm>
                <a:off x="968375" y="948150"/>
                <a:ext cx="10650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46" extrusionOk="0">
                    <a:moveTo>
                      <a:pt x="256" y="1"/>
                    </a:moveTo>
                    <a:cubicBezTo>
                      <a:pt x="233" y="1"/>
                      <a:pt x="209" y="7"/>
                      <a:pt x="183" y="20"/>
                    </a:cubicBezTo>
                    <a:cubicBezTo>
                      <a:pt x="91" y="50"/>
                      <a:pt x="31" y="141"/>
                      <a:pt x="0" y="233"/>
                    </a:cubicBezTo>
                    <a:cubicBezTo>
                      <a:pt x="0" y="354"/>
                      <a:pt x="122" y="445"/>
                      <a:pt x="243" y="445"/>
                    </a:cubicBezTo>
                    <a:cubicBezTo>
                      <a:pt x="426" y="445"/>
                      <a:pt x="426" y="293"/>
                      <a:pt x="426" y="202"/>
                    </a:cubicBezTo>
                    <a:cubicBezTo>
                      <a:pt x="402" y="83"/>
                      <a:pt x="340" y="1"/>
                      <a:pt x="2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22" name="Google Shape;16422;p18"/>
              <p:cNvSpPr/>
              <p:nvPr/>
            </p:nvSpPr>
            <p:spPr>
              <a:xfrm>
                <a:off x="1467625" y="1029350"/>
                <a:ext cx="12175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20" extrusionOk="0">
                    <a:moveTo>
                      <a:pt x="239" y="0"/>
                    </a:moveTo>
                    <a:cubicBezTo>
                      <a:pt x="154" y="0"/>
                      <a:pt x="83" y="57"/>
                      <a:pt x="61" y="146"/>
                    </a:cubicBezTo>
                    <a:cubicBezTo>
                      <a:pt x="0" y="267"/>
                      <a:pt x="91" y="358"/>
                      <a:pt x="213" y="419"/>
                    </a:cubicBezTo>
                    <a:cubicBezTo>
                      <a:pt x="335" y="419"/>
                      <a:pt x="456" y="328"/>
                      <a:pt x="456" y="237"/>
                    </a:cubicBezTo>
                    <a:cubicBezTo>
                      <a:pt x="487" y="146"/>
                      <a:pt x="426" y="55"/>
                      <a:pt x="335" y="24"/>
                    </a:cubicBezTo>
                    <a:cubicBezTo>
                      <a:pt x="302" y="8"/>
                      <a:pt x="269" y="0"/>
                      <a:pt x="2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23" name="Google Shape;16423;p18"/>
              <p:cNvSpPr/>
              <p:nvPr/>
            </p:nvSpPr>
            <p:spPr>
              <a:xfrm>
                <a:off x="1684200" y="1332650"/>
                <a:ext cx="106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507" extrusionOk="0">
                    <a:moveTo>
                      <a:pt x="311" y="1"/>
                    </a:moveTo>
                    <a:cubicBezTo>
                      <a:pt x="292" y="1"/>
                      <a:pt x="270" y="7"/>
                      <a:pt x="243" y="20"/>
                    </a:cubicBezTo>
                    <a:cubicBezTo>
                      <a:pt x="122" y="81"/>
                      <a:pt x="30" y="202"/>
                      <a:pt x="0" y="354"/>
                    </a:cubicBezTo>
                    <a:cubicBezTo>
                      <a:pt x="0" y="446"/>
                      <a:pt x="61" y="506"/>
                      <a:pt x="152" y="506"/>
                    </a:cubicBezTo>
                    <a:cubicBezTo>
                      <a:pt x="365" y="476"/>
                      <a:pt x="426" y="324"/>
                      <a:pt x="426" y="172"/>
                    </a:cubicBezTo>
                    <a:cubicBezTo>
                      <a:pt x="402" y="77"/>
                      <a:pt x="378" y="1"/>
                      <a:pt x="3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24" name="Google Shape;16424;p18"/>
              <p:cNvSpPr/>
              <p:nvPr/>
            </p:nvSpPr>
            <p:spPr>
              <a:xfrm>
                <a:off x="1743450" y="1053350"/>
                <a:ext cx="10675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38" extrusionOk="0">
                    <a:moveTo>
                      <a:pt x="198" y="1"/>
                    </a:moveTo>
                    <a:cubicBezTo>
                      <a:pt x="100" y="1"/>
                      <a:pt x="27" y="83"/>
                      <a:pt x="1" y="189"/>
                    </a:cubicBezTo>
                    <a:cubicBezTo>
                      <a:pt x="1" y="310"/>
                      <a:pt x="62" y="432"/>
                      <a:pt x="183" y="432"/>
                    </a:cubicBezTo>
                    <a:cubicBezTo>
                      <a:pt x="199" y="436"/>
                      <a:pt x="215" y="438"/>
                      <a:pt x="231" y="438"/>
                    </a:cubicBezTo>
                    <a:cubicBezTo>
                      <a:pt x="335" y="438"/>
                      <a:pt x="426" y="355"/>
                      <a:pt x="426" y="250"/>
                    </a:cubicBezTo>
                    <a:cubicBezTo>
                      <a:pt x="426" y="128"/>
                      <a:pt x="396" y="6"/>
                      <a:pt x="244" y="6"/>
                    </a:cubicBezTo>
                    <a:cubicBezTo>
                      <a:pt x="228" y="2"/>
                      <a:pt x="213" y="1"/>
                      <a:pt x="1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25" name="Google Shape;16425;p18"/>
              <p:cNvSpPr/>
              <p:nvPr/>
            </p:nvSpPr>
            <p:spPr>
              <a:xfrm>
                <a:off x="865025" y="1058050"/>
                <a:ext cx="11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57" extrusionOk="0">
                    <a:moveTo>
                      <a:pt x="213" y="1"/>
                    </a:moveTo>
                    <a:cubicBezTo>
                      <a:pt x="31" y="1"/>
                      <a:pt x="0" y="153"/>
                      <a:pt x="0" y="305"/>
                    </a:cubicBezTo>
                    <a:lnTo>
                      <a:pt x="0" y="457"/>
                    </a:lnTo>
                    <a:lnTo>
                      <a:pt x="183" y="457"/>
                    </a:lnTo>
                    <a:cubicBezTo>
                      <a:pt x="335" y="426"/>
                      <a:pt x="456" y="335"/>
                      <a:pt x="426" y="153"/>
                    </a:cubicBezTo>
                    <a:cubicBezTo>
                      <a:pt x="396" y="62"/>
                      <a:pt x="304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26" name="Google Shape;16426;p18"/>
              <p:cNvSpPr/>
              <p:nvPr/>
            </p:nvSpPr>
            <p:spPr>
              <a:xfrm>
                <a:off x="1504100" y="1064000"/>
                <a:ext cx="12100" cy="10225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09" extrusionOk="0">
                    <a:moveTo>
                      <a:pt x="259" y="0"/>
                    </a:moveTo>
                    <a:cubicBezTo>
                      <a:pt x="244" y="0"/>
                      <a:pt x="229" y="2"/>
                      <a:pt x="213" y="6"/>
                    </a:cubicBezTo>
                    <a:cubicBezTo>
                      <a:pt x="91" y="6"/>
                      <a:pt x="0" y="158"/>
                      <a:pt x="31" y="280"/>
                    </a:cubicBezTo>
                    <a:cubicBezTo>
                      <a:pt x="56" y="355"/>
                      <a:pt x="122" y="409"/>
                      <a:pt x="195" y="409"/>
                    </a:cubicBezTo>
                    <a:cubicBezTo>
                      <a:pt x="211" y="409"/>
                      <a:pt x="227" y="406"/>
                      <a:pt x="243" y="401"/>
                    </a:cubicBezTo>
                    <a:cubicBezTo>
                      <a:pt x="256" y="404"/>
                      <a:pt x="269" y="406"/>
                      <a:pt x="282" y="406"/>
                    </a:cubicBezTo>
                    <a:cubicBezTo>
                      <a:pt x="389" y="406"/>
                      <a:pt x="483" y="297"/>
                      <a:pt x="456" y="188"/>
                    </a:cubicBezTo>
                    <a:cubicBezTo>
                      <a:pt x="430" y="83"/>
                      <a:pt x="358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27" name="Google Shape;16427;p18"/>
              <p:cNvSpPr/>
              <p:nvPr/>
            </p:nvSpPr>
            <p:spPr>
              <a:xfrm>
                <a:off x="1158350" y="1079325"/>
                <a:ext cx="1142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33" extrusionOk="0">
                    <a:moveTo>
                      <a:pt x="274" y="1"/>
                    </a:moveTo>
                    <a:cubicBezTo>
                      <a:pt x="152" y="1"/>
                      <a:pt x="31" y="31"/>
                      <a:pt x="31" y="183"/>
                    </a:cubicBezTo>
                    <a:cubicBezTo>
                      <a:pt x="0" y="305"/>
                      <a:pt x="91" y="396"/>
                      <a:pt x="213" y="426"/>
                    </a:cubicBezTo>
                    <a:cubicBezTo>
                      <a:pt x="229" y="430"/>
                      <a:pt x="244" y="432"/>
                      <a:pt x="259" y="432"/>
                    </a:cubicBezTo>
                    <a:cubicBezTo>
                      <a:pt x="357" y="432"/>
                      <a:pt x="430" y="350"/>
                      <a:pt x="456" y="244"/>
                    </a:cubicBezTo>
                    <a:cubicBezTo>
                      <a:pt x="456" y="122"/>
                      <a:pt x="395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28" name="Google Shape;16428;p18"/>
              <p:cNvSpPr/>
              <p:nvPr/>
            </p:nvSpPr>
            <p:spPr>
              <a:xfrm>
                <a:off x="450875" y="1083900"/>
                <a:ext cx="1220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32" extrusionOk="0">
                    <a:moveTo>
                      <a:pt x="274" y="0"/>
                    </a:moveTo>
                    <a:cubicBezTo>
                      <a:pt x="153" y="0"/>
                      <a:pt x="31" y="31"/>
                      <a:pt x="31" y="183"/>
                    </a:cubicBezTo>
                    <a:cubicBezTo>
                      <a:pt x="1" y="304"/>
                      <a:pt x="92" y="426"/>
                      <a:pt x="214" y="426"/>
                    </a:cubicBezTo>
                    <a:cubicBezTo>
                      <a:pt x="230" y="430"/>
                      <a:pt x="246" y="432"/>
                      <a:pt x="261" y="432"/>
                    </a:cubicBezTo>
                    <a:cubicBezTo>
                      <a:pt x="365" y="432"/>
                      <a:pt x="457" y="349"/>
                      <a:pt x="457" y="243"/>
                    </a:cubicBezTo>
                    <a:cubicBezTo>
                      <a:pt x="487" y="122"/>
                      <a:pt x="396" y="0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29" name="Google Shape;16429;p18"/>
              <p:cNvSpPr/>
              <p:nvPr/>
            </p:nvSpPr>
            <p:spPr>
              <a:xfrm>
                <a:off x="1089950" y="1090725"/>
                <a:ext cx="114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27" extrusionOk="0">
                    <a:moveTo>
                      <a:pt x="213" y="1"/>
                    </a:moveTo>
                    <a:cubicBezTo>
                      <a:pt x="122" y="31"/>
                      <a:pt x="61" y="92"/>
                      <a:pt x="31" y="183"/>
                    </a:cubicBezTo>
                    <a:cubicBezTo>
                      <a:pt x="1" y="305"/>
                      <a:pt x="61" y="426"/>
                      <a:pt x="213" y="426"/>
                    </a:cubicBezTo>
                    <a:cubicBezTo>
                      <a:pt x="335" y="426"/>
                      <a:pt x="457" y="366"/>
                      <a:pt x="457" y="214"/>
                    </a:cubicBezTo>
                    <a:cubicBezTo>
                      <a:pt x="457" y="92"/>
                      <a:pt x="335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30" name="Google Shape;16430;p18"/>
              <p:cNvSpPr/>
              <p:nvPr/>
            </p:nvSpPr>
            <p:spPr>
              <a:xfrm>
                <a:off x="579300" y="1099850"/>
                <a:ext cx="10675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12" extrusionOk="0">
                    <a:moveTo>
                      <a:pt x="244" y="1"/>
                    </a:moveTo>
                    <a:cubicBezTo>
                      <a:pt x="122" y="1"/>
                      <a:pt x="1" y="92"/>
                      <a:pt x="1" y="213"/>
                    </a:cubicBezTo>
                    <a:cubicBezTo>
                      <a:pt x="1" y="304"/>
                      <a:pt x="61" y="396"/>
                      <a:pt x="153" y="396"/>
                    </a:cubicBezTo>
                    <a:cubicBezTo>
                      <a:pt x="190" y="405"/>
                      <a:pt x="228" y="412"/>
                      <a:pt x="263" y="412"/>
                    </a:cubicBezTo>
                    <a:cubicBezTo>
                      <a:pt x="341" y="412"/>
                      <a:pt x="405" y="379"/>
                      <a:pt x="426" y="274"/>
                    </a:cubicBezTo>
                    <a:cubicBezTo>
                      <a:pt x="426" y="122"/>
                      <a:pt x="365" y="3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31" name="Google Shape;16431;p18"/>
              <p:cNvSpPr/>
              <p:nvPr/>
            </p:nvSpPr>
            <p:spPr>
              <a:xfrm>
                <a:off x="979000" y="1103525"/>
                <a:ext cx="144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579" h="492" extrusionOk="0">
                    <a:moveTo>
                      <a:pt x="180" y="0"/>
                    </a:moveTo>
                    <a:cubicBezTo>
                      <a:pt x="49" y="0"/>
                      <a:pt x="25" y="164"/>
                      <a:pt x="1" y="309"/>
                    </a:cubicBezTo>
                    <a:cubicBezTo>
                      <a:pt x="92" y="431"/>
                      <a:pt x="214" y="492"/>
                      <a:pt x="366" y="492"/>
                    </a:cubicBezTo>
                    <a:cubicBezTo>
                      <a:pt x="426" y="309"/>
                      <a:pt x="578" y="127"/>
                      <a:pt x="305" y="36"/>
                    </a:cubicBezTo>
                    <a:cubicBezTo>
                      <a:pt x="255" y="11"/>
                      <a:pt x="214" y="0"/>
                      <a:pt x="1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32" name="Google Shape;16432;p18"/>
              <p:cNvSpPr/>
              <p:nvPr/>
            </p:nvSpPr>
            <p:spPr>
              <a:xfrm>
                <a:off x="893900" y="1111250"/>
                <a:ext cx="114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27" extrusionOk="0">
                    <a:moveTo>
                      <a:pt x="213" y="0"/>
                    </a:moveTo>
                    <a:cubicBezTo>
                      <a:pt x="61" y="31"/>
                      <a:pt x="0" y="122"/>
                      <a:pt x="31" y="244"/>
                    </a:cubicBezTo>
                    <a:cubicBezTo>
                      <a:pt x="61" y="335"/>
                      <a:pt x="122" y="396"/>
                      <a:pt x="213" y="426"/>
                    </a:cubicBezTo>
                    <a:cubicBezTo>
                      <a:pt x="335" y="426"/>
                      <a:pt x="426" y="335"/>
                      <a:pt x="456" y="213"/>
                    </a:cubicBezTo>
                    <a:cubicBezTo>
                      <a:pt x="456" y="61"/>
                      <a:pt x="335" y="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33" name="Google Shape;16433;p18"/>
              <p:cNvSpPr/>
              <p:nvPr/>
            </p:nvSpPr>
            <p:spPr>
              <a:xfrm>
                <a:off x="1632525" y="1112475"/>
                <a:ext cx="12175" cy="1047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19" extrusionOk="0">
                    <a:moveTo>
                      <a:pt x="184" y="0"/>
                    </a:moveTo>
                    <a:cubicBezTo>
                      <a:pt x="137" y="0"/>
                      <a:pt x="94" y="23"/>
                      <a:pt x="61" y="73"/>
                    </a:cubicBezTo>
                    <a:cubicBezTo>
                      <a:pt x="0" y="255"/>
                      <a:pt x="91" y="347"/>
                      <a:pt x="243" y="407"/>
                    </a:cubicBezTo>
                    <a:cubicBezTo>
                      <a:pt x="266" y="415"/>
                      <a:pt x="289" y="419"/>
                      <a:pt x="311" y="419"/>
                    </a:cubicBezTo>
                    <a:cubicBezTo>
                      <a:pt x="376" y="419"/>
                      <a:pt x="433" y="385"/>
                      <a:pt x="456" y="316"/>
                    </a:cubicBezTo>
                    <a:cubicBezTo>
                      <a:pt x="486" y="195"/>
                      <a:pt x="395" y="73"/>
                      <a:pt x="304" y="43"/>
                    </a:cubicBezTo>
                    <a:cubicBezTo>
                      <a:pt x="263" y="15"/>
                      <a:pt x="222" y="0"/>
                      <a:pt x="1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34" name="Google Shape;16434;p18"/>
              <p:cNvSpPr/>
              <p:nvPr/>
            </p:nvSpPr>
            <p:spPr>
              <a:xfrm>
                <a:off x="1239650" y="1115050"/>
                <a:ext cx="2207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457" extrusionOk="0">
                    <a:moveTo>
                      <a:pt x="365" y="0"/>
                    </a:moveTo>
                    <a:cubicBezTo>
                      <a:pt x="122" y="31"/>
                      <a:pt x="1" y="122"/>
                      <a:pt x="1" y="365"/>
                    </a:cubicBezTo>
                    <a:cubicBezTo>
                      <a:pt x="46" y="426"/>
                      <a:pt x="107" y="456"/>
                      <a:pt x="168" y="456"/>
                    </a:cubicBezTo>
                    <a:cubicBezTo>
                      <a:pt x="229" y="456"/>
                      <a:pt x="289" y="426"/>
                      <a:pt x="335" y="365"/>
                    </a:cubicBezTo>
                    <a:cubicBezTo>
                      <a:pt x="456" y="122"/>
                      <a:pt x="791" y="213"/>
                      <a:pt x="8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35" name="Google Shape;16435;p18"/>
              <p:cNvSpPr/>
              <p:nvPr/>
            </p:nvSpPr>
            <p:spPr>
              <a:xfrm>
                <a:off x="784475" y="1309575"/>
                <a:ext cx="1217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27" extrusionOk="0">
                    <a:moveTo>
                      <a:pt x="244" y="1"/>
                    </a:moveTo>
                    <a:cubicBezTo>
                      <a:pt x="92" y="1"/>
                      <a:pt x="1" y="122"/>
                      <a:pt x="31" y="244"/>
                    </a:cubicBezTo>
                    <a:cubicBezTo>
                      <a:pt x="31" y="426"/>
                      <a:pt x="152" y="426"/>
                      <a:pt x="244" y="426"/>
                    </a:cubicBezTo>
                    <a:cubicBezTo>
                      <a:pt x="426" y="396"/>
                      <a:pt x="487" y="305"/>
                      <a:pt x="426" y="153"/>
                    </a:cubicBezTo>
                    <a:cubicBezTo>
                      <a:pt x="396" y="92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36" name="Google Shape;16436;p18"/>
              <p:cNvSpPr/>
              <p:nvPr/>
            </p:nvSpPr>
            <p:spPr>
              <a:xfrm>
                <a:off x="1395425" y="1150000"/>
                <a:ext cx="1217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548" extrusionOk="0">
                    <a:moveTo>
                      <a:pt x="31" y="1"/>
                    </a:moveTo>
                    <a:cubicBezTo>
                      <a:pt x="31" y="92"/>
                      <a:pt x="1" y="122"/>
                      <a:pt x="1" y="153"/>
                    </a:cubicBezTo>
                    <a:cubicBezTo>
                      <a:pt x="61" y="305"/>
                      <a:pt x="92" y="487"/>
                      <a:pt x="305" y="548"/>
                    </a:cubicBezTo>
                    <a:cubicBezTo>
                      <a:pt x="365" y="548"/>
                      <a:pt x="396" y="517"/>
                      <a:pt x="426" y="487"/>
                    </a:cubicBezTo>
                    <a:cubicBezTo>
                      <a:pt x="487" y="244"/>
                      <a:pt x="305" y="183"/>
                      <a:pt x="183" y="61"/>
                    </a:cubicBezTo>
                    <a:cubicBezTo>
                      <a:pt x="153" y="31"/>
                      <a:pt x="122" y="3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37" name="Google Shape;16437;p18"/>
              <p:cNvSpPr/>
              <p:nvPr/>
            </p:nvSpPr>
            <p:spPr>
              <a:xfrm>
                <a:off x="1454700" y="1152450"/>
                <a:ext cx="11425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20" extrusionOk="0">
                    <a:moveTo>
                      <a:pt x="254" y="0"/>
                    </a:moveTo>
                    <a:cubicBezTo>
                      <a:pt x="220" y="0"/>
                      <a:pt x="185" y="8"/>
                      <a:pt x="153" y="24"/>
                    </a:cubicBezTo>
                    <a:cubicBezTo>
                      <a:pt x="61" y="24"/>
                      <a:pt x="1" y="115"/>
                      <a:pt x="1" y="207"/>
                    </a:cubicBezTo>
                    <a:cubicBezTo>
                      <a:pt x="1" y="328"/>
                      <a:pt x="122" y="419"/>
                      <a:pt x="244" y="419"/>
                    </a:cubicBezTo>
                    <a:cubicBezTo>
                      <a:pt x="396" y="389"/>
                      <a:pt x="456" y="298"/>
                      <a:pt x="456" y="146"/>
                    </a:cubicBezTo>
                    <a:cubicBezTo>
                      <a:pt x="434" y="57"/>
                      <a:pt x="347" y="0"/>
                      <a:pt x="2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38" name="Google Shape;16438;p18"/>
              <p:cNvSpPr/>
              <p:nvPr/>
            </p:nvSpPr>
            <p:spPr>
              <a:xfrm>
                <a:off x="1129475" y="1160650"/>
                <a:ext cx="121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93" extrusionOk="0">
                    <a:moveTo>
                      <a:pt x="31" y="0"/>
                    </a:moveTo>
                    <a:lnTo>
                      <a:pt x="0" y="31"/>
                    </a:lnTo>
                    <a:cubicBezTo>
                      <a:pt x="10" y="31"/>
                      <a:pt x="20" y="31"/>
                      <a:pt x="29" y="31"/>
                    </a:cubicBezTo>
                    <a:lnTo>
                      <a:pt x="29" y="31"/>
                    </a:lnTo>
                    <a:cubicBezTo>
                      <a:pt x="30" y="21"/>
                      <a:pt x="31" y="11"/>
                      <a:pt x="31" y="0"/>
                    </a:cubicBezTo>
                    <a:close/>
                    <a:moveTo>
                      <a:pt x="29" y="31"/>
                    </a:moveTo>
                    <a:cubicBezTo>
                      <a:pt x="24" y="106"/>
                      <a:pt x="4" y="166"/>
                      <a:pt x="31" y="274"/>
                    </a:cubicBezTo>
                    <a:cubicBezTo>
                      <a:pt x="31" y="406"/>
                      <a:pt x="77" y="492"/>
                      <a:pt x="189" y="492"/>
                    </a:cubicBezTo>
                    <a:cubicBezTo>
                      <a:pt x="206" y="492"/>
                      <a:pt x="224" y="490"/>
                      <a:pt x="243" y="487"/>
                    </a:cubicBezTo>
                    <a:cubicBezTo>
                      <a:pt x="335" y="487"/>
                      <a:pt x="395" y="426"/>
                      <a:pt x="426" y="335"/>
                    </a:cubicBezTo>
                    <a:cubicBezTo>
                      <a:pt x="486" y="213"/>
                      <a:pt x="395" y="122"/>
                      <a:pt x="274" y="61"/>
                    </a:cubicBezTo>
                    <a:cubicBezTo>
                      <a:pt x="192" y="34"/>
                      <a:pt x="111" y="31"/>
                      <a:pt x="29" y="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39" name="Google Shape;16439;p18"/>
              <p:cNvSpPr/>
              <p:nvPr/>
            </p:nvSpPr>
            <p:spPr>
              <a:xfrm>
                <a:off x="1542850" y="1162150"/>
                <a:ext cx="10650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33" extrusionOk="0">
                    <a:moveTo>
                      <a:pt x="213" y="1"/>
                    </a:moveTo>
                    <a:cubicBezTo>
                      <a:pt x="92" y="31"/>
                      <a:pt x="0" y="123"/>
                      <a:pt x="0" y="244"/>
                    </a:cubicBezTo>
                    <a:cubicBezTo>
                      <a:pt x="0" y="350"/>
                      <a:pt x="92" y="432"/>
                      <a:pt x="216" y="432"/>
                    </a:cubicBezTo>
                    <a:cubicBezTo>
                      <a:pt x="235" y="432"/>
                      <a:pt x="254" y="431"/>
                      <a:pt x="274" y="427"/>
                    </a:cubicBezTo>
                    <a:cubicBezTo>
                      <a:pt x="365" y="427"/>
                      <a:pt x="426" y="335"/>
                      <a:pt x="426" y="244"/>
                    </a:cubicBezTo>
                    <a:cubicBezTo>
                      <a:pt x="426" y="123"/>
                      <a:pt x="335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40" name="Google Shape;16440;p18"/>
              <p:cNvSpPr/>
              <p:nvPr/>
            </p:nvSpPr>
            <p:spPr>
              <a:xfrm>
                <a:off x="1779925" y="1189525"/>
                <a:ext cx="11425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32" extrusionOk="0">
                    <a:moveTo>
                      <a:pt x="274" y="0"/>
                    </a:moveTo>
                    <a:cubicBezTo>
                      <a:pt x="122" y="31"/>
                      <a:pt x="1" y="61"/>
                      <a:pt x="1" y="213"/>
                    </a:cubicBezTo>
                    <a:cubicBezTo>
                      <a:pt x="1" y="304"/>
                      <a:pt x="92" y="426"/>
                      <a:pt x="214" y="426"/>
                    </a:cubicBezTo>
                    <a:cubicBezTo>
                      <a:pt x="230" y="430"/>
                      <a:pt x="246" y="432"/>
                      <a:pt x="261" y="432"/>
                    </a:cubicBezTo>
                    <a:cubicBezTo>
                      <a:pt x="365" y="432"/>
                      <a:pt x="453" y="349"/>
                      <a:pt x="426" y="243"/>
                    </a:cubicBezTo>
                    <a:cubicBezTo>
                      <a:pt x="457" y="122"/>
                      <a:pt x="366" y="31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41" name="Google Shape;16441;p18"/>
              <p:cNvSpPr/>
              <p:nvPr/>
            </p:nvSpPr>
            <p:spPr>
              <a:xfrm>
                <a:off x="1909875" y="1188750"/>
                <a:ext cx="1217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27" extrusionOk="0">
                    <a:moveTo>
                      <a:pt x="244" y="1"/>
                    </a:moveTo>
                    <a:cubicBezTo>
                      <a:pt x="92" y="31"/>
                      <a:pt x="1" y="122"/>
                      <a:pt x="61" y="244"/>
                    </a:cubicBezTo>
                    <a:cubicBezTo>
                      <a:pt x="92" y="335"/>
                      <a:pt x="153" y="396"/>
                      <a:pt x="244" y="426"/>
                    </a:cubicBezTo>
                    <a:cubicBezTo>
                      <a:pt x="365" y="426"/>
                      <a:pt x="487" y="335"/>
                      <a:pt x="487" y="214"/>
                    </a:cubicBezTo>
                    <a:cubicBezTo>
                      <a:pt x="487" y="62"/>
                      <a:pt x="365" y="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42" name="Google Shape;16442;p18"/>
              <p:cNvSpPr/>
              <p:nvPr/>
            </p:nvSpPr>
            <p:spPr>
              <a:xfrm>
                <a:off x="865775" y="1200125"/>
                <a:ext cx="12200" cy="10700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28" extrusionOk="0">
                    <a:moveTo>
                      <a:pt x="224" y="1"/>
                    </a:moveTo>
                    <a:cubicBezTo>
                      <a:pt x="169" y="1"/>
                      <a:pt x="112" y="34"/>
                      <a:pt x="92" y="93"/>
                    </a:cubicBezTo>
                    <a:cubicBezTo>
                      <a:pt x="1" y="184"/>
                      <a:pt x="31" y="336"/>
                      <a:pt x="153" y="397"/>
                    </a:cubicBezTo>
                    <a:cubicBezTo>
                      <a:pt x="183" y="417"/>
                      <a:pt x="220" y="427"/>
                      <a:pt x="259" y="427"/>
                    </a:cubicBezTo>
                    <a:cubicBezTo>
                      <a:pt x="335" y="427"/>
                      <a:pt x="416" y="387"/>
                      <a:pt x="457" y="306"/>
                    </a:cubicBezTo>
                    <a:cubicBezTo>
                      <a:pt x="487" y="184"/>
                      <a:pt x="426" y="63"/>
                      <a:pt x="305" y="32"/>
                    </a:cubicBezTo>
                    <a:cubicBezTo>
                      <a:pt x="283" y="11"/>
                      <a:pt x="254" y="1"/>
                      <a:pt x="2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43" name="Google Shape;16443;p18"/>
              <p:cNvSpPr/>
              <p:nvPr/>
            </p:nvSpPr>
            <p:spPr>
              <a:xfrm>
                <a:off x="1079325" y="1208650"/>
                <a:ext cx="13700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64" extrusionOk="0">
                    <a:moveTo>
                      <a:pt x="268" y="1"/>
                    </a:moveTo>
                    <a:cubicBezTo>
                      <a:pt x="218" y="1"/>
                      <a:pt x="170" y="33"/>
                      <a:pt x="152" y="86"/>
                    </a:cubicBezTo>
                    <a:cubicBezTo>
                      <a:pt x="0" y="299"/>
                      <a:pt x="182" y="451"/>
                      <a:pt x="395" y="664"/>
                    </a:cubicBezTo>
                    <a:cubicBezTo>
                      <a:pt x="456" y="390"/>
                      <a:pt x="547" y="208"/>
                      <a:pt x="365" y="56"/>
                    </a:cubicBezTo>
                    <a:cubicBezTo>
                      <a:pt x="339" y="18"/>
                      <a:pt x="303" y="1"/>
                      <a:pt x="2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44" name="Google Shape;16444;p18"/>
              <p:cNvSpPr/>
              <p:nvPr/>
            </p:nvSpPr>
            <p:spPr>
              <a:xfrm>
                <a:off x="912125" y="1213825"/>
                <a:ext cx="10675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20" extrusionOk="0">
                    <a:moveTo>
                      <a:pt x="244" y="1"/>
                    </a:moveTo>
                    <a:cubicBezTo>
                      <a:pt x="123" y="1"/>
                      <a:pt x="1" y="92"/>
                      <a:pt x="1" y="214"/>
                    </a:cubicBezTo>
                    <a:cubicBezTo>
                      <a:pt x="1" y="305"/>
                      <a:pt x="62" y="396"/>
                      <a:pt x="153" y="396"/>
                    </a:cubicBezTo>
                    <a:cubicBezTo>
                      <a:pt x="186" y="412"/>
                      <a:pt x="218" y="420"/>
                      <a:pt x="249" y="420"/>
                    </a:cubicBezTo>
                    <a:cubicBezTo>
                      <a:pt x="333" y="420"/>
                      <a:pt x="404" y="363"/>
                      <a:pt x="427" y="274"/>
                    </a:cubicBezTo>
                    <a:cubicBezTo>
                      <a:pt x="427" y="122"/>
                      <a:pt x="396" y="3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45" name="Google Shape;16445;p18"/>
              <p:cNvSpPr/>
              <p:nvPr/>
            </p:nvSpPr>
            <p:spPr>
              <a:xfrm>
                <a:off x="2071725" y="1212325"/>
                <a:ext cx="1067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57" extrusionOk="0">
                    <a:moveTo>
                      <a:pt x="244" y="0"/>
                    </a:moveTo>
                    <a:cubicBezTo>
                      <a:pt x="122" y="0"/>
                      <a:pt x="1" y="91"/>
                      <a:pt x="1" y="213"/>
                    </a:cubicBezTo>
                    <a:cubicBezTo>
                      <a:pt x="1" y="334"/>
                      <a:pt x="92" y="456"/>
                      <a:pt x="214" y="456"/>
                    </a:cubicBezTo>
                    <a:cubicBezTo>
                      <a:pt x="366" y="456"/>
                      <a:pt x="426" y="365"/>
                      <a:pt x="426" y="213"/>
                    </a:cubicBezTo>
                    <a:cubicBezTo>
                      <a:pt x="426" y="91"/>
                      <a:pt x="366" y="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46" name="Google Shape;16446;p18"/>
              <p:cNvSpPr/>
              <p:nvPr/>
            </p:nvSpPr>
            <p:spPr>
              <a:xfrm>
                <a:off x="1495725" y="1222950"/>
                <a:ext cx="1142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33" extrusionOk="0">
                    <a:moveTo>
                      <a:pt x="214" y="1"/>
                    </a:moveTo>
                    <a:cubicBezTo>
                      <a:pt x="92" y="1"/>
                      <a:pt x="31" y="122"/>
                      <a:pt x="1" y="244"/>
                    </a:cubicBezTo>
                    <a:cubicBezTo>
                      <a:pt x="1" y="349"/>
                      <a:pt x="70" y="432"/>
                      <a:pt x="167" y="432"/>
                    </a:cubicBezTo>
                    <a:cubicBezTo>
                      <a:pt x="182" y="432"/>
                      <a:pt x="198" y="430"/>
                      <a:pt x="214" y="426"/>
                    </a:cubicBezTo>
                    <a:cubicBezTo>
                      <a:pt x="335" y="426"/>
                      <a:pt x="457" y="365"/>
                      <a:pt x="457" y="244"/>
                    </a:cubicBezTo>
                    <a:cubicBezTo>
                      <a:pt x="426" y="122"/>
                      <a:pt x="335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47" name="Google Shape;16447;p18"/>
              <p:cNvSpPr/>
              <p:nvPr/>
            </p:nvSpPr>
            <p:spPr>
              <a:xfrm>
                <a:off x="2007900" y="1230825"/>
                <a:ext cx="1142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46" extrusionOk="0">
                    <a:moveTo>
                      <a:pt x="195" y="1"/>
                    </a:moveTo>
                    <a:cubicBezTo>
                      <a:pt x="105" y="1"/>
                      <a:pt x="31" y="77"/>
                      <a:pt x="31" y="172"/>
                    </a:cubicBezTo>
                    <a:cubicBezTo>
                      <a:pt x="1" y="263"/>
                      <a:pt x="61" y="354"/>
                      <a:pt x="122" y="415"/>
                    </a:cubicBezTo>
                    <a:cubicBezTo>
                      <a:pt x="163" y="435"/>
                      <a:pt x="200" y="446"/>
                      <a:pt x="235" y="446"/>
                    </a:cubicBezTo>
                    <a:cubicBezTo>
                      <a:pt x="305" y="446"/>
                      <a:pt x="365" y="405"/>
                      <a:pt x="426" y="324"/>
                    </a:cubicBezTo>
                    <a:cubicBezTo>
                      <a:pt x="457" y="202"/>
                      <a:pt x="396" y="50"/>
                      <a:pt x="274" y="20"/>
                    </a:cubicBezTo>
                    <a:cubicBezTo>
                      <a:pt x="248" y="7"/>
                      <a:pt x="221" y="1"/>
                      <a:pt x="1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48" name="Google Shape;16448;p18"/>
              <p:cNvSpPr/>
              <p:nvPr/>
            </p:nvSpPr>
            <p:spPr>
              <a:xfrm>
                <a:off x="1436475" y="1259425"/>
                <a:ext cx="1140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27" extrusionOk="0">
                    <a:moveTo>
                      <a:pt x="213" y="1"/>
                    </a:moveTo>
                    <a:cubicBezTo>
                      <a:pt x="91" y="31"/>
                      <a:pt x="0" y="153"/>
                      <a:pt x="30" y="274"/>
                    </a:cubicBezTo>
                    <a:cubicBezTo>
                      <a:pt x="30" y="365"/>
                      <a:pt x="122" y="426"/>
                      <a:pt x="213" y="426"/>
                    </a:cubicBezTo>
                    <a:cubicBezTo>
                      <a:pt x="334" y="426"/>
                      <a:pt x="456" y="335"/>
                      <a:pt x="456" y="213"/>
                    </a:cubicBezTo>
                    <a:cubicBezTo>
                      <a:pt x="426" y="92"/>
                      <a:pt x="334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49" name="Google Shape;16449;p18"/>
              <p:cNvSpPr/>
              <p:nvPr/>
            </p:nvSpPr>
            <p:spPr>
              <a:xfrm>
                <a:off x="1480525" y="1244225"/>
                <a:ext cx="12200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46" extrusionOk="0">
                    <a:moveTo>
                      <a:pt x="244" y="1"/>
                    </a:moveTo>
                    <a:cubicBezTo>
                      <a:pt x="123" y="1"/>
                      <a:pt x="1" y="92"/>
                      <a:pt x="31" y="213"/>
                    </a:cubicBezTo>
                    <a:cubicBezTo>
                      <a:pt x="31" y="305"/>
                      <a:pt x="92" y="396"/>
                      <a:pt x="183" y="426"/>
                    </a:cubicBezTo>
                    <a:cubicBezTo>
                      <a:pt x="210" y="440"/>
                      <a:pt x="237" y="446"/>
                      <a:pt x="262" y="446"/>
                    </a:cubicBezTo>
                    <a:cubicBezTo>
                      <a:pt x="354" y="446"/>
                      <a:pt x="433" y="369"/>
                      <a:pt x="457" y="274"/>
                    </a:cubicBezTo>
                    <a:cubicBezTo>
                      <a:pt x="487" y="122"/>
                      <a:pt x="396" y="3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0" name="Google Shape;16450;p18"/>
              <p:cNvSpPr/>
              <p:nvPr/>
            </p:nvSpPr>
            <p:spPr>
              <a:xfrm>
                <a:off x="601575" y="1244100"/>
                <a:ext cx="12700" cy="11600"/>
              </a:xfrm>
              <a:custGeom>
                <a:avLst/>
                <a:gdLst/>
                <a:ahLst/>
                <a:cxnLst/>
                <a:rect l="l" t="t" r="r" b="b"/>
                <a:pathLst>
                  <a:path w="508" h="464" extrusionOk="0">
                    <a:moveTo>
                      <a:pt x="333" y="1"/>
                    </a:moveTo>
                    <a:cubicBezTo>
                      <a:pt x="320" y="1"/>
                      <a:pt x="308" y="2"/>
                      <a:pt x="295" y="6"/>
                    </a:cubicBezTo>
                    <a:cubicBezTo>
                      <a:pt x="1" y="35"/>
                      <a:pt x="20" y="463"/>
                      <a:pt x="297" y="463"/>
                    </a:cubicBezTo>
                    <a:cubicBezTo>
                      <a:pt x="306" y="463"/>
                      <a:pt x="316" y="463"/>
                      <a:pt x="325" y="462"/>
                    </a:cubicBezTo>
                    <a:cubicBezTo>
                      <a:pt x="477" y="462"/>
                      <a:pt x="508" y="340"/>
                      <a:pt x="508" y="218"/>
                    </a:cubicBezTo>
                    <a:cubicBezTo>
                      <a:pt x="508" y="110"/>
                      <a:pt x="435" y="1"/>
                      <a:pt x="3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1" name="Google Shape;16451;p18"/>
              <p:cNvSpPr/>
              <p:nvPr/>
            </p:nvSpPr>
            <p:spPr>
              <a:xfrm>
                <a:off x="457725" y="1244400"/>
                <a:ext cx="1065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26" extrusionOk="0">
                    <a:moveTo>
                      <a:pt x="258" y="1"/>
                    </a:moveTo>
                    <a:cubicBezTo>
                      <a:pt x="227" y="1"/>
                      <a:pt x="192" y="8"/>
                      <a:pt x="152" y="24"/>
                    </a:cubicBezTo>
                    <a:cubicBezTo>
                      <a:pt x="92" y="54"/>
                      <a:pt x="0" y="146"/>
                      <a:pt x="0" y="206"/>
                    </a:cubicBezTo>
                    <a:cubicBezTo>
                      <a:pt x="0" y="339"/>
                      <a:pt x="93" y="425"/>
                      <a:pt x="197" y="425"/>
                    </a:cubicBezTo>
                    <a:cubicBezTo>
                      <a:pt x="212" y="425"/>
                      <a:pt x="228" y="423"/>
                      <a:pt x="244" y="419"/>
                    </a:cubicBezTo>
                    <a:cubicBezTo>
                      <a:pt x="426" y="419"/>
                      <a:pt x="426" y="298"/>
                      <a:pt x="426" y="176"/>
                    </a:cubicBezTo>
                    <a:cubicBezTo>
                      <a:pt x="403" y="63"/>
                      <a:pt x="347" y="1"/>
                      <a:pt x="2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2" name="Google Shape;16452;p18"/>
              <p:cNvSpPr/>
              <p:nvPr/>
            </p:nvSpPr>
            <p:spPr>
              <a:xfrm>
                <a:off x="601350" y="1144400"/>
                <a:ext cx="7625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08" extrusionOk="0">
                    <a:moveTo>
                      <a:pt x="166" y="1"/>
                    </a:moveTo>
                    <a:cubicBezTo>
                      <a:pt x="112" y="1"/>
                      <a:pt x="54" y="41"/>
                      <a:pt x="31" y="133"/>
                    </a:cubicBezTo>
                    <a:cubicBezTo>
                      <a:pt x="0" y="255"/>
                      <a:pt x="61" y="377"/>
                      <a:pt x="152" y="407"/>
                    </a:cubicBezTo>
                    <a:cubicBezTo>
                      <a:pt x="243" y="407"/>
                      <a:pt x="304" y="346"/>
                      <a:pt x="304" y="194"/>
                    </a:cubicBezTo>
                    <a:cubicBezTo>
                      <a:pt x="304" y="164"/>
                      <a:pt x="304" y="73"/>
                      <a:pt x="213" y="12"/>
                    </a:cubicBezTo>
                    <a:cubicBezTo>
                      <a:pt x="199" y="5"/>
                      <a:pt x="183" y="1"/>
                      <a:pt x="1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3" name="Google Shape;16453;p18"/>
              <p:cNvSpPr/>
              <p:nvPr/>
            </p:nvSpPr>
            <p:spPr>
              <a:xfrm>
                <a:off x="926575" y="1134050"/>
                <a:ext cx="106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35" extrusionOk="0">
                    <a:moveTo>
                      <a:pt x="304" y="0"/>
                    </a:moveTo>
                    <a:cubicBezTo>
                      <a:pt x="92" y="0"/>
                      <a:pt x="31" y="61"/>
                      <a:pt x="31" y="152"/>
                    </a:cubicBezTo>
                    <a:cubicBezTo>
                      <a:pt x="1" y="274"/>
                      <a:pt x="92" y="335"/>
                      <a:pt x="183" y="335"/>
                    </a:cubicBezTo>
                    <a:cubicBezTo>
                      <a:pt x="304" y="335"/>
                      <a:pt x="426" y="274"/>
                      <a:pt x="396" y="122"/>
                    </a:cubicBezTo>
                    <a:cubicBezTo>
                      <a:pt x="396" y="31"/>
                      <a:pt x="274" y="0"/>
                      <a:pt x="3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4" name="Google Shape;16454;p18"/>
              <p:cNvSpPr/>
              <p:nvPr/>
            </p:nvSpPr>
            <p:spPr>
              <a:xfrm>
                <a:off x="1832375" y="1131000"/>
                <a:ext cx="8375" cy="99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96" extrusionOk="0">
                    <a:moveTo>
                      <a:pt x="152" y="1"/>
                    </a:moveTo>
                    <a:cubicBezTo>
                      <a:pt x="61" y="1"/>
                      <a:pt x="0" y="62"/>
                      <a:pt x="0" y="153"/>
                    </a:cubicBezTo>
                    <a:cubicBezTo>
                      <a:pt x="0" y="274"/>
                      <a:pt x="31" y="396"/>
                      <a:pt x="183" y="396"/>
                    </a:cubicBezTo>
                    <a:cubicBezTo>
                      <a:pt x="274" y="396"/>
                      <a:pt x="335" y="305"/>
                      <a:pt x="335" y="214"/>
                    </a:cubicBezTo>
                    <a:cubicBezTo>
                      <a:pt x="335" y="122"/>
                      <a:pt x="304" y="1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5" name="Google Shape;16455;p18"/>
              <p:cNvSpPr/>
              <p:nvPr/>
            </p:nvSpPr>
            <p:spPr>
              <a:xfrm>
                <a:off x="1722950" y="1131175"/>
                <a:ext cx="8375" cy="972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89" extrusionOk="0">
                    <a:moveTo>
                      <a:pt x="128" y="0"/>
                    </a:moveTo>
                    <a:cubicBezTo>
                      <a:pt x="61" y="0"/>
                      <a:pt x="22" y="57"/>
                      <a:pt x="0" y="146"/>
                    </a:cubicBezTo>
                    <a:cubicBezTo>
                      <a:pt x="0" y="267"/>
                      <a:pt x="31" y="389"/>
                      <a:pt x="183" y="389"/>
                    </a:cubicBezTo>
                    <a:cubicBezTo>
                      <a:pt x="274" y="389"/>
                      <a:pt x="335" y="298"/>
                      <a:pt x="335" y="207"/>
                    </a:cubicBezTo>
                    <a:cubicBezTo>
                      <a:pt x="335" y="115"/>
                      <a:pt x="274" y="24"/>
                      <a:pt x="213" y="24"/>
                    </a:cubicBezTo>
                    <a:cubicBezTo>
                      <a:pt x="180" y="8"/>
                      <a:pt x="152" y="0"/>
                      <a:pt x="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6" name="Google Shape;16456;p18"/>
              <p:cNvSpPr/>
              <p:nvPr/>
            </p:nvSpPr>
            <p:spPr>
              <a:xfrm>
                <a:off x="1954700" y="1117475"/>
                <a:ext cx="9150" cy="990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96" extrusionOk="0">
                    <a:moveTo>
                      <a:pt x="194" y="1"/>
                    </a:moveTo>
                    <a:cubicBezTo>
                      <a:pt x="122" y="1"/>
                      <a:pt x="53" y="50"/>
                      <a:pt x="31" y="116"/>
                    </a:cubicBezTo>
                    <a:cubicBezTo>
                      <a:pt x="1" y="207"/>
                      <a:pt x="31" y="299"/>
                      <a:pt x="122" y="359"/>
                    </a:cubicBezTo>
                    <a:cubicBezTo>
                      <a:pt x="148" y="384"/>
                      <a:pt x="177" y="396"/>
                      <a:pt x="207" y="396"/>
                    </a:cubicBezTo>
                    <a:cubicBezTo>
                      <a:pt x="286" y="396"/>
                      <a:pt x="366" y="318"/>
                      <a:pt x="366" y="207"/>
                    </a:cubicBezTo>
                    <a:cubicBezTo>
                      <a:pt x="366" y="147"/>
                      <a:pt x="305" y="86"/>
                      <a:pt x="274" y="25"/>
                    </a:cubicBezTo>
                    <a:cubicBezTo>
                      <a:pt x="249" y="8"/>
                      <a:pt x="221" y="1"/>
                      <a:pt x="1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7" name="Google Shape;16457;p18"/>
              <p:cNvSpPr/>
              <p:nvPr/>
            </p:nvSpPr>
            <p:spPr>
              <a:xfrm>
                <a:off x="1446450" y="1425850"/>
                <a:ext cx="11325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32" extrusionOk="0">
                    <a:moveTo>
                      <a:pt x="270" y="0"/>
                    </a:moveTo>
                    <a:cubicBezTo>
                      <a:pt x="148" y="0"/>
                      <a:pt x="27" y="91"/>
                      <a:pt x="27" y="213"/>
                    </a:cubicBezTo>
                    <a:cubicBezTo>
                      <a:pt x="0" y="345"/>
                      <a:pt x="89" y="432"/>
                      <a:pt x="193" y="432"/>
                    </a:cubicBezTo>
                    <a:cubicBezTo>
                      <a:pt x="208" y="432"/>
                      <a:pt x="224" y="430"/>
                      <a:pt x="239" y="426"/>
                    </a:cubicBezTo>
                    <a:cubicBezTo>
                      <a:pt x="361" y="395"/>
                      <a:pt x="452" y="274"/>
                      <a:pt x="422" y="183"/>
                    </a:cubicBezTo>
                    <a:cubicBezTo>
                      <a:pt x="422" y="61"/>
                      <a:pt x="361" y="0"/>
                      <a:pt x="2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8" name="Google Shape;16458;p18"/>
              <p:cNvSpPr/>
              <p:nvPr/>
            </p:nvSpPr>
            <p:spPr>
              <a:xfrm>
                <a:off x="1058025" y="1106775"/>
                <a:ext cx="11425" cy="83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32" extrusionOk="0">
                    <a:moveTo>
                      <a:pt x="168" y="0"/>
                    </a:moveTo>
                    <a:cubicBezTo>
                      <a:pt x="129" y="0"/>
                      <a:pt x="95" y="21"/>
                      <a:pt x="62" y="88"/>
                    </a:cubicBezTo>
                    <a:cubicBezTo>
                      <a:pt x="1" y="240"/>
                      <a:pt x="92" y="331"/>
                      <a:pt x="214" y="331"/>
                    </a:cubicBezTo>
                    <a:cubicBezTo>
                      <a:pt x="305" y="331"/>
                      <a:pt x="366" y="301"/>
                      <a:pt x="396" y="240"/>
                    </a:cubicBezTo>
                    <a:cubicBezTo>
                      <a:pt x="457" y="88"/>
                      <a:pt x="366" y="58"/>
                      <a:pt x="275" y="27"/>
                    </a:cubicBezTo>
                    <a:cubicBezTo>
                      <a:pt x="234" y="14"/>
                      <a:pt x="199" y="0"/>
                      <a:pt x="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9" name="Google Shape;16459;p18"/>
              <p:cNvSpPr/>
              <p:nvPr/>
            </p:nvSpPr>
            <p:spPr>
              <a:xfrm>
                <a:off x="1938750" y="1102125"/>
                <a:ext cx="10675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36" extrusionOk="0">
                    <a:moveTo>
                      <a:pt x="183" y="1"/>
                    </a:moveTo>
                    <a:cubicBezTo>
                      <a:pt x="61" y="31"/>
                      <a:pt x="1" y="92"/>
                      <a:pt x="1" y="183"/>
                    </a:cubicBezTo>
                    <a:cubicBezTo>
                      <a:pt x="31" y="274"/>
                      <a:pt x="122" y="335"/>
                      <a:pt x="183" y="335"/>
                    </a:cubicBezTo>
                    <a:cubicBezTo>
                      <a:pt x="335" y="335"/>
                      <a:pt x="426" y="244"/>
                      <a:pt x="365" y="122"/>
                    </a:cubicBezTo>
                    <a:cubicBezTo>
                      <a:pt x="335" y="62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0" name="Google Shape;16460;p18"/>
              <p:cNvSpPr/>
              <p:nvPr/>
            </p:nvSpPr>
            <p:spPr>
              <a:xfrm>
                <a:off x="737350" y="1427500"/>
                <a:ext cx="900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360" h="380" extrusionOk="0">
                    <a:moveTo>
                      <a:pt x="194" y="1"/>
                    </a:moveTo>
                    <a:cubicBezTo>
                      <a:pt x="123" y="1"/>
                      <a:pt x="53" y="51"/>
                      <a:pt x="31" y="117"/>
                    </a:cubicBezTo>
                    <a:cubicBezTo>
                      <a:pt x="1" y="208"/>
                      <a:pt x="31" y="299"/>
                      <a:pt x="123" y="360"/>
                    </a:cubicBezTo>
                    <a:cubicBezTo>
                      <a:pt x="143" y="373"/>
                      <a:pt x="165" y="379"/>
                      <a:pt x="189" y="379"/>
                    </a:cubicBezTo>
                    <a:cubicBezTo>
                      <a:pt x="272" y="379"/>
                      <a:pt x="359" y="303"/>
                      <a:pt x="335" y="208"/>
                    </a:cubicBezTo>
                    <a:cubicBezTo>
                      <a:pt x="335" y="147"/>
                      <a:pt x="275" y="56"/>
                      <a:pt x="275" y="25"/>
                    </a:cubicBezTo>
                    <a:cubicBezTo>
                      <a:pt x="249" y="8"/>
                      <a:pt x="221" y="1"/>
                      <a:pt x="1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1" name="Google Shape;16461;p18"/>
              <p:cNvSpPr/>
              <p:nvPr/>
            </p:nvSpPr>
            <p:spPr>
              <a:xfrm>
                <a:off x="703175" y="1414350"/>
                <a:ext cx="1142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04" extrusionOk="0">
                    <a:moveTo>
                      <a:pt x="288" y="0"/>
                    </a:moveTo>
                    <a:cubicBezTo>
                      <a:pt x="215" y="0"/>
                      <a:pt x="140" y="30"/>
                      <a:pt x="91" y="95"/>
                    </a:cubicBezTo>
                    <a:cubicBezTo>
                      <a:pt x="152" y="278"/>
                      <a:pt x="0" y="521"/>
                      <a:pt x="243" y="703"/>
                    </a:cubicBezTo>
                    <a:cubicBezTo>
                      <a:pt x="456" y="521"/>
                      <a:pt x="304" y="247"/>
                      <a:pt x="456" y="65"/>
                    </a:cubicBezTo>
                    <a:cubicBezTo>
                      <a:pt x="414" y="23"/>
                      <a:pt x="352" y="0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2" name="Google Shape;16462;p18"/>
              <p:cNvSpPr/>
              <p:nvPr/>
            </p:nvSpPr>
            <p:spPr>
              <a:xfrm>
                <a:off x="729000" y="1094800"/>
                <a:ext cx="837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85" extrusionOk="0">
                    <a:moveTo>
                      <a:pt x="183" y="1"/>
                    </a:moveTo>
                    <a:cubicBezTo>
                      <a:pt x="156" y="1"/>
                      <a:pt x="125" y="7"/>
                      <a:pt x="92" y="20"/>
                    </a:cubicBezTo>
                    <a:cubicBezTo>
                      <a:pt x="61" y="20"/>
                      <a:pt x="1" y="142"/>
                      <a:pt x="1" y="233"/>
                    </a:cubicBezTo>
                    <a:cubicBezTo>
                      <a:pt x="1" y="324"/>
                      <a:pt x="92" y="385"/>
                      <a:pt x="183" y="385"/>
                    </a:cubicBezTo>
                    <a:cubicBezTo>
                      <a:pt x="274" y="355"/>
                      <a:pt x="335" y="263"/>
                      <a:pt x="335" y="172"/>
                    </a:cubicBezTo>
                    <a:cubicBezTo>
                      <a:pt x="335" y="77"/>
                      <a:pt x="279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3" name="Google Shape;16463;p18"/>
              <p:cNvSpPr/>
              <p:nvPr/>
            </p:nvSpPr>
            <p:spPr>
              <a:xfrm>
                <a:off x="602100" y="1279950"/>
                <a:ext cx="106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35" extrusionOk="0">
                    <a:moveTo>
                      <a:pt x="244" y="0"/>
                    </a:moveTo>
                    <a:cubicBezTo>
                      <a:pt x="122" y="0"/>
                      <a:pt x="1" y="61"/>
                      <a:pt x="61" y="213"/>
                    </a:cubicBezTo>
                    <a:cubicBezTo>
                      <a:pt x="61" y="274"/>
                      <a:pt x="183" y="304"/>
                      <a:pt x="213" y="335"/>
                    </a:cubicBezTo>
                    <a:cubicBezTo>
                      <a:pt x="365" y="335"/>
                      <a:pt x="426" y="274"/>
                      <a:pt x="426" y="152"/>
                    </a:cubicBezTo>
                    <a:cubicBezTo>
                      <a:pt x="426" y="61"/>
                      <a:pt x="365" y="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4" name="Google Shape;16464;p18"/>
              <p:cNvSpPr/>
              <p:nvPr/>
            </p:nvSpPr>
            <p:spPr>
              <a:xfrm>
                <a:off x="703450" y="1405275"/>
                <a:ext cx="12650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429" extrusionOk="0">
                    <a:moveTo>
                      <a:pt x="253" y="0"/>
                    </a:moveTo>
                    <a:cubicBezTo>
                      <a:pt x="0" y="0"/>
                      <a:pt x="109" y="283"/>
                      <a:pt x="80" y="428"/>
                    </a:cubicBezTo>
                    <a:lnTo>
                      <a:pt x="445" y="428"/>
                    </a:lnTo>
                    <a:cubicBezTo>
                      <a:pt x="445" y="276"/>
                      <a:pt x="506" y="3"/>
                      <a:pt x="293" y="3"/>
                    </a:cubicBezTo>
                    <a:cubicBezTo>
                      <a:pt x="279" y="1"/>
                      <a:pt x="265" y="0"/>
                      <a:pt x="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5" name="Google Shape;16465;p18"/>
              <p:cNvSpPr/>
              <p:nvPr/>
            </p:nvSpPr>
            <p:spPr>
              <a:xfrm>
                <a:off x="548150" y="1275375"/>
                <a:ext cx="9900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36" extrusionOk="0">
                    <a:moveTo>
                      <a:pt x="213" y="1"/>
                    </a:moveTo>
                    <a:cubicBezTo>
                      <a:pt x="61" y="1"/>
                      <a:pt x="0" y="122"/>
                      <a:pt x="31" y="244"/>
                    </a:cubicBezTo>
                    <a:cubicBezTo>
                      <a:pt x="61" y="335"/>
                      <a:pt x="152" y="335"/>
                      <a:pt x="244" y="335"/>
                    </a:cubicBezTo>
                    <a:cubicBezTo>
                      <a:pt x="335" y="305"/>
                      <a:pt x="396" y="244"/>
                      <a:pt x="396" y="153"/>
                    </a:cubicBezTo>
                    <a:cubicBezTo>
                      <a:pt x="365" y="62"/>
                      <a:pt x="304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6" name="Google Shape;16466;p18"/>
              <p:cNvSpPr/>
              <p:nvPr/>
            </p:nvSpPr>
            <p:spPr>
              <a:xfrm>
                <a:off x="469875" y="1393925"/>
                <a:ext cx="106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35" extrusionOk="0">
                    <a:moveTo>
                      <a:pt x="274" y="1"/>
                    </a:moveTo>
                    <a:cubicBezTo>
                      <a:pt x="122" y="1"/>
                      <a:pt x="1" y="61"/>
                      <a:pt x="61" y="213"/>
                    </a:cubicBezTo>
                    <a:cubicBezTo>
                      <a:pt x="61" y="274"/>
                      <a:pt x="183" y="305"/>
                      <a:pt x="244" y="335"/>
                    </a:cubicBezTo>
                    <a:cubicBezTo>
                      <a:pt x="365" y="305"/>
                      <a:pt x="426" y="274"/>
                      <a:pt x="426" y="153"/>
                    </a:cubicBezTo>
                    <a:cubicBezTo>
                      <a:pt x="426" y="61"/>
                      <a:pt x="365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7" name="Google Shape;16467;p18"/>
              <p:cNvSpPr/>
              <p:nvPr/>
            </p:nvSpPr>
            <p:spPr>
              <a:xfrm>
                <a:off x="762450" y="1265700"/>
                <a:ext cx="152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358" extrusionOk="0">
                    <a:moveTo>
                      <a:pt x="228" y="0"/>
                    </a:moveTo>
                    <a:cubicBezTo>
                      <a:pt x="182" y="0"/>
                      <a:pt x="137" y="8"/>
                      <a:pt x="91" y="23"/>
                    </a:cubicBezTo>
                    <a:cubicBezTo>
                      <a:pt x="0" y="114"/>
                      <a:pt x="0" y="266"/>
                      <a:pt x="91" y="358"/>
                    </a:cubicBezTo>
                    <a:lnTo>
                      <a:pt x="365" y="358"/>
                    </a:lnTo>
                    <a:cubicBezTo>
                      <a:pt x="456" y="327"/>
                      <a:pt x="608" y="297"/>
                      <a:pt x="547" y="145"/>
                    </a:cubicBezTo>
                    <a:cubicBezTo>
                      <a:pt x="547" y="84"/>
                      <a:pt x="426" y="23"/>
                      <a:pt x="365" y="23"/>
                    </a:cubicBezTo>
                    <a:cubicBezTo>
                      <a:pt x="319" y="8"/>
                      <a:pt x="274" y="0"/>
                      <a:pt x="2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8" name="Google Shape;16468;p18"/>
              <p:cNvSpPr/>
              <p:nvPr/>
            </p:nvSpPr>
            <p:spPr>
              <a:xfrm>
                <a:off x="752875" y="1265725"/>
                <a:ext cx="11875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67" extrusionOk="0">
                    <a:moveTo>
                      <a:pt x="226" y="1"/>
                    </a:moveTo>
                    <a:cubicBezTo>
                      <a:pt x="105" y="1"/>
                      <a:pt x="1" y="41"/>
                      <a:pt x="18" y="235"/>
                    </a:cubicBezTo>
                    <a:cubicBezTo>
                      <a:pt x="37" y="344"/>
                      <a:pt x="142" y="366"/>
                      <a:pt x="257" y="366"/>
                    </a:cubicBezTo>
                    <a:cubicBezTo>
                      <a:pt x="333" y="366"/>
                      <a:pt x="413" y="357"/>
                      <a:pt x="474" y="357"/>
                    </a:cubicBezTo>
                    <a:lnTo>
                      <a:pt x="474" y="22"/>
                    </a:lnTo>
                    <a:cubicBezTo>
                      <a:pt x="410" y="22"/>
                      <a:pt x="314" y="1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9" name="Google Shape;16469;p18"/>
              <p:cNvSpPr/>
              <p:nvPr/>
            </p:nvSpPr>
            <p:spPr>
              <a:xfrm>
                <a:off x="1102875" y="999150"/>
                <a:ext cx="83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82" extrusionOk="0">
                    <a:moveTo>
                      <a:pt x="138" y="0"/>
                    </a:moveTo>
                    <a:cubicBezTo>
                      <a:pt x="41" y="0"/>
                      <a:pt x="0" y="99"/>
                      <a:pt x="0" y="199"/>
                    </a:cubicBezTo>
                    <a:cubicBezTo>
                      <a:pt x="0" y="290"/>
                      <a:pt x="61" y="381"/>
                      <a:pt x="152" y="381"/>
                    </a:cubicBezTo>
                    <a:cubicBezTo>
                      <a:pt x="274" y="381"/>
                      <a:pt x="335" y="290"/>
                      <a:pt x="335" y="229"/>
                    </a:cubicBezTo>
                    <a:cubicBezTo>
                      <a:pt x="304" y="138"/>
                      <a:pt x="274" y="16"/>
                      <a:pt x="213" y="16"/>
                    </a:cubicBezTo>
                    <a:cubicBezTo>
                      <a:pt x="185" y="5"/>
                      <a:pt x="160" y="0"/>
                      <a:pt x="1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0" name="Google Shape;16470;p18"/>
              <p:cNvSpPr/>
              <p:nvPr/>
            </p:nvSpPr>
            <p:spPr>
              <a:xfrm>
                <a:off x="1278400" y="1222950"/>
                <a:ext cx="9900" cy="99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96" extrusionOk="0">
                    <a:moveTo>
                      <a:pt x="183" y="1"/>
                    </a:moveTo>
                    <a:cubicBezTo>
                      <a:pt x="92" y="1"/>
                      <a:pt x="1" y="61"/>
                      <a:pt x="1" y="153"/>
                    </a:cubicBezTo>
                    <a:cubicBezTo>
                      <a:pt x="1" y="274"/>
                      <a:pt x="62" y="365"/>
                      <a:pt x="213" y="396"/>
                    </a:cubicBezTo>
                    <a:cubicBezTo>
                      <a:pt x="305" y="396"/>
                      <a:pt x="396" y="335"/>
                      <a:pt x="396" y="244"/>
                    </a:cubicBezTo>
                    <a:cubicBezTo>
                      <a:pt x="396" y="122"/>
                      <a:pt x="305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1" name="Google Shape;16471;p18"/>
              <p:cNvSpPr/>
              <p:nvPr/>
            </p:nvSpPr>
            <p:spPr>
              <a:xfrm>
                <a:off x="1818700" y="994575"/>
                <a:ext cx="912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82" extrusionOk="0">
                    <a:moveTo>
                      <a:pt x="166" y="1"/>
                    </a:moveTo>
                    <a:cubicBezTo>
                      <a:pt x="61" y="1"/>
                      <a:pt x="0" y="100"/>
                      <a:pt x="0" y="199"/>
                    </a:cubicBezTo>
                    <a:cubicBezTo>
                      <a:pt x="0" y="291"/>
                      <a:pt x="61" y="351"/>
                      <a:pt x="152" y="382"/>
                    </a:cubicBezTo>
                    <a:cubicBezTo>
                      <a:pt x="274" y="382"/>
                      <a:pt x="304" y="321"/>
                      <a:pt x="365" y="78"/>
                    </a:cubicBezTo>
                    <a:lnTo>
                      <a:pt x="365" y="78"/>
                    </a:lnTo>
                    <a:cubicBezTo>
                      <a:pt x="359" y="90"/>
                      <a:pt x="353" y="95"/>
                      <a:pt x="346" y="95"/>
                    </a:cubicBezTo>
                    <a:cubicBezTo>
                      <a:pt x="321" y="95"/>
                      <a:pt x="292" y="17"/>
                      <a:pt x="243" y="17"/>
                    </a:cubicBezTo>
                    <a:cubicBezTo>
                      <a:pt x="215" y="6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2" name="Google Shape;16472;p18"/>
              <p:cNvSpPr/>
              <p:nvPr/>
            </p:nvSpPr>
            <p:spPr>
              <a:xfrm>
                <a:off x="1568675" y="976750"/>
                <a:ext cx="10675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04" extrusionOk="0">
                    <a:moveTo>
                      <a:pt x="214" y="0"/>
                    </a:moveTo>
                    <a:cubicBezTo>
                      <a:pt x="62" y="31"/>
                      <a:pt x="1" y="152"/>
                      <a:pt x="31" y="274"/>
                    </a:cubicBezTo>
                    <a:cubicBezTo>
                      <a:pt x="31" y="349"/>
                      <a:pt x="93" y="404"/>
                      <a:pt x="166" y="404"/>
                    </a:cubicBezTo>
                    <a:cubicBezTo>
                      <a:pt x="181" y="404"/>
                      <a:pt x="197" y="401"/>
                      <a:pt x="214" y="396"/>
                    </a:cubicBezTo>
                    <a:cubicBezTo>
                      <a:pt x="335" y="365"/>
                      <a:pt x="426" y="274"/>
                      <a:pt x="396" y="152"/>
                    </a:cubicBezTo>
                    <a:cubicBezTo>
                      <a:pt x="366" y="61"/>
                      <a:pt x="274" y="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3" name="Google Shape;16473;p18"/>
              <p:cNvSpPr/>
              <p:nvPr/>
            </p:nvSpPr>
            <p:spPr>
              <a:xfrm>
                <a:off x="2010175" y="1372925"/>
                <a:ext cx="915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74" extrusionOk="0">
                    <a:moveTo>
                      <a:pt x="235" y="1"/>
                    </a:moveTo>
                    <a:cubicBezTo>
                      <a:pt x="220" y="1"/>
                      <a:pt x="203" y="7"/>
                      <a:pt x="183" y="20"/>
                    </a:cubicBezTo>
                    <a:cubicBezTo>
                      <a:pt x="62" y="20"/>
                      <a:pt x="1" y="81"/>
                      <a:pt x="1" y="172"/>
                    </a:cubicBezTo>
                    <a:cubicBezTo>
                      <a:pt x="1" y="291"/>
                      <a:pt x="57" y="373"/>
                      <a:pt x="155" y="373"/>
                    </a:cubicBezTo>
                    <a:cubicBezTo>
                      <a:pt x="182" y="373"/>
                      <a:pt x="211" y="367"/>
                      <a:pt x="244" y="354"/>
                    </a:cubicBezTo>
                    <a:cubicBezTo>
                      <a:pt x="305" y="324"/>
                      <a:pt x="366" y="233"/>
                      <a:pt x="335" y="172"/>
                    </a:cubicBezTo>
                    <a:cubicBezTo>
                      <a:pt x="311" y="77"/>
                      <a:pt x="288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4" name="Google Shape;16474;p18"/>
              <p:cNvSpPr/>
              <p:nvPr/>
            </p:nvSpPr>
            <p:spPr>
              <a:xfrm>
                <a:off x="1194050" y="1210800"/>
                <a:ext cx="12950" cy="99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96" extrusionOk="0">
                    <a:moveTo>
                      <a:pt x="153" y="0"/>
                    </a:moveTo>
                    <a:cubicBezTo>
                      <a:pt x="1" y="365"/>
                      <a:pt x="31" y="395"/>
                      <a:pt x="518" y="395"/>
                    </a:cubicBezTo>
                    <a:lnTo>
                      <a:pt x="518" y="31"/>
                    </a:lnTo>
                    <a:lnTo>
                      <a:pt x="15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5" name="Google Shape;16475;p18"/>
              <p:cNvSpPr/>
              <p:nvPr/>
            </p:nvSpPr>
            <p:spPr>
              <a:xfrm>
                <a:off x="811825" y="1211525"/>
                <a:ext cx="1067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37" extrusionOk="0">
                    <a:moveTo>
                      <a:pt x="194" y="0"/>
                    </a:moveTo>
                    <a:cubicBezTo>
                      <a:pt x="139" y="0"/>
                      <a:pt x="81" y="34"/>
                      <a:pt x="62" y="93"/>
                    </a:cubicBezTo>
                    <a:cubicBezTo>
                      <a:pt x="1" y="154"/>
                      <a:pt x="31" y="275"/>
                      <a:pt x="122" y="306"/>
                    </a:cubicBezTo>
                    <a:cubicBezTo>
                      <a:pt x="153" y="326"/>
                      <a:pt x="190" y="336"/>
                      <a:pt x="227" y="336"/>
                    </a:cubicBezTo>
                    <a:cubicBezTo>
                      <a:pt x="301" y="336"/>
                      <a:pt x="376" y="296"/>
                      <a:pt x="396" y="214"/>
                    </a:cubicBezTo>
                    <a:cubicBezTo>
                      <a:pt x="426" y="123"/>
                      <a:pt x="366" y="32"/>
                      <a:pt x="274" y="32"/>
                    </a:cubicBezTo>
                    <a:cubicBezTo>
                      <a:pt x="253" y="11"/>
                      <a:pt x="224" y="0"/>
                      <a:pt x="1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6" name="Google Shape;16476;p18"/>
              <p:cNvSpPr/>
              <p:nvPr/>
            </p:nvSpPr>
            <p:spPr>
              <a:xfrm>
                <a:off x="1537525" y="1366575"/>
                <a:ext cx="990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35" extrusionOk="0">
                    <a:moveTo>
                      <a:pt x="244" y="0"/>
                    </a:moveTo>
                    <a:cubicBezTo>
                      <a:pt x="122" y="0"/>
                      <a:pt x="1" y="31"/>
                      <a:pt x="1" y="183"/>
                    </a:cubicBezTo>
                    <a:cubicBezTo>
                      <a:pt x="1" y="274"/>
                      <a:pt x="92" y="335"/>
                      <a:pt x="183" y="335"/>
                    </a:cubicBezTo>
                    <a:cubicBezTo>
                      <a:pt x="274" y="335"/>
                      <a:pt x="396" y="304"/>
                      <a:pt x="396" y="152"/>
                    </a:cubicBezTo>
                    <a:cubicBezTo>
                      <a:pt x="396" y="61"/>
                      <a:pt x="335" y="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7" name="Google Shape;16477;p18"/>
              <p:cNvSpPr/>
              <p:nvPr/>
            </p:nvSpPr>
            <p:spPr>
              <a:xfrm>
                <a:off x="1835400" y="1207625"/>
                <a:ext cx="106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93" extrusionOk="0">
                    <a:moveTo>
                      <a:pt x="228" y="1"/>
                    </a:moveTo>
                    <a:cubicBezTo>
                      <a:pt x="214" y="1"/>
                      <a:pt x="199" y="3"/>
                      <a:pt x="183" y="6"/>
                    </a:cubicBezTo>
                    <a:cubicBezTo>
                      <a:pt x="62" y="36"/>
                      <a:pt x="1" y="158"/>
                      <a:pt x="62" y="279"/>
                    </a:cubicBezTo>
                    <a:cubicBezTo>
                      <a:pt x="92" y="370"/>
                      <a:pt x="153" y="431"/>
                      <a:pt x="214" y="492"/>
                    </a:cubicBezTo>
                    <a:lnTo>
                      <a:pt x="396" y="492"/>
                    </a:lnTo>
                    <a:cubicBezTo>
                      <a:pt x="396" y="401"/>
                      <a:pt x="426" y="310"/>
                      <a:pt x="396" y="218"/>
                    </a:cubicBezTo>
                    <a:cubicBezTo>
                      <a:pt x="396" y="110"/>
                      <a:pt x="347" y="1"/>
                      <a:pt x="2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8" name="Google Shape;16478;p18"/>
              <p:cNvSpPr/>
              <p:nvPr/>
            </p:nvSpPr>
            <p:spPr>
              <a:xfrm>
                <a:off x="770025" y="1245000"/>
                <a:ext cx="8400" cy="10000"/>
              </a:xfrm>
              <a:custGeom>
                <a:avLst/>
                <a:gdLst/>
                <a:ahLst/>
                <a:cxnLst/>
                <a:rect l="l" t="t" r="r" b="b"/>
                <a:pathLst>
                  <a:path w="336" h="400" extrusionOk="0">
                    <a:moveTo>
                      <a:pt x="183" y="0"/>
                    </a:moveTo>
                    <a:cubicBezTo>
                      <a:pt x="62" y="0"/>
                      <a:pt x="1" y="91"/>
                      <a:pt x="1" y="182"/>
                    </a:cubicBezTo>
                    <a:cubicBezTo>
                      <a:pt x="1" y="291"/>
                      <a:pt x="25" y="400"/>
                      <a:pt x="161" y="400"/>
                    </a:cubicBezTo>
                    <a:cubicBezTo>
                      <a:pt x="177" y="400"/>
                      <a:pt x="195" y="398"/>
                      <a:pt x="214" y="395"/>
                    </a:cubicBezTo>
                    <a:cubicBezTo>
                      <a:pt x="275" y="365"/>
                      <a:pt x="305" y="274"/>
                      <a:pt x="335" y="213"/>
                    </a:cubicBezTo>
                    <a:cubicBezTo>
                      <a:pt x="305" y="91"/>
                      <a:pt x="275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9" name="Google Shape;16479;p18"/>
              <p:cNvSpPr/>
              <p:nvPr/>
            </p:nvSpPr>
            <p:spPr>
              <a:xfrm>
                <a:off x="1851375" y="1188850"/>
                <a:ext cx="11425" cy="83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32" extrusionOk="0">
                    <a:moveTo>
                      <a:pt x="179" y="0"/>
                    </a:moveTo>
                    <a:cubicBezTo>
                      <a:pt x="137" y="0"/>
                      <a:pt x="94" y="21"/>
                      <a:pt x="61" y="88"/>
                    </a:cubicBezTo>
                    <a:cubicBezTo>
                      <a:pt x="0" y="240"/>
                      <a:pt x="152" y="331"/>
                      <a:pt x="213" y="331"/>
                    </a:cubicBezTo>
                    <a:cubicBezTo>
                      <a:pt x="304" y="331"/>
                      <a:pt x="365" y="240"/>
                      <a:pt x="426" y="240"/>
                    </a:cubicBezTo>
                    <a:cubicBezTo>
                      <a:pt x="456" y="118"/>
                      <a:pt x="395" y="27"/>
                      <a:pt x="274" y="27"/>
                    </a:cubicBezTo>
                    <a:cubicBezTo>
                      <a:pt x="246" y="14"/>
                      <a:pt x="213" y="0"/>
                      <a:pt x="1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0" name="Google Shape;16480;p18"/>
              <p:cNvSpPr/>
              <p:nvPr/>
            </p:nvSpPr>
            <p:spPr>
              <a:xfrm>
                <a:off x="1683425" y="1488925"/>
                <a:ext cx="11425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65" extrusionOk="0">
                    <a:moveTo>
                      <a:pt x="92" y="0"/>
                    </a:moveTo>
                    <a:cubicBezTo>
                      <a:pt x="61" y="61"/>
                      <a:pt x="31" y="91"/>
                      <a:pt x="31" y="182"/>
                    </a:cubicBezTo>
                    <a:cubicBezTo>
                      <a:pt x="1" y="334"/>
                      <a:pt x="122" y="365"/>
                      <a:pt x="244" y="365"/>
                    </a:cubicBezTo>
                    <a:cubicBezTo>
                      <a:pt x="335" y="365"/>
                      <a:pt x="396" y="304"/>
                      <a:pt x="426" y="213"/>
                    </a:cubicBezTo>
                    <a:cubicBezTo>
                      <a:pt x="457" y="61"/>
                      <a:pt x="335" y="3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1" name="Google Shape;16481;p18"/>
              <p:cNvSpPr/>
              <p:nvPr/>
            </p:nvSpPr>
            <p:spPr>
              <a:xfrm>
                <a:off x="505600" y="1354425"/>
                <a:ext cx="83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71" extrusionOk="0">
                    <a:moveTo>
                      <a:pt x="152" y="0"/>
                    </a:moveTo>
                    <a:cubicBezTo>
                      <a:pt x="61" y="0"/>
                      <a:pt x="0" y="91"/>
                      <a:pt x="0" y="182"/>
                    </a:cubicBezTo>
                    <a:cubicBezTo>
                      <a:pt x="0" y="288"/>
                      <a:pt x="46" y="371"/>
                      <a:pt x="158" y="371"/>
                    </a:cubicBezTo>
                    <a:cubicBezTo>
                      <a:pt x="175" y="371"/>
                      <a:pt x="193" y="369"/>
                      <a:pt x="213" y="365"/>
                    </a:cubicBezTo>
                    <a:cubicBezTo>
                      <a:pt x="274" y="365"/>
                      <a:pt x="304" y="243"/>
                      <a:pt x="335" y="213"/>
                    </a:cubicBezTo>
                    <a:cubicBezTo>
                      <a:pt x="335" y="61"/>
                      <a:pt x="274" y="0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2" name="Google Shape;16482;p18"/>
              <p:cNvSpPr/>
              <p:nvPr/>
            </p:nvSpPr>
            <p:spPr>
              <a:xfrm>
                <a:off x="1122625" y="1234350"/>
                <a:ext cx="106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35" extrusionOk="0">
                    <a:moveTo>
                      <a:pt x="213" y="1"/>
                    </a:moveTo>
                    <a:cubicBezTo>
                      <a:pt x="92" y="1"/>
                      <a:pt x="1" y="61"/>
                      <a:pt x="1" y="153"/>
                    </a:cubicBezTo>
                    <a:cubicBezTo>
                      <a:pt x="1" y="244"/>
                      <a:pt x="92" y="335"/>
                      <a:pt x="183" y="335"/>
                    </a:cubicBezTo>
                    <a:cubicBezTo>
                      <a:pt x="305" y="335"/>
                      <a:pt x="426" y="274"/>
                      <a:pt x="396" y="122"/>
                    </a:cubicBezTo>
                    <a:cubicBezTo>
                      <a:pt x="365" y="61"/>
                      <a:pt x="274" y="3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3" name="Google Shape;16483;p18"/>
              <p:cNvSpPr/>
              <p:nvPr/>
            </p:nvSpPr>
            <p:spPr>
              <a:xfrm>
                <a:off x="1659100" y="1322850"/>
                <a:ext cx="8400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82" extrusionOk="0">
                    <a:moveTo>
                      <a:pt x="335" y="108"/>
                    </a:moveTo>
                    <a:lnTo>
                      <a:pt x="335" y="108"/>
                    </a:lnTo>
                    <a:cubicBezTo>
                      <a:pt x="335" y="110"/>
                      <a:pt x="335" y="111"/>
                      <a:pt x="335" y="113"/>
                    </a:cubicBezTo>
                    <a:lnTo>
                      <a:pt x="335" y="113"/>
                    </a:lnTo>
                    <a:cubicBezTo>
                      <a:pt x="335" y="112"/>
                      <a:pt x="335" y="111"/>
                      <a:pt x="335" y="108"/>
                    </a:cubicBezTo>
                    <a:close/>
                    <a:moveTo>
                      <a:pt x="150" y="1"/>
                    </a:moveTo>
                    <a:cubicBezTo>
                      <a:pt x="62" y="1"/>
                      <a:pt x="1" y="100"/>
                      <a:pt x="1" y="199"/>
                    </a:cubicBezTo>
                    <a:cubicBezTo>
                      <a:pt x="1" y="290"/>
                      <a:pt x="62" y="382"/>
                      <a:pt x="153" y="382"/>
                    </a:cubicBezTo>
                    <a:cubicBezTo>
                      <a:pt x="274" y="382"/>
                      <a:pt x="304" y="322"/>
                      <a:pt x="335" y="113"/>
                    </a:cubicBezTo>
                    <a:lnTo>
                      <a:pt x="335" y="113"/>
                    </a:lnTo>
                    <a:cubicBezTo>
                      <a:pt x="335" y="113"/>
                      <a:pt x="334" y="113"/>
                      <a:pt x="334" y="113"/>
                    </a:cubicBezTo>
                    <a:cubicBezTo>
                      <a:pt x="328" y="113"/>
                      <a:pt x="295" y="17"/>
                      <a:pt x="214" y="17"/>
                    </a:cubicBezTo>
                    <a:cubicBezTo>
                      <a:pt x="191" y="6"/>
                      <a:pt x="170" y="1"/>
                      <a:pt x="1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4" name="Google Shape;16484;p18"/>
              <p:cNvSpPr/>
              <p:nvPr/>
            </p:nvSpPr>
            <p:spPr>
              <a:xfrm>
                <a:off x="1910625" y="1293625"/>
                <a:ext cx="10675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15" extrusionOk="0">
                    <a:moveTo>
                      <a:pt x="214" y="0"/>
                    </a:moveTo>
                    <a:cubicBezTo>
                      <a:pt x="153" y="31"/>
                      <a:pt x="92" y="31"/>
                      <a:pt x="31" y="152"/>
                    </a:cubicBezTo>
                    <a:cubicBezTo>
                      <a:pt x="1" y="244"/>
                      <a:pt x="62" y="304"/>
                      <a:pt x="183" y="304"/>
                    </a:cubicBezTo>
                    <a:cubicBezTo>
                      <a:pt x="211" y="311"/>
                      <a:pt x="238" y="315"/>
                      <a:pt x="264" y="315"/>
                    </a:cubicBezTo>
                    <a:cubicBezTo>
                      <a:pt x="353" y="315"/>
                      <a:pt x="426" y="270"/>
                      <a:pt x="426" y="152"/>
                    </a:cubicBezTo>
                    <a:cubicBezTo>
                      <a:pt x="396" y="61"/>
                      <a:pt x="335" y="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5" name="Google Shape;16485;p18"/>
              <p:cNvSpPr/>
              <p:nvPr/>
            </p:nvSpPr>
            <p:spPr>
              <a:xfrm>
                <a:off x="890100" y="1149850"/>
                <a:ext cx="91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72" extrusionOk="0">
                    <a:moveTo>
                      <a:pt x="239" y="1"/>
                    </a:moveTo>
                    <a:cubicBezTo>
                      <a:pt x="230" y="1"/>
                      <a:pt x="221" y="3"/>
                      <a:pt x="213" y="7"/>
                    </a:cubicBezTo>
                    <a:cubicBezTo>
                      <a:pt x="122" y="7"/>
                      <a:pt x="31" y="67"/>
                      <a:pt x="1" y="159"/>
                    </a:cubicBezTo>
                    <a:cubicBezTo>
                      <a:pt x="1" y="280"/>
                      <a:pt x="92" y="371"/>
                      <a:pt x="213" y="371"/>
                    </a:cubicBezTo>
                    <a:cubicBezTo>
                      <a:pt x="304" y="341"/>
                      <a:pt x="365" y="280"/>
                      <a:pt x="365" y="189"/>
                    </a:cubicBezTo>
                    <a:cubicBezTo>
                      <a:pt x="365" y="83"/>
                      <a:pt x="296" y="1"/>
                      <a:pt x="2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6" name="Google Shape;16486;p18"/>
              <p:cNvSpPr/>
              <p:nvPr/>
            </p:nvSpPr>
            <p:spPr>
              <a:xfrm>
                <a:off x="1298925" y="1118050"/>
                <a:ext cx="9150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82" extrusionOk="0">
                    <a:moveTo>
                      <a:pt x="220" y="1"/>
                    </a:moveTo>
                    <a:cubicBezTo>
                      <a:pt x="163" y="1"/>
                      <a:pt x="112" y="42"/>
                      <a:pt x="61" y="93"/>
                    </a:cubicBezTo>
                    <a:cubicBezTo>
                      <a:pt x="0" y="184"/>
                      <a:pt x="0" y="276"/>
                      <a:pt x="61" y="336"/>
                    </a:cubicBezTo>
                    <a:cubicBezTo>
                      <a:pt x="104" y="368"/>
                      <a:pt x="142" y="381"/>
                      <a:pt x="179" y="381"/>
                    </a:cubicBezTo>
                    <a:cubicBezTo>
                      <a:pt x="246" y="381"/>
                      <a:pt x="306" y="335"/>
                      <a:pt x="365" y="276"/>
                    </a:cubicBezTo>
                    <a:lnTo>
                      <a:pt x="365" y="93"/>
                    </a:lnTo>
                    <a:cubicBezTo>
                      <a:pt x="312" y="26"/>
                      <a:pt x="264" y="1"/>
                      <a:pt x="2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7" name="Google Shape;16487;p18"/>
              <p:cNvSpPr/>
              <p:nvPr/>
            </p:nvSpPr>
            <p:spPr>
              <a:xfrm>
                <a:off x="1074000" y="1094325"/>
                <a:ext cx="9000" cy="7075"/>
              </a:xfrm>
              <a:custGeom>
                <a:avLst/>
                <a:gdLst/>
                <a:ahLst/>
                <a:cxnLst/>
                <a:rect l="l" t="t" r="r" b="b"/>
                <a:pathLst>
                  <a:path w="360" h="283" extrusionOk="0">
                    <a:moveTo>
                      <a:pt x="230" y="1"/>
                    </a:moveTo>
                    <a:cubicBezTo>
                      <a:pt x="215" y="1"/>
                      <a:pt x="199" y="3"/>
                      <a:pt x="183" y="9"/>
                    </a:cubicBezTo>
                    <a:cubicBezTo>
                      <a:pt x="122" y="9"/>
                      <a:pt x="61" y="100"/>
                      <a:pt x="0" y="130"/>
                    </a:cubicBezTo>
                    <a:cubicBezTo>
                      <a:pt x="0" y="252"/>
                      <a:pt x="61" y="282"/>
                      <a:pt x="183" y="282"/>
                    </a:cubicBezTo>
                    <a:cubicBezTo>
                      <a:pt x="274" y="282"/>
                      <a:pt x="335" y="222"/>
                      <a:pt x="335" y="130"/>
                    </a:cubicBezTo>
                    <a:cubicBezTo>
                      <a:pt x="360" y="55"/>
                      <a:pt x="302" y="1"/>
                      <a:pt x="2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8" name="Google Shape;16488;p18"/>
              <p:cNvSpPr/>
              <p:nvPr/>
            </p:nvSpPr>
            <p:spPr>
              <a:xfrm>
                <a:off x="1957750" y="1081425"/>
                <a:ext cx="9150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73" extrusionOk="0">
                    <a:moveTo>
                      <a:pt x="185" y="0"/>
                    </a:moveTo>
                    <a:cubicBezTo>
                      <a:pt x="174" y="0"/>
                      <a:pt x="163" y="3"/>
                      <a:pt x="152" y="8"/>
                    </a:cubicBezTo>
                    <a:cubicBezTo>
                      <a:pt x="92" y="38"/>
                      <a:pt x="0" y="130"/>
                      <a:pt x="0" y="190"/>
                    </a:cubicBezTo>
                    <a:cubicBezTo>
                      <a:pt x="0" y="312"/>
                      <a:pt x="92" y="373"/>
                      <a:pt x="183" y="373"/>
                    </a:cubicBezTo>
                    <a:cubicBezTo>
                      <a:pt x="274" y="373"/>
                      <a:pt x="365" y="312"/>
                      <a:pt x="365" y="190"/>
                    </a:cubicBezTo>
                    <a:cubicBezTo>
                      <a:pt x="315" y="64"/>
                      <a:pt x="243" y="0"/>
                      <a:pt x="1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9" name="Google Shape;16489;p18"/>
              <p:cNvSpPr/>
              <p:nvPr/>
            </p:nvSpPr>
            <p:spPr>
              <a:xfrm>
                <a:off x="1197100" y="1056525"/>
                <a:ext cx="837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05" extrusionOk="0">
                    <a:moveTo>
                      <a:pt x="183" y="1"/>
                    </a:moveTo>
                    <a:cubicBezTo>
                      <a:pt x="92" y="1"/>
                      <a:pt x="0" y="31"/>
                      <a:pt x="0" y="123"/>
                    </a:cubicBezTo>
                    <a:cubicBezTo>
                      <a:pt x="0" y="214"/>
                      <a:pt x="61" y="275"/>
                      <a:pt x="152" y="305"/>
                    </a:cubicBezTo>
                    <a:cubicBezTo>
                      <a:pt x="244" y="305"/>
                      <a:pt x="335" y="244"/>
                      <a:pt x="335" y="183"/>
                    </a:cubicBezTo>
                    <a:cubicBezTo>
                      <a:pt x="335" y="92"/>
                      <a:pt x="274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0" name="Google Shape;16490;p18"/>
              <p:cNvSpPr/>
              <p:nvPr/>
            </p:nvSpPr>
            <p:spPr>
              <a:xfrm>
                <a:off x="507875" y="1010950"/>
                <a:ext cx="9150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11" extrusionOk="0">
                    <a:moveTo>
                      <a:pt x="183" y="0"/>
                    </a:moveTo>
                    <a:cubicBezTo>
                      <a:pt x="92" y="0"/>
                      <a:pt x="0" y="61"/>
                      <a:pt x="31" y="122"/>
                    </a:cubicBezTo>
                    <a:cubicBezTo>
                      <a:pt x="61" y="213"/>
                      <a:pt x="122" y="274"/>
                      <a:pt x="213" y="304"/>
                    </a:cubicBezTo>
                    <a:cubicBezTo>
                      <a:pt x="221" y="308"/>
                      <a:pt x="230" y="310"/>
                      <a:pt x="239" y="310"/>
                    </a:cubicBezTo>
                    <a:cubicBezTo>
                      <a:pt x="297" y="310"/>
                      <a:pt x="365" y="231"/>
                      <a:pt x="365" y="152"/>
                    </a:cubicBezTo>
                    <a:cubicBezTo>
                      <a:pt x="365" y="61"/>
                      <a:pt x="274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1" name="Google Shape;16491;p18"/>
              <p:cNvSpPr/>
              <p:nvPr/>
            </p:nvSpPr>
            <p:spPr>
              <a:xfrm>
                <a:off x="1647025" y="1368725"/>
                <a:ext cx="98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393" h="371" extrusionOk="0">
                    <a:moveTo>
                      <a:pt x="202" y="1"/>
                    </a:moveTo>
                    <a:cubicBezTo>
                      <a:pt x="95" y="1"/>
                      <a:pt x="1" y="110"/>
                      <a:pt x="28" y="218"/>
                    </a:cubicBezTo>
                    <a:cubicBezTo>
                      <a:pt x="58" y="310"/>
                      <a:pt x="119" y="370"/>
                      <a:pt x="271" y="370"/>
                    </a:cubicBezTo>
                    <a:cubicBezTo>
                      <a:pt x="271" y="310"/>
                      <a:pt x="362" y="249"/>
                      <a:pt x="393" y="188"/>
                    </a:cubicBezTo>
                    <a:cubicBezTo>
                      <a:pt x="393" y="66"/>
                      <a:pt x="332" y="6"/>
                      <a:pt x="241" y="6"/>
                    </a:cubicBezTo>
                    <a:cubicBezTo>
                      <a:pt x="228" y="2"/>
                      <a:pt x="215" y="1"/>
                      <a:pt x="2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2" name="Google Shape;16492;p18"/>
              <p:cNvSpPr/>
              <p:nvPr/>
            </p:nvSpPr>
            <p:spPr>
              <a:xfrm>
                <a:off x="1758650" y="1345900"/>
                <a:ext cx="16000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640" h="463" extrusionOk="0">
                    <a:moveTo>
                      <a:pt x="151" y="0"/>
                    </a:moveTo>
                    <a:cubicBezTo>
                      <a:pt x="55" y="0"/>
                      <a:pt x="1" y="81"/>
                      <a:pt x="1" y="280"/>
                    </a:cubicBezTo>
                    <a:cubicBezTo>
                      <a:pt x="92" y="341"/>
                      <a:pt x="153" y="402"/>
                      <a:pt x="214" y="463"/>
                    </a:cubicBezTo>
                    <a:cubicBezTo>
                      <a:pt x="457" y="402"/>
                      <a:pt x="639" y="341"/>
                      <a:pt x="396" y="98"/>
                    </a:cubicBezTo>
                    <a:cubicBezTo>
                      <a:pt x="298" y="37"/>
                      <a:pt x="215" y="0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3" name="Google Shape;16493;p18"/>
              <p:cNvSpPr/>
              <p:nvPr/>
            </p:nvSpPr>
            <p:spPr>
              <a:xfrm>
                <a:off x="1750300" y="1343500"/>
                <a:ext cx="18250" cy="9425"/>
              </a:xfrm>
              <a:custGeom>
                <a:avLst/>
                <a:gdLst/>
                <a:ahLst/>
                <a:cxnLst/>
                <a:rect l="l" t="t" r="r" b="b"/>
                <a:pathLst>
                  <a:path w="730" h="377" extrusionOk="0">
                    <a:moveTo>
                      <a:pt x="404" y="0"/>
                    </a:moveTo>
                    <a:cubicBezTo>
                      <a:pt x="346" y="0"/>
                      <a:pt x="291" y="14"/>
                      <a:pt x="244" y="42"/>
                    </a:cubicBezTo>
                    <a:cubicBezTo>
                      <a:pt x="0" y="224"/>
                      <a:pt x="61" y="346"/>
                      <a:pt x="335" y="376"/>
                    </a:cubicBezTo>
                    <a:cubicBezTo>
                      <a:pt x="414" y="271"/>
                      <a:pt x="516" y="188"/>
                      <a:pt x="661" y="188"/>
                    </a:cubicBezTo>
                    <a:cubicBezTo>
                      <a:pt x="683" y="188"/>
                      <a:pt x="706" y="190"/>
                      <a:pt x="730" y="194"/>
                    </a:cubicBezTo>
                    <a:cubicBezTo>
                      <a:pt x="667" y="68"/>
                      <a:pt x="532" y="0"/>
                      <a:pt x="4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4" name="Google Shape;16494;p18"/>
              <p:cNvSpPr/>
              <p:nvPr/>
            </p:nvSpPr>
            <p:spPr>
              <a:xfrm>
                <a:off x="1414600" y="1304825"/>
                <a:ext cx="9725" cy="83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32" extrusionOk="0">
                    <a:moveTo>
                      <a:pt x="211" y="0"/>
                    </a:moveTo>
                    <a:cubicBezTo>
                      <a:pt x="198" y="0"/>
                      <a:pt x="187" y="3"/>
                      <a:pt x="176" y="8"/>
                    </a:cubicBezTo>
                    <a:cubicBezTo>
                      <a:pt x="115" y="39"/>
                      <a:pt x="24" y="100"/>
                      <a:pt x="24" y="160"/>
                    </a:cubicBezTo>
                    <a:cubicBezTo>
                      <a:pt x="0" y="255"/>
                      <a:pt x="88" y="332"/>
                      <a:pt x="171" y="332"/>
                    </a:cubicBezTo>
                    <a:cubicBezTo>
                      <a:pt x="194" y="332"/>
                      <a:pt x="217" y="326"/>
                      <a:pt x="237" y="312"/>
                    </a:cubicBezTo>
                    <a:cubicBezTo>
                      <a:pt x="328" y="282"/>
                      <a:pt x="389" y="221"/>
                      <a:pt x="358" y="130"/>
                    </a:cubicBezTo>
                    <a:cubicBezTo>
                      <a:pt x="333" y="55"/>
                      <a:pt x="267" y="0"/>
                      <a:pt x="2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5" name="Google Shape;16495;p18"/>
              <p:cNvSpPr/>
              <p:nvPr/>
            </p:nvSpPr>
            <p:spPr>
              <a:xfrm>
                <a:off x="1874925" y="1222800"/>
                <a:ext cx="91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41" extrusionOk="0">
                    <a:moveTo>
                      <a:pt x="247" y="1"/>
                    </a:moveTo>
                    <a:cubicBezTo>
                      <a:pt x="237" y="1"/>
                      <a:pt x="225" y="3"/>
                      <a:pt x="213" y="7"/>
                    </a:cubicBezTo>
                    <a:cubicBezTo>
                      <a:pt x="122" y="7"/>
                      <a:pt x="61" y="67"/>
                      <a:pt x="31" y="128"/>
                    </a:cubicBezTo>
                    <a:cubicBezTo>
                      <a:pt x="0" y="280"/>
                      <a:pt x="92" y="341"/>
                      <a:pt x="213" y="341"/>
                    </a:cubicBezTo>
                    <a:cubicBezTo>
                      <a:pt x="304" y="341"/>
                      <a:pt x="365" y="280"/>
                      <a:pt x="365" y="189"/>
                    </a:cubicBezTo>
                    <a:cubicBezTo>
                      <a:pt x="365" y="83"/>
                      <a:pt x="319" y="1"/>
                      <a:pt x="2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6" name="Google Shape;16496;p18"/>
              <p:cNvSpPr/>
              <p:nvPr/>
            </p:nvSpPr>
            <p:spPr>
              <a:xfrm>
                <a:off x="819425" y="1251825"/>
                <a:ext cx="13700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333" extrusionOk="0">
                    <a:moveTo>
                      <a:pt x="365" y="1"/>
                    </a:moveTo>
                    <a:cubicBezTo>
                      <a:pt x="213" y="31"/>
                      <a:pt x="1" y="31"/>
                      <a:pt x="92" y="244"/>
                    </a:cubicBezTo>
                    <a:cubicBezTo>
                      <a:pt x="125" y="310"/>
                      <a:pt x="166" y="332"/>
                      <a:pt x="211" y="332"/>
                    </a:cubicBezTo>
                    <a:cubicBezTo>
                      <a:pt x="289" y="332"/>
                      <a:pt x="379" y="263"/>
                      <a:pt x="457" y="244"/>
                    </a:cubicBezTo>
                    <a:lnTo>
                      <a:pt x="548" y="213"/>
                    </a:lnTo>
                    <a:lnTo>
                      <a:pt x="54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7" name="Google Shape;16497;p18"/>
              <p:cNvSpPr/>
              <p:nvPr/>
            </p:nvSpPr>
            <p:spPr>
              <a:xfrm>
                <a:off x="652250" y="1286025"/>
                <a:ext cx="7625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341" extrusionOk="0">
                    <a:moveTo>
                      <a:pt x="153" y="0"/>
                    </a:moveTo>
                    <a:cubicBezTo>
                      <a:pt x="61" y="0"/>
                      <a:pt x="1" y="61"/>
                      <a:pt x="1" y="152"/>
                    </a:cubicBezTo>
                    <a:cubicBezTo>
                      <a:pt x="31" y="213"/>
                      <a:pt x="61" y="274"/>
                      <a:pt x="122" y="335"/>
                    </a:cubicBezTo>
                    <a:cubicBezTo>
                      <a:pt x="143" y="339"/>
                      <a:pt x="161" y="341"/>
                      <a:pt x="177" y="341"/>
                    </a:cubicBezTo>
                    <a:cubicBezTo>
                      <a:pt x="282" y="341"/>
                      <a:pt x="305" y="262"/>
                      <a:pt x="305" y="183"/>
                    </a:cubicBezTo>
                    <a:cubicBezTo>
                      <a:pt x="305" y="92"/>
                      <a:pt x="244" y="31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8" name="Google Shape;16498;p18"/>
              <p:cNvSpPr/>
              <p:nvPr/>
            </p:nvSpPr>
            <p:spPr>
              <a:xfrm>
                <a:off x="1893250" y="1309375"/>
                <a:ext cx="9800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48" extrusionOk="0">
                    <a:moveTo>
                      <a:pt x="162" y="1"/>
                    </a:moveTo>
                    <a:cubicBezTo>
                      <a:pt x="89" y="1"/>
                      <a:pt x="27" y="55"/>
                      <a:pt x="27" y="130"/>
                    </a:cubicBezTo>
                    <a:cubicBezTo>
                      <a:pt x="0" y="239"/>
                      <a:pt x="94" y="348"/>
                      <a:pt x="202" y="348"/>
                    </a:cubicBezTo>
                    <a:cubicBezTo>
                      <a:pt x="214" y="348"/>
                      <a:pt x="227" y="346"/>
                      <a:pt x="240" y="343"/>
                    </a:cubicBezTo>
                    <a:cubicBezTo>
                      <a:pt x="301" y="343"/>
                      <a:pt x="331" y="252"/>
                      <a:pt x="392" y="191"/>
                    </a:cubicBezTo>
                    <a:cubicBezTo>
                      <a:pt x="362" y="70"/>
                      <a:pt x="301" y="9"/>
                      <a:pt x="210" y="9"/>
                    </a:cubicBezTo>
                    <a:cubicBezTo>
                      <a:pt x="193" y="3"/>
                      <a:pt x="177" y="1"/>
                      <a:pt x="1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9" name="Google Shape;16499;p18"/>
              <p:cNvSpPr/>
              <p:nvPr/>
            </p:nvSpPr>
            <p:spPr>
              <a:xfrm>
                <a:off x="1332350" y="1193325"/>
                <a:ext cx="1067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05" extrusionOk="0">
                    <a:moveTo>
                      <a:pt x="214" y="0"/>
                    </a:moveTo>
                    <a:cubicBezTo>
                      <a:pt x="122" y="0"/>
                      <a:pt x="1" y="61"/>
                      <a:pt x="62" y="152"/>
                    </a:cubicBezTo>
                    <a:cubicBezTo>
                      <a:pt x="122" y="243"/>
                      <a:pt x="183" y="274"/>
                      <a:pt x="274" y="304"/>
                    </a:cubicBezTo>
                    <a:cubicBezTo>
                      <a:pt x="366" y="304"/>
                      <a:pt x="426" y="243"/>
                      <a:pt x="396" y="122"/>
                    </a:cubicBezTo>
                    <a:cubicBezTo>
                      <a:pt x="366" y="31"/>
                      <a:pt x="274" y="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00" name="Google Shape;16500;p18"/>
              <p:cNvSpPr/>
              <p:nvPr/>
            </p:nvSpPr>
            <p:spPr>
              <a:xfrm>
                <a:off x="2011700" y="1262475"/>
                <a:ext cx="837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05" extrusionOk="0">
                    <a:moveTo>
                      <a:pt x="183" y="0"/>
                    </a:moveTo>
                    <a:cubicBezTo>
                      <a:pt x="92" y="0"/>
                      <a:pt x="1" y="61"/>
                      <a:pt x="1" y="122"/>
                    </a:cubicBezTo>
                    <a:cubicBezTo>
                      <a:pt x="1" y="243"/>
                      <a:pt x="92" y="304"/>
                      <a:pt x="153" y="304"/>
                    </a:cubicBezTo>
                    <a:cubicBezTo>
                      <a:pt x="244" y="304"/>
                      <a:pt x="335" y="274"/>
                      <a:pt x="335" y="213"/>
                    </a:cubicBezTo>
                    <a:cubicBezTo>
                      <a:pt x="335" y="122"/>
                      <a:pt x="274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01" name="Google Shape;16501;p18"/>
              <p:cNvSpPr/>
              <p:nvPr/>
            </p:nvSpPr>
            <p:spPr>
              <a:xfrm>
                <a:off x="885550" y="1261850"/>
                <a:ext cx="9900" cy="732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293" extrusionOk="0">
                    <a:moveTo>
                      <a:pt x="203" y="1"/>
                    </a:moveTo>
                    <a:cubicBezTo>
                      <a:pt x="175" y="1"/>
                      <a:pt x="147" y="8"/>
                      <a:pt x="122" y="25"/>
                    </a:cubicBezTo>
                    <a:cubicBezTo>
                      <a:pt x="61" y="25"/>
                      <a:pt x="0" y="56"/>
                      <a:pt x="61" y="147"/>
                    </a:cubicBezTo>
                    <a:cubicBezTo>
                      <a:pt x="105" y="236"/>
                      <a:pt x="166" y="292"/>
                      <a:pt x="243" y="292"/>
                    </a:cubicBezTo>
                    <a:cubicBezTo>
                      <a:pt x="272" y="292"/>
                      <a:pt x="302" y="285"/>
                      <a:pt x="334" y="268"/>
                    </a:cubicBezTo>
                    <a:cubicBezTo>
                      <a:pt x="365" y="238"/>
                      <a:pt x="395" y="177"/>
                      <a:pt x="395" y="116"/>
                    </a:cubicBezTo>
                    <a:cubicBezTo>
                      <a:pt x="351" y="51"/>
                      <a:pt x="276" y="1"/>
                      <a:pt x="2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02" name="Google Shape;16502;p18"/>
              <p:cNvSpPr/>
              <p:nvPr/>
            </p:nvSpPr>
            <p:spPr>
              <a:xfrm>
                <a:off x="1231300" y="1007900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91" y="1"/>
                    </a:moveTo>
                    <a:cubicBezTo>
                      <a:pt x="61" y="61"/>
                      <a:pt x="0" y="122"/>
                      <a:pt x="31" y="153"/>
                    </a:cubicBezTo>
                    <a:cubicBezTo>
                      <a:pt x="61" y="183"/>
                      <a:pt x="122" y="213"/>
                      <a:pt x="183" y="213"/>
                    </a:cubicBezTo>
                    <a:cubicBezTo>
                      <a:pt x="213" y="183"/>
                      <a:pt x="213" y="122"/>
                      <a:pt x="243" y="61"/>
                    </a:cubicBez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03" name="Google Shape;16503;p18"/>
              <p:cNvSpPr/>
              <p:nvPr/>
            </p:nvSpPr>
            <p:spPr>
              <a:xfrm>
                <a:off x="1137075" y="1029175"/>
                <a:ext cx="83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275" extrusionOk="0">
                    <a:moveTo>
                      <a:pt x="182" y="1"/>
                    </a:moveTo>
                    <a:cubicBezTo>
                      <a:pt x="122" y="1"/>
                      <a:pt x="31" y="31"/>
                      <a:pt x="0" y="122"/>
                    </a:cubicBezTo>
                    <a:cubicBezTo>
                      <a:pt x="0" y="214"/>
                      <a:pt x="91" y="274"/>
                      <a:pt x="182" y="274"/>
                    </a:cubicBezTo>
                    <a:cubicBezTo>
                      <a:pt x="274" y="274"/>
                      <a:pt x="334" y="183"/>
                      <a:pt x="304" y="92"/>
                    </a:cubicBezTo>
                    <a:cubicBezTo>
                      <a:pt x="304" y="62"/>
                      <a:pt x="274" y="31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04" name="Google Shape;16504;p18"/>
              <p:cNvSpPr/>
              <p:nvPr/>
            </p:nvSpPr>
            <p:spPr>
              <a:xfrm>
                <a:off x="1450150" y="1030700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83" y="1"/>
                    </a:moveTo>
                    <a:cubicBezTo>
                      <a:pt x="122" y="1"/>
                      <a:pt x="61" y="1"/>
                      <a:pt x="31" y="61"/>
                    </a:cubicBezTo>
                    <a:cubicBezTo>
                      <a:pt x="0" y="122"/>
                      <a:pt x="61" y="213"/>
                      <a:pt x="152" y="213"/>
                    </a:cubicBezTo>
                    <a:cubicBezTo>
                      <a:pt x="183" y="213"/>
                      <a:pt x="213" y="153"/>
                      <a:pt x="243" y="122"/>
                    </a:cubicBezTo>
                    <a:cubicBezTo>
                      <a:pt x="213" y="92"/>
                      <a:pt x="213" y="3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05" name="Google Shape;16505;p18"/>
              <p:cNvSpPr/>
              <p:nvPr/>
            </p:nvSpPr>
            <p:spPr>
              <a:xfrm>
                <a:off x="1746500" y="1030700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83" y="1"/>
                    </a:moveTo>
                    <a:cubicBezTo>
                      <a:pt x="122" y="1"/>
                      <a:pt x="92" y="1"/>
                      <a:pt x="61" y="61"/>
                    </a:cubicBezTo>
                    <a:cubicBezTo>
                      <a:pt x="0" y="122"/>
                      <a:pt x="92" y="213"/>
                      <a:pt x="122" y="213"/>
                    </a:cubicBezTo>
                    <a:cubicBezTo>
                      <a:pt x="183" y="213"/>
                      <a:pt x="213" y="153"/>
                      <a:pt x="244" y="122"/>
                    </a:cubicBezTo>
                    <a:cubicBezTo>
                      <a:pt x="244" y="92"/>
                      <a:pt x="213" y="3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06" name="Google Shape;16506;p18"/>
              <p:cNvSpPr/>
              <p:nvPr/>
            </p:nvSpPr>
            <p:spPr>
              <a:xfrm>
                <a:off x="1609150" y="1048950"/>
                <a:ext cx="6675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19" extrusionOk="0">
                    <a:moveTo>
                      <a:pt x="175" y="0"/>
                    </a:moveTo>
                    <a:cubicBezTo>
                      <a:pt x="145" y="0"/>
                      <a:pt x="84" y="30"/>
                      <a:pt x="54" y="61"/>
                    </a:cubicBezTo>
                    <a:cubicBezTo>
                      <a:pt x="1" y="140"/>
                      <a:pt x="62" y="219"/>
                      <a:pt x="139" y="219"/>
                    </a:cubicBezTo>
                    <a:cubicBezTo>
                      <a:pt x="151" y="219"/>
                      <a:pt x="163" y="217"/>
                      <a:pt x="175" y="213"/>
                    </a:cubicBezTo>
                    <a:cubicBezTo>
                      <a:pt x="206" y="213"/>
                      <a:pt x="236" y="152"/>
                      <a:pt x="266" y="122"/>
                    </a:cubicBezTo>
                    <a:cubicBezTo>
                      <a:pt x="266" y="91"/>
                      <a:pt x="206" y="0"/>
                      <a:pt x="1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07" name="Google Shape;16507;p18"/>
              <p:cNvSpPr/>
              <p:nvPr/>
            </p:nvSpPr>
            <p:spPr>
              <a:xfrm>
                <a:off x="1181150" y="1053500"/>
                <a:ext cx="68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4" extrusionOk="0">
                    <a:moveTo>
                      <a:pt x="122" y="0"/>
                    </a:moveTo>
                    <a:cubicBezTo>
                      <a:pt x="91" y="0"/>
                      <a:pt x="61" y="61"/>
                      <a:pt x="0" y="92"/>
                    </a:cubicBezTo>
                    <a:cubicBezTo>
                      <a:pt x="30" y="152"/>
                      <a:pt x="61" y="213"/>
                      <a:pt x="91" y="213"/>
                    </a:cubicBezTo>
                    <a:cubicBezTo>
                      <a:pt x="152" y="213"/>
                      <a:pt x="182" y="213"/>
                      <a:pt x="213" y="183"/>
                    </a:cubicBezTo>
                    <a:cubicBezTo>
                      <a:pt x="274" y="92"/>
                      <a:pt x="213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08" name="Google Shape;16508;p18"/>
              <p:cNvSpPr/>
              <p:nvPr/>
            </p:nvSpPr>
            <p:spPr>
              <a:xfrm>
                <a:off x="1528400" y="1053500"/>
                <a:ext cx="612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14" extrusionOk="0">
                    <a:moveTo>
                      <a:pt x="92" y="0"/>
                    </a:moveTo>
                    <a:cubicBezTo>
                      <a:pt x="62" y="0"/>
                      <a:pt x="31" y="61"/>
                      <a:pt x="1" y="92"/>
                    </a:cubicBezTo>
                    <a:cubicBezTo>
                      <a:pt x="31" y="152"/>
                      <a:pt x="31" y="213"/>
                      <a:pt x="62" y="213"/>
                    </a:cubicBezTo>
                    <a:cubicBezTo>
                      <a:pt x="122" y="213"/>
                      <a:pt x="153" y="213"/>
                      <a:pt x="183" y="183"/>
                    </a:cubicBezTo>
                    <a:cubicBezTo>
                      <a:pt x="244" y="92"/>
                      <a:pt x="183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09" name="Google Shape;16509;p18"/>
              <p:cNvSpPr/>
              <p:nvPr/>
            </p:nvSpPr>
            <p:spPr>
              <a:xfrm>
                <a:off x="583875" y="1063050"/>
                <a:ext cx="6100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96" extrusionOk="0">
                    <a:moveTo>
                      <a:pt x="149" y="1"/>
                    </a:moveTo>
                    <a:cubicBezTo>
                      <a:pt x="119" y="1"/>
                      <a:pt x="82" y="22"/>
                      <a:pt x="61" y="44"/>
                    </a:cubicBezTo>
                    <a:cubicBezTo>
                      <a:pt x="0" y="105"/>
                      <a:pt x="30" y="196"/>
                      <a:pt x="122" y="196"/>
                    </a:cubicBezTo>
                    <a:cubicBezTo>
                      <a:pt x="152" y="196"/>
                      <a:pt x="213" y="166"/>
                      <a:pt x="243" y="135"/>
                    </a:cubicBezTo>
                    <a:cubicBezTo>
                      <a:pt x="243" y="105"/>
                      <a:pt x="243" y="14"/>
                      <a:pt x="182" y="14"/>
                    </a:cubicBezTo>
                    <a:cubicBezTo>
                      <a:pt x="174" y="5"/>
                      <a:pt x="162" y="1"/>
                      <a:pt x="1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10" name="Google Shape;16510;p18"/>
              <p:cNvSpPr/>
              <p:nvPr/>
            </p:nvSpPr>
            <p:spPr>
              <a:xfrm>
                <a:off x="1532975" y="1066425"/>
                <a:ext cx="915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4" extrusionOk="0">
                    <a:moveTo>
                      <a:pt x="274" y="0"/>
                    </a:moveTo>
                    <a:cubicBezTo>
                      <a:pt x="213" y="31"/>
                      <a:pt x="122" y="61"/>
                      <a:pt x="61" y="122"/>
                    </a:cubicBezTo>
                    <a:cubicBezTo>
                      <a:pt x="0" y="213"/>
                      <a:pt x="91" y="274"/>
                      <a:pt x="152" y="274"/>
                    </a:cubicBezTo>
                    <a:cubicBezTo>
                      <a:pt x="243" y="243"/>
                      <a:pt x="304" y="183"/>
                      <a:pt x="365" y="152"/>
                    </a:cubicBezTo>
                    <a:cubicBezTo>
                      <a:pt x="335" y="91"/>
                      <a:pt x="304" y="61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11" name="Google Shape;16511;p18"/>
              <p:cNvSpPr/>
              <p:nvPr/>
            </p:nvSpPr>
            <p:spPr>
              <a:xfrm>
                <a:off x="1874925" y="1083125"/>
                <a:ext cx="12175" cy="99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396" extrusionOk="0">
                    <a:moveTo>
                      <a:pt x="122" y="1"/>
                    </a:moveTo>
                    <a:cubicBezTo>
                      <a:pt x="0" y="92"/>
                      <a:pt x="0" y="274"/>
                      <a:pt x="122" y="396"/>
                    </a:cubicBezTo>
                    <a:lnTo>
                      <a:pt x="487" y="396"/>
                    </a:lnTo>
                    <a:lnTo>
                      <a:pt x="487" y="214"/>
                    </a:lnTo>
                    <a:cubicBezTo>
                      <a:pt x="426" y="62"/>
                      <a:pt x="274" y="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12" name="Google Shape;16512;p18"/>
              <p:cNvSpPr/>
              <p:nvPr/>
            </p:nvSpPr>
            <p:spPr>
              <a:xfrm>
                <a:off x="1769300" y="1089200"/>
                <a:ext cx="6725" cy="632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53" extrusionOk="0">
                    <a:moveTo>
                      <a:pt x="152" y="1"/>
                    </a:moveTo>
                    <a:cubicBezTo>
                      <a:pt x="92" y="31"/>
                      <a:pt x="31" y="62"/>
                      <a:pt x="31" y="92"/>
                    </a:cubicBezTo>
                    <a:cubicBezTo>
                      <a:pt x="0" y="153"/>
                      <a:pt x="61" y="244"/>
                      <a:pt x="92" y="244"/>
                    </a:cubicBezTo>
                    <a:cubicBezTo>
                      <a:pt x="108" y="250"/>
                      <a:pt x="124" y="252"/>
                      <a:pt x="139" y="252"/>
                    </a:cubicBezTo>
                    <a:cubicBezTo>
                      <a:pt x="211" y="252"/>
                      <a:pt x="269" y="198"/>
                      <a:pt x="244" y="123"/>
                    </a:cubicBezTo>
                    <a:cubicBezTo>
                      <a:pt x="244" y="92"/>
                      <a:pt x="183" y="62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13" name="Google Shape;16513;p18"/>
              <p:cNvSpPr/>
              <p:nvPr/>
            </p:nvSpPr>
            <p:spPr>
              <a:xfrm>
                <a:off x="539025" y="1094525"/>
                <a:ext cx="5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14" extrusionOk="0">
                    <a:moveTo>
                      <a:pt x="61" y="1"/>
                    </a:moveTo>
                    <a:lnTo>
                      <a:pt x="1" y="153"/>
                    </a:lnTo>
                    <a:cubicBezTo>
                      <a:pt x="31" y="183"/>
                      <a:pt x="92" y="214"/>
                      <a:pt x="153" y="214"/>
                    </a:cubicBezTo>
                    <a:cubicBezTo>
                      <a:pt x="183" y="183"/>
                      <a:pt x="213" y="122"/>
                      <a:pt x="213" y="62"/>
                    </a:cubicBezTo>
                    <a:cubicBezTo>
                      <a:pt x="183" y="31"/>
                      <a:pt x="92" y="3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14" name="Google Shape;16514;p18"/>
              <p:cNvSpPr/>
              <p:nvPr/>
            </p:nvSpPr>
            <p:spPr>
              <a:xfrm>
                <a:off x="1233775" y="1092725"/>
                <a:ext cx="104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50" extrusionOk="0">
                    <a:moveTo>
                      <a:pt x="305" y="0"/>
                    </a:moveTo>
                    <a:cubicBezTo>
                      <a:pt x="131" y="0"/>
                      <a:pt x="0" y="162"/>
                      <a:pt x="53" y="346"/>
                    </a:cubicBezTo>
                    <a:cubicBezTo>
                      <a:pt x="67" y="349"/>
                      <a:pt x="80" y="350"/>
                      <a:pt x="94" y="350"/>
                    </a:cubicBezTo>
                    <a:cubicBezTo>
                      <a:pt x="261" y="350"/>
                      <a:pt x="416" y="181"/>
                      <a:pt x="388" y="12"/>
                    </a:cubicBezTo>
                    <a:cubicBezTo>
                      <a:pt x="359" y="4"/>
                      <a:pt x="332" y="0"/>
                      <a:pt x="3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15" name="Google Shape;16515;p18"/>
              <p:cNvSpPr/>
              <p:nvPr/>
            </p:nvSpPr>
            <p:spPr>
              <a:xfrm>
                <a:off x="935700" y="1099850"/>
                <a:ext cx="685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75" extrusionOk="0">
                    <a:moveTo>
                      <a:pt x="61" y="1"/>
                    </a:moveTo>
                    <a:cubicBezTo>
                      <a:pt x="31" y="1"/>
                      <a:pt x="0" y="1"/>
                      <a:pt x="0" y="31"/>
                    </a:cubicBezTo>
                    <a:cubicBezTo>
                      <a:pt x="0" y="274"/>
                      <a:pt x="152" y="244"/>
                      <a:pt x="274" y="274"/>
                    </a:cubicBezTo>
                    <a:cubicBezTo>
                      <a:pt x="274" y="122"/>
                      <a:pt x="274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16" name="Google Shape;16516;p18"/>
              <p:cNvSpPr/>
              <p:nvPr/>
            </p:nvSpPr>
            <p:spPr>
              <a:xfrm>
                <a:off x="2056525" y="1099100"/>
                <a:ext cx="6875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22" extrusionOk="0">
                    <a:moveTo>
                      <a:pt x="214" y="0"/>
                    </a:moveTo>
                    <a:cubicBezTo>
                      <a:pt x="153" y="0"/>
                      <a:pt x="92" y="0"/>
                      <a:pt x="62" y="31"/>
                    </a:cubicBezTo>
                    <a:cubicBezTo>
                      <a:pt x="1" y="122"/>
                      <a:pt x="31" y="213"/>
                      <a:pt x="123" y="213"/>
                    </a:cubicBezTo>
                    <a:cubicBezTo>
                      <a:pt x="128" y="219"/>
                      <a:pt x="135" y="221"/>
                      <a:pt x="143" y="221"/>
                    </a:cubicBezTo>
                    <a:cubicBezTo>
                      <a:pt x="176" y="221"/>
                      <a:pt x="225" y="177"/>
                      <a:pt x="274" y="152"/>
                    </a:cubicBezTo>
                    <a:cubicBezTo>
                      <a:pt x="244" y="91"/>
                      <a:pt x="244" y="31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17" name="Google Shape;16517;p18"/>
              <p:cNvSpPr/>
              <p:nvPr/>
            </p:nvSpPr>
            <p:spPr>
              <a:xfrm>
                <a:off x="1391625" y="1103650"/>
                <a:ext cx="535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22" extrusionOk="0">
                    <a:moveTo>
                      <a:pt x="92" y="1"/>
                    </a:moveTo>
                    <a:cubicBezTo>
                      <a:pt x="61" y="31"/>
                      <a:pt x="1" y="61"/>
                      <a:pt x="1" y="92"/>
                    </a:cubicBezTo>
                    <a:cubicBezTo>
                      <a:pt x="1" y="122"/>
                      <a:pt x="1" y="213"/>
                      <a:pt x="61" y="213"/>
                    </a:cubicBezTo>
                    <a:cubicBezTo>
                      <a:pt x="72" y="219"/>
                      <a:pt x="84" y="221"/>
                      <a:pt x="96" y="221"/>
                    </a:cubicBezTo>
                    <a:cubicBezTo>
                      <a:pt x="152" y="221"/>
                      <a:pt x="213" y="167"/>
                      <a:pt x="213" y="92"/>
                    </a:cubicBezTo>
                    <a:cubicBezTo>
                      <a:pt x="213" y="61"/>
                      <a:pt x="153" y="3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18" name="Google Shape;16518;p18"/>
              <p:cNvSpPr/>
              <p:nvPr/>
            </p:nvSpPr>
            <p:spPr>
              <a:xfrm>
                <a:off x="1715350" y="1103650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91" y="1"/>
                    </a:moveTo>
                    <a:cubicBezTo>
                      <a:pt x="61" y="1"/>
                      <a:pt x="31" y="61"/>
                      <a:pt x="0" y="92"/>
                    </a:cubicBezTo>
                    <a:cubicBezTo>
                      <a:pt x="31" y="152"/>
                      <a:pt x="31" y="213"/>
                      <a:pt x="61" y="213"/>
                    </a:cubicBezTo>
                    <a:cubicBezTo>
                      <a:pt x="122" y="213"/>
                      <a:pt x="183" y="213"/>
                      <a:pt x="213" y="152"/>
                    </a:cubicBezTo>
                    <a:cubicBezTo>
                      <a:pt x="243" y="92"/>
                      <a:pt x="183" y="1"/>
                      <a:pt x="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19" name="Google Shape;16519;p18"/>
              <p:cNvSpPr/>
              <p:nvPr/>
            </p:nvSpPr>
            <p:spPr>
              <a:xfrm>
                <a:off x="693300" y="1126450"/>
                <a:ext cx="610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2" extrusionOk="0">
                    <a:moveTo>
                      <a:pt x="152" y="0"/>
                    </a:moveTo>
                    <a:cubicBezTo>
                      <a:pt x="91" y="31"/>
                      <a:pt x="30" y="31"/>
                      <a:pt x="30" y="61"/>
                    </a:cubicBezTo>
                    <a:cubicBezTo>
                      <a:pt x="0" y="122"/>
                      <a:pt x="30" y="152"/>
                      <a:pt x="61" y="213"/>
                    </a:cubicBezTo>
                    <a:cubicBezTo>
                      <a:pt x="77" y="219"/>
                      <a:pt x="93" y="221"/>
                      <a:pt x="109" y="221"/>
                    </a:cubicBezTo>
                    <a:cubicBezTo>
                      <a:pt x="181" y="221"/>
                      <a:pt x="243" y="167"/>
                      <a:pt x="243" y="92"/>
                    </a:cubicBezTo>
                    <a:cubicBezTo>
                      <a:pt x="243" y="61"/>
                      <a:pt x="182" y="3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0" name="Google Shape;16520;p18"/>
              <p:cNvSpPr/>
              <p:nvPr/>
            </p:nvSpPr>
            <p:spPr>
              <a:xfrm>
                <a:off x="1234325" y="1124175"/>
                <a:ext cx="1370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298" extrusionOk="0">
                    <a:moveTo>
                      <a:pt x="214" y="0"/>
                    </a:moveTo>
                    <a:lnTo>
                      <a:pt x="1" y="31"/>
                    </a:lnTo>
                    <a:cubicBezTo>
                      <a:pt x="113" y="124"/>
                      <a:pt x="225" y="298"/>
                      <a:pt x="337" y="298"/>
                    </a:cubicBezTo>
                    <a:cubicBezTo>
                      <a:pt x="407" y="298"/>
                      <a:pt x="478" y="230"/>
                      <a:pt x="548" y="31"/>
                    </a:cubicBezTo>
                    <a:lnTo>
                      <a:pt x="21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1" name="Google Shape;16521;p18"/>
              <p:cNvSpPr/>
              <p:nvPr/>
            </p:nvSpPr>
            <p:spPr>
              <a:xfrm>
                <a:off x="1391625" y="1131150"/>
                <a:ext cx="61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38" extrusionOk="0">
                    <a:moveTo>
                      <a:pt x="97" y="1"/>
                    </a:moveTo>
                    <a:cubicBezTo>
                      <a:pt x="48" y="1"/>
                      <a:pt x="1" y="51"/>
                      <a:pt x="1" y="116"/>
                    </a:cubicBezTo>
                    <a:cubicBezTo>
                      <a:pt x="1" y="147"/>
                      <a:pt x="31" y="177"/>
                      <a:pt x="61" y="238"/>
                    </a:cubicBezTo>
                    <a:cubicBezTo>
                      <a:pt x="122" y="208"/>
                      <a:pt x="213" y="177"/>
                      <a:pt x="213" y="177"/>
                    </a:cubicBezTo>
                    <a:cubicBezTo>
                      <a:pt x="244" y="116"/>
                      <a:pt x="213" y="56"/>
                      <a:pt x="153" y="25"/>
                    </a:cubicBezTo>
                    <a:cubicBezTo>
                      <a:pt x="136" y="8"/>
                      <a:pt x="116" y="1"/>
                      <a:pt x="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2" name="Google Shape;16522;p18"/>
              <p:cNvSpPr/>
              <p:nvPr/>
            </p:nvSpPr>
            <p:spPr>
              <a:xfrm>
                <a:off x="1504100" y="1135575"/>
                <a:ext cx="6850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3" extrusionOk="0">
                    <a:moveTo>
                      <a:pt x="213" y="0"/>
                    </a:moveTo>
                    <a:cubicBezTo>
                      <a:pt x="152" y="0"/>
                      <a:pt x="91" y="0"/>
                      <a:pt x="61" y="61"/>
                    </a:cubicBezTo>
                    <a:cubicBezTo>
                      <a:pt x="0" y="122"/>
                      <a:pt x="61" y="213"/>
                      <a:pt x="152" y="213"/>
                    </a:cubicBezTo>
                    <a:cubicBezTo>
                      <a:pt x="183" y="213"/>
                      <a:pt x="243" y="183"/>
                      <a:pt x="274" y="152"/>
                    </a:cubicBezTo>
                    <a:cubicBezTo>
                      <a:pt x="274" y="91"/>
                      <a:pt x="243" y="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3" name="Google Shape;16523;p18"/>
              <p:cNvSpPr/>
              <p:nvPr/>
            </p:nvSpPr>
            <p:spPr>
              <a:xfrm>
                <a:off x="1710025" y="1135575"/>
                <a:ext cx="61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38" extrusionOk="0">
                    <a:moveTo>
                      <a:pt x="152" y="0"/>
                    </a:moveTo>
                    <a:cubicBezTo>
                      <a:pt x="92" y="31"/>
                      <a:pt x="31" y="31"/>
                      <a:pt x="31" y="91"/>
                    </a:cubicBezTo>
                    <a:cubicBezTo>
                      <a:pt x="0" y="122"/>
                      <a:pt x="31" y="183"/>
                      <a:pt x="61" y="213"/>
                    </a:cubicBezTo>
                    <a:cubicBezTo>
                      <a:pt x="87" y="230"/>
                      <a:pt x="112" y="237"/>
                      <a:pt x="136" y="237"/>
                    </a:cubicBezTo>
                    <a:cubicBezTo>
                      <a:pt x="196" y="237"/>
                      <a:pt x="244" y="187"/>
                      <a:pt x="244" y="122"/>
                    </a:cubicBezTo>
                    <a:cubicBezTo>
                      <a:pt x="244" y="91"/>
                      <a:pt x="183" y="3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4" name="Google Shape;16524;p18"/>
              <p:cNvSpPr/>
              <p:nvPr/>
            </p:nvSpPr>
            <p:spPr>
              <a:xfrm>
                <a:off x="1550450" y="1144675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83" y="1"/>
                    </a:moveTo>
                    <a:cubicBezTo>
                      <a:pt x="122" y="1"/>
                      <a:pt x="92" y="1"/>
                      <a:pt x="61" y="31"/>
                    </a:cubicBezTo>
                    <a:cubicBezTo>
                      <a:pt x="0" y="122"/>
                      <a:pt x="61" y="214"/>
                      <a:pt x="152" y="214"/>
                    </a:cubicBezTo>
                    <a:cubicBezTo>
                      <a:pt x="183" y="214"/>
                      <a:pt x="213" y="153"/>
                      <a:pt x="244" y="122"/>
                    </a:cubicBezTo>
                    <a:cubicBezTo>
                      <a:pt x="244" y="92"/>
                      <a:pt x="213" y="3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5" name="Google Shape;16525;p18"/>
              <p:cNvSpPr/>
              <p:nvPr/>
            </p:nvSpPr>
            <p:spPr>
              <a:xfrm>
                <a:off x="2121125" y="1149250"/>
                <a:ext cx="6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4" extrusionOk="0">
                    <a:moveTo>
                      <a:pt x="122" y="0"/>
                    </a:moveTo>
                    <a:cubicBezTo>
                      <a:pt x="92" y="0"/>
                      <a:pt x="31" y="61"/>
                      <a:pt x="1" y="91"/>
                    </a:cubicBezTo>
                    <a:cubicBezTo>
                      <a:pt x="31" y="152"/>
                      <a:pt x="31" y="213"/>
                      <a:pt x="92" y="213"/>
                    </a:cubicBezTo>
                    <a:cubicBezTo>
                      <a:pt x="122" y="213"/>
                      <a:pt x="183" y="213"/>
                      <a:pt x="213" y="183"/>
                    </a:cubicBezTo>
                    <a:cubicBezTo>
                      <a:pt x="274" y="91"/>
                      <a:pt x="213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6" name="Google Shape;16526;p18"/>
              <p:cNvSpPr/>
              <p:nvPr/>
            </p:nvSpPr>
            <p:spPr>
              <a:xfrm>
                <a:off x="1067150" y="1153800"/>
                <a:ext cx="6775" cy="625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50" extrusionOk="0">
                    <a:moveTo>
                      <a:pt x="122" y="1"/>
                    </a:moveTo>
                    <a:cubicBezTo>
                      <a:pt x="92" y="31"/>
                      <a:pt x="31" y="61"/>
                      <a:pt x="1" y="92"/>
                    </a:cubicBezTo>
                    <a:cubicBezTo>
                      <a:pt x="1" y="153"/>
                      <a:pt x="31" y="183"/>
                      <a:pt x="62" y="244"/>
                    </a:cubicBezTo>
                    <a:cubicBezTo>
                      <a:pt x="74" y="248"/>
                      <a:pt x="86" y="250"/>
                      <a:pt x="99" y="250"/>
                    </a:cubicBezTo>
                    <a:cubicBezTo>
                      <a:pt x="183" y="250"/>
                      <a:pt x="270" y="171"/>
                      <a:pt x="244" y="92"/>
                    </a:cubicBezTo>
                    <a:cubicBezTo>
                      <a:pt x="244" y="61"/>
                      <a:pt x="183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7" name="Google Shape;16527;p18"/>
              <p:cNvSpPr/>
              <p:nvPr/>
            </p:nvSpPr>
            <p:spPr>
              <a:xfrm>
                <a:off x="1703950" y="1151875"/>
                <a:ext cx="14450" cy="880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352" extrusionOk="0">
                    <a:moveTo>
                      <a:pt x="264" y="1"/>
                    </a:moveTo>
                    <a:cubicBezTo>
                      <a:pt x="140" y="1"/>
                      <a:pt x="54" y="118"/>
                      <a:pt x="0" y="351"/>
                    </a:cubicBezTo>
                    <a:lnTo>
                      <a:pt x="578" y="169"/>
                    </a:lnTo>
                    <a:cubicBezTo>
                      <a:pt x="453" y="57"/>
                      <a:pt x="349" y="1"/>
                      <a:pt x="2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8" name="Google Shape;16528;p18"/>
              <p:cNvSpPr/>
              <p:nvPr/>
            </p:nvSpPr>
            <p:spPr>
              <a:xfrm>
                <a:off x="1764725" y="1166700"/>
                <a:ext cx="6875" cy="64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56" extrusionOk="0">
                    <a:moveTo>
                      <a:pt x="164" y="0"/>
                    </a:moveTo>
                    <a:cubicBezTo>
                      <a:pt x="139" y="0"/>
                      <a:pt x="114" y="10"/>
                      <a:pt x="92" y="32"/>
                    </a:cubicBezTo>
                    <a:cubicBezTo>
                      <a:pt x="31" y="62"/>
                      <a:pt x="1" y="93"/>
                      <a:pt x="31" y="153"/>
                    </a:cubicBezTo>
                    <a:cubicBezTo>
                      <a:pt x="31" y="222"/>
                      <a:pt x="83" y="256"/>
                      <a:pt x="147" y="256"/>
                    </a:cubicBezTo>
                    <a:cubicBezTo>
                      <a:pt x="168" y="256"/>
                      <a:pt x="191" y="252"/>
                      <a:pt x="214" y="245"/>
                    </a:cubicBezTo>
                    <a:cubicBezTo>
                      <a:pt x="244" y="214"/>
                      <a:pt x="244" y="153"/>
                      <a:pt x="275" y="93"/>
                    </a:cubicBezTo>
                    <a:cubicBezTo>
                      <a:pt x="255" y="34"/>
                      <a:pt x="210" y="0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9" name="Google Shape;16529;p18"/>
              <p:cNvSpPr/>
              <p:nvPr/>
            </p:nvSpPr>
            <p:spPr>
              <a:xfrm>
                <a:off x="1983575" y="1167175"/>
                <a:ext cx="68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26" extrusionOk="0">
                    <a:moveTo>
                      <a:pt x="137" y="0"/>
                    </a:moveTo>
                    <a:cubicBezTo>
                      <a:pt x="105" y="0"/>
                      <a:pt x="83" y="22"/>
                      <a:pt x="62" y="43"/>
                    </a:cubicBezTo>
                    <a:cubicBezTo>
                      <a:pt x="1" y="134"/>
                      <a:pt x="62" y="226"/>
                      <a:pt x="153" y="226"/>
                    </a:cubicBezTo>
                    <a:cubicBezTo>
                      <a:pt x="183" y="226"/>
                      <a:pt x="214" y="165"/>
                      <a:pt x="274" y="134"/>
                    </a:cubicBezTo>
                    <a:cubicBezTo>
                      <a:pt x="244" y="104"/>
                      <a:pt x="214" y="13"/>
                      <a:pt x="183" y="13"/>
                    </a:cubicBezTo>
                    <a:cubicBezTo>
                      <a:pt x="166" y="4"/>
                      <a:pt x="150" y="0"/>
                      <a:pt x="1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0" name="Google Shape;16530;p18"/>
              <p:cNvSpPr/>
              <p:nvPr/>
            </p:nvSpPr>
            <p:spPr>
              <a:xfrm>
                <a:off x="1997275" y="1172050"/>
                <a:ext cx="6850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3" extrusionOk="0">
                    <a:moveTo>
                      <a:pt x="182" y="0"/>
                    </a:moveTo>
                    <a:cubicBezTo>
                      <a:pt x="152" y="0"/>
                      <a:pt x="91" y="0"/>
                      <a:pt x="61" y="31"/>
                    </a:cubicBezTo>
                    <a:cubicBezTo>
                      <a:pt x="0" y="122"/>
                      <a:pt x="61" y="213"/>
                      <a:pt x="152" y="213"/>
                    </a:cubicBezTo>
                    <a:cubicBezTo>
                      <a:pt x="182" y="213"/>
                      <a:pt x="213" y="152"/>
                      <a:pt x="274" y="122"/>
                    </a:cubicBezTo>
                    <a:cubicBezTo>
                      <a:pt x="243" y="91"/>
                      <a:pt x="243" y="31"/>
                      <a:pt x="1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1" name="Google Shape;16531;p18"/>
              <p:cNvSpPr/>
              <p:nvPr/>
            </p:nvSpPr>
            <p:spPr>
              <a:xfrm>
                <a:off x="2020825" y="1180400"/>
                <a:ext cx="685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44" extrusionOk="0">
                    <a:moveTo>
                      <a:pt x="122" y="0"/>
                    </a:moveTo>
                    <a:cubicBezTo>
                      <a:pt x="61" y="0"/>
                      <a:pt x="31" y="61"/>
                      <a:pt x="0" y="122"/>
                    </a:cubicBezTo>
                    <a:cubicBezTo>
                      <a:pt x="31" y="183"/>
                      <a:pt x="31" y="244"/>
                      <a:pt x="61" y="244"/>
                    </a:cubicBezTo>
                    <a:cubicBezTo>
                      <a:pt x="122" y="244"/>
                      <a:pt x="183" y="213"/>
                      <a:pt x="213" y="183"/>
                    </a:cubicBezTo>
                    <a:cubicBezTo>
                      <a:pt x="274" y="92"/>
                      <a:pt x="213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2" name="Google Shape;16532;p18"/>
              <p:cNvSpPr/>
              <p:nvPr/>
            </p:nvSpPr>
            <p:spPr>
              <a:xfrm>
                <a:off x="566375" y="1191300"/>
                <a:ext cx="6875" cy="73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94" extrusionOk="0">
                    <a:moveTo>
                      <a:pt x="176" y="1"/>
                    </a:moveTo>
                    <a:cubicBezTo>
                      <a:pt x="161" y="1"/>
                      <a:pt x="143" y="7"/>
                      <a:pt x="123" y="20"/>
                    </a:cubicBezTo>
                    <a:cubicBezTo>
                      <a:pt x="62" y="51"/>
                      <a:pt x="31" y="81"/>
                      <a:pt x="31" y="142"/>
                    </a:cubicBezTo>
                    <a:cubicBezTo>
                      <a:pt x="1" y="233"/>
                      <a:pt x="62" y="294"/>
                      <a:pt x="153" y="294"/>
                    </a:cubicBezTo>
                    <a:cubicBezTo>
                      <a:pt x="275" y="294"/>
                      <a:pt x="275" y="233"/>
                      <a:pt x="275" y="142"/>
                    </a:cubicBezTo>
                    <a:cubicBezTo>
                      <a:pt x="251" y="71"/>
                      <a:pt x="227" y="1"/>
                      <a:pt x="1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3" name="Google Shape;16533;p18"/>
              <p:cNvSpPr/>
              <p:nvPr/>
            </p:nvSpPr>
            <p:spPr>
              <a:xfrm>
                <a:off x="2170625" y="1194825"/>
                <a:ext cx="6000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20" extrusionOk="0">
                    <a:moveTo>
                      <a:pt x="148" y="1"/>
                    </a:moveTo>
                    <a:cubicBezTo>
                      <a:pt x="118" y="1"/>
                      <a:pt x="57" y="31"/>
                      <a:pt x="27" y="62"/>
                    </a:cubicBezTo>
                    <a:cubicBezTo>
                      <a:pt x="0" y="141"/>
                      <a:pt x="42" y="220"/>
                      <a:pt x="113" y="220"/>
                    </a:cubicBezTo>
                    <a:cubicBezTo>
                      <a:pt x="124" y="220"/>
                      <a:pt x="136" y="218"/>
                      <a:pt x="148" y="214"/>
                    </a:cubicBezTo>
                    <a:cubicBezTo>
                      <a:pt x="179" y="214"/>
                      <a:pt x="209" y="153"/>
                      <a:pt x="239" y="123"/>
                    </a:cubicBezTo>
                    <a:cubicBezTo>
                      <a:pt x="209" y="92"/>
                      <a:pt x="209" y="1"/>
                      <a:pt x="1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4" name="Google Shape;16534;p18"/>
              <p:cNvSpPr/>
              <p:nvPr/>
            </p:nvSpPr>
            <p:spPr>
              <a:xfrm>
                <a:off x="935700" y="1199375"/>
                <a:ext cx="5350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15" extrusionOk="0">
                    <a:moveTo>
                      <a:pt x="82" y="0"/>
                    </a:moveTo>
                    <a:cubicBezTo>
                      <a:pt x="38" y="0"/>
                      <a:pt x="0" y="34"/>
                      <a:pt x="0" y="93"/>
                    </a:cubicBezTo>
                    <a:cubicBezTo>
                      <a:pt x="0" y="153"/>
                      <a:pt x="61" y="184"/>
                      <a:pt x="91" y="214"/>
                    </a:cubicBezTo>
                    <a:cubicBezTo>
                      <a:pt x="122" y="184"/>
                      <a:pt x="213" y="184"/>
                      <a:pt x="213" y="153"/>
                    </a:cubicBezTo>
                    <a:cubicBezTo>
                      <a:pt x="213" y="93"/>
                      <a:pt x="213" y="62"/>
                      <a:pt x="152" y="32"/>
                    </a:cubicBezTo>
                    <a:cubicBezTo>
                      <a:pt x="131" y="10"/>
                      <a:pt x="105" y="0"/>
                      <a:pt x="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5" name="Google Shape;16535;p18"/>
              <p:cNvSpPr/>
              <p:nvPr/>
            </p:nvSpPr>
            <p:spPr>
              <a:xfrm>
                <a:off x="952575" y="1199400"/>
                <a:ext cx="6700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18" extrusionOk="0">
                    <a:moveTo>
                      <a:pt x="176" y="0"/>
                    </a:moveTo>
                    <a:cubicBezTo>
                      <a:pt x="146" y="0"/>
                      <a:pt x="85" y="0"/>
                      <a:pt x="55" y="61"/>
                    </a:cubicBezTo>
                    <a:cubicBezTo>
                      <a:pt x="1" y="115"/>
                      <a:pt x="67" y="218"/>
                      <a:pt x="147" y="218"/>
                    </a:cubicBezTo>
                    <a:cubicBezTo>
                      <a:pt x="157" y="218"/>
                      <a:pt x="166" y="216"/>
                      <a:pt x="176" y="213"/>
                    </a:cubicBezTo>
                    <a:cubicBezTo>
                      <a:pt x="207" y="213"/>
                      <a:pt x="237" y="152"/>
                      <a:pt x="268" y="122"/>
                    </a:cubicBezTo>
                    <a:cubicBezTo>
                      <a:pt x="237" y="61"/>
                      <a:pt x="207" y="0"/>
                      <a:pt x="1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6" name="Google Shape;16536;p18"/>
              <p:cNvSpPr/>
              <p:nvPr/>
            </p:nvSpPr>
            <p:spPr>
              <a:xfrm>
                <a:off x="1067150" y="1200000"/>
                <a:ext cx="6675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20" extrusionOk="0">
                    <a:moveTo>
                      <a:pt x="157" y="1"/>
                    </a:moveTo>
                    <a:cubicBezTo>
                      <a:pt x="146" y="1"/>
                      <a:pt x="135" y="3"/>
                      <a:pt x="122" y="7"/>
                    </a:cubicBezTo>
                    <a:cubicBezTo>
                      <a:pt x="92" y="7"/>
                      <a:pt x="62" y="37"/>
                      <a:pt x="1" y="98"/>
                    </a:cubicBezTo>
                    <a:cubicBezTo>
                      <a:pt x="31" y="128"/>
                      <a:pt x="62" y="189"/>
                      <a:pt x="92" y="220"/>
                    </a:cubicBezTo>
                    <a:cubicBezTo>
                      <a:pt x="153" y="220"/>
                      <a:pt x="183" y="189"/>
                      <a:pt x="213" y="159"/>
                    </a:cubicBezTo>
                    <a:cubicBezTo>
                      <a:pt x="266" y="80"/>
                      <a:pt x="228" y="1"/>
                      <a:pt x="1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7" name="Google Shape;16537;p18"/>
              <p:cNvSpPr/>
              <p:nvPr/>
            </p:nvSpPr>
            <p:spPr>
              <a:xfrm>
                <a:off x="1387075" y="1208300"/>
                <a:ext cx="535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22" extrusionOk="0">
                    <a:moveTo>
                      <a:pt x="96" y="1"/>
                    </a:moveTo>
                    <a:cubicBezTo>
                      <a:pt x="84" y="1"/>
                      <a:pt x="73" y="3"/>
                      <a:pt x="61" y="9"/>
                    </a:cubicBezTo>
                    <a:cubicBezTo>
                      <a:pt x="31" y="9"/>
                      <a:pt x="31" y="100"/>
                      <a:pt x="0" y="161"/>
                    </a:cubicBezTo>
                    <a:cubicBezTo>
                      <a:pt x="61" y="161"/>
                      <a:pt x="122" y="222"/>
                      <a:pt x="152" y="222"/>
                    </a:cubicBezTo>
                    <a:cubicBezTo>
                      <a:pt x="183" y="191"/>
                      <a:pt x="213" y="131"/>
                      <a:pt x="213" y="70"/>
                    </a:cubicBezTo>
                    <a:cubicBezTo>
                      <a:pt x="188" y="45"/>
                      <a:pt x="144" y="1"/>
                      <a:pt x="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8" name="Google Shape;16538;p18"/>
              <p:cNvSpPr/>
              <p:nvPr/>
            </p:nvSpPr>
            <p:spPr>
              <a:xfrm>
                <a:off x="1764725" y="1212125"/>
                <a:ext cx="6875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3" extrusionOk="0">
                    <a:moveTo>
                      <a:pt x="135" y="0"/>
                    </a:moveTo>
                    <a:cubicBezTo>
                      <a:pt x="63" y="0"/>
                      <a:pt x="1" y="55"/>
                      <a:pt x="1" y="130"/>
                    </a:cubicBezTo>
                    <a:cubicBezTo>
                      <a:pt x="1" y="190"/>
                      <a:pt x="31" y="221"/>
                      <a:pt x="92" y="251"/>
                    </a:cubicBezTo>
                    <a:cubicBezTo>
                      <a:pt x="107" y="259"/>
                      <a:pt x="124" y="263"/>
                      <a:pt x="142" y="263"/>
                    </a:cubicBezTo>
                    <a:cubicBezTo>
                      <a:pt x="195" y="263"/>
                      <a:pt x="252" y="228"/>
                      <a:pt x="275" y="160"/>
                    </a:cubicBezTo>
                    <a:cubicBezTo>
                      <a:pt x="244" y="99"/>
                      <a:pt x="214" y="38"/>
                      <a:pt x="183" y="8"/>
                    </a:cubicBezTo>
                    <a:cubicBezTo>
                      <a:pt x="167" y="3"/>
                      <a:pt x="151" y="0"/>
                      <a:pt x="1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9" name="Google Shape;16539;p18"/>
              <p:cNvSpPr/>
              <p:nvPr/>
            </p:nvSpPr>
            <p:spPr>
              <a:xfrm>
                <a:off x="1099825" y="1222200"/>
                <a:ext cx="6100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3" extrusionOk="0">
                    <a:moveTo>
                      <a:pt x="92" y="0"/>
                    </a:moveTo>
                    <a:cubicBezTo>
                      <a:pt x="62" y="0"/>
                      <a:pt x="31" y="61"/>
                      <a:pt x="1" y="91"/>
                    </a:cubicBezTo>
                    <a:cubicBezTo>
                      <a:pt x="1" y="152"/>
                      <a:pt x="31" y="213"/>
                      <a:pt x="62" y="213"/>
                    </a:cubicBezTo>
                    <a:cubicBezTo>
                      <a:pt x="122" y="213"/>
                      <a:pt x="153" y="213"/>
                      <a:pt x="213" y="183"/>
                    </a:cubicBezTo>
                    <a:cubicBezTo>
                      <a:pt x="244" y="91"/>
                      <a:pt x="183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0" name="Google Shape;16540;p18"/>
              <p:cNvSpPr/>
              <p:nvPr/>
            </p:nvSpPr>
            <p:spPr>
              <a:xfrm>
                <a:off x="1523100" y="1226450"/>
                <a:ext cx="6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26" extrusionOk="0">
                    <a:moveTo>
                      <a:pt x="160" y="0"/>
                    </a:moveTo>
                    <a:cubicBezTo>
                      <a:pt x="119" y="0"/>
                      <a:pt x="82" y="22"/>
                      <a:pt x="61" y="43"/>
                    </a:cubicBezTo>
                    <a:cubicBezTo>
                      <a:pt x="0" y="104"/>
                      <a:pt x="61" y="225"/>
                      <a:pt x="152" y="225"/>
                    </a:cubicBezTo>
                    <a:cubicBezTo>
                      <a:pt x="183" y="225"/>
                      <a:pt x="243" y="165"/>
                      <a:pt x="274" y="134"/>
                    </a:cubicBezTo>
                    <a:cubicBezTo>
                      <a:pt x="243" y="104"/>
                      <a:pt x="243" y="13"/>
                      <a:pt x="213" y="13"/>
                    </a:cubicBezTo>
                    <a:cubicBezTo>
                      <a:pt x="195" y="4"/>
                      <a:pt x="177" y="0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1" name="Google Shape;16541;p18"/>
              <p:cNvSpPr/>
              <p:nvPr/>
            </p:nvSpPr>
            <p:spPr>
              <a:xfrm>
                <a:off x="1226825" y="1235875"/>
                <a:ext cx="6000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20" extrusionOk="0">
                    <a:moveTo>
                      <a:pt x="149" y="0"/>
                    </a:moveTo>
                    <a:cubicBezTo>
                      <a:pt x="88" y="0"/>
                      <a:pt x="58" y="31"/>
                      <a:pt x="27" y="61"/>
                    </a:cubicBezTo>
                    <a:cubicBezTo>
                      <a:pt x="1" y="140"/>
                      <a:pt x="43" y="219"/>
                      <a:pt x="114" y="219"/>
                    </a:cubicBezTo>
                    <a:cubicBezTo>
                      <a:pt x="125" y="219"/>
                      <a:pt x="137" y="217"/>
                      <a:pt x="149" y="213"/>
                    </a:cubicBezTo>
                    <a:cubicBezTo>
                      <a:pt x="179" y="213"/>
                      <a:pt x="210" y="152"/>
                      <a:pt x="240" y="122"/>
                    </a:cubicBezTo>
                    <a:cubicBezTo>
                      <a:pt x="210" y="61"/>
                      <a:pt x="179" y="0"/>
                      <a:pt x="1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2" name="Google Shape;16542;p18"/>
              <p:cNvSpPr/>
              <p:nvPr/>
            </p:nvSpPr>
            <p:spPr>
              <a:xfrm>
                <a:off x="501800" y="1240425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83" y="1"/>
                    </a:moveTo>
                    <a:cubicBezTo>
                      <a:pt x="122" y="1"/>
                      <a:pt x="91" y="1"/>
                      <a:pt x="61" y="31"/>
                    </a:cubicBezTo>
                    <a:cubicBezTo>
                      <a:pt x="0" y="122"/>
                      <a:pt x="61" y="213"/>
                      <a:pt x="122" y="213"/>
                    </a:cubicBezTo>
                    <a:cubicBezTo>
                      <a:pt x="183" y="213"/>
                      <a:pt x="213" y="153"/>
                      <a:pt x="243" y="122"/>
                    </a:cubicBezTo>
                    <a:cubicBezTo>
                      <a:pt x="243" y="92"/>
                      <a:pt x="213" y="3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3" name="Google Shape;16543;p18"/>
              <p:cNvSpPr/>
              <p:nvPr/>
            </p:nvSpPr>
            <p:spPr>
              <a:xfrm>
                <a:off x="1267200" y="1240425"/>
                <a:ext cx="6675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20" extrusionOk="0">
                    <a:moveTo>
                      <a:pt x="175" y="1"/>
                    </a:moveTo>
                    <a:cubicBezTo>
                      <a:pt x="145" y="1"/>
                      <a:pt x="84" y="31"/>
                      <a:pt x="54" y="62"/>
                    </a:cubicBezTo>
                    <a:cubicBezTo>
                      <a:pt x="1" y="140"/>
                      <a:pt x="62" y="219"/>
                      <a:pt x="139" y="219"/>
                    </a:cubicBezTo>
                    <a:cubicBezTo>
                      <a:pt x="151" y="219"/>
                      <a:pt x="163" y="218"/>
                      <a:pt x="175" y="213"/>
                    </a:cubicBezTo>
                    <a:cubicBezTo>
                      <a:pt x="206" y="213"/>
                      <a:pt x="236" y="153"/>
                      <a:pt x="266" y="122"/>
                    </a:cubicBezTo>
                    <a:cubicBezTo>
                      <a:pt x="266" y="62"/>
                      <a:pt x="236" y="1"/>
                      <a:pt x="1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4" name="Google Shape;16544;p18"/>
              <p:cNvSpPr/>
              <p:nvPr/>
            </p:nvSpPr>
            <p:spPr>
              <a:xfrm>
                <a:off x="2083900" y="1249225"/>
                <a:ext cx="6850" cy="56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27" extrusionOk="0">
                    <a:moveTo>
                      <a:pt x="130" y="1"/>
                    </a:moveTo>
                    <a:cubicBezTo>
                      <a:pt x="89" y="1"/>
                      <a:pt x="52" y="22"/>
                      <a:pt x="31" y="44"/>
                    </a:cubicBezTo>
                    <a:cubicBezTo>
                      <a:pt x="0" y="135"/>
                      <a:pt x="61" y="226"/>
                      <a:pt x="152" y="226"/>
                    </a:cubicBezTo>
                    <a:cubicBezTo>
                      <a:pt x="183" y="226"/>
                      <a:pt x="213" y="165"/>
                      <a:pt x="274" y="135"/>
                    </a:cubicBezTo>
                    <a:cubicBezTo>
                      <a:pt x="274" y="74"/>
                      <a:pt x="213" y="13"/>
                      <a:pt x="183" y="13"/>
                    </a:cubicBezTo>
                    <a:cubicBezTo>
                      <a:pt x="165" y="5"/>
                      <a:pt x="147" y="1"/>
                      <a:pt x="1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5" name="Google Shape;16545;p18"/>
              <p:cNvSpPr/>
              <p:nvPr/>
            </p:nvSpPr>
            <p:spPr>
              <a:xfrm>
                <a:off x="1305000" y="1253800"/>
                <a:ext cx="68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26" extrusionOk="0">
                    <a:moveTo>
                      <a:pt x="130" y="0"/>
                    </a:moveTo>
                    <a:cubicBezTo>
                      <a:pt x="89" y="0"/>
                      <a:pt x="52" y="22"/>
                      <a:pt x="31" y="43"/>
                    </a:cubicBezTo>
                    <a:cubicBezTo>
                      <a:pt x="1" y="134"/>
                      <a:pt x="31" y="226"/>
                      <a:pt x="122" y="226"/>
                    </a:cubicBezTo>
                    <a:cubicBezTo>
                      <a:pt x="183" y="226"/>
                      <a:pt x="213" y="165"/>
                      <a:pt x="274" y="134"/>
                    </a:cubicBezTo>
                    <a:cubicBezTo>
                      <a:pt x="213" y="104"/>
                      <a:pt x="213" y="13"/>
                      <a:pt x="183" y="13"/>
                    </a:cubicBezTo>
                    <a:cubicBezTo>
                      <a:pt x="165" y="4"/>
                      <a:pt x="147" y="0"/>
                      <a:pt x="1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6" name="Google Shape;16546;p18"/>
              <p:cNvSpPr/>
              <p:nvPr/>
            </p:nvSpPr>
            <p:spPr>
              <a:xfrm>
                <a:off x="1824000" y="1258675"/>
                <a:ext cx="687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44" extrusionOk="0">
                    <a:moveTo>
                      <a:pt x="183" y="0"/>
                    </a:moveTo>
                    <a:cubicBezTo>
                      <a:pt x="122" y="0"/>
                      <a:pt x="92" y="0"/>
                      <a:pt x="62" y="61"/>
                    </a:cubicBezTo>
                    <a:cubicBezTo>
                      <a:pt x="1" y="122"/>
                      <a:pt x="31" y="243"/>
                      <a:pt x="153" y="243"/>
                    </a:cubicBezTo>
                    <a:cubicBezTo>
                      <a:pt x="183" y="243"/>
                      <a:pt x="214" y="183"/>
                      <a:pt x="274" y="152"/>
                    </a:cubicBezTo>
                    <a:cubicBezTo>
                      <a:pt x="244" y="91"/>
                      <a:pt x="244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7" name="Google Shape;16547;p18"/>
              <p:cNvSpPr/>
              <p:nvPr/>
            </p:nvSpPr>
            <p:spPr>
              <a:xfrm>
                <a:off x="1313350" y="1267775"/>
                <a:ext cx="612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14" extrusionOk="0">
                    <a:moveTo>
                      <a:pt x="183" y="1"/>
                    </a:moveTo>
                    <a:cubicBezTo>
                      <a:pt x="153" y="1"/>
                      <a:pt x="92" y="1"/>
                      <a:pt x="62" y="31"/>
                    </a:cubicBezTo>
                    <a:cubicBezTo>
                      <a:pt x="1" y="92"/>
                      <a:pt x="31" y="214"/>
                      <a:pt x="123" y="214"/>
                    </a:cubicBezTo>
                    <a:cubicBezTo>
                      <a:pt x="153" y="214"/>
                      <a:pt x="214" y="183"/>
                      <a:pt x="244" y="153"/>
                    </a:cubicBezTo>
                    <a:cubicBezTo>
                      <a:pt x="244" y="92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8" name="Google Shape;16548;p18"/>
              <p:cNvSpPr/>
              <p:nvPr/>
            </p:nvSpPr>
            <p:spPr>
              <a:xfrm>
                <a:off x="1600600" y="1272350"/>
                <a:ext cx="6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4" extrusionOk="0">
                    <a:moveTo>
                      <a:pt x="183" y="0"/>
                    </a:moveTo>
                    <a:cubicBezTo>
                      <a:pt x="152" y="0"/>
                      <a:pt x="92" y="0"/>
                      <a:pt x="61" y="61"/>
                    </a:cubicBezTo>
                    <a:cubicBezTo>
                      <a:pt x="0" y="122"/>
                      <a:pt x="61" y="213"/>
                      <a:pt x="152" y="213"/>
                    </a:cubicBezTo>
                    <a:cubicBezTo>
                      <a:pt x="183" y="213"/>
                      <a:pt x="213" y="152"/>
                      <a:pt x="274" y="152"/>
                    </a:cubicBezTo>
                    <a:cubicBezTo>
                      <a:pt x="244" y="92"/>
                      <a:pt x="244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9" name="Google Shape;16549;p18"/>
              <p:cNvSpPr/>
              <p:nvPr/>
            </p:nvSpPr>
            <p:spPr>
              <a:xfrm>
                <a:off x="2143925" y="1276900"/>
                <a:ext cx="610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2" extrusionOk="0">
                    <a:moveTo>
                      <a:pt x="152" y="1"/>
                    </a:moveTo>
                    <a:cubicBezTo>
                      <a:pt x="92" y="1"/>
                      <a:pt x="0" y="61"/>
                      <a:pt x="0" y="61"/>
                    </a:cubicBezTo>
                    <a:cubicBezTo>
                      <a:pt x="0" y="122"/>
                      <a:pt x="31" y="153"/>
                      <a:pt x="61" y="213"/>
                    </a:cubicBezTo>
                    <a:cubicBezTo>
                      <a:pt x="72" y="219"/>
                      <a:pt x="85" y="221"/>
                      <a:pt x="98" y="221"/>
                    </a:cubicBezTo>
                    <a:cubicBezTo>
                      <a:pt x="160" y="221"/>
                      <a:pt x="238" y="167"/>
                      <a:pt x="213" y="92"/>
                    </a:cubicBezTo>
                    <a:cubicBezTo>
                      <a:pt x="244" y="61"/>
                      <a:pt x="183" y="31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50" name="Google Shape;16550;p18"/>
              <p:cNvSpPr/>
              <p:nvPr/>
            </p:nvSpPr>
            <p:spPr>
              <a:xfrm>
                <a:off x="1409100" y="1281475"/>
                <a:ext cx="6100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3" extrusionOk="0">
                    <a:moveTo>
                      <a:pt x="183" y="0"/>
                    </a:moveTo>
                    <a:cubicBezTo>
                      <a:pt x="122" y="0"/>
                      <a:pt x="62" y="0"/>
                      <a:pt x="31" y="61"/>
                    </a:cubicBezTo>
                    <a:cubicBezTo>
                      <a:pt x="1" y="122"/>
                      <a:pt x="62" y="213"/>
                      <a:pt x="153" y="213"/>
                    </a:cubicBezTo>
                    <a:cubicBezTo>
                      <a:pt x="183" y="213"/>
                      <a:pt x="214" y="152"/>
                      <a:pt x="244" y="122"/>
                    </a:cubicBezTo>
                    <a:cubicBezTo>
                      <a:pt x="214" y="91"/>
                      <a:pt x="214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51" name="Google Shape;16551;p18"/>
              <p:cNvSpPr/>
              <p:nvPr/>
            </p:nvSpPr>
            <p:spPr>
              <a:xfrm>
                <a:off x="1705475" y="1285275"/>
                <a:ext cx="685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44" extrusionOk="0">
                    <a:moveTo>
                      <a:pt x="182" y="0"/>
                    </a:moveTo>
                    <a:cubicBezTo>
                      <a:pt x="152" y="0"/>
                      <a:pt x="91" y="30"/>
                      <a:pt x="61" y="61"/>
                    </a:cubicBezTo>
                    <a:cubicBezTo>
                      <a:pt x="0" y="122"/>
                      <a:pt x="61" y="243"/>
                      <a:pt x="152" y="243"/>
                    </a:cubicBezTo>
                    <a:cubicBezTo>
                      <a:pt x="182" y="243"/>
                      <a:pt x="213" y="182"/>
                      <a:pt x="274" y="152"/>
                    </a:cubicBezTo>
                    <a:cubicBezTo>
                      <a:pt x="243" y="91"/>
                      <a:pt x="243" y="30"/>
                      <a:pt x="1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52" name="Google Shape;16552;p18"/>
              <p:cNvSpPr/>
              <p:nvPr/>
            </p:nvSpPr>
            <p:spPr>
              <a:xfrm>
                <a:off x="1517000" y="1291250"/>
                <a:ext cx="7625" cy="69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8" extrusionOk="0">
                    <a:moveTo>
                      <a:pt x="192" y="0"/>
                    </a:moveTo>
                    <a:cubicBezTo>
                      <a:pt x="26" y="0"/>
                      <a:pt x="1" y="136"/>
                      <a:pt x="1" y="247"/>
                    </a:cubicBezTo>
                    <a:lnTo>
                      <a:pt x="31" y="278"/>
                    </a:lnTo>
                    <a:cubicBezTo>
                      <a:pt x="153" y="247"/>
                      <a:pt x="305" y="247"/>
                      <a:pt x="305" y="65"/>
                    </a:cubicBezTo>
                    <a:cubicBezTo>
                      <a:pt x="275" y="35"/>
                      <a:pt x="275" y="4"/>
                      <a:pt x="244" y="4"/>
                    </a:cubicBezTo>
                    <a:cubicBezTo>
                      <a:pt x="225" y="2"/>
                      <a:pt x="208" y="0"/>
                      <a:pt x="1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53" name="Google Shape;16553;p18"/>
              <p:cNvSpPr/>
              <p:nvPr/>
            </p:nvSpPr>
            <p:spPr>
              <a:xfrm>
                <a:off x="1244975" y="1299100"/>
                <a:ext cx="6100" cy="690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76" extrusionOk="0">
                    <a:moveTo>
                      <a:pt x="147" y="0"/>
                    </a:moveTo>
                    <a:cubicBezTo>
                      <a:pt x="128" y="0"/>
                      <a:pt x="108" y="8"/>
                      <a:pt x="91" y="25"/>
                    </a:cubicBezTo>
                    <a:cubicBezTo>
                      <a:pt x="31" y="25"/>
                      <a:pt x="31" y="85"/>
                      <a:pt x="0" y="146"/>
                    </a:cubicBezTo>
                    <a:cubicBezTo>
                      <a:pt x="0" y="221"/>
                      <a:pt x="62" y="276"/>
                      <a:pt x="135" y="276"/>
                    </a:cubicBezTo>
                    <a:cubicBezTo>
                      <a:pt x="150" y="276"/>
                      <a:pt x="167" y="273"/>
                      <a:pt x="183" y="268"/>
                    </a:cubicBezTo>
                    <a:cubicBezTo>
                      <a:pt x="213" y="237"/>
                      <a:pt x="243" y="177"/>
                      <a:pt x="243" y="116"/>
                    </a:cubicBezTo>
                    <a:cubicBezTo>
                      <a:pt x="243" y="50"/>
                      <a:pt x="196" y="0"/>
                      <a:pt x="1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54" name="Google Shape;16554;p18"/>
              <p:cNvSpPr/>
              <p:nvPr/>
            </p:nvSpPr>
            <p:spPr>
              <a:xfrm>
                <a:off x="1592250" y="1299700"/>
                <a:ext cx="595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22" extrusionOk="0">
                    <a:moveTo>
                      <a:pt x="122" y="1"/>
                    </a:moveTo>
                    <a:cubicBezTo>
                      <a:pt x="61" y="1"/>
                      <a:pt x="0" y="31"/>
                      <a:pt x="0" y="61"/>
                    </a:cubicBezTo>
                    <a:cubicBezTo>
                      <a:pt x="0" y="122"/>
                      <a:pt x="0" y="183"/>
                      <a:pt x="61" y="213"/>
                    </a:cubicBezTo>
                    <a:cubicBezTo>
                      <a:pt x="77" y="219"/>
                      <a:pt x="93" y="221"/>
                      <a:pt x="109" y="221"/>
                    </a:cubicBezTo>
                    <a:cubicBezTo>
                      <a:pt x="181" y="221"/>
                      <a:pt x="238" y="167"/>
                      <a:pt x="213" y="92"/>
                    </a:cubicBezTo>
                    <a:cubicBezTo>
                      <a:pt x="213" y="61"/>
                      <a:pt x="152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55" name="Google Shape;16555;p18"/>
              <p:cNvSpPr/>
              <p:nvPr/>
            </p:nvSpPr>
            <p:spPr>
              <a:xfrm>
                <a:off x="1390875" y="1317175"/>
                <a:ext cx="6100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52" extrusionOk="0">
                    <a:moveTo>
                      <a:pt x="152" y="1"/>
                    </a:moveTo>
                    <a:cubicBezTo>
                      <a:pt x="91" y="31"/>
                      <a:pt x="31" y="61"/>
                      <a:pt x="0" y="92"/>
                    </a:cubicBezTo>
                    <a:cubicBezTo>
                      <a:pt x="0" y="153"/>
                      <a:pt x="31" y="213"/>
                      <a:pt x="61" y="244"/>
                    </a:cubicBezTo>
                    <a:cubicBezTo>
                      <a:pt x="77" y="249"/>
                      <a:pt x="93" y="252"/>
                      <a:pt x="109" y="252"/>
                    </a:cubicBezTo>
                    <a:cubicBezTo>
                      <a:pt x="182" y="252"/>
                      <a:pt x="243" y="197"/>
                      <a:pt x="243" y="122"/>
                    </a:cubicBezTo>
                    <a:cubicBezTo>
                      <a:pt x="243" y="92"/>
                      <a:pt x="183" y="61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56" name="Google Shape;16556;p18"/>
              <p:cNvSpPr/>
              <p:nvPr/>
            </p:nvSpPr>
            <p:spPr>
              <a:xfrm>
                <a:off x="665925" y="1326100"/>
                <a:ext cx="610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63" extrusionOk="0">
                    <a:moveTo>
                      <a:pt x="126" y="1"/>
                    </a:moveTo>
                    <a:cubicBezTo>
                      <a:pt x="114" y="1"/>
                      <a:pt x="103" y="3"/>
                      <a:pt x="92" y="8"/>
                    </a:cubicBezTo>
                    <a:cubicBezTo>
                      <a:pt x="31" y="39"/>
                      <a:pt x="1" y="100"/>
                      <a:pt x="1" y="160"/>
                    </a:cubicBezTo>
                    <a:cubicBezTo>
                      <a:pt x="1" y="229"/>
                      <a:pt x="52" y="263"/>
                      <a:pt x="116" y="263"/>
                    </a:cubicBezTo>
                    <a:cubicBezTo>
                      <a:pt x="138" y="263"/>
                      <a:pt x="160" y="259"/>
                      <a:pt x="183" y="252"/>
                    </a:cubicBezTo>
                    <a:cubicBezTo>
                      <a:pt x="214" y="252"/>
                      <a:pt x="244" y="191"/>
                      <a:pt x="244" y="130"/>
                    </a:cubicBezTo>
                    <a:cubicBezTo>
                      <a:pt x="244" y="55"/>
                      <a:pt x="182" y="1"/>
                      <a:pt x="1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57" name="Google Shape;16557;p18"/>
              <p:cNvSpPr/>
              <p:nvPr/>
            </p:nvSpPr>
            <p:spPr>
              <a:xfrm>
                <a:off x="770800" y="1327050"/>
                <a:ext cx="685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22" extrusionOk="0">
                    <a:moveTo>
                      <a:pt x="183" y="1"/>
                    </a:moveTo>
                    <a:cubicBezTo>
                      <a:pt x="152" y="1"/>
                      <a:pt x="92" y="1"/>
                      <a:pt x="61" y="31"/>
                    </a:cubicBezTo>
                    <a:cubicBezTo>
                      <a:pt x="0" y="122"/>
                      <a:pt x="31" y="214"/>
                      <a:pt x="122" y="214"/>
                    </a:cubicBezTo>
                    <a:cubicBezTo>
                      <a:pt x="128" y="219"/>
                      <a:pt x="135" y="222"/>
                      <a:pt x="143" y="222"/>
                    </a:cubicBezTo>
                    <a:cubicBezTo>
                      <a:pt x="176" y="222"/>
                      <a:pt x="225" y="177"/>
                      <a:pt x="274" y="153"/>
                    </a:cubicBezTo>
                    <a:cubicBezTo>
                      <a:pt x="244" y="92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58" name="Google Shape;16558;p18"/>
              <p:cNvSpPr/>
              <p:nvPr/>
            </p:nvSpPr>
            <p:spPr>
              <a:xfrm>
                <a:off x="802725" y="1326750"/>
                <a:ext cx="610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6" extrusionOk="0">
                    <a:moveTo>
                      <a:pt x="136" y="0"/>
                    </a:moveTo>
                    <a:cubicBezTo>
                      <a:pt x="104" y="0"/>
                      <a:pt x="82" y="22"/>
                      <a:pt x="61" y="43"/>
                    </a:cubicBezTo>
                    <a:cubicBezTo>
                      <a:pt x="0" y="104"/>
                      <a:pt x="30" y="226"/>
                      <a:pt x="122" y="226"/>
                    </a:cubicBezTo>
                    <a:cubicBezTo>
                      <a:pt x="152" y="226"/>
                      <a:pt x="213" y="195"/>
                      <a:pt x="243" y="165"/>
                    </a:cubicBezTo>
                    <a:cubicBezTo>
                      <a:pt x="213" y="104"/>
                      <a:pt x="213" y="43"/>
                      <a:pt x="182" y="13"/>
                    </a:cubicBezTo>
                    <a:cubicBezTo>
                      <a:pt x="165" y="4"/>
                      <a:pt x="149" y="0"/>
                      <a:pt x="1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59" name="Google Shape;16559;p18"/>
              <p:cNvSpPr/>
              <p:nvPr/>
            </p:nvSpPr>
            <p:spPr>
              <a:xfrm>
                <a:off x="878700" y="1339025"/>
                <a:ext cx="9150" cy="76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06" extrusionOk="0">
                    <a:moveTo>
                      <a:pt x="290" y="1"/>
                    </a:moveTo>
                    <a:cubicBezTo>
                      <a:pt x="165" y="1"/>
                      <a:pt x="51" y="64"/>
                      <a:pt x="1" y="191"/>
                    </a:cubicBezTo>
                    <a:cubicBezTo>
                      <a:pt x="92" y="272"/>
                      <a:pt x="159" y="305"/>
                      <a:pt x="210" y="305"/>
                    </a:cubicBezTo>
                    <a:cubicBezTo>
                      <a:pt x="311" y="305"/>
                      <a:pt x="345" y="170"/>
                      <a:pt x="365" y="8"/>
                    </a:cubicBezTo>
                    <a:cubicBezTo>
                      <a:pt x="340" y="3"/>
                      <a:pt x="315" y="1"/>
                      <a:pt x="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60" name="Google Shape;16560;p18"/>
              <p:cNvSpPr/>
              <p:nvPr/>
            </p:nvSpPr>
            <p:spPr>
              <a:xfrm>
                <a:off x="1025575" y="1363525"/>
                <a:ext cx="6650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20" extrusionOk="0">
                    <a:moveTo>
                      <a:pt x="174" y="1"/>
                    </a:moveTo>
                    <a:cubicBezTo>
                      <a:pt x="114" y="1"/>
                      <a:pt x="83" y="31"/>
                      <a:pt x="53" y="62"/>
                    </a:cubicBezTo>
                    <a:cubicBezTo>
                      <a:pt x="0" y="141"/>
                      <a:pt x="61" y="220"/>
                      <a:pt x="138" y="220"/>
                    </a:cubicBezTo>
                    <a:cubicBezTo>
                      <a:pt x="150" y="220"/>
                      <a:pt x="162" y="218"/>
                      <a:pt x="174" y="214"/>
                    </a:cubicBezTo>
                    <a:cubicBezTo>
                      <a:pt x="205" y="214"/>
                      <a:pt x="235" y="153"/>
                      <a:pt x="266" y="122"/>
                    </a:cubicBezTo>
                    <a:cubicBezTo>
                      <a:pt x="235" y="92"/>
                      <a:pt x="235" y="1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61" name="Google Shape;16561;p18"/>
              <p:cNvSpPr/>
              <p:nvPr/>
            </p:nvSpPr>
            <p:spPr>
              <a:xfrm>
                <a:off x="1290575" y="1367325"/>
                <a:ext cx="685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44" extrusionOk="0">
                    <a:moveTo>
                      <a:pt x="182" y="1"/>
                    </a:moveTo>
                    <a:cubicBezTo>
                      <a:pt x="122" y="1"/>
                      <a:pt x="91" y="31"/>
                      <a:pt x="30" y="62"/>
                    </a:cubicBezTo>
                    <a:cubicBezTo>
                      <a:pt x="0" y="153"/>
                      <a:pt x="30" y="244"/>
                      <a:pt x="152" y="244"/>
                    </a:cubicBezTo>
                    <a:cubicBezTo>
                      <a:pt x="182" y="244"/>
                      <a:pt x="213" y="183"/>
                      <a:pt x="274" y="153"/>
                    </a:cubicBezTo>
                    <a:cubicBezTo>
                      <a:pt x="243" y="92"/>
                      <a:pt x="243" y="31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62" name="Google Shape;16562;p18"/>
              <p:cNvSpPr/>
              <p:nvPr/>
            </p:nvSpPr>
            <p:spPr>
              <a:xfrm>
                <a:off x="716075" y="1386325"/>
                <a:ext cx="6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4" extrusionOk="0">
                    <a:moveTo>
                      <a:pt x="183" y="1"/>
                    </a:moveTo>
                    <a:cubicBezTo>
                      <a:pt x="122" y="1"/>
                      <a:pt x="92" y="1"/>
                      <a:pt x="62" y="31"/>
                    </a:cubicBezTo>
                    <a:cubicBezTo>
                      <a:pt x="1" y="122"/>
                      <a:pt x="62" y="213"/>
                      <a:pt x="153" y="213"/>
                    </a:cubicBezTo>
                    <a:cubicBezTo>
                      <a:pt x="183" y="213"/>
                      <a:pt x="214" y="153"/>
                      <a:pt x="274" y="122"/>
                    </a:cubicBezTo>
                    <a:cubicBezTo>
                      <a:pt x="214" y="61"/>
                      <a:pt x="214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63" name="Google Shape;16563;p18"/>
              <p:cNvSpPr/>
              <p:nvPr/>
            </p:nvSpPr>
            <p:spPr>
              <a:xfrm>
                <a:off x="893225" y="1385575"/>
                <a:ext cx="6775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49" extrusionOk="0">
                    <a:moveTo>
                      <a:pt x="179" y="0"/>
                    </a:moveTo>
                    <a:cubicBezTo>
                      <a:pt x="119" y="0"/>
                      <a:pt x="88" y="31"/>
                      <a:pt x="27" y="61"/>
                    </a:cubicBezTo>
                    <a:cubicBezTo>
                      <a:pt x="0" y="143"/>
                      <a:pt x="70" y="248"/>
                      <a:pt x="150" y="248"/>
                    </a:cubicBezTo>
                    <a:cubicBezTo>
                      <a:pt x="160" y="248"/>
                      <a:pt x="170" y="247"/>
                      <a:pt x="179" y="243"/>
                    </a:cubicBezTo>
                    <a:cubicBezTo>
                      <a:pt x="210" y="243"/>
                      <a:pt x="240" y="183"/>
                      <a:pt x="271" y="122"/>
                    </a:cubicBezTo>
                    <a:cubicBezTo>
                      <a:pt x="240" y="91"/>
                      <a:pt x="210" y="0"/>
                      <a:pt x="1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64" name="Google Shape;16564;p18"/>
              <p:cNvSpPr/>
              <p:nvPr/>
            </p:nvSpPr>
            <p:spPr>
              <a:xfrm>
                <a:off x="1555000" y="1395450"/>
                <a:ext cx="6100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52" extrusionOk="0">
                    <a:moveTo>
                      <a:pt x="153" y="0"/>
                    </a:moveTo>
                    <a:cubicBezTo>
                      <a:pt x="92" y="31"/>
                      <a:pt x="31" y="61"/>
                      <a:pt x="31" y="92"/>
                    </a:cubicBezTo>
                    <a:cubicBezTo>
                      <a:pt x="1" y="122"/>
                      <a:pt x="62" y="244"/>
                      <a:pt x="92" y="244"/>
                    </a:cubicBezTo>
                    <a:cubicBezTo>
                      <a:pt x="108" y="249"/>
                      <a:pt x="122" y="251"/>
                      <a:pt x="136" y="251"/>
                    </a:cubicBezTo>
                    <a:cubicBezTo>
                      <a:pt x="202" y="251"/>
                      <a:pt x="244" y="192"/>
                      <a:pt x="244" y="92"/>
                    </a:cubicBezTo>
                    <a:cubicBezTo>
                      <a:pt x="244" y="61"/>
                      <a:pt x="183" y="31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65" name="Google Shape;16565;p18"/>
              <p:cNvSpPr/>
              <p:nvPr/>
            </p:nvSpPr>
            <p:spPr>
              <a:xfrm>
                <a:off x="2036775" y="1396350"/>
                <a:ext cx="762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99" extrusionOk="0">
                    <a:moveTo>
                      <a:pt x="144" y="1"/>
                    </a:moveTo>
                    <a:cubicBezTo>
                      <a:pt x="91" y="1"/>
                      <a:pt x="53" y="51"/>
                      <a:pt x="31" y="116"/>
                    </a:cubicBezTo>
                    <a:cubicBezTo>
                      <a:pt x="1" y="177"/>
                      <a:pt x="31" y="268"/>
                      <a:pt x="122" y="299"/>
                    </a:cubicBezTo>
                    <a:cubicBezTo>
                      <a:pt x="213" y="299"/>
                      <a:pt x="274" y="238"/>
                      <a:pt x="305" y="177"/>
                    </a:cubicBezTo>
                    <a:cubicBezTo>
                      <a:pt x="274" y="116"/>
                      <a:pt x="244" y="56"/>
                      <a:pt x="213" y="25"/>
                    </a:cubicBezTo>
                    <a:cubicBezTo>
                      <a:pt x="188" y="8"/>
                      <a:pt x="165" y="1"/>
                      <a:pt x="1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66" name="Google Shape;16566;p18"/>
              <p:cNvSpPr/>
              <p:nvPr/>
            </p:nvSpPr>
            <p:spPr>
              <a:xfrm>
                <a:off x="2096800" y="1403800"/>
                <a:ext cx="762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44" extrusionOk="0">
                    <a:moveTo>
                      <a:pt x="214" y="1"/>
                    </a:moveTo>
                    <a:cubicBezTo>
                      <a:pt x="153" y="1"/>
                      <a:pt x="92" y="1"/>
                      <a:pt x="62" y="62"/>
                    </a:cubicBezTo>
                    <a:cubicBezTo>
                      <a:pt x="1" y="153"/>
                      <a:pt x="92" y="244"/>
                      <a:pt x="183" y="244"/>
                    </a:cubicBezTo>
                    <a:cubicBezTo>
                      <a:pt x="214" y="244"/>
                      <a:pt x="244" y="183"/>
                      <a:pt x="305" y="122"/>
                    </a:cubicBezTo>
                    <a:cubicBezTo>
                      <a:pt x="274" y="92"/>
                      <a:pt x="244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67" name="Google Shape;16567;p18"/>
              <p:cNvSpPr/>
              <p:nvPr/>
            </p:nvSpPr>
            <p:spPr>
              <a:xfrm>
                <a:off x="556500" y="1436475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83" y="1"/>
                    </a:moveTo>
                    <a:cubicBezTo>
                      <a:pt x="153" y="1"/>
                      <a:pt x="92" y="1"/>
                      <a:pt x="62" y="31"/>
                    </a:cubicBezTo>
                    <a:cubicBezTo>
                      <a:pt x="1" y="92"/>
                      <a:pt x="31" y="214"/>
                      <a:pt x="122" y="214"/>
                    </a:cubicBezTo>
                    <a:cubicBezTo>
                      <a:pt x="153" y="214"/>
                      <a:pt x="214" y="183"/>
                      <a:pt x="244" y="153"/>
                    </a:cubicBezTo>
                    <a:cubicBezTo>
                      <a:pt x="244" y="92"/>
                      <a:pt x="214" y="3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68" name="Google Shape;16568;p18"/>
              <p:cNvSpPr/>
              <p:nvPr/>
            </p:nvSpPr>
            <p:spPr>
              <a:xfrm>
                <a:off x="1646950" y="1459000"/>
                <a:ext cx="6875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57" extrusionOk="0">
                    <a:moveTo>
                      <a:pt x="146" y="0"/>
                    </a:moveTo>
                    <a:cubicBezTo>
                      <a:pt x="82" y="0"/>
                      <a:pt x="31" y="34"/>
                      <a:pt x="31" y="103"/>
                    </a:cubicBezTo>
                    <a:cubicBezTo>
                      <a:pt x="1" y="164"/>
                      <a:pt x="31" y="194"/>
                      <a:pt x="61" y="224"/>
                    </a:cubicBezTo>
                    <a:cubicBezTo>
                      <a:pt x="94" y="246"/>
                      <a:pt x="126" y="256"/>
                      <a:pt x="156" y="256"/>
                    </a:cubicBezTo>
                    <a:cubicBezTo>
                      <a:pt x="210" y="256"/>
                      <a:pt x="255" y="223"/>
                      <a:pt x="274" y="164"/>
                    </a:cubicBezTo>
                    <a:cubicBezTo>
                      <a:pt x="244" y="103"/>
                      <a:pt x="213" y="42"/>
                      <a:pt x="213" y="12"/>
                    </a:cubicBezTo>
                    <a:cubicBezTo>
                      <a:pt x="191" y="4"/>
                      <a:pt x="168" y="0"/>
                      <a:pt x="1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69" name="Google Shape;16569;p18"/>
              <p:cNvSpPr/>
              <p:nvPr/>
            </p:nvSpPr>
            <p:spPr>
              <a:xfrm>
                <a:off x="675050" y="1531925"/>
                <a:ext cx="68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26" extrusionOk="0">
                    <a:moveTo>
                      <a:pt x="150" y="0"/>
                    </a:moveTo>
                    <a:cubicBezTo>
                      <a:pt x="120" y="0"/>
                      <a:pt x="83" y="22"/>
                      <a:pt x="61" y="43"/>
                    </a:cubicBezTo>
                    <a:cubicBezTo>
                      <a:pt x="1" y="134"/>
                      <a:pt x="61" y="225"/>
                      <a:pt x="153" y="225"/>
                    </a:cubicBezTo>
                    <a:cubicBezTo>
                      <a:pt x="183" y="225"/>
                      <a:pt x="213" y="165"/>
                      <a:pt x="274" y="134"/>
                    </a:cubicBezTo>
                    <a:cubicBezTo>
                      <a:pt x="244" y="104"/>
                      <a:pt x="244" y="13"/>
                      <a:pt x="183" y="13"/>
                    </a:cubicBezTo>
                    <a:cubicBezTo>
                      <a:pt x="174" y="4"/>
                      <a:pt x="162" y="0"/>
                      <a:pt x="1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0" name="Google Shape;16570;p18"/>
              <p:cNvSpPr/>
              <p:nvPr/>
            </p:nvSpPr>
            <p:spPr>
              <a:xfrm>
                <a:off x="651500" y="1541350"/>
                <a:ext cx="685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22" extrusionOk="0">
                    <a:moveTo>
                      <a:pt x="213" y="0"/>
                    </a:moveTo>
                    <a:cubicBezTo>
                      <a:pt x="183" y="0"/>
                      <a:pt x="122" y="0"/>
                      <a:pt x="91" y="31"/>
                    </a:cubicBezTo>
                    <a:cubicBezTo>
                      <a:pt x="0" y="92"/>
                      <a:pt x="61" y="213"/>
                      <a:pt x="152" y="213"/>
                    </a:cubicBezTo>
                    <a:cubicBezTo>
                      <a:pt x="158" y="219"/>
                      <a:pt x="165" y="221"/>
                      <a:pt x="173" y="221"/>
                    </a:cubicBezTo>
                    <a:cubicBezTo>
                      <a:pt x="205" y="221"/>
                      <a:pt x="249" y="177"/>
                      <a:pt x="274" y="152"/>
                    </a:cubicBezTo>
                    <a:cubicBezTo>
                      <a:pt x="274" y="122"/>
                      <a:pt x="243" y="31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1" name="Google Shape;16571;p18"/>
              <p:cNvSpPr/>
              <p:nvPr/>
            </p:nvSpPr>
            <p:spPr>
              <a:xfrm>
                <a:off x="1673550" y="908625"/>
                <a:ext cx="53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03" extrusionOk="0">
                    <a:moveTo>
                      <a:pt x="73" y="0"/>
                    </a:moveTo>
                    <a:cubicBezTo>
                      <a:pt x="47" y="0"/>
                      <a:pt x="18" y="15"/>
                      <a:pt x="0" y="51"/>
                    </a:cubicBezTo>
                    <a:cubicBezTo>
                      <a:pt x="31" y="111"/>
                      <a:pt x="31" y="172"/>
                      <a:pt x="61" y="203"/>
                    </a:cubicBezTo>
                    <a:cubicBezTo>
                      <a:pt x="92" y="203"/>
                      <a:pt x="152" y="172"/>
                      <a:pt x="213" y="172"/>
                    </a:cubicBezTo>
                    <a:cubicBezTo>
                      <a:pt x="183" y="111"/>
                      <a:pt x="183" y="51"/>
                      <a:pt x="122" y="20"/>
                    </a:cubicBezTo>
                    <a:cubicBezTo>
                      <a:pt x="109" y="8"/>
                      <a:pt x="92" y="0"/>
                      <a:pt x="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2" name="Google Shape;16572;p18"/>
              <p:cNvSpPr/>
              <p:nvPr/>
            </p:nvSpPr>
            <p:spPr>
              <a:xfrm>
                <a:off x="530675" y="1232000"/>
                <a:ext cx="5350" cy="497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99" extrusionOk="0">
                    <a:moveTo>
                      <a:pt x="136" y="1"/>
                    </a:moveTo>
                    <a:cubicBezTo>
                      <a:pt x="119" y="1"/>
                      <a:pt x="103" y="11"/>
                      <a:pt x="92" y="34"/>
                    </a:cubicBezTo>
                    <a:cubicBezTo>
                      <a:pt x="31" y="64"/>
                      <a:pt x="0" y="95"/>
                      <a:pt x="0" y="155"/>
                    </a:cubicBezTo>
                    <a:cubicBezTo>
                      <a:pt x="22" y="177"/>
                      <a:pt x="59" y="198"/>
                      <a:pt x="100" y="198"/>
                    </a:cubicBezTo>
                    <a:cubicBezTo>
                      <a:pt x="117" y="198"/>
                      <a:pt x="135" y="195"/>
                      <a:pt x="152" y="186"/>
                    </a:cubicBezTo>
                    <a:cubicBezTo>
                      <a:pt x="183" y="186"/>
                      <a:pt x="183" y="125"/>
                      <a:pt x="213" y="64"/>
                    </a:cubicBezTo>
                    <a:cubicBezTo>
                      <a:pt x="194" y="27"/>
                      <a:pt x="164" y="1"/>
                      <a:pt x="1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3" name="Google Shape;16573;p18"/>
              <p:cNvSpPr/>
              <p:nvPr/>
            </p:nvSpPr>
            <p:spPr>
              <a:xfrm>
                <a:off x="985850" y="1237100"/>
                <a:ext cx="6100" cy="487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95" extrusionOk="0">
                    <a:moveTo>
                      <a:pt x="165" y="0"/>
                    </a:moveTo>
                    <a:cubicBezTo>
                      <a:pt x="152" y="0"/>
                      <a:pt x="138" y="4"/>
                      <a:pt x="122" y="12"/>
                    </a:cubicBezTo>
                    <a:cubicBezTo>
                      <a:pt x="92" y="12"/>
                      <a:pt x="61" y="43"/>
                      <a:pt x="61" y="73"/>
                    </a:cubicBezTo>
                    <a:cubicBezTo>
                      <a:pt x="0" y="134"/>
                      <a:pt x="61" y="195"/>
                      <a:pt x="122" y="195"/>
                    </a:cubicBezTo>
                    <a:cubicBezTo>
                      <a:pt x="152" y="195"/>
                      <a:pt x="183" y="134"/>
                      <a:pt x="244" y="73"/>
                    </a:cubicBezTo>
                    <a:cubicBezTo>
                      <a:pt x="221" y="28"/>
                      <a:pt x="199" y="0"/>
                      <a:pt x="1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4" name="Google Shape;16574;p18"/>
              <p:cNvSpPr/>
              <p:nvPr/>
            </p:nvSpPr>
            <p:spPr>
              <a:xfrm>
                <a:off x="1210025" y="957550"/>
                <a:ext cx="532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94" extrusionOk="0">
                    <a:moveTo>
                      <a:pt x="130" y="0"/>
                    </a:moveTo>
                    <a:cubicBezTo>
                      <a:pt x="97" y="0"/>
                      <a:pt x="49" y="39"/>
                      <a:pt x="0" y="39"/>
                    </a:cubicBezTo>
                    <a:cubicBezTo>
                      <a:pt x="31" y="69"/>
                      <a:pt x="61" y="130"/>
                      <a:pt x="91" y="161"/>
                    </a:cubicBezTo>
                    <a:cubicBezTo>
                      <a:pt x="103" y="184"/>
                      <a:pt x="119" y="194"/>
                      <a:pt x="136" y="194"/>
                    </a:cubicBezTo>
                    <a:cubicBezTo>
                      <a:pt x="164" y="194"/>
                      <a:pt x="194" y="168"/>
                      <a:pt x="213" y="130"/>
                    </a:cubicBezTo>
                    <a:cubicBezTo>
                      <a:pt x="213" y="100"/>
                      <a:pt x="182" y="9"/>
                      <a:pt x="152" y="9"/>
                    </a:cubicBezTo>
                    <a:cubicBezTo>
                      <a:pt x="146" y="2"/>
                      <a:pt x="139" y="0"/>
                      <a:pt x="1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5" name="Google Shape;16575;p18"/>
              <p:cNvSpPr/>
              <p:nvPr/>
            </p:nvSpPr>
            <p:spPr>
              <a:xfrm>
                <a:off x="1877950" y="1293625"/>
                <a:ext cx="687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44" extrusionOk="0">
                    <a:moveTo>
                      <a:pt x="183" y="0"/>
                    </a:moveTo>
                    <a:cubicBezTo>
                      <a:pt x="123" y="0"/>
                      <a:pt x="92" y="31"/>
                      <a:pt x="31" y="61"/>
                    </a:cubicBezTo>
                    <a:cubicBezTo>
                      <a:pt x="1" y="152"/>
                      <a:pt x="31" y="244"/>
                      <a:pt x="123" y="244"/>
                    </a:cubicBezTo>
                    <a:cubicBezTo>
                      <a:pt x="183" y="244"/>
                      <a:pt x="214" y="183"/>
                      <a:pt x="244" y="152"/>
                    </a:cubicBezTo>
                    <a:cubicBezTo>
                      <a:pt x="274" y="92"/>
                      <a:pt x="274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6" name="Google Shape;16576;p18"/>
              <p:cNvSpPr/>
              <p:nvPr/>
            </p:nvSpPr>
            <p:spPr>
              <a:xfrm>
                <a:off x="1386300" y="1353650"/>
                <a:ext cx="612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14" extrusionOk="0">
                    <a:moveTo>
                      <a:pt x="153" y="1"/>
                    </a:moveTo>
                    <a:cubicBezTo>
                      <a:pt x="92" y="1"/>
                      <a:pt x="31" y="31"/>
                      <a:pt x="1" y="61"/>
                    </a:cubicBezTo>
                    <a:cubicBezTo>
                      <a:pt x="1" y="92"/>
                      <a:pt x="62" y="153"/>
                      <a:pt x="62" y="213"/>
                    </a:cubicBezTo>
                    <a:cubicBezTo>
                      <a:pt x="92" y="183"/>
                      <a:pt x="153" y="153"/>
                      <a:pt x="183" y="122"/>
                    </a:cubicBezTo>
                    <a:cubicBezTo>
                      <a:pt x="244" y="92"/>
                      <a:pt x="214" y="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7" name="Google Shape;16577;p18"/>
              <p:cNvSpPr/>
              <p:nvPr/>
            </p:nvSpPr>
            <p:spPr>
              <a:xfrm>
                <a:off x="1819450" y="1355100"/>
                <a:ext cx="5350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17" extrusionOk="0">
                    <a:moveTo>
                      <a:pt x="56" y="1"/>
                    </a:moveTo>
                    <a:cubicBezTo>
                      <a:pt x="24" y="1"/>
                      <a:pt x="0" y="27"/>
                      <a:pt x="0" y="64"/>
                    </a:cubicBezTo>
                    <a:cubicBezTo>
                      <a:pt x="0" y="125"/>
                      <a:pt x="0" y="155"/>
                      <a:pt x="61" y="216"/>
                    </a:cubicBezTo>
                    <a:cubicBezTo>
                      <a:pt x="92" y="216"/>
                      <a:pt x="152" y="155"/>
                      <a:pt x="213" y="155"/>
                    </a:cubicBezTo>
                    <a:cubicBezTo>
                      <a:pt x="183" y="125"/>
                      <a:pt x="152" y="64"/>
                      <a:pt x="122" y="34"/>
                    </a:cubicBezTo>
                    <a:cubicBezTo>
                      <a:pt x="99" y="11"/>
                      <a:pt x="76" y="1"/>
                      <a:pt x="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8" name="Google Shape;16578;p18"/>
              <p:cNvSpPr/>
              <p:nvPr/>
            </p:nvSpPr>
            <p:spPr>
              <a:xfrm>
                <a:off x="743450" y="1368775"/>
                <a:ext cx="5325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17" extrusionOk="0">
                    <a:moveTo>
                      <a:pt x="69" y="1"/>
                    </a:moveTo>
                    <a:cubicBezTo>
                      <a:pt x="35" y="1"/>
                      <a:pt x="0" y="27"/>
                      <a:pt x="0" y="64"/>
                    </a:cubicBezTo>
                    <a:cubicBezTo>
                      <a:pt x="0" y="125"/>
                      <a:pt x="31" y="186"/>
                      <a:pt x="61" y="216"/>
                    </a:cubicBezTo>
                    <a:cubicBezTo>
                      <a:pt x="91" y="216"/>
                      <a:pt x="152" y="186"/>
                      <a:pt x="213" y="186"/>
                    </a:cubicBezTo>
                    <a:cubicBezTo>
                      <a:pt x="183" y="125"/>
                      <a:pt x="152" y="64"/>
                      <a:pt x="122" y="34"/>
                    </a:cubicBezTo>
                    <a:cubicBezTo>
                      <a:pt x="110" y="11"/>
                      <a:pt x="90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9" name="Google Shape;16579;p18"/>
              <p:cNvSpPr/>
              <p:nvPr/>
            </p:nvSpPr>
            <p:spPr>
              <a:xfrm>
                <a:off x="525350" y="1116575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92" y="0"/>
                    </a:moveTo>
                    <a:cubicBezTo>
                      <a:pt x="31" y="31"/>
                      <a:pt x="1" y="91"/>
                      <a:pt x="31" y="122"/>
                    </a:cubicBezTo>
                    <a:cubicBezTo>
                      <a:pt x="92" y="152"/>
                      <a:pt x="122" y="183"/>
                      <a:pt x="183" y="213"/>
                    </a:cubicBezTo>
                    <a:cubicBezTo>
                      <a:pt x="183" y="152"/>
                      <a:pt x="244" y="91"/>
                      <a:pt x="213" y="61"/>
                    </a:cubicBezTo>
                    <a:cubicBezTo>
                      <a:pt x="213" y="31"/>
                      <a:pt x="122" y="31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0" name="Google Shape;16580;p18"/>
              <p:cNvSpPr/>
              <p:nvPr/>
            </p:nvSpPr>
            <p:spPr>
              <a:xfrm>
                <a:off x="1764725" y="1121125"/>
                <a:ext cx="612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14" extrusionOk="0">
                    <a:moveTo>
                      <a:pt x="153" y="1"/>
                    </a:moveTo>
                    <a:cubicBezTo>
                      <a:pt x="92" y="1"/>
                      <a:pt x="31" y="31"/>
                      <a:pt x="1" y="61"/>
                    </a:cubicBezTo>
                    <a:cubicBezTo>
                      <a:pt x="1" y="92"/>
                      <a:pt x="62" y="183"/>
                      <a:pt x="62" y="213"/>
                    </a:cubicBezTo>
                    <a:cubicBezTo>
                      <a:pt x="92" y="183"/>
                      <a:pt x="153" y="183"/>
                      <a:pt x="183" y="122"/>
                    </a:cubicBezTo>
                    <a:cubicBezTo>
                      <a:pt x="244" y="92"/>
                      <a:pt x="214" y="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1" name="Google Shape;16581;p18"/>
              <p:cNvSpPr/>
              <p:nvPr/>
            </p:nvSpPr>
            <p:spPr>
              <a:xfrm>
                <a:off x="1241925" y="1139900"/>
                <a:ext cx="5350" cy="487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95" extrusionOk="0">
                    <a:moveTo>
                      <a:pt x="131" y="1"/>
                    </a:moveTo>
                    <a:cubicBezTo>
                      <a:pt x="98" y="1"/>
                      <a:pt x="49" y="40"/>
                      <a:pt x="1" y="40"/>
                    </a:cubicBezTo>
                    <a:cubicBezTo>
                      <a:pt x="1" y="70"/>
                      <a:pt x="31" y="131"/>
                      <a:pt x="92" y="161"/>
                    </a:cubicBezTo>
                    <a:cubicBezTo>
                      <a:pt x="104" y="185"/>
                      <a:pt x="120" y="195"/>
                      <a:pt x="137" y="195"/>
                    </a:cubicBezTo>
                    <a:cubicBezTo>
                      <a:pt x="164" y="195"/>
                      <a:pt x="195" y="169"/>
                      <a:pt x="213" y="131"/>
                    </a:cubicBezTo>
                    <a:cubicBezTo>
                      <a:pt x="183" y="101"/>
                      <a:pt x="183" y="10"/>
                      <a:pt x="153" y="10"/>
                    </a:cubicBezTo>
                    <a:cubicBezTo>
                      <a:pt x="147" y="3"/>
                      <a:pt x="139" y="1"/>
                      <a:pt x="1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2" name="Google Shape;16582;p18"/>
              <p:cNvSpPr/>
              <p:nvPr/>
            </p:nvSpPr>
            <p:spPr>
              <a:xfrm>
                <a:off x="1002575" y="1143175"/>
                <a:ext cx="7625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4" extrusionOk="0">
                    <a:moveTo>
                      <a:pt x="152" y="0"/>
                    </a:moveTo>
                    <a:cubicBezTo>
                      <a:pt x="61" y="61"/>
                      <a:pt x="0" y="122"/>
                      <a:pt x="61" y="243"/>
                    </a:cubicBezTo>
                    <a:cubicBezTo>
                      <a:pt x="91" y="274"/>
                      <a:pt x="182" y="274"/>
                      <a:pt x="182" y="274"/>
                    </a:cubicBezTo>
                    <a:cubicBezTo>
                      <a:pt x="304" y="182"/>
                      <a:pt x="152" y="9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3" name="Google Shape;16583;p18"/>
              <p:cNvSpPr/>
              <p:nvPr/>
            </p:nvSpPr>
            <p:spPr>
              <a:xfrm>
                <a:off x="644650" y="1150275"/>
                <a:ext cx="53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03" extrusionOk="0">
                    <a:moveTo>
                      <a:pt x="141" y="0"/>
                    </a:moveTo>
                    <a:cubicBezTo>
                      <a:pt x="122" y="0"/>
                      <a:pt x="104" y="7"/>
                      <a:pt x="92" y="20"/>
                    </a:cubicBezTo>
                    <a:cubicBezTo>
                      <a:pt x="31" y="50"/>
                      <a:pt x="31" y="111"/>
                      <a:pt x="1" y="142"/>
                    </a:cubicBezTo>
                    <a:cubicBezTo>
                      <a:pt x="61" y="172"/>
                      <a:pt x="92" y="202"/>
                      <a:pt x="122" y="202"/>
                    </a:cubicBezTo>
                    <a:cubicBezTo>
                      <a:pt x="183" y="172"/>
                      <a:pt x="183" y="111"/>
                      <a:pt x="213" y="50"/>
                    </a:cubicBezTo>
                    <a:cubicBezTo>
                      <a:pt x="196" y="15"/>
                      <a:pt x="167" y="0"/>
                      <a:pt x="1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4" name="Google Shape;16584;p18"/>
              <p:cNvSpPr/>
              <p:nvPr/>
            </p:nvSpPr>
            <p:spPr>
              <a:xfrm>
                <a:off x="925825" y="1148475"/>
                <a:ext cx="5325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17" extrusionOk="0">
                    <a:moveTo>
                      <a:pt x="61" y="1"/>
                    </a:moveTo>
                    <a:cubicBezTo>
                      <a:pt x="31" y="31"/>
                      <a:pt x="0" y="92"/>
                      <a:pt x="0" y="153"/>
                    </a:cubicBezTo>
                    <a:cubicBezTo>
                      <a:pt x="0" y="190"/>
                      <a:pt x="35" y="216"/>
                      <a:pt x="69" y="216"/>
                    </a:cubicBezTo>
                    <a:cubicBezTo>
                      <a:pt x="90" y="216"/>
                      <a:pt x="110" y="206"/>
                      <a:pt x="122" y="183"/>
                    </a:cubicBezTo>
                    <a:cubicBezTo>
                      <a:pt x="152" y="153"/>
                      <a:pt x="182" y="92"/>
                      <a:pt x="213" y="62"/>
                    </a:cubicBezTo>
                    <a:cubicBezTo>
                      <a:pt x="152" y="31"/>
                      <a:pt x="91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5" name="Google Shape;16585;p18"/>
              <p:cNvSpPr/>
              <p:nvPr/>
            </p:nvSpPr>
            <p:spPr>
              <a:xfrm>
                <a:off x="1509425" y="1153500"/>
                <a:ext cx="532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14" extrusionOk="0">
                    <a:moveTo>
                      <a:pt x="95" y="0"/>
                    </a:moveTo>
                    <a:cubicBezTo>
                      <a:pt x="81" y="0"/>
                      <a:pt x="70" y="4"/>
                      <a:pt x="61" y="13"/>
                    </a:cubicBezTo>
                    <a:cubicBezTo>
                      <a:pt x="30" y="43"/>
                      <a:pt x="0" y="73"/>
                      <a:pt x="0" y="134"/>
                    </a:cubicBezTo>
                    <a:cubicBezTo>
                      <a:pt x="0" y="192"/>
                      <a:pt x="37" y="213"/>
                      <a:pt x="71" y="213"/>
                    </a:cubicBezTo>
                    <a:cubicBezTo>
                      <a:pt x="91" y="213"/>
                      <a:pt x="110" y="206"/>
                      <a:pt x="122" y="195"/>
                    </a:cubicBezTo>
                    <a:cubicBezTo>
                      <a:pt x="152" y="134"/>
                      <a:pt x="182" y="104"/>
                      <a:pt x="213" y="43"/>
                    </a:cubicBezTo>
                    <a:cubicBezTo>
                      <a:pt x="170" y="22"/>
                      <a:pt x="127" y="0"/>
                      <a:pt x="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6" name="Google Shape;16586;p18"/>
              <p:cNvSpPr/>
              <p:nvPr/>
            </p:nvSpPr>
            <p:spPr>
              <a:xfrm>
                <a:off x="1944825" y="1156075"/>
                <a:ext cx="53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579" extrusionOk="0">
                    <a:moveTo>
                      <a:pt x="214" y="1"/>
                    </a:moveTo>
                    <a:cubicBezTo>
                      <a:pt x="1" y="214"/>
                      <a:pt x="1" y="396"/>
                      <a:pt x="214" y="578"/>
                    </a:cubicBezTo>
                    <a:lnTo>
                      <a:pt x="21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7" name="Google Shape;16587;p18"/>
              <p:cNvSpPr/>
              <p:nvPr/>
            </p:nvSpPr>
            <p:spPr>
              <a:xfrm>
                <a:off x="1100600" y="1163675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82" y="1"/>
                    </a:moveTo>
                    <a:cubicBezTo>
                      <a:pt x="122" y="31"/>
                      <a:pt x="91" y="62"/>
                      <a:pt x="31" y="92"/>
                    </a:cubicBezTo>
                    <a:cubicBezTo>
                      <a:pt x="0" y="122"/>
                      <a:pt x="0" y="183"/>
                      <a:pt x="91" y="214"/>
                    </a:cubicBezTo>
                    <a:cubicBezTo>
                      <a:pt x="122" y="183"/>
                      <a:pt x="213" y="183"/>
                      <a:pt x="213" y="153"/>
                    </a:cubicBezTo>
                    <a:cubicBezTo>
                      <a:pt x="243" y="122"/>
                      <a:pt x="182" y="62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8" name="Google Shape;16588;p18"/>
              <p:cNvSpPr/>
              <p:nvPr/>
            </p:nvSpPr>
            <p:spPr>
              <a:xfrm>
                <a:off x="1185700" y="1177900"/>
                <a:ext cx="2300" cy="3275"/>
              </a:xfrm>
              <a:custGeom>
                <a:avLst/>
                <a:gdLst/>
                <a:ahLst/>
                <a:cxnLst/>
                <a:rect l="l" t="t" r="r" b="b"/>
                <a:pathLst>
                  <a:path w="92" h="131" extrusionOk="0">
                    <a:moveTo>
                      <a:pt x="60" y="1"/>
                    </a:moveTo>
                    <a:cubicBezTo>
                      <a:pt x="20" y="1"/>
                      <a:pt x="0" y="45"/>
                      <a:pt x="0" y="70"/>
                    </a:cubicBezTo>
                    <a:cubicBezTo>
                      <a:pt x="0" y="70"/>
                      <a:pt x="31" y="100"/>
                      <a:pt x="31" y="131"/>
                    </a:cubicBezTo>
                    <a:cubicBezTo>
                      <a:pt x="61" y="100"/>
                      <a:pt x="92" y="70"/>
                      <a:pt x="92" y="70"/>
                    </a:cubicBezTo>
                    <a:cubicBezTo>
                      <a:pt x="92" y="70"/>
                      <a:pt x="92" y="40"/>
                      <a:pt x="92" y="9"/>
                    </a:cubicBezTo>
                    <a:cubicBezTo>
                      <a:pt x="80" y="3"/>
                      <a:pt x="70" y="1"/>
                      <a:pt x="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9" name="Google Shape;16589;p18"/>
              <p:cNvSpPr/>
              <p:nvPr/>
            </p:nvSpPr>
            <p:spPr>
              <a:xfrm>
                <a:off x="1282975" y="1166725"/>
                <a:ext cx="3050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92" extrusionOk="0">
                    <a:moveTo>
                      <a:pt x="61" y="0"/>
                    </a:moveTo>
                    <a:cubicBezTo>
                      <a:pt x="0" y="0"/>
                      <a:pt x="0" y="31"/>
                      <a:pt x="61" y="92"/>
                    </a:cubicBezTo>
                    <a:lnTo>
                      <a:pt x="122" y="92"/>
                    </a:lnTo>
                    <a:lnTo>
                      <a:pt x="122" y="31"/>
                    </a:lnTo>
                    <a:cubicBezTo>
                      <a:pt x="122" y="0"/>
                      <a:pt x="91" y="0"/>
                      <a:pt x="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0" name="Google Shape;16590;p18"/>
              <p:cNvSpPr/>
              <p:nvPr/>
            </p:nvSpPr>
            <p:spPr>
              <a:xfrm>
                <a:off x="1699375" y="1160650"/>
                <a:ext cx="4600" cy="990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96" extrusionOk="0">
                    <a:moveTo>
                      <a:pt x="183" y="0"/>
                    </a:moveTo>
                    <a:cubicBezTo>
                      <a:pt x="31" y="152"/>
                      <a:pt x="1" y="243"/>
                      <a:pt x="183" y="395"/>
                    </a:cubicBezTo>
                    <a:lnTo>
                      <a:pt x="18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1" name="Google Shape;16591;p18"/>
              <p:cNvSpPr/>
              <p:nvPr/>
            </p:nvSpPr>
            <p:spPr>
              <a:xfrm>
                <a:off x="554225" y="1153050"/>
                <a:ext cx="382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2" extrusionOk="0">
                    <a:moveTo>
                      <a:pt x="61" y="0"/>
                    </a:moveTo>
                    <a:cubicBezTo>
                      <a:pt x="1" y="0"/>
                      <a:pt x="1" y="61"/>
                      <a:pt x="1" y="61"/>
                    </a:cubicBezTo>
                    <a:cubicBezTo>
                      <a:pt x="1" y="91"/>
                      <a:pt x="31" y="91"/>
                      <a:pt x="61" y="91"/>
                    </a:cubicBezTo>
                    <a:lnTo>
                      <a:pt x="122" y="61"/>
                    </a:lnTo>
                    <a:cubicBezTo>
                      <a:pt x="92" y="31"/>
                      <a:pt x="153" y="0"/>
                      <a:pt x="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2" name="Google Shape;16592;p18"/>
              <p:cNvSpPr/>
              <p:nvPr/>
            </p:nvSpPr>
            <p:spPr>
              <a:xfrm>
                <a:off x="1153775" y="1145525"/>
                <a:ext cx="2700" cy="3325"/>
              </a:xfrm>
              <a:custGeom>
                <a:avLst/>
                <a:gdLst/>
                <a:ahLst/>
                <a:cxnLst/>
                <a:rect l="l" t="t" r="r" b="b"/>
                <a:pathLst>
                  <a:path w="108" h="133" extrusionOk="0">
                    <a:moveTo>
                      <a:pt x="41" y="1"/>
                    </a:moveTo>
                    <a:cubicBezTo>
                      <a:pt x="19" y="1"/>
                      <a:pt x="1" y="25"/>
                      <a:pt x="1" y="58"/>
                    </a:cubicBezTo>
                    <a:cubicBezTo>
                      <a:pt x="1" y="88"/>
                      <a:pt x="1" y="119"/>
                      <a:pt x="31" y="119"/>
                    </a:cubicBezTo>
                    <a:cubicBezTo>
                      <a:pt x="31" y="129"/>
                      <a:pt x="35" y="132"/>
                      <a:pt x="40" y="132"/>
                    </a:cubicBezTo>
                    <a:cubicBezTo>
                      <a:pt x="51" y="132"/>
                      <a:pt x="72" y="119"/>
                      <a:pt x="92" y="119"/>
                    </a:cubicBezTo>
                    <a:cubicBezTo>
                      <a:pt x="92" y="111"/>
                      <a:pt x="94" y="109"/>
                      <a:pt x="96" y="109"/>
                    </a:cubicBezTo>
                    <a:cubicBezTo>
                      <a:pt x="99" y="109"/>
                      <a:pt x="102" y="111"/>
                      <a:pt x="103" y="111"/>
                    </a:cubicBezTo>
                    <a:cubicBezTo>
                      <a:pt x="107" y="111"/>
                      <a:pt x="107" y="104"/>
                      <a:pt x="92" y="58"/>
                    </a:cubicBezTo>
                    <a:cubicBezTo>
                      <a:pt x="78" y="17"/>
                      <a:pt x="58" y="1"/>
                      <a:pt x="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3" name="Google Shape;16593;p18"/>
              <p:cNvSpPr/>
              <p:nvPr/>
            </p:nvSpPr>
            <p:spPr>
              <a:xfrm>
                <a:off x="1368075" y="1140875"/>
                <a:ext cx="23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92" h="135" extrusionOk="0">
                    <a:moveTo>
                      <a:pt x="61" y="1"/>
                    </a:moveTo>
                    <a:cubicBezTo>
                      <a:pt x="54" y="8"/>
                      <a:pt x="46" y="10"/>
                      <a:pt x="39" y="10"/>
                    </a:cubicBezTo>
                    <a:cubicBezTo>
                      <a:pt x="32" y="10"/>
                      <a:pt x="25" y="8"/>
                      <a:pt x="19" y="8"/>
                    </a:cubicBezTo>
                    <a:cubicBezTo>
                      <a:pt x="8" y="8"/>
                      <a:pt x="0" y="16"/>
                      <a:pt x="0" y="62"/>
                    </a:cubicBezTo>
                    <a:cubicBezTo>
                      <a:pt x="0" y="106"/>
                      <a:pt x="17" y="134"/>
                      <a:pt x="37" y="134"/>
                    </a:cubicBezTo>
                    <a:cubicBezTo>
                      <a:pt x="45" y="134"/>
                      <a:pt x="53" y="131"/>
                      <a:pt x="61" y="122"/>
                    </a:cubicBezTo>
                    <a:cubicBezTo>
                      <a:pt x="92" y="122"/>
                      <a:pt x="92" y="92"/>
                      <a:pt x="92" y="62"/>
                    </a:cubicBez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4" name="Google Shape;16594;p18"/>
              <p:cNvSpPr/>
              <p:nvPr/>
            </p:nvSpPr>
            <p:spPr>
              <a:xfrm>
                <a:off x="582350" y="1127200"/>
                <a:ext cx="3825" cy="29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9" extrusionOk="0">
                    <a:moveTo>
                      <a:pt x="61" y="1"/>
                    </a:moveTo>
                    <a:cubicBezTo>
                      <a:pt x="61" y="31"/>
                      <a:pt x="0" y="1"/>
                      <a:pt x="61" y="92"/>
                    </a:cubicBezTo>
                    <a:cubicBezTo>
                      <a:pt x="71" y="112"/>
                      <a:pt x="85" y="119"/>
                      <a:pt x="98" y="119"/>
                    </a:cubicBezTo>
                    <a:cubicBezTo>
                      <a:pt x="125" y="119"/>
                      <a:pt x="152" y="92"/>
                      <a:pt x="152" y="92"/>
                    </a:cubicBezTo>
                    <a:cubicBezTo>
                      <a:pt x="152" y="62"/>
                      <a:pt x="122" y="31"/>
                      <a:pt x="122" y="1"/>
                    </a:cubicBezTo>
                    <a:cubicBezTo>
                      <a:pt x="112" y="11"/>
                      <a:pt x="102" y="14"/>
                      <a:pt x="93" y="14"/>
                    </a:cubicBezTo>
                    <a:cubicBezTo>
                      <a:pt x="75" y="14"/>
                      <a:pt x="61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5" name="Google Shape;16595;p18"/>
              <p:cNvSpPr/>
              <p:nvPr/>
            </p:nvSpPr>
            <p:spPr>
              <a:xfrm>
                <a:off x="942525" y="1106700"/>
                <a:ext cx="61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40" extrusionOk="0">
                    <a:moveTo>
                      <a:pt x="1" y="0"/>
                    </a:moveTo>
                    <a:cubicBezTo>
                      <a:pt x="63" y="42"/>
                      <a:pt x="97" y="140"/>
                      <a:pt x="151" y="140"/>
                    </a:cubicBezTo>
                    <a:cubicBezTo>
                      <a:pt x="176" y="140"/>
                      <a:pt x="205" y="119"/>
                      <a:pt x="244" y="6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6" name="Google Shape;16596;p18"/>
              <p:cNvSpPr/>
              <p:nvPr/>
            </p:nvSpPr>
            <p:spPr>
              <a:xfrm>
                <a:off x="761675" y="1100400"/>
                <a:ext cx="2300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1" extrusionOk="0">
                    <a:moveTo>
                      <a:pt x="60" y="1"/>
                    </a:moveTo>
                    <a:cubicBezTo>
                      <a:pt x="21" y="1"/>
                      <a:pt x="1" y="45"/>
                      <a:pt x="1" y="70"/>
                    </a:cubicBezTo>
                    <a:cubicBezTo>
                      <a:pt x="1" y="70"/>
                      <a:pt x="31" y="100"/>
                      <a:pt x="31" y="100"/>
                    </a:cubicBezTo>
                    <a:cubicBezTo>
                      <a:pt x="61" y="100"/>
                      <a:pt x="92" y="70"/>
                      <a:pt x="92" y="70"/>
                    </a:cubicBezTo>
                    <a:cubicBezTo>
                      <a:pt x="92" y="70"/>
                      <a:pt x="92" y="39"/>
                      <a:pt x="92" y="9"/>
                    </a:cubicBezTo>
                    <a:cubicBezTo>
                      <a:pt x="80" y="3"/>
                      <a:pt x="70" y="1"/>
                      <a:pt x="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7" name="Google Shape;16597;p18"/>
              <p:cNvSpPr/>
              <p:nvPr/>
            </p:nvSpPr>
            <p:spPr>
              <a:xfrm>
                <a:off x="1058025" y="1095850"/>
                <a:ext cx="2325" cy="32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131" extrusionOk="0">
                    <a:moveTo>
                      <a:pt x="61" y="0"/>
                    </a:moveTo>
                    <a:cubicBezTo>
                      <a:pt x="21" y="0"/>
                      <a:pt x="1" y="45"/>
                      <a:pt x="1" y="69"/>
                    </a:cubicBezTo>
                    <a:cubicBezTo>
                      <a:pt x="1" y="100"/>
                      <a:pt x="31" y="100"/>
                      <a:pt x="31" y="130"/>
                    </a:cubicBezTo>
                    <a:cubicBezTo>
                      <a:pt x="62" y="130"/>
                      <a:pt x="92" y="100"/>
                      <a:pt x="92" y="100"/>
                    </a:cubicBezTo>
                    <a:cubicBezTo>
                      <a:pt x="92" y="69"/>
                      <a:pt x="92" y="39"/>
                      <a:pt x="92" y="9"/>
                    </a:cubicBezTo>
                    <a:cubicBezTo>
                      <a:pt x="81" y="3"/>
                      <a:pt x="70" y="0"/>
                      <a:pt x="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8" name="Google Shape;16598;p18"/>
              <p:cNvSpPr/>
              <p:nvPr/>
            </p:nvSpPr>
            <p:spPr>
              <a:xfrm>
                <a:off x="963800" y="1088775"/>
                <a:ext cx="61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170" extrusionOk="0">
                    <a:moveTo>
                      <a:pt x="112" y="1"/>
                    </a:moveTo>
                    <a:cubicBezTo>
                      <a:pt x="83" y="1"/>
                      <a:pt x="48" y="22"/>
                      <a:pt x="1" y="79"/>
                    </a:cubicBezTo>
                    <a:lnTo>
                      <a:pt x="244" y="170"/>
                    </a:lnTo>
                    <a:cubicBezTo>
                      <a:pt x="202" y="107"/>
                      <a:pt x="175" y="1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9" name="Google Shape;16599;p18"/>
              <p:cNvSpPr/>
              <p:nvPr/>
            </p:nvSpPr>
            <p:spPr>
              <a:xfrm>
                <a:off x="1872650" y="1083900"/>
                <a:ext cx="4575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365" extrusionOk="0">
                    <a:moveTo>
                      <a:pt x="183" y="0"/>
                    </a:moveTo>
                    <a:cubicBezTo>
                      <a:pt x="0" y="122"/>
                      <a:pt x="0" y="243"/>
                      <a:pt x="183" y="365"/>
                    </a:cubicBezTo>
                    <a:lnTo>
                      <a:pt x="18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00" name="Google Shape;16600;p18"/>
              <p:cNvSpPr/>
              <p:nvPr/>
            </p:nvSpPr>
            <p:spPr>
              <a:xfrm>
                <a:off x="510150" y="1068700"/>
                <a:ext cx="3075" cy="2425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7" extrusionOk="0">
                    <a:moveTo>
                      <a:pt x="31" y="0"/>
                    </a:moveTo>
                    <a:cubicBezTo>
                      <a:pt x="1" y="0"/>
                      <a:pt x="1" y="31"/>
                      <a:pt x="31" y="61"/>
                    </a:cubicBezTo>
                    <a:cubicBezTo>
                      <a:pt x="44" y="87"/>
                      <a:pt x="62" y="96"/>
                      <a:pt x="79" y="96"/>
                    </a:cubicBezTo>
                    <a:cubicBezTo>
                      <a:pt x="102" y="96"/>
                      <a:pt x="122" y="79"/>
                      <a:pt x="122" y="61"/>
                    </a:cubicBezTo>
                    <a:cubicBezTo>
                      <a:pt x="122" y="31"/>
                      <a:pt x="92" y="31"/>
                      <a:pt x="92" y="0"/>
                    </a:cubicBezTo>
                    <a:cubicBezTo>
                      <a:pt x="82" y="10"/>
                      <a:pt x="72" y="14"/>
                      <a:pt x="63" y="14"/>
                    </a:cubicBezTo>
                    <a:cubicBezTo>
                      <a:pt x="45" y="14"/>
                      <a:pt x="31" y="0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01" name="Google Shape;16601;p18"/>
              <p:cNvSpPr/>
              <p:nvPr/>
            </p:nvSpPr>
            <p:spPr>
              <a:xfrm>
                <a:off x="1246500" y="1043625"/>
                <a:ext cx="3050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92" extrusionOk="0">
                    <a:moveTo>
                      <a:pt x="61" y="0"/>
                    </a:moveTo>
                    <a:cubicBezTo>
                      <a:pt x="61" y="31"/>
                      <a:pt x="30" y="31"/>
                      <a:pt x="30" y="31"/>
                    </a:cubicBezTo>
                    <a:cubicBezTo>
                      <a:pt x="0" y="61"/>
                      <a:pt x="30" y="91"/>
                      <a:pt x="30" y="91"/>
                    </a:cubicBezTo>
                    <a:lnTo>
                      <a:pt x="122" y="3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02" name="Google Shape;16602;p18"/>
              <p:cNvSpPr/>
              <p:nvPr/>
            </p:nvSpPr>
            <p:spPr>
              <a:xfrm>
                <a:off x="662900" y="1504100"/>
                <a:ext cx="3825" cy="232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3" extrusionOk="0">
                    <a:moveTo>
                      <a:pt x="31" y="1"/>
                    </a:moveTo>
                    <a:cubicBezTo>
                      <a:pt x="0" y="62"/>
                      <a:pt x="61" y="92"/>
                      <a:pt x="91" y="92"/>
                    </a:cubicBezTo>
                    <a:cubicBezTo>
                      <a:pt x="91" y="92"/>
                      <a:pt x="122" y="62"/>
                      <a:pt x="152" y="62"/>
                    </a:cubicBezTo>
                    <a:cubicBezTo>
                      <a:pt x="122" y="31"/>
                      <a:pt x="91" y="1"/>
                      <a:pt x="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03" name="Google Shape;16603;p18"/>
              <p:cNvSpPr/>
              <p:nvPr/>
            </p:nvSpPr>
            <p:spPr>
              <a:xfrm>
                <a:off x="1793625" y="1467625"/>
                <a:ext cx="3800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5" extrusionOk="0">
                    <a:moveTo>
                      <a:pt x="61" y="1"/>
                    </a:moveTo>
                    <a:cubicBezTo>
                      <a:pt x="61" y="1"/>
                      <a:pt x="30" y="31"/>
                      <a:pt x="0" y="31"/>
                    </a:cubicBezTo>
                    <a:cubicBezTo>
                      <a:pt x="0" y="31"/>
                      <a:pt x="0" y="92"/>
                      <a:pt x="0" y="92"/>
                    </a:cubicBezTo>
                    <a:cubicBezTo>
                      <a:pt x="15" y="107"/>
                      <a:pt x="30" y="115"/>
                      <a:pt x="46" y="115"/>
                    </a:cubicBezTo>
                    <a:cubicBezTo>
                      <a:pt x="61" y="115"/>
                      <a:pt x="76" y="107"/>
                      <a:pt x="91" y="92"/>
                    </a:cubicBezTo>
                    <a:cubicBezTo>
                      <a:pt x="152" y="62"/>
                      <a:pt x="15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04" name="Google Shape;16604;p18"/>
              <p:cNvSpPr/>
              <p:nvPr/>
            </p:nvSpPr>
            <p:spPr>
              <a:xfrm>
                <a:off x="639325" y="1430400"/>
                <a:ext cx="382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5" extrusionOk="0">
                    <a:moveTo>
                      <a:pt x="92" y="1"/>
                    </a:moveTo>
                    <a:cubicBezTo>
                      <a:pt x="31" y="31"/>
                      <a:pt x="1" y="61"/>
                      <a:pt x="92" y="92"/>
                    </a:cubicBezTo>
                    <a:cubicBezTo>
                      <a:pt x="92" y="107"/>
                      <a:pt x="107" y="115"/>
                      <a:pt x="123" y="115"/>
                    </a:cubicBezTo>
                    <a:cubicBezTo>
                      <a:pt x="138" y="115"/>
                      <a:pt x="153" y="107"/>
                      <a:pt x="153" y="92"/>
                    </a:cubicBezTo>
                    <a:lnTo>
                      <a:pt x="153" y="31"/>
                    </a:lnTo>
                    <a:cubicBezTo>
                      <a:pt x="123" y="31"/>
                      <a:pt x="123" y="3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05" name="Google Shape;16605;p18"/>
              <p:cNvSpPr/>
              <p:nvPr/>
            </p:nvSpPr>
            <p:spPr>
              <a:xfrm>
                <a:off x="1767775" y="1398950"/>
                <a:ext cx="9900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165" extrusionOk="0">
                    <a:moveTo>
                      <a:pt x="194" y="1"/>
                    </a:moveTo>
                    <a:cubicBezTo>
                      <a:pt x="127" y="1"/>
                      <a:pt x="64" y="54"/>
                      <a:pt x="1" y="164"/>
                    </a:cubicBezTo>
                    <a:lnTo>
                      <a:pt x="396" y="134"/>
                    </a:lnTo>
                    <a:cubicBezTo>
                      <a:pt x="323" y="46"/>
                      <a:pt x="257" y="1"/>
                      <a:pt x="1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06" name="Google Shape;16606;p18"/>
              <p:cNvSpPr/>
              <p:nvPr/>
            </p:nvSpPr>
            <p:spPr>
              <a:xfrm>
                <a:off x="779150" y="1396075"/>
                <a:ext cx="3075" cy="395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58" extrusionOk="0">
                    <a:moveTo>
                      <a:pt x="57" y="1"/>
                    </a:moveTo>
                    <a:cubicBezTo>
                      <a:pt x="42" y="1"/>
                      <a:pt x="31" y="12"/>
                      <a:pt x="31" y="67"/>
                    </a:cubicBezTo>
                    <a:cubicBezTo>
                      <a:pt x="1" y="127"/>
                      <a:pt x="62" y="158"/>
                      <a:pt x="92" y="158"/>
                    </a:cubicBezTo>
                    <a:cubicBezTo>
                      <a:pt x="122" y="127"/>
                      <a:pt x="122" y="97"/>
                      <a:pt x="122" y="67"/>
                    </a:cubicBezTo>
                    <a:cubicBezTo>
                      <a:pt x="122" y="67"/>
                      <a:pt x="92" y="6"/>
                      <a:pt x="92" y="6"/>
                    </a:cubicBezTo>
                    <a:cubicBezTo>
                      <a:pt x="80" y="6"/>
                      <a:pt x="68" y="1"/>
                      <a:pt x="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07" name="Google Shape;16607;p18"/>
              <p:cNvSpPr/>
              <p:nvPr/>
            </p:nvSpPr>
            <p:spPr>
              <a:xfrm>
                <a:off x="1770825" y="1390125"/>
                <a:ext cx="382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2" extrusionOk="0">
                    <a:moveTo>
                      <a:pt x="31" y="1"/>
                    </a:moveTo>
                    <a:cubicBezTo>
                      <a:pt x="0" y="61"/>
                      <a:pt x="61" y="92"/>
                      <a:pt x="91" y="92"/>
                    </a:cubicBezTo>
                    <a:cubicBezTo>
                      <a:pt x="91" y="92"/>
                      <a:pt x="152" y="61"/>
                      <a:pt x="152" y="61"/>
                    </a:cubicBezTo>
                    <a:cubicBezTo>
                      <a:pt x="122" y="31"/>
                      <a:pt x="91" y="1"/>
                      <a:pt x="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08" name="Google Shape;16608;p18"/>
              <p:cNvSpPr/>
              <p:nvPr/>
            </p:nvSpPr>
            <p:spPr>
              <a:xfrm>
                <a:off x="1828575" y="1386400"/>
                <a:ext cx="382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64" extrusionOk="0">
                    <a:moveTo>
                      <a:pt x="40" y="1"/>
                    </a:moveTo>
                    <a:cubicBezTo>
                      <a:pt x="19" y="1"/>
                      <a:pt x="0" y="25"/>
                      <a:pt x="0" y="58"/>
                    </a:cubicBezTo>
                    <a:cubicBezTo>
                      <a:pt x="0" y="89"/>
                      <a:pt x="0" y="119"/>
                      <a:pt x="31" y="150"/>
                    </a:cubicBezTo>
                    <a:cubicBezTo>
                      <a:pt x="31" y="160"/>
                      <a:pt x="34" y="163"/>
                      <a:pt x="40" y="163"/>
                    </a:cubicBezTo>
                    <a:cubicBezTo>
                      <a:pt x="51" y="163"/>
                      <a:pt x="71" y="150"/>
                      <a:pt x="91" y="150"/>
                    </a:cubicBezTo>
                    <a:cubicBezTo>
                      <a:pt x="91" y="119"/>
                      <a:pt x="152" y="119"/>
                      <a:pt x="91" y="58"/>
                    </a:cubicBezTo>
                    <a:cubicBezTo>
                      <a:pt x="78" y="17"/>
                      <a:pt x="5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09" name="Google Shape;16609;p18"/>
              <p:cNvSpPr/>
              <p:nvPr/>
            </p:nvSpPr>
            <p:spPr>
              <a:xfrm>
                <a:off x="1720675" y="1385575"/>
                <a:ext cx="3800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92" extrusionOk="0">
                    <a:moveTo>
                      <a:pt x="91" y="0"/>
                    </a:moveTo>
                    <a:cubicBezTo>
                      <a:pt x="61" y="0"/>
                      <a:pt x="30" y="31"/>
                      <a:pt x="30" y="31"/>
                    </a:cubicBezTo>
                    <a:cubicBezTo>
                      <a:pt x="30" y="31"/>
                      <a:pt x="0" y="91"/>
                      <a:pt x="0" y="91"/>
                    </a:cubicBezTo>
                    <a:lnTo>
                      <a:pt x="91" y="91"/>
                    </a:lnTo>
                    <a:cubicBezTo>
                      <a:pt x="152" y="61"/>
                      <a:pt x="91" y="0"/>
                      <a:pt x="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0" name="Google Shape;16610;p18"/>
              <p:cNvSpPr/>
              <p:nvPr/>
            </p:nvSpPr>
            <p:spPr>
              <a:xfrm>
                <a:off x="1422775" y="1368700"/>
                <a:ext cx="3075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59" extrusionOk="0">
                    <a:moveTo>
                      <a:pt x="44" y="1"/>
                    </a:moveTo>
                    <a:cubicBezTo>
                      <a:pt x="40" y="1"/>
                      <a:pt x="35" y="2"/>
                      <a:pt x="31" y="7"/>
                    </a:cubicBezTo>
                    <a:cubicBezTo>
                      <a:pt x="31" y="7"/>
                      <a:pt x="1" y="37"/>
                      <a:pt x="1" y="37"/>
                    </a:cubicBezTo>
                    <a:cubicBezTo>
                      <a:pt x="1" y="98"/>
                      <a:pt x="31" y="128"/>
                      <a:pt x="62" y="159"/>
                    </a:cubicBezTo>
                    <a:lnTo>
                      <a:pt x="122" y="128"/>
                    </a:lnTo>
                    <a:cubicBezTo>
                      <a:pt x="96" y="76"/>
                      <a:pt x="70" y="1"/>
                      <a:pt x="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1" name="Google Shape;16611;p18"/>
              <p:cNvSpPr/>
              <p:nvPr/>
            </p:nvSpPr>
            <p:spPr>
              <a:xfrm>
                <a:off x="2001825" y="1364525"/>
                <a:ext cx="230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44" extrusionOk="0">
                    <a:moveTo>
                      <a:pt x="52" y="1"/>
                    </a:moveTo>
                    <a:cubicBezTo>
                      <a:pt x="18" y="1"/>
                      <a:pt x="0" y="52"/>
                      <a:pt x="0" y="52"/>
                    </a:cubicBezTo>
                    <a:cubicBezTo>
                      <a:pt x="0" y="82"/>
                      <a:pt x="31" y="143"/>
                      <a:pt x="31" y="143"/>
                    </a:cubicBezTo>
                    <a:cubicBezTo>
                      <a:pt x="61" y="113"/>
                      <a:pt x="92" y="82"/>
                      <a:pt x="92" y="82"/>
                    </a:cubicBezTo>
                    <a:cubicBezTo>
                      <a:pt x="92" y="52"/>
                      <a:pt x="92" y="52"/>
                      <a:pt x="92" y="22"/>
                    </a:cubicBezTo>
                    <a:cubicBezTo>
                      <a:pt x="76" y="6"/>
                      <a:pt x="63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2" name="Google Shape;16612;p18"/>
              <p:cNvSpPr/>
              <p:nvPr/>
            </p:nvSpPr>
            <p:spPr>
              <a:xfrm>
                <a:off x="1447100" y="1349100"/>
                <a:ext cx="45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92" extrusionOk="0">
                    <a:moveTo>
                      <a:pt x="92" y="0"/>
                    </a:moveTo>
                    <a:cubicBezTo>
                      <a:pt x="31" y="0"/>
                      <a:pt x="1" y="31"/>
                      <a:pt x="31" y="61"/>
                    </a:cubicBezTo>
                    <a:cubicBezTo>
                      <a:pt x="31" y="91"/>
                      <a:pt x="61" y="91"/>
                      <a:pt x="92" y="91"/>
                    </a:cubicBezTo>
                    <a:lnTo>
                      <a:pt x="153" y="61"/>
                    </a:lnTo>
                    <a:cubicBezTo>
                      <a:pt x="122" y="31"/>
                      <a:pt x="183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3" name="Google Shape;16613;p18"/>
              <p:cNvSpPr/>
              <p:nvPr/>
            </p:nvSpPr>
            <p:spPr>
              <a:xfrm>
                <a:off x="1557525" y="1333900"/>
                <a:ext cx="5875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159" extrusionOk="0">
                    <a:moveTo>
                      <a:pt x="234" y="0"/>
                    </a:moveTo>
                    <a:lnTo>
                      <a:pt x="234" y="0"/>
                    </a:lnTo>
                    <a:cubicBezTo>
                      <a:pt x="218" y="17"/>
                      <a:pt x="190" y="20"/>
                      <a:pt x="161" y="20"/>
                    </a:cubicBezTo>
                    <a:cubicBezTo>
                      <a:pt x="142" y="20"/>
                      <a:pt x="123" y="19"/>
                      <a:pt x="106" y="19"/>
                    </a:cubicBezTo>
                    <a:cubicBezTo>
                      <a:pt x="46" y="19"/>
                      <a:pt x="0" y="32"/>
                      <a:pt x="52" y="152"/>
                    </a:cubicBezTo>
                    <a:cubicBezTo>
                      <a:pt x="52" y="156"/>
                      <a:pt x="54" y="158"/>
                      <a:pt x="58" y="158"/>
                    </a:cubicBezTo>
                    <a:cubicBezTo>
                      <a:pt x="83" y="158"/>
                      <a:pt x="181" y="79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4" name="Google Shape;16614;p18"/>
              <p:cNvSpPr/>
              <p:nvPr/>
            </p:nvSpPr>
            <p:spPr>
              <a:xfrm>
                <a:off x="1968400" y="1320975"/>
                <a:ext cx="5325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366" extrusionOk="0">
                    <a:moveTo>
                      <a:pt x="30" y="1"/>
                    </a:moveTo>
                    <a:lnTo>
                      <a:pt x="30" y="1"/>
                    </a:lnTo>
                    <a:cubicBezTo>
                      <a:pt x="0" y="153"/>
                      <a:pt x="0" y="305"/>
                      <a:pt x="213" y="365"/>
                    </a:cubicBezTo>
                    <a:cubicBezTo>
                      <a:pt x="213" y="213"/>
                      <a:pt x="152" y="61"/>
                      <a:pt x="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5" name="Google Shape;16615;p18"/>
              <p:cNvSpPr/>
              <p:nvPr/>
            </p:nvSpPr>
            <p:spPr>
              <a:xfrm>
                <a:off x="548900" y="1321750"/>
                <a:ext cx="3700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00" extrusionOk="0">
                    <a:moveTo>
                      <a:pt x="62" y="0"/>
                    </a:moveTo>
                    <a:cubicBezTo>
                      <a:pt x="62" y="0"/>
                      <a:pt x="1" y="30"/>
                      <a:pt x="1" y="30"/>
                    </a:cubicBezTo>
                    <a:cubicBezTo>
                      <a:pt x="1" y="61"/>
                      <a:pt x="31" y="91"/>
                      <a:pt x="31" y="91"/>
                    </a:cubicBezTo>
                    <a:cubicBezTo>
                      <a:pt x="49" y="97"/>
                      <a:pt x="64" y="100"/>
                      <a:pt x="77" y="100"/>
                    </a:cubicBezTo>
                    <a:cubicBezTo>
                      <a:pt x="132" y="100"/>
                      <a:pt x="147" y="55"/>
                      <a:pt x="122" y="30"/>
                    </a:cubicBezTo>
                    <a:cubicBezTo>
                      <a:pt x="122" y="0"/>
                      <a:pt x="92" y="0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6" name="Google Shape;16616;p18"/>
              <p:cNvSpPr/>
              <p:nvPr/>
            </p:nvSpPr>
            <p:spPr>
              <a:xfrm>
                <a:off x="1332350" y="1316500"/>
                <a:ext cx="4600" cy="297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19" extrusionOk="0">
                    <a:moveTo>
                      <a:pt x="119" y="1"/>
                    </a:moveTo>
                    <a:cubicBezTo>
                      <a:pt x="109" y="1"/>
                      <a:pt x="92" y="7"/>
                      <a:pt x="62" y="28"/>
                    </a:cubicBezTo>
                    <a:cubicBezTo>
                      <a:pt x="1" y="58"/>
                      <a:pt x="62" y="119"/>
                      <a:pt x="92" y="119"/>
                    </a:cubicBezTo>
                    <a:cubicBezTo>
                      <a:pt x="122" y="119"/>
                      <a:pt x="153" y="88"/>
                      <a:pt x="153" y="88"/>
                    </a:cubicBezTo>
                    <a:cubicBezTo>
                      <a:pt x="153" y="88"/>
                      <a:pt x="183" y="28"/>
                      <a:pt x="153" y="28"/>
                    </a:cubicBezTo>
                    <a:cubicBezTo>
                      <a:pt x="133" y="28"/>
                      <a:pt x="139" y="1"/>
                      <a:pt x="1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7" name="Google Shape;16617;p18"/>
              <p:cNvSpPr/>
              <p:nvPr/>
            </p:nvSpPr>
            <p:spPr>
              <a:xfrm>
                <a:off x="1727500" y="1305025"/>
                <a:ext cx="307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22" extrusionOk="0">
                    <a:moveTo>
                      <a:pt x="92" y="0"/>
                    </a:moveTo>
                    <a:cubicBezTo>
                      <a:pt x="61" y="0"/>
                      <a:pt x="31" y="31"/>
                      <a:pt x="31" y="31"/>
                    </a:cubicBezTo>
                    <a:cubicBezTo>
                      <a:pt x="1" y="122"/>
                      <a:pt x="61" y="122"/>
                      <a:pt x="92" y="122"/>
                    </a:cubicBezTo>
                    <a:cubicBezTo>
                      <a:pt x="122" y="122"/>
                      <a:pt x="122" y="92"/>
                      <a:pt x="122" y="61"/>
                    </a:cubicBezTo>
                    <a:cubicBezTo>
                      <a:pt x="122" y="61"/>
                      <a:pt x="92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8" name="Google Shape;16618;p18"/>
              <p:cNvSpPr/>
              <p:nvPr/>
            </p:nvSpPr>
            <p:spPr>
              <a:xfrm>
                <a:off x="1956225" y="1301025"/>
                <a:ext cx="230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30" extrusionOk="0">
                    <a:moveTo>
                      <a:pt x="72" y="0"/>
                    </a:moveTo>
                    <a:cubicBezTo>
                      <a:pt x="40" y="0"/>
                      <a:pt x="1" y="45"/>
                      <a:pt x="1" y="69"/>
                    </a:cubicBezTo>
                    <a:cubicBezTo>
                      <a:pt x="1" y="69"/>
                      <a:pt x="61" y="130"/>
                      <a:pt x="61" y="130"/>
                    </a:cubicBezTo>
                    <a:cubicBezTo>
                      <a:pt x="61" y="100"/>
                      <a:pt x="92" y="69"/>
                      <a:pt x="92" y="69"/>
                    </a:cubicBezTo>
                    <a:cubicBezTo>
                      <a:pt x="92" y="69"/>
                      <a:pt x="92" y="39"/>
                      <a:pt x="92" y="8"/>
                    </a:cubicBezTo>
                    <a:cubicBezTo>
                      <a:pt x="86" y="3"/>
                      <a:pt x="79" y="0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9" name="Google Shape;16619;p18"/>
              <p:cNvSpPr/>
              <p:nvPr/>
            </p:nvSpPr>
            <p:spPr>
              <a:xfrm>
                <a:off x="944050" y="1301025"/>
                <a:ext cx="230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30" extrusionOk="0">
                    <a:moveTo>
                      <a:pt x="60" y="0"/>
                    </a:moveTo>
                    <a:cubicBezTo>
                      <a:pt x="21" y="0"/>
                      <a:pt x="1" y="45"/>
                      <a:pt x="1" y="69"/>
                    </a:cubicBezTo>
                    <a:cubicBezTo>
                      <a:pt x="1" y="69"/>
                      <a:pt x="31" y="130"/>
                      <a:pt x="31" y="130"/>
                    </a:cubicBezTo>
                    <a:cubicBezTo>
                      <a:pt x="61" y="100"/>
                      <a:pt x="92" y="100"/>
                      <a:pt x="92" y="100"/>
                    </a:cubicBezTo>
                    <a:cubicBezTo>
                      <a:pt x="92" y="69"/>
                      <a:pt x="92" y="39"/>
                      <a:pt x="92" y="8"/>
                    </a:cubicBezTo>
                    <a:cubicBezTo>
                      <a:pt x="80" y="3"/>
                      <a:pt x="70" y="0"/>
                      <a:pt x="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0" name="Google Shape;16620;p18"/>
              <p:cNvSpPr/>
              <p:nvPr/>
            </p:nvSpPr>
            <p:spPr>
              <a:xfrm>
                <a:off x="1826300" y="1294375"/>
                <a:ext cx="3800" cy="300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20" extrusionOk="0">
                    <a:moveTo>
                      <a:pt x="61" y="1"/>
                    </a:moveTo>
                    <a:cubicBezTo>
                      <a:pt x="61" y="1"/>
                      <a:pt x="30" y="31"/>
                      <a:pt x="0" y="31"/>
                    </a:cubicBezTo>
                    <a:cubicBezTo>
                      <a:pt x="0" y="31"/>
                      <a:pt x="0" y="92"/>
                      <a:pt x="30" y="92"/>
                    </a:cubicBezTo>
                    <a:cubicBezTo>
                      <a:pt x="30" y="92"/>
                      <a:pt x="30" y="119"/>
                      <a:pt x="48" y="119"/>
                    </a:cubicBezTo>
                    <a:cubicBezTo>
                      <a:pt x="57" y="119"/>
                      <a:pt x="71" y="112"/>
                      <a:pt x="91" y="92"/>
                    </a:cubicBezTo>
                    <a:cubicBezTo>
                      <a:pt x="152" y="62"/>
                      <a:pt x="91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1" name="Google Shape;16621;p18"/>
              <p:cNvSpPr/>
              <p:nvPr/>
            </p:nvSpPr>
            <p:spPr>
              <a:xfrm>
                <a:off x="1466100" y="1285275"/>
                <a:ext cx="30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2" extrusionOk="0">
                    <a:moveTo>
                      <a:pt x="61" y="0"/>
                    </a:moveTo>
                    <a:cubicBezTo>
                      <a:pt x="31" y="0"/>
                      <a:pt x="0" y="30"/>
                      <a:pt x="0" y="30"/>
                    </a:cubicBezTo>
                    <a:cubicBezTo>
                      <a:pt x="0" y="61"/>
                      <a:pt x="31" y="91"/>
                      <a:pt x="31" y="91"/>
                    </a:cubicBezTo>
                    <a:lnTo>
                      <a:pt x="122" y="3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2" name="Google Shape;16622;p18"/>
              <p:cNvSpPr/>
              <p:nvPr/>
            </p:nvSpPr>
            <p:spPr>
              <a:xfrm>
                <a:off x="1634025" y="1280700"/>
                <a:ext cx="3075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01" extrusionOk="0">
                    <a:moveTo>
                      <a:pt x="62" y="1"/>
                    </a:moveTo>
                    <a:cubicBezTo>
                      <a:pt x="62" y="1"/>
                      <a:pt x="31" y="31"/>
                      <a:pt x="1" y="31"/>
                    </a:cubicBezTo>
                    <a:cubicBezTo>
                      <a:pt x="1" y="61"/>
                      <a:pt x="31" y="92"/>
                      <a:pt x="31" y="92"/>
                    </a:cubicBezTo>
                    <a:cubicBezTo>
                      <a:pt x="49" y="98"/>
                      <a:pt x="63" y="100"/>
                      <a:pt x="74" y="100"/>
                    </a:cubicBezTo>
                    <a:cubicBezTo>
                      <a:pt x="122" y="100"/>
                      <a:pt x="122" y="56"/>
                      <a:pt x="122" y="31"/>
                    </a:cubicBezTo>
                    <a:cubicBezTo>
                      <a:pt x="122" y="1"/>
                      <a:pt x="92" y="1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3" name="Google Shape;16623;p18"/>
              <p:cNvSpPr/>
              <p:nvPr/>
            </p:nvSpPr>
            <p:spPr>
              <a:xfrm>
                <a:off x="1190250" y="1277675"/>
                <a:ext cx="232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2" extrusionOk="0">
                    <a:moveTo>
                      <a:pt x="62" y="0"/>
                    </a:moveTo>
                    <a:cubicBezTo>
                      <a:pt x="54" y="8"/>
                      <a:pt x="46" y="10"/>
                      <a:pt x="39" y="10"/>
                    </a:cubicBezTo>
                    <a:cubicBezTo>
                      <a:pt x="32" y="10"/>
                      <a:pt x="26" y="8"/>
                      <a:pt x="20" y="8"/>
                    </a:cubicBezTo>
                    <a:cubicBezTo>
                      <a:pt x="8" y="8"/>
                      <a:pt x="1" y="15"/>
                      <a:pt x="1" y="61"/>
                    </a:cubicBezTo>
                    <a:cubicBezTo>
                      <a:pt x="1" y="122"/>
                      <a:pt x="62" y="122"/>
                      <a:pt x="62" y="122"/>
                    </a:cubicBezTo>
                    <a:cubicBezTo>
                      <a:pt x="92" y="122"/>
                      <a:pt x="92" y="91"/>
                      <a:pt x="92" y="61"/>
                    </a:cubicBezTo>
                    <a:lnTo>
                      <a:pt x="6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4" name="Google Shape;16624;p18"/>
              <p:cNvSpPr/>
              <p:nvPr/>
            </p:nvSpPr>
            <p:spPr>
              <a:xfrm>
                <a:off x="1346800" y="1267025"/>
                <a:ext cx="3050" cy="245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98" extrusionOk="0">
                    <a:moveTo>
                      <a:pt x="61" y="1"/>
                    </a:moveTo>
                    <a:cubicBezTo>
                      <a:pt x="61" y="1"/>
                      <a:pt x="0" y="31"/>
                      <a:pt x="0" y="31"/>
                    </a:cubicBezTo>
                    <a:cubicBezTo>
                      <a:pt x="0" y="61"/>
                      <a:pt x="31" y="92"/>
                      <a:pt x="31" y="92"/>
                    </a:cubicBezTo>
                    <a:cubicBezTo>
                      <a:pt x="44" y="96"/>
                      <a:pt x="55" y="98"/>
                      <a:pt x="64" y="98"/>
                    </a:cubicBezTo>
                    <a:cubicBezTo>
                      <a:pt x="122" y="98"/>
                      <a:pt x="122" y="31"/>
                      <a:pt x="122" y="31"/>
                    </a:cubicBezTo>
                    <a:cubicBezTo>
                      <a:pt x="122" y="1"/>
                      <a:pt x="9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5" name="Google Shape;16625;p18"/>
              <p:cNvSpPr/>
              <p:nvPr/>
            </p:nvSpPr>
            <p:spPr>
              <a:xfrm>
                <a:off x="1269275" y="1267225"/>
                <a:ext cx="3075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84" extrusionOk="0">
                    <a:moveTo>
                      <a:pt x="73" y="0"/>
                    </a:moveTo>
                    <a:cubicBezTo>
                      <a:pt x="62" y="0"/>
                      <a:pt x="47" y="8"/>
                      <a:pt x="31" y="23"/>
                    </a:cubicBezTo>
                    <a:cubicBezTo>
                      <a:pt x="1" y="53"/>
                      <a:pt x="62" y="84"/>
                      <a:pt x="92" y="84"/>
                    </a:cubicBezTo>
                    <a:cubicBezTo>
                      <a:pt x="92" y="84"/>
                      <a:pt x="123" y="53"/>
                      <a:pt x="123" y="53"/>
                    </a:cubicBezTo>
                    <a:cubicBezTo>
                      <a:pt x="123" y="23"/>
                      <a:pt x="92" y="23"/>
                      <a:pt x="92" y="23"/>
                    </a:cubicBezTo>
                    <a:cubicBezTo>
                      <a:pt x="92" y="8"/>
                      <a:pt x="85" y="0"/>
                      <a:pt x="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6" name="Google Shape;16626;p18"/>
              <p:cNvSpPr/>
              <p:nvPr/>
            </p:nvSpPr>
            <p:spPr>
              <a:xfrm>
                <a:off x="1800450" y="1261700"/>
                <a:ext cx="83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84" extrusionOk="0">
                    <a:moveTo>
                      <a:pt x="1" y="1"/>
                    </a:moveTo>
                    <a:cubicBezTo>
                      <a:pt x="61" y="122"/>
                      <a:pt x="213" y="183"/>
                      <a:pt x="335" y="183"/>
                    </a:cubicBezTo>
                    <a:cubicBezTo>
                      <a:pt x="274" y="1"/>
                      <a:pt x="122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7" name="Google Shape;16627;p18"/>
              <p:cNvSpPr/>
              <p:nvPr/>
            </p:nvSpPr>
            <p:spPr>
              <a:xfrm>
                <a:off x="1878725" y="1260200"/>
                <a:ext cx="230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7" extrusionOk="0">
                    <a:moveTo>
                      <a:pt x="31" y="0"/>
                    </a:moveTo>
                    <a:cubicBezTo>
                      <a:pt x="0" y="0"/>
                      <a:pt x="0" y="30"/>
                      <a:pt x="0" y="61"/>
                    </a:cubicBezTo>
                    <a:cubicBezTo>
                      <a:pt x="0" y="91"/>
                      <a:pt x="8" y="106"/>
                      <a:pt x="23" y="106"/>
                    </a:cubicBezTo>
                    <a:cubicBezTo>
                      <a:pt x="38" y="106"/>
                      <a:pt x="61" y="91"/>
                      <a:pt x="92" y="61"/>
                    </a:cubicBezTo>
                    <a:cubicBezTo>
                      <a:pt x="92" y="30"/>
                      <a:pt x="92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8" name="Google Shape;16628;p18"/>
              <p:cNvSpPr/>
              <p:nvPr/>
            </p:nvSpPr>
            <p:spPr>
              <a:xfrm>
                <a:off x="2156125" y="1242450"/>
                <a:ext cx="4850" cy="560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224" extrusionOk="0">
                    <a:moveTo>
                      <a:pt x="93" y="0"/>
                    </a:moveTo>
                    <a:cubicBezTo>
                      <a:pt x="76" y="0"/>
                      <a:pt x="55" y="3"/>
                      <a:pt x="29" y="11"/>
                    </a:cubicBezTo>
                    <a:cubicBezTo>
                      <a:pt x="1" y="39"/>
                      <a:pt x="79" y="148"/>
                      <a:pt x="164" y="187"/>
                    </a:cubicBezTo>
                    <a:lnTo>
                      <a:pt x="164" y="187"/>
                    </a:lnTo>
                    <a:cubicBezTo>
                      <a:pt x="152" y="116"/>
                      <a:pt x="194" y="0"/>
                      <a:pt x="93" y="0"/>
                    </a:cubicBezTo>
                    <a:close/>
                    <a:moveTo>
                      <a:pt x="164" y="187"/>
                    </a:moveTo>
                    <a:cubicBezTo>
                      <a:pt x="167" y="202"/>
                      <a:pt x="172" y="214"/>
                      <a:pt x="181" y="224"/>
                    </a:cubicBezTo>
                    <a:lnTo>
                      <a:pt x="181" y="193"/>
                    </a:lnTo>
                    <a:cubicBezTo>
                      <a:pt x="175" y="191"/>
                      <a:pt x="170" y="189"/>
                      <a:pt x="164" y="18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9" name="Google Shape;16629;p18"/>
              <p:cNvSpPr/>
              <p:nvPr/>
            </p:nvSpPr>
            <p:spPr>
              <a:xfrm>
                <a:off x="1590725" y="1237400"/>
                <a:ext cx="305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0" extrusionOk="0">
                    <a:moveTo>
                      <a:pt x="61" y="0"/>
                    </a:moveTo>
                    <a:cubicBezTo>
                      <a:pt x="31" y="31"/>
                      <a:pt x="31" y="61"/>
                      <a:pt x="0" y="61"/>
                    </a:cubicBezTo>
                    <a:cubicBezTo>
                      <a:pt x="16" y="107"/>
                      <a:pt x="31" y="129"/>
                      <a:pt x="50" y="129"/>
                    </a:cubicBezTo>
                    <a:cubicBezTo>
                      <a:pt x="69" y="129"/>
                      <a:pt x="92" y="107"/>
                      <a:pt x="122" y="61"/>
                    </a:cubicBezTo>
                    <a:cubicBezTo>
                      <a:pt x="122" y="31"/>
                      <a:pt x="122" y="31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0" name="Google Shape;16630;p18"/>
              <p:cNvSpPr/>
              <p:nvPr/>
            </p:nvSpPr>
            <p:spPr>
              <a:xfrm>
                <a:off x="743450" y="1228075"/>
                <a:ext cx="305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30" extrusionOk="0">
                    <a:moveTo>
                      <a:pt x="60" y="0"/>
                    </a:moveTo>
                    <a:cubicBezTo>
                      <a:pt x="20" y="0"/>
                      <a:pt x="0" y="45"/>
                      <a:pt x="0" y="69"/>
                    </a:cubicBezTo>
                    <a:cubicBezTo>
                      <a:pt x="0" y="100"/>
                      <a:pt x="31" y="130"/>
                      <a:pt x="31" y="130"/>
                    </a:cubicBezTo>
                    <a:cubicBezTo>
                      <a:pt x="61" y="100"/>
                      <a:pt x="91" y="100"/>
                      <a:pt x="91" y="100"/>
                    </a:cubicBezTo>
                    <a:cubicBezTo>
                      <a:pt x="91" y="69"/>
                      <a:pt x="122" y="69"/>
                      <a:pt x="91" y="8"/>
                    </a:cubicBezTo>
                    <a:cubicBezTo>
                      <a:pt x="80" y="3"/>
                      <a:pt x="69" y="0"/>
                      <a:pt x="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1" name="Google Shape;16631;p18"/>
              <p:cNvSpPr/>
              <p:nvPr/>
            </p:nvSpPr>
            <p:spPr>
              <a:xfrm>
                <a:off x="1969150" y="1205475"/>
                <a:ext cx="3050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23" extrusionOk="0">
                    <a:moveTo>
                      <a:pt x="92" y="1"/>
                    </a:moveTo>
                    <a:cubicBezTo>
                      <a:pt x="61" y="1"/>
                      <a:pt x="31" y="1"/>
                      <a:pt x="31" y="31"/>
                    </a:cubicBezTo>
                    <a:cubicBezTo>
                      <a:pt x="0" y="92"/>
                      <a:pt x="61" y="122"/>
                      <a:pt x="92" y="122"/>
                    </a:cubicBezTo>
                    <a:cubicBezTo>
                      <a:pt x="122" y="92"/>
                      <a:pt x="122" y="61"/>
                      <a:pt x="122" y="61"/>
                    </a:cubicBezTo>
                    <a:cubicBezTo>
                      <a:pt x="122" y="31"/>
                      <a:pt x="122" y="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2" name="Google Shape;16632;p18"/>
              <p:cNvSpPr/>
              <p:nvPr/>
            </p:nvSpPr>
            <p:spPr>
              <a:xfrm>
                <a:off x="1815650" y="1194075"/>
                <a:ext cx="382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2" extrusionOk="0">
                    <a:moveTo>
                      <a:pt x="92" y="1"/>
                    </a:moveTo>
                    <a:cubicBezTo>
                      <a:pt x="31" y="1"/>
                      <a:pt x="0" y="31"/>
                      <a:pt x="92" y="92"/>
                    </a:cubicBezTo>
                    <a:lnTo>
                      <a:pt x="152" y="92"/>
                    </a:lnTo>
                    <a:lnTo>
                      <a:pt x="152" y="31"/>
                    </a:lnTo>
                    <a:cubicBezTo>
                      <a:pt x="122" y="1"/>
                      <a:pt x="122" y="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3" name="Google Shape;16633;p18"/>
              <p:cNvSpPr/>
              <p:nvPr/>
            </p:nvSpPr>
            <p:spPr>
              <a:xfrm>
                <a:off x="904550" y="1184950"/>
                <a:ext cx="3825" cy="30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0" extrusionOk="0">
                    <a:moveTo>
                      <a:pt x="91" y="1"/>
                    </a:moveTo>
                    <a:cubicBezTo>
                      <a:pt x="61" y="1"/>
                      <a:pt x="30" y="31"/>
                      <a:pt x="30" y="31"/>
                    </a:cubicBezTo>
                    <a:cubicBezTo>
                      <a:pt x="30" y="31"/>
                      <a:pt x="0" y="92"/>
                      <a:pt x="30" y="92"/>
                    </a:cubicBezTo>
                    <a:cubicBezTo>
                      <a:pt x="30" y="92"/>
                      <a:pt x="17" y="119"/>
                      <a:pt x="35" y="119"/>
                    </a:cubicBezTo>
                    <a:cubicBezTo>
                      <a:pt x="44" y="119"/>
                      <a:pt x="61" y="112"/>
                      <a:pt x="91" y="92"/>
                    </a:cubicBezTo>
                    <a:cubicBezTo>
                      <a:pt x="152" y="62"/>
                      <a:pt x="122" y="1"/>
                      <a:pt x="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4" name="Google Shape;16634;p18"/>
              <p:cNvSpPr/>
              <p:nvPr/>
            </p:nvSpPr>
            <p:spPr>
              <a:xfrm>
                <a:off x="1870350" y="1184950"/>
                <a:ext cx="800" cy="15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62" extrusionOk="0">
                    <a:moveTo>
                      <a:pt x="31" y="1"/>
                    </a:moveTo>
                    <a:lnTo>
                      <a:pt x="1" y="62"/>
                    </a:lnTo>
                    <a:lnTo>
                      <a:pt x="31" y="62"/>
                    </a:lnTo>
                    <a:lnTo>
                      <a:pt x="3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5" name="Google Shape;16635;p18"/>
              <p:cNvSpPr/>
              <p:nvPr/>
            </p:nvSpPr>
            <p:spPr>
              <a:xfrm>
                <a:off x="1703950" y="1170525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0" y="0"/>
                    </a:moveTo>
                    <a:lnTo>
                      <a:pt x="183" y="183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6" name="Google Shape;16636;p18"/>
              <p:cNvSpPr/>
              <p:nvPr/>
            </p:nvSpPr>
            <p:spPr>
              <a:xfrm>
                <a:off x="1758650" y="1352900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1" y="91"/>
                      <a:pt x="122" y="152"/>
                      <a:pt x="214" y="15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7" name="Google Shape;16637;p18"/>
              <p:cNvSpPr/>
              <p:nvPr/>
            </p:nvSpPr>
            <p:spPr>
              <a:xfrm>
                <a:off x="1724450" y="1336175"/>
                <a:ext cx="800" cy="7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31" extrusionOk="0">
                    <a:moveTo>
                      <a:pt x="1" y="1"/>
                    </a:moveTo>
                    <a:lnTo>
                      <a:pt x="31" y="31"/>
                    </a:lnTo>
                    <a:lnTo>
                      <a:pt x="3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8" name="Google Shape;16638;p18"/>
              <p:cNvSpPr/>
              <p:nvPr/>
            </p:nvSpPr>
            <p:spPr>
              <a:xfrm>
                <a:off x="869575" y="1334650"/>
                <a:ext cx="30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53" extrusionOk="0">
                    <a:moveTo>
                      <a:pt x="31" y="1"/>
                    </a:moveTo>
                    <a:cubicBezTo>
                      <a:pt x="1" y="31"/>
                      <a:pt x="1" y="92"/>
                      <a:pt x="31" y="153"/>
                    </a:cubicBezTo>
                    <a:cubicBezTo>
                      <a:pt x="31" y="153"/>
                      <a:pt x="62" y="153"/>
                      <a:pt x="92" y="122"/>
                    </a:cubicBezTo>
                    <a:cubicBezTo>
                      <a:pt x="122" y="62"/>
                      <a:pt x="92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39" name="Google Shape;16639;p18"/>
            <p:cNvGrpSpPr/>
            <p:nvPr/>
          </p:nvGrpSpPr>
          <p:grpSpPr>
            <a:xfrm>
              <a:off x="6744476" y="-582353"/>
              <a:ext cx="3088553" cy="1927873"/>
              <a:chOff x="2546800" y="2672025"/>
              <a:chExt cx="1491550" cy="931025"/>
            </a:xfrm>
          </p:grpSpPr>
          <p:sp>
            <p:nvSpPr>
              <p:cNvPr id="16640" name="Google Shape;16640;p18"/>
              <p:cNvSpPr/>
              <p:nvPr/>
            </p:nvSpPr>
            <p:spPr>
              <a:xfrm>
                <a:off x="3978300" y="3147200"/>
                <a:ext cx="60050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2212" extrusionOk="0">
                    <a:moveTo>
                      <a:pt x="1222" y="0"/>
                    </a:moveTo>
                    <a:cubicBezTo>
                      <a:pt x="953" y="0"/>
                      <a:pt x="690" y="102"/>
                      <a:pt x="517" y="296"/>
                    </a:cubicBezTo>
                    <a:cubicBezTo>
                      <a:pt x="153" y="509"/>
                      <a:pt x="1" y="904"/>
                      <a:pt x="92" y="1269"/>
                    </a:cubicBezTo>
                    <a:cubicBezTo>
                      <a:pt x="305" y="1846"/>
                      <a:pt x="821" y="2211"/>
                      <a:pt x="1429" y="2211"/>
                    </a:cubicBezTo>
                    <a:cubicBezTo>
                      <a:pt x="1855" y="2150"/>
                      <a:pt x="2189" y="1816"/>
                      <a:pt x="2280" y="1390"/>
                    </a:cubicBezTo>
                    <a:cubicBezTo>
                      <a:pt x="2311" y="1299"/>
                      <a:pt x="2341" y="1238"/>
                      <a:pt x="2402" y="1178"/>
                    </a:cubicBezTo>
                    <a:lnTo>
                      <a:pt x="2402" y="783"/>
                    </a:lnTo>
                    <a:cubicBezTo>
                      <a:pt x="2189" y="448"/>
                      <a:pt x="1885" y="205"/>
                      <a:pt x="1551" y="53"/>
                    </a:cubicBezTo>
                    <a:cubicBezTo>
                      <a:pt x="1444" y="18"/>
                      <a:pt x="1333" y="0"/>
                      <a:pt x="12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1" name="Google Shape;16641;p18"/>
              <p:cNvSpPr/>
              <p:nvPr/>
            </p:nvSpPr>
            <p:spPr>
              <a:xfrm>
                <a:off x="3317950" y="3020525"/>
                <a:ext cx="67650" cy="54050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162" extrusionOk="0">
                    <a:moveTo>
                      <a:pt x="1142" y="0"/>
                    </a:moveTo>
                    <a:cubicBezTo>
                      <a:pt x="895" y="0"/>
                      <a:pt x="637" y="87"/>
                      <a:pt x="366" y="287"/>
                    </a:cubicBezTo>
                    <a:cubicBezTo>
                      <a:pt x="1" y="621"/>
                      <a:pt x="31" y="1047"/>
                      <a:pt x="92" y="1473"/>
                    </a:cubicBezTo>
                    <a:cubicBezTo>
                      <a:pt x="1" y="1655"/>
                      <a:pt x="92" y="1746"/>
                      <a:pt x="244" y="1776"/>
                    </a:cubicBezTo>
                    <a:cubicBezTo>
                      <a:pt x="366" y="1776"/>
                      <a:pt x="457" y="1837"/>
                      <a:pt x="548" y="1898"/>
                    </a:cubicBezTo>
                    <a:cubicBezTo>
                      <a:pt x="878" y="2069"/>
                      <a:pt x="1134" y="2162"/>
                      <a:pt x="1356" y="2162"/>
                    </a:cubicBezTo>
                    <a:cubicBezTo>
                      <a:pt x="1687" y="2162"/>
                      <a:pt x="1941" y="1957"/>
                      <a:pt x="2250" y="1503"/>
                    </a:cubicBezTo>
                    <a:cubicBezTo>
                      <a:pt x="2311" y="1381"/>
                      <a:pt x="2432" y="1290"/>
                      <a:pt x="2554" y="1229"/>
                    </a:cubicBezTo>
                    <a:cubicBezTo>
                      <a:pt x="2706" y="895"/>
                      <a:pt x="2676" y="652"/>
                      <a:pt x="2250" y="530"/>
                    </a:cubicBezTo>
                    <a:cubicBezTo>
                      <a:pt x="1897" y="214"/>
                      <a:pt x="1532" y="0"/>
                      <a:pt x="11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2" name="Google Shape;16642;p18"/>
              <p:cNvSpPr/>
              <p:nvPr/>
            </p:nvSpPr>
            <p:spPr>
              <a:xfrm>
                <a:off x="3397750" y="3281150"/>
                <a:ext cx="61575" cy="52350"/>
              </a:xfrm>
              <a:custGeom>
                <a:avLst/>
                <a:gdLst/>
                <a:ahLst/>
                <a:cxnLst/>
                <a:rect l="l" t="t" r="r" b="b"/>
                <a:pathLst>
                  <a:path w="2463" h="2094" extrusionOk="0">
                    <a:moveTo>
                      <a:pt x="1303" y="1"/>
                    </a:moveTo>
                    <a:cubicBezTo>
                      <a:pt x="1071" y="1"/>
                      <a:pt x="835" y="81"/>
                      <a:pt x="639" y="257"/>
                    </a:cubicBezTo>
                    <a:cubicBezTo>
                      <a:pt x="426" y="440"/>
                      <a:pt x="213" y="531"/>
                      <a:pt x="0" y="713"/>
                    </a:cubicBezTo>
                    <a:cubicBezTo>
                      <a:pt x="122" y="835"/>
                      <a:pt x="335" y="896"/>
                      <a:pt x="274" y="1108"/>
                    </a:cubicBezTo>
                    <a:cubicBezTo>
                      <a:pt x="487" y="1382"/>
                      <a:pt x="547" y="1716"/>
                      <a:pt x="821" y="1929"/>
                    </a:cubicBezTo>
                    <a:cubicBezTo>
                      <a:pt x="1003" y="2020"/>
                      <a:pt x="1186" y="2051"/>
                      <a:pt x="1368" y="2081"/>
                    </a:cubicBezTo>
                    <a:cubicBezTo>
                      <a:pt x="1412" y="2090"/>
                      <a:pt x="1454" y="2094"/>
                      <a:pt x="1495" y="2094"/>
                    </a:cubicBezTo>
                    <a:cubicBezTo>
                      <a:pt x="1742" y="2094"/>
                      <a:pt x="1954" y="1960"/>
                      <a:pt x="2189" y="1960"/>
                    </a:cubicBezTo>
                    <a:cubicBezTo>
                      <a:pt x="2280" y="1777"/>
                      <a:pt x="2371" y="1656"/>
                      <a:pt x="2462" y="1504"/>
                    </a:cubicBezTo>
                    <a:cubicBezTo>
                      <a:pt x="2402" y="1291"/>
                      <a:pt x="2341" y="1048"/>
                      <a:pt x="2310" y="805"/>
                    </a:cubicBezTo>
                    <a:cubicBezTo>
                      <a:pt x="2190" y="303"/>
                      <a:pt x="1753" y="1"/>
                      <a:pt x="13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3" name="Google Shape;16643;p18"/>
              <p:cNvSpPr/>
              <p:nvPr/>
            </p:nvSpPr>
            <p:spPr>
              <a:xfrm>
                <a:off x="2906850" y="3082450"/>
                <a:ext cx="61575" cy="69125"/>
              </a:xfrm>
              <a:custGeom>
                <a:avLst/>
                <a:gdLst/>
                <a:ahLst/>
                <a:cxnLst/>
                <a:rect l="l" t="t" r="r" b="b"/>
                <a:pathLst>
                  <a:path w="2463" h="2765" extrusionOk="0">
                    <a:moveTo>
                      <a:pt x="759" y="1"/>
                    </a:moveTo>
                    <a:cubicBezTo>
                      <a:pt x="612" y="1"/>
                      <a:pt x="512" y="144"/>
                      <a:pt x="426" y="272"/>
                    </a:cubicBezTo>
                    <a:cubicBezTo>
                      <a:pt x="335" y="394"/>
                      <a:pt x="365" y="576"/>
                      <a:pt x="274" y="698"/>
                    </a:cubicBezTo>
                    <a:cubicBezTo>
                      <a:pt x="1" y="1184"/>
                      <a:pt x="62" y="1762"/>
                      <a:pt x="457" y="2126"/>
                    </a:cubicBezTo>
                    <a:cubicBezTo>
                      <a:pt x="639" y="2339"/>
                      <a:pt x="791" y="2552"/>
                      <a:pt x="1004" y="2765"/>
                    </a:cubicBezTo>
                    <a:lnTo>
                      <a:pt x="1490" y="2430"/>
                    </a:lnTo>
                    <a:cubicBezTo>
                      <a:pt x="1581" y="2309"/>
                      <a:pt x="1186" y="2430"/>
                      <a:pt x="1399" y="2217"/>
                    </a:cubicBezTo>
                    <a:cubicBezTo>
                      <a:pt x="1581" y="2035"/>
                      <a:pt x="1946" y="2035"/>
                      <a:pt x="2068" y="1701"/>
                    </a:cubicBezTo>
                    <a:cubicBezTo>
                      <a:pt x="2098" y="1762"/>
                      <a:pt x="2098" y="1822"/>
                      <a:pt x="2159" y="1883"/>
                    </a:cubicBezTo>
                    <a:cubicBezTo>
                      <a:pt x="2463" y="1518"/>
                      <a:pt x="2159" y="1154"/>
                      <a:pt x="2037" y="880"/>
                    </a:cubicBezTo>
                    <a:cubicBezTo>
                      <a:pt x="1926" y="630"/>
                      <a:pt x="1790" y="355"/>
                      <a:pt x="1467" y="355"/>
                    </a:cubicBezTo>
                    <a:cubicBezTo>
                      <a:pt x="1436" y="355"/>
                      <a:pt x="1403" y="358"/>
                      <a:pt x="1369" y="363"/>
                    </a:cubicBezTo>
                    <a:cubicBezTo>
                      <a:pt x="1223" y="363"/>
                      <a:pt x="1096" y="519"/>
                      <a:pt x="958" y="519"/>
                    </a:cubicBezTo>
                    <a:cubicBezTo>
                      <a:pt x="924" y="519"/>
                      <a:pt x="888" y="509"/>
                      <a:pt x="852" y="485"/>
                    </a:cubicBezTo>
                    <a:cubicBezTo>
                      <a:pt x="700" y="363"/>
                      <a:pt x="973" y="242"/>
                      <a:pt x="973" y="90"/>
                    </a:cubicBezTo>
                    <a:cubicBezTo>
                      <a:pt x="892" y="27"/>
                      <a:pt x="821" y="1"/>
                      <a:pt x="7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4" name="Google Shape;16644;p18"/>
              <p:cNvSpPr/>
              <p:nvPr/>
            </p:nvSpPr>
            <p:spPr>
              <a:xfrm>
                <a:off x="2652300" y="3101400"/>
                <a:ext cx="479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948" extrusionOk="0">
                    <a:moveTo>
                      <a:pt x="1003" y="0"/>
                    </a:moveTo>
                    <a:cubicBezTo>
                      <a:pt x="365" y="0"/>
                      <a:pt x="0" y="304"/>
                      <a:pt x="0" y="821"/>
                    </a:cubicBezTo>
                    <a:cubicBezTo>
                      <a:pt x="58" y="1608"/>
                      <a:pt x="368" y="1948"/>
                      <a:pt x="983" y="1948"/>
                    </a:cubicBezTo>
                    <a:cubicBezTo>
                      <a:pt x="1009" y="1948"/>
                      <a:pt x="1036" y="1947"/>
                      <a:pt x="1064" y="1946"/>
                    </a:cubicBezTo>
                    <a:cubicBezTo>
                      <a:pt x="1672" y="1946"/>
                      <a:pt x="1915" y="1763"/>
                      <a:pt x="1915" y="1095"/>
                    </a:cubicBezTo>
                    <a:cubicBezTo>
                      <a:pt x="1915" y="426"/>
                      <a:pt x="1581" y="0"/>
                      <a:pt x="1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5" name="Google Shape;16645;p18"/>
              <p:cNvSpPr/>
              <p:nvPr/>
            </p:nvSpPr>
            <p:spPr>
              <a:xfrm>
                <a:off x="3715375" y="2672025"/>
                <a:ext cx="56275" cy="509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039" extrusionOk="0">
                    <a:moveTo>
                      <a:pt x="850" y="0"/>
                    </a:moveTo>
                    <a:cubicBezTo>
                      <a:pt x="342" y="0"/>
                      <a:pt x="60" y="361"/>
                      <a:pt x="31" y="975"/>
                    </a:cubicBezTo>
                    <a:cubicBezTo>
                      <a:pt x="1" y="1552"/>
                      <a:pt x="426" y="2038"/>
                      <a:pt x="1004" y="2038"/>
                    </a:cubicBezTo>
                    <a:cubicBezTo>
                      <a:pt x="2250" y="1856"/>
                      <a:pt x="2159" y="63"/>
                      <a:pt x="913" y="2"/>
                    </a:cubicBezTo>
                    <a:cubicBezTo>
                      <a:pt x="891" y="1"/>
                      <a:pt x="871" y="0"/>
                      <a:pt x="8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6" name="Google Shape;16646;p18"/>
              <p:cNvSpPr/>
              <p:nvPr/>
            </p:nvSpPr>
            <p:spPr>
              <a:xfrm>
                <a:off x="3210050" y="3218325"/>
                <a:ext cx="45625" cy="495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981" extrusionOk="0">
                    <a:moveTo>
                      <a:pt x="1458" y="1"/>
                    </a:moveTo>
                    <a:cubicBezTo>
                      <a:pt x="1406" y="1"/>
                      <a:pt x="1346" y="12"/>
                      <a:pt x="1277" y="35"/>
                    </a:cubicBezTo>
                    <a:lnTo>
                      <a:pt x="1004" y="96"/>
                    </a:lnTo>
                    <a:cubicBezTo>
                      <a:pt x="821" y="217"/>
                      <a:pt x="609" y="278"/>
                      <a:pt x="457" y="491"/>
                    </a:cubicBezTo>
                    <a:lnTo>
                      <a:pt x="213" y="612"/>
                    </a:lnTo>
                    <a:cubicBezTo>
                      <a:pt x="61" y="673"/>
                      <a:pt x="1" y="764"/>
                      <a:pt x="61" y="916"/>
                    </a:cubicBezTo>
                    <a:lnTo>
                      <a:pt x="61" y="1129"/>
                    </a:lnTo>
                    <a:cubicBezTo>
                      <a:pt x="1" y="1220"/>
                      <a:pt x="1" y="1372"/>
                      <a:pt x="61" y="1463"/>
                    </a:cubicBezTo>
                    <a:cubicBezTo>
                      <a:pt x="61" y="1646"/>
                      <a:pt x="153" y="1798"/>
                      <a:pt x="335" y="1828"/>
                    </a:cubicBezTo>
                    <a:lnTo>
                      <a:pt x="457" y="1950"/>
                    </a:lnTo>
                    <a:cubicBezTo>
                      <a:pt x="578" y="1980"/>
                      <a:pt x="700" y="1980"/>
                      <a:pt x="791" y="1980"/>
                    </a:cubicBezTo>
                    <a:cubicBezTo>
                      <a:pt x="1581" y="1919"/>
                      <a:pt x="1824" y="1585"/>
                      <a:pt x="1642" y="825"/>
                    </a:cubicBezTo>
                    <a:cubicBezTo>
                      <a:pt x="1581" y="673"/>
                      <a:pt x="1581" y="491"/>
                      <a:pt x="1612" y="308"/>
                    </a:cubicBezTo>
                    <a:cubicBezTo>
                      <a:pt x="1680" y="103"/>
                      <a:pt x="1612" y="1"/>
                      <a:pt x="14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7" name="Google Shape;16647;p18"/>
              <p:cNvSpPr/>
              <p:nvPr/>
            </p:nvSpPr>
            <p:spPr>
              <a:xfrm>
                <a:off x="3599875" y="3104925"/>
                <a:ext cx="50950" cy="43450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1738" extrusionOk="0">
                    <a:moveTo>
                      <a:pt x="914" y="0"/>
                    </a:moveTo>
                    <a:cubicBezTo>
                      <a:pt x="753" y="0"/>
                      <a:pt x="596" y="40"/>
                      <a:pt x="457" y="133"/>
                    </a:cubicBezTo>
                    <a:cubicBezTo>
                      <a:pt x="122" y="498"/>
                      <a:pt x="1" y="984"/>
                      <a:pt x="92" y="1501"/>
                    </a:cubicBezTo>
                    <a:cubicBezTo>
                      <a:pt x="122" y="1531"/>
                      <a:pt x="183" y="1622"/>
                      <a:pt x="213" y="1622"/>
                    </a:cubicBezTo>
                    <a:cubicBezTo>
                      <a:pt x="488" y="1642"/>
                      <a:pt x="750" y="1738"/>
                      <a:pt x="1015" y="1738"/>
                    </a:cubicBezTo>
                    <a:cubicBezTo>
                      <a:pt x="1161" y="1738"/>
                      <a:pt x="1309" y="1709"/>
                      <a:pt x="1460" y="1622"/>
                    </a:cubicBezTo>
                    <a:cubicBezTo>
                      <a:pt x="1824" y="1440"/>
                      <a:pt x="2037" y="1015"/>
                      <a:pt x="1946" y="619"/>
                    </a:cubicBezTo>
                    <a:cubicBezTo>
                      <a:pt x="1855" y="163"/>
                      <a:pt x="1672" y="11"/>
                      <a:pt x="1064" y="11"/>
                    </a:cubicBezTo>
                    <a:cubicBezTo>
                      <a:pt x="1014" y="4"/>
                      <a:pt x="964" y="0"/>
                      <a:pt x="9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8" name="Google Shape;16648;p18"/>
              <p:cNvSpPr/>
              <p:nvPr/>
            </p:nvSpPr>
            <p:spPr>
              <a:xfrm>
                <a:off x="2972975" y="3019825"/>
                <a:ext cx="49400" cy="4182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1673" extrusionOk="0">
                    <a:moveTo>
                      <a:pt x="382" y="1"/>
                    </a:moveTo>
                    <a:cubicBezTo>
                      <a:pt x="169" y="1"/>
                      <a:pt x="112" y="161"/>
                      <a:pt x="183" y="467"/>
                    </a:cubicBezTo>
                    <a:lnTo>
                      <a:pt x="183" y="558"/>
                    </a:lnTo>
                    <a:cubicBezTo>
                      <a:pt x="91" y="680"/>
                      <a:pt x="183" y="862"/>
                      <a:pt x="61" y="984"/>
                    </a:cubicBezTo>
                    <a:cubicBezTo>
                      <a:pt x="61" y="1166"/>
                      <a:pt x="0" y="1379"/>
                      <a:pt x="183" y="1531"/>
                    </a:cubicBezTo>
                    <a:cubicBezTo>
                      <a:pt x="537" y="1622"/>
                      <a:pt x="811" y="1673"/>
                      <a:pt x="1032" y="1673"/>
                    </a:cubicBezTo>
                    <a:cubicBezTo>
                      <a:pt x="1476" y="1673"/>
                      <a:pt x="1712" y="1470"/>
                      <a:pt x="1976" y="984"/>
                    </a:cubicBezTo>
                    <a:cubicBezTo>
                      <a:pt x="1915" y="346"/>
                      <a:pt x="1672" y="72"/>
                      <a:pt x="1094" y="42"/>
                    </a:cubicBezTo>
                    <a:lnTo>
                      <a:pt x="608" y="42"/>
                    </a:lnTo>
                    <a:cubicBezTo>
                      <a:pt x="519" y="14"/>
                      <a:pt x="444" y="1"/>
                      <a:pt x="3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9" name="Google Shape;16649;p18"/>
              <p:cNvSpPr/>
              <p:nvPr/>
            </p:nvSpPr>
            <p:spPr>
              <a:xfrm>
                <a:off x="3522375" y="2834700"/>
                <a:ext cx="47125" cy="42950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18" extrusionOk="0">
                    <a:moveTo>
                      <a:pt x="1051" y="0"/>
                    </a:moveTo>
                    <a:cubicBezTo>
                      <a:pt x="820" y="0"/>
                      <a:pt x="567" y="132"/>
                      <a:pt x="304" y="395"/>
                    </a:cubicBezTo>
                    <a:cubicBezTo>
                      <a:pt x="61" y="699"/>
                      <a:pt x="0" y="1033"/>
                      <a:pt x="335" y="1337"/>
                    </a:cubicBezTo>
                    <a:cubicBezTo>
                      <a:pt x="487" y="1489"/>
                      <a:pt x="669" y="1611"/>
                      <a:pt x="912" y="1671"/>
                    </a:cubicBezTo>
                    <a:cubicBezTo>
                      <a:pt x="983" y="1703"/>
                      <a:pt x="1060" y="1718"/>
                      <a:pt x="1137" y="1718"/>
                    </a:cubicBezTo>
                    <a:cubicBezTo>
                      <a:pt x="1360" y="1718"/>
                      <a:pt x="1590" y="1593"/>
                      <a:pt x="1702" y="1367"/>
                    </a:cubicBezTo>
                    <a:cubicBezTo>
                      <a:pt x="1885" y="972"/>
                      <a:pt x="1824" y="516"/>
                      <a:pt x="1520" y="212"/>
                    </a:cubicBezTo>
                    <a:cubicBezTo>
                      <a:pt x="1379" y="71"/>
                      <a:pt x="1221" y="0"/>
                      <a:pt x="10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0" name="Google Shape;16650;p18"/>
              <p:cNvSpPr/>
              <p:nvPr/>
            </p:nvSpPr>
            <p:spPr>
              <a:xfrm>
                <a:off x="2835425" y="3072525"/>
                <a:ext cx="47900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977" extrusionOk="0">
                    <a:moveTo>
                      <a:pt x="943" y="0"/>
                    </a:moveTo>
                    <a:cubicBezTo>
                      <a:pt x="912" y="31"/>
                      <a:pt x="852" y="61"/>
                      <a:pt x="791" y="92"/>
                    </a:cubicBezTo>
                    <a:lnTo>
                      <a:pt x="669" y="92"/>
                    </a:lnTo>
                    <a:cubicBezTo>
                      <a:pt x="608" y="183"/>
                      <a:pt x="487" y="152"/>
                      <a:pt x="426" y="244"/>
                    </a:cubicBezTo>
                    <a:cubicBezTo>
                      <a:pt x="1" y="852"/>
                      <a:pt x="92" y="1338"/>
                      <a:pt x="669" y="1885"/>
                    </a:cubicBezTo>
                    <a:cubicBezTo>
                      <a:pt x="771" y="1865"/>
                      <a:pt x="875" y="1855"/>
                      <a:pt x="981" y="1855"/>
                    </a:cubicBezTo>
                    <a:cubicBezTo>
                      <a:pt x="1193" y="1855"/>
                      <a:pt x="1409" y="1895"/>
                      <a:pt x="1611" y="1976"/>
                    </a:cubicBezTo>
                    <a:cubicBezTo>
                      <a:pt x="1763" y="1976"/>
                      <a:pt x="1855" y="1885"/>
                      <a:pt x="1915" y="1733"/>
                    </a:cubicBezTo>
                    <a:cubicBezTo>
                      <a:pt x="1885" y="1399"/>
                      <a:pt x="1855" y="1064"/>
                      <a:pt x="1794" y="760"/>
                    </a:cubicBezTo>
                    <a:cubicBezTo>
                      <a:pt x="1490" y="608"/>
                      <a:pt x="1338" y="396"/>
                      <a:pt x="1642" y="122"/>
                    </a:cubicBezTo>
                    <a:cubicBezTo>
                      <a:pt x="1611" y="107"/>
                      <a:pt x="1589" y="99"/>
                      <a:pt x="1570" y="99"/>
                    </a:cubicBezTo>
                    <a:cubicBezTo>
                      <a:pt x="1551" y="99"/>
                      <a:pt x="1535" y="107"/>
                      <a:pt x="1520" y="122"/>
                    </a:cubicBezTo>
                    <a:cubicBezTo>
                      <a:pt x="1429" y="31"/>
                      <a:pt x="1308" y="61"/>
                      <a:pt x="12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1" name="Google Shape;16651;p18"/>
              <p:cNvSpPr/>
              <p:nvPr/>
            </p:nvSpPr>
            <p:spPr>
              <a:xfrm>
                <a:off x="2550475" y="3286325"/>
                <a:ext cx="47900" cy="43800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752" extrusionOk="0">
                    <a:moveTo>
                      <a:pt x="1020" y="1"/>
                    </a:moveTo>
                    <a:cubicBezTo>
                      <a:pt x="964" y="1"/>
                      <a:pt x="908" y="7"/>
                      <a:pt x="851" y="20"/>
                    </a:cubicBezTo>
                    <a:cubicBezTo>
                      <a:pt x="456" y="81"/>
                      <a:pt x="91" y="294"/>
                      <a:pt x="183" y="841"/>
                    </a:cubicBezTo>
                    <a:cubicBezTo>
                      <a:pt x="213" y="993"/>
                      <a:pt x="31" y="1053"/>
                      <a:pt x="0" y="1175"/>
                    </a:cubicBezTo>
                    <a:cubicBezTo>
                      <a:pt x="0" y="1418"/>
                      <a:pt x="183" y="1601"/>
                      <a:pt x="395" y="1661"/>
                    </a:cubicBezTo>
                    <a:cubicBezTo>
                      <a:pt x="563" y="1722"/>
                      <a:pt x="724" y="1751"/>
                      <a:pt x="874" y="1751"/>
                    </a:cubicBezTo>
                    <a:cubicBezTo>
                      <a:pt x="1402" y="1751"/>
                      <a:pt x="1797" y="1389"/>
                      <a:pt x="1915" y="750"/>
                    </a:cubicBezTo>
                    <a:cubicBezTo>
                      <a:pt x="1854" y="689"/>
                      <a:pt x="1793" y="598"/>
                      <a:pt x="1763" y="537"/>
                    </a:cubicBezTo>
                    <a:cubicBezTo>
                      <a:pt x="1659" y="224"/>
                      <a:pt x="1354" y="1"/>
                      <a:pt x="10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2" name="Google Shape;16652;p18"/>
              <p:cNvSpPr/>
              <p:nvPr/>
            </p:nvSpPr>
            <p:spPr>
              <a:xfrm>
                <a:off x="3551250" y="2986650"/>
                <a:ext cx="52450" cy="49475"/>
              </a:xfrm>
              <a:custGeom>
                <a:avLst/>
                <a:gdLst/>
                <a:ahLst/>
                <a:cxnLst/>
                <a:rect l="l" t="t" r="r" b="b"/>
                <a:pathLst>
                  <a:path w="2098" h="1979" extrusionOk="0">
                    <a:moveTo>
                      <a:pt x="791" y="1"/>
                    </a:moveTo>
                    <a:cubicBezTo>
                      <a:pt x="91" y="578"/>
                      <a:pt x="0" y="821"/>
                      <a:pt x="243" y="1490"/>
                    </a:cubicBezTo>
                    <a:cubicBezTo>
                      <a:pt x="331" y="1665"/>
                      <a:pt x="251" y="1978"/>
                      <a:pt x="537" y="1978"/>
                    </a:cubicBezTo>
                    <a:cubicBezTo>
                      <a:pt x="550" y="1978"/>
                      <a:pt x="563" y="1978"/>
                      <a:pt x="578" y="1976"/>
                    </a:cubicBezTo>
                    <a:cubicBezTo>
                      <a:pt x="851" y="1824"/>
                      <a:pt x="1216" y="1976"/>
                      <a:pt x="1459" y="1673"/>
                    </a:cubicBezTo>
                    <a:cubicBezTo>
                      <a:pt x="2098" y="852"/>
                      <a:pt x="1885" y="305"/>
                      <a:pt x="7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3" name="Google Shape;16653;p18"/>
              <p:cNvSpPr/>
              <p:nvPr/>
            </p:nvSpPr>
            <p:spPr>
              <a:xfrm>
                <a:off x="3476025" y="3276175"/>
                <a:ext cx="43325" cy="39550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582" extrusionOk="0">
                    <a:moveTo>
                      <a:pt x="760" y="0"/>
                    </a:moveTo>
                    <a:cubicBezTo>
                      <a:pt x="365" y="31"/>
                      <a:pt x="30" y="335"/>
                      <a:pt x="0" y="730"/>
                    </a:cubicBezTo>
                    <a:cubicBezTo>
                      <a:pt x="91" y="1186"/>
                      <a:pt x="486" y="1551"/>
                      <a:pt x="973" y="1581"/>
                    </a:cubicBezTo>
                    <a:cubicBezTo>
                      <a:pt x="1368" y="1490"/>
                      <a:pt x="1672" y="1186"/>
                      <a:pt x="1733" y="821"/>
                    </a:cubicBezTo>
                    <a:cubicBezTo>
                      <a:pt x="1581" y="365"/>
                      <a:pt x="1216" y="61"/>
                      <a:pt x="7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4" name="Google Shape;16654;p18"/>
              <p:cNvSpPr/>
              <p:nvPr/>
            </p:nvSpPr>
            <p:spPr>
              <a:xfrm>
                <a:off x="3469925" y="3063400"/>
                <a:ext cx="39550" cy="37325"/>
              </a:xfrm>
              <a:custGeom>
                <a:avLst/>
                <a:gdLst/>
                <a:ahLst/>
                <a:cxnLst/>
                <a:rect l="l" t="t" r="r" b="b"/>
                <a:pathLst>
                  <a:path w="1582" h="1493" extrusionOk="0">
                    <a:moveTo>
                      <a:pt x="791" y="1"/>
                    </a:moveTo>
                    <a:cubicBezTo>
                      <a:pt x="457" y="1"/>
                      <a:pt x="1" y="396"/>
                      <a:pt x="1" y="669"/>
                    </a:cubicBezTo>
                    <a:cubicBezTo>
                      <a:pt x="62" y="1125"/>
                      <a:pt x="426" y="1460"/>
                      <a:pt x="852" y="1490"/>
                    </a:cubicBezTo>
                    <a:cubicBezTo>
                      <a:pt x="869" y="1491"/>
                      <a:pt x="885" y="1492"/>
                      <a:pt x="902" y="1492"/>
                    </a:cubicBezTo>
                    <a:cubicBezTo>
                      <a:pt x="1275" y="1492"/>
                      <a:pt x="1582" y="1169"/>
                      <a:pt x="1582" y="791"/>
                    </a:cubicBezTo>
                    <a:cubicBezTo>
                      <a:pt x="1521" y="396"/>
                      <a:pt x="1217" y="61"/>
                      <a:pt x="7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5" name="Google Shape;16655;p18"/>
              <p:cNvSpPr/>
              <p:nvPr/>
            </p:nvSpPr>
            <p:spPr>
              <a:xfrm>
                <a:off x="2941800" y="2843050"/>
                <a:ext cx="43350" cy="33700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1348" extrusionOk="0">
                    <a:moveTo>
                      <a:pt x="693" y="1"/>
                    </a:moveTo>
                    <a:cubicBezTo>
                      <a:pt x="473" y="1"/>
                      <a:pt x="272" y="135"/>
                      <a:pt x="183" y="334"/>
                    </a:cubicBezTo>
                    <a:cubicBezTo>
                      <a:pt x="1" y="608"/>
                      <a:pt x="62" y="973"/>
                      <a:pt x="335" y="1185"/>
                    </a:cubicBezTo>
                    <a:cubicBezTo>
                      <a:pt x="511" y="1293"/>
                      <a:pt x="711" y="1348"/>
                      <a:pt x="910" y="1348"/>
                    </a:cubicBezTo>
                    <a:cubicBezTo>
                      <a:pt x="1160" y="1348"/>
                      <a:pt x="1409" y="1263"/>
                      <a:pt x="1612" y="1094"/>
                    </a:cubicBezTo>
                    <a:cubicBezTo>
                      <a:pt x="1703" y="1003"/>
                      <a:pt x="1733" y="881"/>
                      <a:pt x="1703" y="790"/>
                    </a:cubicBezTo>
                    <a:cubicBezTo>
                      <a:pt x="1703" y="426"/>
                      <a:pt x="1490" y="243"/>
                      <a:pt x="943" y="61"/>
                    </a:cubicBezTo>
                    <a:cubicBezTo>
                      <a:pt x="860" y="19"/>
                      <a:pt x="775" y="1"/>
                      <a:pt x="6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6" name="Google Shape;16656;p18"/>
              <p:cNvSpPr/>
              <p:nvPr/>
            </p:nvSpPr>
            <p:spPr>
              <a:xfrm>
                <a:off x="3874950" y="3058850"/>
                <a:ext cx="4410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1466" extrusionOk="0">
                    <a:moveTo>
                      <a:pt x="153" y="0"/>
                    </a:moveTo>
                    <a:cubicBezTo>
                      <a:pt x="31" y="122"/>
                      <a:pt x="1" y="304"/>
                      <a:pt x="122" y="456"/>
                    </a:cubicBezTo>
                    <a:cubicBezTo>
                      <a:pt x="214" y="608"/>
                      <a:pt x="274" y="791"/>
                      <a:pt x="335" y="943"/>
                    </a:cubicBezTo>
                    <a:cubicBezTo>
                      <a:pt x="441" y="1364"/>
                      <a:pt x="546" y="1466"/>
                      <a:pt x="868" y="1466"/>
                    </a:cubicBezTo>
                    <a:cubicBezTo>
                      <a:pt x="918" y="1466"/>
                      <a:pt x="973" y="1463"/>
                      <a:pt x="1034" y="1459"/>
                    </a:cubicBezTo>
                    <a:cubicBezTo>
                      <a:pt x="1429" y="1429"/>
                      <a:pt x="1490" y="1368"/>
                      <a:pt x="1521" y="821"/>
                    </a:cubicBezTo>
                    <a:cubicBezTo>
                      <a:pt x="1551" y="639"/>
                      <a:pt x="1764" y="456"/>
                      <a:pt x="1612" y="304"/>
                    </a:cubicBezTo>
                    <a:cubicBezTo>
                      <a:pt x="1095" y="122"/>
                      <a:pt x="578" y="274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7" name="Google Shape;16657;p18"/>
              <p:cNvSpPr/>
              <p:nvPr/>
            </p:nvSpPr>
            <p:spPr>
              <a:xfrm>
                <a:off x="2888625" y="3192400"/>
                <a:ext cx="44100" cy="50550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2022" extrusionOk="0">
                    <a:moveTo>
                      <a:pt x="1262" y="0"/>
                    </a:moveTo>
                    <a:cubicBezTo>
                      <a:pt x="1163" y="0"/>
                      <a:pt x="1064" y="23"/>
                      <a:pt x="973" y="69"/>
                    </a:cubicBezTo>
                    <a:lnTo>
                      <a:pt x="882" y="69"/>
                    </a:lnTo>
                    <a:cubicBezTo>
                      <a:pt x="821" y="312"/>
                      <a:pt x="912" y="555"/>
                      <a:pt x="699" y="737"/>
                    </a:cubicBezTo>
                    <a:lnTo>
                      <a:pt x="608" y="737"/>
                    </a:lnTo>
                    <a:cubicBezTo>
                      <a:pt x="517" y="798"/>
                      <a:pt x="395" y="798"/>
                      <a:pt x="335" y="859"/>
                    </a:cubicBezTo>
                    <a:cubicBezTo>
                      <a:pt x="274" y="920"/>
                      <a:pt x="243" y="950"/>
                      <a:pt x="183" y="981"/>
                    </a:cubicBezTo>
                    <a:cubicBezTo>
                      <a:pt x="152" y="1041"/>
                      <a:pt x="91" y="1102"/>
                      <a:pt x="61" y="1133"/>
                    </a:cubicBezTo>
                    <a:lnTo>
                      <a:pt x="31" y="1406"/>
                    </a:lnTo>
                    <a:cubicBezTo>
                      <a:pt x="0" y="1437"/>
                      <a:pt x="0" y="1497"/>
                      <a:pt x="31" y="1558"/>
                    </a:cubicBezTo>
                    <a:cubicBezTo>
                      <a:pt x="31" y="1589"/>
                      <a:pt x="31" y="1649"/>
                      <a:pt x="61" y="1680"/>
                    </a:cubicBezTo>
                    <a:lnTo>
                      <a:pt x="183" y="1832"/>
                    </a:lnTo>
                    <a:cubicBezTo>
                      <a:pt x="398" y="1956"/>
                      <a:pt x="588" y="2022"/>
                      <a:pt x="753" y="2022"/>
                    </a:cubicBezTo>
                    <a:cubicBezTo>
                      <a:pt x="1030" y="2022"/>
                      <a:pt x="1235" y="1837"/>
                      <a:pt x="1368" y="1437"/>
                    </a:cubicBezTo>
                    <a:cubicBezTo>
                      <a:pt x="1429" y="1224"/>
                      <a:pt x="1550" y="1041"/>
                      <a:pt x="1672" y="859"/>
                    </a:cubicBezTo>
                    <a:cubicBezTo>
                      <a:pt x="1763" y="677"/>
                      <a:pt x="1763" y="464"/>
                      <a:pt x="1672" y="282"/>
                    </a:cubicBezTo>
                    <a:cubicBezTo>
                      <a:pt x="1672" y="251"/>
                      <a:pt x="1672" y="221"/>
                      <a:pt x="1672" y="190"/>
                    </a:cubicBezTo>
                    <a:cubicBezTo>
                      <a:pt x="1611" y="130"/>
                      <a:pt x="1581" y="99"/>
                      <a:pt x="1550" y="69"/>
                    </a:cubicBezTo>
                    <a:cubicBezTo>
                      <a:pt x="1459" y="23"/>
                      <a:pt x="1360" y="0"/>
                      <a:pt x="12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8" name="Google Shape;16658;p18"/>
              <p:cNvSpPr/>
              <p:nvPr/>
            </p:nvSpPr>
            <p:spPr>
              <a:xfrm>
                <a:off x="3097600" y="3478300"/>
                <a:ext cx="36500" cy="3745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498" extrusionOk="0">
                    <a:moveTo>
                      <a:pt x="547" y="1"/>
                    </a:moveTo>
                    <a:cubicBezTo>
                      <a:pt x="243" y="31"/>
                      <a:pt x="0" y="305"/>
                      <a:pt x="30" y="609"/>
                    </a:cubicBezTo>
                    <a:cubicBezTo>
                      <a:pt x="91" y="1034"/>
                      <a:pt x="395" y="1368"/>
                      <a:pt x="790" y="1490"/>
                    </a:cubicBezTo>
                    <a:cubicBezTo>
                      <a:pt x="822" y="1495"/>
                      <a:pt x="853" y="1498"/>
                      <a:pt x="884" y="1498"/>
                    </a:cubicBezTo>
                    <a:cubicBezTo>
                      <a:pt x="1206" y="1498"/>
                      <a:pt x="1459" y="1218"/>
                      <a:pt x="1459" y="913"/>
                    </a:cubicBezTo>
                    <a:cubicBezTo>
                      <a:pt x="1429" y="396"/>
                      <a:pt x="1033" y="31"/>
                      <a:pt x="5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9" name="Google Shape;16659;p18"/>
              <p:cNvSpPr/>
              <p:nvPr/>
            </p:nvSpPr>
            <p:spPr>
              <a:xfrm>
                <a:off x="3431175" y="3084800"/>
                <a:ext cx="40300" cy="4170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68" extrusionOk="0">
                    <a:moveTo>
                      <a:pt x="899" y="0"/>
                    </a:moveTo>
                    <a:cubicBezTo>
                      <a:pt x="585" y="0"/>
                      <a:pt x="294" y="151"/>
                      <a:pt x="122" y="421"/>
                    </a:cubicBezTo>
                    <a:cubicBezTo>
                      <a:pt x="1" y="725"/>
                      <a:pt x="183" y="1090"/>
                      <a:pt x="487" y="1212"/>
                    </a:cubicBezTo>
                    <a:cubicBezTo>
                      <a:pt x="761" y="1333"/>
                      <a:pt x="973" y="1485"/>
                      <a:pt x="1186" y="1668"/>
                    </a:cubicBezTo>
                    <a:cubicBezTo>
                      <a:pt x="1186" y="1516"/>
                      <a:pt x="1217" y="1364"/>
                      <a:pt x="1277" y="1212"/>
                    </a:cubicBezTo>
                    <a:cubicBezTo>
                      <a:pt x="1338" y="1090"/>
                      <a:pt x="1429" y="968"/>
                      <a:pt x="1460" y="847"/>
                    </a:cubicBezTo>
                    <a:cubicBezTo>
                      <a:pt x="1612" y="543"/>
                      <a:pt x="1429" y="148"/>
                      <a:pt x="1125" y="26"/>
                    </a:cubicBezTo>
                    <a:cubicBezTo>
                      <a:pt x="1049" y="9"/>
                      <a:pt x="974" y="0"/>
                      <a:pt x="8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0" name="Google Shape;16660;p18"/>
              <p:cNvSpPr/>
              <p:nvPr/>
            </p:nvSpPr>
            <p:spPr>
              <a:xfrm>
                <a:off x="3214600" y="2844525"/>
                <a:ext cx="3802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1372" extrusionOk="0">
                    <a:moveTo>
                      <a:pt x="711" y="0"/>
                    </a:moveTo>
                    <a:cubicBezTo>
                      <a:pt x="310" y="0"/>
                      <a:pt x="1" y="353"/>
                      <a:pt x="1" y="762"/>
                    </a:cubicBezTo>
                    <a:cubicBezTo>
                      <a:pt x="1" y="1108"/>
                      <a:pt x="275" y="1372"/>
                      <a:pt x="614" y="1372"/>
                    </a:cubicBezTo>
                    <a:cubicBezTo>
                      <a:pt x="633" y="1372"/>
                      <a:pt x="651" y="1371"/>
                      <a:pt x="670" y="1370"/>
                    </a:cubicBezTo>
                    <a:cubicBezTo>
                      <a:pt x="1095" y="1370"/>
                      <a:pt x="1460" y="1066"/>
                      <a:pt x="1521" y="640"/>
                    </a:cubicBezTo>
                    <a:cubicBezTo>
                      <a:pt x="1460" y="275"/>
                      <a:pt x="1156" y="32"/>
                      <a:pt x="761" y="2"/>
                    </a:cubicBezTo>
                    <a:cubicBezTo>
                      <a:pt x="744" y="1"/>
                      <a:pt x="728" y="0"/>
                      <a:pt x="7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1" name="Google Shape;16661;p18"/>
              <p:cNvSpPr/>
              <p:nvPr/>
            </p:nvSpPr>
            <p:spPr>
              <a:xfrm>
                <a:off x="3231325" y="2926375"/>
                <a:ext cx="34975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1512" extrusionOk="0">
                    <a:moveTo>
                      <a:pt x="612" y="1"/>
                    </a:moveTo>
                    <a:cubicBezTo>
                      <a:pt x="540" y="1"/>
                      <a:pt x="467" y="14"/>
                      <a:pt x="396" y="41"/>
                    </a:cubicBezTo>
                    <a:cubicBezTo>
                      <a:pt x="153" y="162"/>
                      <a:pt x="1" y="406"/>
                      <a:pt x="1" y="679"/>
                    </a:cubicBezTo>
                    <a:cubicBezTo>
                      <a:pt x="31" y="1135"/>
                      <a:pt x="335" y="1318"/>
                      <a:pt x="669" y="1439"/>
                    </a:cubicBezTo>
                    <a:cubicBezTo>
                      <a:pt x="796" y="1487"/>
                      <a:pt x="906" y="1511"/>
                      <a:pt x="1000" y="1511"/>
                    </a:cubicBezTo>
                    <a:cubicBezTo>
                      <a:pt x="1266" y="1511"/>
                      <a:pt x="1399" y="1311"/>
                      <a:pt x="1399" y="862"/>
                    </a:cubicBezTo>
                    <a:cubicBezTo>
                      <a:pt x="1338" y="618"/>
                      <a:pt x="1217" y="406"/>
                      <a:pt x="1034" y="254"/>
                    </a:cubicBezTo>
                    <a:cubicBezTo>
                      <a:pt x="948" y="81"/>
                      <a:pt x="786" y="1"/>
                      <a:pt x="6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2" name="Google Shape;16662;p18"/>
              <p:cNvSpPr/>
              <p:nvPr/>
            </p:nvSpPr>
            <p:spPr>
              <a:xfrm>
                <a:off x="3064925" y="3322250"/>
                <a:ext cx="50175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2081" extrusionOk="0">
                    <a:moveTo>
                      <a:pt x="237" y="0"/>
                    </a:moveTo>
                    <a:cubicBezTo>
                      <a:pt x="171" y="0"/>
                      <a:pt x="114" y="34"/>
                      <a:pt x="91" y="103"/>
                    </a:cubicBezTo>
                    <a:cubicBezTo>
                      <a:pt x="0" y="194"/>
                      <a:pt x="61" y="346"/>
                      <a:pt x="152" y="376"/>
                    </a:cubicBezTo>
                    <a:cubicBezTo>
                      <a:pt x="456" y="468"/>
                      <a:pt x="638" y="771"/>
                      <a:pt x="578" y="1075"/>
                    </a:cubicBezTo>
                    <a:cubicBezTo>
                      <a:pt x="730" y="1379"/>
                      <a:pt x="1277" y="1531"/>
                      <a:pt x="973" y="2048"/>
                    </a:cubicBezTo>
                    <a:cubicBezTo>
                      <a:pt x="1080" y="2070"/>
                      <a:pt x="1174" y="2081"/>
                      <a:pt x="1258" y="2081"/>
                    </a:cubicBezTo>
                    <a:cubicBezTo>
                      <a:pt x="1527" y="2081"/>
                      <a:pt x="1684" y="1962"/>
                      <a:pt x="1824" y="1683"/>
                    </a:cubicBezTo>
                    <a:cubicBezTo>
                      <a:pt x="2006" y="1410"/>
                      <a:pt x="1885" y="1045"/>
                      <a:pt x="1611" y="863"/>
                    </a:cubicBezTo>
                    <a:cubicBezTo>
                      <a:pt x="1459" y="771"/>
                      <a:pt x="1216" y="741"/>
                      <a:pt x="1185" y="589"/>
                    </a:cubicBezTo>
                    <a:cubicBezTo>
                      <a:pt x="1094" y="42"/>
                      <a:pt x="608" y="164"/>
                      <a:pt x="304" y="12"/>
                    </a:cubicBezTo>
                    <a:cubicBezTo>
                      <a:pt x="281" y="4"/>
                      <a:pt x="258" y="0"/>
                      <a:pt x="2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3" name="Google Shape;16663;p18"/>
              <p:cNvSpPr/>
              <p:nvPr/>
            </p:nvSpPr>
            <p:spPr>
              <a:xfrm>
                <a:off x="3838475" y="2943150"/>
                <a:ext cx="36500" cy="3382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353" extrusionOk="0">
                    <a:moveTo>
                      <a:pt x="801" y="0"/>
                    </a:moveTo>
                    <a:cubicBezTo>
                      <a:pt x="768" y="0"/>
                      <a:pt x="734" y="3"/>
                      <a:pt x="700" y="8"/>
                    </a:cubicBezTo>
                    <a:cubicBezTo>
                      <a:pt x="335" y="39"/>
                      <a:pt x="62" y="343"/>
                      <a:pt x="1" y="707"/>
                    </a:cubicBezTo>
                    <a:cubicBezTo>
                      <a:pt x="31" y="1102"/>
                      <a:pt x="214" y="1346"/>
                      <a:pt x="578" y="1346"/>
                    </a:cubicBezTo>
                    <a:cubicBezTo>
                      <a:pt x="612" y="1350"/>
                      <a:pt x="646" y="1353"/>
                      <a:pt x="679" y="1353"/>
                    </a:cubicBezTo>
                    <a:cubicBezTo>
                      <a:pt x="1065" y="1353"/>
                      <a:pt x="1404" y="1038"/>
                      <a:pt x="1460" y="647"/>
                    </a:cubicBezTo>
                    <a:cubicBezTo>
                      <a:pt x="1432" y="285"/>
                      <a:pt x="1150" y="0"/>
                      <a:pt x="8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4" name="Google Shape;16664;p18"/>
              <p:cNvSpPr/>
              <p:nvPr/>
            </p:nvSpPr>
            <p:spPr>
              <a:xfrm>
                <a:off x="3689550" y="3079075"/>
                <a:ext cx="425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1612" extrusionOk="0">
                    <a:moveTo>
                      <a:pt x="626" y="0"/>
                    </a:moveTo>
                    <a:cubicBezTo>
                      <a:pt x="528" y="0"/>
                      <a:pt x="457" y="84"/>
                      <a:pt x="426" y="255"/>
                    </a:cubicBezTo>
                    <a:cubicBezTo>
                      <a:pt x="335" y="590"/>
                      <a:pt x="213" y="924"/>
                      <a:pt x="0" y="1228"/>
                    </a:cubicBezTo>
                    <a:cubicBezTo>
                      <a:pt x="13" y="1227"/>
                      <a:pt x="25" y="1226"/>
                      <a:pt x="36" y="1226"/>
                    </a:cubicBezTo>
                    <a:cubicBezTo>
                      <a:pt x="335" y="1226"/>
                      <a:pt x="347" y="1593"/>
                      <a:pt x="669" y="1593"/>
                    </a:cubicBezTo>
                    <a:cubicBezTo>
                      <a:pt x="731" y="1605"/>
                      <a:pt x="792" y="1611"/>
                      <a:pt x="851" y="1611"/>
                    </a:cubicBezTo>
                    <a:cubicBezTo>
                      <a:pt x="1082" y="1611"/>
                      <a:pt x="1290" y="1519"/>
                      <a:pt x="1459" y="1349"/>
                    </a:cubicBezTo>
                    <a:cubicBezTo>
                      <a:pt x="1702" y="1045"/>
                      <a:pt x="1642" y="772"/>
                      <a:pt x="1216" y="377"/>
                    </a:cubicBezTo>
                    <a:cubicBezTo>
                      <a:pt x="1155" y="392"/>
                      <a:pt x="1072" y="438"/>
                      <a:pt x="1015" y="438"/>
                    </a:cubicBezTo>
                    <a:cubicBezTo>
                      <a:pt x="958" y="438"/>
                      <a:pt x="927" y="392"/>
                      <a:pt x="973" y="225"/>
                    </a:cubicBezTo>
                    <a:cubicBezTo>
                      <a:pt x="839" y="76"/>
                      <a:pt x="720" y="0"/>
                      <a:pt x="6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5" name="Google Shape;16665;p18"/>
              <p:cNvSpPr/>
              <p:nvPr/>
            </p:nvSpPr>
            <p:spPr>
              <a:xfrm>
                <a:off x="3584675" y="3007825"/>
                <a:ext cx="5095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2038" h="1519" extrusionOk="0">
                    <a:moveTo>
                      <a:pt x="1556" y="0"/>
                    </a:moveTo>
                    <a:cubicBezTo>
                      <a:pt x="1534" y="0"/>
                      <a:pt x="1512" y="2"/>
                      <a:pt x="1490" y="5"/>
                    </a:cubicBezTo>
                    <a:cubicBezTo>
                      <a:pt x="1465" y="79"/>
                      <a:pt x="1461" y="173"/>
                      <a:pt x="1378" y="173"/>
                    </a:cubicBezTo>
                    <a:cubicBezTo>
                      <a:pt x="1359" y="173"/>
                      <a:pt x="1336" y="168"/>
                      <a:pt x="1308" y="157"/>
                    </a:cubicBezTo>
                    <a:cubicBezTo>
                      <a:pt x="1125" y="96"/>
                      <a:pt x="973" y="66"/>
                      <a:pt x="821" y="5"/>
                    </a:cubicBezTo>
                    <a:cubicBezTo>
                      <a:pt x="548" y="400"/>
                      <a:pt x="274" y="826"/>
                      <a:pt x="1" y="1190"/>
                    </a:cubicBezTo>
                    <a:cubicBezTo>
                      <a:pt x="426" y="1342"/>
                      <a:pt x="882" y="1403"/>
                      <a:pt x="1338" y="1433"/>
                    </a:cubicBezTo>
                    <a:cubicBezTo>
                      <a:pt x="1338" y="1433"/>
                      <a:pt x="1368" y="1494"/>
                      <a:pt x="1368" y="1494"/>
                    </a:cubicBezTo>
                    <a:cubicBezTo>
                      <a:pt x="1417" y="1510"/>
                      <a:pt x="1466" y="1518"/>
                      <a:pt x="1515" y="1518"/>
                    </a:cubicBezTo>
                    <a:cubicBezTo>
                      <a:pt x="1646" y="1518"/>
                      <a:pt x="1774" y="1462"/>
                      <a:pt x="1885" y="1373"/>
                    </a:cubicBezTo>
                    <a:cubicBezTo>
                      <a:pt x="1916" y="1342"/>
                      <a:pt x="1916" y="1251"/>
                      <a:pt x="1885" y="1221"/>
                    </a:cubicBezTo>
                    <a:cubicBezTo>
                      <a:pt x="1460" y="1099"/>
                      <a:pt x="1824" y="704"/>
                      <a:pt x="1733" y="552"/>
                    </a:cubicBezTo>
                    <a:cubicBezTo>
                      <a:pt x="1642" y="370"/>
                      <a:pt x="1976" y="430"/>
                      <a:pt x="2037" y="278"/>
                    </a:cubicBezTo>
                    <a:cubicBezTo>
                      <a:pt x="1928" y="115"/>
                      <a:pt x="1746" y="0"/>
                      <a:pt x="15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6" name="Google Shape;16666;p18"/>
              <p:cNvSpPr/>
              <p:nvPr/>
            </p:nvSpPr>
            <p:spPr>
              <a:xfrm>
                <a:off x="3400775" y="3352825"/>
                <a:ext cx="33475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1339" h="1494" extrusionOk="0">
                    <a:moveTo>
                      <a:pt x="774" y="1"/>
                    </a:moveTo>
                    <a:cubicBezTo>
                      <a:pt x="488" y="1"/>
                      <a:pt x="323" y="163"/>
                      <a:pt x="183" y="582"/>
                    </a:cubicBezTo>
                    <a:cubicBezTo>
                      <a:pt x="153" y="673"/>
                      <a:pt x="123" y="764"/>
                      <a:pt x="92" y="855"/>
                    </a:cubicBezTo>
                    <a:cubicBezTo>
                      <a:pt x="1" y="1068"/>
                      <a:pt x="92" y="1311"/>
                      <a:pt x="305" y="1403"/>
                    </a:cubicBezTo>
                    <a:cubicBezTo>
                      <a:pt x="411" y="1463"/>
                      <a:pt x="533" y="1494"/>
                      <a:pt x="654" y="1494"/>
                    </a:cubicBezTo>
                    <a:cubicBezTo>
                      <a:pt x="776" y="1494"/>
                      <a:pt x="898" y="1463"/>
                      <a:pt x="1004" y="1403"/>
                    </a:cubicBezTo>
                    <a:cubicBezTo>
                      <a:pt x="1278" y="1281"/>
                      <a:pt x="1278" y="1038"/>
                      <a:pt x="1338" y="825"/>
                    </a:cubicBezTo>
                    <a:cubicBezTo>
                      <a:pt x="1338" y="430"/>
                      <a:pt x="1095" y="35"/>
                      <a:pt x="852" y="4"/>
                    </a:cubicBezTo>
                    <a:cubicBezTo>
                      <a:pt x="825" y="2"/>
                      <a:pt x="799" y="1"/>
                      <a:pt x="7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7" name="Google Shape;16667;p18"/>
              <p:cNvSpPr/>
              <p:nvPr/>
            </p:nvSpPr>
            <p:spPr>
              <a:xfrm>
                <a:off x="3698675" y="3135500"/>
                <a:ext cx="44850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1794" h="1525" extrusionOk="0">
                    <a:moveTo>
                      <a:pt x="754" y="0"/>
                    </a:moveTo>
                    <a:cubicBezTo>
                      <a:pt x="563" y="0"/>
                      <a:pt x="372" y="63"/>
                      <a:pt x="213" y="187"/>
                    </a:cubicBezTo>
                    <a:cubicBezTo>
                      <a:pt x="0" y="460"/>
                      <a:pt x="0" y="855"/>
                      <a:pt x="182" y="1129"/>
                    </a:cubicBezTo>
                    <a:cubicBezTo>
                      <a:pt x="304" y="1342"/>
                      <a:pt x="486" y="1494"/>
                      <a:pt x="699" y="1524"/>
                    </a:cubicBezTo>
                    <a:cubicBezTo>
                      <a:pt x="1246" y="1402"/>
                      <a:pt x="1337" y="734"/>
                      <a:pt x="1793" y="551"/>
                    </a:cubicBezTo>
                    <a:cubicBezTo>
                      <a:pt x="1581" y="399"/>
                      <a:pt x="1398" y="247"/>
                      <a:pt x="1155" y="95"/>
                    </a:cubicBezTo>
                    <a:cubicBezTo>
                      <a:pt x="1028" y="32"/>
                      <a:pt x="891" y="0"/>
                      <a:pt x="7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8" name="Google Shape;16668;p18"/>
              <p:cNvSpPr/>
              <p:nvPr/>
            </p:nvSpPr>
            <p:spPr>
              <a:xfrm>
                <a:off x="3442575" y="3130350"/>
                <a:ext cx="34975" cy="3952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1581" extrusionOk="0">
                    <a:moveTo>
                      <a:pt x="671" y="0"/>
                    </a:moveTo>
                    <a:cubicBezTo>
                      <a:pt x="513" y="0"/>
                      <a:pt x="334" y="69"/>
                      <a:pt x="122" y="210"/>
                    </a:cubicBezTo>
                    <a:cubicBezTo>
                      <a:pt x="213" y="575"/>
                      <a:pt x="183" y="970"/>
                      <a:pt x="1" y="1305"/>
                    </a:cubicBezTo>
                    <a:cubicBezTo>
                      <a:pt x="268" y="1488"/>
                      <a:pt x="480" y="1580"/>
                      <a:pt x="663" y="1580"/>
                    </a:cubicBezTo>
                    <a:cubicBezTo>
                      <a:pt x="812" y="1580"/>
                      <a:pt x="941" y="1519"/>
                      <a:pt x="1065" y="1396"/>
                    </a:cubicBezTo>
                    <a:cubicBezTo>
                      <a:pt x="1368" y="1092"/>
                      <a:pt x="1399" y="605"/>
                      <a:pt x="1156" y="271"/>
                    </a:cubicBezTo>
                    <a:cubicBezTo>
                      <a:pt x="1009" y="92"/>
                      <a:pt x="854" y="0"/>
                      <a:pt x="6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9" name="Google Shape;16669;p18"/>
              <p:cNvSpPr/>
              <p:nvPr/>
            </p:nvSpPr>
            <p:spPr>
              <a:xfrm>
                <a:off x="3425850" y="3040325"/>
                <a:ext cx="47725" cy="30700"/>
              </a:xfrm>
              <a:custGeom>
                <a:avLst/>
                <a:gdLst/>
                <a:ahLst/>
                <a:cxnLst/>
                <a:rect l="l" t="t" r="r" b="b"/>
                <a:pathLst>
                  <a:path w="1909" h="1228" extrusionOk="0">
                    <a:moveTo>
                      <a:pt x="1415" y="1"/>
                    </a:moveTo>
                    <a:cubicBezTo>
                      <a:pt x="1320" y="1"/>
                      <a:pt x="1213" y="24"/>
                      <a:pt x="1095" y="73"/>
                    </a:cubicBezTo>
                    <a:cubicBezTo>
                      <a:pt x="936" y="141"/>
                      <a:pt x="776" y="175"/>
                      <a:pt x="616" y="175"/>
                    </a:cubicBezTo>
                    <a:cubicBezTo>
                      <a:pt x="563" y="175"/>
                      <a:pt x="510" y="171"/>
                      <a:pt x="457" y="164"/>
                    </a:cubicBezTo>
                    <a:cubicBezTo>
                      <a:pt x="437" y="160"/>
                      <a:pt x="417" y="158"/>
                      <a:pt x="397" y="158"/>
                    </a:cubicBezTo>
                    <a:cubicBezTo>
                      <a:pt x="260" y="158"/>
                      <a:pt x="119" y="244"/>
                      <a:pt x="92" y="377"/>
                    </a:cubicBezTo>
                    <a:cubicBezTo>
                      <a:pt x="1" y="559"/>
                      <a:pt x="123" y="681"/>
                      <a:pt x="214" y="802"/>
                    </a:cubicBezTo>
                    <a:cubicBezTo>
                      <a:pt x="609" y="984"/>
                      <a:pt x="1004" y="1136"/>
                      <a:pt x="1430" y="1228"/>
                    </a:cubicBezTo>
                    <a:cubicBezTo>
                      <a:pt x="1582" y="1197"/>
                      <a:pt x="1703" y="1106"/>
                      <a:pt x="1734" y="984"/>
                    </a:cubicBezTo>
                    <a:cubicBezTo>
                      <a:pt x="1861" y="959"/>
                      <a:pt x="1539" y="676"/>
                      <a:pt x="1720" y="676"/>
                    </a:cubicBezTo>
                    <a:cubicBezTo>
                      <a:pt x="1755" y="676"/>
                      <a:pt x="1808" y="687"/>
                      <a:pt x="1886" y="711"/>
                    </a:cubicBezTo>
                    <a:cubicBezTo>
                      <a:pt x="1909" y="265"/>
                      <a:pt x="1733" y="1"/>
                      <a:pt x="14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70" name="Google Shape;16670;p18"/>
              <p:cNvSpPr/>
              <p:nvPr/>
            </p:nvSpPr>
            <p:spPr>
              <a:xfrm>
                <a:off x="2635575" y="3305750"/>
                <a:ext cx="34225" cy="3055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222" extrusionOk="0">
                    <a:moveTo>
                      <a:pt x="720" y="1"/>
                    </a:moveTo>
                    <a:cubicBezTo>
                      <a:pt x="703" y="1"/>
                      <a:pt x="686" y="1"/>
                      <a:pt x="669" y="3"/>
                    </a:cubicBezTo>
                    <a:cubicBezTo>
                      <a:pt x="304" y="3"/>
                      <a:pt x="31" y="276"/>
                      <a:pt x="0" y="611"/>
                    </a:cubicBezTo>
                    <a:cubicBezTo>
                      <a:pt x="0" y="957"/>
                      <a:pt x="274" y="1221"/>
                      <a:pt x="614" y="1221"/>
                    </a:cubicBezTo>
                    <a:cubicBezTo>
                      <a:pt x="632" y="1221"/>
                      <a:pt x="651" y="1220"/>
                      <a:pt x="669" y="1219"/>
                    </a:cubicBezTo>
                    <a:cubicBezTo>
                      <a:pt x="688" y="1220"/>
                      <a:pt x="707" y="1221"/>
                      <a:pt x="726" y="1221"/>
                    </a:cubicBezTo>
                    <a:cubicBezTo>
                      <a:pt x="1040" y="1221"/>
                      <a:pt x="1340" y="985"/>
                      <a:pt x="1368" y="641"/>
                    </a:cubicBezTo>
                    <a:cubicBezTo>
                      <a:pt x="1368" y="293"/>
                      <a:pt x="1064" y="1"/>
                      <a:pt x="7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71" name="Google Shape;16671;p18"/>
              <p:cNvSpPr/>
              <p:nvPr/>
            </p:nvSpPr>
            <p:spPr>
              <a:xfrm>
                <a:off x="2975250" y="3458550"/>
                <a:ext cx="44100" cy="35825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1433" extrusionOk="0">
                    <a:moveTo>
                      <a:pt x="639" y="0"/>
                    </a:moveTo>
                    <a:cubicBezTo>
                      <a:pt x="517" y="244"/>
                      <a:pt x="274" y="456"/>
                      <a:pt x="0" y="517"/>
                    </a:cubicBezTo>
                    <a:cubicBezTo>
                      <a:pt x="0" y="639"/>
                      <a:pt x="31" y="760"/>
                      <a:pt x="92" y="882"/>
                    </a:cubicBezTo>
                    <a:cubicBezTo>
                      <a:pt x="226" y="1267"/>
                      <a:pt x="337" y="1433"/>
                      <a:pt x="546" y="1433"/>
                    </a:cubicBezTo>
                    <a:cubicBezTo>
                      <a:pt x="668" y="1433"/>
                      <a:pt x="822" y="1377"/>
                      <a:pt x="1034" y="1277"/>
                    </a:cubicBezTo>
                    <a:cubicBezTo>
                      <a:pt x="1104" y="1224"/>
                      <a:pt x="1174" y="1172"/>
                      <a:pt x="1244" y="1172"/>
                    </a:cubicBezTo>
                    <a:cubicBezTo>
                      <a:pt x="1296" y="1172"/>
                      <a:pt x="1347" y="1200"/>
                      <a:pt x="1399" y="1277"/>
                    </a:cubicBezTo>
                    <a:cubicBezTo>
                      <a:pt x="1434" y="1313"/>
                      <a:pt x="1480" y="1330"/>
                      <a:pt x="1525" y="1330"/>
                    </a:cubicBezTo>
                    <a:cubicBezTo>
                      <a:pt x="1595" y="1330"/>
                      <a:pt x="1666" y="1290"/>
                      <a:pt x="1702" y="1216"/>
                    </a:cubicBezTo>
                    <a:cubicBezTo>
                      <a:pt x="1763" y="1095"/>
                      <a:pt x="1702" y="973"/>
                      <a:pt x="1581" y="943"/>
                    </a:cubicBezTo>
                    <a:cubicBezTo>
                      <a:pt x="1429" y="912"/>
                      <a:pt x="1338" y="791"/>
                      <a:pt x="1307" y="669"/>
                    </a:cubicBezTo>
                    <a:cubicBezTo>
                      <a:pt x="1216" y="335"/>
                      <a:pt x="973" y="92"/>
                      <a:pt x="6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72" name="Google Shape;16672;p18"/>
              <p:cNvSpPr/>
              <p:nvPr/>
            </p:nvSpPr>
            <p:spPr>
              <a:xfrm>
                <a:off x="3564600" y="2984200"/>
                <a:ext cx="41375" cy="55250"/>
              </a:xfrm>
              <a:custGeom>
                <a:avLst/>
                <a:gdLst/>
                <a:ahLst/>
                <a:cxnLst/>
                <a:rect l="l" t="t" r="r" b="b"/>
                <a:pathLst>
                  <a:path w="1655" h="2210" extrusionOk="0">
                    <a:moveTo>
                      <a:pt x="581" y="0"/>
                    </a:moveTo>
                    <a:cubicBezTo>
                      <a:pt x="481" y="0"/>
                      <a:pt x="374" y="29"/>
                      <a:pt x="257" y="99"/>
                    </a:cubicBezTo>
                    <a:cubicBezTo>
                      <a:pt x="409" y="312"/>
                      <a:pt x="682" y="342"/>
                      <a:pt x="895" y="494"/>
                    </a:cubicBezTo>
                    <a:cubicBezTo>
                      <a:pt x="1047" y="555"/>
                      <a:pt x="1168" y="737"/>
                      <a:pt x="1168" y="919"/>
                    </a:cubicBezTo>
                    <a:cubicBezTo>
                      <a:pt x="1138" y="1223"/>
                      <a:pt x="864" y="1467"/>
                      <a:pt x="743" y="1740"/>
                    </a:cubicBezTo>
                    <a:cubicBezTo>
                      <a:pt x="695" y="1824"/>
                      <a:pt x="632" y="1851"/>
                      <a:pt x="561" y="1851"/>
                    </a:cubicBezTo>
                    <a:cubicBezTo>
                      <a:pt x="453" y="1851"/>
                      <a:pt x="324" y="1789"/>
                      <a:pt x="196" y="1771"/>
                    </a:cubicBezTo>
                    <a:cubicBezTo>
                      <a:pt x="180" y="1768"/>
                      <a:pt x="165" y="1767"/>
                      <a:pt x="153" y="1767"/>
                    </a:cubicBezTo>
                    <a:cubicBezTo>
                      <a:pt x="1" y="1767"/>
                      <a:pt x="105" y="1927"/>
                      <a:pt x="105" y="1983"/>
                    </a:cubicBezTo>
                    <a:cubicBezTo>
                      <a:pt x="139" y="2154"/>
                      <a:pt x="211" y="2209"/>
                      <a:pt x="300" y="2209"/>
                    </a:cubicBezTo>
                    <a:cubicBezTo>
                      <a:pt x="370" y="2209"/>
                      <a:pt x="450" y="2175"/>
                      <a:pt x="530" y="2135"/>
                    </a:cubicBezTo>
                    <a:lnTo>
                      <a:pt x="804" y="2105"/>
                    </a:lnTo>
                    <a:cubicBezTo>
                      <a:pt x="1320" y="1953"/>
                      <a:pt x="1655" y="1436"/>
                      <a:pt x="1624" y="919"/>
                    </a:cubicBezTo>
                    <a:cubicBezTo>
                      <a:pt x="1594" y="889"/>
                      <a:pt x="1594" y="828"/>
                      <a:pt x="1594" y="798"/>
                    </a:cubicBezTo>
                    <a:cubicBezTo>
                      <a:pt x="1533" y="646"/>
                      <a:pt x="1564" y="433"/>
                      <a:pt x="1351" y="372"/>
                    </a:cubicBezTo>
                    <a:cubicBezTo>
                      <a:pt x="1102" y="237"/>
                      <a:pt x="870" y="0"/>
                      <a:pt x="5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73" name="Google Shape;16673;p18"/>
              <p:cNvSpPr/>
              <p:nvPr/>
            </p:nvSpPr>
            <p:spPr>
              <a:xfrm>
                <a:off x="2890150" y="3312875"/>
                <a:ext cx="41800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372" extrusionOk="0">
                    <a:moveTo>
                      <a:pt x="762" y="1"/>
                    </a:moveTo>
                    <a:cubicBezTo>
                      <a:pt x="701" y="1"/>
                      <a:pt x="639" y="8"/>
                      <a:pt x="578" y="22"/>
                    </a:cubicBezTo>
                    <a:cubicBezTo>
                      <a:pt x="182" y="174"/>
                      <a:pt x="0" y="660"/>
                      <a:pt x="213" y="1055"/>
                    </a:cubicBezTo>
                    <a:cubicBezTo>
                      <a:pt x="243" y="1146"/>
                      <a:pt x="334" y="1238"/>
                      <a:pt x="395" y="1329"/>
                    </a:cubicBezTo>
                    <a:cubicBezTo>
                      <a:pt x="438" y="1350"/>
                      <a:pt x="481" y="1372"/>
                      <a:pt x="524" y="1372"/>
                    </a:cubicBezTo>
                    <a:cubicBezTo>
                      <a:pt x="542" y="1372"/>
                      <a:pt x="560" y="1368"/>
                      <a:pt x="578" y="1359"/>
                    </a:cubicBezTo>
                    <a:cubicBezTo>
                      <a:pt x="804" y="1208"/>
                      <a:pt x="1010" y="995"/>
                      <a:pt x="1281" y="995"/>
                    </a:cubicBezTo>
                    <a:cubicBezTo>
                      <a:pt x="1337" y="995"/>
                      <a:pt x="1396" y="1004"/>
                      <a:pt x="1459" y="1025"/>
                    </a:cubicBezTo>
                    <a:cubicBezTo>
                      <a:pt x="1672" y="903"/>
                      <a:pt x="1581" y="721"/>
                      <a:pt x="1520" y="539"/>
                    </a:cubicBezTo>
                    <a:cubicBezTo>
                      <a:pt x="1417" y="205"/>
                      <a:pt x="1097" y="1"/>
                      <a:pt x="7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74" name="Google Shape;16674;p18"/>
              <p:cNvSpPr/>
              <p:nvPr/>
            </p:nvSpPr>
            <p:spPr>
              <a:xfrm>
                <a:off x="3012475" y="3423600"/>
                <a:ext cx="37275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491" h="1502" extrusionOk="0">
                    <a:moveTo>
                      <a:pt x="669" y="0"/>
                    </a:moveTo>
                    <a:cubicBezTo>
                      <a:pt x="517" y="0"/>
                      <a:pt x="396" y="61"/>
                      <a:pt x="305" y="183"/>
                    </a:cubicBezTo>
                    <a:cubicBezTo>
                      <a:pt x="153" y="426"/>
                      <a:pt x="1" y="669"/>
                      <a:pt x="244" y="973"/>
                    </a:cubicBezTo>
                    <a:cubicBezTo>
                      <a:pt x="357" y="916"/>
                      <a:pt x="418" y="727"/>
                      <a:pt x="599" y="727"/>
                    </a:cubicBezTo>
                    <a:cubicBezTo>
                      <a:pt x="612" y="727"/>
                      <a:pt x="625" y="728"/>
                      <a:pt x="639" y="730"/>
                    </a:cubicBezTo>
                    <a:cubicBezTo>
                      <a:pt x="578" y="973"/>
                      <a:pt x="365" y="973"/>
                      <a:pt x="274" y="1094"/>
                    </a:cubicBezTo>
                    <a:cubicBezTo>
                      <a:pt x="322" y="1430"/>
                      <a:pt x="522" y="1501"/>
                      <a:pt x="768" y="1501"/>
                    </a:cubicBezTo>
                    <a:cubicBezTo>
                      <a:pt x="834" y="1501"/>
                      <a:pt x="903" y="1496"/>
                      <a:pt x="973" y="1490"/>
                    </a:cubicBezTo>
                    <a:cubicBezTo>
                      <a:pt x="1308" y="1459"/>
                      <a:pt x="1399" y="1155"/>
                      <a:pt x="1460" y="912"/>
                    </a:cubicBezTo>
                    <a:cubicBezTo>
                      <a:pt x="1490" y="578"/>
                      <a:pt x="1004" y="0"/>
                      <a:pt x="6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75" name="Google Shape;16675;p18"/>
              <p:cNvSpPr/>
              <p:nvPr/>
            </p:nvSpPr>
            <p:spPr>
              <a:xfrm>
                <a:off x="3023875" y="3279225"/>
                <a:ext cx="349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1265" extrusionOk="0">
                    <a:moveTo>
                      <a:pt x="609" y="0"/>
                    </a:moveTo>
                    <a:cubicBezTo>
                      <a:pt x="517" y="122"/>
                      <a:pt x="396" y="243"/>
                      <a:pt x="244" y="365"/>
                    </a:cubicBezTo>
                    <a:cubicBezTo>
                      <a:pt x="1" y="547"/>
                      <a:pt x="1" y="912"/>
                      <a:pt x="244" y="1125"/>
                    </a:cubicBezTo>
                    <a:cubicBezTo>
                      <a:pt x="363" y="1218"/>
                      <a:pt x="512" y="1264"/>
                      <a:pt x="662" y="1264"/>
                    </a:cubicBezTo>
                    <a:cubicBezTo>
                      <a:pt x="855" y="1264"/>
                      <a:pt x="1049" y="1187"/>
                      <a:pt x="1186" y="1034"/>
                    </a:cubicBezTo>
                    <a:cubicBezTo>
                      <a:pt x="1399" y="760"/>
                      <a:pt x="1308" y="395"/>
                      <a:pt x="1004" y="243"/>
                    </a:cubicBezTo>
                    <a:cubicBezTo>
                      <a:pt x="882" y="152"/>
                      <a:pt x="761" y="61"/>
                      <a:pt x="6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76" name="Google Shape;16676;p18"/>
              <p:cNvSpPr/>
              <p:nvPr/>
            </p:nvSpPr>
            <p:spPr>
              <a:xfrm>
                <a:off x="3723750" y="3057850"/>
                <a:ext cx="41050" cy="37850"/>
              </a:xfrm>
              <a:custGeom>
                <a:avLst/>
                <a:gdLst/>
                <a:ahLst/>
                <a:cxnLst/>
                <a:rect l="l" t="t" r="r" b="b"/>
                <a:pathLst>
                  <a:path w="1642" h="1514" extrusionOk="0">
                    <a:moveTo>
                      <a:pt x="937" y="1"/>
                    </a:moveTo>
                    <a:cubicBezTo>
                      <a:pt x="773" y="1"/>
                      <a:pt x="616" y="112"/>
                      <a:pt x="578" y="283"/>
                    </a:cubicBezTo>
                    <a:cubicBezTo>
                      <a:pt x="486" y="527"/>
                      <a:pt x="426" y="709"/>
                      <a:pt x="182" y="770"/>
                    </a:cubicBezTo>
                    <a:cubicBezTo>
                      <a:pt x="61" y="800"/>
                      <a:pt x="0" y="922"/>
                      <a:pt x="30" y="1043"/>
                    </a:cubicBezTo>
                    <a:cubicBezTo>
                      <a:pt x="57" y="1122"/>
                      <a:pt x="129" y="1201"/>
                      <a:pt x="187" y="1201"/>
                    </a:cubicBezTo>
                    <a:cubicBezTo>
                      <a:pt x="196" y="1201"/>
                      <a:pt x="205" y="1199"/>
                      <a:pt x="213" y="1195"/>
                    </a:cubicBezTo>
                    <a:cubicBezTo>
                      <a:pt x="250" y="1187"/>
                      <a:pt x="285" y="1183"/>
                      <a:pt x="319" y="1183"/>
                    </a:cubicBezTo>
                    <a:cubicBezTo>
                      <a:pt x="529" y="1183"/>
                      <a:pt x="663" y="1334"/>
                      <a:pt x="821" y="1439"/>
                    </a:cubicBezTo>
                    <a:cubicBezTo>
                      <a:pt x="884" y="1489"/>
                      <a:pt x="964" y="1514"/>
                      <a:pt x="1043" y="1514"/>
                    </a:cubicBezTo>
                    <a:cubicBezTo>
                      <a:pt x="1155" y="1514"/>
                      <a:pt x="1267" y="1466"/>
                      <a:pt x="1338" y="1378"/>
                    </a:cubicBezTo>
                    <a:cubicBezTo>
                      <a:pt x="1030" y="987"/>
                      <a:pt x="1134" y="827"/>
                      <a:pt x="1506" y="827"/>
                    </a:cubicBezTo>
                    <a:cubicBezTo>
                      <a:pt x="1539" y="827"/>
                      <a:pt x="1574" y="828"/>
                      <a:pt x="1611" y="831"/>
                    </a:cubicBezTo>
                    <a:cubicBezTo>
                      <a:pt x="1641" y="527"/>
                      <a:pt x="1489" y="253"/>
                      <a:pt x="1216" y="132"/>
                    </a:cubicBezTo>
                    <a:cubicBezTo>
                      <a:pt x="1136" y="41"/>
                      <a:pt x="1035" y="1"/>
                      <a:pt x="9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77" name="Google Shape;16677;p18"/>
              <p:cNvSpPr/>
              <p:nvPr/>
            </p:nvSpPr>
            <p:spPr>
              <a:xfrm>
                <a:off x="2546800" y="3280475"/>
                <a:ext cx="51575" cy="35250"/>
              </a:xfrm>
              <a:custGeom>
                <a:avLst/>
                <a:gdLst/>
                <a:ahLst/>
                <a:cxnLst/>
                <a:rect l="l" t="t" r="r" b="b"/>
                <a:pathLst>
                  <a:path w="2063" h="1410" extrusionOk="0">
                    <a:moveTo>
                      <a:pt x="1125" y="0"/>
                    </a:moveTo>
                    <a:cubicBezTo>
                      <a:pt x="530" y="0"/>
                      <a:pt x="1" y="486"/>
                      <a:pt x="26" y="1135"/>
                    </a:cubicBezTo>
                    <a:cubicBezTo>
                      <a:pt x="117" y="1227"/>
                      <a:pt x="86" y="1318"/>
                      <a:pt x="147" y="1409"/>
                    </a:cubicBezTo>
                    <a:cubicBezTo>
                      <a:pt x="238" y="1354"/>
                      <a:pt x="330" y="1343"/>
                      <a:pt x="421" y="1343"/>
                    </a:cubicBezTo>
                    <a:cubicBezTo>
                      <a:pt x="481" y="1343"/>
                      <a:pt x="542" y="1348"/>
                      <a:pt x="603" y="1348"/>
                    </a:cubicBezTo>
                    <a:lnTo>
                      <a:pt x="603" y="1227"/>
                    </a:lnTo>
                    <a:cubicBezTo>
                      <a:pt x="421" y="1014"/>
                      <a:pt x="330" y="801"/>
                      <a:pt x="603" y="588"/>
                    </a:cubicBezTo>
                    <a:cubicBezTo>
                      <a:pt x="739" y="470"/>
                      <a:pt x="902" y="408"/>
                      <a:pt x="1074" y="408"/>
                    </a:cubicBezTo>
                    <a:cubicBezTo>
                      <a:pt x="1210" y="408"/>
                      <a:pt x="1350" y="447"/>
                      <a:pt x="1485" y="528"/>
                    </a:cubicBezTo>
                    <a:cubicBezTo>
                      <a:pt x="1758" y="619"/>
                      <a:pt x="1758" y="984"/>
                      <a:pt x="2062" y="984"/>
                    </a:cubicBezTo>
                    <a:cubicBezTo>
                      <a:pt x="2062" y="497"/>
                      <a:pt x="1849" y="163"/>
                      <a:pt x="1515" y="72"/>
                    </a:cubicBezTo>
                    <a:cubicBezTo>
                      <a:pt x="1385" y="23"/>
                      <a:pt x="1254" y="0"/>
                      <a:pt x="1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78" name="Google Shape;16678;p18"/>
              <p:cNvSpPr/>
              <p:nvPr/>
            </p:nvSpPr>
            <p:spPr>
              <a:xfrm>
                <a:off x="3607475" y="3154825"/>
                <a:ext cx="40300" cy="39075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563" extrusionOk="0">
                    <a:moveTo>
                      <a:pt x="431" y="1"/>
                    </a:moveTo>
                    <a:cubicBezTo>
                      <a:pt x="381" y="1"/>
                      <a:pt x="329" y="15"/>
                      <a:pt x="274" y="52"/>
                    </a:cubicBezTo>
                    <a:cubicBezTo>
                      <a:pt x="92" y="143"/>
                      <a:pt x="1" y="356"/>
                      <a:pt x="31" y="569"/>
                    </a:cubicBezTo>
                    <a:cubicBezTo>
                      <a:pt x="61" y="660"/>
                      <a:pt x="122" y="781"/>
                      <a:pt x="153" y="873"/>
                    </a:cubicBezTo>
                    <a:cubicBezTo>
                      <a:pt x="456" y="994"/>
                      <a:pt x="1034" y="721"/>
                      <a:pt x="852" y="1420"/>
                    </a:cubicBezTo>
                    <a:cubicBezTo>
                      <a:pt x="920" y="1516"/>
                      <a:pt x="1025" y="1562"/>
                      <a:pt x="1132" y="1562"/>
                    </a:cubicBezTo>
                    <a:cubicBezTo>
                      <a:pt x="1262" y="1562"/>
                      <a:pt x="1393" y="1493"/>
                      <a:pt x="1460" y="1359"/>
                    </a:cubicBezTo>
                    <a:cubicBezTo>
                      <a:pt x="1612" y="1237"/>
                      <a:pt x="1612" y="1025"/>
                      <a:pt x="1490" y="873"/>
                    </a:cubicBezTo>
                    <a:cubicBezTo>
                      <a:pt x="1277" y="629"/>
                      <a:pt x="1004" y="386"/>
                      <a:pt x="730" y="143"/>
                    </a:cubicBezTo>
                    <a:cubicBezTo>
                      <a:pt x="645" y="79"/>
                      <a:pt x="545" y="1"/>
                      <a:pt x="4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79" name="Google Shape;16679;p18"/>
              <p:cNvSpPr/>
              <p:nvPr/>
            </p:nvSpPr>
            <p:spPr>
              <a:xfrm>
                <a:off x="3868875" y="2968800"/>
                <a:ext cx="28900" cy="49025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1961" extrusionOk="0">
                    <a:moveTo>
                      <a:pt x="552" y="0"/>
                    </a:moveTo>
                    <a:cubicBezTo>
                      <a:pt x="502" y="0"/>
                      <a:pt x="457" y="16"/>
                      <a:pt x="426" y="46"/>
                    </a:cubicBezTo>
                    <a:lnTo>
                      <a:pt x="305" y="198"/>
                    </a:lnTo>
                    <a:lnTo>
                      <a:pt x="305" y="441"/>
                    </a:lnTo>
                    <a:cubicBezTo>
                      <a:pt x="305" y="563"/>
                      <a:pt x="183" y="532"/>
                      <a:pt x="153" y="593"/>
                    </a:cubicBezTo>
                    <a:lnTo>
                      <a:pt x="1" y="715"/>
                    </a:lnTo>
                    <a:cubicBezTo>
                      <a:pt x="122" y="1110"/>
                      <a:pt x="92" y="1566"/>
                      <a:pt x="274" y="1961"/>
                    </a:cubicBezTo>
                    <a:cubicBezTo>
                      <a:pt x="943" y="1809"/>
                      <a:pt x="1156" y="1444"/>
                      <a:pt x="882" y="867"/>
                    </a:cubicBezTo>
                    <a:cubicBezTo>
                      <a:pt x="791" y="684"/>
                      <a:pt x="700" y="532"/>
                      <a:pt x="791" y="320"/>
                    </a:cubicBezTo>
                    <a:cubicBezTo>
                      <a:pt x="852" y="228"/>
                      <a:pt x="791" y="107"/>
                      <a:pt x="700" y="46"/>
                    </a:cubicBezTo>
                    <a:cubicBezTo>
                      <a:pt x="654" y="16"/>
                      <a:pt x="601" y="0"/>
                      <a:pt x="5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80" name="Google Shape;16680;p18"/>
              <p:cNvSpPr/>
              <p:nvPr/>
            </p:nvSpPr>
            <p:spPr>
              <a:xfrm>
                <a:off x="2977525" y="3044400"/>
                <a:ext cx="45625" cy="29750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190" extrusionOk="0">
                    <a:moveTo>
                      <a:pt x="1794" y="1"/>
                    </a:moveTo>
                    <a:cubicBezTo>
                      <a:pt x="1611" y="244"/>
                      <a:pt x="1277" y="274"/>
                      <a:pt x="1156" y="548"/>
                    </a:cubicBezTo>
                    <a:cubicBezTo>
                      <a:pt x="1138" y="584"/>
                      <a:pt x="1099" y="598"/>
                      <a:pt x="1058" y="598"/>
                    </a:cubicBezTo>
                    <a:cubicBezTo>
                      <a:pt x="1029" y="598"/>
                      <a:pt x="998" y="591"/>
                      <a:pt x="973" y="578"/>
                    </a:cubicBezTo>
                    <a:cubicBezTo>
                      <a:pt x="863" y="490"/>
                      <a:pt x="748" y="462"/>
                      <a:pt x="631" y="462"/>
                    </a:cubicBezTo>
                    <a:cubicBezTo>
                      <a:pt x="426" y="462"/>
                      <a:pt x="213" y="548"/>
                      <a:pt x="1" y="548"/>
                    </a:cubicBezTo>
                    <a:cubicBezTo>
                      <a:pt x="255" y="967"/>
                      <a:pt x="598" y="1189"/>
                      <a:pt x="936" y="1189"/>
                    </a:cubicBezTo>
                    <a:cubicBezTo>
                      <a:pt x="1162" y="1189"/>
                      <a:pt x="1386" y="1089"/>
                      <a:pt x="1581" y="882"/>
                    </a:cubicBezTo>
                    <a:cubicBezTo>
                      <a:pt x="1763" y="639"/>
                      <a:pt x="1824" y="305"/>
                      <a:pt x="17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81" name="Google Shape;16681;p18"/>
              <p:cNvSpPr/>
              <p:nvPr/>
            </p:nvSpPr>
            <p:spPr>
              <a:xfrm>
                <a:off x="3042875" y="2892425"/>
                <a:ext cx="29650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068" extrusionOk="0">
                    <a:moveTo>
                      <a:pt x="548" y="1"/>
                    </a:moveTo>
                    <a:cubicBezTo>
                      <a:pt x="274" y="1"/>
                      <a:pt x="31" y="183"/>
                      <a:pt x="1" y="457"/>
                    </a:cubicBezTo>
                    <a:cubicBezTo>
                      <a:pt x="1" y="803"/>
                      <a:pt x="274" y="1067"/>
                      <a:pt x="614" y="1067"/>
                    </a:cubicBezTo>
                    <a:cubicBezTo>
                      <a:pt x="632" y="1067"/>
                      <a:pt x="651" y="1066"/>
                      <a:pt x="669" y="1065"/>
                    </a:cubicBezTo>
                    <a:cubicBezTo>
                      <a:pt x="687" y="1066"/>
                      <a:pt x="704" y="1067"/>
                      <a:pt x="721" y="1067"/>
                    </a:cubicBezTo>
                    <a:cubicBezTo>
                      <a:pt x="973" y="1067"/>
                      <a:pt x="1186" y="863"/>
                      <a:pt x="1186" y="578"/>
                    </a:cubicBezTo>
                    <a:cubicBezTo>
                      <a:pt x="1156" y="274"/>
                      <a:pt x="882" y="31"/>
                      <a:pt x="5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82" name="Google Shape;16682;p18"/>
              <p:cNvSpPr/>
              <p:nvPr/>
            </p:nvSpPr>
            <p:spPr>
              <a:xfrm>
                <a:off x="3257175" y="3170000"/>
                <a:ext cx="36500" cy="2700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080" extrusionOk="0">
                    <a:moveTo>
                      <a:pt x="782" y="1"/>
                    </a:moveTo>
                    <a:cubicBezTo>
                      <a:pt x="513" y="1"/>
                      <a:pt x="317" y="122"/>
                      <a:pt x="122" y="357"/>
                    </a:cubicBezTo>
                    <a:cubicBezTo>
                      <a:pt x="61" y="448"/>
                      <a:pt x="0" y="509"/>
                      <a:pt x="31" y="600"/>
                    </a:cubicBezTo>
                    <a:cubicBezTo>
                      <a:pt x="113" y="910"/>
                      <a:pt x="393" y="1080"/>
                      <a:pt x="678" y="1080"/>
                    </a:cubicBezTo>
                    <a:cubicBezTo>
                      <a:pt x="812" y="1080"/>
                      <a:pt x="947" y="1042"/>
                      <a:pt x="1064" y="965"/>
                    </a:cubicBezTo>
                    <a:cubicBezTo>
                      <a:pt x="1277" y="843"/>
                      <a:pt x="1429" y="630"/>
                      <a:pt x="1459" y="418"/>
                    </a:cubicBezTo>
                    <a:cubicBezTo>
                      <a:pt x="1429" y="387"/>
                      <a:pt x="1429" y="387"/>
                      <a:pt x="1429" y="357"/>
                    </a:cubicBezTo>
                    <a:cubicBezTo>
                      <a:pt x="1338" y="326"/>
                      <a:pt x="1277" y="266"/>
                      <a:pt x="1307" y="174"/>
                    </a:cubicBezTo>
                    <a:lnTo>
                      <a:pt x="1307" y="114"/>
                    </a:lnTo>
                    <a:cubicBezTo>
                      <a:pt x="1101" y="38"/>
                      <a:pt x="930" y="1"/>
                      <a:pt x="7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83" name="Google Shape;16683;p18"/>
              <p:cNvSpPr/>
              <p:nvPr/>
            </p:nvSpPr>
            <p:spPr>
              <a:xfrm>
                <a:off x="3234375" y="3100925"/>
                <a:ext cx="37250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1000" extrusionOk="0">
                    <a:moveTo>
                      <a:pt x="501" y="0"/>
                    </a:moveTo>
                    <a:cubicBezTo>
                      <a:pt x="390" y="0"/>
                      <a:pt x="278" y="46"/>
                      <a:pt x="183" y="141"/>
                    </a:cubicBezTo>
                    <a:cubicBezTo>
                      <a:pt x="61" y="232"/>
                      <a:pt x="0" y="445"/>
                      <a:pt x="61" y="627"/>
                    </a:cubicBezTo>
                    <a:cubicBezTo>
                      <a:pt x="144" y="850"/>
                      <a:pt x="355" y="996"/>
                      <a:pt x="600" y="996"/>
                    </a:cubicBezTo>
                    <a:cubicBezTo>
                      <a:pt x="623" y="996"/>
                      <a:pt x="646" y="995"/>
                      <a:pt x="669" y="992"/>
                    </a:cubicBezTo>
                    <a:cubicBezTo>
                      <a:pt x="695" y="997"/>
                      <a:pt x="721" y="1000"/>
                      <a:pt x="747" y="1000"/>
                    </a:cubicBezTo>
                    <a:cubicBezTo>
                      <a:pt x="871" y="1000"/>
                      <a:pt x="989" y="941"/>
                      <a:pt x="1064" y="840"/>
                    </a:cubicBezTo>
                    <a:cubicBezTo>
                      <a:pt x="1186" y="688"/>
                      <a:pt x="1490" y="658"/>
                      <a:pt x="1490" y="384"/>
                    </a:cubicBezTo>
                    <a:cubicBezTo>
                      <a:pt x="1490" y="265"/>
                      <a:pt x="1447" y="231"/>
                      <a:pt x="1386" y="231"/>
                    </a:cubicBezTo>
                    <a:cubicBezTo>
                      <a:pt x="1306" y="231"/>
                      <a:pt x="1195" y="291"/>
                      <a:pt x="1111" y="291"/>
                    </a:cubicBezTo>
                    <a:cubicBezTo>
                      <a:pt x="1081" y="291"/>
                      <a:pt x="1054" y="283"/>
                      <a:pt x="1034" y="263"/>
                    </a:cubicBezTo>
                    <a:cubicBezTo>
                      <a:pt x="943" y="202"/>
                      <a:pt x="882" y="141"/>
                      <a:pt x="791" y="111"/>
                    </a:cubicBezTo>
                    <a:cubicBezTo>
                      <a:pt x="704" y="38"/>
                      <a:pt x="603" y="0"/>
                      <a:pt x="5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84" name="Google Shape;16684;p18"/>
              <p:cNvSpPr/>
              <p:nvPr/>
            </p:nvSpPr>
            <p:spPr>
              <a:xfrm>
                <a:off x="3716150" y="3149275"/>
                <a:ext cx="38775" cy="30425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1217" extrusionOk="0">
                    <a:moveTo>
                      <a:pt x="1125" y="0"/>
                    </a:moveTo>
                    <a:cubicBezTo>
                      <a:pt x="1082" y="6"/>
                      <a:pt x="1032" y="8"/>
                      <a:pt x="980" y="8"/>
                    </a:cubicBezTo>
                    <a:cubicBezTo>
                      <a:pt x="945" y="8"/>
                      <a:pt x="909" y="7"/>
                      <a:pt x="873" y="7"/>
                    </a:cubicBezTo>
                    <a:cubicBezTo>
                      <a:pt x="692" y="7"/>
                      <a:pt x="517" y="21"/>
                      <a:pt x="517" y="183"/>
                    </a:cubicBezTo>
                    <a:cubicBezTo>
                      <a:pt x="486" y="578"/>
                      <a:pt x="61" y="639"/>
                      <a:pt x="0" y="973"/>
                    </a:cubicBezTo>
                    <a:lnTo>
                      <a:pt x="31" y="943"/>
                    </a:lnTo>
                    <a:cubicBezTo>
                      <a:pt x="122" y="1034"/>
                      <a:pt x="213" y="1125"/>
                      <a:pt x="304" y="1216"/>
                    </a:cubicBezTo>
                    <a:lnTo>
                      <a:pt x="426" y="1216"/>
                    </a:lnTo>
                    <a:cubicBezTo>
                      <a:pt x="486" y="1186"/>
                      <a:pt x="517" y="1125"/>
                      <a:pt x="547" y="1095"/>
                    </a:cubicBezTo>
                    <a:cubicBezTo>
                      <a:pt x="597" y="1020"/>
                      <a:pt x="688" y="965"/>
                      <a:pt x="787" y="965"/>
                    </a:cubicBezTo>
                    <a:cubicBezTo>
                      <a:pt x="808" y="965"/>
                      <a:pt x="830" y="968"/>
                      <a:pt x="851" y="973"/>
                    </a:cubicBezTo>
                    <a:cubicBezTo>
                      <a:pt x="871" y="975"/>
                      <a:pt x="891" y="976"/>
                      <a:pt x="911" y="976"/>
                    </a:cubicBezTo>
                    <a:cubicBezTo>
                      <a:pt x="1159" y="976"/>
                      <a:pt x="1372" y="801"/>
                      <a:pt x="1429" y="548"/>
                    </a:cubicBezTo>
                    <a:cubicBezTo>
                      <a:pt x="1550" y="244"/>
                      <a:pt x="1307" y="152"/>
                      <a:pt x="1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85" name="Google Shape;16685;p18"/>
              <p:cNvSpPr/>
              <p:nvPr/>
            </p:nvSpPr>
            <p:spPr>
              <a:xfrm>
                <a:off x="3053525" y="3203975"/>
                <a:ext cx="2812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187" extrusionOk="0">
                    <a:moveTo>
                      <a:pt x="395" y="1"/>
                    </a:moveTo>
                    <a:cubicBezTo>
                      <a:pt x="0" y="1"/>
                      <a:pt x="122" y="335"/>
                      <a:pt x="61" y="518"/>
                    </a:cubicBezTo>
                    <a:cubicBezTo>
                      <a:pt x="91" y="913"/>
                      <a:pt x="304" y="1186"/>
                      <a:pt x="608" y="1186"/>
                    </a:cubicBezTo>
                    <a:cubicBezTo>
                      <a:pt x="882" y="1095"/>
                      <a:pt x="1094" y="852"/>
                      <a:pt x="1125" y="548"/>
                    </a:cubicBezTo>
                    <a:cubicBezTo>
                      <a:pt x="1125" y="274"/>
                      <a:pt x="790" y="1"/>
                      <a:pt x="3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86" name="Google Shape;16686;p18"/>
              <p:cNvSpPr/>
              <p:nvPr/>
            </p:nvSpPr>
            <p:spPr>
              <a:xfrm>
                <a:off x="3844575" y="3345825"/>
                <a:ext cx="28125" cy="2687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075" extrusionOk="0">
                    <a:moveTo>
                      <a:pt x="432" y="0"/>
                    </a:moveTo>
                    <a:cubicBezTo>
                      <a:pt x="220" y="0"/>
                      <a:pt x="30" y="195"/>
                      <a:pt x="30" y="436"/>
                    </a:cubicBezTo>
                    <a:cubicBezTo>
                      <a:pt x="0" y="740"/>
                      <a:pt x="243" y="1044"/>
                      <a:pt x="547" y="1075"/>
                    </a:cubicBezTo>
                    <a:cubicBezTo>
                      <a:pt x="851" y="1075"/>
                      <a:pt x="1064" y="862"/>
                      <a:pt x="1125" y="588"/>
                    </a:cubicBezTo>
                    <a:cubicBezTo>
                      <a:pt x="1125" y="271"/>
                      <a:pt x="878" y="9"/>
                      <a:pt x="567" y="9"/>
                    </a:cubicBezTo>
                    <a:cubicBezTo>
                      <a:pt x="551" y="9"/>
                      <a:pt x="534" y="9"/>
                      <a:pt x="517" y="11"/>
                    </a:cubicBezTo>
                    <a:cubicBezTo>
                      <a:pt x="488" y="4"/>
                      <a:pt x="460" y="0"/>
                      <a:pt x="4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87" name="Google Shape;16687;p18"/>
              <p:cNvSpPr/>
              <p:nvPr/>
            </p:nvSpPr>
            <p:spPr>
              <a:xfrm>
                <a:off x="2963125" y="3315700"/>
                <a:ext cx="2810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1073" extrusionOk="0">
                    <a:moveTo>
                      <a:pt x="637" y="0"/>
                    </a:moveTo>
                    <a:cubicBezTo>
                      <a:pt x="303" y="0"/>
                      <a:pt x="29" y="274"/>
                      <a:pt x="29" y="578"/>
                    </a:cubicBezTo>
                    <a:cubicBezTo>
                      <a:pt x="1" y="836"/>
                      <a:pt x="188" y="1066"/>
                      <a:pt x="439" y="1066"/>
                    </a:cubicBezTo>
                    <a:cubicBezTo>
                      <a:pt x="454" y="1066"/>
                      <a:pt x="470" y="1066"/>
                      <a:pt x="485" y="1064"/>
                    </a:cubicBezTo>
                    <a:cubicBezTo>
                      <a:pt x="517" y="1070"/>
                      <a:pt x="548" y="1072"/>
                      <a:pt x="579" y="1072"/>
                    </a:cubicBezTo>
                    <a:cubicBezTo>
                      <a:pt x="869" y="1072"/>
                      <a:pt x="1096" y="822"/>
                      <a:pt x="1124" y="547"/>
                    </a:cubicBezTo>
                    <a:cubicBezTo>
                      <a:pt x="1124" y="243"/>
                      <a:pt x="911" y="0"/>
                      <a:pt x="6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88" name="Google Shape;16688;p18"/>
              <p:cNvSpPr/>
              <p:nvPr/>
            </p:nvSpPr>
            <p:spPr>
              <a:xfrm>
                <a:off x="3153825" y="3067975"/>
                <a:ext cx="27375" cy="37575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503" extrusionOk="0">
                    <a:moveTo>
                      <a:pt x="274" y="0"/>
                    </a:moveTo>
                    <a:cubicBezTo>
                      <a:pt x="183" y="122"/>
                      <a:pt x="183" y="304"/>
                      <a:pt x="274" y="426"/>
                    </a:cubicBezTo>
                    <a:cubicBezTo>
                      <a:pt x="213" y="547"/>
                      <a:pt x="152" y="669"/>
                      <a:pt x="92" y="790"/>
                    </a:cubicBezTo>
                    <a:cubicBezTo>
                      <a:pt x="0" y="1064"/>
                      <a:pt x="152" y="1368"/>
                      <a:pt x="426" y="1489"/>
                    </a:cubicBezTo>
                    <a:cubicBezTo>
                      <a:pt x="462" y="1499"/>
                      <a:pt x="500" y="1503"/>
                      <a:pt x="538" y="1503"/>
                    </a:cubicBezTo>
                    <a:cubicBezTo>
                      <a:pt x="755" y="1503"/>
                      <a:pt x="987" y="1362"/>
                      <a:pt x="1064" y="1155"/>
                    </a:cubicBezTo>
                    <a:cubicBezTo>
                      <a:pt x="1095" y="1003"/>
                      <a:pt x="1095" y="851"/>
                      <a:pt x="1095" y="699"/>
                    </a:cubicBezTo>
                    <a:cubicBezTo>
                      <a:pt x="1034" y="608"/>
                      <a:pt x="1064" y="426"/>
                      <a:pt x="973" y="365"/>
                    </a:cubicBezTo>
                    <a:cubicBezTo>
                      <a:pt x="699" y="304"/>
                      <a:pt x="578" y="0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89" name="Google Shape;16689;p18"/>
              <p:cNvSpPr/>
              <p:nvPr/>
            </p:nvSpPr>
            <p:spPr>
              <a:xfrm>
                <a:off x="3479825" y="2997300"/>
                <a:ext cx="28075" cy="27450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1098" extrusionOk="0">
                    <a:moveTo>
                      <a:pt x="669" y="0"/>
                    </a:moveTo>
                    <a:cubicBezTo>
                      <a:pt x="334" y="0"/>
                      <a:pt x="30" y="213"/>
                      <a:pt x="0" y="547"/>
                    </a:cubicBezTo>
                    <a:cubicBezTo>
                      <a:pt x="0" y="851"/>
                      <a:pt x="274" y="1095"/>
                      <a:pt x="578" y="1095"/>
                    </a:cubicBezTo>
                    <a:cubicBezTo>
                      <a:pt x="593" y="1096"/>
                      <a:pt x="609" y="1097"/>
                      <a:pt x="624" y="1097"/>
                    </a:cubicBezTo>
                    <a:cubicBezTo>
                      <a:pt x="881" y="1097"/>
                      <a:pt x="1123" y="864"/>
                      <a:pt x="1094" y="578"/>
                    </a:cubicBezTo>
                    <a:cubicBezTo>
                      <a:pt x="1094" y="304"/>
                      <a:pt x="912" y="61"/>
                      <a:pt x="6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90" name="Google Shape;16690;p18"/>
              <p:cNvSpPr/>
              <p:nvPr/>
            </p:nvSpPr>
            <p:spPr>
              <a:xfrm>
                <a:off x="2795900" y="3284525"/>
                <a:ext cx="38800" cy="27350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094" extrusionOk="0">
                    <a:moveTo>
                      <a:pt x="335" y="1"/>
                    </a:moveTo>
                    <a:cubicBezTo>
                      <a:pt x="62" y="183"/>
                      <a:pt x="1" y="578"/>
                      <a:pt x="275" y="822"/>
                    </a:cubicBezTo>
                    <a:cubicBezTo>
                      <a:pt x="398" y="999"/>
                      <a:pt x="595" y="1093"/>
                      <a:pt x="797" y="1093"/>
                    </a:cubicBezTo>
                    <a:cubicBezTo>
                      <a:pt x="942" y="1093"/>
                      <a:pt x="1090" y="1045"/>
                      <a:pt x="1217" y="943"/>
                    </a:cubicBezTo>
                    <a:cubicBezTo>
                      <a:pt x="1521" y="761"/>
                      <a:pt x="1551" y="518"/>
                      <a:pt x="1308" y="31"/>
                    </a:cubicBezTo>
                    <a:cubicBezTo>
                      <a:pt x="1292" y="28"/>
                      <a:pt x="1275" y="26"/>
                      <a:pt x="1258" y="26"/>
                    </a:cubicBezTo>
                    <a:cubicBezTo>
                      <a:pt x="1068" y="26"/>
                      <a:pt x="867" y="225"/>
                      <a:pt x="662" y="225"/>
                    </a:cubicBezTo>
                    <a:cubicBezTo>
                      <a:pt x="554" y="225"/>
                      <a:pt x="445" y="170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91" name="Google Shape;16691;p18"/>
              <p:cNvSpPr/>
              <p:nvPr/>
            </p:nvSpPr>
            <p:spPr>
              <a:xfrm>
                <a:off x="3393175" y="3107375"/>
                <a:ext cx="34225" cy="327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308" extrusionOk="0">
                    <a:moveTo>
                      <a:pt x="831" y="477"/>
                    </a:moveTo>
                    <a:cubicBezTo>
                      <a:pt x="903" y="477"/>
                      <a:pt x="977" y="505"/>
                      <a:pt x="1043" y="505"/>
                    </a:cubicBezTo>
                    <a:cubicBezTo>
                      <a:pt x="1045" y="505"/>
                      <a:pt x="1048" y="505"/>
                      <a:pt x="1050" y="504"/>
                    </a:cubicBezTo>
                    <a:lnTo>
                      <a:pt x="1050" y="504"/>
                    </a:lnTo>
                    <a:cubicBezTo>
                      <a:pt x="992" y="530"/>
                      <a:pt x="930" y="540"/>
                      <a:pt x="865" y="540"/>
                    </a:cubicBezTo>
                    <a:cubicBezTo>
                      <a:pt x="811" y="540"/>
                      <a:pt x="756" y="532"/>
                      <a:pt x="700" y="521"/>
                    </a:cubicBezTo>
                    <a:cubicBezTo>
                      <a:pt x="742" y="488"/>
                      <a:pt x="786" y="477"/>
                      <a:pt x="831" y="477"/>
                    </a:cubicBezTo>
                    <a:close/>
                    <a:moveTo>
                      <a:pt x="722" y="0"/>
                    </a:moveTo>
                    <a:cubicBezTo>
                      <a:pt x="487" y="0"/>
                      <a:pt x="252" y="124"/>
                      <a:pt x="123" y="339"/>
                    </a:cubicBezTo>
                    <a:cubicBezTo>
                      <a:pt x="1" y="552"/>
                      <a:pt x="31" y="856"/>
                      <a:pt x="214" y="1038"/>
                    </a:cubicBezTo>
                    <a:cubicBezTo>
                      <a:pt x="333" y="1217"/>
                      <a:pt x="496" y="1308"/>
                      <a:pt x="678" y="1308"/>
                    </a:cubicBezTo>
                    <a:cubicBezTo>
                      <a:pt x="867" y="1308"/>
                      <a:pt x="1076" y="1209"/>
                      <a:pt x="1278" y="1008"/>
                    </a:cubicBezTo>
                    <a:cubicBezTo>
                      <a:pt x="1369" y="825"/>
                      <a:pt x="1369" y="643"/>
                      <a:pt x="1278" y="461"/>
                    </a:cubicBezTo>
                    <a:cubicBezTo>
                      <a:pt x="1262" y="445"/>
                      <a:pt x="1232" y="438"/>
                      <a:pt x="1202" y="438"/>
                    </a:cubicBezTo>
                    <a:cubicBezTo>
                      <a:pt x="1190" y="438"/>
                      <a:pt x="1179" y="439"/>
                      <a:pt x="1168" y="441"/>
                    </a:cubicBezTo>
                    <a:lnTo>
                      <a:pt x="1168" y="441"/>
                    </a:lnTo>
                    <a:cubicBezTo>
                      <a:pt x="1216" y="356"/>
                      <a:pt x="1212" y="272"/>
                      <a:pt x="1156" y="187"/>
                    </a:cubicBezTo>
                    <a:cubicBezTo>
                      <a:pt x="1095" y="157"/>
                      <a:pt x="1065" y="96"/>
                      <a:pt x="1004" y="65"/>
                    </a:cubicBezTo>
                    <a:cubicBezTo>
                      <a:pt x="915" y="21"/>
                      <a:pt x="819" y="0"/>
                      <a:pt x="7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92" name="Google Shape;16692;p18"/>
              <p:cNvSpPr/>
              <p:nvPr/>
            </p:nvSpPr>
            <p:spPr>
              <a:xfrm>
                <a:off x="2913700" y="3355200"/>
                <a:ext cx="32700" cy="28325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133" extrusionOk="0">
                    <a:moveTo>
                      <a:pt x="699" y="1"/>
                    </a:moveTo>
                    <a:cubicBezTo>
                      <a:pt x="639" y="31"/>
                      <a:pt x="578" y="61"/>
                      <a:pt x="547" y="92"/>
                    </a:cubicBezTo>
                    <a:cubicBezTo>
                      <a:pt x="472" y="193"/>
                      <a:pt x="355" y="252"/>
                      <a:pt x="230" y="252"/>
                    </a:cubicBezTo>
                    <a:cubicBezTo>
                      <a:pt x="204" y="252"/>
                      <a:pt x="178" y="249"/>
                      <a:pt x="152" y="244"/>
                    </a:cubicBezTo>
                    <a:cubicBezTo>
                      <a:pt x="91" y="244"/>
                      <a:pt x="31" y="274"/>
                      <a:pt x="0" y="305"/>
                    </a:cubicBezTo>
                    <a:cubicBezTo>
                      <a:pt x="0" y="609"/>
                      <a:pt x="61" y="943"/>
                      <a:pt x="365" y="1095"/>
                    </a:cubicBezTo>
                    <a:cubicBezTo>
                      <a:pt x="435" y="1120"/>
                      <a:pt x="507" y="1132"/>
                      <a:pt x="579" y="1132"/>
                    </a:cubicBezTo>
                    <a:cubicBezTo>
                      <a:pt x="850" y="1132"/>
                      <a:pt x="1107" y="958"/>
                      <a:pt x="1155" y="669"/>
                    </a:cubicBezTo>
                    <a:cubicBezTo>
                      <a:pt x="1307" y="305"/>
                      <a:pt x="1216" y="183"/>
                      <a:pt x="6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93" name="Google Shape;16693;p18"/>
              <p:cNvSpPr/>
              <p:nvPr/>
            </p:nvSpPr>
            <p:spPr>
              <a:xfrm>
                <a:off x="3505650" y="2844550"/>
                <a:ext cx="251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181" extrusionOk="0">
                    <a:moveTo>
                      <a:pt x="456" y="1"/>
                    </a:moveTo>
                    <a:cubicBezTo>
                      <a:pt x="304" y="1"/>
                      <a:pt x="153" y="92"/>
                      <a:pt x="92" y="244"/>
                    </a:cubicBezTo>
                    <a:cubicBezTo>
                      <a:pt x="1" y="548"/>
                      <a:pt x="61" y="852"/>
                      <a:pt x="274" y="1095"/>
                    </a:cubicBezTo>
                    <a:cubicBezTo>
                      <a:pt x="346" y="1158"/>
                      <a:pt x="406" y="1181"/>
                      <a:pt x="461" y="1181"/>
                    </a:cubicBezTo>
                    <a:cubicBezTo>
                      <a:pt x="591" y="1181"/>
                      <a:pt x="683" y="1047"/>
                      <a:pt x="791" y="1004"/>
                    </a:cubicBezTo>
                    <a:cubicBezTo>
                      <a:pt x="852" y="973"/>
                      <a:pt x="912" y="943"/>
                      <a:pt x="1004" y="943"/>
                    </a:cubicBezTo>
                    <a:cubicBezTo>
                      <a:pt x="912" y="639"/>
                      <a:pt x="882" y="305"/>
                      <a:pt x="973" y="1"/>
                    </a:cubicBezTo>
                    <a:lnTo>
                      <a:pt x="973" y="1"/>
                    </a:lnTo>
                    <a:cubicBezTo>
                      <a:pt x="904" y="47"/>
                      <a:pt x="840" y="62"/>
                      <a:pt x="777" y="62"/>
                    </a:cubicBezTo>
                    <a:cubicBezTo>
                      <a:pt x="672" y="62"/>
                      <a:pt x="570" y="20"/>
                      <a:pt x="4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94" name="Google Shape;16694;p18"/>
              <p:cNvSpPr/>
              <p:nvPr/>
            </p:nvSpPr>
            <p:spPr>
              <a:xfrm>
                <a:off x="3099100" y="3563400"/>
                <a:ext cx="32700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126" extrusionOk="0">
                    <a:moveTo>
                      <a:pt x="882" y="1"/>
                    </a:moveTo>
                    <a:cubicBezTo>
                      <a:pt x="806" y="1"/>
                      <a:pt x="730" y="31"/>
                      <a:pt x="670" y="92"/>
                    </a:cubicBezTo>
                    <a:cubicBezTo>
                      <a:pt x="518" y="214"/>
                      <a:pt x="366" y="335"/>
                      <a:pt x="183" y="427"/>
                    </a:cubicBezTo>
                    <a:cubicBezTo>
                      <a:pt x="1" y="487"/>
                      <a:pt x="1" y="670"/>
                      <a:pt x="62" y="822"/>
                    </a:cubicBezTo>
                    <a:cubicBezTo>
                      <a:pt x="122" y="1004"/>
                      <a:pt x="305" y="1126"/>
                      <a:pt x="487" y="1126"/>
                    </a:cubicBezTo>
                    <a:cubicBezTo>
                      <a:pt x="609" y="852"/>
                      <a:pt x="1034" y="852"/>
                      <a:pt x="1217" y="579"/>
                    </a:cubicBezTo>
                    <a:cubicBezTo>
                      <a:pt x="1308" y="396"/>
                      <a:pt x="1247" y="214"/>
                      <a:pt x="1095" y="92"/>
                    </a:cubicBezTo>
                    <a:cubicBezTo>
                      <a:pt x="1034" y="31"/>
                      <a:pt x="958" y="1"/>
                      <a:pt x="8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95" name="Google Shape;16695;p18"/>
              <p:cNvSpPr/>
              <p:nvPr/>
            </p:nvSpPr>
            <p:spPr>
              <a:xfrm>
                <a:off x="3576325" y="2942175"/>
                <a:ext cx="44100" cy="20950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838" extrusionOk="0">
                    <a:moveTo>
                      <a:pt x="408" y="1"/>
                    </a:moveTo>
                    <a:cubicBezTo>
                      <a:pt x="244" y="1"/>
                      <a:pt x="117" y="110"/>
                      <a:pt x="92" y="260"/>
                    </a:cubicBezTo>
                    <a:cubicBezTo>
                      <a:pt x="0" y="442"/>
                      <a:pt x="61" y="655"/>
                      <a:pt x="243" y="746"/>
                    </a:cubicBezTo>
                    <a:cubicBezTo>
                      <a:pt x="304" y="807"/>
                      <a:pt x="388" y="837"/>
                      <a:pt x="475" y="837"/>
                    </a:cubicBezTo>
                    <a:cubicBezTo>
                      <a:pt x="563" y="837"/>
                      <a:pt x="654" y="807"/>
                      <a:pt x="730" y="746"/>
                    </a:cubicBezTo>
                    <a:cubicBezTo>
                      <a:pt x="1003" y="442"/>
                      <a:pt x="1368" y="230"/>
                      <a:pt x="1763" y="138"/>
                    </a:cubicBezTo>
                    <a:cubicBezTo>
                      <a:pt x="1338" y="47"/>
                      <a:pt x="912" y="78"/>
                      <a:pt x="517" y="17"/>
                    </a:cubicBezTo>
                    <a:cubicBezTo>
                      <a:pt x="479" y="6"/>
                      <a:pt x="443" y="1"/>
                      <a:pt x="4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96" name="Google Shape;16696;p18"/>
              <p:cNvSpPr/>
              <p:nvPr/>
            </p:nvSpPr>
            <p:spPr>
              <a:xfrm>
                <a:off x="3190300" y="3325625"/>
                <a:ext cx="33450" cy="25425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017" extrusionOk="0">
                    <a:moveTo>
                      <a:pt x="759" y="0"/>
                    </a:moveTo>
                    <a:cubicBezTo>
                      <a:pt x="638" y="0"/>
                      <a:pt x="520" y="39"/>
                      <a:pt x="426" y="120"/>
                    </a:cubicBezTo>
                    <a:cubicBezTo>
                      <a:pt x="304" y="211"/>
                      <a:pt x="274" y="393"/>
                      <a:pt x="91" y="393"/>
                    </a:cubicBezTo>
                    <a:cubicBezTo>
                      <a:pt x="31" y="424"/>
                      <a:pt x="0" y="485"/>
                      <a:pt x="61" y="545"/>
                    </a:cubicBezTo>
                    <a:cubicBezTo>
                      <a:pt x="213" y="545"/>
                      <a:pt x="243" y="667"/>
                      <a:pt x="335" y="788"/>
                    </a:cubicBezTo>
                    <a:cubicBezTo>
                      <a:pt x="427" y="936"/>
                      <a:pt x="597" y="1016"/>
                      <a:pt x="764" y="1016"/>
                    </a:cubicBezTo>
                    <a:cubicBezTo>
                      <a:pt x="873" y="1016"/>
                      <a:pt x="980" y="982"/>
                      <a:pt x="1064" y="910"/>
                    </a:cubicBezTo>
                    <a:cubicBezTo>
                      <a:pt x="1277" y="697"/>
                      <a:pt x="1338" y="424"/>
                      <a:pt x="1186" y="181"/>
                    </a:cubicBezTo>
                    <a:cubicBezTo>
                      <a:pt x="1067" y="62"/>
                      <a:pt x="911" y="0"/>
                      <a:pt x="7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97" name="Google Shape;16697;p18"/>
              <p:cNvSpPr/>
              <p:nvPr/>
            </p:nvSpPr>
            <p:spPr>
              <a:xfrm>
                <a:off x="3653075" y="3041375"/>
                <a:ext cx="24325" cy="266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1065" extrusionOk="0">
                    <a:moveTo>
                      <a:pt x="487" y="0"/>
                    </a:moveTo>
                    <a:cubicBezTo>
                      <a:pt x="243" y="0"/>
                      <a:pt x="0" y="274"/>
                      <a:pt x="0" y="547"/>
                    </a:cubicBezTo>
                    <a:cubicBezTo>
                      <a:pt x="0" y="821"/>
                      <a:pt x="213" y="1034"/>
                      <a:pt x="487" y="1064"/>
                    </a:cubicBezTo>
                    <a:cubicBezTo>
                      <a:pt x="760" y="1064"/>
                      <a:pt x="973" y="851"/>
                      <a:pt x="973" y="517"/>
                    </a:cubicBezTo>
                    <a:cubicBezTo>
                      <a:pt x="973" y="243"/>
                      <a:pt x="760" y="0"/>
                      <a:pt x="4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98" name="Google Shape;16698;p18"/>
              <p:cNvSpPr/>
              <p:nvPr/>
            </p:nvSpPr>
            <p:spPr>
              <a:xfrm>
                <a:off x="3073275" y="3088225"/>
                <a:ext cx="2662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977" extrusionOk="0">
                    <a:moveTo>
                      <a:pt x="474" y="0"/>
                    </a:moveTo>
                    <a:cubicBezTo>
                      <a:pt x="214" y="0"/>
                      <a:pt x="0" y="198"/>
                      <a:pt x="0" y="467"/>
                    </a:cubicBezTo>
                    <a:cubicBezTo>
                      <a:pt x="15" y="809"/>
                      <a:pt x="270" y="976"/>
                      <a:pt x="523" y="976"/>
                    </a:cubicBezTo>
                    <a:cubicBezTo>
                      <a:pt x="787" y="976"/>
                      <a:pt x="1049" y="793"/>
                      <a:pt x="1034" y="436"/>
                    </a:cubicBezTo>
                    <a:cubicBezTo>
                      <a:pt x="1064" y="163"/>
                      <a:pt x="912" y="11"/>
                      <a:pt x="578" y="11"/>
                    </a:cubicBezTo>
                    <a:cubicBezTo>
                      <a:pt x="543" y="4"/>
                      <a:pt x="508" y="0"/>
                      <a:pt x="4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99" name="Google Shape;16699;p18"/>
              <p:cNvSpPr/>
              <p:nvPr/>
            </p:nvSpPr>
            <p:spPr>
              <a:xfrm>
                <a:off x="3555800" y="2886350"/>
                <a:ext cx="28150" cy="258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034" extrusionOk="0">
                    <a:moveTo>
                      <a:pt x="426" y="1"/>
                    </a:moveTo>
                    <a:cubicBezTo>
                      <a:pt x="183" y="1"/>
                      <a:pt x="1" y="213"/>
                      <a:pt x="61" y="456"/>
                    </a:cubicBezTo>
                    <a:cubicBezTo>
                      <a:pt x="153" y="760"/>
                      <a:pt x="426" y="1004"/>
                      <a:pt x="730" y="1034"/>
                    </a:cubicBezTo>
                    <a:cubicBezTo>
                      <a:pt x="943" y="1004"/>
                      <a:pt x="1095" y="852"/>
                      <a:pt x="1125" y="639"/>
                    </a:cubicBezTo>
                    <a:cubicBezTo>
                      <a:pt x="1064" y="304"/>
                      <a:pt x="791" y="31"/>
                      <a:pt x="4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0" name="Google Shape;16700;p18"/>
              <p:cNvSpPr/>
              <p:nvPr/>
            </p:nvSpPr>
            <p:spPr>
              <a:xfrm>
                <a:off x="3422825" y="3135600"/>
                <a:ext cx="32700" cy="27375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095" extrusionOk="0">
                    <a:moveTo>
                      <a:pt x="912" y="0"/>
                    </a:moveTo>
                    <a:cubicBezTo>
                      <a:pt x="152" y="183"/>
                      <a:pt x="0" y="426"/>
                      <a:pt x="365" y="973"/>
                    </a:cubicBezTo>
                    <a:cubicBezTo>
                      <a:pt x="426" y="1034"/>
                      <a:pt x="502" y="1034"/>
                      <a:pt x="578" y="1034"/>
                    </a:cubicBezTo>
                    <a:cubicBezTo>
                      <a:pt x="654" y="1034"/>
                      <a:pt x="730" y="1034"/>
                      <a:pt x="791" y="1095"/>
                    </a:cubicBezTo>
                    <a:cubicBezTo>
                      <a:pt x="1307" y="639"/>
                      <a:pt x="1307" y="608"/>
                      <a:pt x="9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1" name="Google Shape;16701;p18"/>
              <p:cNvSpPr/>
              <p:nvPr/>
            </p:nvSpPr>
            <p:spPr>
              <a:xfrm>
                <a:off x="3199425" y="3087575"/>
                <a:ext cx="27375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010" extrusionOk="0">
                    <a:moveTo>
                      <a:pt x="624" y="0"/>
                    </a:moveTo>
                    <a:cubicBezTo>
                      <a:pt x="582" y="0"/>
                      <a:pt x="537" y="12"/>
                      <a:pt x="486" y="37"/>
                    </a:cubicBezTo>
                    <a:lnTo>
                      <a:pt x="213" y="37"/>
                    </a:lnTo>
                    <a:cubicBezTo>
                      <a:pt x="152" y="219"/>
                      <a:pt x="0" y="402"/>
                      <a:pt x="30" y="614"/>
                    </a:cubicBezTo>
                    <a:cubicBezTo>
                      <a:pt x="61" y="797"/>
                      <a:pt x="122" y="1009"/>
                      <a:pt x="395" y="1009"/>
                    </a:cubicBezTo>
                    <a:cubicBezTo>
                      <a:pt x="638" y="1009"/>
                      <a:pt x="912" y="1009"/>
                      <a:pt x="1003" y="736"/>
                    </a:cubicBezTo>
                    <a:cubicBezTo>
                      <a:pt x="1094" y="553"/>
                      <a:pt x="1064" y="310"/>
                      <a:pt x="912" y="189"/>
                    </a:cubicBezTo>
                    <a:cubicBezTo>
                      <a:pt x="824" y="79"/>
                      <a:pt x="736" y="0"/>
                      <a:pt x="6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2" name="Google Shape;16702;p18"/>
              <p:cNvSpPr/>
              <p:nvPr/>
            </p:nvSpPr>
            <p:spPr>
              <a:xfrm>
                <a:off x="3927400" y="2747300"/>
                <a:ext cx="25850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1004" extrusionOk="0">
                    <a:moveTo>
                      <a:pt x="547" y="0"/>
                    </a:moveTo>
                    <a:cubicBezTo>
                      <a:pt x="304" y="31"/>
                      <a:pt x="91" y="213"/>
                      <a:pt x="31" y="456"/>
                    </a:cubicBezTo>
                    <a:cubicBezTo>
                      <a:pt x="0" y="730"/>
                      <a:pt x="213" y="973"/>
                      <a:pt x="517" y="1003"/>
                    </a:cubicBezTo>
                    <a:cubicBezTo>
                      <a:pt x="790" y="973"/>
                      <a:pt x="1003" y="760"/>
                      <a:pt x="1034" y="486"/>
                    </a:cubicBezTo>
                    <a:cubicBezTo>
                      <a:pt x="1003" y="213"/>
                      <a:pt x="821" y="31"/>
                      <a:pt x="5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3" name="Google Shape;16703;p18"/>
              <p:cNvSpPr/>
              <p:nvPr/>
            </p:nvSpPr>
            <p:spPr>
              <a:xfrm>
                <a:off x="2591550" y="3078525"/>
                <a:ext cx="25800" cy="23650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946" extrusionOk="0">
                    <a:moveTo>
                      <a:pt x="544" y="0"/>
                    </a:moveTo>
                    <a:cubicBezTo>
                      <a:pt x="524" y="0"/>
                      <a:pt x="505" y="1"/>
                      <a:pt x="485" y="4"/>
                    </a:cubicBezTo>
                    <a:cubicBezTo>
                      <a:pt x="467" y="2"/>
                      <a:pt x="450" y="1"/>
                      <a:pt x="433" y="1"/>
                    </a:cubicBezTo>
                    <a:cubicBezTo>
                      <a:pt x="185" y="1"/>
                      <a:pt x="0" y="204"/>
                      <a:pt x="29" y="460"/>
                    </a:cubicBezTo>
                    <a:cubicBezTo>
                      <a:pt x="59" y="733"/>
                      <a:pt x="302" y="946"/>
                      <a:pt x="576" y="946"/>
                    </a:cubicBezTo>
                    <a:cubicBezTo>
                      <a:pt x="819" y="915"/>
                      <a:pt x="1032" y="703"/>
                      <a:pt x="1032" y="460"/>
                    </a:cubicBezTo>
                    <a:cubicBezTo>
                      <a:pt x="1004" y="178"/>
                      <a:pt x="793" y="0"/>
                      <a:pt x="5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4" name="Google Shape;16704;p18"/>
              <p:cNvSpPr/>
              <p:nvPr/>
            </p:nvSpPr>
            <p:spPr>
              <a:xfrm>
                <a:off x="2832375" y="3220700"/>
                <a:ext cx="27400" cy="22900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916" extrusionOk="0">
                    <a:moveTo>
                      <a:pt x="487" y="1"/>
                    </a:moveTo>
                    <a:cubicBezTo>
                      <a:pt x="244" y="31"/>
                      <a:pt x="31" y="244"/>
                      <a:pt x="1" y="487"/>
                    </a:cubicBezTo>
                    <a:cubicBezTo>
                      <a:pt x="85" y="741"/>
                      <a:pt x="301" y="916"/>
                      <a:pt x="550" y="916"/>
                    </a:cubicBezTo>
                    <a:cubicBezTo>
                      <a:pt x="569" y="916"/>
                      <a:pt x="589" y="915"/>
                      <a:pt x="609" y="912"/>
                    </a:cubicBezTo>
                    <a:cubicBezTo>
                      <a:pt x="822" y="882"/>
                      <a:pt x="1065" y="791"/>
                      <a:pt x="1065" y="548"/>
                    </a:cubicBezTo>
                    <a:cubicBezTo>
                      <a:pt x="1095" y="305"/>
                      <a:pt x="791" y="1"/>
                      <a:pt x="4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5" name="Google Shape;16705;p18"/>
              <p:cNvSpPr/>
              <p:nvPr/>
            </p:nvSpPr>
            <p:spPr>
              <a:xfrm>
                <a:off x="3162950" y="3201600"/>
                <a:ext cx="34200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1282" extrusionOk="0">
                    <a:moveTo>
                      <a:pt x="783" y="0"/>
                    </a:moveTo>
                    <a:cubicBezTo>
                      <a:pt x="648" y="0"/>
                      <a:pt x="494" y="71"/>
                      <a:pt x="334" y="217"/>
                    </a:cubicBezTo>
                    <a:cubicBezTo>
                      <a:pt x="486" y="582"/>
                      <a:pt x="0" y="825"/>
                      <a:pt x="182" y="1160"/>
                    </a:cubicBezTo>
                    <a:cubicBezTo>
                      <a:pt x="287" y="1107"/>
                      <a:pt x="392" y="1032"/>
                      <a:pt x="517" y="1032"/>
                    </a:cubicBezTo>
                    <a:cubicBezTo>
                      <a:pt x="537" y="1032"/>
                      <a:pt x="557" y="1034"/>
                      <a:pt x="578" y="1038"/>
                    </a:cubicBezTo>
                    <a:cubicBezTo>
                      <a:pt x="615" y="1027"/>
                      <a:pt x="654" y="1022"/>
                      <a:pt x="692" y="1022"/>
                    </a:cubicBezTo>
                    <a:cubicBezTo>
                      <a:pt x="872" y="1022"/>
                      <a:pt x="1050" y="1131"/>
                      <a:pt x="1125" y="1281"/>
                    </a:cubicBezTo>
                    <a:cubicBezTo>
                      <a:pt x="1337" y="1008"/>
                      <a:pt x="1368" y="643"/>
                      <a:pt x="1185" y="339"/>
                    </a:cubicBezTo>
                    <a:cubicBezTo>
                      <a:pt x="1100" y="117"/>
                      <a:pt x="957" y="0"/>
                      <a:pt x="7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6" name="Google Shape;16706;p18"/>
              <p:cNvSpPr/>
              <p:nvPr/>
            </p:nvSpPr>
            <p:spPr>
              <a:xfrm>
                <a:off x="3618875" y="2850625"/>
                <a:ext cx="38025" cy="29750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1190" extrusionOk="0">
                    <a:moveTo>
                      <a:pt x="578" y="1"/>
                    </a:moveTo>
                    <a:lnTo>
                      <a:pt x="548" y="31"/>
                    </a:lnTo>
                    <a:cubicBezTo>
                      <a:pt x="0" y="609"/>
                      <a:pt x="152" y="974"/>
                      <a:pt x="912" y="1126"/>
                    </a:cubicBezTo>
                    <a:cubicBezTo>
                      <a:pt x="1008" y="1170"/>
                      <a:pt x="1085" y="1189"/>
                      <a:pt x="1147" y="1189"/>
                    </a:cubicBezTo>
                    <a:cubicBezTo>
                      <a:pt x="1384" y="1189"/>
                      <a:pt x="1418" y="916"/>
                      <a:pt x="1490" y="700"/>
                    </a:cubicBezTo>
                    <a:cubicBezTo>
                      <a:pt x="1490" y="670"/>
                      <a:pt x="1490" y="609"/>
                      <a:pt x="1490" y="578"/>
                    </a:cubicBezTo>
                    <a:cubicBezTo>
                      <a:pt x="1490" y="578"/>
                      <a:pt x="1490" y="578"/>
                      <a:pt x="1520" y="548"/>
                    </a:cubicBezTo>
                    <a:cubicBezTo>
                      <a:pt x="1520" y="487"/>
                      <a:pt x="1520" y="457"/>
                      <a:pt x="1490" y="426"/>
                    </a:cubicBezTo>
                    <a:cubicBezTo>
                      <a:pt x="1156" y="335"/>
                      <a:pt x="791" y="305"/>
                      <a:pt x="5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7" name="Google Shape;16707;p18"/>
              <p:cNvSpPr/>
              <p:nvPr/>
            </p:nvSpPr>
            <p:spPr>
              <a:xfrm>
                <a:off x="2874175" y="3090000"/>
                <a:ext cx="28900" cy="2585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1034" extrusionOk="0">
                    <a:moveTo>
                      <a:pt x="498" y="1"/>
                    </a:moveTo>
                    <a:cubicBezTo>
                      <a:pt x="403" y="1"/>
                      <a:pt x="305" y="31"/>
                      <a:pt x="213" y="92"/>
                    </a:cubicBezTo>
                    <a:cubicBezTo>
                      <a:pt x="92" y="426"/>
                      <a:pt x="1" y="760"/>
                      <a:pt x="365" y="1034"/>
                    </a:cubicBezTo>
                    <a:cubicBezTo>
                      <a:pt x="422" y="977"/>
                      <a:pt x="487" y="967"/>
                      <a:pt x="554" y="967"/>
                    </a:cubicBezTo>
                    <a:cubicBezTo>
                      <a:pt x="592" y="967"/>
                      <a:pt x="631" y="971"/>
                      <a:pt x="670" y="971"/>
                    </a:cubicBezTo>
                    <a:cubicBezTo>
                      <a:pt x="745" y="971"/>
                      <a:pt x="819" y="958"/>
                      <a:pt x="882" y="882"/>
                    </a:cubicBezTo>
                    <a:cubicBezTo>
                      <a:pt x="1156" y="456"/>
                      <a:pt x="1156" y="335"/>
                      <a:pt x="761" y="92"/>
                    </a:cubicBezTo>
                    <a:cubicBezTo>
                      <a:pt x="685" y="31"/>
                      <a:pt x="593" y="1"/>
                      <a:pt x="4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8" name="Google Shape;16708;p18"/>
              <p:cNvSpPr/>
              <p:nvPr/>
            </p:nvSpPr>
            <p:spPr>
              <a:xfrm>
                <a:off x="2903050" y="3333075"/>
                <a:ext cx="28150" cy="3010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204" extrusionOk="0">
                    <a:moveTo>
                      <a:pt x="798" y="0"/>
                    </a:moveTo>
                    <a:cubicBezTo>
                      <a:pt x="786" y="0"/>
                      <a:pt x="774" y="1"/>
                      <a:pt x="761" y="4"/>
                    </a:cubicBezTo>
                    <a:cubicBezTo>
                      <a:pt x="457" y="65"/>
                      <a:pt x="122" y="126"/>
                      <a:pt x="1" y="521"/>
                    </a:cubicBezTo>
                    <a:cubicBezTo>
                      <a:pt x="122" y="764"/>
                      <a:pt x="396" y="916"/>
                      <a:pt x="426" y="1190"/>
                    </a:cubicBezTo>
                    <a:lnTo>
                      <a:pt x="548" y="1190"/>
                    </a:lnTo>
                    <a:cubicBezTo>
                      <a:pt x="590" y="1199"/>
                      <a:pt x="629" y="1203"/>
                      <a:pt x="665" y="1203"/>
                    </a:cubicBezTo>
                    <a:cubicBezTo>
                      <a:pt x="867" y="1203"/>
                      <a:pt x="992" y="1070"/>
                      <a:pt x="1095" y="916"/>
                    </a:cubicBezTo>
                    <a:lnTo>
                      <a:pt x="1125" y="886"/>
                    </a:lnTo>
                    <a:cubicBezTo>
                      <a:pt x="1095" y="734"/>
                      <a:pt x="1004" y="612"/>
                      <a:pt x="882" y="551"/>
                    </a:cubicBezTo>
                    <a:cubicBezTo>
                      <a:pt x="821" y="490"/>
                      <a:pt x="730" y="460"/>
                      <a:pt x="821" y="369"/>
                    </a:cubicBezTo>
                    <a:cubicBezTo>
                      <a:pt x="882" y="338"/>
                      <a:pt x="913" y="278"/>
                      <a:pt x="943" y="247"/>
                    </a:cubicBezTo>
                    <a:cubicBezTo>
                      <a:pt x="943" y="136"/>
                      <a:pt x="918" y="0"/>
                      <a:pt x="7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9" name="Google Shape;16709;p18"/>
              <p:cNvSpPr/>
              <p:nvPr/>
            </p:nvSpPr>
            <p:spPr>
              <a:xfrm>
                <a:off x="3709300" y="2990500"/>
                <a:ext cx="28150" cy="235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942" extrusionOk="0">
                    <a:moveTo>
                      <a:pt x="665" y="0"/>
                    </a:moveTo>
                    <a:cubicBezTo>
                      <a:pt x="617" y="0"/>
                      <a:pt x="568" y="10"/>
                      <a:pt x="517" y="29"/>
                    </a:cubicBezTo>
                    <a:cubicBezTo>
                      <a:pt x="244" y="90"/>
                      <a:pt x="1" y="181"/>
                      <a:pt x="31" y="576"/>
                    </a:cubicBezTo>
                    <a:cubicBezTo>
                      <a:pt x="57" y="919"/>
                      <a:pt x="289" y="942"/>
                      <a:pt x="529" y="942"/>
                    </a:cubicBezTo>
                    <a:cubicBezTo>
                      <a:pt x="565" y="942"/>
                      <a:pt x="602" y="941"/>
                      <a:pt x="639" y="941"/>
                    </a:cubicBezTo>
                    <a:lnTo>
                      <a:pt x="700" y="941"/>
                    </a:lnTo>
                    <a:cubicBezTo>
                      <a:pt x="882" y="850"/>
                      <a:pt x="1004" y="698"/>
                      <a:pt x="1125" y="515"/>
                    </a:cubicBezTo>
                    <a:cubicBezTo>
                      <a:pt x="1125" y="485"/>
                      <a:pt x="1125" y="455"/>
                      <a:pt x="1125" y="455"/>
                    </a:cubicBezTo>
                    <a:cubicBezTo>
                      <a:pt x="1005" y="142"/>
                      <a:pt x="846" y="0"/>
                      <a:pt x="6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0" name="Google Shape;16710;p18"/>
              <p:cNvSpPr/>
              <p:nvPr/>
            </p:nvSpPr>
            <p:spPr>
              <a:xfrm>
                <a:off x="3515525" y="3213775"/>
                <a:ext cx="25100" cy="22900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916" extrusionOk="0">
                    <a:moveTo>
                      <a:pt x="561" y="0"/>
                    </a:moveTo>
                    <a:cubicBezTo>
                      <a:pt x="538" y="0"/>
                      <a:pt x="513" y="1"/>
                      <a:pt x="487" y="4"/>
                    </a:cubicBezTo>
                    <a:cubicBezTo>
                      <a:pt x="183" y="4"/>
                      <a:pt x="1" y="186"/>
                      <a:pt x="31" y="460"/>
                    </a:cubicBezTo>
                    <a:cubicBezTo>
                      <a:pt x="61" y="703"/>
                      <a:pt x="244" y="886"/>
                      <a:pt x="487" y="916"/>
                    </a:cubicBezTo>
                    <a:cubicBezTo>
                      <a:pt x="761" y="886"/>
                      <a:pt x="973" y="673"/>
                      <a:pt x="1004" y="399"/>
                    </a:cubicBezTo>
                    <a:cubicBezTo>
                      <a:pt x="976" y="149"/>
                      <a:pt x="821" y="0"/>
                      <a:pt x="5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1" name="Google Shape;16711;p18"/>
              <p:cNvSpPr/>
              <p:nvPr/>
            </p:nvSpPr>
            <p:spPr>
              <a:xfrm>
                <a:off x="3548975" y="3023900"/>
                <a:ext cx="2890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1182" extrusionOk="0">
                    <a:moveTo>
                      <a:pt x="334" y="0"/>
                    </a:moveTo>
                    <a:cubicBezTo>
                      <a:pt x="213" y="152"/>
                      <a:pt x="152" y="304"/>
                      <a:pt x="91" y="486"/>
                    </a:cubicBezTo>
                    <a:cubicBezTo>
                      <a:pt x="0" y="760"/>
                      <a:pt x="122" y="1034"/>
                      <a:pt x="395" y="1125"/>
                    </a:cubicBezTo>
                    <a:cubicBezTo>
                      <a:pt x="475" y="1165"/>
                      <a:pt x="542" y="1181"/>
                      <a:pt x="600" y="1181"/>
                    </a:cubicBezTo>
                    <a:cubicBezTo>
                      <a:pt x="765" y="1181"/>
                      <a:pt x="861" y="1047"/>
                      <a:pt x="973" y="912"/>
                    </a:cubicBezTo>
                    <a:cubicBezTo>
                      <a:pt x="1034" y="790"/>
                      <a:pt x="1094" y="699"/>
                      <a:pt x="1155" y="578"/>
                    </a:cubicBezTo>
                    <a:cubicBezTo>
                      <a:pt x="1003" y="547"/>
                      <a:pt x="851" y="578"/>
                      <a:pt x="730" y="426"/>
                    </a:cubicBezTo>
                    <a:cubicBezTo>
                      <a:pt x="719" y="427"/>
                      <a:pt x="708" y="427"/>
                      <a:pt x="698" y="427"/>
                    </a:cubicBezTo>
                    <a:cubicBezTo>
                      <a:pt x="460" y="427"/>
                      <a:pt x="510" y="88"/>
                      <a:pt x="3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2" name="Google Shape;16712;p18"/>
              <p:cNvSpPr/>
              <p:nvPr/>
            </p:nvSpPr>
            <p:spPr>
              <a:xfrm>
                <a:off x="3932700" y="2970700"/>
                <a:ext cx="2435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913" extrusionOk="0">
                    <a:moveTo>
                      <a:pt x="548" y="0"/>
                    </a:moveTo>
                    <a:cubicBezTo>
                      <a:pt x="274" y="0"/>
                      <a:pt x="31" y="244"/>
                      <a:pt x="31" y="517"/>
                    </a:cubicBezTo>
                    <a:cubicBezTo>
                      <a:pt x="31" y="730"/>
                      <a:pt x="1" y="912"/>
                      <a:pt x="305" y="912"/>
                    </a:cubicBezTo>
                    <a:cubicBezTo>
                      <a:pt x="609" y="912"/>
                      <a:pt x="974" y="669"/>
                      <a:pt x="974" y="426"/>
                    </a:cubicBezTo>
                    <a:cubicBezTo>
                      <a:pt x="943" y="213"/>
                      <a:pt x="761" y="31"/>
                      <a:pt x="5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3" name="Google Shape;16713;p18"/>
              <p:cNvSpPr/>
              <p:nvPr/>
            </p:nvSpPr>
            <p:spPr>
              <a:xfrm>
                <a:off x="3159150" y="3307950"/>
                <a:ext cx="25100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979" extrusionOk="0">
                    <a:moveTo>
                      <a:pt x="470" y="1"/>
                    </a:moveTo>
                    <a:cubicBezTo>
                      <a:pt x="320" y="1"/>
                      <a:pt x="188" y="85"/>
                      <a:pt x="122" y="219"/>
                    </a:cubicBezTo>
                    <a:cubicBezTo>
                      <a:pt x="0" y="462"/>
                      <a:pt x="91" y="736"/>
                      <a:pt x="304" y="888"/>
                    </a:cubicBezTo>
                    <a:cubicBezTo>
                      <a:pt x="418" y="944"/>
                      <a:pt x="585" y="975"/>
                      <a:pt x="730" y="978"/>
                    </a:cubicBezTo>
                    <a:lnTo>
                      <a:pt x="730" y="978"/>
                    </a:lnTo>
                    <a:cubicBezTo>
                      <a:pt x="821" y="887"/>
                      <a:pt x="882" y="796"/>
                      <a:pt x="912" y="705"/>
                    </a:cubicBezTo>
                    <a:cubicBezTo>
                      <a:pt x="1003" y="432"/>
                      <a:pt x="882" y="158"/>
                      <a:pt x="638" y="36"/>
                    </a:cubicBezTo>
                    <a:cubicBezTo>
                      <a:pt x="581" y="12"/>
                      <a:pt x="524" y="1"/>
                      <a:pt x="470" y="1"/>
                    </a:cubicBezTo>
                    <a:close/>
                    <a:moveTo>
                      <a:pt x="730" y="978"/>
                    </a:moveTo>
                    <a:cubicBezTo>
                      <a:pt x="730" y="978"/>
                      <a:pt x="730" y="979"/>
                      <a:pt x="730" y="979"/>
                    </a:cubicBezTo>
                    <a:lnTo>
                      <a:pt x="760" y="979"/>
                    </a:lnTo>
                    <a:cubicBezTo>
                      <a:pt x="750" y="979"/>
                      <a:pt x="740" y="979"/>
                      <a:pt x="730" y="97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4" name="Google Shape;16714;p18"/>
              <p:cNvSpPr/>
              <p:nvPr/>
            </p:nvSpPr>
            <p:spPr>
              <a:xfrm>
                <a:off x="3292875" y="3088400"/>
                <a:ext cx="24300" cy="2290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916" extrusionOk="0">
                    <a:moveTo>
                      <a:pt x="570" y="0"/>
                    </a:moveTo>
                    <a:cubicBezTo>
                      <a:pt x="553" y="0"/>
                      <a:pt x="535" y="2"/>
                      <a:pt x="517" y="4"/>
                    </a:cubicBezTo>
                    <a:cubicBezTo>
                      <a:pt x="274" y="34"/>
                      <a:pt x="1" y="277"/>
                      <a:pt x="31" y="490"/>
                    </a:cubicBezTo>
                    <a:cubicBezTo>
                      <a:pt x="31" y="703"/>
                      <a:pt x="183" y="885"/>
                      <a:pt x="396" y="916"/>
                    </a:cubicBezTo>
                    <a:cubicBezTo>
                      <a:pt x="700" y="916"/>
                      <a:pt x="913" y="703"/>
                      <a:pt x="943" y="429"/>
                    </a:cubicBezTo>
                    <a:cubicBezTo>
                      <a:pt x="971" y="176"/>
                      <a:pt x="790" y="0"/>
                      <a:pt x="5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5" name="Google Shape;16715;p18"/>
              <p:cNvSpPr/>
              <p:nvPr/>
            </p:nvSpPr>
            <p:spPr>
              <a:xfrm>
                <a:off x="3713100" y="2861275"/>
                <a:ext cx="32700" cy="32075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283" extrusionOk="0">
                    <a:moveTo>
                      <a:pt x="1" y="0"/>
                    </a:moveTo>
                    <a:cubicBezTo>
                      <a:pt x="122" y="335"/>
                      <a:pt x="61" y="608"/>
                      <a:pt x="244" y="821"/>
                    </a:cubicBezTo>
                    <a:cubicBezTo>
                      <a:pt x="305" y="852"/>
                      <a:pt x="365" y="912"/>
                      <a:pt x="426" y="943"/>
                    </a:cubicBezTo>
                    <a:lnTo>
                      <a:pt x="548" y="943"/>
                    </a:lnTo>
                    <a:cubicBezTo>
                      <a:pt x="589" y="915"/>
                      <a:pt x="636" y="900"/>
                      <a:pt x="681" y="900"/>
                    </a:cubicBezTo>
                    <a:cubicBezTo>
                      <a:pt x="736" y="900"/>
                      <a:pt x="788" y="923"/>
                      <a:pt x="821" y="973"/>
                    </a:cubicBezTo>
                    <a:cubicBezTo>
                      <a:pt x="912" y="1034"/>
                      <a:pt x="882" y="1156"/>
                      <a:pt x="943" y="1247"/>
                    </a:cubicBezTo>
                    <a:cubicBezTo>
                      <a:pt x="1010" y="1271"/>
                      <a:pt x="1064" y="1282"/>
                      <a:pt x="1107" y="1282"/>
                    </a:cubicBezTo>
                    <a:cubicBezTo>
                      <a:pt x="1277" y="1282"/>
                      <a:pt x="1277" y="1112"/>
                      <a:pt x="1277" y="943"/>
                    </a:cubicBezTo>
                    <a:cubicBezTo>
                      <a:pt x="1308" y="608"/>
                      <a:pt x="943" y="517"/>
                      <a:pt x="821" y="274"/>
                    </a:cubicBezTo>
                    <a:cubicBezTo>
                      <a:pt x="608" y="61"/>
                      <a:pt x="335" y="15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6" name="Google Shape;16716;p18"/>
              <p:cNvSpPr/>
              <p:nvPr/>
            </p:nvSpPr>
            <p:spPr>
              <a:xfrm>
                <a:off x="3856725" y="2986650"/>
                <a:ext cx="22825" cy="311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247" extrusionOk="0">
                    <a:moveTo>
                      <a:pt x="487" y="1"/>
                    </a:moveTo>
                    <a:lnTo>
                      <a:pt x="365" y="31"/>
                    </a:lnTo>
                    <a:cubicBezTo>
                      <a:pt x="304" y="62"/>
                      <a:pt x="274" y="92"/>
                      <a:pt x="244" y="153"/>
                    </a:cubicBezTo>
                    <a:cubicBezTo>
                      <a:pt x="31" y="365"/>
                      <a:pt x="0" y="730"/>
                      <a:pt x="213" y="973"/>
                    </a:cubicBezTo>
                    <a:cubicBezTo>
                      <a:pt x="274" y="1004"/>
                      <a:pt x="304" y="1034"/>
                      <a:pt x="365" y="1095"/>
                    </a:cubicBezTo>
                    <a:lnTo>
                      <a:pt x="487" y="1247"/>
                    </a:lnTo>
                    <a:lnTo>
                      <a:pt x="760" y="1247"/>
                    </a:lnTo>
                    <a:cubicBezTo>
                      <a:pt x="791" y="791"/>
                      <a:pt x="912" y="335"/>
                      <a:pt x="4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7" name="Google Shape;16717;p18"/>
              <p:cNvSpPr/>
              <p:nvPr/>
            </p:nvSpPr>
            <p:spPr>
              <a:xfrm>
                <a:off x="3767050" y="2997450"/>
                <a:ext cx="31175" cy="19250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70" extrusionOk="0">
                    <a:moveTo>
                      <a:pt x="361" y="1"/>
                    </a:moveTo>
                    <a:cubicBezTo>
                      <a:pt x="246" y="1"/>
                      <a:pt x="136" y="57"/>
                      <a:pt x="92" y="146"/>
                    </a:cubicBezTo>
                    <a:cubicBezTo>
                      <a:pt x="1" y="298"/>
                      <a:pt x="31" y="481"/>
                      <a:pt x="153" y="572"/>
                    </a:cubicBezTo>
                    <a:cubicBezTo>
                      <a:pt x="265" y="685"/>
                      <a:pt x="428" y="747"/>
                      <a:pt x="592" y="747"/>
                    </a:cubicBezTo>
                    <a:cubicBezTo>
                      <a:pt x="649" y="747"/>
                      <a:pt x="706" y="739"/>
                      <a:pt x="761" y="724"/>
                    </a:cubicBezTo>
                    <a:cubicBezTo>
                      <a:pt x="852" y="739"/>
                      <a:pt x="951" y="769"/>
                      <a:pt x="1034" y="769"/>
                    </a:cubicBezTo>
                    <a:cubicBezTo>
                      <a:pt x="1118" y="769"/>
                      <a:pt x="1186" y="739"/>
                      <a:pt x="1216" y="633"/>
                    </a:cubicBezTo>
                    <a:cubicBezTo>
                      <a:pt x="1247" y="389"/>
                      <a:pt x="1034" y="420"/>
                      <a:pt x="913" y="329"/>
                    </a:cubicBezTo>
                    <a:cubicBezTo>
                      <a:pt x="791" y="207"/>
                      <a:pt x="639" y="85"/>
                      <a:pt x="487" y="25"/>
                    </a:cubicBezTo>
                    <a:cubicBezTo>
                      <a:pt x="446" y="8"/>
                      <a:pt x="403" y="1"/>
                      <a:pt x="3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8" name="Google Shape;16718;p18"/>
              <p:cNvSpPr/>
              <p:nvPr/>
            </p:nvSpPr>
            <p:spPr>
              <a:xfrm>
                <a:off x="3833175" y="3102200"/>
                <a:ext cx="22800" cy="2365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946" extrusionOk="0">
                    <a:moveTo>
                      <a:pt x="460" y="1"/>
                    </a:moveTo>
                    <a:cubicBezTo>
                      <a:pt x="362" y="1"/>
                      <a:pt x="263" y="40"/>
                      <a:pt x="182" y="120"/>
                    </a:cubicBezTo>
                    <a:cubicBezTo>
                      <a:pt x="61" y="272"/>
                      <a:pt x="0" y="485"/>
                      <a:pt x="91" y="668"/>
                    </a:cubicBezTo>
                    <a:cubicBezTo>
                      <a:pt x="146" y="831"/>
                      <a:pt x="298" y="946"/>
                      <a:pt x="460" y="946"/>
                    </a:cubicBezTo>
                    <a:cubicBezTo>
                      <a:pt x="479" y="946"/>
                      <a:pt x="498" y="944"/>
                      <a:pt x="517" y="941"/>
                    </a:cubicBezTo>
                    <a:cubicBezTo>
                      <a:pt x="790" y="911"/>
                      <a:pt x="912" y="728"/>
                      <a:pt x="912" y="455"/>
                    </a:cubicBezTo>
                    <a:lnTo>
                      <a:pt x="912" y="272"/>
                    </a:lnTo>
                    <a:lnTo>
                      <a:pt x="882" y="272"/>
                    </a:lnTo>
                    <a:cubicBezTo>
                      <a:pt x="851" y="242"/>
                      <a:pt x="821" y="212"/>
                      <a:pt x="790" y="181"/>
                    </a:cubicBezTo>
                    <a:cubicBezTo>
                      <a:pt x="706" y="63"/>
                      <a:pt x="583" y="1"/>
                      <a:pt x="4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9" name="Google Shape;16719;p18"/>
              <p:cNvSpPr/>
              <p:nvPr/>
            </p:nvSpPr>
            <p:spPr>
              <a:xfrm>
                <a:off x="3580925" y="3308700"/>
                <a:ext cx="23525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941" h="811" extrusionOk="0">
                    <a:moveTo>
                      <a:pt x="420" y="1"/>
                    </a:moveTo>
                    <a:cubicBezTo>
                      <a:pt x="200" y="1"/>
                      <a:pt x="56" y="100"/>
                      <a:pt x="29" y="341"/>
                    </a:cubicBezTo>
                    <a:cubicBezTo>
                      <a:pt x="0" y="570"/>
                      <a:pt x="188" y="799"/>
                      <a:pt x="413" y="799"/>
                    </a:cubicBezTo>
                    <a:cubicBezTo>
                      <a:pt x="427" y="799"/>
                      <a:pt x="441" y="799"/>
                      <a:pt x="455" y="797"/>
                    </a:cubicBezTo>
                    <a:cubicBezTo>
                      <a:pt x="491" y="806"/>
                      <a:pt x="527" y="810"/>
                      <a:pt x="561" y="810"/>
                    </a:cubicBezTo>
                    <a:cubicBezTo>
                      <a:pt x="757" y="810"/>
                      <a:pt x="915" y="669"/>
                      <a:pt x="941" y="462"/>
                    </a:cubicBezTo>
                    <a:cubicBezTo>
                      <a:pt x="941" y="219"/>
                      <a:pt x="759" y="6"/>
                      <a:pt x="515" y="6"/>
                    </a:cubicBezTo>
                    <a:cubicBezTo>
                      <a:pt x="482" y="3"/>
                      <a:pt x="450" y="1"/>
                      <a:pt x="4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0" name="Google Shape;16720;p18"/>
              <p:cNvSpPr/>
              <p:nvPr/>
            </p:nvSpPr>
            <p:spPr>
              <a:xfrm>
                <a:off x="3801250" y="2824725"/>
                <a:ext cx="22825" cy="2290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916" extrusionOk="0">
                    <a:moveTo>
                      <a:pt x="374" y="0"/>
                    </a:moveTo>
                    <a:cubicBezTo>
                      <a:pt x="157" y="0"/>
                      <a:pt x="0" y="173"/>
                      <a:pt x="0" y="399"/>
                    </a:cubicBezTo>
                    <a:cubicBezTo>
                      <a:pt x="61" y="672"/>
                      <a:pt x="274" y="885"/>
                      <a:pt x="578" y="915"/>
                    </a:cubicBezTo>
                    <a:cubicBezTo>
                      <a:pt x="791" y="915"/>
                      <a:pt x="882" y="763"/>
                      <a:pt x="882" y="551"/>
                    </a:cubicBezTo>
                    <a:cubicBezTo>
                      <a:pt x="912" y="277"/>
                      <a:pt x="700" y="34"/>
                      <a:pt x="426" y="3"/>
                    </a:cubicBezTo>
                    <a:cubicBezTo>
                      <a:pt x="408" y="1"/>
                      <a:pt x="391" y="0"/>
                      <a:pt x="3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1" name="Google Shape;16721;p18"/>
              <p:cNvSpPr/>
              <p:nvPr/>
            </p:nvSpPr>
            <p:spPr>
              <a:xfrm>
                <a:off x="2745750" y="3362800"/>
                <a:ext cx="28900" cy="32125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1285" extrusionOk="0">
                    <a:moveTo>
                      <a:pt x="335" y="1"/>
                    </a:moveTo>
                    <a:cubicBezTo>
                      <a:pt x="305" y="92"/>
                      <a:pt x="305" y="183"/>
                      <a:pt x="335" y="244"/>
                    </a:cubicBezTo>
                    <a:cubicBezTo>
                      <a:pt x="548" y="578"/>
                      <a:pt x="609" y="821"/>
                      <a:pt x="92" y="821"/>
                    </a:cubicBezTo>
                    <a:cubicBezTo>
                      <a:pt x="31" y="821"/>
                      <a:pt x="1" y="912"/>
                      <a:pt x="31" y="973"/>
                    </a:cubicBezTo>
                    <a:cubicBezTo>
                      <a:pt x="31" y="1004"/>
                      <a:pt x="62" y="1064"/>
                      <a:pt x="92" y="1095"/>
                    </a:cubicBezTo>
                    <a:cubicBezTo>
                      <a:pt x="122" y="1125"/>
                      <a:pt x="153" y="1156"/>
                      <a:pt x="214" y="1186"/>
                    </a:cubicBezTo>
                    <a:lnTo>
                      <a:pt x="335" y="1216"/>
                    </a:lnTo>
                    <a:cubicBezTo>
                      <a:pt x="396" y="1262"/>
                      <a:pt x="472" y="1285"/>
                      <a:pt x="548" y="1285"/>
                    </a:cubicBezTo>
                    <a:cubicBezTo>
                      <a:pt x="624" y="1285"/>
                      <a:pt x="700" y="1262"/>
                      <a:pt x="761" y="1216"/>
                    </a:cubicBezTo>
                    <a:cubicBezTo>
                      <a:pt x="822" y="1216"/>
                      <a:pt x="852" y="1216"/>
                      <a:pt x="882" y="1186"/>
                    </a:cubicBezTo>
                    <a:cubicBezTo>
                      <a:pt x="943" y="1156"/>
                      <a:pt x="973" y="1125"/>
                      <a:pt x="1004" y="1064"/>
                    </a:cubicBezTo>
                    <a:cubicBezTo>
                      <a:pt x="1095" y="1004"/>
                      <a:pt x="1065" y="882"/>
                      <a:pt x="1156" y="821"/>
                    </a:cubicBezTo>
                    <a:cubicBezTo>
                      <a:pt x="1125" y="61"/>
                      <a:pt x="1065" y="1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2" name="Google Shape;16722;p18"/>
              <p:cNvSpPr/>
              <p:nvPr/>
            </p:nvSpPr>
            <p:spPr>
              <a:xfrm>
                <a:off x="3916000" y="2940225"/>
                <a:ext cx="23575" cy="21375"/>
              </a:xfrm>
              <a:custGeom>
                <a:avLst/>
                <a:gdLst/>
                <a:ahLst/>
                <a:cxnLst/>
                <a:rect l="l" t="t" r="r" b="b"/>
                <a:pathLst>
                  <a:path w="943" h="855" extrusionOk="0">
                    <a:moveTo>
                      <a:pt x="479" y="0"/>
                    </a:moveTo>
                    <a:cubicBezTo>
                      <a:pt x="461" y="0"/>
                      <a:pt x="443" y="1"/>
                      <a:pt x="426" y="4"/>
                    </a:cubicBezTo>
                    <a:cubicBezTo>
                      <a:pt x="213" y="64"/>
                      <a:pt x="0" y="156"/>
                      <a:pt x="31" y="460"/>
                    </a:cubicBezTo>
                    <a:cubicBezTo>
                      <a:pt x="91" y="703"/>
                      <a:pt x="274" y="855"/>
                      <a:pt x="517" y="855"/>
                    </a:cubicBezTo>
                    <a:cubicBezTo>
                      <a:pt x="760" y="824"/>
                      <a:pt x="942" y="642"/>
                      <a:pt x="942" y="429"/>
                    </a:cubicBezTo>
                    <a:cubicBezTo>
                      <a:pt x="914" y="176"/>
                      <a:pt x="703" y="0"/>
                      <a:pt x="4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3" name="Google Shape;16723;p18"/>
              <p:cNvSpPr/>
              <p:nvPr/>
            </p:nvSpPr>
            <p:spPr>
              <a:xfrm>
                <a:off x="2950175" y="3216625"/>
                <a:ext cx="25850" cy="340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1361" extrusionOk="0">
                    <a:moveTo>
                      <a:pt x="464" y="0"/>
                    </a:moveTo>
                    <a:cubicBezTo>
                      <a:pt x="352" y="0"/>
                      <a:pt x="243" y="34"/>
                      <a:pt x="152" y="103"/>
                    </a:cubicBezTo>
                    <a:cubicBezTo>
                      <a:pt x="31" y="164"/>
                      <a:pt x="0" y="285"/>
                      <a:pt x="0" y="437"/>
                    </a:cubicBezTo>
                    <a:cubicBezTo>
                      <a:pt x="122" y="589"/>
                      <a:pt x="395" y="650"/>
                      <a:pt x="395" y="923"/>
                    </a:cubicBezTo>
                    <a:cubicBezTo>
                      <a:pt x="426" y="1015"/>
                      <a:pt x="487" y="1075"/>
                      <a:pt x="578" y="1106"/>
                    </a:cubicBezTo>
                    <a:cubicBezTo>
                      <a:pt x="700" y="1155"/>
                      <a:pt x="724" y="1361"/>
                      <a:pt x="886" y="1361"/>
                    </a:cubicBezTo>
                    <a:cubicBezTo>
                      <a:pt x="926" y="1361"/>
                      <a:pt x="974" y="1348"/>
                      <a:pt x="1034" y="1319"/>
                    </a:cubicBezTo>
                    <a:cubicBezTo>
                      <a:pt x="851" y="1106"/>
                      <a:pt x="1003" y="893"/>
                      <a:pt x="1003" y="589"/>
                    </a:cubicBezTo>
                    <a:cubicBezTo>
                      <a:pt x="1003" y="316"/>
                      <a:pt x="943" y="72"/>
                      <a:pt x="578" y="12"/>
                    </a:cubicBezTo>
                    <a:cubicBezTo>
                      <a:pt x="540" y="4"/>
                      <a:pt x="502" y="0"/>
                      <a:pt x="4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4" name="Google Shape;16724;p18"/>
              <p:cNvSpPr/>
              <p:nvPr/>
            </p:nvSpPr>
            <p:spPr>
              <a:xfrm>
                <a:off x="3192575" y="3356725"/>
                <a:ext cx="22050" cy="221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85" extrusionOk="0">
                    <a:moveTo>
                      <a:pt x="396" y="0"/>
                    </a:moveTo>
                    <a:cubicBezTo>
                      <a:pt x="152" y="61"/>
                      <a:pt x="0" y="274"/>
                      <a:pt x="0" y="517"/>
                    </a:cubicBezTo>
                    <a:cubicBezTo>
                      <a:pt x="0" y="791"/>
                      <a:pt x="304" y="851"/>
                      <a:pt x="487" y="882"/>
                    </a:cubicBezTo>
                    <a:cubicBezTo>
                      <a:pt x="496" y="883"/>
                      <a:pt x="506" y="884"/>
                      <a:pt x="515" y="884"/>
                    </a:cubicBezTo>
                    <a:cubicBezTo>
                      <a:pt x="691" y="884"/>
                      <a:pt x="882" y="629"/>
                      <a:pt x="882" y="456"/>
                    </a:cubicBezTo>
                    <a:cubicBezTo>
                      <a:pt x="852" y="183"/>
                      <a:pt x="639" y="0"/>
                      <a:pt x="3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5" name="Google Shape;16725;p18"/>
              <p:cNvSpPr/>
              <p:nvPr/>
            </p:nvSpPr>
            <p:spPr>
              <a:xfrm>
                <a:off x="3960075" y="3220700"/>
                <a:ext cx="2130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52" extrusionOk="0">
                    <a:moveTo>
                      <a:pt x="486" y="1"/>
                    </a:moveTo>
                    <a:cubicBezTo>
                      <a:pt x="213" y="1"/>
                      <a:pt x="31" y="92"/>
                      <a:pt x="31" y="396"/>
                    </a:cubicBezTo>
                    <a:cubicBezTo>
                      <a:pt x="0" y="609"/>
                      <a:pt x="183" y="821"/>
                      <a:pt x="395" y="852"/>
                    </a:cubicBezTo>
                    <a:cubicBezTo>
                      <a:pt x="638" y="852"/>
                      <a:pt x="851" y="639"/>
                      <a:pt x="851" y="396"/>
                    </a:cubicBezTo>
                    <a:cubicBezTo>
                      <a:pt x="851" y="122"/>
                      <a:pt x="730" y="1"/>
                      <a:pt x="4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6" name="Google Shape;16726;p18"/>
              <p:cNvSpPr/>
              <p:nvPr/>
            </p:nvSpPr>
            <p:spPr>
              <a:xfrm>
                <a:off x="3175850" y="3069825"/>
                <a:ext cx="2890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747" extrusionOk="0">
                    <a:moveTo>
                      <a:pt x="398" y="1"/>
                    </a:moveTo>
                    <a:cubicBezTo>
                      <a:pt x="298" y="1"/>
                      <a:pt x="186" y="17"/>
                      <a:pt x="62" y="48"/>
                    </a:cubicBezTo>
                    <a:cubicBezTo>
                      <a:pt x="1" y="139"/>
                      <a:pt x="1" y="260"/>
                      <a:pt x="62" y="352"/>
                    </a:cubicBezTo>
                    <a:cubicBezTo>
                      <a:pt x="62" y="443"/>
                      <a:pt x="122" y="564"/>
                      <a:pt x="214" y="625"/>
                    </a:cubicBezTo>
                    <a:lnTo>
                      <a:pt x="1156" y="747"/>
                    </a:lnTo>
                    <a:cubicBezTo>
                      <a:pt x="1011" y="239"/>
                      <a:pt x="789" y="1"/>
                      <a:pt x="3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7" name="Google Shape;16727;p18"/>
              <p:cNvSpPr/>
              <p:nvPr/>
            </p:nvSpPr>
            <p:spPr>
              <a:xfrm>
                <a:off x="2934975" y="3216900"/>
                <a:ext cx="29650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246" extrusionOk="0">
                    <a:moveTo>
                      <a:pt x="608" y="1"/>
                    </a:moveTo>
                    <a:cubicBezTo>
                      <a:pt x="517" y="122"/>
                      <a:pt x="395" y="274"/>
                      <a:pt x="304" y="426"/>
                    </a:cubicBezTo>
                    <a:cubicBezTo>
                      <a:pt x="0" y="791"/>
                      <a:pt x="152" y="1156"/>
                      <a:pt x="608" y="1216"/>
                    </a:cubicBezTo>
                    <a:cubicBezTo>
                      <a:pt x="676" y="1236"/>
                      <a:pt x="743" y="1246"/>
                      <a:pt x="808" y="1246"/>
                    </a:cubicBezTo>
                    <a:cubicBezTo>
                      <a:pt x="950" y="1246"/>
                      <a:pt x="1082" y="1199"/>
                      <a:pt x="1186" y="1095"/>
                    </a:cubicBezTo>
                    <a:lnTo>
                      <a:pt x="1034" y="973"/>
                    </a:lnTo>
                    <a:lnTo>
                      <a:pt x="973" y="973"/>
                    </a:lnTo>
                    <a:cubicBezTo>
                      <a:pt x="943" y="943"/>
                      <a:pt x="912" y="882"/>
                      <a:pt x="912" y="852"/>
                    </a:cubicBezTo>
                    <a:lnTo>
                      <a:pt x="882" y="791"/>
                    </a:lnTo>
                    <a:cubicBezTo>
                      <a:pt x="882" y="761"/>
                      <a:pt x="851" y="700"/>
                      <a:pt x="821" y="669"/>
                    </a:cubicBezTo>
                    <a:cubicBezTo>
                      <a:pt x="791" y="578"/>
                      <a:pt x="699" y="487"/>
                      <a:pt x="639" y="426"/>
                    </a:cubicBezTo>
                    <a:lnTo>
                      <a:pt x="760" y="153"/>
                    </a:lnTo>
                    <a:cubicBezTo>
                      <a:pt x="760" y="61"/>
                      <a:pt x="699" y="1"/>
                      <a:pt x="6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8" name="Google Shape;16728;p18"/>
              <p:cNvSpPr/>
              <p:nvPr/>
            </p:nvSpPr>
            <p:spPr>
              <a:xfrm>
                <a:off x="3049725" y="3045925"/>
                <a:ext cx="22050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54" extrusionOk="0">
                    <a:moveTo>
                      <a:pt x="456" y="1"/>
                    </a:moveTo>
                    <a:cubicBezTo>
                      <a:pt x="213" y="1"/>
                      <a:pt x="30" y="183"/>
                      <a:pt x="0" y="426"/>
                    </a:cubicBezTo>
                    <a:cubicBezTo>
                      <a:pt x="0" y="639"/>
                      <a:pt x="182" y="852"/>
                      <a:pt x="426" y="852"/>
                    </a:cubicBezTo>
                    <a:cubicBezTo>
                      <a:pt x="437" y="853"/>
                      <a:pt x="448" y="854"/>
                      <a:pt x="459" y="854"/>
                    </a:cubicBezTo>
                    <a:cubicBezTo>
                      <a:pt x="663" y="854"/>
                      <a:pt x="882" y="594"/>
                      <a:pt x="882" y="335"/>
                    </a:cubicBezTo>
                    <a:cubicBezTo>
                      <a:pt x="851" y="122"/>
                      <a:pt x="638" y="61"/>
                      <a:pt x="4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9" name="Google Shape;16729;p18"/>
              <p:cNvSpPr/>
              <p:nvPr/>
            </p:nvSpPr>
            <p:spPr>
              <a:xfrm>
                <a:off x="3066425" y="3122250"/>
                <a:ext cx="29925" cy="188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752" extrusionOk="0">
                    <a:moveTo>
                      <a:pt x="402" y="0"/>
                    </a:moveTo>
                    <a:cubicBezTo>
                      <a:pt x="331" y="0"/>
                      <a:pt x="259" y="22"/>
                      <a:pt x="183" y="78"/>
                    </a:cubicBezTo>
                    <a:cubicBezTo>
                      <a:pt x="62" y="139"/>
                      <a:pt x="1" y="291"/>
                      <a:pt x="62" y="413"/>
                    </a:cubicBezTo>
                    <a:cubicBezTo>
                      <a:pt x="122" y="747"/>
                      <a:pt x="426" y="656"/>
                      <a:pt x="700" y="747"/>
                    </a:cubicBezTo>
                    <a:cubicBezTo>
                      <a:pt x="720" y="750"/>
                      <a:pt x="740" y="752"/>
                      <a:pt x="758" y="752"/>
                    </a:cubicBezTo>
                    <a:cubicBezTo>
                      <a:pt x="1080" y="752"/>
                      <a:pt x="1197" y="284"/>
                      <a:pt x="852" y="170"/>
                    </a:cubicBezTo>
                    <a:cubicBezTo>
                      <a:pt x="705" y="107"/>
                      <a:pt x="558" y="0"/>
                      <a:pt x="4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0" name="Google Shape;16730;p18"/>
              <p:cNvSpPr/>
              <p:nvPr/>
            </p:nvSpPr>
            <p:spPr>
              <a:xfrm>
                <a:off x="3211575" y="2986650"/>
                <a:ext cx="228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22" extrusionOk="0">
                    <a:moveTo>
                      <a:pt x="456" y="1"/>
                    </a:moveTo>
                    <a:cubicBezTo>
                      <a:pt x="213" y="1"/>
                      <a:pt x="0" y="214"/>
                      <a:pt x="31" y="487"/>
                    </a:cubicBezTo>
                    <a:cubicBezTo>
                      <a:pt x="0" y="669"/>
                      <a:pt x="183" y="821"/>
                      <a:pt x="365" y="821"/>
                    </a:cubicBezTo>
                    <a:cubicBezTo>
                      <a:pt x="639" y="761"/>
                      <a:pt x="851" y="548"/>
                      <a:pt x="912" y="274"/>
                    </a:cubicBezTo>
                    <a:cubicBezTo>
                      <a:pt x="882" y="62"/>
                      <a:pt x="669" y="1"/>
                      <a:pt x="4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1" name="Google Shape;16731;p18"/>
              <p:cNvSpPr/>
              <p:nvPr/>
            </p:nvSpPr>
            <p:spPr>
              <a:xfrm>
                <a:off x="3358225" y="3311550"/>
                <a:ext cx="22825" cy="201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05" extrusionOk="0">
                    <a:moveTo>
                      <a:pt x="502" y="1"/>
                    </a:moveTo>
                    <a:cubicBezTo>
                      <a:pt x="468" y="1"/>
                      <a:pt x="432" y="5"/>
                      <a:pt x="396" y="14"/>
                    </a:cubicBezTo>
                    <a:cubicBezTo>
                      <a:pt x="183" y="14"/>
                      <a:pt x="1" y="196"/>
                      <a:pt x="31" y="409"/>
                    </a:cubicBezTo>
                    <a:cubicBezTo>
                      <a:pt x="62" y="652"/>
                      <a:pt x="244" y="804"/>
                      <a:pt x="487" y="804"/>
                    </a:cubicBezTo>
                    <a:cubicBezTo>
                      <a:pt x="700" y="744"/>
                      <a:pt x="882" y="561"/>
                      <a:pt x="913" y="348"/>
                    </a:cubicBezTo>
                    <a:cubicBezTo>
                      <a:pt x="861" y="142"/>
                      <a:pt x="699" y="1"/>
                      <a:pt x="5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2" name="Google Shape;16732;p18"/>
              <p:cNvSpPr/>
              <p:nvPr/>
            </p:nvSpPr>
            <p:spPr>
              <a:xfrm>
                <a:off x="2741950" y="3362800"/>
                <a:ext cx="2322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007" extrusionOk="0">
                    <a:moveTo>
                      <a:pt x="487" y="1"/>
                    </a:moveTo>
                    <a:cubicBezTo>
                      <a:pt x="1" y="426"/>
                      <a:pt x="1" y="426"/>
                      <a:pt x="183" y="973"/>
                    </a:cubicBezTo>
                    <a:cubicBezTo>
                      <a:pt x="228" y="917"/>
                      <a:pt x="273" y="898"/>
                      <a:pt x="317" y="898"/>
                    </a:cubicBezTo>
                    <a:cubicBezTo>
                      <a:pt x="394" y="898"/>
                      <a:pt x="471" y="954"/>
                      <a:pt x="548" y="973"/>
                    </a:cubicBezTo>
                    <a:cubicBezTo>
                      <a:pt x="622" y="996"/>
                      <a:pt x="684" y="1007"/>
                      <a:pt x="734" y="1007"/>
                    </a:cubicBezTo>
                    <a:cubicBezTo>
                      <a:pt x="887" y="1007"/>
                      <a:pt x="928" y="899"/>
                      <a:pt x="882" y="669"/>
                    </a:cubicBezTo>
                    <a:cubicBezTo>
                      <a:pt x="791" y="426"/>
                      <a:pt x="639" y="213"/>
                      <a:pt x="4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3" name="Google Shape;16733;p18"/>
              <p:cNvSpPr/>
              <p:nvPr/>
            </p:nvSpPr>
            <p:spPr>
              <a:xfrm>
                <a:off x="3821775" y="2746450"/>
                <a:ext cx="20475" cy="2137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855" extrusionOk="0">
                    <a:moveTo>
                      <a:pt x="441" y="1"/>
                    </a:moveTo>
                    <a:cubicBezTo>
                      <a:pt x="426" y="1"/>
                      <a:pt x="411" y="2"/>
                      <a:pt x="395" y="4"/>
                    </a:cubicBezTo>
                    <a:cubicBezTo>
                      <a:pt x="183" y="4"/>
                      <a:pt x="0" y="156"/>
                      <a:pt x="0" y="368"/>
                    </a:cubicBezTo>
                    <a:cubicBezTo>
                      <a:pt x="0" y="612"/>
                      <a:pt x="183" y="855"/>
                      <a:pt x="365" y="855"/>
                    </a:cubicBezTo>
                    <a:cubicBezTo>
                      <a:pt x="608" y="855"/>
                      <a:pt x="790" y="672"/>
                      <a:pt x="790" y="429"/>
                    </a:cubicBezTo>
                    <a:cubicBezTo>
                      <a:pt x="819" y="202"/>
                      <a:pt x="661" y="1"/>
                      <a:pt x="4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4" name="Google Shape;16734;p18"/>
              <p:cNvSpPr/>
              <p:nvPr/>
            </p:nvSpPr>
            <p:spPr>
              <a:xfrm>
                <a:off x="2986650" y="3093775"/>
                <a:ext cx="258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886" extrusionOk="0">
                    <a:moveTo>
                      <a:pt x="611" y="0"/>
                    </a:moveTo>
                    <a:cubicBezTo>
                      <a:pt x="469" y="0"/>
                      <a:pt x="323" y="75"/>
                      <a:pt x="243" y="214"/>
                    </a:cubicBezTo>
                    <a:lnTo>
                      <a:pt x="183" y="336"/>
                    </a:lnTo>
                    <a:cubicBezTo>
                      <a:pt x="0" y="640"/>
                      <a:pt x="152" y="792"/>
                      <a:pt x="456" y="883"/>
                    </a:cubicBezTo>
                    <a:lnTo>
                      <a:pt x="608" y="883"/>
                    </a:lnTo>
                    <a:cubicBezTo>
                      <a:pt x="624" y="885"/>
                      <a:pt x="639" y="886"/>
                      <a:pt x="654" y="886"/>
                    </a:cubicBezTo>
                    <a:cubicBezTo>
                      <a:pt x="874" y="886"/>
                      <a:pt x="1032" y="685"/>
                      <a:pt x="1003" y="457"/>
                    </a:cubicBezTo>
                    <a:cubicBezTo>
                      <a:pt x="1003" y="305"/>
                      <a:pt x="1003" y="154"/>
                      <a:pt x="821" y="62"/>
                    </a:cubicBezTo>
                    <a:cubicBezTo>
                      <a:pt x="758" y="21"/>
                      <a:pt x="685" y="0"/>
                      <a:pt x="6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5" name="Google Shape;16735;p18"/>
              <p:cNvSpPr/>
              <p:nvPr/>
            </p:nvSpPr>
            <p:spPr>
              <a:xfrm>
                <a:off x="3486650" y="2892350"/>
                <a:ext cx="213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86" extrusionOk="0">
                    <a:moveTo>
                      <a:pt x="423" y="0"/>
                    </a:moveTo>
                    <a:cubicBezTo>
                      <a:pt x="170" y="0"/>
                      <a:pt x="87" y="174"/>
                      <a:pt x="31" y="399"/>
                    </a:cubicBezTo>
                    <a:cubicBezTo>
                      <a:pt x="1" y="642"/>
                      <a:pt x="183" y="855"/>
                      <a:pt x="396" y="885"/>
                    </a:cubicBezTo>
                    <a:cubicBezTo>
                      <a:pt x="609" y="855"/>
                      <a:pt x="791" y="672"/>
                      <a:pt x="821" y="460"/>
                    </a:cubicBezTo>
                    <a:cubicBezTo>
                      <a:pt x="852" y="247"/>
                      <a:pt x="700" y="34"/>
                      <a:pt x="487" y="4"/>
                    </a:cubicBezTo>
                    <a:cubicBezTo>
                      <a:pt x="465" y="1"/>
                      <a:pt x="444" y="0"/>
                      <a:pt x="4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6" name="Google Shape;16736;p18"/>
              <p:cNvSpPr/>
              <p:nvPr/>
            </p:nvSpPr>
            <p:spPr>
              <a:xfrm>
                <a:off x="3076300" y="3349125"/>
                <a:ext cx="2282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974" extrusionOk="0">
                    <a:moveTo>
                      <a:pt x="123" y="0"/>
                    </a:moveTo>
                    <a:cubicBezTo>
                      <a:pt x="92" y="61"/>
                      <a:pt x="62" y="92"/>
                      <a:pt x="1" y="152"/>
                    </a:cubicBezTo>
                    <a:lnTo>
                      <a:pt x="1" y="548"/>
                    </a:lnTo>
                    <a:cubicBezTo>
                      <a:pt x="62" y="608"/>
                      <a:pt x="92" y="639"/>
                      <a:pt x="123" y="730"/>
                    </a:cubicBezTo>
                    <a:cubicBezTo>
                      <a:pt x="153" y="943"/>
                      <a:pt x="335" y="973"/>
                      <a:pt x="518" y="973"/>
                    </a:cubicBezTo>
                    <a:cubicBezTo>
                      <a:pt x="913" y="700"/>
                      <a:pt x="913" y="365"/>
                      <a:pt x="548" y="183"/>
                    </a:cubicBezTo>
                    <a:cubicBezTo>
                      <a:pt x="396" y="92"/>
                      <a:pt x="275" y="61"/>
                      <a:pt x="1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7" name="Google Shape;16737;p18"/>
              <p:cNvSpPr/>
              <p:nvPr/>
            </p:nvSpPr>
            <p:spPr>
              <a:xfrm>
                <a:off x="3228300" y="3417525"/>
                <a:ext cx="235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943" h="798" extrusionOk="0">
                    <a:moveTo>
                      <a:pt x="486" y="0"/>
                    </a:moveTo>
                    <a:cubicBezTo>
                      <a:pt x="274" y="0"/>
                      <a:pt x="122" y="152"/>
                      <a:pt x="61" y="365"/>
                    </a:cubicBezTo>
                    <a:cubicBezTo>
                      <a:pt x="0" y="547"/>
                      <a:pt x="213" y="790"/>
                      <a:pt x="456" y="790"/>
                    </a:cubicBezTo>
                    <a:cubicBezTo>
                      <a:pt x="488" y="795"/>
                      <a:pt x="520" y="797"/>
                      <a:pt x="552" y="797"/>
                    </a:cubicBezTo>
                    <a:cubicBezTo>
                      <a:pt x="730" y="797"/>
                      <a:pt x="891" y="719"/>
                      <a:pt x="942" y="486"/>
                    </a:cubicBezTo>
                    <a:cubicBezTo>
                      <a:pt x="942" y="243"/>
                      <a:pt x="760" y="30"/>
                      <a:pt x="4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8" name="Google Shape;16738;p18"/>
              <p:cNvSpPr/>
              <p:nvPr/>
            </p:nvSpPr>
            <p:spPr>
              <a:xfrm>
                <a:off x="3918275" y="3038250"/>
                <a:ext cx="22050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798" extrusionOk="0">
                    <a:moveTo>
                      <a:pt x="503" y="1"/>
                    </a:moveTo>
                    <a:cubicBezTo>
                      <a:pt x="487" y="1"/>
                      <a:pt x="472" y="2"/>
                      <a:pt x="456" y="4"/>
                    </a:cubicBezTo>
                    <a:cubicBezTo>
                      <a:pt x="244" y="4"/>
                      <a:pt x="0" y="186"/>
                      <a:pt x="31" y="368"/>
                    </a:cubicBezTo>
                    <a:cubicBezTo>
                      <a:pt x="31" y="612"/>
                      <a:pt x="213" y="794"/>
                      <a:pt x="456" y="794"/>
                    </a:cubicBezTo>
                    <a:cubicBezTo>
                      <a:pt x="474" y="796"/>
                      <a:pt x="492" y="797"/>
                      <a:pt x="509" y="797"/>
                    </a:cubicBezTo>
                    <a:cubicBezTo>
                      <a:pt x="725" y="797"/>
                      <a:pt x="882" y="624"/>
                      <a:pt x="882" y="399"/>
                    </a:cubicBezTo>
                    <a:cubicBezTo>
                      <a:pt x="882" y="200"/>
                      <a:pt x="722" y="1"/>
                      <a:pt x="5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9" name="Google Shape;16739;p18"/>
              <p:cNvSpPr/>
              <p:nvPr/>
            </p:nvSpPr>
            <p:spPr>
              <a:xfrm>
                <a:off x="2781475" y="2861950"/>
                <a:ext cx="22825" cy="19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95" extrusionOk="0">
                    <a:moveTo>
                      <a:pt x="344" y="1"/>
                    </a:moveTo>
                    <a:cubicBezTo>
                      <a:pt x="143" y="1"/>
                      <a:pt x="87" y="169"/>
                      <a:pt x="31" y="338"/>
                    </a:cubicBezTo>
                    <a:cubicBezTo>
                      <a:pt x="0" y="581"/>
                      <a:pt x="183" y="764"/>
                      <a:pt x="426" y="794"/>
                    </a:cubicBezTo>
                    <a:cubicBezTo>
                      <a:pt x="639" y="794"/>
                      <a:pt x="912" y="581"/>
                      <a:pt x="882" y="399"/>
                    </a:cubicBezTo>
                    <a:cubicBezTo>
                      <a:pt x="852" y="125"/>
                      <a:pt x="608" y="95"/>
                      <a:pt x="396" y="4"/>
                    </a:cubicBezTo>
                    <a:cubicBezTo>
                      <a:pt x="378" y="2"/>
                      <a:pt x="360" y="1"/>
                      <a:pt x="3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0" name="Google Shape;16740;p18"/>
              <p:cNvSpPr/>
              <p:nvPr/>
            </p:nvSpPr>
            <p:spPr>
              <a:xfrm>
                <a:off x="2963075" y="3007750"/>
                <a:ext cx="2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951" extrusionOk="0">
                    <a:moveTo>
                      <a:pt x="510" y="0"/>
                    </a:moveTo>
                    <a:cubicBezTo>
                      <a:pt x="411" y="0"/>
                      <a:pt x="320" y="53"/>
                      <a:pt x="214" y="160"/>
                    </a:cubicBezTo>
                    <a:cubicBezTo>
                      <a:pt x="1" y="403"/>
                      <a:pt x="1" y="555"/>
                      <a:pt x="305" y="768"/>
                    </a:cubicBezTo>
                    <a:cubicBezTo>
                      <a:pt x="396" y="829"/>
                      <a:pt x="487" y="889"/>
                      <a:pt x="579" y="950"/>
                    </a:cubicBezTo>
                    <a:cubicBezTo>
                      <a:pt x="579" y="723"/>
                      <a:pt x="738" y="522"/>
                      <a:pt x="958" y="522"/>
                    </a:cubicBezTo>
                    <a:cubicBezTo>
                      <a:pt x="973" y="522"/>
                      <a:pt x="988" y="523"/>
                      <a:pt x="1004" y="525"/>
                    </a:cubicBezTo>
                    <a:cubicBezTo>
                      <a:pt x="1004" y="373"/>
                      <a:pt x="943" y="251"/>
                      <a:pt x="852" y="160"/>
                    </a:cubicBezTo>
                    <a:cubicBezTo>
                      <a:pt x="715" y="53"/>
                      <a:pt x="609" y="0"/>
                      <a:pt x="5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1" name="Google Shape;16741;p18"/>
              <p:cNvSpPr/>
              <p:nvPr/>
            </p:nvSpPr>
            <p:spPr>
              <a:xfrm>
                <a:off x="3617350" y="3040525"/>
                <a:ext cx="23575" cy="20100"/>
              </a:xfrm>
              <a:custGeom>
                <a:avLst/>
                <a:gdLst/>
                <a:ahLst/>
                <a:cxnLst/>
                <a:rect l="l" t="t" r="r" b="b"/>
                <a:pathLst>
                  <a:path w="943" h="804" extrusionOk="0">
                    <a:moveTo>
                      <a:pt x="766" y="0"/>
                    </a:moveTo>
                    <a:cubicBezTo>
                      <a:pt x="717" y="0"/>
                      <a:pt x="654" y="11"/>
                      <a:pt x="578" y="34"/>
                    </a:cubicBezTo>
                    <a:cubicBezTo>
                      <a:pt x="396" y="34"/>
                      <a:pt x="213" y="65"/>
                      <a:pt x="61" y="186"/>
                    </a:cubicBezTo>
                    <a:cubicBezTo>
                      <a:pt x="1" y="460"/>
                      <a:pt x="61" y="733"/>
                      <a:pt x="365" y="794"/>
                    </a:cubicBezTo>
                    <a:cubicBezTo>
                      <a:pt x="397" y="800"/>
                      <a:pt x="427" y="804"/>
                      <a:pt x="456" y="804"/>
                    </a:cubicBezTo>
                    <a:cubicBezTo>
                      <a:pt x="700" y="804"/>
                      <a:pt x="825" y="580"/>
                      <a:pt x="852" y="308"/>
                    </a:cubicBezTo>
                    <a:cubicBezTo>
                      <a:pt x="943" y="103"/>
                      <a:pt x="914" y="0"/>
                      <a:pt x="7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2" name="Google Shape;16742;p18"/>
              <p:cNvSpPr/>
              <p:nvPr/>
            </p:nvSpPr>
            <p:spPr>
              <a:xfrm>
                <a:off x="2565675" y="3233550"/>
                <a:ext cx="21300" cy="2060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24" extrusionOk="0">
                    <a:moveTo>
                      <a:pt x="444" y="0"/>
                    </a:moveTo>
                    <a:cubicBezTo>
                      <a:pt x="239" y="0"/>
                      <a:pt x="2" y="198"/>
                      <a:pt x="30" y="368"/>
                    </a:cubicBezTo>
                    <a:cubicBezTo>
                      <a:pt x="0" y="581"/>
                      <a:pt x="152" y="763"/>
                      <a:pt x="365" y="824"/>
                    </a:cubicBezTo>
                    <a:cubicBezTo>
                      <a:pt x="608" y="824"/>
                      <a:pt x="821" y="672"/>
                      <a:pt x="851" y="429"/>
                    </a:cubicBezTo>
                    <a:cubicBezTo>
                      <a:pt x="821" y="216"/>
                      <a:pt x="699" y="34"/>
                      <a:pt x="486" y="3"/>
                    </a:cubicBezTo>
                    <a:cubicBezTo>
                      <a:pt x="473" y="1"/>
                      <a:pt x="459" y="0"/>
                      <a:pt x="4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3" name="Google Shape;16743;p18"/>
              <p:cNvSpPr/>
              <p:nvPr/>
            </p:nvSpPr>
            <p:spPr>
              <a:xfrm>
                <a:off x="3346825" y="3383225"/>
                <a:ext cx="20550" cy="1987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95" extrusionOk="0">
                    <a:moveTo>
                      <a:pt x="349" y="1"/>
                    </a:moveTo>
                    <a:cubicBezTo>
                      <a:pt x="157" y="1"/>
                      <a:pt x="3" y="172"/>
                      <a:pt x="31" y="369"/>
                    </a:cubicBezTo>
                    <a:cubicBezTo>
                      <a:pt x="1" y="612"/>
                      <a:pt x="122" y="795"/>
                      <a:pt x="366" y="795"/>
                    </a:cubicBezTo>
                    <a:cubicBezTo>
                      <a:pt x="578" y="764"/>
                      <a:pt x="791" y="612"/>
                      <a:pt x="822" y="369"/>
                    </a:cubicBezTo>
                    <a:cubicBezTo>
                      <a:pt x="822" y="172"/>
                      <a:pt x="639" y="1"/>
                      <a:pt x="443" y="1"/>
                    </a:cubicBezTo>
                    <a:cubicBezTo>
                      <a:pt x="427" y="1"/>
                      <a:pt x="412" y="2"/>
                      <a:pt x="396" y="4"/>
                    </a:cubicBezTo>
                    <a:cubicBezTo>
                      <a:pt x="380" y="2"/>
                      <a:pt x="365" y="1"/>
                      <a:pt x="3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4" name="Google Shape;16744;p18"/>
              <p:cNvSpPr/>
              <p:nvPr/>
            </p:nvSpPr>
            <p:spPr>
              <a:xfrm>
                <a:off x="3685750" y="3258700"/>
                <a:ext cx="28125" cy="2965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186" extrusionOk="0">
                    <a:moveTo>
                      <a:pt x="699" y="0"/>
                    </a:moveTo>
                    <a:lnTo>
                      <a:pt x="699" y="0"/>
                    </a:lnTo>
                    <a:cubicBezTo>
                      <a:pt x="517" y="92"/>
                      <a:pt x="487" y="304"/>
                      <a:pt x="274" y="396"/>
                    </a:cubicBezTo>
                    <a:cubicBezTo>
                      <a:pt x="0" y="487"/>
                      <a:pt x="0" y="699"/>
                      <a:pt x="213" y="912"/>
                    </a:cubicBezTo>
                    <a:cubicBezTo>
                      <a:pt x="304" y="1034"/>
                      <a:pt x="426" y="1125"/>
                      <a:pt x="578" y="1186"/>
                    </a:cubicBezTo>
                    <a:cubicBezTo>
                      <a:pt x="1125" y="791"/>
                      <a:pt x="1125" y="760"/>
                      <a:pt x="6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5" name="Google Shape;16745;p18"/>
              <p:cNvSpPr/>
              <p:nvPr/>
            </p:nvSpPr>
            <p:spPr>
              <a:xfrm>
                <a:off x="3244250" y="3583175"/>
                <a:ext cx="20550" cy="1987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95" extrusionOk="0">
                    <a:moveTo>
                      <a:pt x="426" y="0"/>
                    </a:moveTo>
                    <a:cubicBezTo>
                      <a:pt x="213" y="31"/>
                      <a:pt x="0" y="122"/>
                      <a:pt x="0" y="335"/>
                    </a:cubicBezTo>
                    <a:cubicBezTo>
                      <a:pt x="0" y="578"/>
                      <a:pt x="183" y="791"/>
                      <a:pt x="426" y="791"/>
                    </a:cubicBezTo>
                    <a:cubicBezTo>
                      <a:pt x="449" y="793"/>
                      <a:pt x="471" y="794"/>
                      <a:pt x="491" y="794"/>
                    </a:cubicBezTo>
                    <a:cubicBezTo>
                      <a:pt x="710" y="794"/>
                      <a:pt x="763" y="648"/>
                      <a:pt x="791" y="426"/>
                    </a:cubicBezTo>
                    <a:cubicBezTo>
                      <a:pt x="821" y="152"/>
                      <a:pt x="639" y="61"/>
                      <a:pt x="4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6" name="Google Shape;16746;p18"/>
              <p:cNvSpPr/>
              <p:nvPr/>
            </p:nvSpPr>
            <p:spPr>
              <a:xfrm>
                <a:off x="3786800" y="2700175"/>
                <a:ext cx="2055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66" extrusionOk="0">
                    <a:moveTo>
                      <a:pt x="457" y="1"/>
                    </a:moveTo>
                    <a:cubicBezTo>
                      <a:pt x="275" y="31"/>
                      <a:pt x="62" y="122"/>
                      <a:pt x="31" y="335"/>
                    </a:cubicBezTo>
                    <a:cubicBezTo>
                      <a:pt x="1" y="548"/>
                      <a:pt x="153" y="761"/>
                      <a:pt x="366" y="761"/>
                    </a:cubicBezTo>
                    <a:cubicBezTo>
                      <a:pt x="387" y="764"/>
                      <a:pt x="409" y="765"/>
                      <a:pt x="431" y="765"/>
                    </a:cubicBezTo>
                    <a:cubicBezTo>
                      <a:pt x="620" y="765"/>
                      <a:pt x="794" y="648"/>
                      <a:pt x="822" y="457"/>
                    </a:cubicBezTo>
                    <a:cubicBezTo>
                      <a:pt x="822" y="244"/>
                      <a:pt x="670" y="31"/>
                      <a:pt x="4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7" name="Google Shape;16747;p18"/>
              <p:cNvSpPr/>
              <p:nvPr/>
            </p:nvSpPr>
            <p:spPr>
              <a:xfrm>
                <a:off x="3118100" y="2848625"/>
                <a:ext cx="27375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786" extrusionOk="0">
                    <a:moveTo>
                      <a:pt x="563" y="0"/>
                    </a:moveTo>
                    <a:cubicBezTo>
                      <a:pt x="410" y="0"/>
                      <a:pt x="276" y="114"/>
                      <a:pt x="130" y="114"/>
                    </a:cubicBezTo>
                    <a:cubicBezTo>
                      <a:pt x="117" y="114"/>
                      <a:pt x="105" y="113"/>
                      <a:pt x="92" y="111"/>
                    </a:cubicBezTo>
                    <a:lnTo>
                      <a:pt x="92" y="111"/>
                    </a:lnTo>
                    <a:cubicBezTo>
                      <a:pt x="1" y="294"/>
                      <a:pt x="92" y="415"/>
                      <a:pt x="213" y="506"/>
                    </a:cubicBezTo>
                    <a:cubicBezTo>
                      <a:pt x="305" y="567"/>
                      <a:pt x="365" y="598"/>
                      <a:pt x="426" y="658"/>
                    </a:cubicBezTo>
                    <a:cubicBezTo>
                      <a:pt x="522" y="740"/>
                      <a:pt x="624" y="786"/>
                      <a:pt x="715" y="786"/>
                    </a:cubicBezTo>
                    <a:cubicBezTo>
                      <a:pt x="827" y="786"/>
                      <a:pt x="923" y="718"/>
                      <a:pt x="973" y="567"/>
                    </a:cubicBezTo>
                    <a:cubicBezTo>
                      <a:pt x="1095" y="324"/>
                      <a:pt x="943" y="203"/>
                      <a:pt x="730" y="51"/>
                    </a:cubicBezTo>
                    <a:cubicBezTo>
                      <a:pt x="671" y="14"/>
                      <a:pt x="616" y="0"/>
                      <a:pt x="5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8" name="Google Shape;16748;p18"/>
              <p:cNvSpPr/>
              <p:nvPr/>
            </p:nvSpPr>
            <p:spPr>
              <a:xfrm>
                <a:off x="3554275" y="3345975"/>
                <a:ext cx="1980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768" extrusionOk="0">
                    <a:moveTo>
                      <a:pt x="421" y="0"/>
                    </a:moveTo>
                    <a:cubicBezTo>
                      <a:pt x="403" y="0"/>
                      <a:pt x="384" y="2"/>
                      <a:pt x="366" y="5"/>
                    </a:cubicBezTo>
                    <a:cubicBezTo>
                      <a:pt x="153" y="5"/>
                      <a:pt x="1" y="187"/>
                      <a:pt x="1" y="400"/>
                    </a:cubicBezTo>
                    <a:cubicBezTo>
                      <a:pt x="1" y="643"/>
                      <a:pt x="183" y="765"/>
                      <a:pt x="396" y="765"/>
                    </a:cubicBezTo>
                    <a:cubicBezTo>
                      <a:pt x="405" y="766"/>
                      <a:pt x="415" y="767"/>
                      <a:pt x="424" y="767"/>
                    </a:cubicBezTo>
                    <a:cubicBezTo>
                      <a:pt x="600" y="767"/>
                      <a:pt x="791" y="511"/>
                      <a:pt x="791" y="309"/>
                    </a:cubicBezTo>
                    <a:cubicBezTo>
                      <a:pt x="737" y="118"/>
                      <a:pt x="584" y="0"/>
                      <a:pt x="42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9" name="Google Shape;16749;p18"/>
              <p:cNvSpPr/>
              <p:nvPr/>
            </p:nvSpPr>
            <p:spPr>
              <a:xfrm>
                <a:off x="2726750" y="3104375"/>
                <a:ext cx="19800" cy="198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794" extrusionOk="0">
                    <a:moveTo>
                      <a:pt x="390" y="0"/>
                    </a:moveTo>
                    <a:cubicBezTo>
                      <a:pt x="190" y="0"/>
                      <a:pt x="1" y="228"/>
                      <a:pt x="1" y="429"/>
                    </a:cubicBezTo>
                    <a:cubicBezTo>
                      <a:pt x="1" y="641"/>
                      <a:pt x="153" y="733"/>
                      <a:pt x="335" y="793"/>
                    </a:cubicBezTo>
                    <a:cubicBezTo>
                      <a:pt x="578" y="793"/>
                      <a:pt x="761" y="611"/>
                      <a:pt x="791" y="368"/>
                    </a:cubicBezTo>
                    <a:cubicBezTo>
                      <a:pt x="791" y="125"/>
                      <a:pt x="609" y="33"/>
                      <a:pt x="426" y="3"/>
                    </a:cubicBezTo>
                    <a:cubicBezTo>
                      <a:pt x="414" y="1"/>
                      <a:pt x="402" y="0"/>
                      <a:pt x="3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0" name="Google Shape;16750;p18"/>
              <p:cNvSpPr/>
              <p:nvPr/>
            </p:nvSpPr>
            <p:spPr>
              <a:xfrm>
                <a:off x="2859750" y="3074800"/>
                <a:ext cx="33450" cy="16925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677" extrusionOk="0">
                    <a:moveTo>
                      <a:pt x="638" y="1"/>
                    </a:moveTo>
                    <a:cubicBezTo>
                      <a:pt x="517" y="244"/>
                      <a:pt x="183" y="31"/>
                      <a:pt x="0" y="305"/>
                    </a:cubicBezTo>
                    <a:cubicBezTo>
                      <a:pt x="279" y="388"/>
                      <a:pt x="430" y="677"/>
                      <a:pt x="711" y="677"/>
                    </a:cubicBezTo>
                    <a:cubicBezTo>
                      <a:pt x="737" y="677"/>
                      <a:pt x="763" y="674"/>
                      <a:pt x="790" y="669"/>
                    </a:cubicBezTo>
                    <a:lnTo>
                      <a:pt x="1338" y="669"/>
                    </a:lnTo>
                    <a:cubicBezTo>
                      <a:pt x="1186" y="517"/>
                      <a:pt x="973" y="426"/>
                      <a:pt x="912" y="183"/>
                    </a:cubicBezTo>
                    <a:cubicBezTo>
                      <a:pt x="882" y="31"/>
                      <a:pt x="760" y="1"/>
                      <a:pt x="6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1" name="Google Shape;16751;p18"/>
              <p:cNvSpPr/>
              <p:nvPr/>
            </p:nvSpPr>
            <p:spPr>
              <a:xfrm>
                <a:off x="3257175" y="3284525"/>
                <a:ext cx="22050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704" extrusionOk="0">
                    <a:moveTo>
                      <a:pt x="547" y="1"/>
                    </a:moveTo>
                    <a:cubicBezTo>
                      <a:pt x="304" y="1"/>
                      <a:pt x="0" y="183"/>
                      <a:pt x="0" y="396"/>
                    </a:cubicBezTo>
                    <a:cubicBezTo>
                      <a:pt x="28" y="563"/>
                      <a:pt x="183" y="704"/>
                      <a:pt x="348" y="704"/>
                    </a:cubicBezTo>
                    <a:cubicBezTo>
                      <a:pt x="364" y="704"/>
                      <a:pt x="380" y="703"/>
                      <a:pt x="395" y="700"/>
                    </a:cubicBezTo>
                    <a:cubicBezTo>
                      <a:pt x="638" y="700"/>
                      <a:pt x="821" y="639"/>
                      <a:pt x="882" y="366"/>
                    </a:cubicBezTo>
                    <a:cubicBezTo>
                      <a:pt x="882" y="183"/>
                      <a:pt x="730" y="1"/>
                      <a:pt x="5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2" name="Google Shape;16752;p18"/>
              <p:cNvSpPr/>
              <p:nvPr/>
            </p:nvSpPr>
            <p:spPr>
              <a:xfrm>
                <a:off x="3424350" y="3519800"/>
                <a:ext cx="1977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791" h="773" extrusionOk="0">
                    <a:moveTo>
                      <a:pt x="335" y="1"/>
                    </a:moveTo>
                    <a:cubicBezTo>
                      <a:pt x="152" y="1"/>
                      <a:pt x="57" y="162"/>
                      <a:pt x="31" y="347"/>
                    </a:cubicBezTo>
                    <a:cubicBezTo>
                      <a:pt x="0" y="529"/>
                      <a:pt x="122" y="712"/>
                      <a:pt x="304" y="772"/>
                    </a:cubicBezTo>
                    <a:cubicBezTo>
                      <a:pt x="547" y="772"/>
                      <a:pt x="760" y="620"/>
                      <a:pt x="790" y="377"/>
                    </a:cubicBezTo>
                    <a:cubicBezTo>
                      <a:pt x="790" y="164"/>
                      <a:pt x="608" y="12"/>
                      <a:pt x="426" y="12"/>
                    </a:cubicBezTo>
                    <a:cubicBezTo>
                      <a:pt x="393" y="4"/>
                      <a:pt x="363" y="1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3" name="Google Shape;16753;p18"/>
              <p:cNvSpPr/>
              <p:nvPr/>
            </p:nvSpPr>
            <p:spPr>
              <a:xfrm>
                <a:off x="3611275" y="3173075"/>
                <a:ext cx="28150" cy="174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698" extrusionOk="0">
                    <a:moveTo>
                      <a:pt x="562" y="0"/>
                    </a:moveTo>
                    <a:cubicBezTo>
                      <a:pt x="366" y="0"/>
                      <a:pt x="172" y="48"/>
                      <a:pt x="1" y="143"/>
                    </a:cubicBezTo>
                    <a:cubicBezTo>
                      <a:pt x="1" y="173"/>
                      <a:pt x="1" y="234"/>
                      <a:pt x="31" y="264"/>
                    </a:cubicBezTo>
                    <a:cubicBezTo>
                      <a:pt x="92" y="355"/>
                      <a:pt x="61" y="477"/>
                      <a:pt x="153" y="538"/>
                    </a:cubicBezTo>
                    <a:cubicBezTo>
                      <a:pt x="249" y="673"/>
                      <a:pt x="358" y="698"/>
                      <a:pt x="480" y="698"/>
                    </a:cubicBezTo>
                    <a:cubicBezTo>
                      <a:pt x="549" y="698"/>
                      <a:pt x="622" y="690"/>
                      <a:pt x="700" y="690"/>
                    </a:cubicBezTo>
                    <a:cubicBezTo>
                      <a:pt x="1125" y="568"/>
                      <a:pt x="669" y="234"/>
                      <a:pt x="912" y="51"/>
                    </a:cubicBezTo>
                    <a:cubicBezTo>
                      <a:pt x="798" y="17"/>
                      <a:pt x="680" y="0"/>
                      <a:pt x="5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4" name="Google Shape;16754;p18"/>
              <p:cNvSpPr/>
              <p:nvPr/>
            </p:nvSpPr>
            <p:spPr>
              <a:xfrm>
                <a:off x="3148500" y="3207025"/>
                <a:ext cx="31950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1110" extrusionOk="0">
                    <a:moveTo>
                      <a:pt x="912" y="0"/>
                    </a:moveTo>
                    <a:cubicBezTo>
                      <a:pt x="791" y="92"/>
                      <a:pt x="912" y="304"/>
                      <a:pt x="760" y="396"/>
                    </a:cubicBezTo>
                    <a:lnTo>
                      <a:pt x="608" y="396"/>
                    </a:lnTo>
                    <a:cubicBezTo>
                      <a:pt x="244" y="487"/>
                      <a:pt x="1" y="760"/>
                      <a:pt x="153" y="943"/>
                    </a:cubicBezTo>
                    <a:cubicBezTo>
                      <a:pt x="226" y="1066"/>
                      <a:pt x="305" y="1109"/>
                      <a:pt x="387" y="1109"/>
                    </a:cubicBezTo>
                    <a:cubicBezTo>
                      <a:pt x="507" y="1109"/>
                      <a:pt x="634" y="1015"/>
                      <a:pt x="760" y="943"/>
                    </a:cubicBezTo>
                    <a:cubicBezTo>
                      <a:pt x="821" y="639"/>
                      <a:pt x="1277" y="396"/>
                      <a:pt x="9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5" name="Google Shape;16755;p18"/>
              <p:cNvSpPr/>
              <p:nvPr/>
            </p:nvSpPr>
            <p:spPr>
              <a:xfrm>
                <a:off x="3733625" y="2868125"/>
                <a:ext cx="22825" cy="258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03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274"/>
                      <a:pt x="304" y="456"/>
                      <a:pt x="304" y="760"/>
                    </a:cubicBezTo>
                    <a:cubicBezTo>
                      <a:pt x="304" y="912"/>
                      <a:pt x="243" y="973"/>
                      <a:pt x="122" y="973"/>
                    </a:cubicBezTo>
                    <a:cubicBezTo>
                      <a:pt x="250" y="1012"/>
                      <a:pt x="359" y="1032"/>
                      <a:pt x="451" y="1032"/>
                    </a:cubicBezTo>
                    <a:cubicBezTo>
                      <a:pt x="642" y="1032"/>
                      <a:pt x="759" y="945"/>
                      <a:pt x="821" y="760"/>
                    </a:cubicBezTo>
                    <a:cubicBezTo>
                      <a:pt x="912" y="486"/>
                      <a:pt x="730" y="213"/>
                      <a:pt x="426" y="182"/>
                    </a:cubicBezTo>
                    <a:cubicBezTo>
                      <a:pt x="274" y="152"/>
                      <a:pt x="152" y="9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6" name="Google Shape;16756;p18"/>
              <p:cNvSpPr/>
              <p:nvPr/>
            </p:nvSpPr>
            <p:spPr>
              <a:xfrm>
                <a:off x="3630275" y="2849050"/>
                <a:ext cx="25100" cy="1917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767" extrusionOk="0">
                    <a:moveTo>
                      <a:pt x="483" y="1"/>
                    </a:moveTo>
                    <a:cubicBezTo>
                      <a:pt x="374" y="1"/>
                      <a:pt x="241" y="35"/>
                      <a:pt x="61" y="94"/>
                    </a:cubicBezTo>
                    <a:cubicBezTo>
                      <a:pt x="183" y="125"/>
                      <a:pt x="304" y="155"/>
                      <a:pt x="213" y="277"/>
                    </a:cubicBezTo>
                    <a:cubicBezTo>
                      <a:pt x="152" y="429"/>
                      <a:pt x="0" y="520"/>
                      <a:pt x="152" y="702"/>
                    </a:cubicBezTo>
                    <a:cubicBezTo>
                      <a:pt x="208" y="749"/>
                      <a:pt x="264" y="767"/>
                      <a:pt x="318" y="767"/>
                    </a:cubicBezTo>
                    <a:cubicBezTo>
                      <a:pt x="441" y="767"/>
                      <a:pt x="554" y="674"/>
                      <a:pt x="639" y="611"/>
                    </a:cubicBezTo>
                    <a:cubicBezTo>
                      <a:pt x="730" y="543"/>
                      <a:pt x="804" y="457"/>
                      <a:pt x="899" y="457"/>
                    </a:cubicBezTo>
                    <a:cubicBezTo>
                      <a:pt x="931" y="457"/>
                      <a:pt x="965" y="467"/>
                      <a:pt x="1003" y="489"/>
                    </a:cubicBezTo>
                    <a:cubicBezTo>
                      <a:pt x="820" y="142"/>
                      <a:pt x="704" y="1"/>
                      <a:pt x="4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7" name="Google Shape;16757;p18"/>
              <p:cNvSpPr/>
              <p:nvPr/>
            </p:nvSpPr>
            <p:spPr>
              <a:xfrm>
                <a:off x="2804275" y="3278350"/>
                <a:ext cx="24325" cy="217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868" extrusionOk="0">
                    <a:moveTo>
                      <a:pt x="444" y="1"/>
                    </a:moveTo>
                    <a:cubicBezTo>
                      <a:pt x="322" y="1"/>
                      <a:pt x="208" y="84"/>
                      <a:pt x="0" y="248"/>
                    </a:cubicBezTo>
                    <a:cubicBezTo>
                      <a:pt x="91" y="309"/>
                      <a:pt x="152" y="369"/>
                      <a:pt x="152" y="461"/>
                    </a:cubicBezTo>
                    <a:cubicBezTo>
                      <a:pt x="152" y="613"/>
                      <a:pt x="31" y="795"/>
                      <a:pt x="274" y="856"/>
                    </a:cubicBezTo>
                    <a:cubicBezTo>
                      <a:pt x="307" y="864"/>
                      <a:pt x="337" y="868"/>
                      <a:pt x="365" y="868"/>
                    </a:cubicBezTo>
                    <a:cubicBezTo>
                      <a:pt x="541" y="868"/>
                      <a:pt x="616" y="714"/>
                      <a:pt x="669" y="582"/>
                    </a:cubicBezTo>
                    <a:cubicBezTo>
                      <a:pt x="730" y="430"/>
                      <a:pt x="760" y="278"/>
                      <a:pt x="973" y="278"/>
                    </a:cubicBezTo>
                    <a:cubicBezTo>
                      <a:pt x="709" y="92"/>
                      <a:pt x="572" y="1"/>
                      <a:pt x="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8" name="Google Shape;16758;p18"/>
              <p:cNvSpPr/>
              <p:nvPr/>
            </p:nvSpPr>
            <p:spPr>
              <a:xfrm>
                <a:off x="3700175" y="3257925"/>
                <a:ext cx="16750" cy="321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1286" extrusionOk="0">
                    <a:moveTo>
                      <a:pt x="122" y="1"/>
                    </a:moveTo>
                    <a:cubicBezTo>
                      <a:pt x="122" y="123"/>
                      <a:pt x="122" y="244"/>
                      <a:pt x="122" y="335"/>
                    </a:cubicBezTo>
                    <a:cubicBezTo>
                      <a:pt x="244" y="852"/>
                      <a:pt x="244" y="852"/>
                      <a:pt x="1" y="1217"/>
                    </a:cubicBezTo>
                    <a:cubicBezTo>
                      <a:pt x="31" y="1262"/>
                      <a:pt x="77" y="1285"/>
                      <a:pt x="126" y="1285"/>
                    </a:cubicBezTo>
                    <a:cubicBezTo>
                      <a:pt x="176" y="1285"/>
                      <a:pt x="229" y="1262"/>
                      <a:pt x="274" y="1217"/>
                    </a:cubicBezTo>
                    <a:cubicBezTo>
                      <a:pt x="518" y="1217"/>
                      <a:pt x="670" y="1095"/>
                      <a:pt x="609" y="852"/>
                    </a:cubicBezTo>
                    <a:cubicBezTo>
                      <a:pt x="578" y="730"/>
                      <a:pt x="548" y="609"/>
                      <a:pt x="578" y="457"/>
                    </a:cubicBezTo>
                    <a:cubicBezTo>
                      <a:pt x="609" y="62"/>
                      <a:pt x="609" y="62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9" name="Google Shape;16759;p18"/>
              <p:cNvSpPr/>
              <p:nvPr/>
            </p:nvSpPr>
            <p:spPr>
              <a:xfrm>
                <a:off x="2820225" y="3457525"/>
                <a:ext cx="32700" cy="2765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106" extrusionOk="0">
                    <a:moveTo>
                      <a:pt x="613" y="1"/>
                    </a:moveTo>
                    <a:cubicBezTo>
                      <a:pt x="475" y="1"/>
                      <a:pt x="369" y="55"/>
                      <a:pt x="274" y="163"/>
                    </a:cubicBezTo>
                    <a:cubicBezTo>
                      <a:pt x="1" y="528"/>
                      <a:pt x="244" y="801"/>
                      <a:pt x="487" y="1105"/>
                    </a:cubicBezTo>
                    <a:cubicBezTo>
                      <a:pt x="609" y="984"/>
                      <a:pt x="730" y="801"/>
                      <a:pt x="821" y="649"/>
                    </a:cubicBezTo>
                    <a:cubicBezTo>
                      <a:pt x="821" y="589"/>
                      <a:pt x="821" y="528"/>
                      <a:pt x="821" y="497"/>
                    </a:cubicBezTo>
                    <a:cubicBezTo>
                      <a:pt x="835" y="414"/>
                      <a:pt x="874" y="394"/>
                      <a:pt x="918" y="394"/>
                    </a:cubicBezTo>
                    <a:cubicBezTo>
                      <a:pt x="959" y="394"/>
                      <a:pt x="1005" y="411"/>
                      <a:pt x="1038" y="411"/>
                    </a:cubicBezTo>
                    <a:cubicBezTo>
                      <a:pt x="1048" y="411"/>
                      <a:pt x="1057" y="410"/>
                      <a:pt x="1064" y="406"/>
                    </a:cubicBezTo>
                    <a:cubicBezTo>
                      <a:pt x="1156" y="406"/>
                      <a:pt x="1247" y="345"/>
                      <a:pt x="1308" y="254"/>
                    </a:cubicBezTo>
                    <a:cubicBezTo>
                      <a:pt x="1004" y="85"/>
                      <a:pt x="784" y="1"/>
                      <a:pt x="6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0" name="Google Shape;16760;p18"/>
              <p:cNvSpPr/>
              <p:nvPr/>
            </p:nvSpPr>
            <p:spPr>
              <a:xfrm>
                <a:off x="3006400" y="3224500"/>
                <a:ext cx="266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83" extrusionOk="0">
                    <a:moveTo>
                      <a:pt x="487" y="1"/>
                    </a:moveTo>
                    <a:cubicBezTo>
                      <a:pt x="426" y="31"/>
                      <a:pt x="396" y="61"/>
                      <a:pt x="365" y="122"/>
                    </a:cubicBezTo>
                    <a:cubicBezTo>
                      <a:pt x="1" y="639"/>
                      <a:pt x="31" y="730"/>
                      <a:pt x="639" y="882"/>
                    </a:cubicBezTo>
                    <a:cubicBezTo>
                      <a:pt x="700" y="852"/>
                      <a:pt x="730" y="821"/>
                      <a:pt x="791" y="791"/>
                    </a:cubicBezTo>
                    <a:cubicBezTo>
                      <a:pt x="852" y="791"/>
                      <a:pt x="882" y="791"/>
                      <a:pt x="912" y="760"/>
                    </a:cubicBezTo>
                    <a:cubicBezTo>
                      <a:pt x="943" y="760"/>
                      <a:pt x="943" y="700"/>
                      <a:pt x="943" y="669"/>
                    </a:cubicBezTo>
                    <a:lnTo>
                      <a:pt x="1004" y="669"/>
                    </a:lnTo>
                    <a:cubicBezTo>
                      <a:pt x="1064" y="517"/>
                      <a:pt x="1064" y="396"/>
                      <a:pt x="1004" y="244"/>
                    </a:cubicBezTo>
                    <a:cubicBezTo>
                      <a:pt x="1004" y="183"/>
                      <a:pt x="943" y="153"/>
                      <a:pt x="912" y="122"/>
                    </a:cubicBezTo>
                    <a:cubicBezTo>
                      <a:pt x="821" y="31"/>
                      <a:pt x="700" y="61"/>
                      <a:pt x="6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1" name="Google Shape;16761;p18"/>
              <p:cNvSpPr/>
              <p:nvPr/>
            </p:nvSpPr>
            <p:spPr>
              <a:xfrm>
                <a:off x="2934200" y="3121150"/>
                <a:ext cx="27400" cy="2212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885" extrusionOk="0">
                    <a:moveTo>
                      <a:pt x="974" y="1"/>
                    </a:moveTo>
                    <a:cubicBezTo>
                      <a:pt x="761" y="396"/>
                      <a:pt x="123" y="335"/>
                      <a:pt x="1" y="852"/>
                    </a:cubicBezTo>
                    <a:lnTo>
                      <a:pt x="396" y="882"/>
                    </a:lnTo>
                    <a:cubicBezTo>
                      <a:pt x="418" y="884"/>
                      <a:pt x="439" y="885"/>
                      <a:pt x="459" y="885"/>
                    </a:cubicBezTo>
                    <a:cubicBezTo>
                      <a:pt x="834" y="885"/>
                      <a:pt x="949" y="624"/>
                      <a:pt x="1065" y="335"/>
                    </a:cubicBezTo>
                    <a:cubicBezTo>
                      <a:pt x="1065" y="244"/>
                      <a:pt x="1095" y="122"/>
                      <a:pt x="9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2" name="Google Shape;16762;p18"/>
              <p:cNvSpPr/>
              <p:nvPr/>
            </p:nvSpPr>
            <p:spPr>
              <a:xfrm>
                <a:off x="3102900" y="2846550"/>
                <a:ext cx="20550" cy="187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48" extrusionOk="0">
                    <a:moveTo>
                      <a:pt x="465" y="0"/>
                    </a:moveTo>
                    <a:cubicBezTo>
                      <a:pt x="381" y="0"/>
                      <a:pt x="285" y="45"/>
                      <a:pt x="183" y="103"/>
                    </a:cubicBezTo>
                    <a:cubicBezTo>
                      <a:pt x="62" y="194"/>
                      <a:pt x="1" y="346"/>
                      <a:pt x="31" y="498"/>
                    </a:cubicBezTo>
                    <a:cubicBezTo>
                      <a:pt x="84" y="658"/>
                      <a:pt x="230" y="747"/>
                      <a:pt x="387" y="747"/>
                    </a:cubicBezTo>
                    <a:cubicBezTo>
                      <a:pt x="410" y="747"/>
                      <a:pt x="434" y="745"/>
                      <a:pt x="457" y="741"/>
                    </a:cubicBezTo>
                    <a:cubicBezTo>
                      <a:pt x="578" y="711"/>
                      <a:pt x="700" y="650"/>
                      <a:pt x="821" y="589"/>
                    </a:cubicBezTo>
                    <a:lnTo>
                      <a:pt x="700" y="194"/>
                    </a:lnTo>
                    <a:cubicBezTo>
                      <a:pt x="637" y="52"/>
                      <a:pt x="557" y="0"/>
                      <a:pt x="4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3" name="Google Shape;16763;p18"/>
              <p:cNvSpPr/>
              <p:nvPr/>
            </p:nvSpPr>
            <p:spPr>
              <a:xfrm>
                <a:off x="3546675" y="3176525"/>
                <a:ext cx="21300" cy="1702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681" extrusionOk="0">
                    <a:moveTo>
                      <a:pt x="430" y="0"/>
                    </a:moveTo>
                    <a:cubicBezTo>
                      <a:pt x="409" y="0"/>
                      <a:pt x="387" y="2"/>
                      <a:pt x="366" y="5"/>
                    </a:cubicBezTo>
                    <a:cubicBezTo>
                      <a:pt x="153" y="5"/>
                      <a:pt x="1" y="187"/>
                      <a:pt x="62" y="400"/>
                    </a:cubicBezTo>
                    <a:cubicBezTo>
                      <a:pt x="87" y="605"/>
                      <a:pt x="222" y="681"/>
                      <a:pt x="391" y="681"/>
                    </a:cubicBezTo>
                    <a:cubicBezTo>
                      <a:pt x="422" y="681"/>
                      <a:pt x="454" y="678"/>
                      <a:pt x="487" y="673"/>
                    </a:cubicBezTo>
                    <a:cubicBezTo>
                      <a:pt x="700" y="673"/>
                      <a:pt x="852" y="491"/>
                      <a:pt x="822" y="309"/>
                    </a:cubicBezTo>
                    <a:cubicBezTo>
                      <a:pt x="767" y="118"/>
                      <a:pt x="614" y="0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4" name="Google Shape;16764;p18"/>
              <p:cNvSpPr/>
              <p:nvPr/>
            </p:nvSpPr>
            <p:spPr>
              <a:xfrm>
                <a:off x="2974550" y="3383225"/>
                <a:ext cx="16675" cy="198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795" extrusionOk="0">
                    <a:moveTo>
                      <a:pt x="316" y="1"/>
                    </a:moveTo>
                    <a:cubicBezTo>
                      <a:pt x="128" y="1"/>
                      <a:pt x="0" y="170"/>
                      <a:pt x="28" y="339"/>
                    </a:cubicBezTo>
                    <a:cubicBezTo>
                      <a:pt x="59" y="551"/>
                      <a:pt x="150" y="795"/>
                      <a:pt x="393" y="795"/>
                    </a:cubicBezTo>
                    <a:cubicBezTo>
                      <a:pt x="636" y="795"/>
                      <a:pt x="667" y="612"/>
                      <a:pt x="667" y="369"/>
                    </a:cubicBezTo>
                    <a:cubicBezTo>
                      <a:pt x="667" y="187"/>
                      <a:pt x="545" y="35"/>
                      <a:pt x="363" y="4"/>
                    </a:cubicBezTo>
                    <a:cubicBezTo>
                      <a:pt x="347" y="2"/>
                      <a:pt x="331" y="1"/>
                      <a:pt x="3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5" name="Google Shape;16765;p18"/>
              <p:cNvSpPr/>
              <p:nvPr/>
            </p:nvSpPr>
            <p:spPr>
              <a:xfrm>
                <a:off x="2869625" y="3352925"/>
                <a:ext cx="15975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791" extrusionOk="0">
                    <a:moveTo>
                      <a:pt x="304" y="0"/>
                    </a:moveTo>
                    <a:cubicBezTo>
                      <a:pt x="92" y="0"/>
                      <a:pt x="0" y="152"/>
                      <a:pt x="0" y="365"/>
                    </a:cubicBezTo>
                    <a:cubicBezTo>
                      <a:pt x="0" y="608"/>
                      <a:pt x="92" y="791"/>
                      <a:pt x="304" y="791"/>
                    </a:cubicBezTo>
                    <a:cubicBezTo>
                      <a:pt x="517" y="791"/>
                      <a:pt x="639" y="669"/>
                      <a:pt x="639" y="426"/>
                    </a:cubicBezTo>
                    <a:cubicBezTo>
                      <a:pt x="639" y="213"/>
                      <a:pt x="517" y="0"/>
                      <a:pt x="3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6" name="Google Shape;16766;p18"/>
              <p:cNvSpPr/>
              <p:nvPr/>
            </p:nvSpPr>
            <p:spPr>
              <a:xfrm>
                <a:off x="2830875" y="3471300"/>
                <a:ext cx="2510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790" extrusionOk="0">
                    <a:moveTo>
                      <a:pt x="407" y="0"/>
                    </a:moveTo>
                    <a:cubicBezTo>
                      <a:pt x="384" y="0"/>
                      <a:pt x="360" y="2"/>
                      <a:pt x="334" y="7"/>
                    </a:cubicBezTo>
                    <a:cubicBezTo>
                      <a:pt x="183" y="159"/>
                      <a:pt x="0" y="281"/>
                      <a:pt x="61" y="554"/>
                    </a:cubicBezTo>
                    <a:cubicBezTo>
                      <a:pt x="91" y="585"/>
                      <a:pt x="152" y="645"/>
                      <a:pt x="183" y="706"/>
                    </a:cubicBezTo>
                    <a:cubicBezTo>
                      <a:pt x="351" y="759"/>
                      <a:pt x="469" y="790"/>
                      <a:pt x="561" y="790"/>
                    </a:cubicBezTo>
                    <a:cubicBezTo>
                      <a:pt x="737" y="790"/>
                      <a:pt x="824" y="680"/>
                      <a:pt x="1003" y="402"/>
                    </a:cubicBezTo>
                    <a:cubicBezTo>
                      <a:pt x="779" y="318"/>
                      <a:pt x="684" y="0"/>
                      <a:pt x="4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7" name="Google Shape;16767;p18"/>
              <p:cNvSpPr/>
              <p:nvPr/>
            </p:nvSpPr>
            <p:spPr>
              <a:xfrm>
                <a:off x="2822500" y="3318725"/>
                <a:ext cx="20500" cy="16825"/>
              </a:xfrm>
              <a:custGeom>
                <a:avLst/>
                <a:gdLst/>
                <a:ahLst/>
                <a:cxnLst/>
                <a:rect l="l" t="t" r="r" b="b"/>
                <a:pathLst>
                  <a:path w="820" h="673" extrusionOk="0">
                    <a:moveTo>
                      <a:pt x="366" y="1"/>
                    </a:moveTo>
                    <a:cubicBezTo>
                      <a:pt x="153" y="31"/>
                      <a:pt x="1" y="92"/>
                      <a:pt x="31" y="335"/>
                    </a:cubicBezTo>
                    <a:cubicBezTo>
                      <a:pt x="31" y="578"/>
                      <a:pt x="244" y="669"/>
                      <a:pt x="457" y="669"/>
                    </a:cubicBezTo>
                    <a:cubicBezTo>
                      <a:pt x="470" y="672"/>
                      <a:pt x="484" y="673"/>
                      <a:pt x="497" y="673"/>
                    </a:cubicBezTo>
                    <a:cubicBezTo>
                      <a:pt x="665" y="673"/>
                      <a:pt x="819" y="504"/>
                      <a:pt x="791" y="335"/>
                    </a:cubicBezTo>
                    <a:cubicBezTo>
                      <a:pt x="791" y="92"/>
                      <a:pt x="609" y="1"/>
                      <a:pt x="3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8" name="Google Shape;16768;p18"/>
              <p:cNvSpPr/>
              <p:nvPr/>
            </p:nvSpPr>
            <p:spPr>
              <a:xfrm>
                <a:off x="3795175" y="3089875"/>
                <a:ext cx="19775" cy="1775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710" extrusionOk="0">
                    <a:moveTo>
                      <a:pt x="370" y="1"/>
                    </a:moveTo>
                    <a:cubicBezTo>
                      <a:pt x="208" y="1"/>
                      <a:pt x="58" y="118"/>
                      <a:pt x="31" y="310"/>
                    </a:cubicBezTo>
                    <a:cubicBezTo>
                      <a:pt x="0" y="522"/>
                      <a:pt x="152" y="705"/>
                      <a:pt x="365" y="705"/>
                    </a:cubicBezTo>
                    <a:cubicBezTo>
                      <a:pt x="387" y="708"/>
                      <a:pt x="408" y="709"/>
                      <a:pt x="428" y="709"/>
                    </a:cubicBezTo>
                    <a:cubicBezTo>
                      <a:pt x="608" y="709"/>
                      <a:pt x="736" y="592"/>
                      <a:pt x="791" y="401"/>
                    </a:cubicBezTo>
                    <a:cubicBezTo>
                      <a:pt x="760" y="218"/>
                      <a:pt x="608" y="66"/>
                      <a:pt x="426" y="6"/>
                    </a:cubicBezTo>
                    <a:cubicBezTo>
                      <a:pt x="407" y="2"/>
                      <a:pt x="389" y="1"/>
                      <a:pt x="3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9" name="Google Shape;16769;p18"/>
              <p:cNvSpPr/>
              <p:nvPr/>
            </p:nvSpPr>
            <p:spPr>
              <a:xfrm>
                <a:off x="2950175" y="3410675"/>
                <a:ext cx="1737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695" h="774" extrusionOk="0">
                    <a:moveTo>
                      <a:pt x="274" y="0"/>
                    </a:moveTo>
                    <a:cubicBezTo>
                      <a:pt x="91" y="0"/>
                      <a:pt x="31" y="122"/>
                      <a:pt x="31" y="274"/>
                    </a:cubicBezTo>
                    <a:cubicBezTo>
                      <a:pt x="0" y="487"/>
                      <a:pt x="31" y="730"/>
                      <a:pt x="335" y="760"/>
                    </a:cubicBezTo>
                    <a:cubicBezTo>
                      <a:pt x="362" y="770"/>
                      <a:pt x="390" y="774"/>
                      <a:pt x="417" y="774"/>
                    </a:cubicBezTo>
                    <a:cubicBezTo>
                      <a:pt x="567" y="774"/>
                      <a:pt x="695" y="637"/>
                      <a:pt x="669" y="456"/>
                    </a:cubicBezTo>
                    <a:cubicBezTo>
                      <a:pt x="669" y="244"/>
                      <a:pt x="517" y="31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70" name="Google Shape;16770;p18"/>
              <p:cNvSpPr/>
              <p:nvPr/>
            </p:nvSpPr>
            <p:spPr>
              <a:xfrm>
                <a:off x="3821775" y="3197150"/>
                <a:ext cx="16725" cy="18475"/>
              </a:xfrm>
              <a:custGeom>
                <a:avLst/>
                <a:gdLst/>
                <a:ahLst/>
                <a:cxnLst/>
                <a:rect l="l" t="t" r="r" b="b"/>
                <a:pathLst>
                  <a:path w="669" h="739" extrusionOk="0">
                    <a:moveTo>
                      <a:pt x="334" y="0"/>
                    </a:moveTo>
                    <a:cubicBezTo>
                      <a:pt x="122" y="0"/>
                      <a:pt x="0" y="122"/>
                      <a:pt x="0" y="304"/>
                    </a:cubicBezTo>
                    <a:cubicBezTo>
                      <a:pt x="0" y="487"/>
                      <a:pt x="61" y="669"/>
                      <a:pt x="243" y="730"/>
                    </a:cubicBezTo>
                    <a:cubicBezTo>
                      <a:pt x="258" y="736"/>
                      <a:pt x="274" y="738"/>
                      <a:pt x="291" y="738"/>
                    </a:cubicBezTo>
                    <a:cubicBezTo>
                      <a:pt x="446" y="738"/>
                      <a:pt x="669" y="499"/>
                      <a:pt x="669" y="335"/>
                    </a:cubicBezTo>
                    <a:cubicBezTo>
                      <a:pt x="669" y="152"/>
                      <a:pt x="517" y="0"/>
                      <a:pt x="3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71" name="Google Shape;16771;p18"/>
              <p:cNvSpPr/>
              <p:nvPr/>
            </p:nvSpPr>
            <p:spPr>
              <a:xfrm>
                <a:off x="3043625" y="3162950"/>
                <a:ext cx="205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822" extrusionOk="0">
                    <a:moveTo>
                      <a:pt x="426" y="1"/>
                    </a:moveTo>
                    <a:cubicBezTo>
                      <a:pt x="305" y="1"/>
                      <a:pt x="1" y="487"/>
                      <a:pt x="31" y="639"/>
                    </a:cubicBezTo>
                    <a:cubicBezTo>
                      <a:pt x="62" y="730"/>
                      <a:pt x="153" y="821"/>
                      <a:pt x="244" y="821"/>
                    </a:cubicBezTo>
                    <a:cubicBezTo>
                      <a:pt x="426" y="821"/>
                      <a:pt x="822" y="517"/>
                      <a:pt x="822" y="335"/>
                    </a:cubicBezTo>
                    <a:cubicBezTo>
                      <a:pt x="761" y="153"/>
                      <a:pt x="609" y="31"/>
                      <a:pt x="4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72" name="Google Shape;16772;p18"/>
              <p:cNvSpPr/>
              <p:nvPr/>
            </p:nvSpPr>
            <p:spPr>
              <a:xfrm>
                <a:off x="2975250" y="3456800"/>
                <a:ext cx="15975" cy="1692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77" extrusionOk="0">
                    <a:moveTo>
                      <a:pt x="287" y="0"/>
                    </a:moveTo>
                    <a:cubicBezTo>
                      <a:pt x="74" y="0"/>
                      <a:pt x="22" y="156"/>
                      <a:pt x="0" y="587"/>
                    </a:cubicBezTo>
                    <a:cubicBezTo>
                      <a:pt x="170" y="644"/>
                      <a:pt x="292" y="677"/>
                      <a:pt x="382" y="677"/>
                    </a:cubicBezTo>
                    <a:cubicBezTo>
                      <a:pt x="582" y="677"/>
                      <a:pt x="618" y="511"/>
                      <a:pt x="639" y="70"/>
                    </a:cubicBezTo>
                    <a:cubicBezTo>
                      <a:pt x="488" y="26"/>
                      <a:pt x="374" y="0"/>
                      <a:pt x="2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73" name="Google Shape;16773;p18"/>
              <p:cNvSpPr/>
              <p:nvPr/>
            </p:nvSpPr>
            <p:spPr>
              <a:xfrm>
                <a:off x="2957075" y="3552700"/>
                <a:ext cx="18200" cy="18425"/>
              </a:xfrm>
              <a:custGeom>
                <a:avLst/>
                <a:gdLst/>
                <a:ahLst/>
                <a:cxnLst/>
                <a:rect l="l" t="t" r="r" b="b"/>
                <a:pathLst>
                  <a:path w="728" h="737" extrusionOk="0">
                    <a:moveTo>
                      <a:pt x="322" y="0"/>
                    </a:moveTo>
                    <a:cubicBezTo>
                      <a:pt x="154" y="0"/>
                      <a:pt x="0" y="169"/>
                      <a:pt x="28" y="338"/>
                    </a:cubicBezTo>
                    <a:cubicBezTo>
                      <a:pt x="28" y="551"/>
                      <a:pt x="180" y="733"/>
                      <a:pt x="393" y="733"/>
                    </a:cubicBezTo>
                    <a:cubicBezTo>
                      <a:pt x="411" y="736"/>
                      <a:pt x="428" y="737"/>
                      <a:pt x="445" y="737"/>
                    </a:cubicBezTo>
                    <a:cubicBezTo>
                      <a:pt x="621" y="737"/>
                      <a:pt x="697" y="591"/>
                      <a:pt x="697" y="368"/>
                    </a:cubicBezTo>
                    <a:cubicBezTo>
                      <a:pt x="727" y="155"/>
                      <a:pt x="575" y="3"/>
                      <a:pt x="363" y="3"/>
                    </a:cubicBezTo>
                    <a:cubicBezTo>
                      <a:pt x="349" y="1"/>
                      <a:pt x="336" y="0"/>
                      <a:pt x="3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74" name="Google Shape;16774;p18"/>
              <p:cNvSpPr/>
              <p:nvPr/>
            </p:nvSpPr>
            <p:spPr>
              <a:xfrm>
                <a:off x="2868100" y="3298975"/>
                <a:ext cx="19025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34" extrusionOk="0">
                    <a:moveTo>
                      <a:pt x="396" y="0"/>
                    </a:moveTo>
                    <a:cubicBezTo>
                      <a:pt x="183" y="0"/>
                      <a:pt x="31" y="152"/>
                      <a:pt x="31" y="365"/>
                    </a:cubicBezTo>
                    <a:cubicBezTo>
                      <a:pt x="1" y="547"/>
                      <a:pt x="153" y="730"/>
                      <a:pt x="365" y="730"/>
                    </a:cubicBezTo>
                    <a:cubicBezTo>
                      <a:pt x="381" y="732"/>
                      <a:pt x="397" y="734"/>
                      <a:pt x="412" y="734"/>
                    </a:cubicBezTo>
                    <a:cubicBezTo>
                      <a:pt x="578" y="734"/>
                      <a:pt x="730" y="592"/>
                      <a:pt x="730" y="426"/>
                    </a:cubicBezTo>
                    <a:cubicBezTo>
                      <a:pt x="760" y="213"/>
                      <a:pt x="578" y="31"/>
                      <a:pt x="3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75" name="Google Shape;16775;p18"/>
              <p:cNvSpPr/>
              <p:nvPr/>
            </p:nvSpPr>
            <p:spPr>
              <a:xfrm>
                <a:off x="2940300" y="3297350"/>
                <a:ext cx="17425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697" h="735" extrusionOk="0">
                    <a:moveTo>
                      <a:pt x="388" y="1"/>
                    </a:moveTo>
                    <a:cubicBezTo>
                      <a:pt x="371" y="1"/>
                      <a:pt x="353" y="2"/>
                      <a:pt x="334" y="5"/>
                    </a:cubicBezTo>
                    <a:cubicBezTo>
                      <a:pt x="152" y="35"/>
                      <a:pt x="0" y="217"/>
                      <a:pt x="31" y="430"/>
                    </a:cubicBezTo>
                    <a:cubicBezTo>
                      <a:pt x="31" y="643"/>
                      <a:pt x="122" y="734"/>
                      <a:pt x="334" y="734"/>
                    </a:cubicBezTo>
                    <a:cubicBezTo>
                      <a:pt x="517" y="704"/>
                      <a:pt x="669" y="521"/>
                      <a:pt x="669" y="339"/>
                    </a:cubicBezTo>
                    <a:cubicBezTo>
                      <a:pt x="697" y="144"/>
                      <a:pt x="572" y="1"/>
                      <a:pt x="3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76" name="Google Shape;16776;p18"/>
              <p:cNvSpPr/>
              <p:nvPr/>
            </p:nvSpPr>
            <p:spPr>
              <a:xfrm>
                <a:off x="3726775" y="3003375"/>
                <a:ext cx="22825" cy="186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46" extrusionOk="0">
                    <a:moveTo>
                      <a:pt x="426" y="0"/>
                    </a:moveTo>
                    <a:cubicBezTo>
                      <a:pt x="183" y="0"/>
                      <a:pt x="1" y="183"/>
                      <a:pt x="1" y="426"/>
                    </a:cubicBezTo>
                    <a:cubicBezTo>
                      <a:pt x="61" y="578"/>
                      <a:pt x="213" y="700"/>
                      <a:pt x="396" y="700"/>
                    </a:cubicBezTo>
                    <a:cubicBezTo>
                      <a:pt x="426" y="730"/>
                      <a:pt x="472" y="745"/>
                      <a:pt x="521" y="745"/>
                    </a:cubicBezTo>
                    <a:cubicBezTo>
                      <a:pt x="571" y="745"/>
                      <a:pt x="624" y="730"/>
                      <a:pt x="669" y="700"/>
                    </a:cubicBezTo>
                    <a:cubicBezTo>
                      <a:pt x="913" y="335"/>
                      <a:pt x="700" y="183"/>
                      <a:pt x="4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77" name="Google Shape;16777;p18"/>
              <p:cNvSpPr/>
              <p:nvPr/>
            </p:nvSpPr>
            <p:spPr>
              <a:xfrm>
                <a:off x="3229875" y="3289750"/>
                <a:ext cx="19725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789" h="707" extrusionOk="0">
                    <a:moveTo>
                      <a:pt x="316" y="1"/>
                    </a:moveTo>
                    <a:cubicBezTo>
                      <a:pt x="151" y="1"/>
                      <a:pt x="0" y="144"/>
                      <a:pt x="28" y="339"/>
                    </a:cubicBezTo>
                    <a:cubicBezTo>
                      <a:pt x="0" y="536"/>
                      <a:pt x="155" y="707"/>
                      <a:pt x="347" y="707"/>
                    </a:cubicBezTo>
                    <a:cubicBezTo>
                      <a:pt x="362" y="707"/>
                      <a:pt x="377" y="706"/>
                      <a:pt x="393" y="704"/>
                    </a:cubicBezTo>
                    <a:cubicBezTo>
                      <a:pt x="575" y="704"/>
                      <a:pt x="727" y="582"/>
                      <a:pt x="788" y="400"/>
                    </a:cubicBezTo>
                    <a:cubicBezTo>
                      <a:pt x="727" y="187"/>
                      <a:pt x="575" y="35"/>
                      <a:pt x="363" y="5"/>
                    </a:cubicBezTo>
                    <a:cubicBezTo>
                      <a:pt x="347" y="2"/>
                      <a:pt x="331" y="1"/>
                      <a:pt x="3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78" name="Google Shape;16778;p18"/>
              <p:cNvSpPr/>
              <p:nvPr/>
            </p:nvSpPr>
            <p:spPr>
              <a:xfrm>
                <a:off x="2945600" y="3197775"/>
                <a:ext cx="22825" cy="229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918" extrusionOk="0">
                    <a:moveTo>
                      <a:pt x="568" y="0"/>
                    </a:moveTo>
                    <a:cubicBezTo>
                      <a:pt x="452" y="0"/>
                      <a:pt x="356" y="151"/>
                      <a:pt x="244" y="218"/>
                    </a:cubicBezTo>
                    <a:cubicBezTo>
                      <a:pt x="1" y="370"/>
                      <a:pt x="183" y="583"/>
                      <a:pt x="183" y="766"/>
                    </a:cubicBezTo>
                    <a:lnTo>
                      <a:pt x="335" y="918"/>
                    </a:lnTo>
                    <a:cubicBezTo>
                      <a:pt x="487" y="918"/>
                      <a:pt x="670" y="918"/>
                      <a:pt x="761" y="766"/>
                    </a:cubicBezTo>
                    <a:cubicBezTo>
                      <a:pt x="639" y="705"/>
                      <a:pt x="700" y="583"/>
                      <a:pt x="609" y="492"/>
                    </a:cubicBezTo>
                    <a:cubicBezTo>
                      <a:pt x="670" y="340"/>
                      <a:pt x="913" y="249"/>
                      <a:pt x="700" y="67"/>
                    </a:cubicBezTo>
                    <a:cubicBezTo>
                      <a:pt x="653" y="19"/>
                      <a:pt x="609" y="0"/>
                      <a:pt x="5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79" name="Google Shape;16779;p18"/>
              <p:cNvSpPr/>
              <p:nvPr/>
            </p:nvSpPr>
            <p:spPr>
              <a:xfrm>
                <a:off x="3045925" y="3020575"/>
                <a:ext cx="17325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693" h="686" extrusionOk="0">
                    <a:moveTo>
                      <a:pt x="605" y="1"/>
                    </a:moveTo>
                    <a:cubicBezTo>
                      <a:pt x="582" y="1"/>
                      <a:pt x="553" y="4"/>
                      <a:pt x="517" y="12"/>
                    </a:cubicBezTo>
                    <a:lnTo>
                      <a:pt x="274" y="12"/>
                    </a:lnTo>
                    <a:cubicBezTo>
                      <a:pt x="61" y="42"/>
                      <a:pt x="0" y="194"/>
                      <a:pt x="0" y="346"/>
                    </a:cubicBezTo>
                    <a:cubicBezTo>
                      <a:pt x="0" y="467"/>
                      <a:pt x="0" y="619"/>
                      <a:pt x="152" y="650"/>
                    </a:cubicBezTo>
                    <a:cubicBezTo>
                      <a:pt x="201" y="674"/>
                      <a:pt x="252" y="686"/>
                      <a:pt x="302" y="686"/>
                    </a:cubicBezTo>
                    <a:cubicBezTo>
                      <a:pt x="438" y="686"/>
                      <a:pt x="564" y="601"/>
                      <a:pt x="608" y="467"/>
                    </a:cubicBezTo>
                    <a:cubicBezTo>
                      <a:pt x="638" y="376"/>
                      <a:pt x="669" y="255"/>
                      <a:pt x="669" y="133"/>
                    </a:cubicBezTo>
                    <a:cubicBezTo>
                      <a:pt x="692" y="40"/>
                      <a:pt x="680" y="1"/>
                      <a:pt x="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80" name="Google Shape;16780;p18"/>
              <p:cNvSpPr/>
              <p:nvPr/>
            </p:nvSpPr>
            <p:spPr>
              <a:xfrm>
                <a:off x="3352225" y="3275300"/>
                <a:ext cx="18950" cy="16950"/>
              </a:xfrm>
              <a:custGeom>
                <a:avLst/>
                <a:gdLst/>
                <a:ahLst/>
                <a:cxnLst/>
                <a:rect l="l" t="t" r="r" b="b"/>
                <a:pathLst>
                  <a:path w="758" h="678" extrusionOk="0">
                    <a:moveTo>
                      <a:pt x="418" y="0"/>
                    </a:moveTo>
                    <a:cubicBezTo>
                      <a:pt x="400" y="0"/>
                      <a:pt x="381" y="2"/>
                      <a:pt x="362" y="5"/>
                    </a:cubicBezTo>
                    <a:cubicBezTo>
                      <a:pt x="344" y="2"/>
                      <a:pt x="326" y="1"/>
                      <a:pt x="309" y="1"/>
                    </a:cubicBezTo>
                    <a:cubicBezTo>
                      <a:pt x="125" y="1"/>
                      <a:pt x="0" y="145"/>
                      <a:pt x="28" y="339"/>
                    </a:cubicBezTo>
                    <a:cubicBezTo>
                      <a:pt x="28" y="534"/>
                      <a:pt x="180" y="678"/>
                      <a:pt x="369" y="678"/>
                    </a:cubicBezTo>
                    <a:cubicBezTo>
                      <a:pt x="387" y="678"/>
                      <a:pt x="405" y="676"/>
                      <a:pt x="423" y="674"/>
                    </a:cubicBezTo>
                    <a:cubicBezTo>
                      <a:pt x="606" y="643"/>
                      <a:pt x="757" y="461"/>
                      <a:pt x="727" y="279"/>
                    </a:cubicBezTo>
                    <a:cubicBezTo>
                      <a:pt x="700" y="115"/>
                      <a:pt x="575" y="0"/>
                      <a:pt x="4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81" name="Google Shape;16781;p18"/>
              <p:cNvSpPr/>
              <p:nvPr/>
            </p:nvSpPr>
            <p:spPr>
              <a:xfrm>
                <a:off x="3631800" y="3023650"/>
                <a:ext cx="24325" cy="2457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983" extrusionOk="0">
                    <a:moveTo>
                      <a:pt x="669" y="1"/>
                    </a:moveTo>
                    <a:cubicBezTo>
                      <a:pt x="609" y="1"/>
                      <a:pt x="560" y="15"/>
                      <a:pt x="547" y="41"/>
                    </a:cubicBezTo>
                    <a:cubicBezTo>
                      <a:pt x="487" y="375"/>
                      <a:pt x="61" y="284"/>
                      <a:pt x="0" y="557"/>
                    </a:cubicBezTo>
                    <a:lnTo>
                      <a:pt x="0" y="709"/>
                    </a:lnTo>
                    <a:cubicBezTo>
                      <a:pt x="13" y="707"/>
                      <a:pt x="27" y="705"/>
                      <a:pt x="40" y="705"/>
                    </a:cubicBezTo>
                    <a:cubicBezTo>
                      <a:pt x="177" y="705"/>
                      <a:pt x="302" y="844"/>
                      <a:pt x="274" y="983"/>
                    </a:cubicBezTo>
                    <a:cubicBezTo>
                      <a:pt x="487" y="861"/>
                      <a:pt x="487" y="466"/>
                      <a:pt x="821" y="436"/>
                    </a:cubicBezTo>
                    <a:cubicBezTo>
                      <a:pt x="942" y="436"/>
                      <a:pt x="973" y="253"/>
                      <a:pt x="912" y="101"/>
                    </a:cubicBezTo>
                    <a:cubicBezTo>
                      <a:pt x="859" y="30"/>
                      <a:pt x="753" y="1"/>
                      <a:pt x="6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82" name="Google Shape;16782;p18"/>
              <p:cNvSpPr/>
              <p:nvPr/>
            </p:nvSpPr>
            <p:spPr>
              <a:xfrm>
                <a:off x="3401550" y="3204750"/>
                <a:ext cx="18250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730" h="761" extrusionOk="0">
                    <a:moveTo>
                      <a:pt x="456" y="0"/>
                    </a:moveTo>
                    <a:cubicBezTo>
                      <a:pt x="152" y="0"/>
                      <a:pt x="92" y="274"/>
                      <a:pt x="31" y="456"/>
                    </a:cubicBezTo>
                    <a:cubicBezTo>
                      <a:pt x="0" y="639"/>
                      <a:pt x="152" y="730"/>
                      <a:pt x="304" y="760"/>
                    </a:cubicBezTo>
                    <a:cubicBezTo>
                      <a:pt x="517" y="730"/>
                      <a:pt x="699" y="547"/>
                      <a:pt x="730" y="335"/>
                    </a:cubicBezTo>
                    <a:cubicBezTo>
                      <a:pt x="730" y="152"/>
                      <a:pt x="608" y="31"/>
                      <a:pt x="4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83" name="Google Shape;16783;p18"/>
              <p:cNvSpPr/>
              <p:nvPr/>
            </p:nvSpPr>
            <p:spPr>
              <a:xfrm>
                <a:off x="3303525" y="3056275"/>
                <a:ext cx="20525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821" h="735" extrusionOk="0">
                    <a:moveTo>
                      <a:pt x="480" y="0"/>
                    </a:moveTo>
                    <a:cubicBezTo>
                      <a:pt x="408" y="0"/>
                      <a:pt x="341" y="23"/>
                      <a:pt x="274" y="73"/>
                    </a:cubicBezTo>
                    <a:cubicBezTo>
                      <a:pt x="122" y="195"/>
                      <a:pt x="0" y="316"/>
                      <a:pt x="122" y="529"/>
                    </a:cubicBezTo>
                    <a:cubicBezTo>
                      <a:pt x="179" y="661"/>
                      <a:pt x="306" y="735"/>
                      <a:pt x="438" y="735"/>
                    </a:cubicBezTo>
                    <a:cubicBezTo>
                      <a:pt x="518" y="735"/>
                      <a:pt x="600" y="708"/>
                      <a:pt x="669" y="650"/>
                    </a:cubicBezTo>
                    <a:cubicBezTo>
                      <a:pt x="760" y="590"/>
                      <a:pt x="821" y="468"/>
                      <a:pt x="791" y="346"/>
                    </a:cubicBezTo>
                    <a:lnTo>
                      <a:pt x="669" y="43"/>
                    </a:lnTo>
                    <a:cubicBezTo>
                      <a:pt x="601" y="15"/>
                      <a:pt x="538" y="0"/>
                      <a:pt x="4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84" name="Google Shape;16784;p18"/>
              <p:cNvSpPr/>
              <p:nvPr/>
            </p:nvSpPr>
            <p:spPr>
              <a:xfrm>
                <a:off x="3744250" y="3072875"/>
                <a:ext cx="19800" cy="1942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777" extrusionOk="0">
                    <a:moveTo>
                      <a:pt x="403" y="0"/>
                    </a:moveTo>
                    <a:cubicBezTo>
                      <a:pt x="335" y="0"/>
                      <a:pt x="268" y="40"/>
                      <a:pt x="183" y="108"/>
                    </a:cubicBezTo>
                    <a:cubicBezTo>
                      <a:pt x="1" y="260"/>
                      <a:pt x="62" y="412"/>
                      <a:pt x="153" y="534"/>
                    </a:cubicBezTo>
                    <a:cubicBezTo>
                      <a:pt x="214" y="686"/>
                      <a:pt x="366" y="777"/>
                      <a:pt x="518" y="777"/>
                    </a:cubicBezTo>
                    <a:lnTo>
                      <a:pt x="548" y="777"/>
                    </a:lnTo>
                    <a:cubicBezTo>
                      <a:pt x="578" y="716"/>
                      <a:pt x="609" y="686"/>
                      <a:pt x="669" y="655"/>
                    </a:cubicBezTo>
                    <a:cubicBezTo>
                      <a:pt x="700" y="594"/>
                      <a:pt x="761" y="534"/>
                      <a:pt x="791" y="503"/>
                    </a:cubicBezTo>
                    <a:lnTo>
                      <a:pt x="791" y="230"/>
                    </a:lnTo>
                    <a:cubicBezTo>
                      <a:pt x="730" y="199"/>
                      <a:pt x="639" y="138"/>
                      <a:pt x="578" y="78"/>
                    </a:cubicBezTo>
                    <a:cubicBezTo>
                      <a:pt x="512" y="24"/>
                      <a:pt x="457" y="0"/>
                      <a:pt x="4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85" name="Google Shape;16785;p18"/>
              <p:cNvSpPr/>
              <p:nvPr/>
            </p:nvSpPr>
            <p:spPr>
              <a:xfrm>
                <a:off x="3675875" y="2852050"/>
                <a:ext cx="16725" cy="1685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674" extrusionOk="0">
                    <a:moveTo>
                      <a:pt x="360" y="0"/>
                    </a:moveTo>
                    <a:cubicBezTo>
                      <a:pt x="341" y="0"/>
                      <a:pt x="323" y="2"/>
                      <a:pt x="304" y="5"/>
                    </a:cubicBezTo>
                    <a:cubicBezTo>
                      <a:pt x="122" y="5"/>
                      <a:pt x="0" y="126"/>
                      <a:pt x="0" y="309"/>
                    </a:cubicBezTo>
                    <a:cubicBezTo>
                      <a:pt x="0" y="521"/>
                      <a:pt x="183" y="673"/>
                      <a:pt x="395" y="673"/>
                    </a:cubicBezTo>
                    <a:cubicBezTo>
                      <a:pt x="547" y="673"/>
                      <a:pt x="669" y="582"/>
                      <a:pt x="669" y="309"/>
                    </a:cubicBezTo>
                    <a:cubicBezTo>
                      <a:pt x="669" y="118"/>
                      <a:pt x="522" y="0"/>
                      <a:pt x="3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86" name="Google Shape;16786;p18"/>
              <p:cNvSpPr/>
              <p:nvPr/>
            </p:nvSpPr>
            <p:spPr>
              <a:xfrm>
                <a:off x="2917500" y="3084675"/>
                <a:ext cx="235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943" h="704" extrusionOk="0">
                    <a:moveTo>
                      <a:pt x="517" y="1"/>
                    </a:moveTo>
                    <a:cubicBezTo>
                      <a:pt x="487" y="31"/>
                      <a:pt x="426" y="62"/>
                      <a:pt x="365" y="92"/>
                    </a:cubicBezTo>
                    <a:cubicBezTo>
                      <a:pt x="152" y="183"/>
                      <a:pt x="0" y="335"/>
                      <a:pt x="152" y="578"/>
                    </a:cubicBezTo>
                    <a:cubicBezTo>
                      <a:pt x="229" y="668"/>
                      <a:pt x="311" y="704"/>
                      <a:pt x="394" y="704"/>
                    </a:cubicBezTo>
                    <a:cubicBezTo>
                      <a:pt x="508" y="704"/>
                      <a:pt x="624" y="636"/>
                      <a:pt x="730" y="548"/>
                    </a:cubicBezTo>
                    <a:cubicBezTo>
                      <a:pt x="791" y="457"/>
                      <a:pt x="882" y="366"/>
                      <a:pt x="943" y="274"/>
                    </a:cubicBezTo>
                    <a:cubicBezTo>
                      <a:pt x="882" y="244"/>
                      <a:pt x="821" y="183"/>
                      <a:pt x="791" y="153"/>
                    </a:cubicBezTo>
                    <a:cubicBezTo>
                      <a:pt x="730" y="31"/>
                      <a:pt x="639" y="31"/>
                      <a:pt x="5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87" name="Google Shape;16787;p18"/>
              <p:cNvSpPr/>
              <p:nvPr/>
            </p:nvSpPr>
            <p:spPr>
              <a:xfrm>
                <a:off x="3211575" y="3071925"/>
                <a:ext cx="1750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785" extrusionOk="0">
                    <a:moveTo>
                      <a:pt x="286" y="0"/>
                    </a:moveTo>
                    <a:cubicBezTo>
                      <a:pt x="132" y="0"/>
                      <a:pt x="25" y="154"/>
                      <a:pt x="0" y="328"/>
                    </a:cubicBezTo>
                    <a:cubicBezTo>
                      <a:pt x="0" y="450"/>
                      <a:pt x="0" y="541"/>
                      <a:pt x="0" y="663"/>
                    </a:cubicBezTo>
                    <a:cubicBezTo>
                      <a:pt x="122" y="754"/>
                      <a:pt x="274" y="784"/>
                      <a:pt x="426" y="784"/>
                    </a:cubicBezTo>
                    <a:cubicBezTo>
                      <a:pt x="456" y="724"/>
                      <a:pt x="517" y="632"/>
                      <a:pt x="548" y="572"/>
                    </a:cubicBezTo>
                    <a:cubicBezTo>
                      <a:pt x="699" y="389"/>
                      <a:pt x="639" y="116"/>
                      <a:pt x="396" y="24"/>
                    </a:cubicBezTo>
                    <a:cubicBezTo>
                      <a:pt x="357" y="8"/>
                      <a:pt x="320" y="0"/>
                      <a:pt x="2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88" name="Google Shape;16788;p18"/>
              <p:cNvSpPr/>
              <p:nvPr/>
            </p:nvSpPr>
            <p:spPr>
              <a:xfrm>
                <a:off x="3307325" y="3244250"/>
                <a:ext cx="15975" cy="224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899" extrusionOk="0">
                    <a:moveTo>
                      <a:pt x="487" y="1"/>
                    </a:moveTo>
                    <a:cubicBezTo>
                      <a:pt x="365" y="122"/>
                      <a:pt x="213" y="274"/>
                      <a:pt x="61" y="396"/>
                    </a:cubicBezTo>
                    <a:cubicBezTo>
                      <a:pt x="0" y="487"/>
                      <a:pt x="0" y="609"/>
                      <a:pt x="61" y="700"/>
                    </a:cubicBezTo>
                    <a:cubicBezTo>
                      <a:pt x="160" y="799"/>
                      <a:pt x="239" y="898"/>
                      <a:pt x="364" y="898"/>
                    </a:cubicBezTo>
                    <a:cubicBezTo>
                      <a:pt x="392" y="898"/>
                      <a:pt x="423" y="893"/>
                      <a:pt x="456" y="882"/>
                    </a:cubicBezTo>
                    <a:cubicBezTo>
                      <a:pt x="547" y="852"/>
                      <a:pt x="639" y="761"/>
                      <a:pt x="639" y="639"/>
                    </a:cubicBezTo>
                    <a:cubicBezTo>
                      <a:pt x="639" y="487"/>
                      <a:pt x="547" y="305"/>
                      <a:pt x="639" y="122"/>
                    </a:cubicBezTo>
                    <a:cubicBezTo>
                      <a:pt x="578" y="92"/>
                      <a:pt x="547" y="31"/>
                      <a:pt x="4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89" name="Google Shape;16789;p18"/>
              <p:cNvSpPr/>
              <p:nvPr/>
            </p:nvSpPr>
            <p:spPr>
              <a:xfrm>
                <a:off x="2711575" y="3369650"/>
                <a:ext cx="1520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760" extrusionOk="0">
                    <a:moveTo>
                      <a:pt x="304" y="0"/>
                    </a:moveTo>
                    <a:cubicBezTo>
                      <a:pt x="61" y="0"/>
                      <a:pt x="0" y="182"/>
                      <a:pt x="30" y="365"/>
                    </a:cubicBezTo>
                    <a:cubicBezTo>
                      <a:pt x="30" y="547"/>
                      <a:pt x="91" y="760"/>
                      <a:pt x="334" y="760"/>
                    </a:cubicBezTo>
                    <a:cubicBezTo>
                      <a:pt x="547" y="760"/>
                      <a:pt x="608" y="578"/>
                      <a:pt x="608" y="365"/>
                    </a:cubicBezTo>
                    <a:cubicBezTo>
                      <a:pt x="608" y="182"/>
                      <a:pt x="547" y="0"/>
                      <a:pt x="3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90" name="Google Shape;16790;p18"/>
              <p:cNvSpPr/>
              <p:nvPr/>
            </p:nvSpPr>
            <p:spPr>
              <a:xfrm>
                <a:off x="3018550" y="3434850"/>
                <a:ext cx="20025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801" h="656" extrusionOk="0">
                    <a:moveTo>
                      <a:pt x="339" y="1"/>
                    </a:moveTo>
                    <a:cubicBezTo>
                      <a:pt x="266" y="1"/>
                      <a:pt x="191" y="29"/>
                      <a:pt x="122" y="97"/>
                    </a:cubicBezTo>
                    <a:cubicBezTo>
                      <a:pt x="1" y="189"/>
                      <a:pt x="1" y="371"/>
                      <a:pt x="1" y="523"/>
                    </a:cubicBezTo>
                    <a:cubicBezTo>
                      <a:pt x="1" y="553"/>
                      <a:pt x="1" y="584"/>
                      <a:pt x="31" y="644"/>
                    </a:cubicBezTo>
                    <a:cubicBezTo>
                      <a:pt x="69" y="652"/>
                      <a:pt x="109" y="656"/>
                      <a:pt x="150" y="656"/>
                    </a:cubicBezTo>
                    <a:cubicBezTo>
                      <a:pt x="273" y="656"/>
                      <a:pt x="404" y="622"/>
                      <a:pt x="518" y="553"/>
                    </a:cubicBezTo>
                    <a:cubicBezTo>
                      <a:pt x="801" y="341"/>
                      <a:pt x="590" y="1"/>
                      <a:pt x="3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91" name="Google Shape;16791;p18"/>
              <p:cNvSpPr/>
              <p:nvPr/>
            </p:nvSpPr>
            <p:spPr>
              <a:xfrm>
                <a:off x="2839225" y="3464625"/>
                <a:ext cx="20550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22" extrusionOk="0">
                    <a:moveTo>
                      <a:pt x="274" y="1"/>
                    </a:moveTo>
                    <a:cubicBezTo>
                      <a:pt x="183" y="92"/>
                      <a:pt x="61" y="61"/>
                      <a:pt x="0" y="153"/>
                    </a:cubicBezTo>
                    <a:lnTo>
                      <a:pt x="0" y="274"/>
                    </a:lnTo>
                    <a:cubicBezTo>
                      <a:pt x="187" y="381"/>
                      <a:pt x="257" y="721"/>
                      <a:pt x="538" y="721"/>
                    </a:cubicBezTo>
                    <a:cubicBezTo>
                      <a:pt x="577" y="721"/>
                      <a:pt x="621" y="715"/>
                      <a:pt x="669" y="700"/>
                    </a:cubicBezTo>
                    <a:cubicBezTo>
                      <a:pt x="821" y="457"/>
                      <a:pt x="760" y="153"/>
                      <a:pt x="5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92" name="Google Shape;16792;p18"/>
              <p:cNvSpPr/>
              <p:nvPr/>
            </p:nvSpPr>
            <p:spPr>
              <a:xfrm>
                <a:off x="3621925" y="2997100"/>
                <a:ext cx="19000" cy="17225"/>
              </a:xfrm>
              <a:custGeom>
                <a:avLst/>
                <a:gdLst/>
                <a:ahLst/>
                <a:cxnLst/>
                <a:rect l="l" t="t" r="r" b="b"/>
                <a:pathLst>
                  <a:path w="760" h="689" extrusionOk="0">
                    <a:moveTo>
                      <a:pt x="297" y="1"/>
                    </a:moveTo>
                    <a:cubicBezTo>
                      <a:pt x="123" y="1"/>
                      <a:pt x="24" y="164"/>
                      <a:pt x="0" y="403"/>
                    </a:cubicBezTo>
                    <a:cubicBezTo>
                      <a:pt x="131" y="535"/>
                      <a:pt x="263" y="689"/>
                      <a:pt x="453" y="689"/>
                    </a:cubicBezTo>
                    <a:cubicBezTo>
                      <a:pt x="483" y="689"/>
                      <a:pt x="514" y="685"/>
                      <a:pt x="547" y="677"/>
                    </a:cubicBezTo>
                    <a:cubicBezTo>
                      <a:pt x="760" y="434"/>
                      <a:pt x="760" y="160"/>
                      <a:pt x="456" y="39"/>
                    </a:cubicBezTo>
                    <a:cubicBezTo>
                      <a:pt x="398" y="13"/>
                      <a:pt x="345" y="1"/>
                      <a:pt x="2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93" name="Google Shape;16793;p18"/>
              <p:cNvSpPr/>
              <p:nvPr/>
            </p:nvSpPr>
            <p:spPr>
              <a:xfrm>
                <a:off x="3058825" y="3007925"/>
                <a:ext cx="17500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640" extrusionOk="0">
                    <a:moveTo>
                      <a:pt x="396" y="1"/>
                    </a:moveTo>
                    <a:cubicBezTo>
                      <a:pt x="122" y="1"/>
                      <a:pt x="1" y="153"/>
                      <a:pt x="1" y="366"/>
                    </a:cubicBezTo>
                    <a:lnTo>
                      <a:pt x="1" y="518"/>
                    </a:lnTo>
                    <a:lnTo>
                      <a:pt x="153" y="639"/>
                    </a:lnTo>
                    <a:lnTo>
                      <a:pt x="305" y="639"/>
                    </a:lnTo>
                    <a:cubicBezTo>
                      <a:pt x="548" y="639"/>
                      <a:pt x="700" y="548"/>
                      <a:pt x="700" y="305"/>
                    </a:cubicBezTo>
                    <a:cubicBezTo>
                      <a:pt x="700" y="122"/>
                      <a:pt x="548" y="1"/>
                      <a:pt x="3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94" name="Google Shape;16794;p18"/>
              <p:cNvSpPr/>
              <p:nvPr/>
            </p:nvSpPr>
            <p:spPr>
              <a:xfrm>
                <a:off x="3137100" y="3346025"/>
                <a:ext cx="24350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16" extrusionOk="0">
                    <a:moveTo>
                      <a:pt x="297" y="0"/>
                    </a:moveTo>
                    <a:cubicBezTo>
                      <a:pt x="190" y="0"/>
                      <a:pt x="87" y="16"/>
                      <a:pt x="1" y="124"/>
                    </a:cubicBezTo>
                    <a:cubicBezTo>
                      <a:pt x="244" y="276"/>
                      <a:pt x="396" y="520"/>
                      <a:pt x="396" y="793"/>
                    </a:cubicBezTo>
                    <a:cubicBezTo>
                      <a:pt x="474" y="803"/>
                      <a:pt x="558" y="816"/>
                      <a:pt x="636" y="816"/>
                    </a:cubicBezTo>
                    <a:cubicBezTo>
                      <a:pt x="802" y="816"/>
                      <a:pt x="943" y="758"/>
                      <a:pt x="943" y="489"/>
                    </a:cubicBezTo>
                    <a:cubicBezTo>
                      <a:pt x="973" y="216"/>
                      <a:pt x="821" y="33"/>
                      <a:pt x="426" y="3"/>
                    </a:cubicBezTo>
                    <a:cubicBezTo>
                      <a:pt x="383" y="3"/>
                      <a:pt x="339" y="0"/>
                      <a:pt x="2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95" name="Google Shape;16795;p18"/>
              <p:cNvSpPr/>
              <p:nvPr/>
            </p:nvSpPr>
            <p:spPr>
              <a:xfrm>
                <a:off x="3158375" y="3264575"/>
                <a:ext cx="19775" cy="1525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10" extrusionOk="0">
                    <a:moveTo>
                      <a:pt x="388" y="1"/>
                    </a:moveTo>
                    <a:cubicBezTo>
                      <a:pt x="359" y="1"/>
                      <a:pt x="332" y="3"/>
                      <a:pt x="305" y="9"/>
                    </a:cubicBezTo>
                    <a:cubicBezTo>
                      <a:pt x="153" y="39"/>
                      <a:pt x="31" y="100"/>
                      <a:pt x="1" y="252"/>
                    </a:cubicBezTo>
                    <a:cubicBezTo>
                      <a:pt x="1" y="373"/>
                      <a:pt x="92" y="464"/>
                      <a:pt x="213" y="556"/>
                    </a:cubicBezTo>
                    <a:cubicBezTo>
                      <a:pt x="290" y="590"/>
                      <a:pt x="353" y="610"/>
                      <a:pt x="407" y="610"/>
                    </a:cubicBezTo>
                    <a:cubicBezTo>
                      <a:pt x="545" y="610"/>
                      <a:pt x="629" y="480"/>
                      <a:pt x="761" y="130"/>
                    </a:cubicBezTo>
                    <a:lnTo>
                      <a:pt x="791" y="130"/>
                    </a:lnTo>
                    <a:cubicBezTo>
                      <a:pt x="666" y="55"/>
                      <a:pt x="520" y="1"/>
                      <a:pt x="3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96" name="Google Shape;16796;p18"/>
              <p:cNvSpPr/>
              <p:nvPr/>
            </p:nvSpPr>
            <p:spPr>
              <a:xfrm>
                <a:off x="3131775" y="3349125"/>
                <a:ext cx="205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70" extrusionOk="0">
                    <a:moveTo>
                      <a:pt x="214" y="0"/>
                    </a:moveTo>
                    <a:cubicBezTo>
                      <a:pt x="153" y="61"/>
                      <a:pt x="122" y="92"/>
                      <a:pt x="62" y="122"/>
                    </a:cubicBezTo>
                    <a:cubicBezTo>
                      <a:pt x="1" y="274"/>
                      <a:pt x="1" y="426"/>
                      <a:pt x="62" y="548"/>
                    </a:cubicBezTo>
                    <a:cubicBezTo>
                      <a:pt x="122" y="578"/>
                      <a:pt x="183" y="639"/>
                      <a:pt x="214" y="669"/>
                    </a:cubicBezTo>
                    <a:lnTo>
                      <a:pt x="609" y="669"/>
                    </a:lnTo>
                    <a:cubicBezTo>
                      <a:pt x="822" y="92"/>
                      <a:pt x="822" y="61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97" name="Google Shape;16797;p18"/>
              <p:cNvSpPr/>
              <p:nvPr/>
            </p:nvSpPr>
            <p:spPr>
              <a:xfrm>
                <a:off x="3321750" y="3220575"/>
                <a:ext cx="18225" cy="16175"/>
              </a:xfrm>
              <a:custGeom>
                <a:avLst/>
                <a:gdLst/>
                <a:ahLst/>
                <a:cxnLst/>
                <a:rect l="l" t="t" r="r" b="b"/>
                <a:pathLst>
                  <a:path w="729" h="647" extrusionOk="0">
                    <a:moveTo>
                      <a:pt x="340" y="1"/>
                    </a:moveTo>
                    <a:cubicBezTo>
                      <a:pt x="178" y="1"/>
                      <a:pt x="31" y="118"/>
                      <a:pt x="31" y="310"/>
                    </a:cubicBezTo>
                    <a:cubicBezTo>
                      <a:pt x="1" y="492"/>
                      <a:pt x="153" y="583"/>
                      <a:pt x="305" y="644"/>
                    </a:cubicBezTo>
                    <a:cubicBezTo>
                      <a:pt x="315" y="646"/>
                      <a:pt x="325" y="647"/>
                      <a:pt x="336" y="647"/>
                    </a:cubicBezTo>
                    <a:cubicBezTo>
                      <a:pt x="491" y="647"/>
                      <a:pt x="728" y="450"/>
                      <a:pt x="700" y="279"/>
                    </a:cubicBezTo>
                    <a:cubicBezTo>
                      <a:pt x="700" y="97"/>
                      <a:pt x="548" y="36"/>
                      <a:pt x="396" y="6"/>
                    </a:cubicBezTo>
                    <a:cubicBezTo>
                      <a:pt x="377" y="2"/>
                      <a:pt x="359" y="1"/>
                      <a:pt x="3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98" name="Google Shape;16798;p18"/>
              <p:cNvSpPr/>
              <p:nvPr/>
            </p:nvSpPr>
            <p:spPr>
              <a:xfrm>
                <a:off x="3716900" y="2967650"/>
                <a:ext cx="18275" cy="157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28" extrusionOk="0">
                    <a:moveTo>
                      <a:pt x="426" y="1"/>
                    </a:moveTo>
                    <a:cubicBezTo>
                      <a:pt x="244" y="1"/>
                      <a:pt x="61" y="122"/>
                      <a:pt x="61" y="305"/>
                    </a:cubicBezTo>
                    <a:cubicBezTo>
                      <a:pt x="1" y="487"/>
                      <a:pt x="92" y="578"/>
                      <a:pt x="304" y="609"/>
                    </a:cubicBezTo>
                    <a:cubicBezTo>
                      <a:pt x="347" y="621"/>
                      <a:pt x="386" y="627"/>
                      <a:pt x="422" y="627"/>
                    </a:cubicBezTo>
                    <a:cubicBezTo>
                      <a:pt x="565" y="627"/>
                      <a:pt x="657" y="530"/>
                      <a:pt x="730" y="335"/>
                    </a:cubicBezTo>
                    <a:cubicBezTo>
                      <a:pt x="730" y="153"/>
                      <a:pt x="608" y="31"/>
                      <a:pt x="4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99" name="Google Shape;16799;p18"/>
              <p:cNvSpPr/>
              <p:nvPr/>
            </p:nvSpPr>
            <p:spPr>
              <a:xfrm>
                <a:off x="3381800" y="3091900"/>
                <a:ext cx="19775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538" extrusionOk="0">
                    <a:moveTo>
                      <a:pt x="432" y="0"/>
                    </a:moveTo>
                    <a:cubicBezTo>
                      <a:pt x="399" y="0"/>
                      <a:pt x="366" y="5"/>
                      <a:pt x="334" y="16"/>
                    </a:cubicBezTo>
                    <a:cubicBezTo>
                      <a:pt x="152" y="46"/>
                      <a:pt x="0" y="137"/>
                      <a:pt x="61" y="320"/>
                    </a:cubicBezTo>
                    <a:cubicBezTo>
                      <a:pt x="122" y="532"/>
                      <a:pt x="334" y="532"/>
                      <a:pt x="547" y="532"/>
                    </a:cubicBezTo>
                    <a:cubicBezTo>
                      <a:pt x="560" y="536"/>
                      <a:pt x="573" y="537"/>
                      <a:pt x="585" y="537"/>
                    </a:cubicBezTo>
                    <a:cubicBezTo>
                      <a:pt x="693" y="537"/>
                      <a:pt x="790" y="425"/>
                      <a:pt x="790" y="289"/>
                    </a:cubicBezTo>
                    <a:cubicBezTo>
                      <a:pt x="740" y="114"/>
                      <a:pt x="586" y="0"/>
                      <a:pt x="4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00" name="Google Shape;16800;p18"/>
              <p:cNvSpPr/>
              <p:nvPr/>
            </p:nvSpPr>
            <p:spPr>
              <a:xfrm>
                <a:off x="3598350" y="2919775"/>
                <a:ext cx="16750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40" extrusionOk="0">
                    <a:moveTo>
                      <a:pt x="335" y="1"/>
                    </a:moveTo>
                    <a:cubicBezTo>
                      <a:pt x="122" y="31"/>
                      <a:pt x="1" y="123"/>
                      <a:pt x="1" y="335"/>
                    </a:cubicBezTo>
                    <a:cubicBezTo>
                      <a:pt x="1" y="518"/>
                      <a:pt x="153" y="639"/>
                      <a:pt x="335" y="639"/>
                    </a:cubicBezTo>
                    <a:cubicBezTo>
                      <a:pt x="518" y="639"/>
                      <a:pt x="670" y="487"/>
                      <a:pt x="639" y="275"/>
                    </a:cubicBezTo>
                    <a:cubicBezTo>
                      <a:pt x="639" y="123"/>
                      <a:pt x="487" y="1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01" name="Google Shape;16801;p18"/>
              <p:cNvSpPr/>
              <p:nvPr/>
            </p:nvSpPr>
            <p:spPr>
              <a:xfrm>
                <a:off x="3669800" y="2934500"/>
                <a:ext cx="15975" cy="188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752" extrusionOk="0">
                    <a:moveTo>
                      <a:pt x="428" y="1"/>
                    </a:moveTo>
                    <a:cubicBezTo>
                      <a:pt x="350" y="1"/>
                      <a:pt x="249" y="28"/>
                      <a:pt x="122" y="81"/>
                    </a:cubicBezTo>
                    <a:cubicBezTo>
                      <a:pt x="0" y="233"/>
                      <a:pt x="0" y="445"/>
                      <a:pt x="91" y="628"/>
                    </a:cubicBezTo>
                    <a:cubicBezTo>
                      <a:pt x="178" y="736"/>
                      <a:pt x="280" y="752"/>
                      <a:pt x="387" y="752"/>
                    </a:cubicBezTo>
                    <a:cubicBezTo>
                      <a:pt x="430" y="752"/>
                      <a:pt x="473" y="749"/>
                      <a:pt x="517" y="749"/>
                    </a:cubicBezTo>
                    <a:cubicBezTo>
                      <a:pt x="578" y="597"/>
                      <a:pt x="608" y="445"/>
                      <a:pt x="638" y="293"/>
                    </a:cubicBezTo>
                    <a:cubicBezTo>
                      <a:pt x="638" y="95"/>
                      <a:pt x="574" y="1"/>
                      <a:pt x="4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02" name="Google Shape;16802;p18"/>
              <p:cNvSpPr/>
              <p:nvPr/>
            </p:nvSpPr>
            <p:spPr>
              <a:xfrm>
                <a:off x="3448650" y="3318925"/>
                <a:ext cx="22075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63" extrusionOk="0">
                    <a:moveTo>
                      <a:pt x="487" y="0"/>
                    </a:moveTo>
                    <a:cubicBezTo>
                      <a:pt x="464" y="0"/>
                      <a:pt x="442" y="8"/>
                      <a:pt x="426" y="23"/>
                    </a:cubicBezTo>
                    <a:cubicBezTo>
                      <a:pt x="153" y="23"/>
                      <a:pt x="1" y="145"/>
                      <a:pt x="153" y="449"/>
                    </a:cubicBezTo>
                    <a:cubicBezTo>
                      <a:pt x="222" y="564"/>
                      <a:pt x="345" y="662"/>
                      <a:pt x="466" y="662"/>
                    </a:cubicBezTo>
                    <a:cubicBezTo>
                      <a:pt x="504" y="662"/>
                      <a:pt x="542" y="653"/>
                      <a:pt x="578" y="631"/>
                    </a:cubicBezTo>
                    <a:cubicBezTo>
                      <a:pt x="730" y="540"/>
                      <a:pt x="882" y="357"/>
                      <a:pt x="700" y="145"/>
                    </a:cubicBezTo>
                    <a:cubicBezTo>
                      <a:pt x="639" y="84"/>
                      <a:pt x="609" y="53"/>
                      <a:pt x="548" y="23"/>
                    </a:cubicBezTo>
                    <a:cubicBezTo>
                      <a:pt x="533" y="8"/>
                      <a:pt x="510" y="0"/>
                      <a:pt x="4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03" name="Google Shape;16803;p18"/>
              <p:cNvSpPr/>
              <p:nvPr/>
            </p:nvSpPr>
            <p:spPr>
              <a:xfrm>
                <a:off x="3590750" y="2849125"/>
                <a:ext cx="1750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639" extrusionOk="0">
                    <a:moveTo>
                      <a:pt x="305" y="0"/>
                    </a:moveTo>
                    <a:cubicBezTo>
                      <a:pt x="92" y="0"/>
                      <a:pt x="31" y="152"/>
                      <a:pt x="31" y="365"/>
                    </a:cubicBezTo>
                    <a:cubicBezTo>
                      <a:pt x="1" y="517"/>
                      <a:pt x="153" y="638"/>
                      <a:pt x="335" y="638"/>
                    </a:cubicBezTo>
                    <a:cubicBezTo>
                      <a:pt x="518" y="638"/>
                      <a:pt x="670" y="486"/>
                      <a:pt x="670" y="304"/>
                    </a:cubicBezTo>
                    <a:cubicBezTo>
                      <a:pt x="700" y="91"/>
                      <a:pt x="518" y="0"/>
                      <a:pt x="3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04" name="Google Shape;16804;p18"/>
              <p:cNvSpPr/>
              <p:nvPr/>
            </p:nvSpPr>
            <p:spPr>
              <a:xfrm>
                <a:off x="3682700" y="2951875"/>
                <a:ext cx="16750" cy="1672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69" extrusionOk="0">
                    <a:moveTo>
                      <a:pt x="305" y="0"/>
                    </a:moveTo>
                    <a:cubicBezTo>
                      <a:pt x="203" y="0"/>
                      <a:pt x="102" y="54"/>
                      <a:pt x="1" y="54"/>
                    </a:cubicBezTo>
                    <a:lnTo>
                      <a:pt x="31" y="85"/>
                    </a:lnTo>
                    <a:cubicBezTo>
                      <a:pt x="1" y="206"/>
                      <a:pt x="1" y="328"/>
                      <a:pt x="31" y="449"/>
                    </a:cubicBezTo>
                    <a:cubicBezTo>
                      <a:pt x="58" y="582"/>
                      <a:pt x="153" y="668"/>
                      <a:pt x="278" y="668"/>
                    </a:cubicBezTo>
                    <a:cubicBezTo>
                      <a:pt x="296" y="668"/>
                      <a:pt x="315" y="666"/>
                      <a:pt x="335" y="662"/>
                    </a:cubicBezTo>
                    <a:cubicBezTo>
                      <a:pt x="487" y="662"/>
                      <a:pt x="609" y="541"/>
                      <a:pt x="639" y="358"/>
                    </a:cubicBezTo>
                    <a:cubicBezTo>
                      <a:pt x="669" y="206"/>
                      <a:pt x="609" y="176"/>
                      <a:pt x="457" y="54"/>
                    </a:cubicBezTo>
                    <a:cubicBezTo>
                      <a:pt x="406" y="14"/>
                      <a:pt x="355" y="0"/>
                      <a:pt x="3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05" name="Google Shape;16805;p18"/>
              <p:cNvSpPr/>
              <p:nvPr/>
            </p:nvSpPr>
            <p:spPr>
              <a:xfrm>
                <a:off x="3119625" y="3375725"/>
                <a:ext cx="23575" cy="20850"/>
              </a:xfrm>
              <a:custGeom>
                <a:avLst/>
                <a:gdLst/>
                <a:ahLst/>
                <a:cxnLst/>
                <a:rect l="l" t="t" r="r" b="b"/>
                <a:pathLst>
                  <a:path w="943" h="834" extrusionOk="0">
                    <a:moveTo>
                      <a:pt x="304" y="0"/>
                    </a:moveTo>
                    <a:lnTo>
                      <a:pt x="304" y="0"/>
                    </a:lnTo>
                    <a:cubicBezTo>
                      <a:pt x="335" y="365"/>
                      <a:pt x="1" y="608"/>
                      <a:pt x="396" y="791"/>
                    </a:cubicBezTo>
                    <a:cubicBezTo>
                      <a:pt x="444" y="820"/>
                      <a:pt x="496" y="833"/>
                      <a:pt x="545" y="833"/>
                    </a:cubicBezTo>
                    <a:cubicBezTo>
                      <a:pt x="649" y="833"/>
                      <a:pt x="740" y="772"/>
                      <a:pt x="760" y="669"/>
                    </a:cubicBezTo>
                    <a:cubicBezTo>
                      <a:pt x="943" y="243"/>
                      <a:pt x="517" y="274"/>
                      <a:pt x="3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06" name="Google Shape;16806;p18"/>
              <p:cNvSpPr/>
              <p:nvPr/>
            </p:nvSpPr>
            <p:spPr>
              <a:xfrm>
                <a:off x="3733625" y="3020850"/>
                <a:ext cx="1292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517" h="1012" extrusionOk="0">
                    <a:moveTo>
                      <a:pt x="122" y="1"/>
                    </a:moveTo>
                    <a:cubicBezTo>
                      <a:pt x="183" y="274"/>
                      <a:pt x="61" y="517"/>
                      <a:pt x="31" y="791"/>
                    </a:cubicBezTo>
                    <a:cubicBezTo>
                      <a:pt x="0" y="882"/>
                      <a:pt x="61" y="973"/>
                      <a:pt x="152" y="1004"/>
                    </a:cubicBezTo>
                    <a:cubicBezTo>
                      <a:pt x="168" y="1009"/>
                      <a:pt x="185" y="1012"/>
                      <a:pt x="200" y="1012"/>
                    </a:cubicBezTo>
                    <a:cubicBezTo>
                      <a:pt x="274" y="1012"/>
                      <a:pt x="340" y="957"/>
                      <a:pt x="365" y="882"/>
                    </a:cubicBezTo>
                    <a:cubicBezTo>
                      <a:pt x="517" y="608"/>
                      <a:pt x="517" y="305"/>
                      <a:pt x="3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07" name="Google Shape;16807;p18"/>
              <p:cNvSpPr/>
              <p:nvPr/>
            </p:nvSpPr>
            <p:spPr>
              <a:xfrm>
                <a:off x="3160650" y="3061475"/>
                <a:ext cx="17500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704" extrusionOk="0">
                    <a:moveTo>
                      <a:pt x="387" y="0"/>
                    </a:moveTo>
                    <a:cubicBezTo>
                      <a:pt x="296" y="0"/>
                      <a:pt x="184" y="91"/>
                      <a:pt x="1" y="260"/>
                    </a:cubicBezTo>
                    <a:cubicBezTo>
                      <a:pt x="159" y="470"/>
                      <a:pt x="271" y="704"/>
                      <a:pt x="554" y="704"/>
                    </a:cubicBezTo>
                    <a:cubicBezTo>
                      <a:pt x="598" y="704"/>
                      <a:pt x="647" y="698"/>
                      <a:pt x="700" y="686"/>
                    </a:cubicBezTo>
                    <a:lnTo>
                      <a:pt x="700" y="382"/>
                    </a:lnTo>
                    <a:cubicBezTo>
                      <a:pt x="570" y="121"/>
                      <a:pt x="492" y="0"/>
                      <a:pt x="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08" name="Google Shape;16808;p18"/>
              <p:cNvSpPr/>
              <p:nvPr/>
            </p:nvSpPr>
            <p:spPr>
              <a:xfrm>
                <a:off x="3528450" y="3051250"/>
                <a:ext cx="17500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1077" extrusionOk="0">
                    <a:moveTo>
                      <a:pt x="213" y="0"/>
                    </a:moveTo>
                    <a:cubicBezTo>
                      <a:pt x="61" y="152"/>
                      <a:pt x="0" y="365"/>
                      <a:pt x="92" y="547"/>
                    </a:cubicBezTo>
                    <a:cubicBezTo>
                      <a:pt x="183" y="608"/>
                      <a:pt x="122" y="699"/>
                      <a:pt x="152" y="791"/>
                    </a:cubicBezTo>
                    <a:cubicBezTo>
                      <a:pt x="179" y="922"/>
                      <a:pt x="205" y="1076"/>
                      <a:pt x="369" y="1076"/>
                    </a:cubicBezTo>
                    <a:cubicBezTo>
                      <a:pt x="394" y="1076"/>
                      <a:pt x="423" y="1072"/>
                      <a:pt x="456" y="1064"/>
                    </a:cubicBezTo>
                    <a:cubicBezTo>
                      <a:pt x="700" y="1003"/>
                      <a:pt x="669" y="791"/>
                      <a:pt x="578" y="608"/>
                    </a:cubicBezTo>
                    <a:cubicBezTo>
                      <a:pt x="456" y="396"/>
                      <a:pt x="335" y="213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09" name="Google Shape;16809;p18"/>
              <p:cNvSpPr/>
              <p:nvPr/>
            </p:nvSpPr>
            <p:spPr>
              <a:xfrm>
                <a:off x="3764775" y="2968225"/>
                <a:ext cx="19775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13" extrusionOk="0">
                    <a:moveTo>
                      <a:pt x="137" y="1"/>
                    </a:moveTo>
                    <a:cubicBezTo>
                      <a:pt x="84" y="1"/>
                      <a:pt x="31" y="23"/>
                      <a:pt x="0" y="69"/>
                    </a:cubicBezTo>
                    <a:cubicBezTo>
                      <a:pt x="31" y="130"/>
                      <a:pt x="92" y="221"/>
                      <a:pt x="122" y="312"/>
                    </a:cubicBezTo>
                    <a:cubicBezTo>
                      <a:pt x="171" y="482"/>
                      <a:pt x="335" y="613"/>
                      <a:pt x="507" y="613"/>
                    </a:cubicBezTo>
                    <a:cubicBezTo>
                      <a:pt x="551" y="613"/>
                      <a:pt x="596" y="604"/>
                      <a:pt x="639" y="586"/>
                    </a:cubicBezTo>
                    <a:cubicBezTo>
                      <a:pt x="730" y="555"/>
                      <a:pt x="791" y="464"/>
                      <a:pt x="791" y="373"/>
                    </a:cubicBezTo>
                    <a:cubicBezTo>
                      <a:pt x="730" y="99"/>
                      <a:pt x="517" y="69"/>
                      <a:pt x="274" y="69"/>
                    </a:cubicBezTo>
                    <a:cubicBezTo>
                      <a:pt x="244" y="23"/>
                      <a:pt x="190" y="1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0" name="Google Shape;16810;p18"/>
              <p:cNvSpPr/>
              <p:nvPr/>
            </p:nvSpPr>
            <p:spPr>
              <a:xfrm>
                <a:off x="3874950" y="3212350"/>
                <a:ext cx="16750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09" extrusionOk="0">
                    <a:moveTo>
                      <a:pt x="335" y="0"/>
                    </a:moveTo>
                    <a:cubicBezTo>
                      <a:pt x="153" y="31"/>
                      <a:pt x="1" y="213"/>
                      <a:pt x="62" y="395"/>
                    </a:cubicBezTo>
                    <a:cubicBezTo>
                      <a:pt x="92" y="578"/>
                      <a:pt x="183" y="608"/>
                      <a:pt x="366" y="608"/>
                    </a:cubicBezTo>
                    <a:cubicBezTo>
                      <a:pt x="518" y="608"/>
                      <a:pt x="670" y="517"/>
                      <a:pt x="670" y="335"/>
                    </a:cubicBezTo>
                    <a:cubicBezTo>
                      <a:pt x="670" y="152"/>
                      <a:pt x="518" y="0"/>
                      <a:pt x="3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1" name="Google Shape;16811;p18"/>
              <p:cNvSpPr/>
              <p:nvPr/>
            </p:nvSpPr>
            <p:spPr>
              <a:xfrm>
                <a:off x="3510200" y="2987300"/>
                <a:ext cx="1600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640" h="522" extrusionOk="0">
                    <a:moveTo>
                      <a:pt x="227" y="0"/>
                    </a:moveTo>
                    <a:cubicBezTo>
                      <a:pt x="98" y="0"/>
                      <a:pt x="1" y="109"/>
                      <a:pt x="1" y="218"/>
                    </a:cubicBezTo>
                    <a:cubicBezTo>
                      <a:pt x="1" y="431"/>
                      <a:pt x="92" y="522"/>
                      <a:pt x="305" y="522"/>
                    </a:cubicBezTo>
                    <a:cubicBezTo>
                      <a:pt x="426" y="522"/>
                      <a:pt x="578" y="522"/>
                      <a:pt x="609" y="279"/>
                    </a:cubicBezTo>
                    <a:cubicBezTo>
                      <a:pt x="639" y="66"/>
                      <a:pt x="457" y="5"/>
                      <a:pt x="274" y="5"/>
                    </a:cubicBezTo>
                    <a:cubicBezTo>
                      <a:pt x="258" y="2"/>
                      <a:pt x="243" y="0"/>
                      <a:pt x="2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2" name="Google Shape;16812;p18"/>
              <p:cNvSpPr/>
              <p:nvPr/>
            </p:nvSpPr>
            <p:spPr>
              <a:xfrm>
                <a:off x="3405350" y="2887750"/>
                <a:ext cx="15225" cy="13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57" extrusionOk="0">
                    <a:moveTo>
                      <a:pt x="206" y="1"/>
                    </a:moveTo>
                    <a:cubicBezTo>
                      <a:pt x="98" y="1"/>
                      <a:pt x="0" y="112"/>
                      <a:pt x="0" y="248"/>
                    </a:cubicBezTo>
                    <a:cubicBezTo>
                      <a:pt x="0" y="415"/>
                      <a:pt x="127" y="556"/>
                      <a:pt x="311" y="556"/>
                    </a:cubicBezTo>
                    <a:cubicBezTo>
                      <a:pt x="329" y="556"/>
                      <a:pt x="347" y="555"/>
                      <a:pt x="365" y="552"/>
                    </a:cubicBezTo>
                    <a:cubicBezTo>
                      <a:pt x="487" y="552"/>
                      <a:pt x="608" y="431"/>
                      <a:pt x="608" y="309"/>
                    </a:cubicBezTo>
                    <a:cubicBezTo>
                      <a:pt x="553" y="143"/>
                      <a:pt x="497" y="1"/>
                      <a:pt x="303" y="1"/>
                    </a:cubicBezTo>
                    <a:cubicBezTo>
                      <a:pt x="284" y="1"/>
                      <a:pt x="264" y="3"/>
                      <a:pt x="243" y="5"/>
                    </a:cubicBezTo>
                    <a:cubicBezTo>
                      <a:pt x="231" y="2"/>
                      <a:pt x="218" y="1"/>
                      <a:pt x="20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3" name="Google Shape;16813;p18"/>
              <p:cNvSpPr/>
              <p:nvPr/>
            </p:nvSpPr>
            <p:spPr>
              <a:xfrm>
                <a:off x="3694875" y="3053525"/>
                <a:ext cx="18250" cy="17100"/>
              </a:xfrm>
              <a:custGeom>
                <a:avLst/>
                <a:gdLst/>
                <a:ahLst/>
                <a:cxnLst/>
                <a:rect l="l" t="t" r="r" b="b"/>
                <a:pathLst>
                  <a:path w="730" h="684" extrusionOk="0">
                    <a:moveTo>
                      <a:pt x="608" y="1"/>
                    </a:moveTo>
                    <a:cubicBezTo>
                      <a:pt x="395" y="1"/>
                      <a:pt x="213" y="92"/>
                      <a:pt x="122" y="274"/>
                    </a:cubicBezTo>
                    <a:cubicBezTo>
                      <a:pt x="0" y="365"/>
                      <a:pt x="61" y="517"/>
                      <a:pt x="182" y="608"/>
                    </a:cubicBezTo>
                    <a:cubicBezTo>
                      <a:pt x="220" y="659"/>
                      <a:pt x="274" y="683"/>
                      <a:pt x="329" y="683"/>
                    </a:cubicBezTo>
                    <a:cubicBezTo>
                      <a:pt x="405" y="683"/>
                      <a:pt x="481" y="636"/>
                      <a:pt x="517" y="548"/>
                    </a:cubicBezTo>
                    <a:cubicBezTo>
                      <a:pt x="608" y="365"/>
                      <a:pt x="730" y="213"/>
                      <a:pt x="6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4" name="Google Shape;16814;p18"/>
              <p:cNvSpPr/>
              <p:nvPr/>
            </p:nvSpPr>
            <p:spPr>
              <a:xfrm>
                <a:off x="2776925" y="3167500"/>
                <a:ext cx="1672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669" h="609" extrusionOk="0">
                    <a:moveTo>
                      <a:pt x="304" y="1"/>
                    </a:moveTo>
                    <a:cubicBezTo>
                      <a:pt x="152" y="1"/>
                      <a:pt x="61" y="122"/>
                      <a:pt x="61" y="274"/>
                    </a:cubicBezTo>
                    <a:cubicBezTo>
                      <a:pt x="0" y="426"/>
                      <a:pt x="122" y="578"/>
                      <a:pt x="304" y="609"/>
                    </a:cubicBezTo>
                    <a:cubicBezTo>
                      <a:pt x="456" y="609"/>
                      <a:pt x="638" y="518"/>
                      <a:pt x="669" y="366"/>
                    </a:cubicBezTo>
                    <a:cubicBezTo>
                      <a:pt x="669" y="153"/>
                      <a:pt x="486" y="1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5" name="Google Shape;16815;p18"/>
              <p:cNvSpPr/>
              <p:nvPr/>
            </p:nvSpPr>
            <p:spPr>
              <a:xfrm>
                <a:off x="2979050" y="3102150"/>
                <a:ext cx="1902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91" extrusionOk="0">
                    <a:moveTo>
                      <a:pt x="487" y="1"/>
                    </a:moveTo>
                    <a:cubicBezTo>
                      <a:pt x="183" y="62"/>
                      <a:pt x="0" y="274"/>
                      <a:pt x="122" y="548"/>
                    </a:cubicBezTo>
                    <a:cubicBezTo>
                      <a:pt x="188" y="654"/>
                      <a:pt x="272" y="691"/>
                      <a:pt x="360" y="691"/>
                    </a:cubicBezTo>
                    <a:cubicBezTo>
                      <a:pt x="475" y="691"/>
                      <a:pt x="597" y="630"/>
                      <a:pt x="699" y="578"/>
                    </a:cubicBezTo>
                    <a:lnTo>
                      <a:pt x="760" y="548"/>
                    </a:lnTo>
                    <a:cubicBezTo>
                      <a:pt x="578" y="426"/>
                      <a:pt x="456" y="214"/>
                      <a:pt x="4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6" name="Google Shape;16816;p18"/>
              <p:cNvSpPr/>
              <p:nvPr/>
            </p:nvSpPr>
            <p:spPr>
              <a:xfrm>
                <a:off x="2642425" y="3203875"/>
                <a:ext cx="1445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530" extrusionOk="0">
                    <a:moveTo>
                      <a:pt x="349" y="1"/>
                    </a:moveTo>
                    <a:cubicBezTo>
                      <a:pt x="335" y="1"/>
                      <a:pt x="320" y="2"/>
                      <a:pt x="304" y="5"/>
                    </a:cubicBezTo>
                    <a:cubicBezTo>
                      <a:pt x="122" y="5"/>
                      <a:pt x="0" y="96"/>
                      <a:pt x="0" y="278"/>
                    </a:cubicBezTo>
                    <a:cubicBezTo>
                      <a:pt x="0" y="415"/>
                      <a:pt x="98" y="526"/>
                      <a:pt x="205" y="526"/>
                    </a:cubicBezTo>
                    <a:cubicBezTo>
                      <a:pt x="218" y="526"/>
                      <a:pt x="230" y="525"/>
                      <a:pt x="243" y="522"/>
                    </a:cubicBezTo>
                    <a:cubicBezTo>
                      <a:pt x="273" y="527"/>
                      <a:pt x="302" y="529"/>
                      <a:pt x="329" y="529"/>
                    </a:cubicBezTo>
                    <a:cubicBezTo>
                      <a:pt x="471" y="529"/>
                      <a:pt x="578" y="462"/>
                      <a:pt x="578" y="309"/>
                    </a:cubicBezTo>
                    <a:cubicBezTo>
                      <a:pt x="550" y="142"/>
                      <a:pt x="497" y="1"/>
                      <a:pt x="3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7" name="Google Shape;16817;p18"/>
              <p:cNvSpPr/>
              <p:nvPr/>
            </p:nvSpPr>
            <p:spPr>
              <a:xfrm>
                <a:off x="3666000" y="3159575"/>
                <a:ext cx="15975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547" extrusionOk="0">
                    <a:moveTo>
                      <a:pt x="311" y="0"/>
                    </a:moveTo>
                    <a:cubicBezTo>
                      <a:pt x="154" y="0"/>
                      <a:pt x="5" y="137"/>
                      <a:pt x="30" y="318"/>
                    </a:cubicBezTo>
                    <a:cubicBezTo>
                      <a:pt x="0" y="439"/>
                      <a:pt x="91" y="531"/>
                      <a:pt x="213" y="531"/>
                    </a:cubicBezTo>
                    <a:cubicBezTo>
                      <a:pt x="245" y="541"/>
                      <a:pt x="277" y="546"/>
                      <a:pt x="309" y="546"/>
                    </a:cubicBezTo>
                    <a:cubicBezTo>
                      <a:pt x="456" y="546"/>
                      <a:pt x="588" y="438"/>
                      <a:pt x="638" y="288"/>
                    </a:cubicBezTo>
                    <a:cubicBezTo>
                      <a:pt x="638" y="166"/>
                      <a:pt x="547" y="44"/>
                      <a:pt x="395" y="14"/>
                    </a:cubicBezTo>
                    <a:cubicBezTo>
                      <a:pt x="368" y="5"/>
                      <a:pt x="339" y="0"/>
                      <a:pt x="3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8" name="Google Shape;16818;p18"/>
              <p:cNvSpPr/>
              <p:nvPr/>
            </p:nvSpPr>
            <p:spPr>
              <a:xfrm>
                <a:off x="3008675" y="3265525"/>
                <a:ext cx="16000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40" h="518" extrusionOk="0">
                    <a:moveTo>
                      <a:pt x="305" y="1"/>
                    </a:moveTo>
                    <a:cubicBezTo>
                      <a:pt x="153" y="1"/>
                      <a:pt x="1" y="92"/>
                      <a:pt x="1" y="274"/>
                    </a:cubicBezTo>
                    <a:cubicBezTo>
                      <a:pt x="1" y="457"/>
                      <a:pt x="62" y="518"/>
                      <a:pt x="274" y="518"/>
                    </a:cubicBezTo>
                    <a:cubicBezTo>
                      <a:pt x="457" y="518"/>
                      <a:pt x="639" y="426"/>
                      <a:pt x="609" y="214"/>
                    </a:cubicBezTo>
                    <a:cubicBezTo>
                      <a:pt x="609" y="62"/>
                      <a:pt x="457" y="1"/>
                      <a:pt x="3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9" name="Google Shape;16819;p18"/>
              <p:cNvSpPr/>
              <p:nvPr/>
            </p:nvSpPr>
            <p:spPr>
              <a:xfrm>
                <a:off x="2963850" y="3153825"/>
                <a:ext cx="13700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09" extrusionOk="0">
                    <a:moveTo>
                      <a:pt x="213" y="1"/>
                    </a:moveTo>
                    <a:cubicBezTo>
                      <a:pt x="61" y="1"/>
                      <a:pt x="31" y="92"/>
                      <a:pt x="0" y="274"/>
                    </a:cubicBezTo>
                    <a:cubicBezTo>
                      <a:pt x="0" y="426"/>
                      <a:pt x="92" y="578"/>
                      <a:pt x="274" y="609"/>
                    </a:cubicBezTo>
                    <a:cubicBezTo>
                      <a:pt x="426" y="609"/>
                      <a:pt x="548" y="487"/>
                      <a:pt x="548" y="335"/>
                    </a:cubicBezTo>
                    <a:cubicBezTo>
                      <a:pt x="548" y="122"/>
                      <a:pt x="396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0" name="Google Shape;16820;p18"/>
              <p:cNvSpPr/>
              <p:nvPr/>
            </p:nvSpPr>
            <p:spPr>
              <a:xfrm>
                <a:off x="3089225" y="3144825"/>
                <a:ext cx="17500" cy="1625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650" extrusionOk="0">
                    <a:moveTo>
                      <a:pt x="465" y="0"/>
                    </a:moveTo>
                    <a:cubicBezTo>
                      <a:pt x="390" y="0"/>
                      <a:pt x="289" y="23"/>
                      <a:pt x="153" y="57"/>
                    </a:cubicBezTo>
                    <a:cubicBezTo>
                      <a:pt x="1" y="239"/>
                      <a:pt x="61" y="513"/>
                      <a:pt x="274" y="604"/>
                    </a:cubicBezTo>
                    <a:lnTo>
                      <a:pt x="426" y="604"/>
                    </a:lnTo>
                    <a:cubicBezTo>
                      <a:pt x="472" y="634"/>
                      <a:pt x="517" y="650"/>
                      <a:pt x="563" y="650"/>
                    </a:cubicBezTo>
                    <a:cubicBezTo>
                      <a:pt x="609" y="650"/>
                      <a:pt x="654" y="634"/>
                      <a:pt x="700" y="604"/>
                    </a:cubicBezTo>
                    <a:cubicBezTo>
                      <a:pt x="678" y="145"/>
                      <a:pt x="656" y="0"/>
                      <a:pt x="4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1" name="Google Shape;16821;p18"/>
              <p:cNvSpPr/>
              <p:nvPr/>
            </p:nvSpPr>
            <p:spPr>
              <a:xfrm>
                <a:off x="2852150" y="3118575"/>
                <a:ext cx="21300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572" extrusionOk="0">
                    <a:moveTo>
                      <a:pt x="408" y="1"/>
                    </a:moveTo>
                    <a:cubicBezTo>
                      <a:pt x="262" y="1"/>
                      <a:pt x="117" y="46"/>
                      <a:pt x="0" y="134"/>
                    </a:cubicBezTo>
                    <a:cubicBezTo>
                      <a:pt x="0" y="347"/>
                      <a:pt x="0" y="499"/>
                      <a:pt x="243" y="560"/>
                    </a:cubicBezTo>
                    <a:cubicBezTo>
                      <a:pt x="279" y="568"/>
                      <a:pt x="315" y="571"/>
                      <a:pt x="351" y="571"/>
                    </a:cubicBezTo>
                    <a:cubicBezTo>
                      <a:pt x="592" y="571"/>
                      <a:pt x="825" y="402"/>
                      <a:pt x="851" y="165"/>
                    </a:cubicBezTo>
                    <a:cubicBezTo>
                      <a:pt x="725" y="54"/>
                      <a:pt x="566" y="1"/>
                      <a:pt x="4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2" name="Google Shape;16822;p18"/>
              <p:cNvSpPr/>
              <p:nvPr/>
            </p:nvSpPr>
            <p:spPr>
              <a:xfrm>
                <a:off x="3364300" y="31272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4" y="1"/>
                    </a:moveTo>
                    <a:cubicBezTo>
                      <a:pt x="123" y="1"/>
                      <a:pt x="1" y="123"/>
                      <a:pt x="31" y="244"/>
                    </a:cubicBezTo>
                    <a:cubicBezTo>
                      <a:pt x="1" y="426"/>
                      <a:pt x="123" y="578"/>
                      <a:pt x="274" y="578"/>
                    </a:cubicBezTo>
                    <a:cubicBezTo>
                      <a:pt x="426" y="578"/>
                      <a:pt x="518" y="457"/>
                      <a:pt x="518" y="305"/>
                    </a:cubicBezTo>
                    <a:cubicBezTo>
                      <a:pt x="518" y="123"/>
                      <a:pt x="457" y="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3" name="Google Shape;16823;p18"/>
              <p:cNvSpPr/>
              <p:nvPr/>
            </p:nvSpPr>
            <p:spPr>
              <a:xfrm>
                <a:off x="3426625" y="2950175"/>
                <a:ext cx="12950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09" extrusionOk="0">
                    <a:moveTo>
                      <a:pt x="244" y="1"/>
                    </a:moveTo>
                    <a:cubicBezTo>
                      <a:pt x="92" y="31"/>
                      <a:pt x="0" y="122"/>
                      <a:pt x="0" y="274"/>
                    </a:cubicBezTo>
                    <a:cubicBezTo>
                      <a:pt x="31" y="426"/>
                      <a:pt x="92" y="609"/>
                      <a:pt x="274" y="609"/>
                    </a:cubicBezTo>
                    <a:cubicBezTo>
                      <a:pt x="456" y="578"/>
                      <a:pt x="517" y="426"/>
                      <a:pt x="517" y="244"/>
                    </a:cubicBezTo>
                    <a:cubicBezTo>
                      <a:pt x="487" y="92"/>
                      <a:pt x="396" y="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4" name="Google Shape;16824;p18"/>
              <p:cNvSpPr/>
              <p:nvPr/>
            </p:nvSpPr>
            <p:spPr>
              <a:xfrm>
                <a:off x="3662200" y="2953975"/>
                <a:ext cx="13600" cy="15350"/>
              </a:xfrm>
              <a:custGeom>
                <a:avLst/>
                <a:gdLst/>
                <a:ahLst/>
                <a:cxnLst/>
                <a:rect l="l" t="t" r="r" b="b"/>
                <a:pathLst>
                  <a:path w="544" h="614" extrusionOk="0">
                    <a:moveTo>
                      <a:pt x="122" y="1"/>
                    </a:moveTo>
                    <a:cubicBezTo>
                      <a:pt x="30" y="62"/>
                      <a:pt x="0" y="183"/>
                      <a:pt x="30" y="274"/>
                    </a:cubicBezTo>
                    <a:cubicBezTo>
                      <a:pt x="30" y="457"/>
                      <a:pt x="122" y="609"/>
                      <a:pt x="334" y="609"/>
                    </a:cubicBezTo>
                    <a:cubicBezTo>
                      <a:pt x="347" y="612"/>
                      <a:pt x="360" y="613"/>
                      <a:pt x="372" y="613"/>
                    </a:cubicBezTo>
                    <a:cubicBezTo>
                      <a:pt x="474" y="613"/>
                      <a:pt x="544" y="508"/>
                      <a:pt x="517" y="426"/>
                    </a:cubicBezTo>
                    <a:cubicBezTo>
                      <a:pt x="486" y="214"/>
                      <a:pt x="334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5" name="Google Shape;16825;p18"/>
              <p:cNvSpPr/>
              <p:nvPr/>
            </p:nvSpPr>
            <p:spPr>
              <a:xfrm>
                <a:off x="2846825" y="3329025"/>
                <a:ext cx="14450" cy="1327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531" extrusionOk="0">
                    <a:moveTo>
                      <a:pt x="326" y="0"/>
                    </a:moveTo>
                    <a:cubicBezTo>
                      <a:pt x="299" y="0"/>
                      <a:pt x="272" y="5"/>
                      <a:pt x="244" y="14"/>
                    </a:cubicBezTo>
                    <a:cubicBezTo>
                      <a:pt x="122" y="14"/>
                      <a:pt x="0" y="105"/>
                      <a:pt x="0" y="257"/>
                    </a:cubicBezTo>
                    <a:cubicBezTo>
                      <a:pt x="0" y="440"/>
                      <a:pt x="152" y="531"/>
                      <a:pt x="304" y="531"/>
                    </a:cubicBezTo>
                    <a:cubicBezTo>
                      <a:pt x="456" y="500"/>
                      <a:pt x="578" y="409"/>
                      <a:pt x="578" y="257"/>
                    </a:cubicBezTo>
                    <a:cubicBezTo>
                      <a:pt x="578" y="129"/>
                      <a:pt x="469" y="0"/>
                      <a:pt x="3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6" name="Google Shape;16826;p18"/>
              <p:cNvSpPr/>
              <p:nvPr/>
            </p:nvSpPr>
            <p:spPr>
              <a:xfrm>
                <a:off x="3462325" y="2831650"/>
                <a:ext cx="13725" cy="14025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61" extrusionOk="0">
                    <a:moveTo>
                      <a:pt x="214" y="0"/>
                    </a:moveTo>
                    <a:cubicBezTo>
                      <a:pt x="31" y="0"/>
                      <a:pt x="1" y="122"/>
                      <a:pt x="1" y="274"/>
                    </a:cubicBezTo>
                    <a:cubicBezTo>
                      <a:pt x="27" y="428"/>
                      <a:pt x="74" y="561"/>
                      <a:pt x="218" y="561"/>
                    </a:cubicBezTo>
                    <a:cubicBezTo>
                      <a:pt x="243" y="561"/>
                      <a:pt x="272" y="556"/>
                      <a:pt x="305" y="547"/>
                    </a:cubicBezTo>
                    <a:cubicBezTo>
                      <a:pt x="427" y="547"/>
                      <a:pt x="548" y="426"/>
                      <a:pt x="518" y="274"/>
                    </a:cubicBezTo>
                    <a:cubicBezTo>
                      <a:pt x="518" y="122"/>
                      <a:pt x="366" y="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7" name="Google Shape;16827;p18"/>
              <p:cNvSpPr/>
              <p:nvPr/>
            </p:nvSpPr>
            <p:spPr>
              <a:xfrm>
                <a:off x="3454750" y="3048025"/>
                <a:ext cx="18250" cy="16925"/>
              </a:xfrm>
              <a:custGeom>
                <a:avLst/>
                <a:gdLst/>
                <a:ahLst/>
                <a:cxnLst/>
                <a:rect l="l" t="t" r="r" b="b"/>
                <a:pathLst>
                  <a:path w="730" h="677" extrusionOk="0">
                    <a:moveTo>
                      <a:pt x="274" y="0"/>
                    </a:moveTo>
                    <a:cubicBezTo>
                      <a:pt x="220" y="0"/>
                      <a:pt x="167" y="23"/>
                      <a:pt x="122" y="69"/>
                    </a:cubicBezTo>
                    <a:cubicBezTo>
                      <a:pt x="0" y="190"/>
                      <a:pt x="30" y="251"/>
                      <a:pt x="152" y="403"/>
                    </a:cubicBezTo>
                    <a:cubicBezTo>
                      <a:pt x="243" y="555"/>
                      <a:pt x="486" y="494"/>
                      <a:pt x="578" y="676"/>
                    </a:cubicBezTo>
                    <a:cubicBezTo>
                      <a:pt x="669" y="616"/>
                      <a:pt x="730" y="525"/>
                      <a:pt x="730" y="403"/>
                    </a:cubicBezTo>
                    <a:cubicBezTo>
                      <a:pt x="608" y="281"/>
                      <a:pt x="517" y="160"/>
                      <a:pt x="426" y="69"/>
                    </a:cubicBezTo>
                    <a:cubicBezTo>
                      <a:pt x="380" y="23"/>
                      <a:pt x="327" y="0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8" name="Google Shape;16828;p18"/>
              <p:cNvSpPr/>
              <p:nvPr/>
            </p:nvSpPr>
            <p:spPr>
              <a:xfrm>
                <a:off x="3073275" y="3169800"/>
                <a:ext cx="1597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548" extrusionOk="0">
                    <a:moveTo>
                      <a:pt x="517" y="0"/>
                    </a:moveTo>
                    <a:lnTo>
                      <a:pt x="517" y="30"/>
                    </a:lnTo>
                    <a:cubicBezTo>
                      <a:pt x="472" y="15"/>
                      <a:pt x="426" y="8"/>
                      <a:pt x="380" y="8"/>
                    </a:cubicBezTo>
                    <a:cubicBezTo>
                      <a:pt x="335" y="8"/>
                      <a:pt x="289" y="15"/>
                      <a:pt x="244" y="30"/>
                    </a:cubicBezTo>
                    <a:cubicBezTo>
                      <a:pt x="122" y="30"/>
                      <a:pt x="0" y="152"/>
                      <a:pt x="0" y="274"/>
                    </a:cubicBezTo>
                    <a:cubicBezTo>
                      <a:pt x="0" y="426"/>
                      <a:pt x="122" y="547"/>
                      <a:pt x="244" y="547"/>
                    </a:cubicBezTo>
                    <a:lnTo>
                      <a:pt x="517" y="547"/>
                    </a:lnTo>
                    <a:cubicBezTo>
                      <a:pt x="639" y="395"/>
                      <a:pt x="547" y="182"/>
                      <a:pt x="5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9" name="Google Shape;16829;p18"/>
              <p:cNvSpPr/>
              <p:nvPr/>
            </p:nvSpPr>
            <p:spPr>
              <a:xfrm>
                <a:off x="2727525" y="3231900"/>
                <a:ext cx="152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01" extrusionOk="0">
                    <a:moveTo>
                      <a:pt x="242" y="1"/>
                    </a:moveTo>
                    <a:cubicBezTo>
                      <a:pt x="145" y="1"/>
                      <a:pt x="61" y="60"/>
                      <a:pt x="61" y="161"/>
                    </a:cubicBezTo>
                    <a:cubicBezTo>
                      <a:pt x="0" y="373"/>
                      <a:pt x="152" y="464"/>
                      <a:pt x="304" y="495"/>
                    </a:cubicBezTo>
                    <a:cubicBezTo>
                      <a:pt x="324" y="499"/>
                      <a:pt x="343" y="501"/>
                      <a:pt x="360" y="501"/>
                    </a:cubicBezTo>
                    <a:cubicBezTo>
                      <a:pt x="479" y="501"/>
                      <a:pt x="555" y="414"/>
                      <a:pt x="608" y="282"/>
                    </a:cubicBezTo>
                    <a:cubicBezTo>
                      <a:pt x="608" y="69"/>
                      <a:pt x="456" y="39"/>
                      <a:pt x="304" y="9"/>
                    </a:cubicBezTo>
                    <a:cubicBezTo>
                      <a:pt x="283" y="3"/>
                      <a:pt x="263" y="1"/>
                      <a:pt x="2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0" name="Google Shape;16830;p18"/>
              <p:cNvSpPr/>
              <p:nvPr/>
            </p:nvSpPr>
            <p:spPr>
              <a:xfrm>
                <a:off x="3177375" y="3221125"/>
                <a:ext cx="14475" cy="1332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533" extrusionOk="0">
                    <a:moveTo>
                      <a:pt x="287" y="0"/>
                    </a:moveTo>
                    <a:cubicBezTo>
                      <a:pt x="155" y="0"/>
                      <a:pt x="78" y="129"/>
                      <a:pt x="1" y="257"/>
                    </a:cubicBezTo>
                    <a:cubicBezTo>
                      <a:pt x="64" y="467"/>
                      <a:pt x="185" y="532"/>
                      <a:pt x="334" y="532"/>
                    </a:cubicBezTo>
                    <a:cubicBezTo>
                      <a:pt x="400" y="532"/>
                      <a:pt x="473" y="519"/>
                      <a:pt x="548" y="500"/>
                    </a:cubicBezTo>
                    <a:cubicBezTo>
                      <a:pt x="517" y="348"/>
                      <a:pt x="578" y="75"/>
                      <a:pt x="365" y="14"/>
                    </a:cubicBezTo>
                    <a:cubicBezTo>
                      <a:pt x="337" y="5"/>
                      <a:pt x="311" y="0"/>
                      <a:pt x="2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1" name="Google Shape;16831;p18"/>
              <p:cNvSpPr/>
              <p:nvPr/>
            </p:nvSpPr>
            <p:spPr>
              <a:xfrm>
                <a:off x="3120375" y="3092925"/>
                <a:ext cx="1522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22" extrusionOk="0">
                    <a:moveTo>
                      <a:pt x="228" y="0"/>
                    </a:moveTo>
                    <a:cubicBezTo>
                      <a:pt x="99" y="0"/>
                      <a:pt x="4" y="112"/>
                      <a:pt x="31" y="248"/>
                    </a:cubicBezTo>
                    <a:cubicBezTo>
                      <a:pt x="1" y="461"/>
                      <a:pt x="153" y="522"/>
                      <a:pt x="366" y="522"/>
                    </a:cubicBezTo>
                    <a:cubicBezTo>
                      <a:pt x="457" y="461"/>
                      <a:pt x="609" y="431"/>
                      <a:pt x="578" y="279"/>
                    </a:cubicBezTo>
                    <a:cubicBezTo>
                      <a:pt x="578" y="115"/>
                      <a:pt x="456" y="0"/>
                      <a:pt x="321" y="0"/>
                    </a:cubicBezTo>
                    <a:cubicBezTo>
                      <a:pt x="306" y="0"/>
                      <a:pt x="290" y="2"/>
                      <a:pt x="274" y="5"/>
                    </a:cubicBezTo>
                    <a:cubicBezTo>
                      <a:pt x="259" y="2"/>
                      <a:pt x="243" y="0"/>
                      <a:pt x="2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2" name="Google Shape;16832;p18"/>
              <p:cNvSpPr/>
              <p:nvPr/>
            </p:nvSpPr>
            <p:spPr>
              <a:xfrm>
                <a:off x="3584675" y="3238175"/>
                <a:ext cx="12175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579" extrusionOk="0">
                    <a:moveTo>
                      <a:pt x="183" y="1"/>
                    </a:moveTo>
                    <a:cubicBezTo>
                      <a:pt x="31" y="1"/>
                      <a:pt x="1" y="122"/>
                      <a:pt x="1" y="244"/>
                    </a:cubicBezTo>
                    <a:cubicBezTo>
                      <a:pt x="1" y="426"/>
                      <a:pt x="122" y="548"/>
                      <a:pt x="305" y="578"/>
                    </a:cubicBezTo>
                    <a:cubicBezTo>
                      <a:pt x="426" y="578"/>
                      <a:pt x="487" y="487"/>
                      <a:pt x="487" y="335"/>
                    </a:cubicBezTo>
                    <a:cubicBezTo>
                      <a:pt x="457" y="183"/>
                      <a:pt x="396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3" name="Google Shape;16833;p18"/>
              <p:cNvSpPr/>
              <p:nvPr/>
            </p:nvSpPr>
            <p:spPr>
              <a:xfrm>
                <a:off x="3788325" y="2909150"/>
                <a:ext cx="129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22" extrusionOk="0">
                    <a:moveTo>
                      <a:pt x="274" y="0"/>
                    </a:moveTo>
                    <a:cubicBezTo>
                      <a:pt x="122" y="31"/>
                      <a:pt x="1" y="152"/>
                      <a:pt x="1" y="304"/>
                    </a:cubicBezTo>
                    <a:cubicBezTo>
                      <a:pt x="1" y="487"/>
                      <a:pt x="122" y="517"/>
                      <a:pt x="274" y="517"/>
                    </a:cubicBezTo>
                    <a:cubicBezTo>
                      <a:pt x="290" y="520"/>
                      <a:pt x="305" y="522"/>
                      <a:pt x="320" y="522"/>
                    </a:cubicBezTo>
                    <a:cubicBezTo>
                      <a:pt x="444" y="522"/>
                      <a:pt x="517" y="410"/>
                      <a:pt x="517" y="274"/>
                    </a:cubicBezTo>
                    <a:cubicBezTo>
                      <a:pt x="517" y="122"/>
                      <a:pt x="457" y="0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4" name="Google Shape;16834;p18"/>
              <p:cNvSpPr/>
              <p:nvPr/>
            </p:nvSpPr>
            <p:spPr>
              <a:xfrm>
                <a:off x="3058825" y="3384075"/>
                <a:ext cx="13700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54" extrusionOk="0">
                    <a:moveTo>
                      <a:pt x="274" y="1"/>
                    </a:moveTo>
                    <a:cubicBezTo>
                      <a:pt x="122" y="1"/>
                      <a:pt x="31" y="122"/>
                      <a:pt x="31" y="244"/>
                    </a:cubicBezTo>
                    <a:cubicBezTo>
                      <a:pt x="1" y="396"/>
                      <a:pt x="62" y="548"/>
                      <a:pt x="214" y="548"/>
                    </a:cubicBezTo>
                    <a:cubicBezTo>
                      <a:pt x="233" y="552"/>
                      <a:pt x="252" y="554"/>
                      <a:pt x="271" y="554"/>
                    </a:cubicBezTo>
                    <a:cubicBezTo>
                      <a:pt x="402" y="554"/>
                      <a:pt x="521" y="464"/>
                      <a:pt x="548" y="305"/>
                    </a:cubicBezTo>
                    <a:cubicBezTo>
                      <a:pt x="548" y="122"/>
                      <a:pt x="457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5" name="Google Shape;16835;p18"/>
              <p:cNvSpPr/>
              <p:nvPr/>
            </p:nvSpPr>
            <p:spPr>
              <a:xfrm>
                <a:off x="2852150" y="3114275"/>
                <a:ext cx="2357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943" h="337" extrusionOk="0">
                    <a:moveTo>
                      <a:pt x="408" y="0"/>
                    </a:moveTo>
                    <a:cubicBezTo>
                      <a:pt x="301" y="0"/>
                      <a:pt x="195" y="76"/>
                      <a:pt x="0" y="215"/>
                    </a:cubicBezTo>
                    <a:cubicBezTo>
                      <a:pt x="0" y="276"/>
                      <a:pt x="0" y="306"/>
                      <a:pt x="0" y="337"/>
                    </a:cubicBezTo>
                    <a:lnTo>
                      <a:pt x="942" y="337"/>
                    </a:lnTo>
                    <a:cubicBezTo>
                      <a:pt x="662" y="106"/>
                      <a:pt x="534" y="0"/>
                      <a:pt x="4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6" name="Google Shape;16836;p18"/>
              <p:cNvSpPr/>
              <p:nvPr/>
            </p:nvSpPr>
            <p:spPr>
              <a:xfrm>
                <a:off x="3806575" y="3297350"/>
                <a:ext cx="1370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22" extrusionOk="0">
                    <a:moveTo>
                      <a:pt x="289" y="1"/>
                    </a:moveTo>
                    <a:cubicBezTo>
                      <a:pt x="274" y="1"/>
                      <a:pt x="259" y="2"/>
                      <a:pt x="243" y="5"/>
                    </a:cubicBezTo>
                    <a:cubicBezTo>
                      <a:pt x="91" y="5"/>
                      <a:pt x="0" y="126"/>
                      <a:pt x="0" y="278"/>
                    </a:cubicBezTo>
                    <a:cubicBezTo>
                      <a:pt x="31" y="400"/>
                      <a:pt x="152" y="521"/>
                      <a:pt x="274" y="521"/>
                    </a:cubicBezTo>
                    <a:cubicBezTo>
                      <a:pt x="426" y="521"/>
                      <a:pt x="547" y="430"/>
                      <a:pt x="547" y="278"/>
                    </a:cubicBezTo>
                    <a:cubicBezTo>
                      <a:pt x="520" y="139"/>
                      <a:pt x="441" y="1"/>
                      <a:pt x="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7" name="Google Shape;16837;p18"/>
              <p:cNvSpPr/>
              <p:nvPr/>
            </p:nvSpPr>
            <p:spPr>
              <a:xfrm>
                <a:off x="3216125" y="3217475"/>
                <a:ext cx="19025" cy="1312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525" extrusionOk="0">
                    <a:moveTo>
                      <a:pt x="325" y="1"/>
                    </a:moveTo>
                    <a:cubicBezTo>
                      <a:pt x="273" y="1"/>
                      <a:pt x="225" y="19"/>
                      <a:pt x="183" y="69"/>
                    </a:cubicBezTo>
                    <a:cubicBezTo>
                      <a:pt x="1" y="221"/>
                      <a:pt x="183" y="373"/>
                      <a:pt x="214" y="525"/>
                    </a:cubicBezTo>
                    <a:cubicBezTo>
                      <a:pt x="517" y="525"/>
                      <a:pt x="639" y="342"/>
                      <a:pt x="761" y="130"/>
                    </a:cubicBezTo>
                    <a:cubicBezTo>
                      <a:pt x="628" y="130"/>
                      <a:pt x="463" y="1"/>
                      <a:pt x="3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8" name="Google Shape;16838;p18"/>
              <p:cNvSpPr/>
              <p:nvPr/>
            </p:nvSpPr>
            <p:spPr>
              <a:xfrm>
                <a:off x="3473725" y="2740450"/>
                <a:ext cx="12200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87" extrusionOk="0">
                    <a:moveTo>
                      <a:pt x="274" y="1"/>
                    </a:moveTo>
                    <a:cubicBezTo>
                      <a:pt x="122" y="1"/>
                      <a:pt x="31" y="61"/>
                      <a:pt x="1" y="274"/>
                    </a:cubicBezTo>
                    <a:cubicBezTo>
                      <a:pt x="31" y="365"/>
                      <a:pt x="122" y="457"/>
                      <a:pt x="244" y="487"/>
                    </a:cubicBezTo>
                    <a:cubicBezTo>
                      <a:pt x="426" y="487"/>
                      <a:pt x="487" y="396"/>
                      <a:pt x="487" y="244"/>
                    </a:cubicBezTo>
                    <a:cubicBezTo>
                      <a:pt x="487" y="92"/>
                      <a:pt x="426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9" name="Google Shape;16839;p18"/>
              <p:cNvSpPr/>
              <p:nvPr/>
            </p:nvSpPr>
            <p:spPr>
              <a:xfrm>
                <a:off x="3031475" y="3217350"/>
                <a:ext cx="152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35" extrusionOk="0">
                    <a:moveTo>
                      <a:pt x="336" y="1"/>
                    </a:moveTo>
                    <a:cubicBezTo>
                      <a:pt x="231" y="1"/>
                      <a:pt x="133" y="62"/>
                      <a:pt x="92" y="165"/>
                    </a:cubicBezTo>
                    <a:cubicBezTo>
                      <a:pt x="61" y="226"/>
                      <a:pt x="31" y="317"/>
                      <a:pt x="31" y="408"/>
                    </a:cubicBezTo>
                    <a:lnTo>
                      <a:pt x="1" y="408"/>
                    </a:lnTo>
                    <a:cubicBezTo>
                      <a:pt x="61" y="439"/>
                      <a:pt x="122" y="469"/>
                      <a:pt x="183" y="499"/>
                    </a:cubicBezTo>
                    <a:cubicBezTo>
                      <a:pt x="236" y="521"/>
                      <a:pt x="289" y="534"/>
                      <a:pt x="338" y="534"/>
                    </a:cubicBezTo>
                    <a:cubicBezTo>
                      <a:pt x="430" y="534"/>
                      <a:pt x="508" y="486"/>
                      <a:pt x="548" y="347"/>
                    </a:cubicBezTo>
                    <a:cubicBezTo>
                      <a:pt x="609" y="256"/>
                      <a:pt x="578" y="135"/>
                      <a:pt x="487" y="43"/>
                    </a:cubicBezTo>
                    <a:cubicBezTo>
                      <a:pt x="438" y="14"/>
                      <a:pt x="386" y="1"/>
                      <a:pt x="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0" name="Google Shape;16840;p18"/>
              <p:cNvSpPr/>
              <p:nvPr/>
            </p:nvSpPr>
            <p:spPr>
              <a:xfrm>
                <a:off x="3843800" y="3015200"/>
                <a:ext cx="1447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79" h="476" extrusionOk="0">
                    <a:moveTo>
                      <a:pt x="313" y="0"/>
                    </a:moveTo>
                    <a:cubicBezTo>
                      <a:pt x="162" y="0"/>
                      <a:pt x="31" y="133"/>
                      <a:pt x="31" y="287"/>
                    </a:cubicBezTo>
                    <a:cubicBezTo>
                      <a:pt x="1" y="409"/>
                      <a:pt x="122" y="470"/>
                      <a:pt x="244" y="470"/>
                    </a:cubicBezTo>
                    <a:cubicBezTo>
                      <a:pt x="263" y="474"/>
                      <a:pt x="283" y="476"/>
                      <a:pt x="302" y="476"/>
                    </a:cubicBezTo>
                    <a:cubicBezTo>
                      <a:pt x="433" y="476"/>
                      <a:pt x="552" y="389"/>
                      <a:pt x="578" y="257"/>
                    </a:cubicBezTo>
                    <a:cubicBezTo>
                      <a:pt x="578" y="135"/>
                      <a:pt x="517" y="44"/>
                      <a:pt x="396" y="14"/>
                    </a:cubicBezTo>
                    <a:cubicBezTo>
                      <a:pt x="368" y="4"/>
                      <a:pt x="340" y="0"/>
                      <a:pt x="3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1" name="Google Shape;16841;p18"/>
              <p:cNvSpPr/>
              <p:nvPr/>
            </p:nvSpPr>
            <p:spPr>
              <a:xfrm>
                <a:off x="3836750" y="2994150"/>
                <a:ext cx="15425" cy="12425"/>
              </a:xfrm>
              <a:custGeom>
                <a:avLst/>
                <a:gdLst/>
                <a:ahLst/>
                <a:cxnLst/>
                <a:rect l="l" t="t" r="r" b="b"/>
                <a:pathLst>
                  <a:path w="617" h="497" extrusionOk="0">
                    <a:moveTo>
                      <a:pt x="352" y="0"/>
                    </a:moveTo>
                    <a:cubicBezTo>
                      <a:pt x="43" y="0"/>
                      <a:pt x="1" y="492"/>
                      <a:pt x="344" y="492"/>
                    </a:cubicBezTo>
                    <a:cubicBezTo>
                      <a:pt x="354" y="492"/>
                      <a:pt x="364" y="492"/>
                      <a:pt x="374" y="491"/>
                    </a:cubicBezTo>
                    <a:cubicBezTo>
                      <a:pt x="393" y="495"/>
                      <a:pt x="412" y="497"/>
                      <a:pt x="430" y="497"/>
                    </a:cubicBezTo>
                    <a:cubicBezTo>
                      <a:pt x="548" y="497"/>
                      <a:pt x="617" y="411"/>
                      <a:pt x="617" y="278"/>
                    </a:cubicBezTo>
                    <a:cubicBezTo>
                      <a:pt x="617" y="126"/>
                      <a:pt x="556" y="5"/>
                      <a:pt x="404" y="5"/>
                    </a:cubicBezTo>
                    <a:cubicBezTo>
                      <a:pt x="386" y="2"/>
                      <a:pt x="368" y="0"/>
                      <a:pt x="3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2" name="Google Shape;16842;p18"/>
              <p:cNvSpPr/>
              <p:nvPr/>
            </p:nvSpPr>
            <p:spPr>
              <a:xfrm>
                <a:off x="3269325" y="2969950"/>
                <a:ext cx="12950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87" extrusionOk="0">
                    <a:moveTo>
                      <a:pt x="274" y="0"/>
                    </a:moveTo>
                    <a:cubicBezTo>
                      <a:pt x="92" y="0"/>
                      <a:pt x="0" y="91"/>
                      <a:pt x="31" y="243"/>
                    </a:cubicBezTo>
                    <a:cubicBezTo>
                      <a:pt x="31" y="395"/>
                      <a:pt x="152" y="486"/>
                      <a:pt x="304" y="486"/>
                    </a:cubicBezTo>
                    <a:cubicBezTo>
                      <a:pt x="426" y="486"/>
                      <a:pt x="517" y="365"/>
                      <a:pt x="517" y="243"/>
                    </a:cubicBezTo>
                    <a:cubicBezTo>
                      <a:pt x="517" y="61"/>
                      <a:pt x="426" y="0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3" name="Google Shape;16843;p18"/>
              <p:cNvSpPr/>
              <p:nvPr/>
            </p:nvSpPr>
            <p:spPr>
              <a:xfrm>
                <a:off x="3541375" y="2967500"/>
                <a:ext cx="13700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494" extrusionOk="0">
                    <a:moveTo>
                      <a:pt x="347" y="1"/>
                    </a:moveTo>
                    <a:cubicBezTo>
                      <a:pt x="326" y="1"/>
                      <a:pt x="302" y="3"/>
                      <a:pt x="274" y="7"/>
                    </a:cubicBezTo>
                    <a:cubicBezTo>
                      <a:pt x="91" y="7"/>
                      <a:pt x="31" y="189"/>
                      <a:pt x="31" y="311"/>
                    </a:cubicBezTo>
                    <a:cubicBezTo>
                      <a:pt x="0" y="463"/>
                      <a:pt x="122" y="493"/>
                      <a:pt x="243" y="493"/>
                    </a:cubicBezTo>
                    <a:cubicBezTo>
                      <a:pt x="395" y="493"/>
                      <a:pt x="547" y="341"/>
                      <a:pt x="486" y="189"/>
                    </a:cubicBezTo>
                    <a:cubicBezTo>
                      <a:pt x="486" y="84"/>
                      <a:pt x="486" y="1"/>
                      <a:pt x="3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4" name="Google Shape;16844;p18"/>
              <p:cNvSpPr/>
              <p:nvPr/>
            </p:nvSpPr>
            <p:spPr>
              <a:xfrm>
                <a:off x="3283750" y="3031375"/>
                <a:ext cx="12950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92" extrusionOk="0">
                    <a:moveTo>
                      <a:pt x="297" y="0"/>
                    </a:moveTo>
                    <a:cubicBezTo>
                      <a:pt x="281" y="0"/>
                      <a:pt x="263" y="2"/>
                      <a:pt x="244" y="5"/>
                    </a:cubicBezTo>
                    <a:cubicBezTo>
                      <a:pt x="123" y="5"/>
                      <a:pt x="1" y="127"/>
                      <a:pt x="31" y="279"/>
                    </a:cubicBezTo>
                    <a:cubicBezTo>
                      <a:pt x="31" y="400"/>
                      <a:pt x="123" y="491"/>
                      <a:pt x="275" y="491"/>
                    </a:cubicBezTo>
                    <a:cubicBezTo>
                      <a:pt x="457" y="491"/>
                      <a:pt x="518" y="400"/>
                      <a:pt x="487" y="248"/>
                    </a:cubicBezTo>
                    <a:cubicBezTo>
                      <a:pt x="487" y="112"/>
                      <a:pt x="439" y="0"/>
                      <a:pt x="2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5" name="Google Shape;16845;p18"/>
              <p:cNvSpPr/>
              <p:nvPr/>
            </p:nvSpPr>
            <p:spPr>
              <a:xfrm>
                <a:off x="3547450" y="3203225"/>
                <a:ext cx="12950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18" extrusionOk="0">
                    <a:moveTo>
                      <a:pt x="243" y="0"/>
                    </a:moveTo>
                    <a:cubicBezTo>
                      <a:pt x="91" y="31"/>
                      <a:pt x="0" y="122"/>
                      <a:pt x="31" y="274"/>
                    </a:cubicBezTo>
                    <a:cubicBezTo>
                      <a:pt x="31" y="426"/>
                      <a:pt x="152" y="517"/>
                      <a:pt x="274" y="517"/>
                    </a:cubicBezTo>
                    <a:cubicBezTo>
                      <a:pt x="426" y="487"/>
                      <a:pt x="517" y="396"/>
                      <a:pt x="517" y="213"/>
                    </a:cubicBezTo>
                    <a:cubicBezTo>
                      <a:pt x="517" y="92"/>
                      <a:pt x="395" y="0"/>
                      <a:pt x="2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6" name="Google Shape;16846;p18"/>
              <p:cNvSpPr/>
              <p:nvPr/>
            </p:nvSpPr>
            <p:spPr>
              <a:xfrm>
                <a:off x="3165225" y="2861925"/>
                <a:ext cx="1217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522" extrusionOk="0">
                    <a:moveTo>
                      <a:pt x="289" y="0"/>
                    </a:moveTo>
                    <a:cubicBezTo>
                      <a:pt x="274" y="0"/>
                      <a:pt x="259" y="2"/>
                      <a:pt x="243" y="5"/>
                    </a:cubicBezTo>
                    <a:cubicBezTo>
                      <a:pt x="91" y="35"/>
                      <a:pt x="0" y="126"/>
                      <a:pt x="0" y="278"/>
                    </a:cubicBezTo>
                    <a:cubicBezTo>
                      <a:pt x="31" y="400"/>
                      <a:pt x="152" y="522"/>
                      <a:pt x="274" y="522"/>
                    </a:cubicBezTo>
                    <a:cubicBezTo>
                      <a:pt x="456" y="522"/>
                      <a:pt x="487" y="400"/>
                      <a:pt x="487" y="248"/>
                    </a:cubicBezTo>
                    <a:cubicBezTo>
                      <a:pt x="487" y="112"/>
                      <a:pt x="413" y="0"/>
                      <a:pt x="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7" name="Google Shape;16847;p18"/>
              <p:cNvSpPr/>
              <p:nvPr/>
            </p:nvSpPr>
            <p:spPr>
              <a:xfrm>
                <a:off x="2999550" y="2862025"/>
                <a:ext cx="12200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92" extrusionOk="0">
                    <a:moveTo>
                      <a:pt x="244" y="1"/>
                    </a:moveTo>
                    <a:cubicBezTo>
                      <a:pt x="92" y="1"/>
                      <a:pt x="1" y="122"/>
                      <a:pt x="1" y="274"/>
                    </a:cubicBezTo>
                    <a:cubicBezTo>
                      <a:pt x="1" y="383"/>
                      <a:pt x="98" y="492"/>
                      <a:pt x="228" y="492"/>
                    </a:cubicBezTo>
                    <a:cubicBezTo>
                      <a:pt x="243" y="492"/>
                      <a:pt x="259" y="490"/>
                      <a:pt x="275" y="487"/>
                    </a:cubicBezTo>
                    <a:cubicBezTo>
                      <a:pt x="294" y="490"/>
                      <a:pt x="311" y="492"/>
                      <a:pt x="327" y="492"/>
                    </a:cubicBezTo>
                    <a:cubicBezTo>
                      <a:pt x="463" y="492"/>
                      <a:pt x="487" y="380"/>
                      <a:pt x="487" y="244"/>
                    </a:cubicBezTo>
                    <a:cubicBezTo>
                      <a:pt x="487" y="92"/>
                      <a:pt x="396" y="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8" name="Google Shape;16848;p18"/>
              <p:cNvSpPr/>
              <p:nvPr/>
            </p:nvSpPr>
            <p:spPr>
              <a:xfrm>
                <a:off x="3374200" y="3031175"/>
                <a:ext cx="16725" cy="2010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804" extrusionOk="0">
                    <a:moveTo>
                      <a:pt x="230" y="0"/>
                    </a:moveTo>
                    <a:cubicBezTo>
                      <a:pt x="162" y="0"/>
                      <a:pt x="83" y="40"/>
                      <a:pt x="0" y="135"/>
                    </a:cubicBezTo>
                    <a:cubicBezTo>
                      <a:pt x="213" y="287"/>
                      <a:pt x="304" y="530"/>
                      <a:pt x="274" y="803"/>
                    </a:cubicBezTo>
                    <a:cubicBezTo>
                      <a:pt x="669" y="712"/>
                      <a:pt x="547" y="469"/>
                      <a:pt x="456" y="226"/>
                    </a:cubicBezTo>
                    <a:cubicBezTo>
                      <a:pt x="419" y="96"/>
                      <a:pt x="337" y="0"/>
                      <a:pt x="2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9" name="Google Shape;16849;p18"/>
              <p:cNvSpPr/>
              <p:nvPr/>
            </p:nvSpPr>
            <p:spPr>
              <a:xfrm>
                <a:off x="3855950" y="2924250"/>
                <a:ext cx="129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22" extrusionOk="0">
                    <a:moveTo>
                      <a:pt x="199" y="0"/>
                    </a:moveTo>
                    <a:cubicBezTo>
                      <a:pt x="52" y="0"/>
                      <a:pt x="1" y="137"/>
                      <a:pt x="1" y="247"/>
                    </a:cubicBezTo>
                    <a:cubicBezTo>
                      <a:pt x="1" y="399"/>
                      <a:pt x="62" y="521"/>
                      <a:pt x="244" y="521"/>
                    </a:cubicBezTo>
                    <a:cubicBezTo>
                      <a:pt x="366" y="521"/>
                      <a:pt x="487" y="399"/>
                      <a:pt x="518" y="278"/>
                    </a:cubicBezTo>
                    <a:cubicBezTo>
                      <a:pt x="487" y="126"/>
                      <a:pt x="396" y="4"/>
                      <a:pt x="244" y="4"/>
                    </a:cubicBezTo>
                    <a:cubicBezTo>
                      <a:pt x="228" y="2"/>
                      <a:pt x="213" y="0"/>
                      <a:pt x="1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0" name="Google Shape;16850;p18"/>
              <p:cNvSpPr/>
              <p:nvPr/>
            </p:nvSpPr>
            <p:spPr>
              <a:xfrm>
                <a:off x="3811125" y="2777675"/>
                <a:ext cx="13700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18" extrusionOk="0">
                    <a:moveTo>
                      <a:pt x="305" y="1"/>
                    </a:moveTo>
                    <a:cubicBezTo>
                      <a:pt x="153" y="1"/>
                      <a:pt x="61" y="92"/>
                      <a:pt x="31" y="244"/>
                    </a:cubicBezTo>
                    <a:cubicBezTo>
                      <a:pt x="1" y="427"/>
                      <a:pt x="122" y="518"/>
                      <a:pt x="274" y="518"/>
                    </a:cubicBezTo>
                    <a:cubicBezTo>
                      <a:pt x="426" y="518"/>
                      <a:pt x="548" y="487"/>
                      <a:pt x="548" y="305"/>
                    </a:cubicBezTo>
                    <a:cubicBezTo>
                      <a:pt x="548" y="153"/>
                      <a:pt x="457" y="31"/>
                      <a:pt x="3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1" name="Google Shape;16851;p18"/>
              <p:cNvSpPr/>
              <p:nvPr/>
            </p:nvSpPr>
            <p:spPr>
              <a:xfrm>
                <a:off x="3765900" y="2809600"/>
                <a:ext cx="13325" cy="12775"/>
              </a:xfrm>
              <a:custGeom>
                <a:avLst/>
                <a:gdLst/>
                <a:ahLst/>
                <a:cxnLst/>
                <a:rect l="l" t="t" r="r" b="b"/>
                <a:pathLst>
                  <a:path w="533" h="511" extrusionOk="0">
                    <a:moveTo>
                      <a:pt x="290" y="1"/>
                    </a:moveTo>
                    <a:cubicBezTo>
                      <a:pt x="138" y="1"/>
                      <a:pt x="16" y="92"/>
                      <a:pt x="16" y="244"/>
                    </a:cubicBezTo>
                    <a:cubicBezTo>
                      <a:pt x="0" y="419"/>
                      <a:pt x="134" y="510"/>
                      <a:pt x="269" y="510"/>
                    </a:cubicBezTo>
                    <a:cubicBezTo>
                      <a:pt x="393" y="510"/>
                      <a:pt x="518" y="434"/>
                      <a:pt x="533" y="274"/>
                    </a:cubicBezTo>
                    <a:cubicBezTo>
                      <a:pt x="533" y="122"/>
                      <a:pt x="411" y="31"/>
                      <a:pt x="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2" name="Google Shape;16852;p18"/>
              <p:cNvSpPr/>
              <p:nvPr/>
            </p:nvSpPr>
            <p:spPr>
              <a:xfrm>
                <a:off x="3659900" y="2878750"/>
                <a:ext cx="12950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63" extrusionOk="0">
                    <a:moveTo>
                      <a:pt x="274" y="1"/>
                    </a:moveTo>
                    <a:cubicBezTo>
                      <a:pt x="122" y="1"/>
                      <a:pt x="1" y="92"/>
                      <a:pt x="1" y="244"/>
                    </a:cubicBezTo>
                    <a:cubicBezTo>
                      <a:pt x="1" y="376"/>
                      <a:pt x="93" y="462"/>
                      <a:pt x="217" y="462"/>
                    </a:cubicBezTo>
                    <a:cubicBezTo>
                      <a:pt x="236" y="462"/>
                      <a:pt x="255" y="460"/>
                      <a:pt x="274" y="457"/>
                    </a:cubicBezTo>
                    <a:cubicBezTo>
                      <a:pt x="396" y="457"/>
                      <a:pt x="518" y="335"/>
                      <a:pt x="487" y="183"/>
                    </a:cubicBezTo>
                    <a:cubicBezTo>
                      <a:pt x="487" y="61"/>
                      <a:pt x="426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3" name="Google Shape;16853;p18"/>
              <p:cNvSpPr/>
              <p:nvPr/>
            </p:nvSpPr>
            <p:spPr>
              <a:xfrm>
                <a:off x="3994250" y="2888625"/>
                <a:ext cx="12950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63" extrusionOk="0">
                    <a:moveTo>
                      <a:pt x="244" y="1"/>
                    </a:moveTo>
                    <a:cubicBezTo>
                      <a:pt x="92" y="1"/>
                      <a:pt x="1" y="122"/>
                      <a:pt x="31" y="274"/>
                    </a:cubicBezTo>
                    <a:cubicBezTo>
                      <a:pt x="58" y="380"/>
                      <a:pt x="153" y="463"/>
                      <a:pt x="257" y="463"/>
                    </a:cubicBezTo>
                    <a:cubicBezTo>
                      <a:pt x="273" y="463"/>
                      <a:pt x="289" y="461"/>
                      <a:pt x="305" y="457"/>
                    </a:cubicBezTo>
                    <a:cubicBezTo>
                      <a:pt x="366" y="396"/>
                      <a:pt x="518" y="396"/>
                      <a:pt x="518" y="213"/>
                    </a:cubicBezTo>
                    <a:cubicBezTo>
                      <a:pt x="518" y="31"/>
                      <a:pt x="396" y="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4" name="Google Shape;16854;p18"/>
              <p:cNvSpPr/>
              <p:nvPr/>
            </p:nvSpPr>
            <p:spPr>
              <a:xfrm>
                <a:off x="3371900" y="2988925"/>
                <a:ext cx="1447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457" extrusionOk="0">
                    <a:moveTo>
                      <a:pt x="305" y="1"/>
                    </a:moveTo>
                    <a:cubicBezTo>
                      <a:pt x="153" y="1"/>
                      <a:pt x="31" y="153"/>
                      <a:pt x="1" y="305"/>
                    </a:cubicBezTo>
                    <a:cubicBezTo>
                      <a:pt x="1" y="426"/>
                      <a:pt x="122" y="457"/>
                      <a:pt x="244" y="457"/>
                    </a:cubicBezTo>
                    <a:cubicBezTo>
                      <a:pt x="396" y="457"/>
                      <a:pt x="548" y="426"/>
                      <a:pt x="548" y="274"/>
                    </a:cubicBezTo>
                    <a:cubicBezTo>
                      <a:pt x="578" y="123"/>
                      <a:pt x="457" y="31"/>
                      <a:pt x="3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5" name="Google Shape;16855;p18"/>
              <p:cNvSpPr/>
              <p:nvPr/>
            </p:nvSpPr>
            <p:spPr>
              <a:xfrm>
                <a:off x="3520850" y="3050925"/>
                <a:ext cx="12950" cy="140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61" extrusionOk="0">
                    <a:moveTo>
                      <a:pt x="349" y="1"/>
                    </a:moveTo>
                    <a:cubicBezTo>
                      <a:pt x="182" y="1"/>
                      <a:pt x="54" y="56"/>
                      <a:pt x="31" y="287"/>
                    </a:cubicBezTo>
                    <a:cubicBezTo>
                      <a:pt x="0" y="500"/>
                      <a:pt x="183" y="560"/>
                      <a:pt x="365" y="560"/>
                    </a:cubicBezTo>
                    <a:cubicBezTo>
                      <a:pt x="487" y="409"/>
                      <a:pt x="517" y="196"/>
                      <a:pt x="517" y="13"/>
                    </a:cubicBezTo>
                    <a:cubicBezTo>
                      <a:pt x="459" y="6"/>
                      <a:pt x="402" y="1"/>
                      <a:pt x="3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6" name="Google Shape;16856;p18"/>
              <p:cNvSpPr/>
              <p:nvPr/>
            </p:nvSpPr>
            <p:spPr>
              <a:xfrm>
                <a:off x="3043625" y="3255550"/>
                <a:ext cx="12200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92" extrusionOk="0">
                    <a:moveTo>
                      <a:pt x="227" y="0"/>
                    </a:moveTo>
                    <a:cubicBezTo>
                      <a:pt x="98" y="0"/>
                      <a:pt x="1" y="109"/>
                      <a:pt x="1" y="218"/>
                    </a:cubicBezTo>
                    <a:cubicBezTo>
                      <a:pt x="1" y="370"/>
                      <a:pt x="92" y="491"/>
                      <a:pt x="214" y="491"/>
                    </a:cubicBezTo>
                    <a:cubicBezTo>
                      <a:pt x="366" y="491"/>
                      <a:pt x="457" y="430"/>
                      <a:pt x="457" y="309"/>
                    </a:cubicBezTo>
                    <a:cubicBezTo>
                      <a:pt x="487" y="157"/>
                      <a:pt x="396" y="35"/>
                      <a:pt x="274" y="5"/>
                    </a:cubicBezTo>
                    <a:cubicBezTo>
                      <a:pt x="258" y="2"/>
                      <a:pt x="243" y="0"/>
                      <a:pt x="2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7" name="Google Shape;16857;p18"/>
              <p:cNvSpPr/>
              <p:nvPr/>
            </p:nvSpPr>
            <p:spPr>
              <a:xfrm>
                <a:off x="3178900" y="3331925"/>
                <a:ext cx="13700" cy="12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486" extrusionOk="0">
                    <a:moveTo>
                      <a:pt x="241" y="0"/>
                    </a:moveTo>
                    <a:cubicBezTo>
                      <a:pt x="154" y="0"/>
                      <a:pt x="71" y="20"/>
                      <a:pt x="0" y="20"/>
                    </a:cubicBezTo>
                    <a:cubicBezTo>
                      <a:pt x="36" y="343"/>
                      <a:pt x="72" y="486"/>
                      <a:pt x="183" y="486"/>
                    </a:cubicBezTo>
                    <a:cubicBezTo>
                      <a:pt x="260" y="486"/>
                      <a:pt x="373" y="418"/>
                      <a:pt x="547" y="293"/>
                    </a:cubicBezTo>
                    <a:lnTo>
                      <a:pt x="547" y="141"/>
                    </a:lnTo>
                    <a:cubicBezTo>
                      <a:pt x="449" y="27"/>
                      <a:pt x="342" y="0"/>
                      <a:pt x="2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8" name="Google Shape;16858;p18"/>
              <p:cNvSpPr/>
              <p:nvPr/>
            </p:nvSpPr>
            <p:spPr>
              <a:xfrm>
                <a:off x="2808825" y="3438675"/>
                <a:ext cx="12950" cy="117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69" extrusionOk="0">
                    <a:moveTo>
                      <a:pt x="282" y="0"/>
                    </a:moveTo>
                    <a:cubicBezTo>
                      <a:pt x="269" y="0"/>
                      <a:pt x="257" y="2"/>
                      <a:pt x="244" y="5"/>
                    </a:cubicBezTo>
                    <a:cubicBezTo>
                      <a:pt x="92" y="36"/>
                      <a:pt x="1" y="127"/>
                      <a:pt x="31" y="279"/>
                    </a:cubicBezTo>
                    <a:cubicBezTo>
                      <a:pt x="56" y="405"/>
                      <a:pt x="145" y="469"/>
                      <a:pt x="262" y="469"/>
                    </a:cubicBezTo>
                    <a:cubicBezTo>
                      <a:pt x="285" y="469"/>
                      <a:pt x="310" y="466"/>
                      <a:pt x="335" y="461"/>
                    </a:cubicBezTo>
                    <a:cubicBezTo>
                      <a:pt x="457" y="461"/>
                      <a:pt x="517" y="339"/>
                      <a:pt x="487" y="248"/>
                    </a:cubicBezTo>
                    <a:cubicBezTo>
                      <a:pt x="487" y="112"/>
                      <a:pt x="389" y="0"/>
                      <a:pt x="2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9" name="Google Shape;16859;p18"/>
              <p:cNvSpPr/>
              <p:nvPr/>
            </p:nvSpPr>
            <p:spPr>
              <a:xfrm>
                <a:off x="3083150" y="3458550"/>
                <a:ext cx="1217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87" extrusionOk="0">
                    <a:moveTo>
                      <a:pt x="244" y="0"/>
                    </a:moveTo>
                    <a:cubicBezTo>
                      <a:pt x="92" y="31"/>
                      <a:pt x="1" y="152"/>
                      <a:pt x="1" y="304"/>
                    </a:cubicBezTo>
                    <a:cubicBezTo>
                      <a:pt x="1" y="426"/>
                      <a:pt x="92" y="487"/>
                      <a:pt x="244" y="487"/>
                    </a:cubicBezTo>
                    <a:cubicBezTo>
                      <a:pt x="335" y="456"/>
                      <a:pt x="487" y="426"/>
                      <a:pt x="487" y="244"/>
                    </a:cubicBezTo>
                    <a:cubicBezTo>
                      <a:pt x="487" y="122"/>
                      <a:pt x="396" y="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0" name="Google Shape;16860;p18"/>
              <p:cNvSpPr/>
              <p:nvPr/>
            </p:nvSpPr>
            <p:spPr>
              <a:xfrm>
                <a:off x="3418275" y="3326825"/>
                <a:ext cx="13700" cy="1172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469" extrusionOk="0">
                    <a:moveTo>
                      <a:pt x="266" y="0"/>
                    </a:moveTo>
                    <a:cubicBezTo>
                      <a:pt x="182" y="0"/>
                      <a:pt x="91" y="37"/>
                      <a:pt x="0" y="102"/>
                    </a:cubicBezTo>
                    <a:cubicBezTo>
                      <a:pt x="57" y="369"/>
                      <a:pt x="78" y="468"/>
                      <a:pt x="168" y="468"/>
                    </a:cubicBezTo>
                    <a:cubicBezTo>
                      <a:pt x="222" y="468"/>
                      <a:pt x="300" y="433"/>
                      <a:pt x="426" y="376"/>
                    </a:cubicBezTo>
                    <a:cubicBezTo>
                      <a:pt x="456" y="315"/>
                      <a:pt x="517" y="254"/>
                      <a:pt x="547" y="224"/>
                    </a:cubicBezTo>
                    <a:cubicBezTo>
                      <a:pt x="477" y="67"/>
                      <a:pt x="378" y="0"/>
                      <a:pt x="2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1" name="Google Shape;16861;p18"/>
              <p:cNvSpPr/>
              <p:nvPr/>
            </p:nvSpPr>
            <p:spPr>
              <a:xfrm>
                <a:off x="3717175" y="3331700"/>
                <a:ext cx="11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476" h="394" extrusionOk="0">
                    <a:moveTo>
                      <a:pt x="260" y="1"/>
                    </a:moveTo>
                    <a:cubicBezTo>
                      <a:pt x="131" y="1"/>
                      <a:pt x="1" y="79"/>
                      <a:pt x="50" y="211"/>
                    </a:cubicBezTo>
                    <a:cubicBezTo>
                      <a:pt x="50" y="333"/>
                      <a:pt x="172" y="393"/>
                      <a:pt x="293" y="393"/>
                    </a:cubicBezTo>
                    <a:cubicBezTo>
                      <a:pt x="385" y="363"/>
                      <a:pt x="476" y="302"/>
                      <a:pt x="476" y="181"/>
                    </a:cubicBezTo>
                    <a:cubicBezTo>
                      <a:pt x="476" y="56"/>
                      <a:pt x="368" y="1"/>
                      <a:pt x="2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2" name="Google Shape;16862;p18"/>
              <p:cNvSpPr/>
              <p:nvPr/>
            </p:nvSpPr>
            <p:spPr>
              <a:xfrm>
                <a:off x="3083150" y="2886200"/>
                <a:ext cx="12175" cy="1172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69" extrusionOk="0">
                    <a:moveTo>
                      <a:pt x="256" y="1"/>
                    </a:moveTo>
                    <a:cubicBezTo>
                      <a:pt x="146" y="1"/>
                      <a:pt x="31" y="87"/>
                      <a:pt x="31" y="219"/>
                    </a:cubicBezTo>
                    <a:cubicBezTo>
                      <a:pt x="1" y="310"/>
                      <a:pt x="92" y="432"/>
                      <a:pt x="213" y="462"/>
                    </a:cubicBezTo>
                    <a:cubicBezTo>
                      <a:pt x="233" y="466"/>
                      <a:pt x="252" y="468"/>
                      <a:pt x="269" y="468"/>
                    </a:cubicBezTo>
                    <a:cubicBezTo>
                      <a:pt x="381" y="468"/>
                      <a:pt x="434" y="386"/>
                      <a:pt x="487" y="280"/>
                    </a:cubicBezTo>
                    <a:cubicBezTo>
                      <a:pt x="487" y="159"/>
                      <a:pt x="426" y="37"/>
                      <a:pt x="304" y="7"/>
                    </a:cubicBezTo>
                    <a:cubicBezTo>
                      <a:pt x="289" y="3"/>
                      <a:pt x="273" y="1"/>
                      <a:pt x="2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3" name="Google Shape;16863;p18"/>
              <p:cNvSpPr/>
              <p:nvPr/>
            </p:nvSpPr>
            <p:spPr>
              <a:xfrm>
                <a:off x="3621975" y="2909900"/>
                <a:ext cx="1287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461" extrusionOk="0">
                    <a:moveTo>
                      <a:pt x="241" y="1"/>
                    </a:moveTo>
                    <a:cubicBezTo>
                      <a:pt x="150" y="1"/>
                      <a:pt x="28" y="92"/>
                      <a:pt x="28" y="214"/>
                    </a:cubicBezTo>
                    <a:cubicBezTo>
                      <a:pt x="1" y="324"/>
                      <a:pt x="99" y="461"/>
                      <a:pt x="232" y="461"/>
                    </a:cubicBezTo>
                    <a:cubicBezTo>
                      <a:pt x="245" y="461"/>
                      <a:pt x="258" y="459"/>
                      <a:pt x="272" y="457"/>
                    </a:cubicBezTo>
                    <a:cubicBezTo>
                      <a:pt x="393" y="457"/>
                      <a:pt x="454" y="366"/>
                      <a:pt x="515" y="214"/>
                    </a:cubicBezTo>
                    <a:cubicBezTo>
                      <a:pt x="454" y="122"/>
                      <a:pt x="424" y="1"/>
                      <a:pt x="2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4" name="Google Shape;16864;p18"/>
              <p:cNvSpPr/>
              <p:nvPr/>
            </p:nvSpPr>
            <p:spPr>
              <a:xfrm>
                <a:off x="3086200" y="3181800"/>
                <a:ext cx="12925" cy="10600"/>
              </a:xfrm>
              <a:custGeom>
                <a:avLst/>
                <a:gdLst/>
                <a:ahLst/>
                <a:cxnLst/>
                <a:rect l="l" t="t" r="r" b="b"/>
                <a:pathLst>
                  <a:path w="517" h="424" extrusionOk="0">
                    <a:moveTo>
                      <a:pt x="308" y="0"/>
                    </a:moveTo>
                    <a:cubicBezTo>
                      <a:pt x="214" y="0"/>
                      <a:pt x="102" y="67"/>
                      <a:pt x="0" y="67"/>
                    </a:cubicBezTo>
                    <a:cubicBezTo>
                      <a:pt x="26" y="245"/>
                      <a:pt x="51" y="423"/>
                      <a:pt x="237" y="423"/>
                    </a:cubicBezTo>
                    <a:cubicBezTo>
                      <a:pt x="273" y="423"/>
                      <a:pt x="315" y="416"/>
                      <a:pt x="365" y="402"/>
                    </a:cubicBezTo>
                    <a:cubicBezTo>
                      <a:pt x="456" y="371"/>
                      <a:pt x="517" y="280"/>
                      <a:pt x="486" y="189"/>
                    </a:cubicBezTo>
                    <a:cubicBezTo>
                      <a:pt x="446" y="42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5" name="Google Shape;16865;p18"/>
              <p:cNvSpPr/>
              <p:nvPr/>
            </p:nvSpPr>
            <p:spPr>
              <a:xfrm>
                <a:off x="3852150" y="3078600"/>
                <a:ext cx="114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27" extrusionOk="0">
                    <a:moveTo>
                      <a:pt x="214" y="1"/>
                    </a:moveTo>
                    <a:cubicBezTo>
                      <a:pt x="62" y="1"/>
                      <a:pt x="1" y="122"/>
                      <a:pt x="31" y="244"/>
                    </a:cubicBezTo>
                    <a:cubicBezTo>
                      <a:pt x="31" y="335"/>
                      <a:pt x="92" y="426"/>
                      <a:pt x="214" y="426"/>
                    </a:cubicBezTo>
                    <a:cubicBezTo>
                      <a:pt x="366" y="396"/>
                      <a:pt x="457" y="305"/>
                      <a:pt x="457" y="183"/>
                    </a:cubicBezTo>
                    <a:cubicBezTo>
                      <a:pt x="427" y="61"/>
                      <a:pt x="335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6" name="Google Shape;16866;p18"/>
              <p:cNvSpPr/>
              <p:nvPr/>
            </p:nvSpPr>
            <p:spPr>
              <a:xfrm>
                <a:off x="2900025" y="3346075"/>
                <a:ext cx="1370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70" extrusionOk="0">
                    <a:moveTo>
                      <a:pt x="0" y="1"/>
                    </a:moveTo>
                    <a:cubicBezTo>
                      <a:pt x="0" y="366"/>
                      <a:pt x="395" y="426"/>
                      <a:pt x="547" y="670"/>
                    </a:cubicBezTo>
                    <a:cubicBezTo>
                      <a:pt x="547" y="153"/>
                      <a:pt x="547" y="153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7" name="Google Shape;16867;p18"/>
              <p:cNvSpPr/>
              <p:nvPr/>
            </p:nvSpPr>
            <p:spPr>
              <a:xfrm>
                <a:off x="3744250" y="2902200"/>
                <a:ext cx="12950" cy="131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26" extrusionOk="0">
                    <a:moveTo>
                      <a:pt x="326" y="1"/>
                    </a:moveTo>
                    <a:cubicBezTo>
                      <a:pt x="251" y="1"/>
                      <a:pt x="171" y="47"/>
                      <a:pt x="92" y="126"/>
                    </a:cubicBezTo>
                    <a:cubicBezTo>
                      <a:pt x="1" y="187"/>
                      <a:pt x="1" y="339"/>
                      <a:pt x="92" y="400"/>
                    </a:cubicBezTo>
                    <a:cubicBezTo>
                      <a:pt x="156" y="479"/>
                      <a:pt x="227" y="526"/>
                      <a:pt x="303" y="526"/>
                    </a:cubicBezTo>
                    <a:cubicBezTo>
                      <a:pt x="372" y="526"/>
                      <a:pt x="445" y="487"/>
                      <a:pt x="518" y="400"/>
                    </a:cubicBezTo>
                    <a:cubicBezTo>
                      <a:pt x="457" y="309"/>
                      <a:pt x="426" y="218"/>
                      <a:pt x="518" y="126"/>
                    </a:cubicBezTo>
                    <a:cubicBezTo>
                      <a:pt x="459" y="39"/>
                      <a:pt x="394" y="1"/>
                      <a:pt x="3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8" name="Google Shape;16868;p18"/>
              <p:cNvSpPr/>
              <p:nvPr/>
            </p:nvSpPr>
            <p:spPr>
              <a:xfrm>
                <a:off x="2962325" y="3436500"/>
                <a:ext cx="121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33" extrusionOk="0">
                    <a:moveTo>
                      <a:pt x="274" y="1"/>
                    </a:moveTo>
                    <a:cubicBezTo>
                      <a:pt x="122" y="1"/>
                      <a:pt x="1" y="92"/>
                      <a:pt x="31" y="244"/>
                    </a:cubicBezTo>
                    <a:cubicBezTo>
                      <a:pt x="31" y="366"/>
                      <a:pt x="122" y="426"/>
                      <a:pt x="244" y="426"/>
                    </a:cubicBezTo>
                    <a:cubicBezTo>
                      <a:pt x="260" y="430"/>
                      <a:pt x="275" y="432"/>
                      <a:pt x="290" y="432"/>
                    </a:cubicBezTo>
                    <a:cubicBezTo>
                      <a:pt x="388" y="432"/>
                      <a:pt x="457" y="350"/>
                      <a:pt x="457" y="244"/>
                    </a:cubicBezTo>
                    <a:cubicBezTo>
                      <a:pt x="487" y="123"/>
                      <a:pt x="426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9" name="Google Shape;16869;p18"/>
              <p:cNvSpPr/>
              <p:nvPr/>
            </p:nvSpPr>
            <p:spPr>
              <a:xfrm>
                <a:off x="3341525" y="3241975"/>
                <a:ext cx="11400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33" extrusionOk="0">
                    <a:moveTo>
                      <a:pt x="243" y="1"/>
                    </a:moveTo>
                    <a:cubicBezTo>
                      <a:pt x="122" y="1"/>
                      <a:pt x="0" y="92"/>
                      <a:pt x="0" y="244"/>
                    </a:cubicBezTo>
                    <a:cubicBezTo>
                      <a:pt x="0" y="335"/>
                      <a:pt x="61" y="396"/>
                      <a:pt x="152" y="426"/>
                    </a:cubicBezTo>
                    <a:cubicBezTo>
                      <a:pt x="168" y="430"/>
                      <a:pt x="185" y="432"/>
                      <a:pt x="201" y="432"/>
                    </a:cubicBezTo>
                    <a:cubicBezTo>
                      <a:pt x="311" y="432"/>
                      <a:pt x="426" y="349"/>
                      <a:pt x="426" y="244"/>
                    </a:cubicBezTo>
                    <a:cubicBezTo>
                      <a:pt x="456" y="92"/>
                      <a:pt x="365" y="3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70" name="Google Shape;16870;p18"/>
              <p:cNvSpPr/>
              <p:nvPr/>
            </p:nvSpPr>
            <p:spPr>
              <a:xfrm>
                <a:off x="3680425" y="2902300"/>
                <a:ext cx="12175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374" extrusionOk="0">
                    <a:moveTo>
                      <a:pt x="244" y="1"/>
                    </a:moveTo>
                    <a:cubicBezTo>
                      <a:pt x="122" y="1"/>
                      <a:pt x="31" y="31"/>
                      <a:pt x="31" y="122"/>
                    </a:cubicBezTo>
                    <a:cubicBezTo>
                      <a:pt x="1" y="305"/>
                      <a:pt x="122" y="366"/>
                      <a:pt x="274" y="366"/>
                    </a:cubicBezTo>
                    <a:cubicBezTo>
                      <a:pt x="290" y="371"/>
                      <a:pt x="306" y="373"/>
                      <a:pt x="322" y="373"/>
                    </a:cubicBezTo>
                    <a:cubicBezTo>
                      <a:pt x="395" y="373"/>
                      <a:pt x="456" y="319"/>
                      <a:pt x="456" y="244"/>
                    </a:cubicBezTo>
                    <a:cubicBezTo>
                      <a:pt x="487" y="62"/>
                      <a:pt x="365" y="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71" name="Google Shape;16871;p18"/>
              <p:cNvSpPr/>
              <p:nvPr/>
            </p:nvSpPr>
            <p:spPr>
              <a:xfrm>
                <a:off x="3883325" y="2903075"/>
                <a:ext cx="9125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32" extrusionOk="0">
                    <a:moveTo>
                      <a:pt x="152" y="0"/>
                    </a:moveTo>
                    <a:cubicBezTo>
                      <a:pt x="31" y="0"/>
                      <a:pt x="0" y="152"/>
                      <a:pt x="0" y="243"/>
                    </a:cubicBezTo>
                    <a:cubicBezTo>
                      <a:pt x="0" y="304"/>
                      <a:pt x="0" y="426"/>
                      <a:pt x="91" y="426"/>
                    </a:cubicBezTo>
                    <a:cubicBezTo>
                      <a:pt x="107" y="430"/>
                      <a:pt x="123" y="432"/>
                      <a:pt x="139" y="432"/>
                    </a:cubicBezTo>
                    <a:cubicBezTo>
                      <a:pt x="243" y="432"/>
                      <a:pt x="339" y="349"/>
                      <a:pt x="365" y="243"/>
                    </a:cubicBezTo>
                    <a:cubicBezTo>
                      <a:pt x="365" y="61"/>
                      <a:pt x="304" y="0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72" name="Google Shape;16872;p18"/>
              <p:cNvSpPr/>
              <p:nvPr/>
            </p:nvSpPr>
            <p:spPr>
              <a:xfrm>
                <a:off x="2916725" y="3244250"/>
                <a:ext cx="1220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27" extrusionOk="0">
                    <a:moveTo>
                      <a:pt x="214" y="1"/>
                    </a:moveTo>
                    <a:cubicBezTo>
                      <a:pt x="92" y="1"/>
                      <a:pt x="1" y="122"/>
                      <a:pt x="31" y="244"/>
                    </a:cubicBezTo>
                    <a:cubicBezTo>
                      <a:pt x="62" y="366"/>
                      <a:pt x="153" y="426"/>
                      <a:pt x="274" y="426"/>
                    </a:cubicBezTo>
                    <a:cubicBezTo>
                      <a:pt x="396" y="426"/>
                      <a:pt x="487" y="366"/>
                      <a:pt x="487" y="214"/>
                    </a:cubicBezTo>
                    <a:cubicBezTo>
                      <a:pt x="457" y="92"/>
                      <a:pt x="335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73" name="Google Shape;16873;p18"/>
              <p:cNvSpPr/>
              <p:nvPr/>
            </p:nvSpPr>
            <p:spPr>
              <a:xfrm>
                <a:off x="3703225" y="3084675"/>
                <a:ext cx="167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418" extrusionOk="0">
                    <a:moveTo>
                      <a:pt x="426" y="1"/>
                    </a:moveTo>
                    <a:cubicBezTo>
                      <a:pt x="304" y="92"/>
                      <a:pt x="0" y="153"/>
                      <a:pt x="92" y="305"/>
                    </a:cubicBezTo>
                    <a:cubicBezTo>
                      <a:pt x="133" y="387"/>
                      <a:pt x="185" y="417"/>
                      <a:pt x="241" y="417"/>
                    </a:cubicBezTo>
                    <a:cubicBezTo>
                      <a:pt x="351" y="417"/>
                      <a:pt x="478" y="304"/>
                      <a:pt x="578" y="244"/>
                    </a:cubicBezTo>
                    <a:cubicBezTo>
                      <a:pt x="608" y="244"/>
                      <a:pt x="639" y="183"/>
                      <a:pt x="669" y="153"/>
                    </a:cubicBezTo>
                    <a:lnTo>
                      <a:pt x="42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74" name="Google Shape;16874;p18"/>
              <p:cNvSpPr/>
              <p:nvPr/>
            </p:nvSpPr>
            <p:spPr>
              <a:xfrm>
                <a:off x="3027675" y="3092275"/>
                <a:ext cx="10675" cy="990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96" extrusionOk="0">
                    <a:moveTo>
                      <a:pt x="213" y="1"/>
                    </a:moveTo>
                    <a:cubicBezTo>
                      <a:pt x="92" y="1"/>
                      <a:pt x="1" y="62"/>
                      <a:pt x="1" y="183"/>
                    </a:cubicBezTo>
                    <a:cubicBezTo>
                      <a:pt x="1" y="305"/>
                      <a:pt x="92" y="396"/>
                      <a:pt x="213" y="396"/>
                    </a:cubicBezTo>
                    <a:cubicBezTo>
                      <a:pt x="335" y="396"/>
                      <a:pt x="426" y="305"/>
                      <a:pt x="426" y="183"/>
                    </a:cubicBezTo>
                    <a:cubicBezTo>
                      <a:pt x="426" y="92"/>
                      <a:pt x="335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75" name="Google Shape;16875;p18"/>
              <p:cNvSpPr/>
              <p:nvPr/>
            </p:nvSpPr>
            <p:spPr>
              <a:xfrm>
                <a:off x="3259450" y="3012500"/>
                <a:ext cx="9900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57" extrusionOk="0">
                    <a:moveTo>
                      <a:pt x="213" y="0"/>
                    </a:moveTo>
                    <a:cubicBezTo>
                      <a:pt x="92" y="0"/>
                      <a:pt x="0" y="91"/>
                      <a:pt x="0" y="213"/>
                    </a:cubicBezTo>
                    <a:cubicBezTo>
                      <a:pt x="0" y="335"/>
                      <a:pt x="31" y="456"/>
                      <a:pt x="152" y="456"/>
                    </a:cubicBezTo>
                    <a:cubicBezTo>
                      <a:pt x="274" y="456"/>
                      <a:pt x="395" y="365"/>
                      <a:pt x="395" y="274"/>
                    </a:cubicBezTo>
                    <a:cubicBezTo>
                      <a:pt x="395" y="152"/>
                      <a:pt x="335" y="31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76" name="Google Shape;16876;p18"/>
              <p:cNvSpPr/>
              <p:nvPr/>
            </p:nvSpPr>
            <p:spPr>
              <a:xfrm>
                <a:off x="3011725" y="3400025"/>
                <a:ext cx="11425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02" extrusionOk="0">
                    <a:moveTo>
                      <a:pt x="243" y="1"/>
                    </a:moveTo>
                    <a:cubicBezTo>
                      <a:pt x="122" y="1"/>
                      <a:pt x="0" y="92"/>
                      <a:pt x="31" y="214"/>
                    </a:cubicBezTo>
                    <a:cubicBezTo>
                      <a:pt x="31" y="319"/>
                      <a:pt x="99" y="402"/>
                      <a:pt x="197" y="402"/>
                    </a:cubicBezTo>
                    <a:cubicBezTo>
                      <a:pt x="212" y="402"/>
                      <a:pt x="227" y="400"/>
                      <a:pt x="243" y="396"/>
                    </a:cubicBezTo>
                    <a:cubicBezTo>
                      <a:pt x="365" y="396"/>
                      <a:pt x="456" y="305"/>
                      <a:pt x="456" y="183"/>
                    </a:cubicBezTo>
                    <a:cubicBezTo>
                      <a:pt x="426" y="92"/>
                      <a:pt x="335" y="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77" name="Google Shape;16877;p18"/>
              <p:cNvSpPr/>
              <p:nvPr/>
            </p:nvSpPr>
            <p:spPr>
              <a:xfrm>
                <a:off x="3186500" y="3388650"/>
                <a:ext cx="12950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48" extrusionOk="0">
                    <a:moveTo>
                      <a:pt x="274" y="0"/>
                    </a:moveTo>
                    <a:cubicBezTo>
                      <a:pt x="0" y="61"/>
                      <a:pt x="61" y="274"/>
                      <a:pt x="92" y="547"/>
                    </a:cubicBezTo>
                    <a:cubicBezTo>
                      <a:pt x="304" y="395"/>
                      <a:pt x="517" y="304"/>
                      <a:pt x="395" y="61"/>
                    </a:cubicBezTo>
                    <a:cubicBezTo>
                      <a:pt x="365" y="30"/>
                      <a:pt x="304" y="0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78" name="Google Shape;16878;p18"/>
              <p:cNvSpPr/>
              <p:nvPr/>
            </p:nvSpPr>
            <p:spPr>
              <a:xfrm>
                <a:off x="3728300" y="2763250"/>
                <a:ext cx="12175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02" extrusionOk="0">
                    <a:moveTo>
                      <a:pt x="213" y="0"/>
                    </a:moveTo>
                    <a:cubicBezTo>
                      <a:pt x="122" y="31"/>
                      <a:pt x="0" y="92"/>
                      <a:pt x="31" y="244"/>
                    </a:cubicBezTo>
                    <a:cubicBezTo>
                      <a:pt x="31" y="323"/>
                      <a:pt x="122" y="402"/>
                      <a:pt x="225" y="402"/>
                    </a:cubicBezTo>
                    <a:cubicBezTo>
                      <a:pt x="241" y="402"/>
                      <a:pt x="258" y="400"/>
                      <a:pt x="274" y="396"/>
                    </a:cubicBezTo>
                    <a:cubicBezTo>
                      <a:pt x="396" y="396"/>
                      <a:pt x="487" y="304"/>
                      <a:pt x="456" y="183"/>
                    </a:cubicBezTo>
                    <a:cubicBezTo>
                      <a:pt x="426" y="31"/>
                      <a:pt x="335" y="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79" name="Google Shape;16879;p18"/>
              <p:cNvSpPr/>
              <p:nvPr/>
            </p:nvSpPr>
            <p:spPr>
              <a:xfrm>
                <a:off x="3791375" y="3127850"/>
                <a:ext cx="11425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32" extrusionOk="0">
                    <a:moveTo>
                      <a:pt x="177" y="0"/>
                    </a:moveTo>
                    <a:cubicBezTo>
                      <a:pt x="99" y="0"/>
                      <a:pt x="31" y="79"/>
                      <a:pt x="31" y="158"/>
                    </a:cubicBezTo>
                    <a:cubicBezTo>
                      <a:pt x="0" y="280"/>
                      <a:pt x="122" y="432"/>
                      <a:pt x="274" y="432"/>
                    </a:cubicBezTo>
                    <a:cubicBezTo>
                      <a:pt x="365" y="432"/>
                      <a:pt x="426" y="371"/>
                      <a:pt x="456" y="280"/>
                    </a:cubicBezTo>
                    <a:cubicBezTo>
                      <a:pt x="456" y="128"/>
                      <a:pt x="365" y="37"/>
                      <a:pt x="213" y="6"/>
                    </a:cubicBezTo>
                    <a:cubicBezTo>
                      <a:pt x="201" y="2"/>
                      <a:pt x="189" y="0"/>
                      <a:pt x="1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80" name="Google Shape;16880;p18"/>
              <p:cNvSpPr/>
              <p:nvPr/>
            </p:nvSpPr>
            <p:spPr>
              <a:xfrm>
                <a:off x="3014750" y="3363400"/>
                <a:ext cx="9925" cy="10075"/>
              </a:xfrm>
              <a:custGeom>
                <a:avLst/>
                <a:gdLst/>
                <a:ahLst/>
                <a:cxnLst/>
                <a:rect l="l" t="t" r="r" b="b"/>
                <a:pathLst>
                  <a:path w="397" h="403" extrusionOk="0">
                    <a:moveTo>
                      <a:pt x="250" y="1"/>
                    </a:moveTo>
                    <a:cubicBezTo>
                      <a:pt x="238" y="1"/>
                      <a:pt x="226" y="3"/>
                      <a:pt x="214" y="7"/>
                    </a:cubicBezTo>
                    <a:cubicBezTo>
                      <a:pt x="203" y="4"/>
                      <a:pt x="192" y="3"/>
                      <a:pt x="183" y="3"/>
                    </a:cubicBezTo>
                    <a:cubicBezTo>
                      <a:pt x="82" y="3"/>
                      <a:pt x="31" y="134"/>
                      <a:pt x="31" y="189"/>
                    </a:cubicBezTo>
                    <a:lnTo>
                      <a:pt x="31" y="372"/>
                    </a:lnTo>
                    <a:lnTo>
                      <a:pt x="214" y="372"/>
                    </a:lnTo>
                    <a:cubicBezTo>
                      <a:pt x="335" y="341"/>
                      <a:pt x="396" y="281"/>
                      <a:pt x="396" y="159"/>
                    </a:cubicBezTo>
                    <a:cubicBezTo>
                      <a:pt x="396" y="80"/>
                      <a:pt x="328" y="1"/>
                      <a:pt x="250" y="1"/>
                    </a:cubicBezTo>
                    <a:close/>
                    <a:moveTo>
                      <a:pt x="1" y="372"/>
                    </a:moveTo>
                    <a:lnTo>
                      <a:pt x="31" y="402"/>
                    </a:lnTo>
                    <a:lnTo>
                      <a:pt x="31" y="372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81" name="Google Shape;16881;p18"/>
              <p:cNvSpPr/>
              <p:nvPr/>
            </p:nvSpPr>
            <p:spPr>
              <a:xfrm>
                <a:off x="3543650" y="2906750"/>
                <a:ext cx="9900" cy="101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07" extrusionOk="0">
                    <a:moveTo>
                      <a:pt x="189" y="0"/>
                    </a:moveTo>
                    <a:cubicBezTo>
                      <a:pt x="178" y="0"/>
                      <a:pt x="165" y="2"/>
                      <a:pt x="152" y="5"/>
                    </a:cubicBezTo>
                    <a:cubicBezTo>
                      <a:pt x="61" y="36"/>
                      <a:pt x="0" y="127"/>
                      <a:pt x="31" y="218"/>
                    </a:cubicBezTo>
                    <a:cubicBezTo>
                      <a:pt x="57" y="324"/>
                      <a:pt x="129" y="406"/>
                      <a:pt x="208" y="406"/>
                    </a:cubicBezTo>
                    <a:cubicBezTo>
                      <a:pt x="220" y="406"/>
                      <a:pt x="231" y="404"/>
                      <a:pt x="243" y="400"/>
                    </a:cubicBezTo>
                    <a:cubicBezTo>
                      <a:pt x="335" y="370"/>
                      <a:pt x="395" y="309"/>
                      <a:pt x="395" y="188"/>
                    </a:cubicBezTo>
                    <a:cubicBezTo>
                      <a:pt x="341" y="106"/>
                      <a:pt x="287" y="0"/>
                      <a:pt x="1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82" name="Google Shape;16882;p18"/>
              <p:cNvSpPr/>
              <p:nvPr/>
            </p:nvSpPr>
            <p:spPr>
              <a:xfrm>
                <a:off x="3191050" y="3305550"/>
                <a:ext cx="10675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98" extrusionOk="0">
                    <a:moveTo>
                      <a:pt x="206" y="0"/>
                    </a:moveTo>
                    <a:cubicBezTo>
                      <a:pt x="68" y="0"/>
                      <a:pt x="88" y="170"/>
                      <a:pt x="61" y="224"/>
                    </a:cubicBezTo>
                    <a:cubicBezTo>
                      <a:pt x="61" y="315"/>
                      <a:pt x="1" y="406"/>
                      <a:pt x="122" y="497"/>
                    </a:cubicBezTo>
                    <a:cubicBezTo>
                      <a:pt x="274" y="467"/>
                      <a:pt x="274" y="406"/>
                      <a:pt x="335" y="284"/>
                    </a:cubicBezTo>
                    <a:cubicBezTo>
                      <a:pt x="396" y="193"/>
                      <a:pt x="426" y="72"/>
                      <a:pt x="274" y="11"/>
                    </a:cubicBezTo>
                    <a:cubicBezTo>
                      <a:pt x="248" y="3"/>
                      <a:pt x="226" y="0"/>
                      <a:pt x="2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83" name="Google Shape;16883;p18"/>
              <p:cNvSpPr/>
              <p:nvPr/>
            </p:nvSpPr>
            <p:spPr>
              <a:xfrm>
                <a:off x="3394700" y="3298200"/>
                <a:ext cx="1447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427" extrusionOk="0">
                    <a:moveTo>
                      <a:pt x="122" y="1"/>
                    </a:moveTo>
                    <a:cubicBezTo>
                      <a:pt x="92" y="123"/>
                      <a:pt x="1" y="183"/>
                      <a:pt x="122" y="305"/>
                    </a:cubicBezTo>
                    <a:cubicBezTo>
                      <a:pt x="153" y="335"/>
                      <a:pt x="214" y="366"/>
                      <a:pt x="274" y="426"/>
                    </a:cubicBezTo>
                    <a:lnTo>
                      <a:pt x="396" y="426"/>
                    </a:lnTo>
                    <a:cubicBezTo>
                      <a:pt x="457" y="335"/>
                      <a:pt x="578" y="244"/>
                      <a:pt x="578" y="183"/>
                    </a:cubicBezTo>
                    <a:cubicBezTo>
                      <a:pt x="548" y="31"/>
                      <a:pt x="396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84" name="Google Shape;16884;p18"/>
              <p:cNvSpPr/>
              <p:nvPr/>
            </p:nvSpPr>
            <p:spPr>
              <a:xfrm>
                <a:off x="2963850" y="3292125"/>
                <a:ext cx="990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66" extrusionOk="0">
                    <a:moveTo>
                      <a:pt x="213" y="1"/>
                    </a:moveTo>
                    <a:cubicBezTo>
                      <a:pt x="122" y="31"/>
                      <a:pt x="31" y="62"/>
                      <a:pt x="31" y="153"/>
                    </a:cubicBezTo>
                    <a:cubicBezTo>
                      <a:pt x="0" y="244"/>
                      <a:pt x="92" y="366"/>
                      <a:pt x="213" y="366"/>
                    </a:cubicBezTo>
                    <a:cubicBezTo>
                      <a:pt x="304" y="366"/>
                      <a:pt x="396" y="305"/>
                      <a:pt x="396" y="214"/>
                    </a:cubicBezTo>
                    <a:cubicBezTo>
                      <a:pt x="396" y="62"/>
                      <a:pt x="335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85" name="Google Shape;16885;p18"/>
              <p:cNvSpPr/>
              <p:nvPr/>
            </p:nvSpPr>
            <p:spPr>
              <a:xfrm>
                <a:off x="3637100" y="2932700"/>
                <a:ext cx="10675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72" extrusionOk="0">
                    <a:moveTo>
                      <a:pt x="275" y="1"/>
                    </a:moveTo>
                    <a:cubicBezTo>
                      <a:pt x="153" y="1"/>
                      <a:pt x="31" y="61"/>
                      <a:pt x="1" y="183"/>
                    </a:cubicBezTo>
                    <a:cubicBezTo>
                      <a:pt x="1" y="274"/>
                      <a:pt x="62" y="365"/>
                      <a:pt x="183" y="365"/>
                    </a:cubicBezTo>
                    <a:cubicBezTo>
                      <a:pt x="195" y="369"/>
                      <a:pt x="208" y="371"/>
                      <a:pt x="221" y="371"/>
                    </a:cubicBezTo>
                    <a:cubicBezTo>
                      <a:pt x="305" y="371"/>
                      <a:pt x="400" y="289"/>
                      <a:pt x="427" y="183"/>
                    </a:cubicBezTo>
                    <a:cubicBezTo>
                      <a:pt x="427" y="92"/>
                      <a:pt x="366" y="1"/>
                      <a:pt x="2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86" name="Google Shape;16886;p18"/>
              <p:cNvSpPr/>
              <p:nvPr/>
            </p:nvSpPr>
            <p:spPr>
              <a:xfrm>
                <a:off x="3574800" y="3082250"/>
                <a:ext cx="91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47" extrusionOk="0">
                    <a:moveTo>
                      <a:pt x="199" y="1"/>
                    </a:moveTo>
                    <a:cubicBezTo>
                      <a:pt x="184" y="1"/>
                      <a:pt x="169" y="3"/>
                      <a:pt x="153" y="7"/>
                    </a:cubicBezTo>
                    <a:cubicBezTo>
                      <a:pt x="61" y="7"/>
                      <a:pt x="1" y="67"/>
                      <a:pt x="1" y="189"/>
                    </a:cubicBezTo>
                    <a:cubicBezTo>
                      <a:pt x="1" y="268"/>
                      <a:pt x="69" y="347"/>
                      <a:pt x="166" y="347"/>
                    </a:cubicBezTo>
                    <a:cubicBezTo>
                      <a:pt x="181" y="347"/>
                      <a:pt x="197" y="345"/>
                      <a:pt x="213" y="341"/>
                    </a:cubicBezTo>
                    <a:cubicBezTo>
                      <a:pt x="304" y="341"/>
                      <a:pt x="365" y="280"/>
                      <a:pt x="365" y="189"/>
                    </a:cubicBezTo>
                    <a:cubicBezTo>
                      <a:pt x="365" y="83"/>
                      <a:pt x="297" y="1"/>
                      <a:pt x="1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87" name="Google Shape;16887;p18"/>
              <p:cNvSpPr/>
              <p:nvPr/>
            </p:nvSpPr>
            <p:spPr>
              <a:xfrm>
                <a:off x="3564150" y="2953225"/>
                <a:ext cx="9925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66" extrusionOk="0">
                    <a:moveTo>
                      <a:pt x="214" y="0"/>
                    </a:moveTo>
                    <a:cubicBezTo>
                      <a:pt x="92" y="0"/>
                      <a:pt x="1" y="122"/>
                      <a:pt x="31" y="213"/>
                    </a:cubicBezTo>
                    <a:cubicBezTo>
                      <a:pt x="31" y="335"/>
                      <a:pt x="123" y="365"/>
                      <a:pt x="214" y="365"/>
                    </a:cubicBezTo>
                    <a:cubicBezTo>
                      <a:pt x="335" y="365"/>
                      <a:pt x="396" y="304"/>
                      <a:pt x="396" y="152"/>
                    </a:cubicBezTo>
                    <a:cubicBezTo>
                      <a:pt x="366" y="61"/>
                      <a:pt x="305" y="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88" name="Google Shape;16888;p18"/>
              <p:cNvSpPr/>
              <p:nvPr/>
            </p:nvSpPr>
            <p:spPr>
              <a:xfrm>
                <a:off x="3700275" y="2980300"/>
                <a:ext cx="121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322" extrusionOk="0">
                    <a:moveTo>
                      <a:pt x="198" y="1"/>
                    </a:moveTo>
                    <a:cubicBezTo>
                      <a:pt x="116" y="1"/>
                      <a:pt x="27" y="40"/>
                      <a:pt x="27" y="133"/>
                    </a:cubicBezTo>
                    <a:cubicBezTo>
                      <a:pt x="1" y="239"/>
                      <a:pt x="89" y="321"/>
                      <a:pt x="192" y="321"/>
                    </a:cubicBezTo>
                    <a:cubicBezTo>
                      <a:pt x="208" y="321"/>
                      <a:pt x="224" y="320"/>
                      <a:pt x="240" y="316"/>
                    </a:cubicBezTo>
                    <a:cubicBezTo>
                      <a:pt x="362" y="285"/>
                      <a:pt x="453" y="255"/>
                      <a:pt x="483" y="133"/>
                    </a:cubicBezTo>
                    <a:cubicBezTo>
                      <a:pt x="453" y="12"/>
                      <a:pt x="392" y="12"/>
                      <a:pt x="270" y="12"/>
                    </a:cubicBezTo>
                    <a:cubicBezTo>
                      <a:pt x="249" y="4"/>
                      <a:pt x="224" y="1"/>
                      <a:pt x="1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89" name="Google Shape;16889;p18"/>
              <p:cNvSpPr/>
              <p:nvPr/>
            </p:nvSpPr>
            <p:spPr>
              <a:xfrm>
                <a:off x="3004875" y="3372875"/>
                <a:ext cx="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94" extrusionOk="0">
                    <a:moveTo>
                      <a:pt x="305" y="0"/>
                    </a:moveTo>
                    <a:cubicBezTo>
                      <a:pt x="274" y="0"/>
                      <a:pt x="244" y="8"/>
                      <a:pt x="214" y="23"/>
                    </a:cubicBezTo>
                    <a:cubicBezTo>
                      <a:pt x="92" y="23"/>
                      <a:pt x="1" y="114"/>
                      <a:pt x="1" y="236"/>
                    </a:cubicBezTo>
                    <a:cubicBezTo>
                      <a:pt x="1" y="327"/>
                      <a:pt x="92" y="388"/>
                      <a:pt x="183" y="388"/>
                    </a:cubicBezTo>
                    <a:cubicBezTo>
                      <a:pt x="199" y="392"/>
                      <a:pt x="215" y="394"/>
                      <a:pt x="229" y="394"/>
                    </a:cubicBezTo>
                    <a:cubicBezTo>
                      <a:pt x="327" y="394"/>
                      <a:pt x="396" y="311"/>
                      <a:pt x="396" y="205"/>
                    </a:cubicBezTo>
                    <a:cubicBezTo>
                      <a:pt x="396" y="152"/>
                      <a:pt x="396" y="98"/>
                      <a:pt x="396" y="23"/>
                    </a:cubicBezTo>
                    <a:cubicBezTo>
                      <a:pt x="366" y="8"/>
                      <a:pt x="335" y="0"/>
                      <a:pt x="3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90" name="Google Shape;16890;p18"/>
              <p:cNvSpPr/>
              <p:nvPr/>
            </p:nvSpPr>
            <p:spPr>
              <a:xfrm>
                <a:off x="3817200" y="3102925"/>
                <a:ext cx="12950" cy="157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31" extrusionOk="0">
                    <a:moveTo>
                      <a:pt x="244" y="0"/>
                    </a:moveTo>
                    <a:cubicBezTo>
                      <a:pt x="183" y="243"/>
                      <a:pt x="1" y="395"/>
                      <a:pt x="153" y="608"/>
                    </a:cubicBezTo>
                    <a:cubicBezTo>
                      <a:pt x="183" y="623"/>
                      <a:pt x="214" y="631"/>
                      <a:pt x="244" y="631"/>
                    </a:cubicBezTo>
                    <a:cubicBezTo>
                      <a:pt x="274" y="631"/>
                      <a:pt x="305" y="623"/>
                      <a:pt x="335" y="608"/>
                    </a:cubicBezTo>
                    <a:cubicBezTo>
                      <a:pt x="517" y="395"/>
                      <a:pt x="305" y="274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91" name="Google Shape;16891;p18"/>
              <p:cNvSpPr/>
              <p:nvPr/>
            </p:nvSpPr>
            <p:spPr>
              <a:xfrm>
                <a:off x="3303525" y="3163150"/>
                <a:ext cx="121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371" extrusionOk="0">
                    <a:moveTo>
                      <a:pt x="210" y="0"/>
                    </a:moveTo>
                    <a:cubicBezTo>
                      <a:pt x="142" y="0"/>
                      <a:pt x="79" y="40"/>
                      <a:pt x="61" y="114"/>
                    </a:cubicBezTo>
                    <a:cubicBezTo>
                      <a:pt x="0" y="205"/>
                      <a:pt x="31" y="266"/>
                      <a:pt x="152" y="327"/>
                    </a:cubicBezTo>
                    <a:cubicBezTo>
                      <a:pt x="193" y="357"/>
                      <a:pt x="230" y="371"/>
                      <a:pt x="264" y="371"/>
                    </a:cubicBezTo>
                    <a:cubicBezTo>
                      <a:pt x="331" y="371"/>
                      <a:pt x="385" y="317"/>
                      <a:pt x="426" y="236"/>
                    </a:cubicBezTo>
                    <a:cubicBezTo>
                      <a:pt x="487" y="145"/>
                      <a:pt x="395" y="84"/>
                      <a:pt x="335" y="53"/>
                    </a:cubicBezTo>
                    <a:cubicBezTo>
                      <a:pt x="299" y="17"/>
                      <a:pt x="253" y="0"/>
                      <a:pt x="2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92" name="Google Shape;16892;p18"/>
              <p:cNvSpPr/>
              <p:nvPr/>
            </p:nvSpPr>
            <p:spPr>
              <a:xfrm>
                <a:off x="3903150" y="2801125"/>
                <a:ext cx="98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93" h="370" extrusionOk="0">
                    <a:moveTo>
                      <a:pt x="173" y="1"/>
                    </a:moveTo>
                    <a:cubicBezTo>
                      <a:pt x="71" y="1"/>
                      <a:pt x="1" y="109"/>
                      <a:pt x="28" y="218"/>
                    </a:cubicBezTo>
                    <a:cubicBezTo>
                      <a:pt x="28" y="309"/>
                      <a:pt x="119" y="370"/>
                      <a:pt x="210" y="370"/>
                    </a:cubicBezTo>
                    <a:cubicBezTo>
                      <a:pt x="332" y="340"/>
                      <a:pt x="393" y="279"/>
                      <a:pt x="362" y="66"/>
                    </a:cubicBezTo>
                    <a:cubicBezTo>
                      <a:pt x="332" y="5"/>
                      <a:pt x="271" y="5"/>
                      <a:pt x="210" y="5"/>
                    </a:cubicBezTo>
                    <a:cubicBezTo>
                      <a:pt x="197" y="2"/>
                      <a:pt x="185" y="1"/>
                      <a:pt x="1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93" name="Google Shape;16893;p18"/>
              <p:cNvSpPr/>
              <p:nvPr/>
            </p:nvSpPr>
            <p:spPr>
              <a:xfrm>
                <a:off x="3081625" y="3156100"/>
                <a:ext cx="1522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53" extrusionOk="0">
                    <a:moveTo>
                      <a:pt x="335" y="1"/>
                    </a:moveTo>
                    <a:cubicBezTo>
                      <a:pt x="1" y="123"/>
                      <a:pt x="183" y="366"/>
                      <a:pt x="183" y="548"/>
                    </a:cubicBezTo>
                    <a:cubicBezTo>
                      <a:pt x="202" y="551"/>
                      <a:pt x="221" y="553"/>
                      <a:pt x="239" y="553"/>
                    </a:cubicBezTo>
                    <a:cubicBezTo>
                      <a:pt x="402" y="553"/>
                      <a:pt x="554" y="438"/>
                      <a:pt x="609" y="275"/>
                    </a:cubicBezTo>
                    <a:cubicBezTo>
                      <a:pt x="517" y="183"/>
                      <a:pt x="457" y="62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94" name="Google Shape;16894;p18"/>
              <p:cNvSpPr/>
              <p:nvPr/>
            </p:nvSpPr>
            <p:spPr>
              <a:xfrm>
                <a:off x="3197900" y="3149275"/>
                <a:ext cx="10650" cy="9900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96" extrusionOk="0">
                    <a:moveTo>
                      <a:pt x="213" y="0"/>
                    </a:moveTo>
                    <a:cubicBezTo>
                      <a:pt x="91" y="0"/>
                      <a:pt x="0" y="92"/>
                      <a:pt x="31" y="213"/>
                    </a:cubicBezTo>
                    <a:cubicBezTo>
                      <a:pt x="61" y="335"/>
                      <a:pt x="122" y="365"/>
                      <a:pt x="213" y="396"/>
                    </a:cubicBezTo>
                    <a:cubicBezTo>
                      <a:pt x="335" y="396"/>
                      <a:pt x="426" y="304"/>
                      <a:pt x="395" y="152"/>
                    </a:cubicBezTo>
                    <a:cubicBezTo>
                      <a:pt x="395" y="61"/>
                      <a:pt x="304" y="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95" name="Google Shape;16895;p18"/>
              <p:cNvSpPr/>
              <p:nvPr/>
            </p:nvSpPr>
            <p:spPr>
              <a:xfrm>
                <a:off x="3232850" y="3327075"/>
                <a:ext cx="9150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36" extrusionOk="0">
                    <a:moveTo>
                      <a:pt x="213" y="1"/>
                    </a:moveTo>
                    <a:cubicBezTo>
                      <a:pt x="92" y="31"/>
                      <a:pt x="0" y="92"/>
                      <a:pt x="31" y="214"/>
                    </a:cubicBezTo>
                    <a:cubicBezTo>
                      <a:pt x="31" y="275"/>
                      <a:pt x="92" y="335"/>
                      <a:pt x="152" y="335"/>
                    </a:cubicBezTo>
                    <a:cubicBezTo>
                      <a:pt x="304" y="335"/>
                      <a:pt x="365" y="244"/>
                      <a:pt x="335" y="123"/>
                    </a:cubicBezTo>
                    <a:cubicBezTo>
                      <a:pt x="335" y="31"/>
                      <a:pt x="274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96" name="Google Shape;16896;p18"/>
              <p:cNvSpPr/>
              <p:nvPr/>
            </p:nvSpPr>
            <p:spPr>
              <a:xfrm>
                <a:off x="3760225" y="2885900"/>
                <a:ext cx="12925" cy="6475"/>
              </a:xfrm>
              <a:custGeom>
                <a:avLst/>
                <a:gdLst/>
                <a:ahLst/>
                <a:cxnLst/>
                <a:rect l="l" t="t" r="r" b="b"/>
                <a:pathLst>
                  <a:path w="517" h="259" extrusionOk="0">
                    <a:moveTo>
                      <a:pt x="371" y="0"/>
                    </a:moveTo>
                    <a:cubicBezTo>
                      <a:pt x="340" y="0"/>
                      <a:pt x="307" y="7"/>
                      <a:pt x="274" y="19"/>
                    </a:cubicBezTo>
                    <a:cubicBezTo>
                      <a:pt x="152" y="49"/>
                      <a:pt x="61" y="79"/>
                      <a:pt x="0" y="171"/>
                    </a:cubicBezTo>
                    <a:cubicBezTo>
                      <a:pt x="50" y="238"/>
                      <a:pt x="101" y="258"/>
                      <a:pt x="156" y="258"/>
                    </a:cubicBezTo>
                    <a:cubicBezTo>
                      <a:pt x="201" y="258"/>
                      <a:pt x="250" y="245"/>
                      <a:pt x="304" y="231"/>
                    </a:cubicBezTo>
                    <a:cubicBezTo>
                      <a:pt x="395" y="231"/>
                      <a:pt x="517" y="231"/>
                      <a:pt x="486" y="79"/>
                    </a:cubicBezTo>
                    <a:cubicBezTo>
                      <a:pt x="467" y="22"/>
                      <a:pt x="423" y="0"/>
                      <a:pt x="3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97" name="Google Shape;16897;p18"/>
              <p:cNvSpPr/>
              <p:nvPr/>
            </p:nvSpPr>
            <p:spPr>
              <a:xfrm>
                <a:off x="3778450" y="3035900"/>
                <a:ext cx="9150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11" extrusionOk="0">
                    <a:moveTo>
                      <a:pt x="177" y="1"/>
                    </a:moveTo>
                    <a:cubicBezTo>
                      <a:pt x="99" y="1"/>
                      <a:pt x="31" y="79"/>
                      <a:pt x="31" y="158"/>
                    </a:cubicBezTo>
                    <a:cubicBezTo>
                      <a:pt x="1" y="250"/>
                      <a:pt x="61" y="310"/>
                      <a:pt x="183" y="310"/>
                    </a:cubicBezTo>
                    <a:cubicBezTo>
                      <a:pt x="274" y="310"/>
                      <a:pt x="335" y="280"/>
                      <a:pt x="365" y="189"/>
                    </a:cubicBezTo>
                    <a:cubicBezTo>
                      <a:pt x="365" y="98"/>
                      <a:pt x="335" y="6"/>
                      <a:pt x="213" y="6"/>
                    </a:cubicBezTo>
                    <a:cubicBezTo>
                      <a:pt x="201" y="2"/>
                      <a:pt x="189" y="1"/>
                      <a:pt x="1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98" name="Google Shape;16898;p18"/>
              <p:cNvSpPr/>
              <p:nvPr/>
            </p:nvSpPr>
            <p:spPr>
              <a:xfrm>
                <a:off x="3613550" y="2886200"/>
                <a:ext cx="980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47" extrusionOk="0">
                    <a:moveTo>
                      <a:pt x="220" y="1"/>
                    </a:moveTo>
                    <a:cubicBezTo>
                      <a:pt x="208" y="1"/>
                      <a:pt x="195" y="2"/>
                      <a:pt x="183" y="7"/>
                    </a:cubicBezTo>
                    <a:cubicBezTo>
                      <a:pt x="92" y="7"/>
                      <a:pt x="1" y="67"/>
                      <a:pt x="1" y="159"/>
                    </a:cubicBezTo>
                    <a:cubicBezTo>
                      <a:pt x="1" y="250"/>
                      <a:pt x="62" y="341"/>
                      <a:pt x="153" y="341"/>
                    </a:cubicBezTo>
                    <a:cubicBezTo>
                      <a:pt x="169" y="345"/>
                      <a:pt x="185" y="347"/>
                      <a:pt x="200" y="347"/>
                    </a:cubicBezTo>
                    <a:cubicBezTo>
                      <a:pt x="304" y="347"/>
                      <a:pt x="392" y="264"/>
                      <a:pt x="365" y="159"/>
                    </a:cubicBezTo>
                    <a:cubicBezTo>
                      <a:pt x="365" y="80"/>
                      <a:pt x="297" y="1"/>
                      <a:pt x="2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99" name="Google Shape;16899;p18"/>
              <p:cNvSpPr/>
              <p:nvPr/>
            </p:nvSpPr>
            <p:spPr>
              <a:xfrm>
                <a:off x="3138625" y="3320250"/>
                <a:ext cx="83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43" extrusionOk="0">
                    <a:moveTo>
                      <a:pt x="213" y="0"/>
                    </a:moveTo>
                    <a:cubicBezTo>
                      <a:pt x="92" y="0"/>
                      <a:pt x="0" y="92"/>
                      <a:pt x="0" y="183"/>
                    </a:cubicBezTo>
                    <a:cubicBezTo>
                      <a:pt x="0" y="274"/>
                      <a:pt x="31" y="335"/>
                      <a:pt x="122" y="335"/>
                    </a:cubicBezTo>
                    <a:cubicBezTo>
                      <a:pt x="143" y="340"/>
                      <a:pt x="162" y="343"/>
                      <a:pt x="179" y="343"/>
                    </a:cubicBezTo>
                    <a:cubicBezTo>
                      <a:pt x="264" y="343"/>
                      <a:pt x="310" y="284"/>
                      <a:pt x="335" y="183"/>
                    </a:cubicBezTo>
                    <a:cubicBezTo>
                      <a:pt x="335" y="92"/>
                      <a:pt x="304" y="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00" name="Google Shape;16900;p18"/>
              <p:cNvSpPr/>
              <p:nvPr/>
            </p:nvSpPr>
            <p:spPr>
              <a:xfrm>
                <a:off x="3106700" y="3035300"/>
                <a:ext cx="915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46" extrusionOk="0">
                    <a:moveTo>
                      <a:pt x="153" y="0"/>
                    </a:moveTo>
                    <a:cubicBezTo>
                      <a:pt x="62" y="0"/>
                      <a:pt x="31" y="61"/>
                      <a:pt x="31" y="122"/>
                    </a:cubicBezTo>
                    <a:cubicBezTo>
                      <a:pt x="1" y="213"/>
                      <a:pt x="62" y="304"/>
                      <a:pt x="153" y="334"/>
                    </a:cubicBezTo>
                    <a:cubicBezTo>
                      <a:pt x="176" y="342"/>
                      <a:pt x="198" y="346"/>
                      <a:pt x="220" y="346"/>
                    </a:cubicBezTo>
                    <a:cubicBezTo>
                      <a:pt x="286" y="346"/>
                      <a:pt x="343" y="312"/>
                      <a:pt x="366" y="243"/>
                    </a:cubicBezTo>
                    <a:cubicBezTo>
                      <a:pt x="366" y="122"/>
                      <a:pt x="274" y="30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01" name="Google Shape;16901;p18"/>
              <p:cNvSpPr/>
              <p:nvPr/>
            </p:nvSpPr>
            <p:spPr>
              <a:xfrm>
                <a:off x="3246525" y="2909625"/>
                <a:ext cx="9150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24" extrusionOk="0">
                    <a:moveTo>
                      <a:pt x="150" y="1"/>
                    </a:moveTo>
                    <a:cubicBezTo>
                      <a:pt x="84" y="1"/>
                      <a:pt x="31" y="41"/>
                      <a:pt x="31" y="133"/>
                    </a:cubicBezTo>
                    <a:cubicBezTo>
                      <a:pt x="1" y="225"/>
                      <a:pt x="61" y="316"/>
                      <a:pt x="153" y="316"/>
                    </a:cubicBezTo>
                    <a:cubicBezTo>
                      <a:pt x="174" y="321"/>
                      <a:pt x="195" y="324"/>
                      <a:pt x="214" y="324"/>
                    </a:cubicBezTo>
                    <a:cubicBezTo>
                      <a:pt x="304" y="324"/>
                      <a:pt x="365" y="269"/>
                      <a:pt x="365" y="194"/>
                    </a:cubicBezTo>
                    <a:cubicBezTo>
                      <a:pt x="335" y="103"/>
                      <a:pt x="305" y="12"/>
                      <a:pt x="213" y="12"/>
                    </a:cubicBezTo>
                    <a:cubicBezTo>
                      <a:pt x="192" y="5"/>
                      <a:pt x="170" y="1"/>
                      <a:pt x="1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02" name="Google Shape;16902;p18"/>
              <p:cNvSpPr/>
              <p:nvPr/>
            </p:nvSpPr>
            <p:spPr>
              <a:xfrm>
                <a:off x="3849875" y="2764500"/>
                <a:ext cx="9150" cy="81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27" extrusionOk="0">
                    <a:moveTo>
                      <a:pt x="208" y="1"/>
                    </a:moveTo>
                    <a:cubicBezTo>
                      <a:pt x="191" y="1"/>
                      <a:pt x="172" y="5"/>
                      <a:pt x="153" y="11"/>
                    </a:cubicBezTo>
                    <a:cubicBezTo>
                      <a:pt x="62" y="42"/>
                      <a:pt x="1" y="133"/>
                      <a:pt x="1" y="224"/>
                    </a:cubicBezTo>
                    <a:cubicBezTo>
                      <a:pt x="24" y="292"/>
                      <a:pt x="81" y="327"/>
                      <a:pt x="146" y="327"/>
                    </a:cubicBezTo>
                    <a:cubicBezTo>
                      <a:pt x="168" y="327"/>
                      <a:pt x="191" y="323"/>
                      <a:pt x="214" y="315"/>
                    </a:cubicBezTo>
                    <a:cubicBezTo>
                      <a:pt x="305" y="285"/>
                      <a:pt x="366" y="224"/>
                      <a:pt x="366" y="194"/>
                    </a:cubicBezTo>
                    <a:cubicBezTo>
                      <a:pt x="318" y="50"/>
                      <a:pt x="270" y="1"/>
                      <a:pt x="2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03" name="Google Shape;16903;p18"/>
              <p:cNvSpPr/>
              <p:nvPr/>
            </p:nvSpPr>
            <p:spPr>
              <a:xfrm>
                <a:off x="3111275" y="3292125"/>
                <a:ext cx="1142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244" extrusionOk="0">
                    <a:moveTo>
                      <a:pt x="243" y="1"/>
                    </a:moveTo>
                    <a:cubicBezTo>
                      <a:pt x="152" y="1"/>
                      <a:pt x="31" y="1"/>
                      <a:pt x="31" y="92"/>
                    </a:cubicBezTo>
                    <a:cubicBezTo>
                      <a:pt x="0" y="244"/>
                      <a:pt x="152" y="244"/>
                      <a:pt x="243" y="244"/>
                    </a:cubicBezTo>
                    <a:cubicBezTo>
                      <a:pt x="335" y="244"/>
                      <a:pt x="456" y="244"/>
                      <a:pt x="426" y="122"/>
                    </a:cubicBezTo>
                    <a:cubicBezTo>
                      <a:pt x="426" y="1"/>
                      <a:pt x="335" y="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04" name="Google Shape;16904;p18"/>
              <p:cNvSpPr/>
              <p:nvPr/>
            </p:nvSpPr>
            <p:spPr>
              <a:xfrm>
                <a:off x="2716875" y="3041375"/>
                <a:ext cx="91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41" extrusionOk="0">
                    <a:moveTo>
                      <a:pt x="214" y="0"/>
                    </a:moveTo>
                    <a:cubicBezTo>
                      <a:pt x="122" y="0"/>
                      <a:pt x="31" y="61"/>
                      <a:pt x="31" y="152"/>
                    </a:cubicBezTo>
                    <a:cubicBezTo>
                      <a:pt x="1" y="213"/>
                      <a:pt x="31" y="304"/>
                      <a:pt x="122" y="335"/>
                    </a:cubicBezTo>
                    <a:cubicBezTo>
                      <a:pt x="139" y="339"/>
                      <a:pt x="154" y="341"/>
                      <a:pt x="168" y="341"/>
                    </a:cubicBezTo>
                    <a:cubicBezTo>
                      <a:pt x="260" y="341"/>
                      <a:pt x="313" y="262"/>
                      <a:pt x="366" y="183"/>
                    </a:cubicBezTo>
                    <a:cubicBezTo>
                      <a:pt x="366" y="61"/>
                      <a:pt x="305" y="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05" name="Google Shape;16905;p18"/>
              <p:cNvSpPr/>
              <p:nvPr/>
            </p:nvSpPr>
            <p:spPr>
              <a:xfrm>
                <a:off x="2950925" y="3346075"/>
                <a:ext cx="990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66" extrusionOk="0">
                    <a:moveTo>
                      <a:pt x="213" y="1"/>
                    </a:moveTo>
                    <a:cubicBezTo>
                      <a:pt x="92" y="1"/>
                      <a:pt x="1" y="62"/>
                      <a:pt x="1" y="183"/>
                    </a:cubicBezTo>
                    <a:cubicBezTo>
                      <a:pt x="1" y="274"/>
                      <a:pt x="92" y="366"/>
                      <a:pt x="183" y="366"/>
                    </a:cubicBezTo>
                    <a:cubicBezTo>
                      <a:pt x="274" y="335"/>
                      <a:pt x="335" y="274"/>
                      <a:pt x="365" y="183"/>
                    </a:cubicBezTo>
                    <a:cubicBezTo>
                      <a:pt x="396" y="92"/>
                      <a:pt x="305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06" name="Google Shape;16906;p18"/>
              <p:cNvSpPr/>
              <p:nvPr/>
            </p:nvSpPr>
            <p:spPr>
              <a:xfrm>
                <a:off x="3823275" y="3035300"/>
                <a:ext cx="99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35" extrusionOk="0">
                    <a:moveTo>
                      <a:pt x="214" y="0"/>
                    </a:moveTo>
                    <a:cubicBezTo>
                      <a:pt x="123" y="0"/>
                      <a:pt x="31" y="61"/>
                      <a:pt x="31" y="152"/>
                    </a:cubicBezTo>
                    <a:cubicBezTo>
                      <a:pt x="1" y="274"/>
                      <a:pt x="92" y="334"/>
                      <a:pt x="244" y="334"/>
                    </a:cubicBezTo>
                    <a:cubicBezTo>
                      <a:pt x="335" y="334"/>
                      <a:pt x="396" y="243"/>
                      <a:pt x="396" y="152"/>
                    </a:cubicBezTo>
                    <a:cubicBezTo>
                      <a:pt x="396" y="61"/>
                      <a:pt x="305" y="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07" name="Google Shape;16907;p18"/>
              <p:cNvSpPr/>
              <p:nvPr/>
            </p:nvSpPr>
            <p:spPr>
              <a:xfrm>
                <a:off x="3125700" y="3231150"/>
                <a:ext cx="9900" cy="87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51" extrusionOk="0">
                    <a:moveTo>
                      <a:pt x="202" y="0"/>
                    </a:moveTo>
                    <a:cubicBezTo>
                      <a:pt x="185" y="0"/>
                      <a:pt x="168" y="3"/>
                      <a:pt x="153" y="8"/>
                    </a:cubicBezTo>
                    <a:cubicBezTo>
                      <a:pt x="61" y="8"/>
                      <a:pt x="1" y="99"/>
                      <a:pt x="1" y="191"/>
                    </a:cubicBezTo>
                    <a:cubicBezTo>
                      <a:pt x="1" y="291"/>
                      <a:pt x="84" y="350"/>
                      <a:pt x="182" y="350"/>
                    </a:cubicBezTo>
                    <a:cubicBezTo>
                      <a:pt x="202" y="350"/>
                      <a:pt x="223" y="348"/>
                      <a:pt x="244" y="342"/>
                    </a:cubicBezTo>
                    <a:cubicBezTo>
                      <a:pt x="335" y="312"/>
                      <a:pt x="396" y="221"/>
                      <a:pt x="396" y="160"/>
                    </a:cubicBezTo>
                    <a:cubicBezTo>
                      <a:pt x="371" y="59"/>
                      <a:pt x="283" y="0"/>
                      <a:pt x="2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08" name="Google Shape;16908;p18"/>
              <p:cNvSpPr/>
              <p:nvPr/>
            </p:nvSpPr>
            <p:spPr>
              <a:xfrm>
                <a:off x="3408375" y="3064925"/>
                <a:ext cx="915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66" extrusionOk="0">
                    <a:moveTo>
                      <a:pt x="183" y="0"/>
                    </a:moveTo>
                    <a:cubicBezTo>
                      <a:pt x="92" y="0"/>
                      <a:pt x="1" y="92"/>
                      <a:pt x="1" y="183"/>
                    </a:cubicBezTo>
                    <a:cubicBezTo>
                      <a:pt x="1" y="274"/>
                      <a:pt x="31" y="365"/>
                      <a:pt x="153" y="365"/>
                    </a:cubicBezTo>
                    <a:cubicBezTo>
                      <a:pt x="274" y="335"/>
                      <a:pt x="366" y="244"/>
                      <a:pt x="366" y="152"/>
                    </a:cubicBezTo>
                    <a:cubicBezTo>
                      <a:pt x="335" y="31"/>
                      <a:pt x="274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09" name="Google Shape;16909;p18"/>
              <p:cNvSpPr/>
              <p:nvPr/>
            </p:nvSpPr>
            <p:spPr>
              <a:xfrm>
                <a:off x="3487425" y="2959675"/>
                <a:ext cx="10650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20" extrusionOk="0">
                    <a:moveTo>
                      <a:pt x="194" y="1"/>
                    </a:moveTo>
                    <a:cubicBezTo>
                      <a:pt x="105" y="1"/>
                      <a:pt x="22" y="38"/>
                      <a:pt x="0" y="168"/>
                    </a:cubicBezTo>
                    <a:cubicBezTo>
                      <a:pt x="0" y="259"/>
                      <a:pt x="61" y="320"/>
                      <a:pt x="152" y="320"/>
                    </a:cubicBezTo>
                    <a:cubicBezTo>
                      <a:pt x="243" y="320"/>
                      <a:pt x="334" y="259"/>
                      <a:pt x="365" y="168"/>
                    </a:cubicBezTo>
                    <a:cubicBezTo>
                      <a:pt x="426" y="46"/>
                      <a:pt x="365" y="16"/>
                      <a:pt x="304" y="16"/>
                    </a:cubicBezTo>
                    <a:cubicBezTo>
                      <a:pt x="269" y="7"/>
                      <a:pt x="231" y="1"/>
                      <a:pt x="1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0" name="Google Shape;16910;p18"/>
              <p:cNvSpPr/>
              <p:nvPr/>
            </p:nvSpPr>
            <p:spPr>
              <a:xfrm>
                <a:off x="3806575" y="2998050"/>
                <a:ext cx="8375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6" extrusionOk="0">
                    <a:moveTo>
                      <a:pt x="183" y="1"/>
                    </a:moveTo>
                    <a:cubicBezTo>
                      <a:pt x="61" y="1"/>
                      <a:pt x="0" y="92"/>
                      <a:pt x="0" y="183"/>
                    </a:cubicBezTo>
                    <a:cubicBezTo>
                      <a:pt x="31" y="274"/>
                      <a:pt x="122" y="335"/>
                      <a:pt x="213" y="335"/>
                    </a:cubicBezTo>
                    <a:cubicBezTo>
                      <a:pt x="335" y="305"/>
                      <a:pt x="335" y="213"/>
                      <a:pt x="304" y="122"/>
                    </a:cubicBezTo>
                    <a:cubicBezTo>
                      <a:pt x="304" y="61"/>
                      <a:pt x="243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1" name="Google Shape;16911;p18"/>
              <p:cNvSpPr/>
              <p:nvPr/>
            </p:nvSpPr>
            <p:spPr>
              <a:xfrm>
                <a:off x="3598350" y="2991075"/>
                <a:ext cx="10675" cy="1307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523" extrusionOk="0">
                    <a:moveTo>
                      <a:pt x="218" y="0"/>
                    </a:moveTo>
                    <a:cubicBezTo>
                      <a:pt x="138" y="0"/>
                      <a:pt x="63" y="77"/>
                      <a:pt x="1" y="97"/>
                    </a:cubicBezTo>
                    <a:lnTo>
                      <a:pt x="244" y="523"/>
                    </a:lnTo>
                    <a:cubicBezTo>
                      <a:pt x="214" y="340"/>
                      <a:pt x="426" y="188"/>
                      <a:pt x="335" y="67"/>
                    </a:cubicBezTo>
                    <a:cubicBezTo>
                      <a:pt x="296" y="18"/>
                      <a:pt x="257" y="0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2" name="Google Shape;16912;p18"/>
              <p:cNvSpPr/>
              <p:nvPr/>
            </p:nvSpPr>
            <p:spPr>
              <a:xfrm>
                <a:off x="3225250" y="2967650"/>
                <a:ext cx="837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05" extrusionOk="0">
                    <a:moveTo>
                      <a:pt x="152" y="1"/>
                    </a:moveTo>
                    <a:cubicBezTo>
                      <a:pt x="61" y="1"/>
                      <a:pt x="31" y="31"/>
                      <a:pt x="31" y="122"/>
                    </a:cubicBezTo>
                    <a:cubicBezTo>
                      <a:pt x="1" y="214"/>
                      <a:pt x="31" y="305"/>
                      <a:pt x="152" y="305"/>
                    </a:cubicBezTo>
                    <a:cubicBezTo>
                      <a:pt x="244" y="305"/>
                      <a:pt x="304" y="244"/>
                      <a:pt x="335" y="153"/>
                    </a:cubicBezTo>
                    <a:cubicBezTo>
                      <a:pt x="335" y="62"/>
                      <a:pt x="244" y="1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3" name="Google Shape;16913;p18"/>
              <p:cNvSpPr/>
              <p:nvPr/>
            </p:nvSpPr>
            <p:spPr>
              <a:xfrm>
                <a:off x="3482850" y="3353675"/>
                <a:ext cx="8375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3" extrusionOk="0">
                    <a:moveTo>
                      <a:pt x="153" y="1"/>
                    </a:moveTo>
                    <a:cubicBezTo>
                      <a:pt x="31" y="1"/>
                      <a:pt x="1" y="92"/>
                      <a:pt x="31" y="183"/>
                    </a:cubicBezTo>
                    <a:cubicBezTo>
                      <a:pt x="31" y="258"/>
                      <a:pt x="72" y="313"/>
                      <a:pt x="138" y="313"/>
                    </a:cubicBezTo>
                    <a:cubicBezTo>
                      <a:pt x="152" y="313"/>
                      <a:pt x="167" y="310"/>
                      <a:pt x="183" y="305"/>
                    </a:cubicBezTo>
                    <a:cubicBezTo>
                      <a:pt x="274" y="305"/>
                      <a:pt x="335" y="214"/>
                      <a:pt x="335" y="153"/>
                    </a:cubicBezTo>
                    <a:cubicBezTo>
                      <a:pt x="335" y="31"/>
                      <a:pt x="244" y="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4" name="Google Shape;16914;p18"/>
              <p:cNvSpPr/>
              <p:nvPr/>
            </p:nvSpPr>
            <p:spPr>
              <a:xfrm>
                <a:off x="3344550" y="2941625"/>
                <a:ext cx="8375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3" extrusionOk="0">
                    <a:moveTo>
                      <a:pt x="198" y="1"/>
                    </a:moveTo>
                    <a:cubicBezTo>
                      <a:pt x="184" y="1"/>
                      <a:pt x="169" y="3"/>
                      <a:pt x="153" y="8"/>
                    </a:cubicBezTo>
                    <a:cubicBezTo>
                      <a:pt x="61" y="8"/>
                      <a:pt x="1" y="100"/>
                      <a:pt x="31" y="191"/>
                    </a:cubicBezTo>
                    <a:cubicBezTo>
                      <a:pt x="31" y="282"/>
                      <a:pt x="122" y="312"/>
                      <a:pt x="183" y="312"/>
                    </a:cubicBezTo>
                    <a:cubicBezTo>
                      <a:pt x="274" y="312"/>
                      <a:pt x="335" y="221"/>
                      <a:pt x="335" y="130"/>
                    </a:cubicBezTo>
                    <a:cubicBezTo>
                      <a:pt x="310" y="55"/>
                      <a:pt x="264" y="1"/>
                      <a:pt x="1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5" name="Google Shape;16915;p18"/>
              <p:cNvSpPr/>
              <p:nvPr/>
            </p:nvSpPr>
            <p:spPr>
              <a:xfrm>
                <a:off x="3849125" y="2893200"/>
                <a:ext cx="837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05" extrusionOk="0">
                    <a:moveTo>
                      <a:pt x="152" y="0"/>
                    </a:moveTo>
                    <a:cubicBezTo>
                      <a:pt x="61" y="0"/>
                      <a:pt x="0" y="61"/>
                      <a:pt x="0" y="152"/>
                    </a:cubicBezTo>
                    <a:cubicBezTo>
                      <a:pt x="0" y="243"/>
                      <a:pt x="61" y="304"/>
                      <a:pt x="122" y="304"/>
                    </a:cubicBezTo>
                    <a:cubicBezTo>
                      <a:pt x="213" y="304"/>
                      <a:pt x="304" y="243"/>
                      <a:pt x="304" y="152"/>
                    </a:cubicBezTo>
                    <a:cubicBezTo>
                      <a:pt x="335" y="61"/>
                      <a:pt x="244" y="0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6" name="Google Shape;16916;p18"/>
              <p:cNvSpPr/>
              <p:nvPr/>
            </p:nvSpPr>
            <p:spPr>
              <a:xfrm>
                <a:off x="3514000" y="2884075"/>
                <a:ext cx="84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05" extrusionOk="0">
                    <a:moveTo>
                      <a:pt x="153" y="0"/>
                    </a:moveTo>
                    <a:cubicBezTo>
                      <a:pt x="62" y="0"/>
                      <a:pt x="1" y="92"/>
                      <a:pt x="31" y="183"/>
                    </a:cubicBezTo>
                    <a:cubicBezTo>
                      <a:pt x="31" y="274"/>
                      <a:pt x="92" y="304"/>
                      <a:pt x="153" y="304"/>
                    </a:cubicBezTo>
                    <a:cubicBezTo>
                      <a:pt x="274" y="304"/>
                      <a:pt x="335" y="274"/>
                      <a:pt x="335" y="152"/>
                    </a:cubicBezTo>
                    <a:cubicBezTo>
                      <a:pt x="335" y="61"/>
                      <a:pt x="244" y="0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7" name="Google Shape;16917;p18"/>
              <p:cNvSpPr/>
              <p:nvPr/>
            </p:nvSpPr>
            <p:spPr>
              <a:xfrm>
                <a:off x="3961575" y="2874075"/>
                <a:ext cx="8400" cy="7750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0" extrusionOk="0">
                    <a:moveTo>
                      <a:pt x="154" y="0"/>
                    </a:moveTo>
                    <a:cubicBezTo>
                      <a:pt x="73" y="0"/>
                      <a:pt x="1" y="103"/>
                      <a:pt x="1" y="157"/>
                    </a:cubicBezTo>
                    <a:cubicBezTo>
                      <a:pt x="1" y="248"/>
                      <a:pt x="62" y="279"/>
                      <a:pt x="153" y="309"/>
                    </a:cubicBezTo>
                    <a:cubicBezTo>
                      <a:pt x="244" y="309"/>
                      <a:pt x="335" y="279"/>
                      <a:pt x="335" y="188"/>
                    </a:cubicBezTo>
                    <a:cubicBezTo>
                      <a:pt x="335" y="66"/>
                      <a:pt x="275" y="5"/>
                      <a:pt x="183" y="5"/>
                    </a:cubicBezTo>
                    <a:cubicBezTo>
                      <a:pt x="173" y="2"/>
                      <a:pt x="164" y="0"/>
                      <a:pt x="1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8" name="Google Shape;16918;p18"/>
              <p:cNvSpPr/>
              <p:nvPr/>
            </p:nvSpPr>
            <p:spPr>
              <a:xfrm>
                <a:off x="3641675" y="2868125"/>
                <a:ext cx="13700" cy="133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32" extrusionOk="0">
                    <a:moveTo>
                      <a:pt x="547" y="0"/>
                    </a:moveTo>
                    <a:lnTo>
                      <a:pt x="547" y="0"/>
                    </a:lnTo>
                    <a:cubicBezTo>
                      <a:pt x="410" y="192"/>
                      <a:pt x="347" y="434"/>
                      <a:pt x="90" y="434"/>
                    </a:cubicBezTo>
                    <a:cubicBezTo>
                      <a:pt x="62" y="434"/>
                      <a:pt x="33" y="431"/>
                      <a:pt x="0" y="426"/>
                    </a:cubicBezTo>
                    <a:lnTo>
                      <a:pt x="0" y="426"/>
                    </a:lnTo>
                    <a:cubicBezTo>
                      <a:pt x="183" y="490"/>
                      <a:pt x="301" y="532"/>
                      <a:pt x="379" y="532"/>
                    </a:cubicBezTo>
                    <a:cubicBezTo>
                      <a:pt x="521" y="532"/>
                      <a:pt x="528" y="393"/>
                      <a:pt x="5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9" name="Google Shape;16919;p18"/>
              <p:cNvSpPr/>
              <p:nvPr/>
            </p:nvSpPr>
            <p:spPr>
              <a:xfrm>
                <a:off x="3823275" y="2852725"/>
                <a:ext cx="840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13" extrusionOk="0">
                    <a:moveTo>
                      <a:pt x="201" y="0"/>
                    </a:moveTo>
                    <a:cubicBezTo>
                      <a:pt x="185" y="0"/>
                      <a:pt x="169" y="3"/>
                      <a:pt x="153" y="8"/>
                    </a:cubicBezTo>
                    <a:cubicBezTo>
                      <a:pt x="92" y="39"/>
                      <a:pt x="31" y="69"/>
                      <a:pt x="31" y="130"/>
                    </a:cubicBezTo>
                    <a:cubicBezTo>
                      <a:pt x="1" y="221"/>
                      <a:pt x="92" y="312"/>
                      <a:pt x="183" y="312"/>
                    </a:cubicBezTo>
                    <a:cubicBezTo>
                      <a:pt x="274" y="312"/>
                      <a:pt x="335" y="251"/>
                      <a:pt x="335" y="130"/>
                    </a:cubicBezTo>
                    <a:cubicBezTo>
                      <a:pt x="335" y="55"/>
                      <a:pt x="274" y="0"/>
                      <a:pt x="2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0" name="Google Shape;16920;p18"/>
              <p:cNvSpPr/>
              <p:nvPr/>
            </p:nvSpPr>
            <p:spPr>
              <a:xfrm>
                <a:off x="3647000" y="2784525"/>
                <a:ext cx="8375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41" extrusionOk="0">
                    <a:moveTo>
                      <a:pt x="213" y="1"/>
                    </a:moveTo>
                    <a:cubicBezTo>
                      <a:pt x="122" y="1"/>
                      <a:pt x="31" y="61"/>
                      <a:pt x="31" y="153"/>
                    </a:cubicBezTo>
                    <a:cubicBezTo>
                      <a:pt x="0" y="244"/>
                      <a:pt x="61" y="304"/>
                      <a:pt x="152" y="335"/>
                    </a:cubicBezTo>
                    <a:cubicBezTo>
                      <a:pt x="164" y="339"/>
                      <a:pt x="177" y="341"/>
                      <a:pt x="189" y="341"/>
                    </a:cubicBezTo>
                    <a:cubicBezTo>
                      <a:pt x="266" y="341"/>
                      <a:pt x="334" y="262"/>
                      <a:pt x="334" y="183"/>
                    </a:cubicBezTo>
                    <a:cubicBezTo>
                      <a:pt x="334" y="92"/>
                      <a:pt x="334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1" name="Google Shape;16921;p18"/>
              <p:cNvSpPr/>
              <p:nvPr/>
            </p:nvSpPr>
            <p:spPr>
              <a:xfrm>
                <a:off x="3116575" y="3320050"/>
                <a:ext cx="8400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21" extrusionOk="0">
                    <a:moveTo>
                      <a:pt x="150" y="0"/>
                    </a:moveTo>
                    <a:cubicBezTo>
                      <a:pt x="101" y="0"/>
                      <a:pt x="56" y="50"/>
                      <a:pt x="31" y="100"/>
                    </a:cubicBezTo>
                    <a:cubicBezTo>
                      <a:pt x="1" y="160"/>
                      <a:pt x="31" y="282"/>
                      <a:pt x="123" y="312"/>
                    </a:cubicBezTo>
                    <a:cubicBezTo>
                      <a:pt x="139" y="318"/>
                      <a:pt x="154" y="320"/>
                      <a:pt x="168" y="320"/>
                    </a:cubicBezTo>
                    <a:cubicBezTo>
                      <a:pt x="235" y="320"/>
                      <a:pt x="285" y="266"/>
                      <a:pt x="335" y="191"/>
                    </a:cubicBezTo>
                    <a:cubicBezTo>
                      <a:pt x="335" y="100"/>
                      <a:pt x="274" y="8"/>
                      <a:pt x="183" y="8"/>
                    </a:cubicBezTo>
                    <a:cubicBezTo>
                      <a:pt x="172" y="3"/>
                      <a:pt x="161" y="0"/>
                      <a:pt x="1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2" name="Google Shape;16922;p18"/>
              <p:cNvSpPr/>
              <p:nvPr/>
            </p:nvSpPr>
            <p:spPr>
              <a:xfrm>
                <a:off x="3090000" y="3246350"/>
                <a:ext cx="83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12" extrusionOk="0">
                    <a:moveTo>
                      <a:pt x="198" y="0"/>
                    </a:moveTo>
                    <a:cubicBezTo>
                      <a:pt x="183" y="0"/>
                      <a:pt x="168" y="3"/>
                      <a:pt x="152" y="8"/>
                    </a:cubicBezTo>
                    <a:cubicBezTo>
                      <a:pt x="30" y="38"/>
                      <a:pt x="0" y="130"/>
                      <a:pt x="30" y="221"/>
                    </a:cubicBezTo>
                    <a:cubicBezTo>
                      <a:pt x="91" y="282"/>
                      <a:pt x="122" y="312"/>
                      <a:pt x="213" y="312"/>
                    </a:cubicBezTo>
                    <a:cubicBezTo>
                      <a:pt x="304" y="312"/>
                      <a:pt x="334" y="251"/>
                      <a:pt x="334" y="130"/>
                    </a:cubicBezTo>
                    <a:cubicBezTo>
                      <a:pt x="309" y="55"/>
                      <a:pt x="264" y="0"/>
                      <a:pt x="1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3" name="Google Shape;16923;p18"/>
              <p:cNvSpPr/>
              <p:nvPr/>
            </p:nvSpPr>
            <p:spPr>
              <a:xfrm>
                <a:off x="2869625" y="3235150"/>
                <a:ext cx="9150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11" extrusionOk="0">
                    <a:moveTo>
                      <a:pt x="183" y="0"/>
                    </a:moveTo>
                    <a:cubicBezTo>
                      <a:pt x="92" y="0"/>
                      <a:pt x="0" y="31"/>
                      <a:pt x="31" y="152"/>
                    </a:cubicBezTo>
                    <a:cubicBezTo>
                      <a:pt x="61" y="213"/>
                      <a:pt x="92" y="274"/>
                      <a:pt x="152" y="304"/>
                    </a:cubicBezTo>
                    <a:cubicBezTo>
                      <a:pt x="165" y="308"/>
                      <a:pt x="177" y="310"/>
                      <a:pt x="189" y="310"/>
                    </a:cubicBezTo>
                    <a:cubicBezTo>
                      <a:pt x="266" y="310"/>
                      <a:pt x="335" y="231"/>
                      <a:pt x="335" y="152"/>
                    </a:cubicBezTo>
                    <a:cubicBezTo>
                      <a:pt x="365" y="61"/>
                      <a:pt x="274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4" name="Google Shape;16924;p18"/>
              <p:cNvSpPr/>
              <p:nvPr/>
            </p:nvSpPr>
            <p:spPr>
              <a:xfrm>
                <a:off x="3148500" y="3198675"/>
                <a:ext cx="144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609" extrusionOk="0">
                    <a:moveTo>
                      <a:pt x="274" y="0"/>
                    </a:moveTo>
                    <a:lnTo>
                      <a:pt x="274" y="0"/>
                    </a:lnTo>
                    <a:cubicBezTo>
                      <a:pt x="183" y="91"/>
                      <a:pt x="213" y="274"/>
                      <a:pt x="92" y="334"/>
                    </a:cubicBezTo>
                    <a:cubicBezTo>
                      <a:pt x="1" y="395"/>
                      <a:pt x="1" y="547"/>
                      <a:pt x="92" y="608"/>
                    </a:cubicBezTo>
                    <a:cubicBezTo>
                      <a:pt x="274" y="456"/>
                      <a:pt x="578" y="334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5" name="Google Shape;16925;p18"/>
              <p:cNvSpPr/>
              <p:nvPr/>
            </p:nvSpPr>
            <p:spPr>
              <a:xfrm>
                <a:off x="3242725" y="3195625"/>
                <a:ext cx="9050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311" extrusionOk="0">
                    <a:moveTo>
                      <a:pt x="153" y="1"/>
                    </a:moveTo>
                    <a:cubicBezTo>
                      <a:pt x="61" y="1"/>
                      <a:pt x="1" y="92"/>
                      <a:pt x="1" y="183"/>
                    </a:cubicBezTo>
                    <a:cubicBezTo>
                      <a:pt x="31" y="304"/>
                      <a:pt x="122" y="304"/>
                      <a:pt x="183" y="304"/>
                    </a:cubicBezTo>
                    <a:cubicBezTo>
                      <a:pt x="199" y="309"/>
                      <a:pt x="214" y="310"/>
                      <a:pt x="229" y="310"/>
                    </a:cubicBezTo>
                    <a:cubicBezTo>
                      <a:pt x="319" y="310"/>
                      <a:pt x="361" y="231"/>
                      <a:pt x="335" y="153"/>
                    </a:cubicBezTo>
                    <a:cubicBezTo>
                      <a:pt x="335" y="61"/>
                      <a:pt x="244" y="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6" name="Google Shape;16926;p18"/>
              <p:cNvSpPr/>
              <p:nvPr/>
            </p:nvSpPr>
            <p:spPr>
              <a:xfrm>
                <a:off x="2904575" y="3194100"/>
                <a:ext cx="9900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640" extrusionOk="0">
                    <a:moveTo>
                      <a:pt x="213" y="1"/>
                    </a:moveTo>
                    <a:lnTo>
                      <a:pt x="213" y="1"/>
                    </a:lnTo>
                    <a:cubicBezTo>
                      <a:pt x="1" y="153"/>
                      <a:pt x="122" y="426"/>
                      <a:pt x="61" y="639"/>
                    </a:cubicBezTo>
                    <a:cubicBezTo>
                      <a:pt x="304" y="548"/>
                      <a:pt x="396" y="214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7" name="Google Shape;16927;p18"/>
              <p:cNvSpPr/>
              <p:nvPr/>
            </p:nvSpPr>
            <p:spPr>
              <a:xfrm>
                <a:off x="3202000" y="3189950"/>
                <a:ext cx="1112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334" extrusionOk="0">
                    <a:moveTo>
                      <a:pt x="161" y="0"/>
                    </a:moveTo>
                    <a:cubicBezTo>
                      <a:pt x="70" y="0"/>
                      <a:pt x="0" y="33"/>
                      <a:pt x="19" y="197"/>
                    </a:cubicBezTo>
                    <a:cubicBezTo>
                      <a:pt x="34" y="304"/>
                      <a:pt x="87" y="334"/>
                      <a:pt x="155" y="334"/>
                    </a:cubicBezTo>
                    <a:cubicBezTo>
                      <a:pt x="224" y="334"/>
                      <a:pt x="307" y="304"/>
                      <a:pt x="383" y="288"/>
                    </a:cubicBezTo>
                    <a:cubicBezTo>
                      <a:pt x="444" y="197"/>
                      <a:pt x="444" y="76"/>
                      <a:pt x="353" y="15"/>
                    </a:cubicBezTo>
                    <a:cubicBezTo>
                      <a:pt x="292" y="15"/>
                      <a:pt x="222" y="0"/>
                      <a:pt x="1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8" name="Google Shape;16928;p18"/>
              <p:cNvSpPr/>
              <p:nvPr/>
            </p:nvSpPr>
            <p:spPr>
              <a:xfrm>
                <a:off x="3036025" y="3156875"/>
                <a:ext cx="84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05" extrusionOk="0">
                    <a:moveTo>
                      <a:pt x="153" y="0"/>
                    </a:moveTo>
                    <a:cubicBezTo>
                      <a:pt x="92" y="0"/>
                      <a:pt x="31" y="31"/>
                      <a:pt x="31" y="122"/>
                    </a:cubicBezTo>
                    <a:cubicBezTo>
                      <a:pt x="1" y="183"/>
                      <a:pt x="62" y="274"/>
                      <a:pt x="153" y="304"/>
                    </a:cubicBezTo>
                    <a:cubicBezTo>
                      <a:pt x="275" y="304"/>
                      <a:pt x="305" y="244"/>
                      <a:pt x="335" y="152"/>
                    </a:cubicBezTo>
                    <a:cubicBezTo>
                      <a:pt x="335" y="31"/>
                      <a:pt x="275" y="0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9" name="Google Shape;16929;p18"/>
              <p:cNvSpPr/>
              <p:nvPr/>
            </p:nvSpPr>
            <p:spPr>
              <a:xfrm>
                <a:off x="3273875" y="3119625"/>
                <a:ext cx="915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60" extrusionOk="0">
                    <a:moveTo>
                      <a:pt x="162" y="1"/>
                    </a:moveTo>
                    <a:cubicBezTo>
                      <a:pt x="112" y="1"/>
                      <a:pt x="72" y="42"/>
                      <a:pt x="31" y="123"/>
                    </a:cubicBezTo>
                    <a:cubicBezTo>
                      <a:pt x="1" y="214"/>
                      <a:pt x="31" y="275"/>
                      <a:pt x="122" y="335"/>
                    </a:cubicBezTo>
                    <a:cubicBezTo>
                      <a:pt x="156" y="352"/>
                      <a:pt x="186" y="360"/>
                      <a:pt x="211" y="360"/>
                    </a:cubicBezTo>
                    <a:cubicBezTo>
                      <a:pt x="276" y="360"/>
                      <a:pt x="313" y="310"/>
                      <a:pt x="335" y="244"/>
                    </a:cubicBezTo>
                    <a:cubicBezTo>
                      <a:pt x="366" y="153"/>
                      <a:pt x="335" y="62"/>
                      <a:pt x="244" y="31"/>
                    </a:cubicBezTo>
                    <a:cubicBezTo>
                      <a:pt x="214" y="11"/>
                      <a:pt x="187" y="1"/>
                      <a:pt x="1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0" name="Google Shape;16930;p18"/>
              <p:cNvSpPr/>
              <p:nvPr/>
            </p:nvSpPr>
            <p:spPr>
              <a:xfrm>
                <a:off x="3514000" y="2912950"/>
                <a:ext cx="915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05" extrusionOk="0">
                    <a:moveTo>
                      <a:pt x="183" y="0"/>
                    </a:moveTo>
                    <a:cubicBezTo>
                      <a:pt x="92" y="0"/>
                      <a:pt x="1" y="31"/>
                      <a:pt x="1" y="152"/>
                    </a:cubicBezTo>
                    <a:cubicBezTo>
                      <a:pt x="1" y="244"/>
                      <a:pt x="92" y="304"/>
                      <a:pt x="183" y="304"/>
                    </a:cubicBezTo>
                    <a:cubicBezTo>
                      <a:pt x="244" y="274"/>
                      <a:pt x="305" y="244"/>
                      <a:pt x="335" y="183"/>
                    </a:cubicBezTo>
                    <a:cubicBezTo>
                      <a:pt x="366" y="61"/>
                      <a:pt x="305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1" name="Google Shape;16931;p18"/>
              <p:cNvSpPr/>
              <p:nvPr/>
            </p:nvSpPr>
            <p:spPr>
              <a:xfrm>
                <a:off x="3215375" y="3025225"/>
                <a:ext cx="762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312" extrusionOk="0">
                    <a:moveTo>
                      <a:pt x="168" y="0"/>
                    </a:moveTo>
                    <a:cubicBezTo>
                      <a:pt x="153" y="0"/>
                      <a:pt x="138" y="3"/>
                      <a:pt x="122" y="8"/>
                    </a:cubicBezTo>
                    <a:cubicBezTo>
                      <a:pt x="61" y="8"/>
                      <a:pt x="0" y="69"/>
                      <a:pt x="0" y="160"/>
                    </a:cubicBezTo>
                    <a:cubicBezTo>
                      <a:pt x="0" y="251"/>
                      <a:pt x="61" y="312"/>
                      <a:pt x="152" y="312"/>
                    </a:cubicBezTo>
                    <a:cubicBezTo>
                      <a:pt x="244" y="312"/>
                      <a:pt x="304" y="251"/>
                      <a:pt x="304" y="160"/>
                    </a:cubicBezTo>
                    <a:cubicBezTo>
                      <a:pt x="304" y="59"/>
                      <a:pt x="242" y="0"/>
                      <a:pt x="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2" name="Google Shape;16932;p18"/>
              <p:cNvSpPr/>
              <p:nvPr/>
            </p:nvSpPr>
            <p:spPr>
              <a:xfrm>
                <a:off x="3501100" y="3041375"/>
                <a:ext cx="762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44" extrusionOk="0">
                    <a:moveTo>
                      <a:pt x="213" y="0"/>
                    </a:moveTo>
                    <a:cubicBezTo>
                      <a:pt x="91" y="0"/>
                      <a:pt x="31" y="31"/>
                      <a:pt x="0" y="91"/>
                    </a:cubicBezTo>
                    <a:cubicBezTo>
                      <a:pt x="0" y="183"/>
                      <a:pt x="31" y="213"/>
                      <a:pt x="122" y="243"/>
                    </a:cubicBezTo>
                    <a:cubicBezTo>
                      <a:pt x="213" y="243"/>
                      <a:pt x="304" y="243"/>
                      <a:pt x="304" y="122"/>
                    </a:cubicBezTo>
                    <a:cubicBezTo>
                      <a:pt x="274" y="61"/>
                      <a:pt x="243" y="31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3" name="Google Shape;16933;p18"/>
              <p:cNvSpPr/>
              <p:nvPr/>
            </p:nvSpPr>
            <p:spPr>
              <a:xfrm>
                <a:off x="3120375" y="2917225"/>
                <a:ext cx="6125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86" extrusionOk="0">
                    <a:moveTo>
                      <a:pt x="95" y="0"/>
                    </a:moveTo>
                    <a:cubicBezTo>
                      <a:pt x="46" y="0"/>
                      <a:pt x="24" y="35"/>
                      <a:pt x="1" y="103"/>
                    </a:cubicBezTo>
                    <a:cubicBezTo>
                      <a:pt x="1" y="194"/>
                      <a:pt x="62" y="285"/>
                      <a:pt x="122" y="285"/>
                    </a:cubicBezTo>
                    <a:cubicBezTo>
                      <a:pt x="214" y="285"/>
                      <a:pt x="244" y="225"/>
                      <a:pt x="244" y="164"/>
                    </a:cubicBezTo>
                    <a:cubicBezTo>
                      <a:pt x="244" y="103"/>
                      <a:pt x="214" y="42"/>
                      <a:pt x="153" y="12"/>
                    </a:cubicBezTo>
                    <a:cubicBezTo>
                      <a:pt x="130" y="4"/>
                      <a:pt x="111" y="0"/>
                      <a:pt x="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4" name="Google Shape;16934;p18"/>
              <p:cNvSpPr/>
              <p:nvPr/>
            </p:nvSpPr>
            <p:spPr>
              <a:xfrm>
                <a:off x="3776175" y="2849125"/>
                <a:ext cx="7625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4" extrusionOk="0">
                    <a:moveTo>
                      <a:pt x="183" y="0"/>
                    </a:moveTo>
                    <a:cubicBezTo>
                      <a:pt x="92" y="0"/>
                      <a:pt x="0" y="61"/>
                      <a:pt x="0" y="152"/>
                    </a:cubicBezTo>
                    <a:cubicBezTo>
                      <a:pt x="0" y="213"/>
                      <a:pt x="31" y="274"/>
                      <a:pt x="122" y="274"/>
                    </a:cubicBezTo>
                    <a:cubicBezTo>
                      <a:pt x="213" y="274"/>
                      <a:pt x="274" y="213"/>
                      <a:pt x="274" y="122"/>
                    </a:cubicBezTo>
                    <a:cubicBezTo>
                      <a:pt x="304" y="61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5" name="Google Shape;16935;p18"/>
              <p:cNvSpPr/>
              <p:nvPr/>
            </p:nvSpPr>
            <p:spPr>
              <a:xfrm>
                <a:off x="3707025" y="2910525"/>
                <a:ext cx="6100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80" extrusionOk="0">
                    <a:moveTo>
                      <a:pt x="108" y="0"/>
                    </a:moveTo>
                    <a:cubicBezTo>
                      <a:pt x="23" y="0"/>
                      <a:pt x="0" y="79"/>
                      <a:pt x="0" y="158"/>
                    </a:cubicBezTo>
                    <a:cubicBezTo>
                      <a:pt x="0" y="219"/>
                      <a:pt x="31" y="280"/>
                      <a:pt x="122" y="280"/>
                    </a:cubicBezTo>
                    <a:cubicBezTo>
                      <a:pt x="183" y="280"/>
                      <a:pt x="244" y="219"/>
                      <a:pt x="244" y="158"/>
                    </a:cubicBezTo>
                    <a:cubicBezTo>
                      <a:pt x="213" y="97"/>
                      <a:pt x="183" y="6"/>
                      <a:pt x="152" y="6"/>
                    </a:cubicBezTo>
                    <a:cubicBezTo>
                      <a:pt x="136" y="2"/>
                      <a:pt x="121" y="0"/>
                      <a:pt x="1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6" name="Google Shape;16936;p18"/>
              <p:cNvSpPr/>
              <p:nvPr/>
            </p:nvSpPr>
            <p:spPr>
              <a:xfrm>
                <a:off x="3211575" y="3190300"/>
                <a:ext cx="915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5" extrusionOk="0">
                    <a:moveTo>
                      <a:pt x="0" y="1"/>
                    </a:moveTo>
                    <a:lnTo>
                      <a:pt x="0" y="274"/>
                    </a:lnTo>
                    <a:cubicBezTo>
                      <a:pt x="61" y="274"/>
                      <a:pt x="122" y="244"/>
                      <a:pt x="183" y="244"/>
                    </a:cubicBezTo>
                    <a:cubicBezTo>
                      <a:pt x="244" y="244"/>
                      <a:pt x="335" y="183"/>
                      <a:pt x="335" y="153"/>
                    </a:cubicBezTo>
                    <a:cubicBezTo>
                      <a:pt x="365" y="31"/>
                      <a:pt x="274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7" name="Google Shape;16937;p18"/>
              <p:cNvSpPr/>
              <p:nvPr/>
            </p:nvSpPr>
            <p:spPr>
              <a:xfrm>
                <a:off x="3089225" y="3146225"/>
                <a:ext cx="7625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670" extrusionOk="0">
                    <a:moveTo>
                      <a:pt x="153" y="1"/>
                    </a:moveTo>
                    <a:cubicBezTo>
                      <a:pt x="1" y="92"/>
                      <a:pt x="31" y="244"/>
                      <a:pt x="31" y="396"/>
                    </a:cubicBezTo>
                    <a:cubicBezTo>
                      <a:pt x="61" y="518"/>
                      <a:pt x="153" y="609"/>
                      <a:pt x="305" y="670"/>
                    </a:cubicBezTo>
                    <a:cubicBezTo>
                      <a:pt x="305" y="639"/>
                      <a:pt x="305" y="578"/>
                      <a:pt x="274" y="548"/>
                    </a:cubicBezTo>
                    <a:cubicBezTo>
                      <a:pt x="183" y="396"/>
                      <a:pt x="153" y="183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8" name="Google Shape;16938;p18"/>
              <p:cNvSpPr/>
              <p:nvPr/>
            </p:nvSpPr>
            <p:spPr>
              <a:xfrm>
                <a:off x="3809600" y="3051250"/>
                <a:ext cx="8400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52" extrusionOk="0">
                    <a:moveTo>
                      <a:pt x="153" y="0"/>
                    </a:moveTo>
                    <a:cubicBezTo>
                      <a:pt x="62" y="31"/>
                      <a:pt x="1" y="61"/>
                      <a:pt x="1" y="152"/>
                    </a:cubicBezTo>
                    <a:cubicBezTo>
                      <a:pt x="26" y="202"/>
                      <a:pt x="71" y="252"/>
                      <a:pt x="120" y="252"/>
                    </a:cubicBezTo>
                    <a:cubicBezTo>
                      <a:pt x="130" y="252"/>
                      <a:pt x="142" y="249"/>
                      <a:pt x="153" y="244"/>
                    </a:cubicBezTo>
                    <a:cubicBezTo>
                      <a:pt x="244" y="244"/>
                      <a:pt x="335" y="183"/>
                      <a:pt x="274" y="92"/>
                    </a:cubicBezTo>
                    <a:cubicBezTo>
                      <a:pt x="274" y="31"/>
                      <a:pt x="183" y="31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9" name="Google Shape;16939;p18"/>
              <p:cNvSpPr/>
              <p:nvPr/>
            </p:nvSpPr>
            <p:spPr>
              <a:xfrm>
                <a:off x="3142425" y="3207025"/>
                <a:ext cx="837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55" extrusionOk="0">
                    <a:moveTo>
                      <a:pt x="335" y="0"/>
                    </a:moveTo>
                    <a:cubicBezTo>
                      <a:pt x="152" y="0"/>
                      <a:pt x="0" y="61"/>
                      <a:pt x="92" y="274"/>
                    </a:cubicBezTo>
                    <a:cubicBezTo>
                      <a:pt x="106" y="331"/>
                      <a:pt x="140" y="354"/>
                      <a:pt x="181" y="354"/>
                    </a:cubicBezTo>
                    <a:cubicBezTo>
                      <a:pt x="228" y="354"/>
                      <a:pt x="286" y="323"/>
                      <a:pt x="335" y="274"/>
                    </a:cubicBezTo>
                    <a:lnTo>
                      <a:pt x="33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0" name="Google Shape;16940;p18"/>
              <p:cNvSpPr/>
              <p:nvPr/>
            </p:nvSpPr>
            <p:spPr>
              <a:xfrm>
                <a:off x="3921300" y="2997300"/>
                <a:ext cx="762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44" extrusionOk="0">
                    <a:moveTo>
                      <a:pt x="183" y="0"/>
                    </a:moveTo>
                    <a:cubicBezTo>
                      <a:pt x="123" y="31"/>
                      <a:pt x="31" y="61"/>
                      <a:pt x="31" y="91"/>
                    </a:cubicBezTo>
                    <a:cubicBezTo>
                      <a:pt x="1" y="213"/>
                      <a:pt x="62" y="243"/>
                      <a:pt x="153" y="243"/>
                    </a:cubicBezTo>
                    <a:cubicBezTo>
                      <a:pt x="244" y="243"/>
                      <a:pt x="305" y="183"/>
                      <a:pt x="305" y="122"/>
                    </a:cubicBezTo>
                    <a:cubicBezTo>
                      <a:pt x="305" y="61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1" name="Google Shape;16941;p18"/>
              <p:cNvSpPr/>
              <p:nvPr/>
            </p:nvSpPr>
            <p:spPr>
              <a:xfrm>
                <a:off x="3493500" y="3110375"/>
                <a:ext cx="6100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80" extrusionOk="0">
                    <a:moveTo>
                      <a:pt x="108" y="0"/>
                    </a:moveTo>
                    <a:cubicBezTo>
                      <a:pt x="23" y="0"/>
                      <a:pt x="0" y="79"/>
                      <a:pt x="0" y="158"/>
                    </a:cubicBezTo>
                    <a:cubicBezTo>
                      <a:pt x="0" y="219"/>
                      <a:pt x="31" y="280"/>
                      <a:pt x="122" y="280"/>
                    </a:cubicBezTo>
                    <a:cubicBezTo>
                      <a:pt x="183" y="280"/>
                      <a:pt x="243" y="219"/>
                      <a:pt x="213" y="158"/>
                    </a:cubicBezTo>
                    <a:cubicBezTo>
                      <a:pt x="213" y="97"/>
                      <a:pt x="183" y="6"/>
                      <a:pt x="152" y="6"/>
                    </a:cubicBezTo>
                    <a:cubicBezTo>
                      <a:pt x="136" y="2"/>
                      <a:pt x="121" y="0"/>
                      <a:pt x="1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2" name="Google Shape;16942;p18"/>
              <p:cNvSpPr/>
              <p:nvPr/>
            </p:nvSpPr>
            <p:spPr>
              <a:xfrm>
                <a:off x="3809600" y="2974500"/>
                <a:ext cx="84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74" extrusionOk="0">
                    <a:moveTo>
                      <a:pt x="214" y="0"/>
                    </a:moveTo>
                    <a:cubicBezTo>
                      <a:pt x="92" y="0"/>
                      <a:pt x="31" y="61"/>
                      <a:pt x="31" y="152"/>
                    </a:cubicBezTo>
                    <a:cubicBezTo>
                      <a:pt x="1" y="213"/>
                      <a:pt x="62" y="274"/>
                      <a:pt x="153" y="274"/>
                    </a:cubicBezTo>
                    <a:cubicBezTo>
                      <a:pt x="244" y="274"/>
                      <a:pt x="305" y="213"/>
                      <a:pt x="305" y="122"/>
                    </a:cubicBezTo>
                    <a:cubicBezTo>
                      <a:pt x="335" y="61"/>
                      <a:pt x="274" y="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3" name="Google Shape;16943;p18"/>
              <p:cNvSpPr/>
              <p:nvPr/>
            </p:nvSpPr>
            <p:spPr>
              <a:xfrm>
                <a:off x="3205500" y="3231425"/>
                <a:ext cx="9900" cy="982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93" extrusionOk="0">
                    <a:moveTo>
                      <a:pt x="226" y="1"/>
                    </a:moveTo>
                    <a:cubicBezTo>
                      <a:pt x="166" y="1"/>
                      <a:pt x="109" y="38"/>
                      <a:pt x="61" y="119"/>
                    </a:cubicBezTo>
                    <a:cubicBezTo>
                      <a:pt x="0" y="271"/>
                      <a:pt x="152" y="331"/>
                      <a:pt x="243" y="392"/>
                    </a:cubicBezTo>
                    <a:lnTo>
                      <a:pt x="395" y="88"/>
                    </a:lnTo>
                    <a:cubicBezTo>
                      <a:pt x="338" y="31"/>
                      <a:pt x="281" y="1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4" name="Google Shape;16944;p18"/>
              <p:cNvSpPr/>
              <p:nvPr/>
            </p:nvSpPr>
            <p:spPr>
              <a:xfrm>
                <a:off x="3121900" y="3123150"/>
                <a:ext cx="840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25" extrusionOk="0">
                    <a:moveTo>
                      <a:pt x="146" y="1"/>
                    </a:moveTo>
                    <a:cubicBezTo>
                      <a:pt x="82" y="1"/>
                      <a:pt x="31" y="35"/>
                      <a:pt x="31" y="103"/>
                    </a:cubicBezTo>
                    <a:cubicBezTo>
                      <a:pt x="1" y="164"/>
                      <a:pt x="61" y="225"/>
                      <a:pt x="153" y="225"/>
                    </a:cubicBezTo>
                    <a:cubicBezTo>
                      <a:pt x="183" y="194"/>
                      <a:pt x="244" y="194"/>
                      <a:pt x="274" y="134"/>
                    </a:cubicBezTo>
                    <a:cubicBezTo>
                      <a:pt x="335" y="73"/>
                      <a:pt x="305" y="42"/>
                      <a:pt x="213" y="12"/>
                    </a:cubicBezTo>
                    <a:cubicBezTo>
                      <a:pt x="191" y="4"/>
                      <a:pt x="168" y="1"/>
                      <a:pt x="1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5" name="Google Shape;16945;p18"/>
              <p:cNvSpPr/>
              <p:nvPr/>
            </p:nvSpPr>
            <p:spPr>
              <a:xfrm>
                <a:off x="2995775" y="3264775"/>
                <a:ext cx="760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44" extrusionOk="0">
                    <a:moveTo>
                      <a:pt x="152" y="1"/>
                    </a:moveTo>
                    <a:cubicBezTo>
                      <a:pt x="61" y="31"/>
                      <a:pt x="0" y="61"/>
                      <a:pt x="30" y="153"/>
                    </a:cubicBezTo>
                    <a:cubicBezTo>
                      <a:pt x="61" y="183"/>
                      <a:pt x="122" y="244"/>
                      <a:pt x="182" y="244"/>
                    </a:cubicBezTo>
                    <a:cubicBezTo>
                      <a:pt x="274" y="244"/>
                      <a:pt x="304" y="122"/>
                      <a:pt x="304" y="92"/>
                    </a:cubicBezTo>
                    <a:cubicBezTo>
                      <a:pt x="274" y="31"/>
                      <a:pt x="182" y="31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6" name="Google Shape;16946;p18"/>
              <p:cNvSpPr/>
              <p:nvPr/>
            </p:nvSpPr>
            <p:spPr>
              <a:xfrm>
                <a:off x="3708550" y="2930225"/>
                <a:ext cx="6850" cy="72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91" extrusionOk="0">
                    <a:moveTo>
                      <a:pt x="184" y="1"/>
                    </a:moveTo>
                    <a:cubicBezTo>
                      <a:pt x="174" y="1"/>
                      <a:pt x="163" y="3"/>
                      <a:pt x="152" y="8"/>
                    </a:cubicBezTo>
                    <a:cubicBezTo>
                      <a:pt x="61" y="8"/>
                      <a:pt x="0" y="100"/>
                      <a:pt x="0" y="191"/>
                    </a:cubicBezTo>
                    <a:cubicBezTo>
                      <a:pt x="0" y="240"/>
                      <a:pt x="41" y="290"/>
                      <a:pt x="105" y="290"/>
                    </a:cubicBezTo>
                    <a:cubicBezTo>
                      <a:pt x="120" y="290"/>
                      <a:pt x="135" y="288"/>
                      <a:pt x="152" y="282"/>
                    </a:cubicBezTo>
                    <a:cubicBezTo>
                      <a:pt x="213" y="282"/>
                      <a:pt x="274" y="221"/>
                      <a:pt x="274" y="130"/>
                    </a:cubicBezTo>
                    <a:cubicBezTo>
                      <a:pt x="274" y="55"/>
                      <a:pt x="233" y="1"/>
                      <a:pt x="1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7" name="Google Shape;16947;p18"/>
              <p:cNvSpPr/>
              <p:nvPr/>
            </p:nvSpPr>
            <p:spPr>
              <a:xfrm>
                <a:off x="3859000" y="3110900"/>
                <a:ext cx="12175" cy="97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388" extrusionOk="0">
                    <a:moveTo>
                      <a:pt x="270" y="0"/>
                    </a:moveTo>
                    <a:cubicBezTo>
                      <a:pt x="221" y="0"/>
                      <a:pt x="168" y="16"/>
                      <a:pt x="122" y="46"/>
                    </a:cubicBezTo>
                    <a:cubicBezTo>
                      <a:pt x="92" y="137"/>
                      <a:pt x="1" y="228"/>
                      <a:pt x="122" y="320"/>
                    </a:cubicBezTo>
                    <a:cubicBezTo>
                      <a:pt x="168" y="365"/>
                      <a:pt x="221" y="388"/>
                      <a:pt x="270" y="388"/>
                    </a:cubicBezTo>
                    <a:cubicBezTo>
                      <a:pt x="320" y="388"/>
                      <a:pt x="365" y="365"/>
                      <a:pt x="396" y="320"/>
                    </a:cubicBezTo>
                    <a:cubicBezTo>
                      <a:pt x="487" y="259"/>
                      <a:pt x="487" y="137"/>
                      <a:pt x="396" y="46"/>
                    </a:cubicBezTo>
                    <a:cubicBezTo>
                      <a:pt x="365" y="16"/>
                      <a:pt x="320" y="0"/>
                      <a:pt x="2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8" name="Google Shape;16948;p18"/>
              <p:cNvSpPr/>
              <p:nvPr/>
            </p:nvSpPr>
            <p:spPr>
              <a:xfrm>
                <a:off x="3432700" y="2990925"/>
                <a:ext cx="8375" cy="48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95" extrusionOk="0">
                    <a:moveTo>
                      <a:pt x="147" y="0"/>
                    </a:moveTo>
                    <a:cubicBezTo>
                      <a:pt x="92" y="0"/>
                      <a:pt x="53" y="28"/>
                      <a:pt x="31" y="73"/>
                    </a:cubicBezTo>
                    <a:cubicBezTo>
                      <a:pt x="1" y="134"/>
                      <a:pt x="61" y="194"/>
                      <a:pt x="122" y="194"/>
                    </a:cubicBezTo>
                    <a:cubicBezTo>
                      <a:pt x="183" y="194"/>
                      <a:pt x="244" y="164"/>
                      <a:pt x="274" y="103"/>
                    </a:cubicBezTo>
                    <a:cubicBezTo>
                      <a:pt x="335" y="12"/>
                      <a:pt x="244" y="12"/>
                      <a:pt x="213" y="12"/>
                    </a:cubicBezTo>
                    <a:cubicBezTo>
                      <a:pt x="189" y="4"/>
                      <a:pt x="167" y="0"/>
                      <a:pt x="1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9" name="Google Shape;16949;p18"/>
              <p:cNvSpPr/>
              <p:nvPr/>
            </p:nvSpPr>
            <p:spPr>
              <a:xfrm>
                <a:off x="2935075" y="3276725"/>
                <a:ext cx="7525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258" extrusionOk="0">
                    <a:moveTo>
                      <a:pt x="191" y="1"/>
                    </a:moveTo>
                    <a:cubicBezTo>
                      <a:pt x="179" y="1"/>
                      <a:pt x="164" y="3"/>
                      <a:pt x="148" y="9"/>
                    </a:cubicBezTo>
                    <a:cubicBezTo>
                      <a:pt x="88" y="9"/>
                      <a:pt x="57" y="39"/>
                      <a:pt x="27" y="100"/>
                    </a:cubicBezTo>
                    <a:cubicBezTo>
                      <a:pt x="0" y="179"/>
                      <a:pt x="65" y="258"/>
                      <a:pt x="142" y="258"/>
                    </a:cubicBezTo>
                    <a:cubicBezTo>
                      <a:pt x="154" y="258"/>
                      <a:pt x="167" y="256"/>
                      <a:pt x="179" y="252"/>
                    </a:cubicBezTo>
                    <a:cubicBezTo>
                      <a:pt x="240" y="252"/>
                      <a:pt x="270" y="191"/>
                      <a:pt x="300" y="130"/>
                    </a:cubicBezTo>
                    <a:cubicBezTo>
                      <a:pt x="275" y="55"/>
                      <a:pt x="250" y="1"/>
                      <a:pt x="1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0" name="Google Shape;16950;p18"/>
              <p:cNvSpPr/>
              <p:nvPr/>
            </p:nvSpPr>
            <p:spPr>
              <a:xfrm>
                <a:off x="3684225" y="2876475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52" y="0"/>
                    </a:moveTo>
                    <a:cubicBezTo>
                      <a:pt x="61" y="0"/>
                      <a:pt x="1" y="31"/>
                      <a:pt x="1" y="92"/>
                    </a:cubicBezTo>
                    <a:cubicBezTo>
                      <a:pt x="1" y="152"/>
                      <a:pt x="61" y="213"/>
                      <a:pt x="122" y="213"/>
                    </a:cubicBezTo>
                    <a:cubicBezTo>
                      <a:pt x="183" y="213"/>
                      <a:pt x="244" y="152"/>
                      <a:pt x="244" y="122"/>
                    </a:cubicBezTo>
                    <a:cubicBezTo>
                      <a:pt x="244" y="61"/>
                      <a:pt x="183" y="3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1" name="Google Shape;16951;p18"/>
              <p:cNvSpPr/>
              <p:nvPr/>
            </p:nvSpPr>
            <p:spPr>
              <a:xfrm>
                <a:off x="3683475" y="2829350"/>
                <a:ext cx="4575" cy="40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1" extrusionOk="0">
                    <a:moveTo>
                      <a:pt x="122" y="1"/>
                    </a:moveTo>
                    <a:cubicBezTo>
                      <a:pt x="122" y="1"/>
                      <a:pt x="31" y="31"/>
                      <a:pt x="31" y="31"/>
                    </a:cubicBezTo>
                    <a:cubicBezTo>
                      <a:pt x="0" y="92"/>
                      <a:pt x="31" y="122"/>
                      <a:pt x="61" y="153"/>
                    </a:cubicBezTo>
                    <a:cubicBezTo>
                      <a:pt x="72" y="158"/>
                      <a:pt x="83" y="161"/>
                      <a:pt x="94" y="161"/>
                    </a:cubicBezTo>
                    <a:cubicBezTo>
                      <a:pt x="142" y="161"/>
                      <a:pt x="182" y="111"/>
                      <a:pt x="182" y="62"/>
                    </a:cubicBezTo>
                    <a:cubicBezTo>
                      <a:pt x="182" y="31"/>
                      <a:pt x="122" y="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2" name="Google Shape;16952;p18"/>
              <p:cNvSpPr/>
              <p:nvPr/>
            </p:nvSpPr>
            <p:spPr>
              <a:xfrm>
                <a:off x="3748050" y="2852925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22" y="0"/>
                    </a:moveTo>
                    <a:cubicBezTo>
                      <a:pt x="92" y="0"/>
                      <a:pt x="62" y="0"/>
                      <a:pt x="31" y="31"/>
                    </a:cubicBezTo>
                    <a:cubicBezTo>
                      <a:pt x="1" y="91"/>
                      <a:pt x="92" y="152"/>
                      <a:pt x="122" y="152"/>
                    </a:cubicBezTo>
                    <a:cubicBezTo>
                      <a:pt x="153" y="152"/>
                      <a:pt x="153" y="91"/>
                      <a:pt x="183" y="91"/>
                    </a:cubicBezTo>
                    <a:cubicBezTo>
                      <a:pt x="153" y="61"/>
                      <a:pt x="153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3" name="Google Shape;16953;p18"/>
              <p:cNvSpPr/>
              <p:nvPr/>
            </p:nvSpPr>
            <p:spPr>
              <a:xfrm>
                <a:off x="3792125" y="2897000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22" y="0"/>
                    </a:moveTo>
                    <a:cubicBezTo>
                      <a:pt x="92" y="0"/>
                      <a:pt x="31" y="0"/>
                      <a:pt x="31" y="30"/>
                    </a:cubicBezTo>
                    <a:cubicBezTo>
                      <a:pt x="1" y="91"/>
                      <a:pt x="31" y="152"/>
                      <a:pt x="122" y="152"/>
                    </a:cubicBezTo>
                    <a:cubicBezTo>
                      <a:pt x="122" y="152"/>
                      <a:pt x="153" y="91"/>
                      <a:pt x="183" y="91"/>
                    </a:cubicBezTo>
                    <a:cubicBezTo>
                      <a:pt x="153" y="61"/>
                      <a:pt x="153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4" name="Google Shape;16954;p18"/>
              <p:cNvSpPr/>
              <p:nvPr/>
            </p:nvSpPr>
            <p:spPr>
              <a:xfrm>
                <a:off x="3588475" y="2916750"/>
                <a:ext cx="52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91" extrusionOk="0">
                    <a:moveTo>
                      <a:pt x="122" y="0"/>
                    </a:moveTo>
                    <a:cubicBezTo>
                      <a:pt x="92" y="31"/>
                      <a:pt x="31" y="61"/>
                      <a:pt x="31" y="61"/>
                    </a:cubicBezTo>
                    <a:cubicBezTo>
                      <a:pt x="1" y="122"/>
                      <a:pt x="31" y="152"/>
                      <a:pt x="61" y="183"/>
                    </a:cubicBezTo>
                    <a:cubicBezTo>
                      <a:pt x="73" y="188"/>
                      <a:pt x="85" y="191"/>
                      <a:pt x="97" y="191"/>
                    </a:cubicBezTo>
                    <a:cubicBezTo>
                      <a:pt x="152" y="191"/>
                      <a:pt x="208" y="141"/>
                      <a:pt x="183" y="92"/>
                    </a:cubicBezTo>
                    <a:cubicBezTo>
                      <a:pt x="183" y="61"/>
                      <a:pt x="153" y="31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5" name="Google Shape;16955;p18"/>
              <p:cNvSpPr/>
              <p:nvPr/>
            </p:nvSpPr>
            <p:spPr>
              <a:xfrm>
                <a:off x="3524650" y="2927375"/>
                <a:ext cx="3825" cy="40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62" extrusionOk="0">
                    <a:moveTo>
                      <a:pt x="61" y="1"/>
                    </a:moveTo>
                    <a:cubicBezTo>
                      <a:pt x="31" y="31"/>
                      <a:pt x="31" y="62"/>
                      <a:pt x="0" y="122"/>
                    </a:cubicBezTo>
                    <a:cubicBezTo>
                      <a:pt x="25" y="122"/>
                      <a:pt x="69" y="161"/>
                      <a:pt x="101" y="161"/>
                    </a:cubicBezTo>
                    <a:cubicBezTo>
                      <a:pt x="109" y="161"/>
                      <a:pt x="116" y="159"/>
                      <a:pt x="122" y="153"/>
                    </a:cubicBezTo>
                    <a:cubicBezTo>
                      <a:pt x="152" y="153"/>
                      <a:pt x="152" y="92"/>
                      <a:pt x="152" y="62"/>
                    </a:cubicBez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6" name="Google Shape;16956;p18"/>
              <p:cNvSpPr/>
              <p:nvPr/>
            </p:nvSpPr>
            <p:spPr>
              <a:xfrm>
                <a:off x="3667500" y="2936500"/>
                <a:ext cx="5350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548" extrusionOk="0">
                    <a:moveTo>
                      <a:pt x="214" y="1"/>
                    </a:moveTo>
                    <a:cubicBezTo>
                      <a:pt x="1" y="122"/>
                      <a:pt x="1" y="396"/>
                      <a:pt x="214" y="548"/>
                    </a:cubicBezTo>
                    <a:lnTo>
                      <a:pt x="21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7" name="Google Shape;16957;p18"/>
              <p:cNvSpPr/>
              <p:nvPr/>
            </p:nvSpPr>
            <p:spPr>
              <a:xfrm>
                <a:off x="3724600" y="2944100"/>
                <a:ext cx="4475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59" extrusionOk="0">
                    <a:moveTo>
                      <a:pt x="118" y="1"/>
                    </a:moveTo>
                    <a:cubicBezTo>
                      <a:pt x="88" y="1"/>
                      <a:pt x="27" y="31"/>
                      <a:pt x="27" y="61"/>
                    </a:cubicBezTo>
                    <a:cubicBezTo>
                      <a:pt x="1" y="88"/>
                      <a:pt x="20" y="159"/>
                      <a:pt x="64" y="159"/>
                    </a:cubicBezTo>
                    <a:cubicBezTo>
                      <a:pt x="71" y="159"/>
                      <a:pt x="79" y="157"/>
                      <a:pt x="88" y="153"/>
                    </a:cubicBezTo>
                    <a:cubicBezTo>
                      <a:pt x="118" y="153"/>
                      <a:pt x="148" y="122"/>
                      <a:pt x="179" y="92"/>
                    </a:cubicBezTo>
                    <a:cubicBezTo>
                      <a:pt x="148" y="61"/>
                      <a:pt x="148" y="1"/>
                      <a:pt x="1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8" name="Google Shape;16958;p18"/>
              <p:cNvSpPr/>
              <p:nvPr/>
            </p:nvSpPr>
            <p:spPr>
              <a:xfrm>
                <a:off x="3514000" y="2947575"/>
                <a:ext cx="4600" cy="415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66" extrusionOk="0">
                    <a:moveTo>
                      <a:pt x="104" y="1"/>
                    </a:moveTo>
                    <a:cubicBezTo>
                      <a:pt x="77" y="1"/>
                      <a:pt x="31" y="22"/>
                      <a:pt x="31" y="44"/>
                    </a:cubicBezTo>
                    <a:cubicBezTo>
                      <a:pt x="1" y="105"/>
                      <a:pt x="31" y="166"/>
                      <a:pt x="122" y="166"/>
                    </a:cubicBezTo>
                    <a:cubicBezTo>
                      <a:pt x="153" y="166"/>
                      <a:pt x="153" y="105"/>
                      <a:pt x="183" y="105"/>
                    </a:cubicBezTo>
                    <a:cubicBezTo>
                      <a:pt x="183" y="74"/>
                      <a:pt x="153" y="14"/>
                      <a:pt x="122" y="14"/>
                    </a:cubicBezTo>
                    <a:cubicBezTo>
                      <a:pt x="122" y="5"/>
                      <a:pt x="115" y="1"/>
                      <a:pt x="1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9" name="Google Shape;16959;p18"/>
              <p:cNvSpPr/>
              <p:nvPr/>
            </p:nvSpPr>
            <p:spPr>
              <a:xfrm>
                <a:off x="3314150" y="2967650"/>
                <a:ext cx="4600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84" extrusionOk="0">
                    <a:moveTo>
                      <a:pt x="122" y="1"/>
                    </a:moveTo>
                    <a:cubicBezTo>
                      <a:pt x="92" y="1"/>
                      <a:pt x="31" y="31"/>
                      <a:pt x="31" y="62"/>
                    </a:cubicBezTo>
                    <a:cubicBezTo>
                      <a:pt x="1" y="122"/>
                      <a:pt x="31" y="183"/>
                      <a:pt x="122" y="183"/>
                    </a:cubicBezTo>
                    <a:cubicBezTo>
                      <a:pt x="153" y="183"/>
                      <a:pt x="153" y="122"/>
                      <a:pt x="183" y="92"/>
                    </a:cubicBezTo>
                    <a:cubicBezTo>
                      <a:pt x="153" y="62"/>
                      <a:pt x="153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0" name="Google Shape;16960;p18"/>
              <p:cNvSpPr/>
              <p:nvPr/>
            </p:nvSpPr>
            <p:spPr>
              <a:xfrm>
                <a:off x="3754900" y="3005350"/>
                <a:ext cx="45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5" extrusionOk="0">
                    <a:moveTo>
                      <a:pt x="106" y="0"/>
                    </a:moveTo>
                    <a:cubicBezTo>
                      <a:pt x="74" y="0"/>
                      <a:pt x="52" y="22"/>
                      <a:pt x="31" y="43"/>
                    </a:cubicBezTo>
                    <a:cubicBezTo>
                      <a:pt x="0" y="104"/>
                      <a:pt x="31" y="165"/>
                      <a:pt x="92" y="165"/>
                    </a:cubicBezTo>
                    <a:cubicBezTo>
                      <a:pt x="122" y="165"/>
                      <a:pt x="152" y="134"/>
                      <a:pt x="183" y="104"/>
                    </a:cubicBezTo>
                    <a:cubicBezTo>
                      <a:pt x="183" y="73"/>
                      <a:pt x="183" y="13"/>
                      <a:pt x="152" y="13"/>
                    </a:cubicBezTo>
                    <a:cubicBezTo>
                      <a:pt x="134" y="4"/>
                      <a:pt x="119" y="0"/>
                      <a:pt x="1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1" name="Google Shape;16961;p18"/>
              <p:cNvSpPr/>
              <p:nvPr/>
            </p:nvSpPr>
            <p:spPr>
              <a:xfrm>
                <a:off x="3270850" y="3029200"/>
                <a:ext cx="3825" cy="402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61" extrusionOk="0">
                    <a:moveTo>
                      <a:pt x="61" y="1"/>
                    </a:moveTo>
                    <a:cubicBezTo>
                      <a:pt x="31" y="1"/>
                      <a:pt x="0" y="31"/>
                      <a:pt x="0" y="62"/>
                    </a:cubicBezTo>
                    <a:cubicBezTo>
                      <a:pt x="0" y="92"/>
                      <a:pt x="0" y="153"/>
                      <a:pt x="31" y="153"/>
                    </a:cubicBezTo>
                    <a:cubicBezTo>
                      <a:pt x="42" y="158"/>
                      <a:pt x="53" y="161"/>
                      <a:pt x="64" y="161"/>
                    </a:cubicBezTo>
                    <a:cubicBezTo>
                      <a:pt x="112" y="161"/>
                      <a:pt x="152" y="111"/>
                      <a:pt x="152" y="62"/>
                    </a:cubicBezTo>
                    <a:cubicBezTo>
                      <a:pt x="152" y="31"/>
                      <a:pt x="91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2" name="Google Shape;16962;p18"/>
              <p:cNvSpPr/>
              <p:nvPr/>
            </p:nvSpPr>
            <p:spPr>
              <a:xfrm>
                <a:off x="3127325" y="3032250"/>
                <a:ext cx="5250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59" extrusionOk="0">
                    <a:moveTo>
                      <a:pt x="148" y="0"/>
                    </a:moveTo>
                    <a:cubicBezTo>
                      <a:pt x="118" y="0"/>
                      <a:pt x="27" y="0"/>
                      <a:pt x="27" y="31"/>
                    </a:cubicBezTo>
                    <a:cubicBezTo>
                      <a:pt x="1" y="83"/>
                      <a:pt x="42" y="159"/>
                      <a:pt x="93" y="159"/>
                    </a:cubicBezTo>
                    <a:cubicBezTo>
                      <a:pt x="101" y="159"/>
                      <a:pt x="110" y="157"/>
                      <a:pt x="118" y="152"/>
                    </a:cubicBezTo>
                    <a:cubicBezTo>
                      <a:pt x="148" y="152"/>
                      <a:pt x="179" y="122"/>
                      <a:pt x="209" y="92"/>
                    </a:cubicBezTo>
                    <a:cubicBezTo>
                      <a:pt x="179" y="61"/>
                      <a:pt x="179" y="0"/>
                      <a:pt x="1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3" name="Google Shape;16963;p18"/>
              <p:cNvSpPr/>
              <p:nvPr/>
            </p:nvSpPr>
            <p:spPr>
              <a:xfrm>
                <a:off x="3178125" y="3039100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153" y="0"/>
                    </a:moveTo>
                    <a:cubicBezTo>
                      <a:pt x="123" y="0"/>
                      <a:pt x="62" y="0"/>
                      <a:pt x="62" y="30"/>
                    </a:cubicBezTo>
                    <a:cubicBezTo>
                      <a:pt x="1" y="91"/>
                      <a:pt x="62" y="152"/>
                      <a:pt x="123" y="152"/>
                    </a:cubicBezTo>
                    <a:cubicBezTo>
                      <a:pt x="153" y="152"/>
                      <a:pt x="183" y="122"/>
                      <a:pt x="214" y="91"/>
                    </a:cubicBezTo>
                    <a:cubicBezTo>
                      <a:pt x="183" y="61"/>
                      <a:pt x="183" y="0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4" name="Google Shape;16964;p18"/>
              <p:cNvSpPr/>
              <p:nvPr/>
            </p:nvSpPr>
            <p:spPr>
              <a:xfrm>
                <a:off x="3086950" y="3052450"/>
                <a:ext cx="4575" cy="41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66" extrusionOk="0">
                    <a:moveTo>
                      <a:pt x="106" y="1"/>
                    </a:moveTo>
                    <a:cubicBezTo>
                      <a:pt x="74" y="1"/>
                      <a:pt x="52" y="22"/>
                      <a:pt x="31" y="44"/>
                    </a:cubicBezTo>
                    <a:cubicBezTo>
                      <a:pt x="0" y="104"/>
                      <a:pt x="31" y="165"/>
                      <a:pt x="122" y="165"/>
                    </a:cubicBezTo>
                    <a:cubicBezTo>
                      <a:pt x="152" y="165"/>
                      <a:pt x="152" y="104"/>
                      <a:pt x="183" y="104"/>
                    </a:cubicBezTo>
                    <a:cubicBezTo>
                      <a:pt x="183" y="74"/>
                      <a:pt x="152" y="13"/>
                      <a:pt x="152" y="13"/>
                    </a:cubicBezTo>
                    <a:cubicBezTo>
                      <a:pt x="135" y="4"/>
                      <a:pt x="119" y="1"/>
                      <a:pt x="10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5" name="Google Shape;16965;p18"/>
              <p:cNvSpPr/>
              <p:nvPr/>
            </p:nvSpPr>
            <p:spPr>
              <a:xfrm>
                <a:off x="3893950" y="3052775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92" y="0"/>
                    </a:moveTo>
                    <a:cubicBezTo>
                      <a:pt x="62" y="0"/>
                      <a:pt x="31" y="31"/>
                      <a:pt x="1" y="61"/>
                    </a:cubicBezTo>
                    <a:cubicBezTo>
                      <a:pt x="31" y="91"/>
                      <a:pt x="62" y="152"/>
                      <a:pt x="62" y="152"/>
                    </a:cubicBezTo>
                    <a:cubicBezTo>
                      <a:pt x="92" y="152"/>
                      <a:pt x="153" y="152"/>
                      <a:pt x="153" y="122"/>
                    </a:cubicBezTo>
                    <a:cubicBezTo>
                      <a:pt x="214" y="61"/>
                      <a:pt x="153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6" name="Google Shape;16966;p18"/>
              <p:cNvSpPr/>
              <p:nvPr/>
            </p:nvSpPr>
            <p:spPr>
              <a:xfrm>
                <a:off x="3822625" y="3090000"/>
                <a:ext cx="4475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59" extrusionOk="0">
                    <a:moveTo>
                      <a:pt x="118" y="1"/>
                    </a:moveTo>
                    <a:cubicBezTo>
                      <a:pt x="88" y="1"/>
                      <a:pt x="57" y="1"/>
                      <a:pt x="27" y="31"/>
                    </a:cubicBezTo>
                    <a:cubicBezTo>
                      <a:pt x="1" y="83"/>
                      <a:pt x="20" y="159"/>
                      <a:pt x="65" y="159"/>
                    </a:cubicBezTo>
                    <a:cubicBezTo>
                      <a:pt x="72" y="159"/>
                      <a:pt x="79" y="157"/>
                      <a:pt x="88" y="153"/>
                    </a:cubicBezTo>
                    <a:cubicBezTo>
                      <a:pt x="118" y="153"/>
                      <a:pt x="149" y="122"/>
                      <a:pt x="179" y="92"/>
                    </a:cubicBezTo>
                    <a:cubicBezTo>
                      <a:pt x="179" y="61"/>
                      <a:pt x="149" y="1"/>
                      <a:pt x="1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7" name="Google Shape;16967;p18"/>
              <p:cNvSpPr/>
              <p:nvPr/>
            </p:nvSpPr>
            <p:spPr>
              <a:xfrm>
                <a:off x="3751100" y="3100075"/>
                <a:ext cx="5350" cy="38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4" extrusionOk="0">
                    <a:moveTo>
                      <a:pt x="107" y="0"/>
                    </a:moveTo>
                    <a:cubicBezTo>
                      <a:pt x="92" y="0"/>
                      <a:pt x="76" y="8"/>
                      <a:pt x="61" y="23"/>
                    </a:cubicBezTo>
                    <a:cubicBezTo>
                      <a:pt x="0" y="84"/>
                      <a:pt x="31" y="145"/>
                      <a:pt x="122" y="145"/>
                    </a:cubicBezTo>
                    <a:cubicBezTo>
                      <a:pt x="122" y="151"/>
                      <a:pt x="124" y="153"/>
                      <a:pt x="128" y="153"/>
                    </a:cubicBezTo>
                    <a:cubicBezTo>
                      <a:pt x="145" y="153"/>
                      <a:pt x="189" y="114"/>
                      <a:pt x="213" y="114"/>
                    </a:cubicBezTo>
                    <a:cubicBezTo>
                      <a:pt x="183" y="84"/>
                      <a:pt x="183" y="23"/>
                      <a:pt x="152" y="23"/>
                    </a:cubicBezTo>
                    <a:cubicBezTo>
                      <a:pt x="137" y="8"/>
                      <a:pt x="122" y="0"/>
                      <a:pt x="1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8" name="Google Shape;16968;p18"/>
              <p:cNvSpPr/>
              <p:nvPr/>
            </p:nvSpPr>
            <p:spPr>
              <a:xfrm>
                <a:off x="3039825" y="3106425"/>
                <a:ext cx="4600" cy="517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07" extrusionOk="0">
                    <a:moveTo>
                      <a:pt x="106" y="1"/>
                    </a:moveTo>
                    <a:cubicBezTo>
                      <a:pt x="92" y="1"/>
                      <a:pt x="77" y="5"/>
                      <a:pt x="62" y="12"/>
                    </a:cubicBezTo>
                    <a:cubicBezTo>
                      <a:pt x="31" y="12"/>
                      <a:pt x="1" y="73"/>
                      <a:pt x="1" y="103"/>
                    </a:cubicBezTo>
                    <a:cubicBezTo>
                      <a:pt x="24" y="172"/>
                      <a:pt x="47" y="206"/>
                      <a:pt x="82" y="206"/>
                    </a:cubicBezTo>
                    <a:cubicBezTo>
                      <a:pt x="94" y="206"/>
                      <a:pt x="107" y="202"/>
                      <a:pt x="123" y="195"/>
                    </a:cubicBezTo>
                    <a:cubicBezTo>
                      <a:pt x="183" y="164"/>
                      <a:pt x="183" y="134"/>
                      <a:pt x="183" y="103"/>
                    </a:cubicBezTo>
                    <a:cubicBezTo>
                      <a:pt x="183" y="35"/>
                      <a:pt x="149" y="1"/>
                      <a:pt x="10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9" name="Google Shape;16969;p18"/>
              <p:cNvSpPr/>
              <p:nvPr/>
            </p:nvSpPr>
            <p:spPr>
              <a:xfrm>
                <a:off x="2883300" y="3112050"/>
                <a:ext cx="1295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152" extrusionOk="0">
                    <a:moveTo>
                      <a:pt x="517" y="0"/>
                    </a:moveTo>
                    <a:lnTo>
                      <a:pt x="517" y="0"/>
                    </a:lnTo>
                    <a:cubicBezTo>
                      <a:pt x="483" y="6"/>
                      <a:pt x="449" y="7"/>
                      <a:pt x="414" y="7"/>
                    </a:cubicBezTo>
                    <a:cubicBezTo>
                      <a:pt x="375" y="7"/>
                      <a:pt x="337" y="5"/>
                      <a:pt x="299" y="5"/>
                    </a:cubicBezTo>
                    <a:cubicBezTo>
                      <a:pt x="184" y="5"/>
                      <a:pt x="75" y="22"/>
                      <a:pt x="0" y="152"/>
                    </a:cubicBezTo>
                    <a:cubicBezTo>
                      <a:pt x="34" y="146"/>
                      <a:pt x="69" y="145"/>
                      <a:pt x="104" y="145"/>
                    </a:cubicBezTo>
                    <a:cubicBezTo>
                      <a:pt x="142" y="145"/>
                      <a:pt x="181" y="147"/>
                      <a:pt x="219" y="147"/>
                    </a:cubicBezTo>
                    <a:cubicBezTo>
                      <a:pt x="334" y="147"/>
                      <a:pt x="443" y="131"/>
                      <a:pt x="5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70" name="Google Shape;16970;p18"/>
              <p:cNvSpPr/>
              <p:nvPr/>
            </p:nvSpPr>
            <p:spPr>
              <a:xfrm>
                <a:off x="3002600" y="3120400"/>
                <a:ext cx="45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53" extrusionOk="0">
                    <a:moveTo>
                      <a:pt x="122" y="0"/>
                    </a:moveTo>
                    <a:cubicBezTo>
                      <a:pt x="92" y="0"/>
                      <a:pt x="61" y="0"/>
                      <a:pt x="31" y="31"/>
                    </a:cubicBezTo>
                    <a:cubicBezTo>
                      <a:pt x="1" y="92"/>
                      <a:pt x="31" y="152"/>
                      <a:pt x="92" y="152"/>
                    </a:cubicBezTo>
                    <a:cubicBezTo>
                      <a:pt x="122" y="152"/>
                      <a:pt x="153" y="122"/>
                      <a:pt x="183" y="122"/>
                    </a:cubicBezTo>
                    <a:cubicBezTo>
                      <a:pt x="183" y="92"/>
                      <a:pt x="153" y="31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71" name="Google Shape;16971;p18"/>
              <p:cNvSpPr/>
              <p:nvPr/>
            </p:nvSpPr>
            <p:spPr>
              <a:xfrm>
                <a:off x="3049725" y="3120400"/>
                <a:ext cx="45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53" extrusionOk="0">
                    <a:moveTo>
                      <a:pt x="152" y="0"/>
                    </a:moveTo>
                    <a:cubicBezTo>
                      <a:pt x="122" y="0"/>
                      <a:pt x="61" y="0"/>
                      <a:pt x="30" y="31"/>
                    </a:cubicBezTo>
                    <a:cubicBezTo>
                      <a:pt x="0" y="92"/>
                      <a:pt x="61" y="152"/>
                      <a:pt x="122" y="152"/>
                    </a:cubicBezTo>
                    <a:cubicBezTo>
                      <a:pt x="152" y="152"/>
                      <a:pt x="182" y="122"/>
                      <a:pt x="182" y="92"/>
                    </a:cubicBezTo>
                    <a:cubicBezTo>
                      <a:pt x="182" y="61"/>
                      <a:pt x="182" y="3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72" name="Google Shape;16972;p18"/>
              <p:cNvSpPr/>
              <p:nvPr/>
            </p:nvSpPr>
            <p:spPr>
              <a:xfrm>
                <a:off x="3425100" y="3118875"/>
                <a:ext cx="457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548" extrusionOk="0">
                    <a:moveTo>
                      <a:pt x="1" y="1"/>
                    </a:moveTo>
                    <a:lnTo>
                      <a:pt x="1" y="548"/>
                    </a:lnTo>
                    <a:cubicBezTo>
                      <a:pt x="183" y="426"/>
                      <a:pt x="183" y="15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73" name="Google Shape;16973;p18"/>
              <p:cNvSpPr/>
              <p:nvPr/>
            </p:nvSpPr>
            <p:spPr>
              <a:xfrm>
                <a:off x="3829375" y="3150800"/>
                <a:ext cx="45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53" extrusionOk="0">
                    <a:moveTo>
                      <a:pt x="122" y="0"/>
                    </a:moveTo>
                    <a:cubicBezTo>
                      <a:pt x="91" y="0"/>
                      <a:pt x="61" y="0"/>
                      <a:pt x="30" y="31"/>
                    </a:cubicBezTo>
                    <a:cubicBezTo>
                      <a:pt x="0" y="91"/>
                      <a:pt x="30" y="152"/>
                      <a:pt x="91" y="152"/>
                    </a:cubicBezTo>
                    <a:cubicBezTo>
                      <a:pt x="122" y="152"/>
                      <a:pt x="152" y="122"/>
                      <a:pt x="182" y="91"/>
                    </a:cubicBezTo>
                    <a:cubicBezTo>
                      <a:pt x="182" y="61"/>
                      <a:pt x="152" y="31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74" name="Google Shape;16974;p18"/>
              <p:cNvSpPr/>
              <p:nvPr/>
            </p:nvSpPr>
            <p:spPr>
              <a:xfrm>
                <a:off x="3148500" y="3160675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22" y="0"/>
                    </a:moveTo>
                    <a:cubicBezTo>
                      <a:pt x="92" y="0"/>
                      <a:pt x="61" y="0"/>
                      <a:pt x="31" y="31"/>
                    </a:cubicBezTo>
                    <a:cubicBezTo>
                      <a:pt x="1" y="92"/>
                      <a:pt x="31" y="183"/>
                      <a:pt x="92" y="183"/>
                    </a:cubicBezTo>
                    <a:cubicBezTo>
                      <a:pt x="122" y="183"/>
                      <a:pt x="153" y="122"/>
                      <a:pt x="183" y="122"/>
                    </a:cubicBezTo>
                    <a:cubicBezTo>
                      <a:pt x="183" y="61"/>
                      <a:pt x="153" y="31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75" name="Google Shape;16975;p18"/>
              <p:cNvSpPr/>
              <p:nvPr/>
            </p:nvSpPr>
            <p:spPr>
              <a:xfrm>
                <a:off x="3839250" y="3160675"/>
                <a:ext cx="532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83" extrusionOk="0">
                    <a:moveTo>
                      <a:pt x="152" y="0"/>
                    </a:moveTo>
                    <a:cubicBezTo>
                      <a:pt x="122" y="0"/>
                      <a:pt x="61" y="31"/>
                      <a:pt x="31" y="61"/>
                    </a:cubicBezTo>
                    <a:cubicBezTo>
                      <a:pt x="0" y="92"/>
                      <a:pt x="61" y="183"/>
                      <a:pt x="122" y="183"/>
                    </a:cubicBezTo>
                    <a:cubicBezTo>
                      <a:pt x="152" y="183"/>
                      <a:pt x="183" y="122"/>
                      <a:pt x="213" y="122"/>
                    </a:cubicBezTo>
                    <a:cubicBezTo>
                      <a:pt x="183" y="61"/>
                      <a:pt x="183" y="3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76" name="Google Shape;16976;p18"/>
              <p:cNvSpPr/>
              <p:nvPr/>
            </p:nvSpPr>
            <p:spPr>
              <a:xfrm>
                <a:off x="3716900" y="3173475"/>
                <a:ext cx="6875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49" extrusionOk="0">
                    <a:moveTo>
                      <a:pt x="47" y="0"/>
                    </a:moveTo>
                    <a:cubicBezTo>
                      <a:pt x="32" y="0"/>
                      <a:pt x="16" y="2"/>
                      <a:pt x="1" y="5"/>
                    </a:cubicBezTo>
                    <a:cubicBezTo>
                      <a:pt x="1" y="187"/>
                      <a:pt x="92" y="248"/>
                      <a:pt x="274" y="248"/>
                    </a:cubicBezTo>
                    <a:cubicBezTo>
                      <a:pt x="274" y="112"/>
                      <a:pt x="177" y="0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77" name="Google Shape;16977;p18"/>
              <p:cNvSpPr/>
              <p:nvPr/>
            </p:nvSpPr>
            <p:spPr>
              <a:xfrm>
                <a:off x="2912925" y="3189925"/>
                <a:ext cx="13700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138" extrusionOk="0">
                    <a:moveTo>
                      <a:pt x="286" y="1"/>
                    </a:moveTo>
                    <a:cubicBezTo>
                      <a:pt x="183" y="1"/>
                      <a:pt x="77" y="46"/>
                      <a:pt x="1" y="137"/>
                    </a:cubicBezTo>
                    <a:lnTo>
                      <a:pt x="548" y="137"/>
                    </a:lnTo>
                    <a:cubicBezTo>
                      <a:pt x="487" y="46"/>
                      <a:pt x="388" y="1"/>
                      <a:pt x="2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78" name="Google Shape;16978;p18"/>
              <p:cNvSpPr/>
              <p:nvPr/>
            </p:nvSpPr>
            <p:spPr>
              <a:xfrm>
                <a:off x="3721450" y="3194875"/>
                <a:ext cx="382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53" extrusionOk="0">
                    <a:moveTo>
                      <a:pt x="31" y="0"/>
                    </a:moveTo>
                    <a:cubicBezTo>
                      <a:pt x="31" y="31"/>
                      <a:pt x="1" y="91"/>
                      <a:pt x="1" y="122"/>
                    </a:cubicBezTo>
                    <a:cubicBezTo>
                      <a:pt x="31" y="152"/>
                      <a:pt x="62" y="152"/>
                      <a:pt x="122" y="152"/>
                    </a:cubicBezTo>
                    <a:cubicBezTo>
                      <a:pt x="122" y="152"/>
                      <a:pt x="153" y="91"/>
                      <a:pt x="153" y="31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79" name="Google Shape;16979;p18"/>
              <p:cNvSpPr/>
              <p:nvPr/>
            </p:nvSpPr>
            <p:spPr>
              <a:xfrm>
                <a:off x="2930400" y="3199425"/>
                <a:ext cx="46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579" extrusionOk="0">
                    <a:moveTo>
                      <a:pt x="1" y="1"/>
                    </a:moveTo>
                    <a:lnTo>
                      <a:pt x="1" y="578"/>
                    </a:lnTo>
                    <a:cubicBezTo>
                      <a:pt x="183" y="426"/>
                      <a:pt x="183" y="15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80" name="Google Shape;16980;p18"/>
              <p:cNvSpPr/>
              <p:nvPr/>
            </p:nvSpPr>
            <p:spPr>
              <a:xfrm>
                <a:off x="3672825" y="3262500"/>
                <a:ext cx="610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83" extrusionOk="0">
                    <a:moveTo>
                      <a:pt x="92" y="0"/>
                    </a:moveTo>
                    <a:cubicBezTo>
                      <a:pt x="31" y="0"/>
                      <a:pt x="1" y="92"/>
                      <a:pt x="31" y="122"/>
                    </a:cubicBezTo>
                    <a:cubicBezTo>
                      <a:pt x="61" y="152"/>
                      <a:pt x="92" y="183"/>
                      <a:pt x="153" y="183"/>
                    </a:cubicBezTo>
                    <a:cubicBezTo>
                      <a:pt x="213" y="152"/>
                      <a:pt x="244" y="92"/>
                      <a:pt x="213" y="31"/>
                    </a:cubicBezTo>
                    <a:cubicBezTo>
                      <a:pt x="183" y="0"/>
                      <a:pt x="122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81" name="Google Shape;16981;p18"/>
              <p:cNvSpPr/>
              <p:nvPr/>
            </p:nvSpPr>
            <p:spPr>
              <a:xfrm>
                <a:off x="3286800" y="3286050"/>
                <a:ext cx="610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83" extrusionOk="0">
                    <a:moveTo>
                      <a:pt x="92" y="1"/>
                    </a:moveTo>
                    <a:cubicBezTo>
                      <a:pt x="31" y="1"/>
                      <a:pt x="1" y="92"/>
                      <a:pt x="31" y="122"/>
                    </a:cubicBezTo>
                    <a:cubicBezTo>
                      <a:pt x="61" y="153"/>
                      <a:pt x="92" y="183"/>
                      <a:pt x="153" y="183"/>
                    </a:cubicBezTo>
                    <a:cubicBezTo>
                      <a:pt x="213" y="153"/>
                      <a:pt x="244" y="92"/>
                      <a:pt x="183" y="31"/>
                    </a:cubicBezTo>
                    <a:cubicBezTo>
                      <a:pt x="183" y="1"/>
                      <a:pt x="122" y="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82" name="Google Shape;16982;p18"/>
              <p:cNvSpPr/>
              <p:nvPr/>
            </p:nvSpPr>
            <p:spPr>
              <a:xfrm>
                <a:off x="3267050" y="3346850"/>
                <a:ext cx="4575" cy="48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95" extrusionOk="0">
                    <a:moveTo>
                      <a:pt x="61" y="0"/>
                    </a:moveTo>
                    <a:cubicBezTo>
                      <a:pt x="0" y="31"/>
                      <a:pt x="0" y="61"/>
                      <a:pt x="0" y="122"/>
                    </a:cubicBezTo>
                    <a:cubicBezTo>
                      <a:pt x="0" y="166"/>
                      <a:pt x="33" y="195"/>
                      <a:pt x="74" y="195"/>
                    </a:cubicBezTo>
                    <a:cubicBezTo>
                      <a:pt x="89" y="195"/>
                      <a:pt x="106" y="191"/>
                      <a:pt x="122" y="183"/>
                    </a:cubicBezTo>
                    <a:cubicBezTo>
                      <a:pt x="152" y="183"/>
                      <a:pt x="152" y="122"/>
                      <a:pt x="183" y="91"/>
                    </a:cubicBezTo>
                    <a:cubicBezTo>
                      <a:pt x="152" y="31"/>
                      <a:pt x="122" y="0"/>
                      <a:pt x="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83" name="Google Shape;16983;p18"/>
              <p:cNvSpPr/>
              <p:nvPr/>
            </p:nvSpPr>
            <p:spPr>
              <a:xfrm>
                <a:off x="2944850" y="3397750"/>
                <a:ext cx="5350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84" extrusionOk="0">
                    <a:moveTo>
                      <a:pt x="152" y="1"/>
                    </a:moveTo>
                    <a:cubicBezTo>
                      <a:pt x="122" y="1"/>
                      <a:pt x="61" y="31"/>
                      <a:pt x="31" y="62"/>
                    </a:cubicBezTo>
                    <a:cubicBezTo>
                      <a:pt x="0" y="92"/>
                      <a:pt x="31" y="183"/>
                      <a:pt x="122" y="183"/>
                    </a:cubicBezTo>
                    <a:cubicBezTo>
                      <a:pt x="152" y="183"/>
                      <a:pt x="183" y="153"/>
                      <a:pt x="213" y="122"/>
                    </a:cubicBezTo>
                    <a:cubicBezTo>
                      <a:pt x="183" y="92"/>
                      <a:pt x="183" y="31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84" name="Google Shape;16984;p18"/>
              <p:cNvSpPr/>
              <p:nvPr/>
            </p:nvSpPr>
            <p:spPr>
              <a:xfrm>
                <a:off x="2998800" y="3428900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153" y="1"/>
                    </a:moveTo>
                    <a:cubicBezTo>
                      <a:pt x="122" y="1"/>
                      <a:pt x="92" y="1"/>
                      <a:pt x="61" y="31"/>
                    </a:cubicBezTo>
                    <a:cubicBezTo>
                      <a:pt x="1" y="62"/>
                      <a:pt x="31" y="153"/>
                      <a:pt x="92" y="153"/>
                    </a:cubicBezTo>
                    <a:cubicBezTo>
                      <a:pt x="122" y="153"/>
                      <a:pt x="183" y="92"/>
                      <a:pt x="213" y="92"/>
                    </a:cubicBezTo>
                    <a:cubicBezTo>
                      <a:pt x="183" y="62"/>
                      <a:pt x="183" y="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85" name="Google Shape;16985;p18"/>
              <p:cNvSpPr/>
              <p:nvPr/>
            </p:nvSpPr>
            <p:spPr>
              <a:xfrm>
                <a:off x="2896975" y="3438025"/>
                <a:ext cx="5350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84" extrusionOk="0">
                    <a:moveTo>
                      <a:pt x="92" y="1"/>
                    </a:moveTo>
                    <a:cubicBezTo>
                      <a:pt x="1" y="31"/>
                      <a:pt x="1" y="92"/>
                      <a:pt x="31" y="153"/>
                    </a:cubicBezTo>
                    <a:cubicBezTo>
                      <a:pt x="31" y="183"/>
                      <a:pt x="92" y="183"/>
                      <a:pt x="122" y="183"/>
                    </a:cubicBezTo>
                    <a:cubicBezTo>
                      <a:pt x="183" y="183"/>
                      <a:pt x="213" y="122"/>
                      <a:pt x="183" y="62"/>
                    </a:cubicBezTo>
                    <a:cubicBezTo>
                      <a:pt x="153" y="31"/>
                      <a:pt x="122" y="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86" name="Google Shape;16986;p18"/>
              <p:cNvSpPr/>
              <p:nvPr/>
            </p:nvSpPr>
            <p:spPr>
              <a:xfrm>
                <a:off x="3151550" y="348240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87" y="1"/>
                    </a:moveTo>
                    <a:cubicBezTo>
                      <a:pt x="51" y="1"/>
                      <a:pt x="19" y="22"/>
                      <a:pt x="0" y="80"/>
                    </a:cubicBezTo>
                    <a:cubicBezTo>
                      <a:pt x="0" y="110"/>
                      <a:pt x="31" y="141"/>
                      <a:pt x="61" y="171"/>
                    </a:cubicBezTo>
                    <a:cubicBezTo>
                      <a:pt x="77" y="179"/>
                      <a:pt x="91" y="183"/>
                      <a:pt x="104" y="183"/>
                    </a:cubicBezTo>
                    <a:cubicBezTo>
                      <a:pt x="138" y="183"/>
                      <a:pt x="160" y="155"/>
                      <a:pt x="183" y="110"/>
                    </a:cubicBezTo>
                    <a:cubicBezTo>
                      <a:pt x="183" y="80"/>
                      <a:pt x="183" y="19"/>
                      <a:pt x="152" y="19"/>
                    </a:cubicBezTo>
                    <a:cubicBezTo>
                      <a:pt x="130" y="8"/>
                      <a:pt x="108" y="1"/>
                      <a:pt x="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87" name="Google Shape;16987;p18"/>
              <p:cNvSpPr/>
              <p:nvPr/>
            </p:nvSpPr>
            <p:spPr>
              <a:xfrm>
                <a:off x="3752625" y="2905350"/>
                <a:ext cx="4575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74" extrusionOk="0">
                    <a:moveTo>
                      <a:pt x="183" y="0"/>
                    </a:moveTo>
                    <a:cubicBezTo>
                      <a:pt x="122" y="0"/>
                      <a:pt x="0" y="0"/>
                      <a:pt x="0" y="92"/>
                    </a:cubicBezTo>
                    <a:cubicBezTo>
                      <a:pt x="0" y="183"/>
                      <a:pt x="91" y="244"/>
                      <a:pt x="183" y="274"/>
                    </a:cubicBezTo>
                    <a:cubicBezTo>
                      <a:pt x="183" y="183"/>
                      <a:pt x="183" y="92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88" name="Google Shape;16988;p18"/>
              <p:cNvSpPr/>
              <p:nvPr/>
            </p:nvSpPr>
            <p:spPr>
              <a:xfrm>
                <a:off x="2973725" y="3033775"/>
                <a:ext cx="4575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426" extrusionOk="0">
                    <a:moveTo>
                      <a:pt x="153" y="0"/>
                    </a:moveTo>
                    <a:lnTo>
                      <a:pt x="153" y="0"/>
                    </a:lnTo>
                    <a:cubicBezTo>
                      <a:pt x="1" y="122"/>
                      <a:pt x="31" y="274"/>
                      <a:pt x="31" y="426"/>
                    </a:cubicBezTo>
                    <a:cubicBezTo>
                      <a:pt x="183" y="335"/>
                      <a:pt x="153" y="183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89" name="Google Shape;16989;p18"/>
              <p:cNvSpPr/>
              <p:nvPr/>
            </p:nvSpPr>
            <p:spPr>
              <a:xfrm>
                <a:off x="3166750" y="3207025"/>
                <a:ext cx="4575" cy="99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396" extrusionOk="0">
                    <a:moveTo>
                      <a:pt x="182" y="0"/>
                    </a:moveTo>
                    <a:cubicBezTo>
                      <a:pt x="0" y="92"/>
                      <a:pt x="30" y="274"/>
                      <a:pt x="30" y="396"/>
                    </a:cubicBezTo>
                    <a:cubicBezTo>
                      <a:pt x="182" y="304"/>
                      <a:pt x="182" y="152"/>
                      <a:pt x="1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90" name="Google Shape;16990;p18"/>
              <p:cNvSpPr/>
              <p:nvPr/>
            </p:nvSpPr>
            <p:spPr>
              <a:xfrm>
                <a:off x="3764775" y="2965725"/>
                <a:ext cx="687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0" extrusionOk="0">
                    <a:moveTo>
                      <a:pt x="121" y="1"/>
                    </a:moveTo>
                    <a:cubicBezTo>
                      <a:pt x="104" y="1"/>
                      <a:pt x="84" y="6"/>
                      <a:pt x="61" y="17"/>
                    </a:cubicBezTo>
                    <a:cubicBezTo>
                      <a:pt x="31" y="17"/>
                      <a:pt x="0" y="108"/>
                      <a:pt x="0" y="169"/>
                    </a:cubicBezTo>
                    <a:lnTo>
                      <a:pt x="274" y="169"/>
                    </a:lnTo>
                    <a:cubicBezTo>
                      <a:pt x="225" y="95"/>
                      <a:pt x="195" y="1"/>
                      <a:pt x="1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91" name="Google Shape;16991;p18"/>
              <p:cNvSpPr/>
              <p:nvPr/>
            </p:nvSpPr>
            <p:spPr>
              <a:xfrm>
                <a:off x="2966125" y="2981975"/>
                <a:ext cx="3825" cy="39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58" extrusionOk="0">
                    <a:moveTo>
                      <a:pt x="109" y="1"/>
                    </a:moveTo>
                    <a:cubicBezTo>
                      <a:pt x="92" y="1"/>
                      <a:pt x="74" y="10"/>
                      <a:pt x="61" y="36"/>
                    </a:cubicBezTo>
                    <a:cubicBezTo>
                      <a:pt x="31" y="36"/>
                      <a:pt x="31" y="97"/>
                      <a:pt x="1" y="127"/>
                    </a:cubicBezTo>
                    <a:cubicBezTo>
                      <a:pt x="31" y="157"/>
                      <a:pt x="92" y="157"/>
                      <a:pt x="122" y="157"/>
                    </a:cubicBezTo>
                    <a:cubicBezTo>
                      <a:pt x="122" y="127"/>
                      <a:pt x="153" y="66"/>
                      <a:pt x="153" y="36"/>
                    </a:cubicBezTo>
                    <a:cubicBezTo>
                      <a:pt x="153" y="18"/>
                      <a:pt x="132" y="1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92" name="Google Shape;16992;p18"/>
              <p:cNvSpPr/>
              <p:nvPr/>
            </p:nvSpPr>
            <p:spPr>
              <a:xfrm>
                <a:off x="3457025" y="2995775"/>
                <a:ext cx="45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53" extrusionOk="0">
                    <a:moveTo>
                      <a:pt x="152" y="0"/>
                    </a:moveTo>
                    <a:cubicBezTo>
                      <a:pt x="91" y="0"/>
                      <a:pt x="61" y="31"/>
                      <a:pt x="31" y="61"/>
                    </a:cubicBezTo>
                    <a:cubicBezTo>
                      <a:pt x="0" y="92"/>
                      <a:pt x="31" y="152"/>
                      <a:pt x="61" y="152"/>
                    </a:cubicBezTo>
                    <a:cubicBezTo>
                      <a:pt x="122" y="152"/>
                      <a:pt x="152" y="122"/>
                      <a:pt x="183" y="92"/>
                    </a:cubicBezTo>
                    <a:cubicBezTo>
                      <a:pt x="183" y="92"/>
                      <a:pt x="152" y="3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93" name="Google Shape;16993;p18"/>
              <p:cNvSpPr/>
              <p:nvPr/>
            </p:nvSpPr>
            <p:spPr>
              <a:xfrm>
                <a:off x="3337725" y="3262275"/>
                <a:ext cx="382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65" extrusionOk="0">
                    <a:moveTo>
                      <a:pt x="79" y="1"/>
                    </a:moveTo>
                    <a:cubicBezTo>
                      <a:pt x="73" y="1"/>
                      <a:pt x="67" y="3"/>
                      <a:pt x="61" y="9"/>
                    </a:cubicBezTo>
                    <a:cubicBezTo>
                      <a:pt x="30" y="40"/>
                      <a:pt x="0" y="70"/>
                      <a:pt x="0" y="101"/>
                    </a:cubicBezTo>
                    <a:cubicBezTo>
                      <a:pt x="19" y="138"/>
                      <a:pt x="38" y="164"/>
                      <a:pt x="64" y="164"/>
                    </a:cubicBezTo>
                    <a:cubicBezTo>
                      <a:pt x="80" y="164"/>
                      <a:pt x="98" y="154"/>
                      <a:pt x="122" y="131"/>
                    </a:cubicBezTo>
                    <a:cubicBezTo>
                      <a:pt x="122" y="101"/>
                      <a:pt x="152" y="70"/>
                      <a:pt x="152" y="40"/>
                    </a:cubicBezTo>
                    <a:cubicBezTo>
                      <a:pt x="128" y="40"/>
                      <a:pt x="103" y="1"/>
                      <a:pt x="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94" name="Google Shape;16994;p18"/>
              <p:cNvSpPr/>
              <p:nvPr/>
            </p:nvSpPr>
            <p:spPr>
              <a:xfrm>
                <a:off x="3177375" y="3264025"/>
                <a:ext cx="61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53" extrusionOk="0">
                    <a:moveTo>
                      <a:pt x="183" y="0"/>
                    </a:moveTo>
                    <a:cubicBezTo>
                      <a:pt x="92" y="0"/>
                      <a:pt x="61" y="91"/>
                      <a:pt x="31" y="152"/>
                    </a:cubicBezTo>
                    <a:lnTo>
                      <a:pt x="31" y="152"/>
                    </a:lnTo>
                    <a:cubicBezTo>
                      <a:pt x="112" y="151"/>
                      <a:pt x="190" y="142"/>
                      <a:pt x="244" y="61"/>
                    </a:cubicBezTo>
                    <a:cubicBezTo>
                      <a:pt x="244" y="61"/>
                      <a:pt x="183" y="0"/>
                      <a:pt x="183" y="0"/>
                    </a:cubicBezTo>
                    <a:close/>
                    <a:moveTo>
                      <a:pt x="31" y="152"/>
                    </a:moveTo>
                    <a:cubicBezTo>
                      <a:pt x="21" y="152"/>
                      <a:pt x="11" y="152"/>
                      <a:pt x="1" y="152"/>
                    </a:cubicBezTo>
                    <a:lnTo>
                      <a:pt x="31" y="152"/>
                    </a:lnTo>
                    <a:cubicBezTo>
                      <a:pt x="31" y="152"/>
                      <a:pt x="31" y="152"/>
                      <a:pt x="31" y="15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95" name="Google Shape;16995;p18"/>
              <p:cNvSpPr/>
              <p:nvPr/>
            </p:nvSpPr>
            <p:spPr>
              <a:xfrm>
                <a:off x="3156100" y="3067975"/>
                <a:ext cx="4575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426" extrusionOk="0">
                    <a:moveTo>
                      <a:pt x="183" y="0"/>
                    </a:moveTo>
                    <a:cubicBezTo>
                      <a:pt x="1" y="152"/>
                      <a:pt x="31" y="274"/>
                      <a:pt x="183" y="426"/>
                    </a:cubicBezTo>
                    <a:lnTo>
                      <a:pt x="18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96" name="Google Shape;16996;p18"/>
              <p:cNvSpPr/>
              <p:nvPr/>
            </p:nvSpPr>
            <p:spPr>
              <a:xfrm>
                <a:off x="3322525" y="3022150"/>
                <a:ext cx="4575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23" extrusionOk="0">
                    <a:moveTo>
                      <a:pt x="55" y="1"/>
                    </a:moveTo>
                    <a:cubicBezTo>
                      <a:pt x="39" y="1"/>
                      <a:pt x="0" y="40"/>
                      <a:pt x="0" y="40"/>
                    </a:cubicBezTo>
                    <a:cubicBezTo>
                      <a:pt x="31" y="131"/>
                      <a:pt x="91" y="192"/>
                      <a:pt x="183" y="222"/>
                    </a:cubicBezTo>
                    <a:cubicBezTo>
                      <a:pt x="152" y="131"/>
                      <a:pt x="183" y="40"/>
                      <a:pt x="61" y="9"/>
                    </a:cubicBezTo>
                    <a:cubicBezTo>
                      <a:pt x="61" y="3"/>
                      <a:pt x="59" y="1"/>
                      <a:pt x="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97" name="Google Shape;16997;p18"/>
              <p:cNvSpPr/>
              <p:nvPr/>
            </p:nvSpPr>
            <p:spPr>
              <a:xfrm>
                <a:off x="3291350" y="3242750"/>
                <a:ext cx="46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53" extrusionOk="0">
                    <a:moveTo>
                      <a:pt x="123" y="0"/>
                    </a:moveTo>
                    <a:cubicBezTo>
                      <a:pt x="92" y="30"/>
                      <a:pt x="62" y="30"/>
                      <a:pt x="31" y="61"/>
                    </a:cubicBezTo>
                    <a:cubicBezTo>
                      <a:pt x="1" y="91"/>
                      <a:pt x="1" y="152"/>
                      <a:pt x="62" y="152"/>
                    </a:cubicBezTo>
                    <a:cubicBezTo>
                      <a:pt x="92" y="152"/>
                      <a:pt x="153" y="152"/>
                      <a:pt x="153" y="122"/>
                    </a:cubicBezTo>
                    <a:cubicBezTo>
                      <a:pt x="183" y="91"/>
                      <a:pt x="123" y="30"/>
                      <a:pt x="1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98" name="Google Shape;16998;p18"/>
              <p:cNvSpPr/>
              <p:nvPr/>
            </p:nvSpPr>
            <p:spPr>
              <a:xfrm>
                <a:off x="3144700" y="323895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31" y="0"/>
                    </a:moveTo>
                    <a:cubicBezTo>
                      <a:pt x="31" y="61"/>
                      <a:pt x="1" y="91"/>
                      <a:pt x="1" y="122"/>
                    </a:cubicBezTo>
                    <a:cubicBezTo>
                      <a:pt x="1" y="152"/>
                      <a:pt x="61" y="182"/>
                      <a:pt x="92" y="182"/>
                    </a:cubicBezTo>
                    <a:cubicBezTo>
                      <a:pt x="153" y="152"/>
                      <a:pt x="183" y="122"/>
                      <a:pt x="153" y="91"/>
                    </a:cubicBezTo>
                    <a:cubicBezTo>
                      <a:pt x="122" y="61"/>
                      <a:pt x="61" y="30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99" name="Google Shape;16999;p18"/>
              <p:cNvSpPr/>
              <p:nvPr/>
            </p:nvSpPr>
            <p:spPr>
              <a:xfrm>
                <a:off x="3852925" y="2798975"/>
                <a:ext cx="45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53" extrusionOk="0">
                    <a:moveTo>
                      <a:pt x="61" y="0"/>
                    </a:moveTo>
                    <a:cubicBezTo>
                      <a:pt x="31" y="61"/>
                      <a:pt x="0" y="91"/>
                      <a:pt x="31" y="122"/>
                    </a:cubicBezTo>
                    <a:cubicBezTo>
                      <a:pt x="31" y="152"/>
                      <a:pt x="61" y="152"/>
                      <a:pt x="122" y="152"/>
                    </a:cubicBezTo>
                    <a:cubicBezTo>
                      <a:pt x="183" y="152"/>
                      <a:pt x="183" y="122"/>
                      <a:pt x="152" y="61"/>
                    </a:cubicBezTo>
                    <a:cubicBezTo>
                      <a:pt x="122" y="30"/>
                      <a:pt x="92" y="30"/>
                      <a:pt x="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0" name="Google Shape;17000;p18"/>
              <p:cNvSpPr/>
              <p:nvPr/>
            </p:nvSpPr>
            <p:spPr>
              <a:xfrm>
                <a:off x="2754125" y="3393200"/>
                <a:ext cx="10650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115" extrusionOk="0">
                    <a:moveTo>
                      <a:pt x="0" y="0"/>
                    </a:moveTo>
                    <a:cubicBezTo>
                      <a:pt x="46" y="76"/>
                      <a:pt x="129" y="114"/>
                      <a:pt x="213" y="114"/>
                    </a:cubicBezTo>
                    <a:cubicBezTo>
                      <a:pt x="297" y="114"/>
                      <a:pt x="380" y="76"/>
                      <a:pt x="4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1" name="Google Shape;17001;p18"/>
              <p:cNvSpPr/>
              <p:nvPr/>
            </p:nvSpPr>
            <p:spPr>
              <a:xfrm>
                <a:off x="3129500" y="3352175"/>
                <a:ext cx="3825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426" extrusionOk="0">
                    <a:moveTo>
                      <a:pt x="153" y="0"/>
                    </a:moveTo>
                    <a:cubicBezTo>
                      <a:pt x="1" y="152"/>
                      <a:pt x="1" y="304"/>
                      <a:pt x="153" y="426"/>
                    </a:cubicBezTo>
                    <a:lnTo>
                      <a:pt x="15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2" name="Google Shape;17002;p18"/>
              <p:cNvSpPr/>
              <p:nvPr/>
            </p:nvSpPr>
            <p:spPr>
              <a:xfrm>
                <a:off x="3431950" y="3159850"/>
                <a:ext cx="106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127" extrusionOk="0">
                    <a:moveTo>
                      <a:pt x="130" y="0"/>
                    </a:moveTo>
                    <a:cubicBezTo>
                      <a:pt x="87" y="0"/>
                      <a:pt x="44" y="3"/>
                      <a:pt x="0" y="3"/>
                    </a:cubicBezTo>
                    <a:cubicBezTo>
                      <a:pt x="65" y="111"/>
                      <a:pt x="177" y="127"/>
                      <a:pt x="291" y="127"/>
                    </a:cubicBezTo>
                    <a:cubicBezTo>
                      <a:pt x="336" y="127"/>
                      <a:pt x="382" y="125"/>
                      <a:pt x="426" y="125"/>
                    </a:cubicBezTo>
                    <a:cubicBezTo>
                      <a:pt x="339" y="16"/>
                      <a:pt x="236" y="0"/>
                      <a:pt x="1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3" name="Google Shape;17003;p18"/>
              <p:cNvSpPr/>
              <p:nvPr/>
            </p:nvSpPr>
            <p:spPr>
              <a:xfrm>
                <a:off x="3681175" y="2887375"/>
                <a:ext cx="3825" cy="35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42" extrusionOk="0">
                    <a:moveTo>
                      <a:pt x="109" y="0"/>
                    </a:moveTo>
                    <a:cubicBezTo>
                      <a:pt x="92" y="0"/>
                      <a:pt x="74" y="8"/>
                      <a:pt x="62" y="20"/>
                    </a:cubicBezTo>
                    <a:cubicBezTo>
                      <a:pt x="31" y="51"/>
                      <a:pt x="31" y="81"/>
                      <a:pt x="1" y="112"/>
                    </a:cubicBezTo>
                    <a:cubicBezTo>
                      <a:pt x="31" y="142"/>
                      <a:pt x="92" y="142"/>
                      <a:pt x="123" y="142"/>
                    </a:cubicBezTo>
                    <a:cubicBezTo>
                      <a:pt x="153" y="112"/>
                      <a:pt x="153" y="81"/>
                      <a:pt x="153" y="51"/>
                    </a:cubicBezTo>
                    <a:cubicBezTo>
                      <a:pt x="153" y="15"/>
                      <a:pt x="132" y="0"/>
                      <a:pt x="1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4" name="Google Shape;17004;p18"/>
              <p:cNvSpPr/>
              <p:nvPr/>
            </p:nvSpPr>
            <p:spPr>
              <a:xfrm>
                <a:off x="2905325" y="3383325"/>
                <a:ext cx="30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2" extrusionOk="0">
                    <a:moveTo>
                      <a:pt x="62" y="0"/>
                    </a:moveTo>
                    <a:cubicBezTo>
                      <a:pt x="1" y="31"/>
                      <a:pt x="1" y="61"/>
                      <a:pt x="62" y="91"/>
                    </a:cubicBezTo>
                    <a:lnTo>
                      <a:pt x="123" y="91"/>
                    </a:lnTo>
                    <a:lnTo>
                      <a:pt x="123" y="31"/>
                    </a:lnTo>
                    <a:cubicBezTo>
                      <a:pt x="92" y="31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5" name="Google Shape;17005;p18"/>
              <p:cNvSpPr/>
              <p:nvPr/>
            </p:nvSpPr>
            <p:spPr>
              <a:xfrm>
                <a:off x="2770825" y="3383325"/>
                <a:ext cx="382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44" extrusionOk="0">
                    <a:moveTo>
                      <a:pt x="153" y="0"/>
                    </a:moveTo>
                    <a:cubicBezTo>
                      <a:pt x="62" y="61"/>
                      <a:pt x="1" y="152"/>
                      <a:pt x="1" y="243"/>
                    </a:cubicBezTo>
                    <a:cubicBezTo>
                      <a:pt x="92" y="213"/>
                      <a:pt x="153" y="91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6" name="Google Shape;17006;p18"/>
              <p:cNvSpPr/>
              <p:nvPr/>
            </p:nvSpPr>
            <p:spPr>
              <a:xfrm>
                <a:off x="2547425" y="3308850"/>
                <a:ext cx="38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75" extrusionOk="0">
                    <a:moveTo>
                      <a:pt x="31" y="0"/>
                    </a:moveTo>
                    <a:lnTo>
                      <a:pt x="31" y="0"/>
                    </a:lnTo>
                    <a:cubicBezTo>
                      <a:pt x="1" y="92"/>
                      <a:pt x="31" y="213"/>
                      <a:pt x="122" y="274"/>
                    </a:cubicBezTo>
                    <a:cubicBezTo>
                      <a:pt x="153" y="152"/>
                      <a:pt x="92" y="61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7" name="Google Shape;17007;p18"/>
              <p:cNvSpPr/>
              <p:nvPr/>
            </p:nvSpPr>
            <p:spPr>
              <a:xfrm>
                <a:off x="3700175" y="3288325"/>
                <a:ext cx="687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15" extrusionOk="0">
                    <a:moveTo>
                      <a:pt x="1" y="1"/>
                    </a:moveTo>
                    <a:cubicBezTo>
                      <a:pt x="31" y="77"/>
                      <a:pt x="69" y="115"/>
                      <a:pt x="115" y="115"/>
                    </a:cubicBezTo>
                    <a:cubicBezTo>
                      <a:pt x="160" y="115"/>
                      <a:pt x="214" y="77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8" name="Google Shape;17008;p18"/>
              <p:cNvSpPr/>
              <p:nvPr/>
            </p:nvSpPr>
            <p:spPr>
              <a:xfrm>
                <a:off x="3062625" y="3286900"/>
                <a:ext cx="3075" cy="2975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9" extrusionOk="0">
                    <a:moveTo>
                      <a:pt x="39" y="0"/>
                    </a:moveTo>
                    <a:cubicBezTo>
                      <a:pt x="35" y="0"/>
                      <a:pt x="31" y="7"/>
                      <a:pt x="31" y="27"/>
                    </a:cubicBezTo>
                    <a:cubicBezTo>
                      <a:pt x="1" y="119"/>
                      <a:pt x="62" y="119"/>
                      <a:pt x="92" y="119"/>
                    </a:cubicBezTo>
                    <a:cubicBezTo>
                      <a:pt x="122" y="119"/>
                      <a:pt x="122" y="88"/>
                      <a:pt x="122" y="58"/>
                    </a:cubicBezTo>
                    <a:cubicBezTo>
                      <a:pt x="92" y="58"/>
                      <a:pt x="92" y="27"/>
                      <a:pt x="62" y="27"/>
                    </a:cubicBezTo>
                    <a:cubicBezTo>
                      <a:pt x="62" y="27"/>
                      <a:pt x="48" y="0"/>
                      <a:pt x="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9" name="Google Shape;17009;p18"/>
              <p:cNvSpPr/>
              <p:nvPr/>
            </p:nvSpPr>
            <p:spPr>
              <a:xfrm>
                <a:off x="3248050" y="3282250"/>
                <a:ext cx="2300" cy="1550"/>
              </a:xfrm>
              <a:custGeom>
                <a:avLst/>
                <a:gdLst/>
                <a:ahLst/>
                <a:cxnLst/>
                <a:rect l="l" t="t" r="r" b="b"/>
                <a:pathLst>
                  <a:path w="92" h="62" extrusionOk="0">
                    <a:moveTo>
                      <a:pt x="61" y="1"/>
                    </a:moveTo>
                    <a:cubicBezTo>
                      <a:pt x="31" y="1"/>
                      <a:pt x="0" y="31"/>
                      <a:pt x="0" y="31"/>
                    </a:cubicBezTo>
                    <a:cubicBezTo>
                      <a:pt x="0" y="31"/>
                      <a:pt x="31" y="61"/>
                      <a:pt x="31" y="61"/>
                    </a:cubicBezTo>
                    <a:lnTo>
                      <a:pt x="92" y="31"/>
                    </a:ln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0" name="Google Shape;17010;p18"/>
              <p:cNvSpPr/>
              <p:nvPr/>
            </p:nvSpPr>
            <p:spPr>
              <a:xfrm>
                <a:off x="3208525" y="3247300"/>
                <a:ext cx="307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123" h="305" extrusionOk="0">
                    <a:moveTo>
                      <a:pt x="122" y="0"/>
                    </a:moveTo>
                    <a:cubicBezTo>
                      <a:pt x="1" y="61"/>
                      <a:pt x="1" y="244"/>
                      <a:pt x="122" y="304"/>
                    </a:cubicBezTo>
                    <a:lnTo>
                      <a:pt x="12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1" name="Google Shape;17011;p18"/>
              <p:cNvSpPr/>
              <p:nvPr/>
            </p:nvSpPr>
            <p:spPr>
              <a:xfrm>
                <a:off x="3022350" y="3224300"/>
                <a:ext cx="6125" cy="3275"/>
              </a:xfrm>
              <a:custGeom>
                <a:avLst/>
                <a:gdLst/>
                <a:ahLst/>
                <a:cxnLst/>
                <a:rect l="l" t="t" r="r" b="b"/>
                <a:pathLst>
                  <a:path w="245" h="131" extrusionOk="0">
                    <a:moveTo>
                      <a:pt x="51" y="1"/>
                    </a:moveTo>
                    <a:cubicBezTo>
                      <a:pt x="34" y="1"/>
                      <a:pt x="17" y="3"/>
                      <a:pt x="1" y="9"/>
                    </a:cubicBezTo>
                    <a:cubicBezTo>
                      <a:pt x="31" y="100"/>
                      <a:pt x="153" y="130"/>
                      <a:pt x="244" y="130"/>
                    </a:cubicBezTo>
                    <a:cubicBezTo>
                      <a:pt x="219" y="55"/>
                      <a:pt x="132" y="1"/>
                      <a:pt x="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2" name="Google Shape;17012;p18"/>
              <p:cNvSpPr/>
              <p:nvPr/>
            </p:nvSpPr>
            <p:spPr>
              <a:xfrm>
                <a:off x="2960050" y="3210075"/>
                <a:ext cx="4575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74" extrusionOk="0">
                    <a:moveTo>
                      <a:pt x="31" y="0"/>
                    </a:moveTo>
                    <a:lnTo>
                      <a:pt x="31" y="0"/>
                    </a:lnTo>
                    <a:cubicBezTo>
                      <a:pt x="0" y="122"/>
                      <a:pt x="61" y="243"/>
                      <a:pt x="183" y="274"/>
                    </a:cubicBezTo>
                    <a:cubicBezTo>
                      <a:pt x="152" y="182"/>
                      <a:pt x="122" y="61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3" name="Google Shape;17013;p18"/>
              <p:cNvSpPr/>
              <p:nvPr/>
            </p:nvSpPr>
            <p:spPr>
              <a:xfrm>
                <a:off x="2896225" y="3210625"/>
                <a:ext cx="6850" cy="32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31" extrusionOk="0">
                    <a:moveTo>
                      <a:pt x="223" y="1"/>
                    </a:moveTo>
                    <a:cubicBezTo>
                      <a:pt x="141" y="1"/>
                      <a:pt x="50" y="55"/>
                      <a:pt x="0" y="130"/>
                    </a:cubicBezTo>
                    <a:cubicBezTo>
                      <a:pt x="122" y="130"/>
                      <a:pt x="213" y="100"/>
                      <a:pt x="274" y="8"/>
                    </a:cubicBezTo>
                    <a:cubicBezTo>
                      <a:pt x="258" y="3"/>
                      <a:pt x="240" y="1"/>
                      <a:pt x="2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4" name="Google Shape;17014;p18"/>
              <p:cNvSpPr/>
              <p:nvPr/>
            </p:nvSpPr>
            <p:spPr>
              <a:xfrm>
                <a:off x="3127975" y="3200950"/>
                <a:ext cx="30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2" extrusionOk="0">
                    <a:moveTo>
                      <a:pt x="92" y="0"/>
                    </a:moveTo>
                    <a:cubicBezTo>
                      <a:pt x="1" y="31"/>
                      <a:pt x="62" y="61"/>
                      <a:pt x="92" y="91"/>
                    </a:cubicBezTo>
                    <a:cubicBezTo>
                      <a:pt x="92" y="91"/>
                      <a:pt x="122" y="61"/>
                      <a:pt x="122" y="61"/>
                    </a:cubicBezTo>
                    <a:cubicBezTo>
                      <a:pt x="122" y="31"/>
                      <a:pt x="122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5" name="Google Shape;17015;p18"/>
              <p:cNvSpPr/>
              <p:nvPr/>
            </p:nvSpPr>
            <p:spPr>
              <a:xfrm>
                <a:off x="3611275" y="3179675"/>
                <a:ext cx="382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305" extrusionOk="0">
                    <a:moveTo>
                      <a:pt x="31" y="0"/>
                    </a:moveTo>
                    <a:lnTo>
                      <a:pt x="31" y="0"/>
                    </a:lnTo>
                    <a:cubicBezTo>
                      <a:pt x="1" y="122"/>
                      <a:pt x="31" y="243"/>
                      <a:pt x="153" y="304"/>
                    </a:cubicBezTo>
                    <a:cubicBezTo>
                      <a:pt x="153" y="183"/>
                      <a:pt x="122" y="61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6" name="Google Shape;17016;p18"/>
              <p:cNvSpPr/>
              <p:nvPr/>
            </p:nvSpPr>
            <p:spPr>
              <a:xfrm>
                <a:off x="3006400" y="3170550"/>
                <a:ext cx="30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2" extrusionOk="0">
                    <a:moveTo>
                      <a:pt x="92" y="0"/>
                    </a:moveTo>
                    <a:cubicBezTo>
                      <a:pt x="61" y="0"/>
                      <a:pt x="31" y="31"/>
                      <a:pt x="1" y="31"/>
                    </a:cubicBezTo>
                    <a:lnTo>
                      <a:pt x="31" y="92"/>
                    </a:lnTo>
                    <a:cubicBezTo>
                      <a:pt x="61" y="61"/>
                      <a:pt x="92" y="61"/>
                      <a:pt x="122" y="31"/>
                    </a:cubicBezTo>
                    <a:lnTo>
                      <a:pt x="9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7" name="Google Shape;17017;p18"/>
              <p:cNvSpPr/>
              <p:nvPr/>
            </p:nvSpPr>
            <p:spPr>
              <a:xfrm>
                <a:off x="3110500" y="3165050"/>
                <a:ext cx="230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92" h="99" extrusionOk="0">
                    <a:moveTo>
                      <a:pt x="20" y="0"/>
                    </a:moveTo>
                    <a:cubicBezTo>
                      <a:pt x="8" y="0"/>
                      <a:pt x="1" y="8"/>
                      <a:pt x="1" y="38"/>
                    </a:cubicBezTo>
                    <a:cubicBezTo>
                      <a:pt x="1" y="99"/>
                      <a:pt x="62" y="99"/>
                      <a:pt x="62" y="99"/>
                    </a:cubicBezTo>
                    <a:cubicBezTo>
                      <a:pt x="92" y="99"/>
                      <a:pt x="92" y="69"/>
                      <a:pt x="92" y="38"/>
                    </a:cubicBezTo>
                    <a:lnTo>
                      <a:pt x="62" y="8"/>
                    </a:lnTo>
                    <a:cubicBezTo>
                      <a:pt x="46" y="8"/>
                      <a:pt x="31" y="0"/>
                      <a:pt x="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8" name="Google Shape;17018;p18"/>
              <p:cNvSpPr/>
              <p:nvPr/>
            </p:nvSpPr>
            <p:spPr>
              <a:xfrm>
                <a:off x="3099875" y="3159900"/>
                <a:ext cx="6850" cy="23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93" extrusionOk="0">
                    <a:moveTo>
                      <a:pt x="0" y="1"/>
                    </a:moveTo>
                    <a:cubicBezTo>
                      <a:pt x="46" y="62"/>
                      <a:pt x="91" y="92"/>
                      <a:pt x="137" y="92"/>
                    </a:cubicBezTo>
                    <a:cubicBezTo>
                      <a:pt x="183" y="92"/>
                      <a:pt x="228" y="62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9" name="Google Shape;17019;p18"/>
              <p:cNvSpPr/>
              <p:nvPr/>
            </p:nvSpPr>
            <p:spPr>
              <a:xfrm>
                <a:off x="3081625" y="3150025"/>
                <a:ext cx="2300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2" extrusionOk="0">
                    <a:moveTo>
                      <a:pt x="62" y="1"/>
                    </a:moveTo>
                    <a:cubicBezTo>
                      <a:pt x="31" y="31"/>
                      <a:pt x="1" y="31"/>
                      <a:pt x="1" y="31"/>
                    </a:cubicBezTo>
                    <a:cubicBezTo>
                      <a:pt x="1" y="62"/>
                      <a:pt x="31" y="92"/>
                      <a:pt x="31" y="92"/>
                    </a:cubicBezTo>
                    <a:lnTo>
                      <a:pt x="92" y="31"/>
                    </a:ln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0" name="Google Shape;17020;p18"/>
              <p:cNvSpPr/>
              <p:nvPr/>
            </p:nvSpPr>
            <p:spPr>
              <a:xfrm>
                <a:off x="2998800" y="3148325"/>
                <a:ext cx="2300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00" extrusionOk="0">
                    <a:moveTo>
                      <a:pt x="31" y="0"/>
                    </a:moveTo>
                    <a:cubicBezTo>
                      <a:pt x="23" y="0"/>
                      <a:pt x="16" y="8"/>
                      <a:pt x="1" y="38"/>
                    </a:cubicBezTo>
                    <a:cubicBezTo>
                      <a:pt x="1" y="99"/>
                      <a:pt x="31" y="99"/>
                      <a:pt x="61" y="99"/>
                    </a:cubicBezTo>
                    <a:cubicBezTo>
                      <a:pt x="92" y="69"/>
                      <a:pt x="92" y="69"/>
                      <a:pt x="92" y="38"/>
                    </a:cubicBezTo>
                    <a:lnTo>
                      <a:pt x="61" y="8"/>
                    </a:lnTo>
                    <a:cubicBezTo>
                      <a:pt x="46" y="8"/>
                      <a:pt x="39" y="0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1" name="Google Shape;17021;p18"/>
              <p:cNvSpPr/>
              <p:nvPr/>
            </p:nvSpPr>
            <p:spPr>
              <a:xfrm>
                <a:off x="2885575" y="3143200"/>
                <a:ext cx="30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2" extrusionOk="0">
                    <a:moveTo>
                      <a:pt x="61" y="0"/>
                    </a:moveTo>
                    <a:cubicBezTo>
                      <a:pt x="1" y="31"/>
                      <a:pt x="31" y="91"/>
                      <a:pt x="61" y="91"/>
                    </a:cubicBezTo>
                    <a:cubicBezTo>
                      <a:pt x="61" y="91"/>
                      <a:pt x="92" y="61"/>
                      <a:pt x="122" y="61"/>
                    </a:cubicBezTo>
                    <a:cubicBezTo>
                      <a:pt x="92" y="61"/>
                      <a:pt x="122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2" name="Google Shape;17022;p18"/>
              <p:cNvSpPr/>
              <p:nvPr/>
            </p:nvSpPr>
            <p:spPr>
              <a:xfrm>
                <a:off x="3786050" y="3123425"/>
                <a:ext cx="3075" cy="155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62" extrusionOk="0">
                    <a:moveTo>
                      <a:pt x="31" y="1"/>
                    </a:moveTo>
                    <a:cubicBezTo>
                      <a:pt x="1" y="31"/>
                      <a:pt x="61" y="62"/>
                      <a:pt x="92" y="62"/>
                    </a:cubicBezTo>
                    <a:cubicBezTo>
                      <a:pt x="92" y="62"/>
                      <a:pt x="122" y="31"/>
                      <a:pt x="122" y="31"/>
                    </a:cubicBezTo>
                    <a:cubicBezTo>
                      <a:pt x="122" y="31"/>
                      <a:pt x="92" y="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3" name="Google Shape;17023;p18"/>
              <p:cNvSpPr/>
              <p:nvPr/>
            </p:nvSpPr>
            <p:spPr>
              <a:xfrm>
                <a:off x="3862050" y="3118875"/>
                <a:ext cx="6850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15" extrusionOk="0">
                    <a:moveTo>
                      <a:pt x="0" y="1"/>
                    </a:moveTo>
                    <a:cubicBezTo>
                      <a:pt x="46" y="77"/>
                      <a:pt x="91" y="115"/>
                      <a:pt x="137" y="115"/>
                    </a:cubicBezTo>
                    <a:cubicBezTo>
                      <a:pt x="182" y="115"/>
                      <a:pt x="228" y="77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4" name="Google Shape;17024;p18"/>
              <p:cNvSpPr/>
              <p:nvPr/>
            </p:nvSpPr>
            <p:spPr>
              <a:xfrm>
                <a:off x="3191425" y="3118125"/>
                <a:ext cx="1925" cy="1650"/>
              </a:xfrm>
              <a:custGeom>
                <a:avLst/>
                <a:gdLst/>
                <a:ahLst/>
                <a:cxnLst/>
                <a:rect l="l" t="t" r="r" b="b"/>
                <a:pathLst>
                  <a:path w="77" h="66" extrusionOk="0">
                    <a:moveTo>
                      <a:pt x="46" y="0"/>
                    </a:moveTo>
                    <a:cubicBezTo>
                      <a:pt x="46" y="15"/>
                      <a:pt x="31" y="15"/>
                      <a:pt x="20" y="15"/>
                    </a:cubicBezTo>
                    <a:cubicBezTo>
                      <a:pt x="9" y="15"/>
                      <a:pt x="1" y="15"/>
                      <a:pt x="16" y="31"/>
                    </a:cubicBezTo>
                    <a:cubicBezTo>
                      <a:pt x="16" y="56"/>
                      <a:pt x="27" y="66"/>
                      <a:pt x="39" y="66"/>
                    </a:cubicBezTo>
                    <a:cubicBezTo>
                      <a:pt x="57" y="66"/>
                      <a:pt x="77" y="48"/>
                      <a:pt x="77" y="31"/>
                    </a:cubicBezTo>
                    <a:cubicBezTo>
                      <a:pt x="77" y="31"/>
                      <a:pt x="77" y="0"/>
                      <a:pt x="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5" name="Google Shape;17025;p18"/>
              <p:cNvSpPr/>
              <p:nvPr/>
            </p:nvSpPr>
            <p:spPr>
              <a:xfrm>
                <a:off x="3868875" y="3112050"/>
                <a:ext cx="3825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74" extrusionOk="0">
                    <a:moveTo>
                      <a:pt x="1" y="0"/>
                    </a:moveTo>
                    <a:lnTo>
                      <a:pt x="1" y="274"/>
                    </a:lnTo>
                    <a:cubicBezTo>
                      <a:pt x="153" y="182"/>
                      <a:pt x="153" y="9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6" name="Google Shape;17026;p18"/>
              <p:cNvSpPr/>
              <p:nvPr/>
            </p:nvSpPr>
            <p:spPr>
              <a:xfrm>
                <a:off x="3422075" y="3112050"/>
                <a:ext cx="3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74" extrusionOk="0">
                    <a:moveTo>
                      <a:pt x="0" y="0"/>
                    </a:moveTo>
                    <a:lnTo>
                      <a:pt x="0" y="274"/>
                    </a:lnTo>
                    <a:lnTo>
                      <a:pt x="122" y="274"/>
                    </a:lnTo>
                    <a:cubicBezTo>
                      <a:pt x="152" y="182"/>
                      <a:pt x="91" y="6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7" name="Google Shape;17027;p18"/>
              <p:cNvSpPr/>
              <p:nvPr/>
            </p:nvSpPr>
            <p:spPr>
              <a:xfrm>
                <a:off x="3862050" y="3109750"/>
                <a:ext cx="6850" cy="23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93" extrusionOk="0">
                    <a:moveTo>
                      <a:pt x="137" y="1"/>
                    </a:moveTo>
                    <a:cubicBezTo>
                      <a:pt x="91" y="1"/>
                      <a:pt x="46" y="31"/>
                      <a:pt x="0" y="92"/>
                    </a:cubicBezTo>
                    <a:lnTo>
                      <a:pt x="274" y="92"/>
                    </a:lnTo>
                    <a:cubicBezTo>
                      <a:pt x="228" y="31"/>
                      <a:pt x="182" y="1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8" name="Google Shape;17028;p18"/>
              <p:cNvSpPr/>
              <p:nvPr/>
            </p:nvSpPr>
            <p:spPr>
              <a:xfrm>
                <a:off x="2846075" y="3074800"/>
                <a:ext cx="610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53" extrusionOk="0">
                    <a:moveTo>
                      <a:pt x="243" y="1"/>
                    </a:moveTo>
                    <a:cubicBezTo>
                      <a:pt x="152" y="1"/>
                      <a:pt x="30" y="61"/>
                      <a:pt x="0" y="153"/>
                    </a:cubicBezTo>
                    <a:cubicBezTo>
                      <a:pt x="91" y="153"/>
                      <a:pt x="213" y="92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9" name="Google Shape;17029;p18"/>
              <p:cNvSpPr/>
              <p:nvPr/>
            </p:nvSpPr>
            <p:spPr>
              <a:xfrm>
                <a:off x="2865825" y="3071575"/>
                <a:ext cx="762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138" extrusionOk="0">
                    <a:moveTo>
                      <a:pt x="65" y="0"/>
                    </a:moveTo>
                    <a:cubicBezTo>
                      <a:pt x="43" y="0"/>
                      <a:pt x="22" y="3"/>
                      <a:pt x="0" y="8"/>
                    </a:cubicBezTo>
                    <a:cubicBezTo>
                      <a:pt x="50" y="83"/>
                      <a:pt x="142" y="138"/>
                      <a:pt x="240" y="138"/>
                    </a:cubicBezTo>
                    <a:cubicBezTo>
                      <a:pt x="261" y="138"/>
                      <a:pt x="283" y="135"/>
                      <a:pt x="304" y="130"/>
                    </a:cubicBezTo>
                    <a:cubicBezTo>
                      <a:pt x="254" y="55"/>
                      <a:pt x="163" y="0"/>
                      <a:pt x="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0" name="Google Shape;17030;p18"/>
              <p:cNvSpPr/>
              <p:nvPr/>
            </p:nvSpPr>
            <p:spPr>
              <a:xfrm>
                <a:off x="3863550" y="3027350"/>
                <a:ext cx="3825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06" extrusionOk="0">
                    <a:moveTo>
                      <a:pt x="104" y="1"/>
                    </a:moveTo>
                    <a:cubicBezTo>
                      <a:pt x="95" y="1"/>
                      <a:pt x="82" y="4"/>
                      <a:pt x="62" y="14"/>
                    </a:cubicBezTo>
                    <a:cubicBezTo>
                      <a:pt x="1" y="45"/>
                      <a:pt x="62" y="75"/>
                      <a:pt x="62" y="105"/>
                    </a:cubicBezTo>
                    <a:lnTo>
                      <a:pt x="122" y="105"/>
                    </a:lnTo>
                    <a:cubicBezTo>
                      <a:pt x="122" y="75"/>
                      <a:pt x="153" y="14"/>
                      <a:pt x="122" y="14"/>
                    </a:cubicBezTo>
                    <a:cubicBezTo>
                      <a:pt x="122" y="14"/>
                      <a:pt x="122" y="1"/>
                      <a:pt x="1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1" name="Google Shape;17031;p18"/>
              <p:cNvSpPr/>
              <p:nvPr/>
            </p:nvSpPr>
            <p:spPr>
              <a:xfrm>
                <a:off x="3773125" y="3027700"/>
                <a:ext cx="2300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2" extrusionOk="0">
                    <a:moveTo>
                      <a:pt x="62" y="0"/>
                    </a:moveTo>
                    <a:cubicBezTo>
                      <a:pt x="1" y="31"/>
                      <a:pt x="31" y="61"/>
                      <a:pt x="62" y="91"/>
                    </a:cubicBezTo>
                    <a:lnTo>
                      <a:pt x="92" y="91"/>
                    </a:lnTo>
                    <a:cubicBezTo>
                      <a:pt x="92" y="61"/>
                      <a:pt x="92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2" name="Google Shape;17032;p18"/>
              <p:cNvSpPr/>
              <p:nvPr/>
            </p:nvSpPr>
            <p:spPr>
              <a:xfrm>
                <a:off x="3362025" y="2998050"/>
                <a:ext cx="3075" cy="175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70" extrusionOk="0">
                    <a:moveTo>
                      <a:pt x="92" y="1"/>
                    </a:moveTo>
                    <a:cubicBezTo>
                      <a:pt x="62" y="1"/>
                      <a:pt x="62" y="1"/>
                      <a:pt x="31" y="31"/>
                    </a:cubicBezTo>
                    <a:cubicBezTo>
                      <a:pt x="31" y="31"/>
                      <a:pt x="1" y="61"/>
                      <a:pt x="62" y="61"/>
                    </a:cubicBezTo>
                    <a:cubicBezTo>
                      <a:pt x="74" y="68"/>
                      <a:pt x="83" y="70"/>
                      <a:pt x="91" y="70"/>
                    </a:cubicBezTo>
                    <a:cubicBezTo>
                      <a:pt x="122" y="70"/>
                      <a:pt x="122" y="31"/>
                      <a:pt x="122" y="31"/>
                    </a:cubicBezTo>
                    <a:cubicBezTo>
                      <a:pt x="122" y="1"/>
                      <a:pt x="92" y="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3" name="Google Shape;17033;p18"/>
              <p:cNvSpPr/>
              <p:nvPr/>
            </p:nvSpPr>
            <p:spPr>
              <a:xfrm>
                <a:off x="3872675" y="2979825"/>
                <a:ext cx="5050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57" extrusionOk="0">
                    <a:moveTo>
                      <a:pt x="153" y="0"/>
                    </a:moveTo>
                    <a:lnTo>
                      <a:pt x="1" y="152"/>
                    </a:lnTo>
                    <a:cubicBezTo>
                      <a:pt x="8" y="148"/>
                      <a:pt x="18" y="147"/>
                      <a:pt x="29" y="147"/>
                    </a:cubicBezTo>
                    <a:cubicBezTo>
                      <a:pt x="57" y="147"/>
                      <a:pt x="94" y="156"/>
                      <a:pt x="123" y="156"/>
                    </a:cubicBezTo>
                    <a:cubicBezTo>
                      <a:pt x="171" y="156"/>
                      <a:pt x="202" y="131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4" name="Google Shape;17034;p18"/>
              <p:cNvSpPr/>
              <p:nvPr/>
            </p:nvSpPr>
            <p:spPr>
              <a:xfrm>
                <a:off x="3791375" y="2979050"/>
                <a:ext cx="2300" cy="2425"/>
              </a:xfrm>
              <a:custGeom>
                <a:avLst/>
                <a:gdLst/>
                <a:ahLst/>
                <a:cxnLst/>
                <a:rect l="l" t="t" r="r" b="b"/>
                <a:pathLst>
                  <a:path w="92" h="97" extrusionOk="0">
                    <a:moveTo>
                      <a:pt x="31" y="1"/>
                    </a:moveTo>
                    <a:cubicBezTo>
                      <a:pt x="31" y="31"/>
                      <a:pt x="0" y="1"/>
                      <a:pt x="0" y="62"/>
                    </a:cubicBezTo>
                    <a:cubicBezTo>
                      <a:pt x="18" y="79"/>
                      <a:pt x="35" y="97"/>
                      <a:pt x="53" y="97"/>
                    </a:cubicBezTo>
                    <a:cubicBezTo>
                      <a:pt x="66" y="97"/>
                      <a:pt x="79" y="87"/>
                      <a:pt x="92" y="62"/>
                    </a:cubicBezTo>
                    <a:cubicBezTo>
                      <a:pt x="92" y="31"/>
                      <a:pt x="92" y="3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5" name="Google Shape;17035;p18"/>
              <p:cNvSpPr/>
              <p:nvPr/>
            </p:nvSpPr>
            <p:spPr>
              <a:xfrm>
                <a:off x="3879525" y="2967650"/>
                <a:ext cx="6850" cy="23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93" extrusionOk="0">
                    <a:moveTo>
                      <a:pt x="137" y="1"/>
                    </a:moveTo>
                    <a:cubicBezTo>
                      <a:pt x="91" y="1"/>
                      <a:pt x="46" y="31"/>
                      <a:pt x="0" y="92"/>
                    </a:cubicBezTo>
                    <a:lnTo>
                      <a:pt x="274" y="92"/>
                    </a:lnTo>
                    <a:cubicBezTo>
                      <a:pt x="228" y="31"/>
                      <a:pt x="183" y="1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6" name="Google Shape;17036;p18"/>
              <p:cNvSpPr/>
              <p:nvPr/>
            </p:nvSpPr>
            <p:spPr>
              <a:xfrm>
                <a:off x="3559600" y="2947150"/>
                <a:ext cx="2300" cy="1750"/>
              </a:xfrm>
              <a:custGeom>
                <a:avLst/>
                <a:gdLst/>
                <a:ahLst/>
                <a:cxnLst/>
                <a:rect l="l" t="t" r="r" b="b"/>
                <a:pathLst>
                  <a:path w="92" h="70" extrusionOk="0">
                    <a:moveTo>
                      <a:pt x="31" y="0"/>
                    </a:moveTo>
                    <a:cubicBezTo>
                      <a:pt x="31" y="0"/>
                      <a:pt x="1" y="31"/>
                      <a:pt x="1" y="31"/>
                    </a:cubicBezTo>
                    <a:cubicBezTo>
                      <a:pt x="1" y="31"/>
                      <a:pt x="1" y="61"/>
                      <a:pt x="31" y="61"/>
                    </a:cubicBezTo>
                    <a:cubicBezTo>
                      <a:pt x="43" y="67"/>
                      <a:pt x="53" y="69"/>
                      <a:pt x="61" y="69"/>
                    </a:cubicBezTo>
                    <a:cubicBezTo>
                      <a:pt x="92" y="69"/>
                      <a:pt x="92" y="31"/>
                      <a:pt x="92" y="31"/>
                    </a:cubicBezTo>
                    <a:cubicBezTo>
                      <a:pt x="92" y="0"/>
                      <a:pt x="31" y="0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7" name="Google Shape;17037;p18"/>
              <p:cNvSpPr/>
              <p:nvPr/>
            </p:nvSpPr>
            <p:spPr>
              <a:xfrm>
                <a:off x="3220700" y="2912950"/>
                <a:ext cx="2300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92" extrusionOk="0">
                    <a:moveTo>
                      <a:pt x="61" y="0"/>
                    </a:moveTo>
                    <a:cubicBezTo>
                      <a:pt x="31" y="31"/>
                      <a:pt x="31" y="31"/>
                      <a:pt x="0" y="31"/>
                    </a:cubicBezTo>
                    <a:cubicBezTo>
                      <a:pt x="0" y="61"/>
                      <a:pt x="31" y="92"/>
                      <a:pt x="31" y="92"/>
                    </a:cubicBezTo>
                    <a:lnTo>
                      <a:pt x="91" y="3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8" name="Google Shape;17038;p18"/>
              <p:cNvSpPr/>
              <p:nvPr/>
            </p:nvSpPr>
            <p:spPr>
              <a:xfrm>
                <a:off x="3298200" y="2903075"/>
                <a:ext cx="3075" cy="1875"/>
              </a:xfrm>
              <a:custGeom>
                <a:avLst/>
                <a:gdLst/>
                <a:ahLst/>
                <a:cxnLst/>
                <a:rect l="l" t="t" r="r" b="b"/>
                <a:pathLst>
                  <a:path w="123" h="75" extrusionOk="0">
                    <a:moveTo>
                      <a:pt x="61" y="0"/>
                    </a:moveTo>
                    <a:cubicBezTo>
                      <a:pt x="61" y="0"/>
                      <a:pt x="31" y="31"/>
                      <a:pt x="31" y="31"/>
                    </a:cubicBezTo>
                    <a:cubicBezTo>
                      <a:pt x="31" y="31"/>
                      <a:pt x="1" y="61"/>
                      <a:pt x="31" y="61"/>
                    </a:cubicBezTo>
                    <a:cubicBezTo>
                      <a:pt x="31" y="61"/>
                      <a:pt x="31" y="75"/>
                      <a:pt x="40" y="75"/>
                    </a:cubicBezTo>
                    <a:cubicBezTo>
                      <a:pt x="44" y="75"/>
                      <a:pt x="51" y="71"/>
                      <a:pt x="61" y="61"/>
                    </a:cubicBezTo>
                    <a:cubicBezTo>
                      <a:pt x="122" y="31"/>
                      <a:pt x="92" y="0"/>
                      <a:pt x="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9" name="Google Shape;17039;p18"/>
              <p:cNvSpPr/>
              <p:nvPr/>
            </p:nvSpPr>
            <p:spPr>
              <a:xfrm>
                <a:off x="3732850" y="2885600"/>
                <a:ext cx="46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74" extrusionOk="0">
                    <a:moveTo>
                      <a:pt x="31" y="0"/>
                    </a:moveTo>
                    <a:cubicBezTo>
                      <a:pt x="1" y="91"/>
                      <a:pt x="62" y="213"/>
                      <a:pt x="183" y="274"/>
                    </a:cubicBezTo>
                    <a:cubicBezTo>
                      <a:pt x="183" y="152"/>
                      <a:pt x="122" y="31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40" name="Google Shape;17040;p18"/>
              <p:cNvSpPr/>
              <p:nvPr/>
            </p:nvSpPr>
            <p:spPr>
              <a:xfrm>
                <a:off x="3726775" y="2882550"/>
                <a:ext cx="68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92" extrusionOk="0">
                    <a:moveTo>
                      <a:pt x="137" y="1"/>
                    </a:moveTo>
                    <a:cubicBezTo>
                      <a:pt x="92" y="1"/>
                      <a:pt x="46" y="31"/>
                      <a:pt x="1" y="92"/>
                    </a:cubicBezTo>
                    <a:lnTo>
                      <a:pt x="274" y="92"/>
                    </a:lnTo>
                    <a:cubicBezTo>
                      <a:pt x="229" y="31"/>
                      <a:pt x="183" y="1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41" name="Google Shape;17041;p18"/>
              <p:cNvSpPr/>
              <p:nvPr/>
            </p:nvSpPr>
            <p:spPr>
              <a:xfrm>
                <a:off x="3803525" y="2869625"/>
                <a:ext cx="3075" cy="155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62" extrusionOk="0">
                    <a:moveTo>
                      <a:pt x="61" y="1"/>
                    </a:moveTo>
                    <a:cubicBezTo>
                      <a:pt x="31" y="1"/>
                      <a:pt x="1" y="62"/>
                      <a:pt x="31" y="62"/>
                    </a:cubicBezTo>
                    <a:lnTo>
                      <a:pt x="61" y="62"/>
                    </a:lnTo>
                    <a:lnTo>
                      <a:pt x="122" y="31"/>
                    </a:lnTo>
                    <a:cubicBezTo>
                      <a:pt x="92" y="31"/>
                      <a:pt x="12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42" name="Google Shape;17042;p18"/>
              <p:cNvSpPr/>
              <p:nvPr/>
            </p:nvSpPr>
            <p:spPr>
              <a:xfrm>
                <a:off x="3667500" y="2868875"/>
                <a:ext cx="30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2" extrusionOk="0">
                    <a:moveTo>
                      <a:pt x="92" y="0"/>
                    </a:moveTo>
                    <a:cubicBezTo>
                      <a:pt x="62" y="0"/>
                      <a:pt x="31" y="31"/>
                      <a:pt x="1" y="31"/>
                    </a:cubicBezTo>
                    <a:cubicBezTo>
                      <a:pt x="1" y="61"/>
                      <a:pt x="31" y="92"/>
                      <a:pt x="31" y="92"/>
                    </a:cubicBezTo>
                    <a:cubicBezTo>
                      <a:pt x="62" y="92"/>
                      <a:pt x="92" y="61"/>
                      <a:pt x="122" y="61"/>
                    </a:cubicBezTo>
                    <a:cubicBezTo>
                      <a:pt x="122" y="31"/>
                      <a:pt x="92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43" name="Google Shape;17043;p18"/>
              <p:cNvSpPr/>
              <p:nvPr/>
            </p:nvSpPr>
            <p:spPr>
              <a:xfrm>
                <a:off x="3904600" y="2855200"/>
                <a:ext cx="3050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84" extrusionOk="0">
                    <a:moveTo>
                      <a:pt x="61" y="0"/>
                    </a:moveTo>
                    <a:cubicBezTo>
                      <a:pt x="31" y="31"/>
                      <a:pt x="0" y="61"/>
                      <a:pt x="61" y="61"/>
                    </a:cubicBezTo>
                    <a:cubicBezTo>
                      <a:pt x="76" y="76"/>
                      <a:pt x="84" y="84"/>
                      <a:pt x="91" y="84"/>
                    </a:cubicBezTo>
                    <a:cubicBezTo>
                      <a:pt x="99" y="84"/>
                      <a:pt x="107" y="76"/>
                      <a:pt x="122" y="61"/>
                    </a:cubicBezTo>
                    <a:lnTo>
                      <a:pt x="122" y="31"/>
                    </a:lnTo>
                    <a:cubicBezTo>
                      <a:pt x="91" y="31"/>
                      <a:pt x="122" y="0"/>
                      <a:pt x="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44" name="Google Shape;17044;p18"/>
              <p:cNvSpPr/>
              <p:nvPr/>
            </p:nvSpPr>
            <p:spPr>
              <a:xfrm>
                <a:off x="2832375" y="3485150"/>
                <a:ext cx="30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53" extrusionOk="0">
                    <a:moveTo>
                      <a:pt x="1" y="0"/>
                    </a:moveTo>
                    <a:lnTo>
                      <a:pt x="123" y="152"/>
                    </a:lnTo>
                    <a:cubicBezTo>
                      <a:pt x="92" y="61"/>
                      <a:pt x="62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45" name="Google Shape;17045;p18"/>
              <p:cNvSpPr/>
              <p:nvPr/>
            </p:nvSpPr>
            <p:spPr>
              <a:xfrm>
                <a:off x="2890150" y="3216900"/>
                <a:ext cx="30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53" extrusionOk="0">
                    <a:moveTo>
                      <a:pt x="122" y="1"/>
                    </a:moveTo>
                    <a:lnTo>
                      <a:pt x="122" y="1"/>
                    </a:lnTo>
                    <a:cubicBezTo>
                      <a:pt x="61" y="31"/>
                      <a:pt x="0" y="92"/>
                      <a:pt x="0" y="153"/>
                    </a:cubicBezTo>
                    <a:lnTo>
                      <a:pt x="12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46" name="Google Shape;17046;p18"/>
              <p:cNvSpPr/>
              <p:nvPr/>
            </p:nvSpPr>
            <p:spPr>
              <a:xfrm>
                <a:off x="3014750" y="3225250"/>
                <a:ext cx="3825" cy="232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3" extrusionOk="0">
                    <a:moveTo>
                      <a:pt x="153" y="1"/>
                    </a:moveTo>
                    <a:lnTo>
                      <a:pt x="1" y="92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47" name="Google Shape;17047;p18"/>
              <p:cNvSpPr/>
              <p:nvPr/>
            </p:nvSpPr>
            <p:spPr>
              <a:xfrm>
                <a:off x="3397750" y="3305800"/>
                <a:ext cx="3825" cy="232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3" extrusionOk="0">
                    <a:moveTo>
                      <a:pt x="0" y="1"/>
                    </a:moveTo>
                    <a:cubicBezTo>
                      <a:pt x="31" y="62"/>
                      <a:pt x="92" y="92"/>
                      <a:pt x="152" y="9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48" name="Google Shape;17048;p18"/>
              <p:cNvSpPr/>
              <p:nvPr/>
            </p:nvSpPr>
            <p:spPr>
              <a:xfrm>
                <a:off x="3719950" y="2881800"/>
                <a:ext cx="382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2" extrusionOk="0">
                    <a:moveTo>
                      <a:pt x="0" y="0"/>
                    </a:moveTo>
                    <a:lnTo>
                      <a:pt x="152" y="122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49" name="Google Shape;17049;p18"/>
              <p:cNvSpPr/>
              <p:nvPr/>
            </p:nvSpPr>
            <p:spPr>
              <a:xfrm>
                <a:off x="3462325" y="3318725"/>
                <a:ext cx="3825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3" extrusionOk="0">
                    <a:moveTo>
                      <a:pt x="153" y="122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50" name="Google Shape;17050;p18"/>
              <p:cNvSpPr/>
              <p:nvPr/>
            </p:nvSpPr>
            <p:spPr>
              <a:xfrm>
                <a:off x="3428900" y="3332400"/>
                <a:ext cx="30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53" extrusionOk="0">
                    <a:moveTo>
                      <a:pt x="1" y="153"/>
                    </a:moveTo>
                    <a:lnTo>
                      <a:pt x="12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51" name="Google Shape;17051;p18"/>
              <p:cNvSpPr/>
              <p:nvPr/>
            </p:nvSpPr>
            <p:spPr>
              <a:xfrm>
                <a:off x="3855950" y="3107475"/>
                <a:ext cx="1550" cy="1550"/>
              </a:xfrm>
              <a:custGeom>
                <a:avLst/>
                <a:gdLst/>
                <a:ahLst/>
                <a:cxnLst/>
                <a:rect l="l" t="t" r="r" b="b"/>
                <a:pathLst>
                  <a:path w="62" h="62" extrusionOk="0">
                    <a:moveTo>
                      <a:pt x="31" y="1"/>
                    </a:moveTo>
                    <a:lnTo>
                      <a:pt x="1" y="61"/>
                    </a:lnTo>
                    <a:cubicBezTo>
                      <a:pt x="1" y="61"/>
                      <a:pt x="31" y="31"/>
                      <a:pt x="31" y="31"/>
                    </a:cubicBezTo>
                    <a:cubicBezTo>
                      <a:pt x="62" y="31"/>
                      <a:pt x="62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52" name="Google Shape;17052;p18"/>
              <p:cNvSpPr/>
              <p:nvPr/>
            </p:nvSpPr>
            <p:spPr>
              <a:xfrm>
                <a:off x="2923575" y="3339250"/>
                <a:ext cx="3050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22" extrusionOk="0">
                    <a:moveTo>
                      <a:pt x="122" y="0"/>
                    </a:moveTo>
                    <a:lnTo>
                      <a:pt x="0" y="122"/>
                    </a:lnTo>
                    <a:cubicBezTo>
                      <a:pt x="61" y="122"/>
                      <a:pt x="122" y="61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53" name="Google Shape;17053;p18"/>
              <p:cNvSpPr/>
              <p:nvPr/>
            </p:nvSpPr>
            <p:spPr>
              <a:xfrm>
                <a:off x="3656100" y="2861275"/>
                <a:ext cx="15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62" h="153" extrusionOk="0">
                    <a:moveTo>
                      <a:pt x="1" y="0"/>
                    </a:moveTo>
                    <a:lnTo>
                      <a:pt x="1" y="152"/>
                    </a:lnTo>
                    <a:cubicBezTo>
                      <a:pt x="62" y="122"/>
                      <a:pt x="62" y="6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54" name="Google Shape;17054;p18"/>
              <p:cNvSpPr/>
              <p:nvPr/>
            </p:nvSpPr>
            <p:spPr>
              <a:xfrm>
                <a:off x="2887100" y="3226775"/>
                <a:ext cx="2300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84" extrusionOk="0">
                    <a:moveTo>
                      <a:pt x="92" y="1"/>
                    </a:moveTo>
                    <a:cubicBezTo>
                      <a:pt x="31" y="62"/>
                      <a:pt x="0" y="122"/>
                      <a:pt x="92" y="183"/>
                    </a:cubicBezTo>
                    <a:lnTo>
                      <a:pt x="9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55" name="Google Shape;17055;p18"/>
              <p:cNvSpPr/>
              <p:nvPr/>
            </p:nvSpPr>
            <p:spPr>
              <a:xfrm>
                <a:off x="3289075" y="3172825"/>
                <a:ext cx="4600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84" extrusionOk="0">
                    <a:moveTo>
                      <a:pt x="31" y="1"/>
                    </a:moveTo>
                    <a:lnTo>
                      <a:pt x="1" y="31"/>
                    </a:lnTo>
                    <a:cubicBezTo>
                      <a:pt x="1" y="92"/>
                      <a:pt x="31" y="153"/>
                      <a:pt x="92" y="183"/>
                    </a:cubicBezTo>
                    <a:lnTo>
                      <a:pt x="183" y="153"/>
                    </a:lnTo>
                    <a:lnTo>
                      <a:pt x="3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56" name="Google Shape;17056;p18"/>
              <p:cNvSpPr/>
              <p:nvPr/>
            </p:nvSpPr>
            <p:spPr>
              <a:xfrm>
                <a:off x="3757175" y="3089250"/>
                <a:ext cx="382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2" extrusionOk="0">
                    <a:moveTo>
                      <a:pt x="1" y="122"/>
                    </a:moveTo>
                    <a:lnTo>
                      <a:pt x="15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57" name="Google Shape;17057;p18"/>
              <p:cNvSpPr/>
              <p:nvPr/>
            </p:nvSpPr>
            <p:spPr>
              <a:xfrm>
                <a:off x="3291350" y="3176625"/>
                <a:ext cx="382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53" extrusionOk="0">
                    <a:moveTo>
                      <a:pt x="31" y="1"/>
                    </a:moveTo>
                    <a:cubicBezTo>
                      <a:pt x="31" y="1"/>
                      <a:pt x="31" y="31"/>
                      <a:pt x="1" y="61"/>
                    </a:cubicBezTo>
                    <a:cubicBezTo>
                      <a:pt x="1" y="92"/>
                      <a:pt x="1" y="92"/>
                      <a:pt x="31" y="122"/>
                    </a:cubicBezTo>
                    <a:lnTo>
                      <a:pt x="92" y="153"/>
                    </a:lnTo>
                    <a:cubicBezTo>
                      <a:pt x="153" y="92"/>
                      <a:pt x="153" y="3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58" name="Google Shape;17058;p18"/>
              <p:cNvSpPr/>
              <p:nvPr/>
            </p:nvSpPr>
            <p:spPr>
              <a:xfrm>
                <a:off x="2937250" y="3088475"/>
                <a:ext cx="3825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3" extrusionOk="0">
                    <a:moveTo>
                      <a:pt x="1" y="1"/>
                    </a:moveTo>
                    <a:cubicBezTo>
                      <a:pt x="1" y="62"/>
                      <a:pt x="61" y="122"/>
                      <a:pt x="153" y="12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59" name="Google Shape;17059;p18"/>
              <p:cNvSpPr/>
              <p:nvPr/>
            </p:nvSpPr>
            <p:spPr>
              <a:xfrm>
                <a:off x="3076300" y="3349125"/>
                <a:ext cx="3075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23" extrusionOk="0">
                    <a:moveTo>
                      <a:pt x="123" y="0"/>
                    </a:moveTo>
                    <a:cubicBezTo>
                      <a:pt x="62" y="0"/>
                      <a:pt x="1" y="61"/>
                      <a:pt x="1" y="122"/>
                    </a:cubicBezTo>
                    <a:lnTo>
                      <a:pt x="12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60" name="Google Shape;17060;p18"/>
              <p:cNvSpPr/>
              <p:nvPr/>
            </p:nvSpPr>
            <p:spPr>
              <a:xfrm>
                <a:off x="3133300" y="3349125"/>
                <a:ext cx="382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53" extrusionOk="0">
                    <a:moveTo>
                      <a:pt x="153" y="0"/>
                    </a:moveTo>
                    <a:lnTo>
                      <a:pt x="1" y="152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61" name="Google Shape;17061;p18"/>
              <p:cNvSpPr/>
              <p:nvPr/>
            </p:nvSpPr>
            <p:spPr>
              <a:xfrm>
                <a:off x="3760975" y="3085450"/>
                <a:ext cx="307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22" extrusionOk="0">
                    <a:moveTo>
                      <a:pt x="0" y="122"/>
                    </a:moveTo>
                    <a:lnTo>
                      <a:pt x="12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62" name="Google Shape;17062;p18"/>
              <p:cNvSpPr/>
              <p:nvPr/>
            </p:nvSpPr>
            <p:spPr>
              <a:xfrm>
                <a:off x="3865850" y="3014000"/>
                <a:ext cx="3050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23" extrusionOk="0">
                    <a:moveTo>
                      <a:pt x="0" y="1"/>
                    </a:moveTo>
                    <a:cubicBezTo>
                      <a:pt x="0" y="62"/>
                      <a:pt x="61" y="123"/>
                      <a:pt x="122" y="12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63" name="Google Shape;17063;p18"/>
              <p:cNvSpPr/>
              <p:nvPr/>
            </p:nvSpPr>
            <p:spPr>
              <a:xfrm>
                <a:off x="3862050" y="3010975"/>
                <a:ext cx="382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2" extrusionOk="0">
                    <a:moveTo>
                      <a:pt x="0" y="0"/>
                    </a:moveTo>
                    <a:lnTo>
                      <a:pt x="152" y="122"/>
                    </a:lnTo>
                    <a:cubicBezTo>
                      <a:pt x="122" y="61"/>
                      <a:pt x="61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64" name="Google Shape;17064;p18"/>
              <p:cNvSpPr/>
              <p:nvPr/>
            </p:nvSpPr>
            <p:spPr>
              <a:xfrm>
                <a:off x="3028450" y="3227550"/>
                <a:ext cx="3800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22" extrusionOk="0">
                    <a:moveTo>
                      <a:pt x="0" y="0"/>
                    </a:moveTo>
                    <a:lnTo>
                      <a:pt x="122" y="122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65" name="Google Shape;17065;p18"/>
              <p:cNvSpPr/>
              <p:nvPr/>
            </p:nvSpPr>
            <p:spPr>
              <a:xfrm>
                <a:off x="3076300" y="3362800"/>
                <a:ext cx="30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83" extrusionOk="0">
                    <a:moveTo>
                      <a:pt x="1" y="1"/>
                    </a:moveTo>
                    <a:cubicBezTo>
                      <a:pt x="31" y="61"/>
                      <a:pt x="92" y="122"/>
                      <a:pt x="123" y="183"/>
                    </a:cubicBezTo>
                    <a:cubicBezTo>
                      <a:pt x="92" y="122"/>
                      <a:pt x="31" y="6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66" name="Google Shape;17066;p18"/>
              <p:cNvSpPr/>
              <p:nvPr/>
            </p:nvSpPr>
            <p:spPr>
              <a:xfrm>
                <a:off x="3726775" y="3176625"/>
                <a:ext cx="3075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23" extrusionOk="0">
                    <a:moveTo>
                      <a:pt x="122" y="1"/>
                    </a:moveTo>
                    <a:lnTo>
                      <a:pt x="1" y="122"/>
                    </a:lnTo>
                    <a:cubicBezTo>
                      <a:pt x="61" y="122"/>
                      <a:pt x="122" y="6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67" name="Google Shape;17067;p18"/>
              <p:cNvSpPr/>
              <p:nvPr/>
            </p:nvSpPr>
            <p:spPr>
              <a:xfrm>
                <a:off x="3133300" y="3362800"/>
                <a:ext cx="3825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3" extrusionOk="0">
                    <a:moveTo>
                      <a:pt x="1" y="1"/>
                    </a:moveTo>
                    <a:cubicBezTo>
                      <a:pt x="31" y="61"/>
                      <a:pt x="92" y="122"/>
                      <a:pt x="153" y="12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68" name="Google Shape;17068;p18"/>
              <p:cNvSpPr/>
              <p:nvPr/>
            </p:nvSpPr>
            <p:spPr>
              <a:xfrm>
                <a:off x="2890150" y="3234375"/>
                <a:ext cx="3050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23" extrusionOk="0">
                    <a:moveTo>
                      <a:pt x="0" y="1"/>
                    </a:moveTo>
                    <a:lnTo>
                      <a:pt x="122" y="122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69" name="Google Shape;17069;p18"/>
              <p:cNvSpPr/>
              <p:nvPr/>
            </p:nvSpPr>
            <p:spPr>
              <a:xfrm>
                <a:off x="2927375" y="3193350"/>
                <a:ext cx="30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53" extrusionOk="0">
                    <a:moveTo>
                      <a:pt x="0" y="0"/>
                    </a:moveTo>
                    <a:lnTo>
                      <a:pt x="122" y="152"/>
                    </a:lnTo>
                    <a:cubicBezTo>
                      <a:pt x="92" y="61"/>
                      <a:pt x="6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70" name="Google Shape;17070;p18"/>
              <p:cNvSpPr/>
              <p:nvPr/>
            </p:nvSpPr>
            <p:spPr>
              <a:xfrm>
                <a:off x="3862800" y="2987425"/>
                <a:ext cx="307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22" extrusionOk="0">
                    <a:moveTo>
                      <a:pt x="122" y="0"/>
                    </a:moveTo>
                    <a:cubicBezTo>
                      <a:pt x="61" y="0"/>
                      <a:pt x="1" y="61"/>
                      <a:pt x="1" y="122"/>
                    </a:cubicBezTo>
                    <a:lnTo>
                      <a:pt x="12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71" name="Google Shape;17071;p18"/>
              <p:cNvSpPr/>
              <p:nvPr/>
            </p:nvSpPr>
            <p:spPr>
              <a:xfrm>
                <a:off x="2748050" y="3390150"/>
                <a:ext cx="3050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92" extrusionOk="0">
                    <a:moveTo>
                      <a:pt x="0" y="1"/>
                    </a:moveTo>
                    <a:cubicBezTo>
                      <a:pt x="0" y="62"/>
                      <a:pt x="30" y="92"/>
                      <a:pt x="122" y="9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72" name="Google Shape;17072;p18"/>
              <p:cNvSpPr/>
              <p:nvPr/>
            </p:nvSpPr>
            <p:spPr>
              <a:xfrm>
                <a:off x="3876475" y="2969950"/>
                <a:ext cx="30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53" extrusionOk="0">
                    <a:moveTo>
                      <a:pt x="122" y="0"/>
                    </a:moveTo>
                    <a:cubicBezTo>
                      <a:pt x="61" y="0"/>
                      <a:pt x="1" y="61"/>
                      <a:pt x="1" y="152"/>
                    </a:cubicBezTo>
                    <a:lnTo>
                      <a:pt x="12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73" name="Google Shape;17073;p18"/>
              <p:cNvSpPr/>
              <p:nvPr/>
            </p:nvSpPr>
            <p:spPr>
              <a:xfrm>
                <a:off x="2767800" y="3390150"/>
                <a:ext cx="3050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92" extrusionOk="0">
                    <a:moveTo>
                      <a:pt x="122" y="1"/>
                    </a:moveTo>
                    <a:lnTo>
                      <a:pt x="0" y="92"/>
                    </a:lnTo>
                    <a:cubicBezTo>
                      <a:pt x="61" y="92"/>
                      <a:pt x="122" y="62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74" name="Google Shape;17074;p18"/>
              <p:cNvSpPr/>
              <p:nvPr/>
            </p:nvSpPr>
            <p:spPr>
              <a:xfrm>
                <a:off x="3028450" y="3241225"/>
                <a:ext cx="3050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22" extrusionOk="0">
                    <a:moveTo>
                      <a:pt x="0" y="0"/>
                    </a:moveTo>
                    <a:lnTo>
                      <a:pt x="0" y="122"/>
                    </a:lnTo>
                    <a:cubicBezTo>
                      <a:pt x="61" y="122"/>
                      <a:pt x="122" y="61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75" name="Google Shape;17075;p18"/>
              <p:cNvSpPr/>
              <p:nvPr/>
            </p:nvSpPr>
            <p:spPr>
              <a:xfrm>
                <a:off x="3022350" y="3244250"/>
                <a:ext cx="3825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3" extrusionOk="0">
                    <a:moveTo>
                      <a:pt x="1" y="122"/>
                    </a:moveTo>
                    <a:lnTo>
                      <a:pt x="15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76" name="Google Shape;17076;p18"/>
              <p:cNvSpPr/>
              <p:nvPr/>
            </p:nvSpPr>
            <p:spPr>
              <a:xfrm>
                <a:off x="3320225" y="3244250"/>
                <a:ext cx="3075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23" extrusionOk="0">
                    <a:moveTo>
                      <a:pt x="1" y="1"/>
                    </a:moveTo>
                    <a:lnTo>
                      <a:pt x="123" y="122"/>
                    </a:lnTo>
                    <a:cubicBezTo>
                      <a:pt x="123" y="62"/>
                      <a:pt x="62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77" name="Google Shape;17077;p18"/>
              <p:cNvSpPr/>
              <p:nvPr/>
            </p:nvSpPr>
            <p:spPr>
              <a:xfrm>
                <a:off x="3418275" y="3109000"/>
                <a:ext cx="3800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23" extrusionOk="0">
                    <a:moveTo>
                      <a:pt x="0" y="0"/>
                    </a:moveTo>
                    <a:lnTo>
                      <a:pt x="152" y="122"/>
                    </a:lnTo>
                    <a:cubicBezTo>
                      <a:pt x="122" y="61"/>
                      <a:pt x="61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78" name="Google Shape;17078;p18"/>
              <p:cNvSpPr/>
              <p:nvPr/>
            </p:nvSpPr>
            <p:spPr>
              <a:xfrm>
                <a:off x="3218400" y="3264775"/>
                <a:ext cx="3075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23" extrusionOk="0">
                    <a:moveTo>
                      <a:pt x="1" y="1"/>
                    </a:moveTo>
                    <a:lnTo>
                      <a:pt x="123" y="122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79" name="Google Shape;17079;p18"/>
              <p:cNvSpPr/>
              <p:nvPr/>
            </p:nvSpPr>
            <p:spPr>
              <a:xfrm>
                <a:off x="2893175" y="3213875"/>
                <a:ext cx="307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22" extrusionOk="0">
                    <a:moveTo>
                      <a:pt x="122" y="0"/>
                    </a:moveTo>
                    <a:lnTo>
                      <a:pt x="1" y="122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0" name="Google Shape;17080;p18"/>
              <p:cNvSpPr/>
              <p:nvPr/>
            </p:nvSpPr>
            <p:spPr>
              <a:xfrm>
                <a:off x="2855175" y="3071775"/>
                <a:ext cx="382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2" extrusionOk="0">
                    <a:moveTo>
                      <a:pt x="153" y="0"/>
                    </a:moveTo>
                    <a:lnTo>
                      <a:pt x="1" y="122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1" name="Google Shape;17081;p18"/>
              <p:cNvSpPr/>
              <p:nvPr/>
            </p:nvSpPr>
            <p:spPr>
              <a:xfrm>
                <a:off x="3604425" y="3122675"/>
                <a:ext cx="16750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761" extrusionOk="0">
                    <a:moveTo>
                      <a:pt x="335" y="1"/>
                    </a:moveTo>
                    <a:cubicBezTo>
                      <a:pt x="62" y="61"/>
                      <a:pt x="1" y="244"/>
                      <a:pt x="31" y="487"/>
                    </a:cubicBezTo>
                    <a:cubicBezTo>
                      <a:pt x="31" y="639"/>
                      <a:pt x="92" y="760"/>
                      <a:pt x="244" y="760"/>
                    </a:cubicBezTo>
                    <a:cubicBezTo>
                      <a:pt x="366" y="760"/>
                      <a:pt x="670" y="365"/>
                      <a:pt x="639" y="213"/>
                    </a:cubicBezTo>
                    <a:cubicBezTo>
                      <a:pt x="609" y="92"/>
                      <a:pt x="487" y="1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2" name="Google Shape;17082;p18"/>
              <p:cNvSpPr/>
              <p:nvPr/>
            </p:nvSpPr>
            <p:spPr>
              <a:xfrm>
                <a:off x="2894700" y="3217525"/>
                <a:ext cx="18250" cy="15350"/>
              </a:xfrm>
              <a:custGeom>
                <a:avLst/>
                <a:gdLst/>
                <a:ahLst/>
                <a:cxnLst/>
                <a:rect l="l" t="t" r="r" b="b"/>
                <a:pathLst>
                  <a:path w="730" h="614" extrusionOk="0">
                    <a:moveTo>
                      <a:pt x="423" y="0"/>
                    </a:moveTo>
                    <a:cubicBezTo>
                      <a:pt x="405" y="0"/>
                      <a:pt x="385" y="2"/>
                      <a:pt x="365" y="6"/>
                    </a:cubicBezTo>
                    <a:cubicBezTo>
                      <a:pt x="183" y="67"/>
                      <a:pt x="0" y="158"/>
                      <a:pt x="31" y="401"/>
                    </a:cubicBezTo>
                    <a:cubicBezTo>
                      <a:pt x="61" y="523"/>
                      <a:pt x="92" y="614"/>
                      <a:pt x="213" y="614"/>
                    </a:cubicBezTo>
                    <a:cubicBezTo>
                      <a:pt x="396" y="614"/>
                      <a:pt x="730" y="280"/>
                      <a:pt x="699" y="188"/>
                    </a:cubicBezTo>
                    <a:cubicBezTo>
                      <a:pt x="647" y="83"/>
                      <a:pt x="548" y="0"/>
                      <a:pt x="4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3" name="Google Shape;17083;p18"/>
              <p:cNvSpPr/>
              <p:nvPr/>
            </p:nvSpPr>
            <p:spPr>
              <a:xfrm>
                <a:off x="3281475" y="3173600"/>
                <a:ext cx="11425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67" extrusionOk="0">
                    <a:moveTo>
                      <a:pt x="305" y="0"/>
                    </a:moveTo>
                    <a:cubicBezTo>
                      <a:pt x="153" y="30"/>
                      <a:pt x="1" y="61"/>
                      <a:pt x="62" y="243"/>
                    </a:cubicBezTo>
                    <a:cubicBezTo>
                      <a:pt x="96" y="335"/>
                      <a:pt x="143" y="366"/>
                      <a:pt x="196" y="366"/>
                    </a:cubicBezTo>
                    <a:cubicBezTo>
                      <a:pt x="282" y="366"/>
                      <a:pt x="381" y="281"/>
                      <a:pt x="457" y="243"/>
                    </a:cubicBezTo>
                    <a:cubicBezTo>
                      <a:pt x="457" y="213"/>
                      <a:pt x="457" y="182"/>
                      <a:pt x="457" y="122"/>
                    </a:cubicBezTo>
                    <a:lnTo>
                      <a:pt x="30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4" name="Google Shape;17084;p18"/>
              <p:cNvSpPr/>
              <p:nvPr/>
            </p:nvSpPr>
            <p:spPr>
              <a:xfrm>
                <a:off x="3400775" y="3113625"/>
                <a:ext cx="213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477" extrusionOk="0">
                    <a:moveTo>
                      <a:pt x="397" y="1"/>
                    </a:moveTo>
                    <a:cubicBezTo>
                      <a:pt x="320" y="1"/>
                      <a:pt x="240" y="33"/>
                      <a:pt x="153" y="119"/>
                    </a:cubicBezTo>
                    <a:cubicBezTo>
                      <a:pt x="31" y="211"/>
                      <a:pt x="1" y="332"/>
                      <a:pt x="153" y="423"/>
                    </a:cubicBezTo>
                    <a:cubicBezTo>
                      <a:pt x="225" y="460"/>
                      <a:pt x="303" y="477"/>
                      <a:pt x="381" y="477"/>
                    </a:cubicBezTo>
                    <a:cubicBezTo>
                      <a:pt x="564" y="477"/>
                      <a:pt x="745" y="381"/>
                      <a:pt x="852" y="211"/>
                    </a:cubicBezTo>
                    <a:cubicBezTo>
                      <a:pt x="707" y="148"/>
                      <a:pt x="561" y="1"/>
                      <a:pt x="3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5" name="Google Shape;17085;p18"/>
              <p:cNvSpPr/>
              <p:nvPr/>
            </p:nvSpPr>
            <p:spPr>
              <a:xfrm>
                <a:off x="2916725" y="3355975"/>
                <a:ext cx="12950" cy="98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93" extrusionOk="0">
                    <a:moveTo>
                      <a:pt x="518" y="0"/>
                    </a:moveTo>
                    <a:lnTo>
                      <a:pt x="1" y="274"/>
                    </a:lnTo>
                    <a:cubicBezTo>
                      <a:pt x="135" y="352"/>
                      <a:pt x="227" y="393"/>
                      <a:pt x="296" y="393"/>
                    </a:cubicBezTo>
                    <a:cubicBezTo>
                      <a:pt x="414" y="393"/>
                      <a:pt x="460" y="270"/>
                      <a:pt x="5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6" name="Google Shape;17086;p18"/>
              <p:cNvSpPr/>
              <p:nvPr/>
            </p:nvSpPr>
            <p:spPr>
              <a:xfrm>
                <a:off x="2950925" y="3227550"/>
                <a:ext cx="1370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71" extrusionOk="0">
                    <a:moveTo>
                      <a:pt x="1" y="0"/>
                    </a:moveTo>
                    <a:cubicBezTo>
                      <a:pt x="1" y="152"/>
                      <a:pt x="61" y="274"/>
                      <a:pt x="122" y="395"/>
                    </a:cubicBezTo>
                    <a:cubicBezTo>
                      <a:pt x="183" y="426"/>
                      <a:pt x="213" y="486"/>
                      <a:pt x="274" y="547"/>
                    </a:cubicBezTo>
                    <a:cubicBezTo>
                      <a:pt x="289" y="562"/>
                      <a:pt x="312" y="570"/>
                      <a:pt x="335" y="570"/>
                    </a:cubicBezTo>
                    <a:cubicBezTo>
                      <a:pt x="358" y="570"/>
                      <a:pt x="381" y="562"/>
                      <a:pt x="396" y="547"/>
                    </a:cubicBezTo>
                    <a:cubicBezTo>
                      <a:pt x="548" y="91"/>
                      <a:pt x="517" y="6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7" name="Google Shape;17087;p18"/>
              <p:cNvSpPr/>
              <p:nvPr/>
            </p:nvSpPr>
            <p:spPr>
              <a:xfrm>
                <a:off x="2953975" y="3237425"/>
                <a:ext cx="382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53" extrusionOk="0">
                    <a:moveTo>
                      <a:pt x="0" y="0"/>
                    </a:moveTo>
                    <a:lnTo>
                      <a:pt x="152" y="152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8" name="Google Shape;17088;p18"/>
              <p:cNvSpPr/>
              <p:nvPr/>
            </p:nvSpPr>
            <p:spPr>
              <a:xfrm>
                <a:off x="2957775" y="3241225"/>
                <a:ext cx="3050" cy="1725"/>
              </a:xfrm>
              <a:custGeom>
                <a:avLst/>
                <a:gdLst/>
                <a:ahLst/>
                <a:cxnLst/>
                <a:rect l="l" t="t" r="r" b="b"/>
                <a:pathLst>
                  <a:path w="122" h="69" extrusionOk="0">
                    <a:moveTo>
                      <a:pt x="0" y="0"/>
                    </a:moveTo>
                    <a:cubicBezTo>
                      <a:pt x="15" y="46"/>
                      <a:pt x="38" y="69"/>
                      <a:pt x="61" y="69"/>
                    </a:cubicBezTo>
                    <a:cubicBezTo>
                      <a:pt x="84" y="69"/>
                      <a:pt x="107" y="46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9" name="Google Shape;17089;p18"/>
              <p:cNvSpPr/>
              <p:nvPr/>
            </p:nvSpPr>
            <p:spPr>
              <a:xfrm>
                <a:off x="2834675" y="3462825"/>
                <a:ext cx="11425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203" extrusionOk="0">
                    <a:moveTo>
                      <a:pt x="77" y="0"/>
                    </a:moveTo>
                    <a:cubicBezTo>
                      <a:pt x="34" y="0"/>
                      <a:pt x="0" y="35"/>
                      <a:pt x="0" y="103"/>
                    </a:cubicBezTo>
                    <a:cubicBezTo>
                      <a:pt x="0" y="194"/>
                      <a:pt x="91" y="194"/>
                      <a:pt x="182" y="194"/>
                    </a:cubicBezTo>
                    <a:cubicBezTo>
                      <a:pt x="199" y="200"/>
                      <a:pt x="216" y="202"/>
                      <a:pt x="233" y="202"/>
                    </a:cubicBezTo>
                    <a:cubicBezTo>
                      <a:pt x="315" y="202"/>
                      <a:pt x="406" y="148"/>
                      <a:pt x="456" y="73"/>
                    </a:cubicBezTo>
                    <a:cubicBezTo>
                      <a:pt x="334" y="42"/>
                      <a:pt x="243" y="12"/>
                      <a:pt x="122" y="12"/>
                    </a:cubicBezTo>
                    <a:cubicBezTo>
                      <a:pt x="107" y="4"/>
                      <a:pt x="91" y="0"/>
                      <a:pt x="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0" name="Google Shape;17090;p18"/>
              <p:cNvSpPr/>
              <p:nvPr/>
            </p:nvSpPr>
            <p:spPr>
              <a:xfrm>
                <a:off x="3020075" y="3232700"/>
                <a:ext cx="8400" cy="8550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42" extrusionOk="0">
                    <a:moveTo>
                      <a:pt x="158" y="1"/>
                    </a:moveTo>
                    <a:cubicBezTo>
                      <a:pt x="147" y="1"/>
                      <a:pt x="135" y="3"/>
                      <a:pt x="122" y="7"/>
                    </a:cubicBezTo>
                    <a:cubicBezTo>
                      <a:pt x="61" y="37"/>
                      <a:pt x="31" y="68"/>
                      <a:pt x="31" y="98"/>
                    </a:cubicBezTo>
                    <a:cubicBezTo>
                      <a:pt x="1" y="189"/>
                      <a:pt x="61" y="250"/>
                      <a:pt x="153" y="280"/>
                    </a:cubicBezTo>
                    <a:cubicBezTo>
                      <a:pt x="213" y="311"/>
                      <a:pt x="274" y="311"/>
                      <a:pt x="335" y="341"/>
                    </a:cubicBezTo>
                    <a:lnTo>
                      <a:pt x="335" y="311"/>
                    </a:lnTo>
                    <a:cubicBezTo>
                      <a:pt x="335" y="250"/>
                      <a:pt x="335" y="189"/>
                      <a:pt x="305" y="129"/>
                    </a:cubicBezTo>
                    <a:cubicBezTo>
                      <a:pt x="278" y="76"/>
                      <a:pt x="229" y="1"/>
                      <a:pt x="1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7091" name="Google Shape;17091;p18"/>
            <p:cNvGrpSpPr/>
            <p:nvPr/>
          </p:nvGrpSpPr>
          <p:grpSpPr>
            <a:xfrm rot="9252844">
              <a:off x="7324109" y="554027"/>
              <a:ext cx="2209603" cy="2142686"/>
              <a:chOff x="4985925" y="2606900"/>
              <a:chExt cx="1108650" cy="1075075"/>
            </a:xfrm>
          </p:grpSpPr>
          <p:sp>
            <p:nvSpPr>
              <p:cNvPr id="17092" name="Google Shape;17092;p18"/>
              <p:cNvSpPr/>
              <p:nvPr/>
            </p:nvSpPr>
            <p:spPr>
              <a:xfrm>
                <a:off x="5383350" y="2769875"/>
                <a:ext cx="97275" cy="86475"/>
              </a:xfrm>
              <a:custGeom>
                <a:avLst/>
                <a:gdLst/>
                <a:ahLst/>
                <a:cxnLst/>
                <a:rect l="l" t="t" r="r" b="b"/>
                <a:pathLst>
                  <a:path w="3891" h="3459" extrusionOk="0">
                    <a:moveTo>
                      <a:pt x="1545" y="1"/>
                    </a:moveTo>
                    <a:cubicBezTo>
                      <a:pt x="1077" y="1"/>
                      <a:pt x="731" y="343"/>
                      <a:pt x="365" y="587"/>
                    </a:cubicBezTo>
                    <a:cubicBezTo>
                      <a:pt x="61" y="860"/>
                      <a:pt x="0" y="1346"/>
                      <a:pt x="243" y="1681"/>
                    </a:cubicBezTo>
                    <a:cubicBezTo>
                      <a:pt x="533" y="2201"/>
                      <a:pt x="877" y="2749"/>
                      <a:pt x="1563" y="2749"/>
                    </a:cubicBezTo>
                    <a:cubicBezTo>
                      <a:pt x="1599" y="2749"/>
                      <a:pt x="1635" y="2748"/>
                      <a:pt x="1672" y="2745"/>
                    </a:cubicBezTo>
                    <a:cubicBezTo>
                      <a:pt x="1700" y="2742"/>
                      <a:pt x="1728" y="2741"/>
                      <a:pt x="1756" y="2741"/>
                    </a:cubicBezTo>
                    <a:cubicBezTo>
                      <a:pt x="2061" y="2741"/>
                      <a:pt x="2356" y="2892"/>
                      <a:pt x="2523" y="3170"/>
                    </a:cubicBezTo>
                    <a:cubicBezTo>
                      <a:pt x="2621" y="3327"/>
                      <a:pt x="2770" y="3459"/>
                      <a:pt x="2953" y="3459"/>
                    </a:cubicBezTo>
                    <a:cubicBezTo>
                      <a:pt x="3054" y="3459"/>
                      <a:pt x="3165" y="3419"/>
                      <a:pt x="3283" y="3322"/>
                    </a:cubicBezTo>
                    <a:cubicBezTo>
                      <a:pt x="3374" y="3201"/>
                      <a:pt x="3557" y="3261"/>
                      <a:pt x="3648" y="3109"/>
                    </a:cubicBezTo>
                    <a:cubicBezTo>
                      <a:pt x="3648" y="3049"/>
                      <a:pt x="3648" y="3018"/>
                      <a:pt x="3648" y="2957"/>
                    </a:cubicBezTo>
                    <a:cubicBezTo>
                      <a:pt x="3678" y="2866"/>
                      <a:pt x="3739" y="2805"/>
                      <a:pt x="3800" y="2745"/>
                    </a:cubicBezTo>
                    <a:cubicBezTo>
                      <a:pt x="3891" y="2289"/>
                      <a:pt x="3587" y="1863"/>
                      <a:pt x="3101" y="1833"/>
                    </a:cubicBezTo>
                    <a:cubicBezTo>
                      <a:pt x="2979" y="1894"/>
                      <a:pt x="2858" y="1985"/>
                      <a:pt x="2736" y="2076"/>
                    </a:cubicBezTo>
                    <a:cubicBezTo>
                      <a:pt x="2858" y="1985"/>
                      <a:pt x="2979" y="1894"/>
                      <a:pt x="3101" y="1802"/>
                    </a:cubicBezTo>
                    <a:cubicBezTo>
                      <a:pt x="3131" y="1042"/>
                      <a:pt x="2645" y="343"/>
                      <a:pt x="1915" y="70"/>
                    </a:cubicBezTo>
                    <a:cubicBezTo>
                      <a:pt x="1783" y="22"/>
                      <a:pt x="1660" y="1"/>
                      <a:pt x="15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3" name="Google Shape;17093;p18"/>
              <p:cNvSpPr/>
              <p:nvPr/>
            </p:nvSpPr>
            <p:spPr>
              <a:xfrm>
                <a:off x="5559675" y="3577050"/>
                <a:ext cx="64575" cy="63900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2556" extrusionOk="0">
                    <a:moveTo>
                      <a:pt x="1103" y="1"/>
                    </a:moveTo>
                    <a:cubicBezTo>
                      <a:pt x="489" y="1"/>
                      <a:pt x="1" y="536"/>
                      <a:pt x="60" y="1157"/>
                    </a:cubicBezTo>
                    <a:cubicBezTo>
                      <a:pt x="60" y="2008"/>
                      <a:pt x="516" y="2555"/>
                      <a:pt x="1245" y="2555"/>
                    </a:cubicBezTo>
                    <a:cubicBezTo>
                      <a:pt x="2005" y="2555"/>
                      <a:pt x="2583" y="2130"/>
                      <a:pt x="2583" y="1522"/>
                    </a:cubicBezTo>
                    <a:cubicBezTo>
                      <a:pt x="2552" y="610"/>
                      <a:pt x="2005" y="2"/>
                      <a:pt x="1154" y="2"/>
                    </a:cubicBezTo>
                    <a:cubicBezTo>
                      <a:pt x="1137" y="1"/>
                      <a:pt x="1120" y="1"/>
                      <a:pt x="1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4" name="Google Shape;17094;p18"/>
              <p:cNvSpPr/>
              <p:nvPr/>
            </p:nvSpPr>
            <p:spPr>
              <a:xfrm>
                <a:off x="4985925" y="2988925"/>
                <a:ext cx="63100" cy="57800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2312" extrusionOk="0">
                    <a:moveTo>
                      <a:pt x="1125" y="1"/>
                    </a:moveTo>
                    <a:cubicBezTo>
                      <a:pt x="517" y="31"/>
                      <a:pt x="0" y="548"/>
                      <a:pt x="31" y="1186"/>
                    </a:cubicBezTo>
                    <a:cubicBezTo>
                      <a:pt x="122" y="1794"/>
                      <a:pt x="608" y="2250"/>
                      <a:pt x="1247" y="2311"/>
                    </a:cubicBezTo>
                    <a:cubicBezTo>
                      <a:pt x="1256" y="2312"/>
                      <a:pt x="1265" y="2312"/>
                      <a:pt x="1274" y="2312"/>
                    </a:cubicBezTo>
                    <a:cubicBezTo>
                      <a:pt x="1762" y="2312"/>
                      <a:pt x="2523" y="1543"/>
                      <a:pt x="2523" y="1095"/>
                    </a:cubicBezTo>
                    <a:cubicBezTo>
                      <a:pt x="2493" y="548"/>
                      <a:pt x="1824" y="1"/>
                      <a:pt x="1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5" name="Google Shape;17095;p18"/>
              <p:cNvSpPr/>
              <p:nvPr/>
            </p:nvSpPr>
            <p:spPr>
              <a:xfrm>
                <a:off x="5305825" y="3591700"/>
                <a:ext cx="60075" cy="66475"/>
              </a:xfrm>
              <a:custGeom>
                <a:avLst/>
                <a:gdLst/>
                <a:ahLst/>
                <a:cxnLst/>
                <a:rect l="l" t="t" r="r" b="b"/>
                <a:pathLst>
                  <a:path w="2403" h="2659" extrusionOk="0">
                    <a:moveTo>
                      <a:pt x="1259" y="1"/>
                    </a:moveTo>
                    <a:cubicBezTo>
                      <a:pt x="885" y="1"/>
                      <a:pt x="532" y="182"/>
                      <a:pt x="305" y="510"/>
                    </a:cubicBezTo>
                    <a:cubicBezTo>
                      <a:pt x="123" y="693"/>
                      <a:pt x="31" y="966"/>
                      <a:pt x="1" y="1240"/>
                    </a:cubicBezTo>
                    <a:cubicBezTo>
                      <a:pt x="943" y="1453"/>
                      <a:pt x="943" y="1453"/>
                      <a:pt x="518" y="2334"/>
                    </a:cubicBezTo>
                    <a:cubicBezTo>
                      <a:pt x="741" y="2496"/>
                      <a:pt x="977" y="2658"/>
                      <a:pt x="1236" y="2658"/>
                    </a:cubicBezTo>
                    <a:cubicBezTo>
                      <a:pt x="1365" y="2658"/>
                      <a:pt x="1500" y="2618"/>
                      <a:pt x="1642" y="2516"/>
                    </a:cubicBezTo>
                    <a:cubicBezTo>
                      <a:pt x="2129" y="2243"/>
                      <a:pt x="2402" y="1696"/>
                      <a:pt x="2372" y="1149"/>
                    </a:cubicBezTo>
                    <a:cubicBezTo>
                      <a:pt x="2341" y="784"/>
                      <a:pt x="1885" y="54"/>
                      <a:pt x="1490" y="24"/>
                    </a:cubicBezTo>
                    <a:cubicBezTo>
                      <a:pt x="1413" y="9"/>
                      <a:pt x="1335" y="1"/>
                      <a:pt x="12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6" name="Google Shape;17096;p18"/>
              <p:cNvSpPr/>
              <p:nvPr/>
            </p:nvSpPr>
            <p:spPr>
              <a:xfrm>
                <a:off x="5437300" y="3081150"/>
                <a:ext cx="494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3364" extrusionOk="0">
                    <a:moveTo>
                      <a:pt x="393" y="1"/>
                    </a:moveTo>
                    <a:cubicBezTo>
                      <a:pt x="328" y="1"/>
                      <a:pt x="262" y="32"/>
                      <a:pt x="213" y="81"/>
                    </a:cubicBezTo>
                    <a:cubicBezTo>
                      <a:pt x="92" y="172"/>
                      <a:pt x="92" y="324"/>
                      <a:pt x="213" y="385"/>
                    </a:cubicBezTo>
                    <a:cubicBezTo>
                      <a:pt x="517" y="537"/>
                      <a:pt x="487" y="719"/>
                      <a:pt x="244" y="932"/>
                    </a:cubicBezTo>
                    <a:cubicBezTo>
                      <a:pt x="0" y="1114"/>
                      <a:pt x="0" y="1418"/>
                      <a:pt x="213" y="1540"/>
                    </a:cubicBezTo>
                    <a:cubicBezTo>
                      <a:pt x="639" y="1814"/>
                      <a:pt x="456" y="2057"/>
                      <a:pt x="304" y="2361"/>
                    </a:cubicBezTo>
                    <a:cubicBezTo>
                      <a:pt x="122" y="2665"/>
                      <a:pt x="517" y="3364"/>
                      <a:pt x="791" y="3364"/>
                    </a:cubicBezTo>
                    <a:cubicBezTo>
                      <a:pt x="1034" y="3364"/>
                      <a:pt x="1520" y="2786"/>
                      <a:pt x="1459" y="2513"/>
                    </a:cubicBezTo>
                    <a:cubicBezTo>
                      <a:pt x="1399" y="2178"/>
                      <a:pt x="1490" y="1844"/>
                      <a:pt x="1703" y="1601"/>
                    </a:cubicBezTo>
                    <a:cubicBezTo>
                      <a:pt x="1976" y="1266"/>
                      <a:pt x="1824" y="750"/>
                      <a:pt x="1429" y="628"/>
                    </a:cubicBezTo>
                    <a:cubicBezTo>
                      <a:pt x="1064" y="537"/>
                      <a:pt x="760" y="355"/>
                      <a:pt x="548" y="81"/>
                    </a:cubicBezTo>
                    <a:cubicBezTo>
                      <a:pt x="505" y="24"/>
                      <a:pt x="450" y="1"/>
                      <a:pt x="3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7" name="Google Shape;17097;p18"/>
              <p:cNvSpPr/>
              <p:nvPr/>
            </p:nvSpPr>
            <p:spPr>
              <a:xfrm>
                <a:off x="5168300" y="2989550"/>
                <a:ext cx="56250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1958" extrusionOk="0">
                    <a:moveTo>
                      <a:pt x="1082" y="1"/>
                    </a:moveTo>
                    <a:cubicBezTo>
                      <a:pt x="544" y="1"/>
                      <a:pt x="59" y="438"/>
                      <a:pt x="31" y="1009"/>
                    </a:cubicBezTo>
                    <a:cubicBezTo>
                      <a:pt x="0" y="1526"/>
                      <a:pt x="365" y="1891"/>
                      <a:pt x="1003" y="1952"/>
                    </a:cubicBezTo>
                    <a:cubicBezTo>
                      <a:pt x="1040" y="1955"/>
                      <a:pt x="1076" y="1957"/>
                      <a:pt x="1112" y="1957"/>
                    </a:cubicBezTo>
                    <a:cubicBezTo>
                      <a:pt x="1672" y="1957"/>
                      <a:pt x="2132" y="1522"/>
                      <a:pt x="2189" y="979"/>
                    </a:cubicBezTo>
                    <a:cubicBezTo>
                      <a:pt x="2250" y="523"/>
                      <a:pt x="1763" y="67"/>
                      <a:pt x="1186" y="6"/>
                    </a:cubicBezTo>
                    <a:cubicBezTo>
                      <a:pt x="1151" y="3"/>
                      <a:pt x="1116" y="1"/>
                      <a:pt x="10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8" name="Google Shape;17098;p18"/>
              <p:cNvSpPr/>
              <p:nvPr/>
            </p:nvSpPr>
            <p:spPr>
              <a:xfrm>
                <a:off x="5841550" y="3077075"/>
                <a:ext cx="53975" cy="44850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1794" extrusionOk="0">
                    <a:moveTo>
                      <a:pt x="1126" y="1"/>
                    </a:moveTo>
                    <a:cubicBezTo>
                      <a:pt x="1004" y="31"/>
                      <a:pt x="882" y="92"/>
                      <a:pt x="761" y="122"/>
                    </a:cubicBezTo>
                    <a:cubicBezTo>
                      <a:pt x="426" y="153"/>
                      <a:pt x="153" y="244"/>
                      <a:pt x="92" y="609"/>
                    </a:cubicBezTo>
                    <a:cubicBezTo>
                      <a:pt x="1" y="973"/>
                      <a:pt x="183" y="1308"/>
                      <a:pt x="518" y="1429"/>
                    </a:cubicBezTo>
                    <a:cubicBezTo>
                      <a:pt x="730" y="1551"/>
                      <a:pt x="943" y="1673"/>
                      <a:pt x="1186" y="1764"/>
                    </a:cubicBezTo>
                    <a:cubicBezTo>
                      <a:pt x="1247" y="1784"/>
                      <a:pt x="1307" y="1794"/>
                      <a:pt x="1367" y="1794"/>
                    </a:cubicBezTo>
                    <a:cubicBezTo>
                      <a:pt x="1575" y="1794"/>
                      <a:pt x="1767" y="1673"/>
                      <a:pt x="1885" y="1460"/>
                    </a:cubicBezTo>
                    <a:cubicBezTo>
                      <a:pt x="2098" y="1217"/>
                      <a:pt x="2159" y="822"/>
                      <a:pt x="2007" y="518"/>
                    </a:cubicBezTo>
                    <a:cubicBezTo>
                      <a:pt x="1825" y="214"/>
                      <a:pt x="1490" y="31"/>
                      <a:pt x="11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9" name="Google Shape;17099;p18"/>
              <p:cNvSpPr/>
              <p:nvPr/>
            </p:nvSpPr>
            <p:spPr>
              <a:xfrm>
                <a:off x="5513275" y="3025400"/>
                <a:ext cx="532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29" h="2021" extrusionOk="0">
                    <a:moveTo>
                      <a:pt x="1642" y="1"/>
                    </a:moveTo>
                    <a:cubicBezTo>
                      <a:pt x="1308" y="123"/>
                      <a:pt x="974" y="183"/>
                      <a:pt x="639" y="183"/>
                    </a:cubicBezTo>
                    <a:cubicBezTo>
                      <a:pt x="62" y="518"/>
                      <a:pt x="1" y="1034"/>
                      <a:pt x="123" y="1642"/>
                    </a:cubicBezTo>
                    <a:cubicBezTo>
                      <a:pt x="153" y="1855"/>
                      <a:pt x="305" y="1916"/>
                      <a:pt x="487" y="2007"/>
                    </a:cubicBezTo>
                    <a:cubicBezTo>
                      <a:pt x="549" y="2016"/>
                      <a:pt x="611" y="2020"/>
                      <a:pt x="673" y="2020"/>
                    </a:cubicBezTo>
                    <a:cubicBezTo>
                      <a:pt x="1034" y="2020"/>
                      <a:pt x="1383" y="1872"/>
                      <a:pt x="1642" y="1612"/>
                    </a:cubicBezTo>
                    <a:cubicBezTo>
                      <a:pt x="2129" y="1095"/>
                      <a:pt x="1642" y="578"/>
                      <a:pt x="16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0" name="Google Shape;17100;p18"/>
              <p:cNvSpPr/>
              <p:nvPr/>
            </p:nvSpPr>
            <p:spPr>
              <a:xfrm>
                <a:off x="5610550" y="3222025"/>
                <a:ext cx="47925" cy="45225"/>
              </a:xfrm>
              <a:custGeom>
                <a:avLst/>
                <a:gdLst/>
                <a:ahLst/>
                <a:cxnLst/>
                <a:rect l="l" t="t" r="r" b="b"/>
                <a:pathLst>
                  <a:path w="1917" h="1809" extrusionOk="0">
                    <a:moveTo>
                      <a:pt x="932" y="0"/>
                    </a:moveTo>
                    <a:cubicBezTo>
                      <a:pt x="465" y="0"/>
                      <a:pt x="1" y="312"/>
                      <a:pt x="31" y="951"/>
                    </a:cubicBezTo>
                    <a:cubicBezTo>
                      <a:pt x="1" y="1467"/>
                      <a:pt x="365" y="1802"/>
                      <a:pt x="973" y="1802"/>
                    </a:cubicBezTo>
                    <a:cubicBezTo>
                      <a:pt x="1009" y="1806"/>
                      <a:pt x="1044" y="1808"/>
                      <a:pt x="1079" y="1808"/>
                    </a:cubicBezTo>
                    <a:cubicBezTo>
                      <a:pt x="1515" y="1808"/>
                      <a:pt x="1855" y="1462"/>
                      <a:pt x="1855" y="1011"/>
                    </a:cubicBezTo>
                    <a:cubicBezTo>
                      <a:pt x="1917" y="343"/>
                      <a:pt x="1422" y="0"/>
                      <a:pt x="9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1" name="Google Shape;17101;p18"/>
              <p:cNvSpPr/>
              <p:nvPr/>
            </p:nvSpPr>
            <p:spPr>
              <a:xfrm>
                <a:off x="5368900" y="3117775"/>
                <a:ext cx="50175" cy="61125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2445" extrusionOk="0">
                    <a:moveTo>
                      <a:pt x="940" y="1"/>
                    </a:moveTo>
                    <a:cubicBezTo>
                      <a:pt x="824" y="1"/>
                      <a:pt x="696" y="68"/>
                      <a:pt x="578" y="136"/>
                    </a:cubicBezTo>
                    <a:cubicBezTo>
                      <a:pt x="487" y="379"/>
                      <a:pt x="913" y="592"/>
                      <a:pt x="609" y="865"/>
                    </a:cubicBezTo>
                    <a:cubicBezTo>
                      <a:pt x="487" y="1139"/>
                      <a:pt x="183" y="1200"/>
                      <a:pt x="1" y="1412"/>
                    </a:cubicBezTo>
                    <a:cubicBezTo>
                      <a:pt x="122" y="1899"/>
                      <a:pt x="487" y="2263"/>
                      <a:pt x="973" y="2385"/>
                    </a:cubicBezTo>
                    <a:cubicBezTo>
                      <a:pt x="1047" y="2426"/>
                      <a:pt x="1127" y="2445"/>
                      <a:pt x="1206" y="2445"/>
                    </a:cubicBezTo>
                    <a:cubicBezTo>
                      <a:pt x="1423" y="2445"/>
                      <a:pt x="1636" y="2304"/>
                      <a:pt x="1703" y="2081"/>
                    </a:cubicBezTo>
                    <a:cubicBezTo>
                      <a:pt x="1885" y="1716"/>
                      <a:pt x="1673" y="1291"/>
                      <a:pt x="1977" y="956"/>
                    </a:cubicBezTo>
                    <a:cubicBezTo>
                      <a:pt x="2007" y="926"/>
                      <a:pt x="1825" y="652"/>
                      <a:pt x="1825" y="652"/>
                    </a:cubicBezTo>
                    <a:cubicBezTo>
                      <a:pt x="1707" y="711"/>
                      <a:pt x="1617" y="737"/>
                      <a:pt x="1547" y="737"/>
                    </a:cubicBezTo>
                    <a:cubicBezTo>
                      <a:pt x="1294" y="737"/>
                      <a:pt x="1305" y="405"/>
                      <a:pt x="1186" y="166"/>
                    </a:cubicBezTo>
                    <a:cubicBezTo>
                      <a:pt x="1119" y="44"/>
                      <a:pt x="1033" y="1"/>
                      <a:pt x="9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2" name="Google Shape;17102;p18"/>
              <p:cNvSpPr/>
              <p:nvPr/>
            </p:nvSpPr>
            <p:spPr>
              <a:xfrm>
                <a:off x="5520875" y="3166750"/>
                <a:ext cx="39550" cy="45650"/>
              </a:xfrm>
              <a:custGeom>
                <a:avLst/>
                <a:gdLst/>
                <a:ahLst/>
                <a:cxnLst/>
                <a:rect l="l" t="t" r="r" b="b"/>
                <a:pathLst>
                  <a:path w="1582" h="1826" extrusionOk="0">
                    <a:moveTo>
                      <a:pt x="882" y="1"/>
                    </a:moveTo>
                    <a:cubicBezTo>
                      <a:pt x="396" y="1"/>
                      <a:pt x="31" y="396"/>
                      <a:pt x="31" y="852"/>
                    </a:cubicBezTo>
                    <a:cubicBezTo>
                      <a:pt x="1" y="1338"/>
                      <a:pt x="305" y="1794"/>
                      <a:pt x="670" y="1824"/>
                    </a:cubicBezTo>
                    <a:cubicBezTo>
                      <a:pt x="681" y="1825"/>
                      <a:pt x="693" y="1825"/>
                      <a:pt x="704" y="1825"/>
                    </a:cubicBezTo>
                    <a:cubicBezTo>
                      <a:pt x="1148" y="1825"/>
                      <a:pt x="1582" y="1262"/>
                      <a:pt x="1582" y="669"/>
                    </a:cubicBezTo>
                    <a:cubicBezTo>
                      <a:pt x="1551" y="304"/>
                      <a:pt x="1247" y="31"/>
                      <a:pt x="8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3" name="Google Shape;17103;p18"/>
              <p:cNvSpPr/>
              <p:nvPr/>
            </p:nvSpPr>
            <p:spPr>
              <a:xfrm>
                <a:off x="5573325" y="2935700"/>
                <a:ext cx="40300" cy="43375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735" extrusionOk="0">
                    <a:moveTo>
                      <a:pt x="825" y="1"/>
                    </a:moveTo>
                    <a:cubicBezTo>
                      <a:pt x="549" y="1"/>
                      <a:pt x="120" y="438"/>
                      <a:pt x="61" y="762"/>
                    </a:cubicBezTo>
                    <a:cubicBezTo>
                      <a:pt x="0" y="1157"/>
                      <a:pt x="365" y="1704"/>
                      <a:pt x="669" y="1735"/>
                    </a:cubicBezTo>
                    <a:cubicBezTo>
                      <a:pt x="1155" y="1704"/>
                      <a:pt x="1520" y="1340"/>
                      <a:pt x="1581" y="884"/>
                    </a:cubicBezTo>
                    <a:cubicBezTo>
                      <a:pt x="1611" y="458"/>
                      <a:pt x="1277" y="63"/>
                      <a:pt x="851" y="2"/>
                    </a:cubicBezTo>
                    <a:cubicBezTo>
                      <a:pt x="843" y="1"/>
                      <a:pt x="834" y="1"/>
                      <a:pt x="8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4" name="Google Shape;17104;p18"/>
              <p:cNvSpPr/>
              <p:nvPr/>
            </p:nvSpPr>
            <p:spPr>
              <a:xfrm>
                <a:off x="5523175" y="3472175"/>
                <a:ext cx="42575" cy="40350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1614" extrusionOk="0">
                    <a:moveTo>
                      <a:pt x="797" y="1"/>
                    </a:moveTo>
                    <a:cubicBezTo>
                      <a:pt x="393" y="1"/>
                      <a:pt x="32" y="326"/>
                      <a:pt x="61" y="762"/>
                    </a:cubicBezTo>
                    <a:cubicBezTo>
                      <a:pt x="0" y="1188"/>
                      <a:pt x="334" y="1583"/>
                      <a:pt x="760" y="1613"/>
                    </a:cubicBezTo>
                    <a:cubicBezTo>
                      <a:pt x="1186" y="1583"/>
                      <a:pt x="1550" y="1279"/>
                      <a:pt x="1672" y="854"/>
                    </a:cubicBezTo>
                    <a:cubicBezTo>
                      <a:pt x="1702" y="550"/>
                      <a:pt x="1246" y="63"/>
                      <a:pt x="851" y="3"/>
                    </a:cubicBezTo>
                    <a:cubicBezTo>
                      <a:pt x="833" y="1"/>
                      <a:pt x="815" y="1"/>
                      <a:pt x="7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5" name="Google Shape;17105;p18"/>
              <p:cNvSpPr/>
              <p:nvPr/>
            </p:nvSpPr>
            <p:spPr>
              <a:xfrm>
                <a:off x="5162225" y="3160275"/>
                <a:ext cx="46150" cy="38425"/>
              </a:xfrm>
              <a:custGeom>
                <a:avLst/>
                <a:gdLst/>
                <a:ahLst/>
                <a:cxnLst/>
                <a:rect l="l" t="t" r="r" b="b"/>
                <a:pathLst>
                  <a:path w="1846" h="1537" extrusionOk="0">
                    <a:moveTo>
                      <a:pt x="884" y="0"/>
                    </a:moveTo>
                    <a:cubicBezTo>
                      <a:pt x="718" y="0"/>
                      <a:pt x="555" y="70"/>
                      <a:pt x="426" y="199"/>
                    </a:cubicBezTo>
                    <a:cubicBezTo>
                      <a:pt x="122" y="442"/>
                      <a:pt x="0" y="807"/>
                      <a:pt x="91" y="1171"/>
                    </a:cubicBezTo>
                    <a:cubicBezTo>
                      <a:pt x="304" y="1263"/>
                      <a:pt x="456" y="1506"/>
                      <a:pt x="699" y="1536"/>
                    </a:cubicBezTo>
                    <a:cubicBezTo>
                      <a:pt x="712" y="1537"/>
                      <a:pt x="724" y="1537"/>
                      <a:pt x="736" y="1537"/>
                    </a:cubicBezTo>
                    <a:cubicBezTo>
                      <a:pt x="1443" y="1537"/>
                      <a:pt x="1845" y="676"/>
                      <a:pt x="1307" y="168"/>
                    </a:cubicBezTo>
                    <a:cubicBezTo>
                      <a:pt x="1179" y="54"/>
                      <a:pt x="1031" y="0"/>
                      <a:pt x="8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6" name="Google Shape;17106;p18"/>
              <p:cNvSpPr/>
              <p:nvPr/>
            </p:nvSpPr>
            <p:spPr>
              <a:xfrm>
                <a:off x="5373475" y="2974150"/>
                <a:ext cx="32700" cy="40325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613" extrusionOk="0">
                    <a:moveTo>
                      <a:pt x="220" y="0"/>
                    </a:moveTo>
                    <a:cubicBezTo>
                      <a:pt x="93" y="0"/>
                      <a:pt x="67" y="117"/>
                      <a:pt x="31" y="410"/>
                    </a:cubicBezTo>
                    <a:lnTo>
                      <a:pt x="31" y="683"/>
                    </a:lnTo>
                    <a:cubicBezTo>
                      <a:pt x="0" y="805"/>
                      <a:pt x="0" y="896"/>
                      <a:pt x="0" y="1017"/>
                    </a:cubicBezTo>
                    <a:cubicBezTo>
                      <a:pt x="0" y="1291"/>
                      <a:pt x="213" y="1534"/>
                      <a:pt x="486" y="1595"/>
                    </a:cubicBezTo>
                    <a:cubicBezTo>
                      <a:pt x="527" y="1607"/>
                      <a:pt x="568" y="1613"/>
                      <a:pt x="608" y="1613"/>
                    </a:cubicBezTo>
                    <a:cubicBezTo>
                      <a:pt x="861" y="1613"/>
                      <a:pt x="1080" y="1380"/>
                      <a:pt x="1186" y="1169"/>
                    </a:cubicBezTo>
                    <a:cubicBezTo>
                      <a:pt x="1307" y="926"/>
                      <a:pt x="1186" y="714"/>
                      <a:pt x="1155" y="470"/>
                    </a:cubicBezTo>
                    <a:cubicBezTo>
                      <a:pt x="1094" y="136"/>
                      <a:pt x="851" y="197"/>
                      <a:pt x="638" y="136"/>
                    </a:cubicBezTo>
                    <a:cubicBezTo>
                      <a:pt x="433" y="51"/>
                      <a:pt x="304" y="0"/>
                      <a:pt x="2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7" name="Google Shape;17107;p18"/>
              <p:cNvSpPr/>
              <p:nvPr/>
            </p:nvSpPr>
            <p:spPr>
              <a:xfrm>
                <a:off x="5295400" y="3124000"/>
                <a:ext cx="38575" cy="37225"/>
              </a:xfrm>
              <a:custGeom>
                <a:avLst/>
                <a:gdLst/>
                <a:ahLst/>
                <a:cxnLst/>
                <a:rect l="l" t="t" r="r" b="b"/>
                <a:pathLst>
                  <a:path w="1543" h="1489" extrusionOk="0">
                    <a:moveTo>
                      <a:pt x="771" y="1"/>
                    </a:moveTo>
                    <a:cubicBezTo>
                      <a:pt x="699" y="1"/>
                      <a:pt x="631" y="24"/>
                      <a:pt x="570" y="69"/>
                    </a:cubicBezTo>
                    <a:cubicBezTo>
                      <a:pt x="144" y="100"/>
                      <a:pt x="236" y="555"/>
                      <a:pt x="53" y="799"/>
                    </a:cubicBezTo>
                    <a:cubicBezTo>
                      <a:pt x="0" y="1171"/>
                      <a:pt x="180" y="1357"/>
                      <a:pt x="470" y="1357"/>
                    </a:cubicBezTo>
                    <a:cubicBezTo>
                      <a:pt x="511" y="1357"/>
                      <a:pt x="555" y="1353"/>
                      <a:pt x="600" y="1346"/>
                    </a:cubicBezTo>
                    <a:cubicBezTo>
                      <a:pt x="893" y="1433"/>
                      <a:pt x="1081" y="1488"/>
                      <a:pt x="1207" y="1488"/>
                    </a:cubicBezTo>
                    <a:cubicBezTo>
                      <a:pt x="1433" y="1488"/>
                      <a:pt x="1454" y="1307"/>
                      <a:pt x="1512" y="799"/>
                    </a:cubicBezTo>
                    <a:cubicBezTo>
                      <a:pt x="1512" y="768"/>
                      <a:pt x="1543" y="677"/>
                      <a:pt x="1543" y="647"/>
                    </a:cubicBezTo>
                    <a:cubicBezTo>
                      <a:pt x="1512" y="616"/>
                      <a:pt x="1512" y="555"/>
                      <a:pt x="1512" y="525"/>
                    </a:cubicBezTo>
                    <a:cubicBezTo>
                      <a:pt x="1451" y="373"/>
                      <a:pt x="1360" y="221"/>
                      <a:pt x="1239" y="100"/>
                    </a:cubicBezTo>
                    <a:lnTo>
                      <a:pt x="1117" y="39"/>
                    </a:lnTo>
                    <a:lnTo>
                      <a:pt x="995" y="69"/>
                    </a:lnTo>
                    <a:cubicBezTo>
                      <a:pt x="919" y="24"/>
                      <a:pt x="843" y="1"/>
                      <a:pt x="7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8" name="Google Shape;17108;p18"/>
              <p:cNvSpPr/>
              <p:nvPr/>
            </p:nvSpPr>
            <p:spPr>
              <a:xfrm>
                <a:off x="5147025" y="3301600"/>
                <a:ext cx="43850" cy="34000"/>
              </a:xfrm>
              <a:custGeom>
                <a:avLst/>
                <a:gdLst/>
                <a:ahLst/>
                <a:cxnLst/>
                <a:rect l="l" t="t" r="r" b="b"/>
                <a:pathLst>
                  <a:path w="1754" h="1360" extrusionOk="0">
                    <a:moveTo>
                      <a:pt x="428" y="0"/>
                    </a:moveTo>
                    <a:cubicBezTo>
                      <a:pt x="291" y="0"/>
                      <a:pt x="149" y="30"/>
                      <a:pt x="0" y="139"/>
                    </a:cubicBezTo>
                    <a:cubicBezTo>
                      <a:pt x="152" y="382"/>
                      <a:pt x="304" y="655"/>
                      <a:pt x="426" y="898"/>
                    </a:cubicBezTo>
                    <a:cubicBezTo>
                      <a:pt x="568" y="1163"/>
                      <a:pt x="766" y="1360"/>
                      <a:pt x="1027" y="1360"/>
                    </a:cubicBezTo>
                    <a:cubicBezTo>
                      <a:pt x="1155" y="1360"/>
                      <a:pt x="1299" y="1313"/>
                      <a:pt x="1459" y="1202"/>
                    </a:cubicBezTo>
                    <a:lnTo>
                      <a:pt x="1429" y="1111"/>
                    </a:lnTo>
                    <a:cubicBezTo>
                      <a:pt x="1429" y="1050"/>
                      <a:pt x="1490" y="1020"/>
                      <a:pt x="1520" y="1020"/>
                    </a:cubicBezTo>
                    <a:lnTo>
                      <a:pt x="1611" y="1020"/>
                    </a:lnTo>
                    <a:cubicBezTo>
                      <a:pt x="1754" y="451"/>
                      <a:pt x="1523" y="42"/>
                      <a:pt x="1019" y="42"/>
                    </a:cubicBezTo>
                    <a:cubicBezTo>
                      <a:pt x="985" y="42"/>
                      <a:pt x="949" y="43"/>
                      <a:pt x="912" y="47"/>
                    </a:cubicBezTo>
                    <a:cubicBezTo>
                      <a:pt x="760" y="47"/>
                      <a:pt x="599" y="0"/>
                      <a:pt x="4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9" name="Google Shape;17109;p18"/>
              <p:cNvSpPr/>
              <p:nvPr/>
            </p:nvSpPr>
            <p:spPr>
              <a:xfrm>
                <a:off x="5571050" y="3002550"/>
                <a:ext cx="36500" cy="3200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280" extrusionOk="0">
                    <a:moveTo>
                      <a:pt x="902" y="1"/>
                    </a:moveTo>
                    <a:cubicBezTo>
                      <a:pt x="885" y="1"/>
                      <a:pt x="868" y="2"/>
                      <a:pt x="851" y="3"/>
                    </a:cubicBezTo>
                    <a:cubicBezTo>
                      <a:pt x="456" y="33"/>
                      <a:pt x="122" y="307"/>
                      <a:pt x="0" y="702"/>
                    </a:cubicBezTo>
                    <a:cubicBezTo>
                      <a:pt x="0" y="1006"/>
                      <a:pt x="395" y="1280"/>
                      <a:pt x="790" y="1280"/>
                    </a:cubicBezTo>
                    <a:cubicBezTo>
                      <a:pt x="1246" y="1249"/>
                      <a:pt x="1459" y="1037"/>
                      <a:pt x="1429" y="581"/>
                    </a:cubicBezTo>
                    <a:cubicBezTo>
                      <a:pt x="1457" y="263"/>
                      <a:pt x="1213" y="1"/>
                      <a:pt x="9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0" name="Google Shape;17110;p18"/>
              <p:cNvSpPr/>
              <p:nvPr/>
            </p:nvSpPr>
            <p:spPr>
              <a:xfrm>
                <a:off x="5604475" y="2851950"/>
                <a:ext cx="33450" cy="35225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409" extrusionOk="0">
                    <a:moveTo>
                      <a:pt x="709" y="1"/>
                    </a:moveTo>
                    <a:cubicBezTo>
                      <a:pt x="676" y="1"/>
                      <a:pt x="642" y="3"/>
                      <a:pt x="608" y="9"/>
                    </a:cubicBezTo>
                    <a:cubicBezTo>
                      <a:pt x="274" y="39"/>
                      <a:pt x="31" y="343"/>
                      <a:pt x="0" y="677"/>
                    </a:cubicBezTo>
                    <a:cubicBezTo>
                      <a:pt x="30" y="1029"/>
                      <a:pt x="398" y="1409"/>
                      <a:pt x="669" y="1409"/>
                    </a:cubicBezTo>
                    <a:cubicBezTo>
                      <a:pt x="679" y="1409"/>
                      <a:pt x="690" y="1408"/>
                      <a:pt x="700" y="1407"/>
                    </a:cubicBezTo>
                    <a:cubicBezTo>
                      <a:pt x="1064" y="1316"/>
                      <a:pt x="1307" y="1012"/>
                      <a:pt x="1338" y="647"/>
                    </a:cubicBezTo>
                    <a:cubicBezTo>
                      <a:pt x="1338" y="286"/>
                      <a:pt x="1059" y="1"/>
                      <a:pt x="7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1" name="Google Shape;17111;p18"/>
              <p:cNvSpPr/>
              <p:nvPr/>
            </p:nvSpPr>
            <p:spPr>
              <a:xfrm>
                <a:off x="5605225" y="3339400"/>
                <a:ext cx="45625" cy="33300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332" extrusionOk="0">
                    <a:moveTo>
                      <a:pt x="978" y="1"/>
                    </a:moveTo>
                    <a:cubicBezTo>
                      <a:pt x="737" y="1"/>
                      <a:pt x="500" y="78"/>
                      <a:pt x="305" y="237"/>
                    </a:cubicBezTo>
                    <a:cubicBezTo>
                      <a:pt x="1" y="572"/>
                      <a:pt x="31" y="815"/>
                      <a:pt x="396" y="1332"/>
                    </a:cubicBezTo>
                    <a:cubicBezTo>
                      <a:pt x="623" y="1256"/>
                      <a:pt x="861" y="1145"/>
                      <a:pt x="1097" y="1145"/>
                    </a:cubicBezTo>
                    <a:cubicBezTo>
                      <a:pt x="1240" y="1145"/>
                      <a:pt x="1383" y="1186"/>
                      <a:pt x="1521" y="1301"/>
                    </a:cubicBezTo>
                    <a:cubicBezTo>
                      <a:pt x="1825" y="663"/>
                      <a:pt x="1825" y="359"/>
                      <a:pt x="1490" y="116"/>
                    </a:cubicBezTo>
                    <a:cubicBezTo>
                      <a:pt x="1326" y="40"/>
                      <a:pt x="1151" y="1"/>
                      <a:pt x="9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2" name="Google Shape;17112;p18"/>
              <p:cNvSpPr/>
              <p:nvPr/>
            </p:nvSpPr>
            <p:spPr>
              <a:xfrm>
                <a:off x="5643225" y="2606900"/>
                <a:ext cx="34800" cy="35550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422" extrusionOk="0">
                    <a:moveTo>
                      <a:pt x="645" y="1"/>
                    </a:moveTo>
                    <a:cubicBezTo>
                      <a:pt x="322" y="1"/>
                      <a:pt x="1" y="210"/>
                      <a:pt x="1" y="662"/>
                    </a:cubicBezTo>
                    <a:cubicBezTo>
                      <a:pt x="1" y="1026"/>
                      <a:pt x="244" y="1330"/>
                      <a:pt x="609" y="1422"/>
                    </a:cubicBezTo>
                    <a:cubicBezTo>
                      <a:pt x="943" y="1391"/>
                      <a:pt x="1216" y="1118"/>
                      <a:pt x="1277" y="783"/>
                    </a:cubicBezTo>
                    <a:cubicBezTo>
                      <a:pt x="1391" y="279"/>
                      <a:pt x="1017" y="1"/>
                      <a:pt x="6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3" name="Google Shape;17113;p18"/>
              <p:cNvSpPr/>
              <p:nvPr/>
            </p:nvSpPr>
            <p:spPr>
              <a:xfrm>
                <a:off x="5297475" y="3235825"/>
                <a:ext cx="37250" cy="45625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1825" extrusionOk="0">
                    <a:moveTo>
                      <a:pt x="880" y="0"/>
                    </a:moveTo>
                    <a:cubicBezTo>
                      <a:pt x="673" y="0"/>
                      <a:pt x="495" y="178"/>
                      <a:pt x="335" y="338"/>
                    </a:cubicBezTo>
                    <a:cubicBezTo>
                      <a:pt x="1" y="1098"/>
                      <a:pt x="31" y="1128"/>
                      <a:pt x="700" y="1493"/>
                    </a:cubicBezTo>
                    <a:cubicBezTo>
                      <a:pt x="821" y="1554"/>
                      <a:pt x="852" y="1675"/>
                      <a:pt x="882" y="1797"/>
                    </a:cubicBezTo>
                    <a:cubicBezTo>
                      <a:pt x="927" y="1816"/>
                      <a:pt x="966" y="1825"/>
                      <a:pt x="999" y="1825"/>
                    </a:cubicBezTo>
                    <a:cubicBezTo>
                      <a:pt x="1122" y="1825"/>
                      <a:pt x="1175" y="1710"/>
                      <a:pt x="1247" y="1614"/>
                    </a:cubicBezTo>
                    <a:cubicBezTo>
                      <a:pt x="1308" y="1371"/>
                      <a:pt x="1368" y="1159"/>
                      <a:pt x="1399" y="915"/>
                    </a:cubicBezTo>
                    <a:cubicBezTo>
                      <a:pt x="1490" y="581"/>
                      <a:pt x="1368" y="247"/>
                      <a:pt x="1095" y="64"/>
                    </a:cubicBezTo>
                    <a:cubicBezTo>
                      <a:pt x="1020" y="19"/>
                      <a:pt x="948" y="0"/>
                      <a:pt x="8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4" name="Google Shape;17114;p18"/>
              <p:cNvSpPr/>
              <p:nvPr/>
            </p:nvSpPr>
            <p:spPr>
              <a:xfrm>
                <a:off x="5362075" y="3449425"/>
                <a:ext cx="30425" cy="4050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1620" extrusionOk="0">
                    <a:moveTo>
                      <a:pt x="669" y="1"/>
                    </a:moveTo>
                    <a:cubicBezTo>
                      <a:pt x="365" y="1"/>
                      <a:pt x="0" y="244"/>
                      <a:pt x="91" y="426"/>
                    </a:cubicBezTo>
                    <a:cubicBezTo>
                      <a:pt x="335" y="761"/>
                      <a:pt x="213" y="1125"/>
                      <a:pt x="365" y="1460"/>
                    </a:cubicBezTo>
                    <a:cubicBezTo>
                      <a:pt x="390" y="1560"/>
                      <a:pt x="478" y="1619"/>
                      <a:pt x="576" y="1619"/>
                    </a:cubicBezTo>
                    <a:cubicBezTo>
                      <a:pt x="597" y="1619"/>
                      <a:pt x="618" y="1617"/>
                      <a:pt x="639" y="1612"/>
                    </a:cubicBezTo>
                    <a:cubicBezTo>
                      <a:pt x="821" y="1551"/>
                      <a:pt x="1125" y="1460"/>
                      <a:pt x="1064" y="1338"/>
                    </a:cubicBezTo>
                    <a:cubicBezTo>
                      <a:pt x="851" y="973"/>
                      <a:pt x="1155" y="730"/>
                      <a:pt x="1216" y="457"/>
                    </a:cubicBezTo>
                    <a:cubicBezTo>
                      <a:pt x="1186" y="183"/>
                      <a:pt x="942" y="1"/>
                      <a:pt x="6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5" name="Google Shape;17115;p18"/>
              <p:cNvSpPr/>
              <p:nvPr/>
            </p:nvSpPr>
            <p:spPr>
              <a:xfrm>
                <a:off x="5299750" y="3617625"/>
                <a:ext cx="36500" cy="3245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298" extrusionOk="0">
                    <a:moveTo>
                      <a:pt x="852" y="0"/>
                    </a:moveTo>
                    <a:cubicBezTo>
                      <a:pt x="689" y="0"/>
                      <a:pt x="505" y="73"/>
                      <a:pt x="335" y="172"/>
                    </a:cubicBezTo>
                    <a:lnTo>
                      <a:pt x="244" y="203"/>
                    </a:lnTo>
                    <a:cubicBezTo>
                      <a:pt x="1" y="902"/>
                      <a:pt x="31" y="963"/>
                      <a:pt x="761" y="1297"/>
                    </a:cubicBezTo>
                    <a:cubicBezTo>
                      <a:pt x="1217" y="1236"/>
                      <a:pt x="1460" y="750"/>
                      <a:pt x="1277" y="355"/>
                    </a:cubicBezTo>
                    <a:cubicBezTo>
                      <a:pt x="1196" y="95"/>
                      <a:pt x="1037" y="0"/>
                      <a:pt x="8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6" name="Google Shape;17116;p18"/>
              <p:cNvSpPr/>
              <p:nvPr/>
            </p:nvSpPr>
            <p:spPr>
              <a:xfrm>
                <a:off x="5323325" y="3107375"/>
                <a:ext cx="54725" cy="3280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1312" extrusionOk="0">
                    <a:moveTo>
                      <a:pt x="1598" y="1"/>
                    </a:moveTo>
                    <a:cubicBezTo>
                      <a:pt x="1469" y="1"/>
                      <a:pt x="1352" y="85"/>
                      <a:pt x="1216" y="248"/>
                    </a:cubicBezTo>
                    <a:cubicBezTo>
                      <a:pt x="1070" y="414"/>
                      <a:pt x="982" y="595"/>
                      <a:pt x="813" y="595"/>
                    </a:cubicBezTo>
                    <a:cubicBezTo>
                      <a:pt x="736" y="595"/>
                      <a:pt x="641" y="557"/>
                      <a:pt x="517" y="461"/>
                    </a:cubicBezTo>
                    <a:cubicBezTo>
                      <a:pt x="467" y="418"/>
                      <a:pt x="420" y="400"/>
                      <a:pt x="376" y="400"/>
                    </a:cubicBezTo>
                    <a:cubicBezTo>
                      <a:pt x="233" y="400"/>
                      <a:pt x="116" y="587"/>
                      <a:pt x="0" y="704"/>
                    </a:cubicBezTo>
                    <a:lnTo>
                      <a:pt x="30" y="765"/>
                    </a:lnTo>
                    <a:cubicBezTo>
                      <a:pt x="152" y="917"/>
                      <a:pt x="274" y="1099"/>
                      <a:pt x="365" y="1251"/>
                    </a:cubicBezTo>
                    <a:lnTo>
                      <a:pt x="426" y="1312"/>
                    </a:lnTo>
                    <a:lnTo>
                      <a:pt x="1307" y="1281"/>
                    </a:lnTo>
                    <a:cubicBezTo>
                      <a:pt x="1581" y="947"/>
                      <a:pt x="1885" y="643"/>
                      <a:pt x="2189" y="400"/>
                    </a:cubicBezTo>
                    <a:cubicBezTo>
                      <a:pt x="1936" y="130"/>
                      <a:pt x="1758" y="1"/>
                      <a:pt x="15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7" name="Google Shape;17117;p18"/>
              <p:cNvSpPr/>
              <p:nvPr/>
            </p:nvSpPr>
            <p:spPr>
              <a:xfrm>
                <a:off x="5354125" y="3117350"/>
                <a:ext cx="36075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1443" h="1440" extrusionOk="0">
                    <a:moveTo>
                      <a:pt x="957" y="1"/>
                    </a:moveTo>
                    <a:cubicBezTo>
                      <a:pt x="257" y="214"/>
                      <a:pt x="105" y="335"/>
                      <a:pt x="75" y="882"/>
                    </a:cubicBezTo>
                    <a:lnTo>
                      <a:pt x="105" y="882"/>
                    </a:lnTo>
                    <a:cubicBezTo>
                      <a:pt x="223" y="1029"/>
                      <a:pt x="0" y="1431"/>
                      <a:pt x="395" y="1431"/>
                    </a:cubicBezTo>
                    <a:cubicBezTo>
                      <a:pt x="409" y="1431"/>
                      <a:pt x="424" y="1430"/>
                      <a:pt x="440" y="1429"/>
                    </a:cubicBezTo>
                    <a:cubicBezTo>
                      <a:pt x="561" y="1338"/>
                      <a:pt x="531" y="1217"/>
                      <a:pt x="561" y="1125"/>
                    </a:cubicBezTo>
                    <a:lnTo>
                      <a:pt x="561" y="1125"/>
                    </a:lnTo>
                    <a:cubicBezTo>
                      <a:pt x="531" y="1247"/>
                      <a:pt x="531" y="1338"/>
                      <a:pt x="622" y="1429"/>
                    </a:cubicBezTo>
                    <a:cubicBezTo>
                      <a:pt x="696" y="1435"/>
                      <a:pt x="770" y="1440"/>
                      <a:pt x="841" y="1440"/>
                    </a:cubicBezTo>
                    <a:cubicBezTo>
                      <a:pt x="1150" y="1440"/>
                      <a:pt x="1407" y="1352"/>
                      <a:pt x="1382" y="882"/>
                    </a:cubicBezTo>
                    <a:cubicBezTo>
                      <a:pt x="1443" y="548"/>
                      <a:pt x="1048" y="426"/>
                      <a:pt x="987" y="122"/>
                    </a:cubicBezTo>
                    <a:cubicBezTo>
                      <a:pt x="987" y="92"/>
                      <a:pt x="957" y="31"/>
                      <a:pt x="9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8" name="Google Shape;17118;p18"/>
              <p:cNvSpPr/>
              <p:nvPr/>
            </p:nvSpPr>
            <p:spPr>
              <a:xfrm>
                <a:off x="5273150" y="3141675"/>
                <a:ext cx="38025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1297" extrusionOk="0">
                    <a:moveTo>
                      <a:pt x="943" y="92"/>
                    </a:moveTo>
                    <a:cubicBezTo>
                      <a:pt x="578" y="122"/>
                      <a:pt x="153" y="0"/>
                      <a:pt x="62" y="517"/>
                    </a:cubicBezTo>
                    <a:cubicBezTo>
                      <a:pt x="1" y="912"/>
                      <a:pt x="335" y="1064"/>
                      <a:pt x="639" y="1216"/>
                    </a:cubicBezTo>
                    <a:cubicBezTo>
                      <a:pt x="740" y="1267"/>
                      <a:pt x="825" y="1296"/>
                      <a:pt x="901" y="1296"/>
                    </a:cubicBezTo>
                    <a:cubicBezTo>
                      <a:pt x="1008" y="1296"/>
                      <a:pt x="1097" y="1237"/>
                      <a:pt x="1186" y="1095"/>
                    </a:cubicBezTo>
                    <a:cubicBezTo>
                      <a:pt x="1278" y="943"/>
                      <a:pt x="1399" y="791"/>
                      <a:pt x="1521" y="639"/>
                    </a:cubicBezTo>
                    <a:cubicBezTo>
                      <a:pt x="1247" y="548"/>
                      <a:pt x="1065" y="335"/>
                      <a:pt x="943" y="9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9" name="Google Shape;17119;p18"/>
              <p:cNvSpPr/>
              <p:nvPr/>
            </p:nvSpPr>
            <p:spPr>
              <a:xfrm>
                <a:off x="5128025" y="3422825"/>
                <a:ext cx="31175" cy="304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1217" extrusionOk="0">
                    <a:moveTo>
                      <a:pt x="669" y="1"/>
                    </a:moveTo>
                    <a:cubicBezTo>
                      <a:pt x="335" y="1"/>
                      <a:pt x="31" y="274"/>
                      <a:pt x="0" y="609"/>
                    </a:cubicBezTo>
                    <a:cubicBezTo>
                      <a:pt x="31" y="913"/>
                      <a:pt x="244" y="1156"/>
                      <a:pt x="547" y="1217"/>
                    </a:cubicBezTo>
                    <a:cubicBezTo>
                      <a:pt x="912" y="1217"/>
                      <a:pt x="1216" y="973"/>
                      <a:pt x="1247" y="609"/>
                    </a:cubicBezTo>
                    <a:cubicBezTo>
                      <a:pt x="1247" y="274"/>
                      <a:pt x="973" y="31"/>
                      <a:pt x="6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20" name="Google Shape;17120;p18"/>
              <p:cNvSpPr/>
              <p:nvPr/>
            </p:nvSpPr>
            <p:spPr>
              <a:xfrm>
                <a:off x="5379550" y="3360025"/>
                <a:ext cx="26875" cy="43075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1723" extrusionOk="0">
                    <a:moveTo>
                      <a:pt x="827" y="0"/>
                    </a:moveTo>
                    <a:cubicBezTo>
                      <a:pt x="716" y="0"/>
                      <a:pt x="558" y="41"/>
                      <a:pt x="335" y="112"/>
                    </a:cubicBezTo>
                    <a:cubicBezTo>
                      <a:pt x="213" y="203"/>
                      <a:pt x="213" y="355"/>
                      <a:pt x="335" y="476"/>
                    </a:cubicBezTo>
                    <a:cubicBezTo>
                      <a:pt x="456" y="507"/>
                      <a:pt x="760" y="476"/>
                      <a:pt x="517" y="780"/>
                    </a:cubicBezTo>
                    <a:cubicBezTo>
                      <a:pt x="487" y="841"/>
                      <a:pt x="365" y="841"/>
                      <a:pt x="274" y="871"/>
                    </a:cubicBezTo>
                    <a:cubicBezTo>
                      <a:pt x="0" y="993"/>
                      <a:pt x="61" y="1175"/>
                      <a:pt x="122" y="1419"/>
                    </a:cubicBezTo>
                    <a:cubicBezTo>
                      <a:pt x="183" y="1540"/>
                      <a:pt x="213" y="1723"/>
                      <a:pt x="395" y="1723"/>
                    </a:cubicBezTo>
                    <a:cubicBezTo>
                      <a:pt x="639" y="1723"/>
                      <a:pt x="821" y="1571"/>
                      <a:pt x="851" y="1358"/>
                    </a:cubicBezTo>
                    <a:cubicBezTo>
                      <a:pt x="943" y="1115"/>
                      <a:pt x="1003" y="841"/>
                      <a:pt x="1034" y="567"/>
                    </a:cubicBezTo>
                    <a:cubicBezTo>
                      <a:pt x="1074" y="162"/>
                      <a:pt x="1047" y="0"/>
                      <a:pt x="8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21" name="Google Shape;17121;p18"/>
              <p:cNvSpPr/>
              <p:nvPr/>
            </p:nvSpPr>
            <p:spPr>
              <a:xfrm>
                <a:off x="5131825" y="2785900"/>
                <a:ext cx="288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02" extrusionOk="0">
                    <a:moveTo>
                      <a:pt x="607" y="0"/>
                    </a:moveTo>
                    <a:cubicBezTo>
                      <a:pt x="587" y="0"/>
                      <a:pt x="567" y="2"/>
                      <a:pt x="547" y="6"/>
                    </a:cubicBezTo>
                    <a:cubicBezTo>
                      <a:pt x="243" y="37"/>
                      <a:pt x="31" y="310"/>
                      <a:pt x="31" y="614"/>
                    </a:cubicBezTo>
                    <a:cubicBezTo>
                      <a:pt x="0" y="918"/>
                      <a:pt x="213" y="1161"/>
                      <a:pt x="517" y="1192"/>
                    </a:cubicBezTo>
                    <a:cubicBezTo>
                      <a:pt x="549" y="1198"/>
                      <a:pt x="580" y="1201"/>
                      <a:pt x="612" y="1201"/>
                    </a:cubicBezTo>
                    <a:cubicBezTo>
                      <a:pt x="881" y="1201"/>
                      <a:pt x="1125" y="978"/>
                      <a:pt x="1125" y="705"/>
                    </a:cubicBezTo>
                    <a:cubicBezTo>
                      <a:pt x="1153" y="393"/>
                      <a:pt x="890" y="0"/>
                      <a:pt x="6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22" name="Google Shape;17122;p18"/>
              <p:cNvSpPr/>
              <p:nvPr/>
            </p:nvSpPr>
            <p:spPr>
              <a:xfrm>
                <a:off x="5482925" y="3654550"/>
                <a:ext cx="28875" cy="27425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1097" extrusionOk="0">
                    <a:moveTo>
                      <a:pt x="526" y="0"/>
                    </a:moveTo>
                    <a:cubicBezTo>
                      <a:pt x="218" y="0"/>
                      <a:pt x="1" y="263"/>
                      <a:pt x="30" y="580"/>
                    </a:cubicBezTo>
                    <a:cubicBezTo>
                      <a:pt x="60" y="945"/>
                      <a:pt x="303" y="1097"/>
                      <a:pt x="637" y="1097"/>
                    </a:cubicBezTo>
                    <a:cubicBezTo>
                      <a:pt x="1002" y="1097"/>
                      <a:pt x="1154" y="914"/>
                      <a:pt x="1124" y="641"/>
                    </a:cubicBezTo>
                    <a:cubicBezTo>
                      <a:pt x="1093" y="215"/>
                      <a:pt x="911" y="2"/>
                      <a:pt x="577" y="2"/>
                    </a:cubicBezTo>
                    <a:cubicBezTo>
                      <a:pt x="560" y="1"/>
                      <a:pt x="543" y="0"/>
                      <a:pt x="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23" name="Google Shape;17123;p18"/>
              <p:cNvSpPr/>
              <p:nvPr/>
            </p:nvSpPr>
            <p:spPr>
              <a:xfrm>
                <a:off x="5434275" y="3219150"/>
                <a:ext cx="25850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1157" extrusionOk="0">
                    <a:moveTo>
                      <a:pt x="587" y="1"/>
                    </a:moveTo>
                    <a:cubicBezTo>
                      <a:pt x="344" y="1"/>
                      <a:pt x="1" y="497"/>
                      <a:pt x="30" y="792"/>
                    </a:cubicBezTo>
                    <a:cubicBezTo>
                      <a:pt x="61" y="1096"/>
                      <a:pt x="273" y="1157"/>
                      <a:pt x="517" y="1157"/>
                    </a:cubicBezTo>
                    <a:cubicBezTo>
                      <a:pt x="912" y="1157"/>
                      <a:pt x="1033" y="944"/>
                      <a:pt x="1033" y="549"/>
                    </a:cubicBezTo>
                    <a:cubicBezTo>
                      <a:pt x="972" y="336"/>
                      <a:pt x="972" y="2"/>
                      <a:pt x="608" y="2"/>
                    </a:cubicBezTo>
                    <a:cubicBezTo>
                      <a:pt x="601" y="1"/>
                      <a:pt x="594" y="1"/>
                      <a:pt x="5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24" name="Google Shape;17124;p18"/>
              <p:cNvSpPr/>
              <p:nvPr/>
            </p:nvSpPr>
            <p:spPr>
              <a:xfrm>
                <a:off x="5465425" y="2846075"/>
                <a:ext cx="36500" cy="3270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308" extrusionOk="0">
                    <a:moveTo>
                      <a:pt x="742" y="0"/>
                    </a:moveTo>
                    <a:cubicBezTo>
                      <a:pt x="621" y="0"/>
                      <a:pt x="493" y="26"/>
                      <a:pt x="365" y="61"/>
                    </a:cubicBezTo>
                    <a:cubicBezTo>
                      <a:pt x="345" y="57"/>
                      <a:pt x="326" y="56"/>
                      <a:pt x="306" y="56"/>
                    </a:cubicBezTo>
                    <a:cubicBezTo>
                      <a:pt x="175" y="56"/>
                      <a:pt x="53" y="142"/>
                      <a:pt x="0" y="274"/>
                    </a:cubicBezTo>
                    <a:cubicBezTo>
                      <a:pt x="304" y="487"/>
                      <a:pt x="61" y="1034"/>
                      <a:pt x="547" y="1186"/>
                    </a:cubicBezTo>
                    <a:cubicBezTo>
                      <a:pt x="612" y="1143"/>
                      <a:pt x="684" y="1123"/>
                      <a:pt x="756" y="1123"/>
                    </a:cubicBezTo>
                    <a:cubicBezTo>
                      <a:pt x="887" y="1123"/>
                      <a:pt x="1016" y="1190"/>
                      <a:pt x="1094" y="1308"/>
                    </a:cubicBezTo>
                    <a:cubicBezTo>
                      <a:pt x="1398" y="1064"/>
                      <a:pt x="1459" y="608"/>
                      <a:pt x="1246" y="274"/>
                    </a:cubicBezTo>
                    <a:cubicBezTo>
                      <a:pt x="1115" y="68"/>
                      <a:pt x="937" y="0"/>
                      <a:pt x="7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25" name="Google Shape;17125;p18"/>
              <p:cNvSpPr/>
              <p:nvPr/>
            </p:nvSpPr>
            <p:spPr>
              <a:xfrm>
                <a:off x="5863600" y="2888625"/>
                <a:ext cx="30425" cy="266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1065" extrusionOk="0">
                    <a:moveTo>
                      <a:pt x="699" y="1"/>
                    </a:moveTo>
                    <a:cubicBezTo>
                      <a:pt x="335" y="1"/>
                      <a:pt x="0" y="244"/>
                      <a:pt x="61" y="548"/>
                    </a:cubicBezTo>
                    <a:cubicBezTo>
                      <a:pt x="122" y="821"/>
                      <a:pt x="244" y="1065"/>
                      <a:pt x="578" y="1065"/>
                    </a:cubicBezTo>
                    <a:cubicBezTo>
                      <a:pt x="882" y="1065"/>
                      <a:pt x="1155" y="821"/>
                      <a:pt x="1186" y="487"/>
                    </a:cubicBezTo>
                    <a:cubicBezTo>
                      <a:pt x="1216" y="153"/>
                      <a:pt x="973" y="31"/>
                      <a:pt x="6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26" name="Google Shape;17126;p18"/>
              <p:cNvSpPr/>
              <p:nvPr/>
            </p:nvSpPr>
            <p:spPr>
              <a:xfrm>
                <a:off x="5472250" y="2734300"/>
                <a:ext cx="28150" cy="269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078" extrusionOk="0">
                    <a:moveTo>
                      <a:pt x="638" y="1"/>
                    </a:moveTo>
                    <a:cubicBezTo>
                      <a:pt x="619" y="1"/>
                      <a:pt x="599" y="2"/>
                      <a:pt x="578" y="3"/>
                    </a:cubicBezTo>
                    <a:cubicBezTo>
                      <a:pt x="244" y="3"/>
                      <a:pt x="1" y="307"/>
                      <a:pt x="92" y="611"/>
                    </a:cubicBezTo>
                    <a:cubicBezTo>
                      <a:pt x="92" y="880"/>
                      <a:pt x="306" y="1078"/>
                      <a:pt x="544" y="1078"/>
                    </a:cubicBezTo>
                    <a:cubicBezTo>
                      <a:pt x="576" y="1078"/>
                      <a:pt x="607" y="1074"/>
                      <a:pt x="639" y="1067"/>
                    </a:cubicBezTo>
                    <a:cubicBezTo>
                      <a:pt x="973" y="1037"/>
                      <a:pt x="1095" y="794"/>
                      <a:pt x="1125" y="490"/>
                    </a:cubicBezTo>
                    <a:cubicBezTo>
                      <a:pt x="1039" y="232"/>
                      <a:pt x="953" y="1"/>
                      <a:pt x="6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27" name="Google Shape;17127;p18"/>
              <p:cNvSpPr/>
              <p:nvPr/>
            </p:nvSpPr>
            <p:spPr>
              <a:xfrm>
                <a:off x="5255675" y="2795325"/>
                <a:ext cx="33475" cy="25725"/>
              </a:xfrm>
              <a:custGeom>
                <a:avLst/>
                <a:gdLst/>
                <a:ahLst/>
                <a:cxnLst/>
                <a:rect l="l" t="t" r="r" b="b"/>
                <a:pathLst>
                  <a:path w="1339" h="1029" extrusionOk="0">
                    <a:moveTo>
                      <a:pt x="416" y="0"/>
                    </a:moveTo>
                    <a:cubicBezTo>
                      <a:pt x="291" y="0"/>
                      <a:pt x="207" y="90"/>
                      <a:pt x="122" y="237"/>
                    </a:cubicBezTo>
                    <a:cubicBezTo>
                      <a:pt x="1" y="420"/>
                      <a:pt x="1" y="663"/>
                      <a:pt x="122" y="815"/>
                    </a:cubicBezTo>
                    <a:cubicBezTo>
                      <a:pt x="222" y="955"/>
                      <a:pt x="375" y="1029"/>
                      <a:pt x="528" y="1029"/>
                    </a:cubicBezTo>
                    <a:cubicBezTo>
                      <a:pt x="608" y="1029"/>
                      <a:pt x="688" y="1008"/>
                      <a:pt x="761" y="967"/>
                    </a:cubicBezTo>
                    <a:cubicBezTo>
                      <a:pt x="1034" y="906"/>
                      <a:pt x="1065" y="602"/>
                      <a:pt x="1277" y="480"/>
                    </a:cubicBezTo>
                    <a:lnTo>
                      <a:pt x="1338" y="389"/>
                    </a:lnTo>
                    <a:lnTo>
                      <a:pt x="1277" y="298"/>
                    </a:lnTo>
                    <a:cubicBezTo>
                      <a:pt x="1034" y="268"/>
                      <a:pt x="822" y="176"/>
                      <a:pt x="609" y="55"/>
                    </a:cubicBezTo>
                    <a:cubicBezTo>
                      <a:pt x="534" y="18"/>
                      <a:pt x="471" y="0"/>
                      <a:pt x="4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28" name="Google Shape;17128;p18"/>
              <p:cNvSpPr/>
              <p:nvPr/>
            </p:nvSpPr>
            <p:spPr>
              <a:xfrm>
                <a:off x="5500375" y="3609675"/>
                <a:ext cx="27375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038" extrusionOk="0">
                    <a:moveTo>
                      <a:pt x="508" y="1"/>
                    </a:moveTo>
                    <a:cubicBezTo>
                      <a:pt x="222" y="1"/>
                      <a:pt x="89" y="180"/>
                      <a:pt x="61" y="490"/>
                    </a:cubicBezTo>
                    <a:cubicBezTo>
                      <a:pt x="0" y="764"/>
                      <a:pt x="243" y="1038"/>
                      <a:pt x="517" y="1038"/>
                    </a:cubicBezTo>
                    <a:cubicBezTo>
                      <a:pt x="821" y="1038"/>
                      <a:pt x="1003" y="825"/>
                      <a:pt x="1094" y="551"/>
                    </a:cubicBezTo>
                    <a:cubicBezTo>
                      <a:pt x="1094" y="247"/>
                      <a:pt x="851" y="35"/>
                      <a:pt x="578" y="4"/>
                    </a:cubicBezTo>
                    <a:cubicBezTo>
                      <a:pt x="554" y="2"/>
                      <a:pt x="530" y="1"/>
                      <a:pt x="5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29" name="Google Shape;17129;p18"/>
              <p:cNvSpPr/>
              <p:nvPr/>
            </p:nvSpPr>
            <p:spPr>
              <a:xfrm>
                <a:off x="5300575" y="2867300"/>
                <a:ext cx="27325" cy="26200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1048" extrusionOk="0">
                    <a:moveTo>
                      <a:pt x="549" y="1"/>
                    </a:moveTo>
                    <a:cubicBezTo>
                      <a:pt x="309" y="1"/>
                      <a:pt x="0" y="376"/>
                      <a:pt x="59" y="611"/>
                    </a:cubicBezTo>
                    <a:cubicBezTo>
                      <a:pt x="85" y="875"/>
                      <a:pt x="296" y="1048"/>
                      <a:pt x="531" y="1048"/>
                    </a:cubicBezTo>
                    <a:cubicBezTo>
                      <a:pt x="566" y="1048"/>
                      <a:pt x="601" y="1044"/>
                      <a:pt x="636" y="1036"/>
                    </a:cubicBezTo>
                    <a:cubicBezTo>
                      <a:pt x="910" y="1036"/>
                      <a:pt x="1092" y="823"/>
                      <a:pt x="1092" y="550"/>
                    </a:cubicBezTo>
                    <a:cubicBezTo>
                      <a:pt x="1062" y="276"/>
                      <a:pt x="849" y="63"/>
                      <a:pt x="576" y="3"/>
                    </a:cubicBezTo>
                    <a:cubicBezTo>
                      <a:pt x="567" y="2"/>
                      <a:pt x="558" y="1"/>
                      <a:pt x="5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30" name="Google Shape;17130;p18"/>
              <p:cNvSpPr/>
              <p:nvPr/>
            </p:nvSpPr>
            <p:spPr>
              <a:xfrm>
                <a:off x="5349150" y="3194300"/>
                <a:ext cx="27375" cy="34775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391" extrusionOk="0">
                    <a:moveTo>
                      <a:pt x="536" y="0"/>
                    </a:moveTo>
                    <a:cubicBezTo>
                      <a:pt x="434" y="0"/>
                      <a:pt x="335" y="38"/>
                      <a:pt x="274" y="114"/>
                    </a:cubicBezTo>
                    <a:cubicBezTo>
                      <a:pt x="31" y="297"/>
                      <a:pt x="1" y="631"/>
                      <a:pt x="213" y="844"/>
                    </a:cubicBezTo>
                    <a:cubicBezTo>
                      <a:pt x="396" y="996"/>
                      <a:pt x="304" y="1209"/>
                      <a:pt x="456" y="1391"/>
                    </a:cubicBezTo>
                    <a:cubicBezTo>
                      <a:pt x="700" y="1300"/>
                      <a:pt x="669" y="996"/>
                      <a:pt x="852" y="844"/>
                    </a:cubicBezTo>
                    <a:cubicBezTo>
                      <a:pt x="1095" y="631"/>
                      <a:pt x="1064" y="297"/>
                      <a:pt x="821" y="114"/>
                    </a:cubicBezTo>
                    <a:cubicBezTo>
                      <a:pt x="745" y="38"/>
                      <a:pt x="639" y="0"/>
                      <a:pt x="5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31" name="Google Shape;17131;p18"/>
              <p:cNvSpPr/>
              <p:nvPr/>
            </p:nvSpPr>
            <p:spPr>
              <a:xfrm>
                <a:off x="6066500" y="3099050"/>
                <a:ext cx="28075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1040" extrusionOk="0">
                    <a:moveTo>
                      <a:pt x="622" y="1"/>
                    </a:moveTo>
                    <a:cubicBezTo>
                      <a:pt x="343" y="1"/>
                      <a:pt x="149" y="257"/>
                      <a:pt x="91" y="459"/>
                    </a:cubicBezTo>
                    <a:cubicBezTo>
                      <a:pt x="0" y="672"/>
                      <a:pt x="365" y="1006"/>
                      <a:pt x="669" y="1037"/>
                    </a:cubicBezTo>
                    <a:cubicBezTo>
                      <a:pt x="684" y="1039"/>
                      <a:pt x="700" y="1040"/>
                      <a:pt x="715" y="1040"/>
                    </a:cubicBezTo>
                    <a:cubicBezTo>
                      <a:pt x="938" y="1040"/>
                      <a:pt x="1123" y="839"/>
                      <a:pt x="1094" y="611"/>
                    </a:cubicBezTo>
                    <a:cubicBezTo>
                      <a:pt x="1094" y="338"/>
                      <a:pt x="973" y="64"/>
                      <a:pt x="669" y="3"/>
                    </a:cubicBezTo>
                    <a:cubicBezTo>
                      <a:pt x="653" y="2"/>
                      <a:pt x="638" y="1"/>
                      <a:pt x="6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32" name="Google Shape;17132;p18"/>
              <p:cNvSpPr/>
              <p:nvPr/>
            </p:nvSpPr>
            <p:spPr>
              <a:xfrm>
                <a:off x="5220725" y="3239400"/>
                <a:ext cx="34225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159" extrusionOk="0">
                    <a:moveTo>
                      <a:pt x="648" y="0"/>
                    </a:moveTo>
                    <a:cubicBezTo>
                      <a:pt x="593" y="0"/>
                      <a:pt x="538" y="13"/>
                      <a:pt x="487" y="43"/>
                    </a:cubicBezTo>
                    <a:cubicBezTo>
                      <a:pt x="153" y="195"/>
                      <a:pt x="1" y="438"/>
                      <a:pt x="305" y="742"/>
                    </a:cubicBezTo>
                    <a:lnTo>
                      <a:pt x="274" y="742"/>
                    </a:lnTo>
                    <a:cubicBezTo>
                      <a:pt x="350" y="1044"/>
                      <a:pt x="495" y="1158"/>
                      <a:pt x="675" y="1158"/>
                    </a:cubicBezTo>
                    <a:cubicBezTo>
                      <a:pt x="784" y="1158"/>
                      <a:pt x="907" y="1115"/>
                      <a:pt x="1034" y="1046"/>
                    </a:cubicBezTo>
                    <a:cubicBezTo>
                      <a:pt x="1368" y="833"/>
                      <a:pt x="1095" y="560"/>
                      <a:pt x="1034" y="316"/>
                    </a:cubicBezTo>
                    <a:cubicBezTo>
                      <a:pt x="988" y="132"/>
                      <a:pt x="820" y="0"/>
                      <a:pt x="6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33" name="Google Shape;17133;p18"/>
              <p:cNvSpPr/>
              <p:nvPr/>
            </p:nvSpPr>
            <p:spPr>
              <a:xfrm>
                <a:off x="5639425" y="3052775"/>
                <a:ext cx="31175" cy="31800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1272" extrusionOk="0">
                    <a:moveTo>
                      <a:pt x="153" y="0"/>
                    </a:moveTo>
                    <a:cubicBezTo>
                      <a:pt x="1" y="152"/>
                      <a:pt x="1" y="395"/>
                      <a:pt x="153" y="547"/>
                    </a:cubicBezTo>
                    <a:cubicBezTo>
                      <a:pt x="153" y="821"/>
                      <a:pt x="305" y="1064"/>
                      <a:pt x="548" y="1186"/>
                    </a:cubicBezTo>
                    <a:cubicBezTo>
                      <a:pt x="619" y="1245"/>
                      <a:pt x="699" y="1272"/>
                      <a:pt x="778" y="1272"/>
                    </a:cubicBezTo>
                    <a:cubicBezTo>
                      <a:pt x="901" y="1272"/>
                      <a:pt x="1021" y="1206"/>
                      <a:pt x="1095" y="1094"/>
                    </a:cubicBezTo>
                    <a:cubicBezTo>
                      <a:pt x="1247" y="942"/>
                      <a:pt x="1156" y="790"/>
                      <a:pt x="1065" y="638"/>
                    </a:cubicBezTo>
                    <a:cubicBezTo>
                      <a:pt x="852" y="274"/>
                      <a:pt x="365" y="304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34" name="Google Shape;17134;p18"/>
              <p:cNvSpPr/>
              <p:nvPr/>
            </p:nvSpPr>
            <p:spPr>
              <a:xfrm>
                <a:off x="5263275" y="3564100"/>
                <a:ext cx="25100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010" extrusionOk="0">
                    <a:moveTo>
                      <a:pt x="540" y="0"/>
                    </a:moveTo>
                    <a:cubicBezTo>
                      <a:pt x="523" y="0"/>
                      <a:pt x="505" y="1"/>
                      <a:pt x="487" y="3"/>
                    </a:cubicBezTo>
                    <a:cubicBezTo>
                      <a:pt x="183" y="34"/>
                      <a:pt x="1" y="307"/>
                      <a:pt x="62" y="581"/>
                    </a:cubicBezTo>
                    <a:cubicBezTo>
                      <a:pt x="62" y="835"/>
                      <a:pt x="244" y="1010"/>
                      <a:pt x="489" y="1010"/>
                    </a:cubicBezTo>
                    <a:cubicBezTo>
                      <a:pt x="508" y="1010"/>
                      <a:pt x="528" y="1009"/>
                      <a:pt x="548" y="1006"/>
                    </a:cubicBezTo>
                    <a:cubicBezTo>
                      <a:pt x="882" y="976"/>
                      <a:pt x="1004" y="733"/>
                      <a:pt x="973" y="429"/>
                    </a:cubicBezTo>
                    <a:cubicBezTo>
                      <a:pt x="973" y="175"/>
                      <a:pt x="764" y="0"/>
                      <a:pt x="5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35" name="Google Shape;17135;p18"/>
              <p:cNvSpPr/>
              <p:nvPr/>
            </p:nvSpPr>
            <p:spPr>
              <a:xfrm>
                <a:off x="5535475" y="3079900"/>
                <a:ext cx="25700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925" extrusionOk="0">
                    <a:moveTo>
                      <a:pt x="456" y="1"/>
                    </a:moveTo>
                    <a:cubicBezTo>
                      <a:pt x="194" y="1"/>
                      <a:pt x="0" y="248"/>
                      <a:pt x="55" y="496"/>
                    </a:cubicBezTo>
                    <a:cubicBezTo>
                      <a:pt x="27" y="749"/>
                      <a:pt x="234" y="925"/>
                      <a:pt x="482" y="925"/>
                    </a:cubicBezTo>
                    <a:cubicBezTo>
                      <a:pt x="502" y="925"/>
                      <a:pt x="522" y="923"/>
                      <a:pt x="542" y="921"/>
                    </a:cubicBezTo>
                    <a:cubicBezTo>
                      <a:pt x="846" y="891"/>
                      <a:pt x="1028" y="709"/>
                      <a:pt x="1028" y="374"/>
                    </a:cubicBezTo>
                    <a:cubicBezTo>
                      <a:pt x="1028" y="70"/>
                      <a:pt x="815" y="9"/>
                      <a:pt x="542" y="9"/>
                    </a:cubicBezTo>
                    <a:cubicBezTo>
                      <a:pt x="513" y="4"/>
                      <a:pt x="484" y="1"/>
                      <a:pt x="4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36" name="Google Shape;17136;p18"/>
              <p:cNvSpPr/>
              <p:nvPr/>
            </p:nvSpPr>
            <p:spPr>
              <a:xfrm>
                <a:off x="5169825" y="3391600"/>
                <a:ext cx="25850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977" extrusionOk="0">
                    <a:moveTo>
                      <a:pt x="576" y="0"/>
                    </a:moveTo>
                    <a:cubicBezTo>
                      <a:pt x="556" y="0"/>
                      <a:pt x="537" y="1"/>
                      <a:pt x="517" y="4"/>
                    </a:cubicBezTo>
                    <a:cubicBezTo>
                      <a:pt x="243" y="4"/>
                      <a:pt x="0" y="247"/>
                      <a:pt x="31" y="520"/>
                    </a:cubicBezTo>
                    <a:cubicBezTo>
                      <a:pt x="61" y="794"/>
                      <a:pt x="274" y="976"/>
                      <a:pt x="517" y="976"/>
                    </a:cubicBezTo>
                    <a:cubicBezTo>
                      <a:pt x="821" y="946"/>
                      <a:pt x="973" y="703"/>
                      <a:pt x="1034" y="429"/>
                    </a:cubicBezTo>
                    <a:cubicBezTo>
                      <a:pt x="1005" y="176"/>
                      <a:pt x="820" y="0"/>
                      <a:pt x="5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37" name="Google Shape;17137;p18"/>
              <p:cNvSpPr/>
              <p:nvPr/>
            </p:nvSpPr>
            <p:spPr>
              <a:xfrm>
                <a:off x="5219275" y="3026125"/>
                <a:ext cx="258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1006" extrusionOk="0">
                    <a:moveTo>
                      <a:pt x="459" y="1"/>
                    </a:moveTo>
                    <a:cubicBezTo>
                      <a:pt x="250" y="1"/>
                      <a:pt x="0" y="346"/>
                      <a:pt x="59" y="580"/>
                    </a:cubicBezTo>
                    <a:cubicBezTo>
                      <a:pt x="119" y="823"/>
                      <a:pt x="302" y="975"/>
                      <a:pt x="575" y="1005"/>
                    </a:cubicBezTo>
                    <a:cubicBezTo>
                      <a:pt x="819" y="914"/>
                      <a:pt x="1031" y="793"/>
                      <a:pt x="1001" y="519"/>
                    </a:cubicBezTo>
                    <a:cubicBezTo>
                      <a:pt x="1001" y="245"/>
                      <a:pt x="788" y="2"/>
                      <a:pt x="484" y="2"/>
                    </a:cubicBezTo>
                    <a:cubicBezTo>
                      <a:pt x="476" y="1"/>
                      <a:pt x="467" y="1"/>
                      <a:pt x="4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38" name="Google Shape;17138;p18"/>
              <p:cNvSpPr/>
              <p:nvPr/>
            </p:nvSpPr>
            <p:spPr>
              <a:xfrm>
                <a:off x="5432925" y="3025400"/>
                <a:ext cx="32525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1301" h="1248" extrusionOk="0">
                    <a:moveTo>
                      <a:pt x="935" y="1"/>
                    </a:moveTo>
                    <a:cubicBezTo>
                      <a:pt x="297" y="31"/>
                      <a:pt x="358" y="670"/>
                      <a:pt x="54" y="1004"/>
                    </a:cubicBezTo>
                    <a:cubicBezTo>
                      <a:pt x="0" y="1057"/>
                      <a:pt x="158" y="1228"/>
                      <a:pt x="218" y="1228"/>
                    </a:cubicBezTo>
                    <a:cubicBezTo>
                      <a:pt x="226" y="1228"/>
                      <a:pt x="232" y="1224"/>
                      <a:pt x="236" y="1217"/>
                    </a:cubicBezTo>
                    <a:cubicBezTo>
                      <a:pt x="510" y="822"/>
                      <a:pt x="1118" y="1247"/>
                      <a:pt x="1300" y="730"/>
                    </a:cubicBezTo>
                    <a:cubicBezTo>
                      <a:pt x="1270" y="457"/>
                      <a:pt x="1148" y="183"/>
                      <a:pt x="9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39" name="Google Shape;17139;p18"/>
              <p:cNvSpPr/>
              <p:nvPr/>
            </p:nvSpPr>
            <p:spPr>
              <a:xfrm>
                <a:off x="5255100" y="3048900"/>
                <a:ext cx="23400" cy="26200"/>
              </a:xfrm>
              <a:custGeom>
                <a:avLst/>
                <a:gdLst/>
                <a:ahLst/>
                <a:cxnLst/>
                <a:rect l="l" t="t" r="r" b="b"/>
                <a:pathLst>
                  <a:path w="936" h="1048" extrusionOk="0">
                    <a:moveTo>
                      <a:pt x="646" y="1"/>
                    </a:moveTo>
                    <a:cubicBezTo>
                      <a:pt x="632" y="1"/>
                      <a:pt x="617" y="2"/>
                      <a:pt x="601" y="3"/>
                    </a:cubicBezTo>
                    <a:cubicBezTo>
                      <a:pt x="297" y="34"/>
                      <a:pt x="54" y="307"/>
                      <a:pt x="54" y="611"/>
                    </a:cubicBezTo>
                    <a:cubicBezTo>
                      <a:pt x="1" y="853"/>
                      <a:pt x="184" y="1047"/>
                      <a:pt x="416" y="1047"/>
                    </a:cubicBezTo>
                    <a:cubicBezTo>
                      <a:pt x="447" y="1047"/>
                      <a:pt x="478" y="1044"/>
                      <a:pt x="510" y="1037"/>
                    </a:cubicBezTo>
                    <a:cubicBezTo>
                      <a:pt x="845" y="1006"/>
                      <a:pt x="936" y="733"/>
                      <a:pt x="936" y="459"/>
                    </a:cubicBezTo>
                    <a:cubicBezTo>
                      <a:pt x="907" y="257"/>
                      <a:pt x="905" y="1"/>
                      <a:pt x="6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40" name="Google Shape;17140;p18"/>
              <p:cNvSpPr/>
              <p:nvPr/>
            </p:nvSpPr>
            <p:spPr>
              <a:xfrm>
                <a:off x="5036075" y="2941000"/>
                <a:ext cx="24300" cy="2440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976" extrusionOk="0">
                    <a:moveTo>
                      <a:pt x="477" y="0"/>
                    </a:moveTo>
                    <a:cubicBezTo>
                      <a:pt x="460" y="0"/>
                      <a:pt x="443" y="1"/>
                      <a:pt x="426" y="3"/>
                    </a:cubicBezTo>
                    <a:cubicBezTo>
                      <a:pt x="183" y="33"/>
                      <a:pt x="0" y="246"/>
                      <a:pt x="31" y="520"/>
                    </a:cubicBezTo>
                    <a:cubicBezTo>
                      <a:pt x="31" y="763"/>
                      <a:pt x="244" y="976"/>
                      <a:pt x="487" y="976"/>
                    </a:cubicBezTo>
                    <a:cubicBezTo>
                      <a:pt x="730" y="976"/>
                      <a:pt x="943" y="763"/>
                      <a:pt x="943" y="520"/>
                    </a:cubicBezTo>
                    <a:cubicBezTo>
                      <a:pt x="971" y="233"/>
                      <a:pt x="757" y="0"/>
                      <a:pt x="4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41" name="Google Shape;17141;p18"/>
              <p:cNvSpPr/>
              <p:nvPr/>
            </p:nvSpPr>
            <p:spPr>
              <a:xfrm>
                <a:off x="5320275" y="3276175"/>
                <a:ext cx="27375" cy="29775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191" extrusionOk="0">
                    <a:moveTo>
                      <a:pt x="365" y="0"/>
                    </a:moveTo>
                    <a:lnTo>
                      <a:pt x="0" y="183"/>
                    </a:lnTo>
                    <a:cubicBezTo>
                      <a:pt x="0" y="335"/>
                      <a:pt x="31" y="456"/>
                      <a:pt x="122" y="608"/>
                    </a:cubicBezTo>
                    <a:cubicBezTo>
                      <a:pt x="199" y="889"/>
                      <a:pt x="382" y="1191"/>
                      <a:pt x="619" y="1191"/>
                    </a:cubicBezTo>
                    <a:cubicBezTo>
                      <a:pt x="664" y="1191"/>
                      <a:pt x="712" y="1180"/>
                      <a:pt x="760" y="1156"/>
                    </a:cubicBezTo>
                    <a:cubicBezTo>
                      <a:pt x="1095" y="1004"/>
                      <a:pt x="760" y="578"/>
                      <a:pt x="760" y="335"/>
                    </a:cubicBezTo>
                    <a:cubicBezTo>
                      <a:pt x="730" y="61"/>
                      <a:pt x="456" y="122"/>
                      <a:pt x="3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42" name="Google Shape;17142;p18"/>
              <p:cNvSpPr/>
              <p:nvPr/>
            </p:nvSpPr>
            <p:spPr>
              <a:xfrm>
                <a:off x="5270875" y="3293750"/>
                <a:ext cx="26625" cy="2370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948" extrusionOk="0">
                    <a:moveTo>
                      <a:pt x="557" y="1"/>
                    </a:moveTo>
                    <a:cubicBezTo>
                      <a:pt x="390" y="1"/>
                      <a:pt x="227" y="70"/>
                      <a:pt x="122" y="209"/>
                    </a:cubicBezTo>
                    <a:cubicBezTo>
                      <a:pt x="1" y="361"/>
                      <a:pt x="1" y="604"/>
                      <a:pt x="122" y="756"/>
                    </a:cubicBezTo>
                    <a:cubicBezTo>
                      <a:pt x="183" y="817"/>
                      <a:pt x="244" y="878"/>
                      <a:pt x="305" y="939"/>
                    </a:cubicBezTo>
                    <a:cubicBezTo>
                      <a:pt x="387" y="939"/>
                      <a:pt x="474" y="947"/>
                      <a:pt x="559" y="947"/>
                    </a:cubicBezTo>
                    <a:cubicBezTo>
                      <a:pt x="757" y="947"/>
                      <a:pt x="940" y="902"/>
                      <a:pt x="1004" y="604"/>
                    </a:cubicBezTo>
                    <a:cubicBezTo>
                      <a:pt x="1034" y="453"/>
                      <a:pt x="1065" y="240"/>
                      <a:pt x="913" y="118"/>
                    </a:cubicBezTo>
                    <a:cubicBezTo>
                      <a:pt x="808" y="40"/>
                      <a:pt x="682" y="1"/>
                      <a:pt x="5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43" name="Google Shape;17143;p18"/>
              <p:cNvSpPr/>
              <p:nvPr/>
            </p:nvSpPr>
            <p:spPr>
              <a:xfrm>
                <a:off x="5615100" y="3354350"/>
                <a:ext cx="28150" cy="262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050" extrusionOk="0">
                    <a:moveTo>
                      <a:pt x="654" y="1"/>
                    </a:moveTo>
                    <a:cubicBezTo>
                      <a:pt x="474" y="1"/>
                      <a:pt x="389" y="168"/>
                      <a:pt x="305" y="308"/>
                    </a:cubicBezTo>
                    <a:cubicBezTo>
                      <a:pt x="214" y="460"/>
                      <a:pt x="183" y="643"/>
                      <a:pt x="1" y="734"/>
                    </a:cubicBezTo>
                    <a:cubicBezTo>
                      <a:pt x="330" y="943"/>
                      <a:pt x="497" y="1049"/>
                      <a:pt x="636" y="1049"/>
                    </a:cubicBezTo>
                    <a:cubicBezTo>
                      <a:pt x="780" y="1049"/>
                      <a:pt x="894" y="935"/>
                      <a:pt x="1126" y="703"/>
                    </a:cubicBezTo>
                    <a:cubicBezTo>
                      <a:pt x="1034" y="643"/>
                      <a:pt x="974" y="551"/>
                      <a:pt x="943" y="430"/>
                    </a:cubicBezTo>
                    <a:cubicBezTo>
                      <a:pt x="913" y="247"/>
                      <a:pt x="913" y="65"/>
                      <a:pt x="700" y="4"/>
                    </a:cubicBezTo>
                    <a:cubicBezTo>
                      <a:pt x="684" y="2"/>
                      <a:pt x="669" y="1"/>
                      <a:pt x="6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44" name="Google Shape;17144;p18"/>
              <p:cNvSpPr/>
              <p:nvPr/>
            </p:nvSpPr>
            <p:spPr>
              <a:xfrm>
                <a:off x="5514800" y="3399150"/>
                <a:ext cx="2282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91" extrusionOk="0">
                    <a:moveTo>
                      <a:pt x="387" y="1"/>
                    </a:moveTo>
                    <a:cubicBezTo>
                      <a:pt x="185" y="1"/>
                      <a:pt x="62" y="124"/>
                      <a:pt x="62" y="370"/>
                    </a:cubicBezTo>
                    <a:cubicBezTo>
                      <a:pt x="1" y="613"/>
                      <a:pt x="183" y="857"/>
                      <a:pt x="426" y="887"/>
                    </a:cubicBezTo>
                    <a:cubicBezTo>
                      <a:pt x="448" y="889"/>
                      <a:pt x="470" y="890"/>
                      <a:pt x="490" y="890"/>
                    </a:cubicBezTo>
                    <a:cubicBezTo>
                      <a:pt x="748" y="890"/>
                      <a:pt x="856" y="715"/>
                      <a:pt x="913" y="461"/>
                    </a:cubicBezTo>
                    <a:cubicBezTo>
                      <a:pt x="913" y="218"/>
                      <a:pt x="700" y="6"/>
                      <a:pt x="457" y="6"/>
                    </a:cubicBezTo>
                    <a:cubicBezTo>
                      <a:pt x="432" y="3"/>
                      <a:pt x="409" y="1"/>
                      <a:pt x="3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45" name="Google Shape;17145;p18"/>
              <p:cNvSpPr/>
              <p:nvPr/>
            </p:nvSpPr>
            <p:spPr>
              <a:xfrm>
                <a:off x="5450225" y="3177275"/>
                <a:ext cx="266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1150" extrusionOk="0">
                    <a:moveTo>
                      <a:pt x="604" y="1"/>
                    </a:moveTo>
                    <a:cubicBezTo>
                      <a:pt x="442" y="1"/>
                      <a:pt x="356" y="244"/>
                      <a:pt x="213" y="339"/>
                    </a:cubicBezTo>
                    <a:cubicBezTo>
                      <a:pt x="61" y="431"/>
                      <a:pt x="0" y="583"/>
                      <a:pt x="31" y="765"/>
                    </a:cubicBezTo>
                    <a:cubicBezTo>
                      <a:pt x="61" y="947"/>
                      <a:pt x="61" y="1069"/>
                      <a:pt x="183" y="1130"/>
                    </a:cubicBezTo>
                    <a:cubicBezTo>
                      <a:pt x="210" y="1143"/>
                      <a:pt x="237" y="1149"/>
                      <a:pt x="264" y="1149"/>
                    </a:cubicBezTo>
                    <a:cubicBezTo>
                      <a:pt x="356" y="1149"/>
                      <a:pt x="439" y="1079"/>
                      <a:pt x="486" y="1008"/>
                    </a:cubicBezTo>
                    <a:cubicBezTo>
                      <a:pt x="578" y="887"/>
                      <a:pt x="669" y="765"/>
                      <a:pt x="730" y="643"/>
                    </a:cubicBezTo>
                    <a:cubicBezTo>
                      <a:pt x="760" y="461"/>
                      <a:pt x="1064" y="309"/>
                      <a:pt x="760" y="66"/>
                    </a:cubicBezTo>
                    <a:cubicBezTo>
                      <a:pt x="700" y="19"/>
                      <a:pt x="649" y="1"/>
                      <a:pt x="6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46" name="Google Shape;17146;p18"/>
              <p:cNvSpPr/>
              <p:nvPr/>
            </p:nvSpPr>
            <p:spPr>
              <a:xfrm>
                <a:off x="5530000" y="3270100"/>
                <a:ext cx="27375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004" extrusionOk="0">
                    <a:moveTo>
                      <a:pt x="609" y="0"/>
                    </a:moveTo>
                    <a:cubicBezTo>
                      <a:pt x="335" y="0"/>
                      <a:pt x="244" y="243"/>
                      <a:pt x="122" y="456"/>
                    </a:cubicBezTo>
                    <a:lnTo>
                      <a:pt x="1" y="791"/>
                    </a:lnTo>
                    <a:cubicBezTo>
                      <a:pt x="153" y="943"/>
                      <a:pt x="335" y="1003"/>
                      <a:pt x="548" y="1003"/>
                    </a:cubicBezTo>
                    <a:cubicBezTo>
                      <a:pt x="852" y="943"/>
                      <a:pt x="1095" y="821"/>
                      <a:pt x="1004" y="456"/>
                    </a:cubicBezTo>
                    <a:cubicBezTo>
                      <a:pt x="913" y="274"/>
                      <a:pt x="882" y="0"/>
                      <a:pt x="6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47" name="Google Shape;17147;p18"/>
              <p:cNvSpPr/>
              <p:nvPr/>
            </p:nvSpPr>
            <p:spPr>
              <a:xfrm>
                <a:off x="5393475" y="2941750"/>
                <a:ext cx="25600" cy="21375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855" extrusionOk="0">
                    <a:moveTo>
                      <a:pt x="651" y="0"/>
                    </a:moveTo>
                    <a:cubicBezTo>
                      <a:pt x="634" y="0"/>
                      <a:pt x="616" y="1"/>
                      <a:pt x="598" y="3"/>
                    </a:cubicBezTo>
                    <a:cubicBezTo>
                      <a:pt x="589" y="3"/>
                      <a:pt x="579" y="3"/>
                      <a:pt x="569" y="3"/>
                    </a:cubicBezTo>
                    <a:cubicBezTo>
                      <a:pt x="20" y="3"/>
                      <a:pt x="1" y="854"/>
                      <a:pt x="598" y="854"/>
                    </a:cubicBezTo>
                    <a:cubicBezTo>
                      <a:pt x="842" y="854"/>
                      <a:pt x="994" y="642"/>
                      <a:pt x="1024" y="368"/>
                    </a:cubicBezTo>
                    <a:cubicBezTo>
                      <a:pt x="1024" y="171"/>
                      <a:pt x="867" y="0"/>
                      <a:pt x="6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48" name="Google Shape;17148;p18"/>
              <p:cNvSpPr/>
              <p:nvPr/>
            </p:nvSpPr>
            <p:spPr>
              <a:xfrm>
                <a:off x="5299750" y="3404100"/>
                <a:ext cx="28150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72" extrusionOk="0">
                    <a:moveTo>
                      <a:pt x="493" y="1"/>
                    </a:moveTo>
                    <a:cubicBezTo>
                      <a:pt x="366" y="1"/>
                      <a:pt x="244" y="69"/>
                      <a:pt x="122" y="263"/>
                    </a:cubicBezTo>
                    <a:cubicBezTo>
                      <a:pt x="1" y="446"/>
                      <a:pt x="92" y="689"/>
                      <a:pt x="274" y="811"/>
                    </a:cubicBezTo>
                    <a:cubicBezTo>
                      <a:pt x="370" y="853"/>
                      <a:pt x="449" y="872"/>
                      <a:pt x="516" y="872"/>
                    </a:cubicBezTo>
                    <a:cubicBezTo>
                      <a:pt x="831" y="872"/>
                      <a:pt x="875" y="464"/>
                      <a:pt x="1125" y="263"/>
                    </a:cubicBezTo>
                    <a:cubicBezTo>
                      <a:pt x="888" y="154"/>
                      <a:pt x="684" y="1"/>
                      <a:pt x="4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49" name="Google Shape;17149;p18"/>
              <p:cNvSpPr/>
              <p:nvPr/>
            </p:nvSpPr>
            <p:spPr>
              <a:xfrm>
                <a:off x="5507275" y="2947800"/>
                <a:ext cx="2270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908" h="856" extrusionOk="0">
                    <a:moveTo>
                      <a:pt x="446" y="1"/>
                    </a:moveTo>
                    <a:cubicBezTo>
                      <a:pt x="202" y="1"/>
                      <a:pt x="0" y="149"/>
                      <a:pt x="28" y="400"/>
                    </a:cubicBezTo>
                    <a:cubicBezTo>
                      <a:pt x="28" y="643"/>
                      <a:pt x="241" y="795"/>
                      <a:pt x="515" y="856"/>
                    </a:cubicBezTo>
                    <a:cubicBezTo>
                      <a:pt x="727" y="825"/>
                      <a:pt x="879" y="643"/>
                      <a:pt x="879" y="430"/>
                    </a:cubicBezTo>
                    <a:cubicBezTo>
                      <a:pt x="908" y="203"/>
                      <a:pt x="750" y="2"/>
                      <a:pt x="555" y="2"/>
                    </a:cubicBezTo>
                    <a:cubicBezTo>
                      <a:pt x="542" y="2"/>
                      <a:pt x="528" y="3"/>
                      <a:pt x="515" y="5"/>
                    </a:cubicBezTo>
                    <a:cubicBezTo>
                      <a:pt x="491" y="2"/>
                      <a:pt x="469" y="1"/>
                      <a:pt x="4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50" name="Google Shape;17150;p18"/>
              <p:cNvSpPr/>
              <p:nvPr/>
            </p:nvSpPr>
            <p:spPr>
              <a:xfrm>
                <a:off x="5513275" y="2985875"/>
                <a:ext cx="26625" cy="2370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948" extrusionOk="0">
                    <a:moveTo>
                      <a:pt x="478" y="0"/>
                    </a:moveTo>
                    <a:cubicBezTo>
                      <a:pt x="433" y="0"/>
                      <a:pt x="386" y="10"/>
                      <a:pt x="335" y="32"/>
                    </a:cubicBezTo>
                    <a:cubicBezTo>
                      <a:pt x="92" y="153"/>
                      <a:pt x="1" y="488"/>
                      <a:pt x="153" y="731"/>
                    </a:cubicBezTo>
                    <a:cubicBezTo>
                      <a:pt x="153" y="792"/>
                      <a:pt x="214" y="822"/>
                      <a:pt x="275" y="852"/>
                    </a:cubicBezTo>
                    <a:cubicBezTo>
                      <a:pt x="323" y="918"/>
                      <a:pt x="398" y="948"/>
                      <a:pt x="476" y="948"/>
                    </a:cubicBezTo>
                    <a:cubicBezTo>
                      <a:pt x="544" y="948"/>
                      <a:pt x="613" y="925"/>
                      <a:pt x="670" y="883"/>
                    </a:cubicBezTo>
                    <a:cubicBezTo>
                      <a:pt x="913" y="700"/>
                      <a:pt x="1065" y="488"/>
                      <a:pt x="822" y="214"/>
                    </a:cubicBezTo>
                    <a:cubicBezTo>
                      <a:pt x="729" y="98"/>
                      <a:pt x="619" y="0"/>
                      <a:pt x="4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51" name="Google Shape;17151;p18"/>
              <p:cNvSpPr/>
              <p:nvPr/>
            </p:nvSpPr>
            <p:spPr>
              <a:xfrm>
                <a:off x="5501900" y="3098000"/>
                <a:ext cx="26600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1110" extrusionOk="0">
                    <a:moveTo>
                      <a:pt x="376" y="0"/>
                    </a:moveTo>
                    <a:cubicBezTo>
                      <a:pt x="235" y="0"/>
                      <a:pt x="94" y="63"/>
                      <a:pt x="0" y="197"/>
                    </a:cubicBezTo>
                    <a:cubicBezTo>
                      <a:pt x="61" y="592"/>
                      <a:pt x="61" y="988"/>
                      <a:pt x="547" y="1109"/>
                    </a:cubicBezTo>
                    <a:cubicBezTo>
                      <a:pt x="1064" y="957"/>
                      <a:pt x="973" y="592"/>
                      <a:pt x="821" y="288"/>
                    </a:cubicBezTo>
                    <a:cubicBezTo>
                      <a:pt x="736" y="102"/>
                      <a:pt x="556" y="0"/>
                      <a:pt x="3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52" name="Google Shape;17152;p18"/>
              <p:cNvSpPr/>
              <p:nvPr/>
            </p:nvSpPr>
            <p:spPr>
              <a:xfrm>
                <a:off x="5199575" y="2943800"/>
                <a:ext cx="21950" cy="20850"/>
              </a:xfrm>
              <a:custGeom>
                <a:avLst/>
                <a:gdLst/>
                <a:ahLst/>
                <a:cxnLst/>
                <a:rect l="l" t="t" r="r" b="b"/>
                <a:pathLst>
                  <a:path w="878" h="834" extrusionOk="0">
                    <a:moveTo>
                      <a:pt x="536" y="1"/>
                    </a:moveTo>
                    <a:cubicBezTo>
                      <a:pt x="508" y="1"/>
                      <a:pt x="480" y="5"/>
                      <a:pt x="451" y="13"/>
                    </a:cubicBezTo>
                    <a:cubicBezTo>
                      <a:pt x="437" y="11"/>
                      <a:pt x="424" y="10"/>
                      <a:pt x="410" y="10"/>
                    </a:cubicBezTo>
                    <a:cubicBezTo>
                      <a:pt x="160" y="10"/>
                      <a:pt x="0" y="268"/>
                      <a:pt x="87" y="499"/>
                    </a:cubicBezTo>
                    <a:cubicBezTo>
                      <a:pt x="87" y="712"/>
                      <a:pt x="269" y="833"/>
                      <a:pt x="451" y="833"/>
                    </a:cubicBezTo>
                    <a:cubicBezTo>
                      <a:pt x="695" y="772"/>
                      <a:pt x="877" y="621"/>
                      <a:pt x="877" y="347"/>
                    </a:cubicBezTo>
                    <a:cubicBezTo>
                      <a:pt x="877" y="162"/>
                      <a:pt x="717" y="1"/>
                      <a:pt x="5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53" name="Google Shape;17153;p18"/>
              <p:cNvSpPr/>
              <p:nvPr/>
            </p:nvSpPr>
            <p:spPr>
              <a:xfrm>
                <a:off x="5534575" y="3371925"/>
                <a:ext cx="21300" cy="214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59" extrusionOk="0">
                    <a:moveTo>
                      <a:pt x="365" y="0"/>
                    </a:moveTo>
                    <a:cubicBezTo>
                      <a:pt x="213" y="0"/>
                      <a:pt x="61" y="243"/>
                      <a:pt x="30" y="517"/>
                    </a:cubicBezTo>
                    <a:cubicBezTo>
                      <a:pt x="0" y="669"/>
                      <a:pt x="122" y="821"/>
                      <a:pt x="274" y="851"/>
                    </a:cubicBezTo>
                    <a:cubicBezTo>
                      <a:pt x="292" y="856"/>
                      <a:pt x="311" y="858"/>
                      <a:pt x="330" y="858"/>
                    </a:cubicBezTo>
                    <a:cubicBezTo>
                      <a:pt x="565" y="858"/>
                      <a:pt x="851" y="527"/>
                      <a:pt x="851" y="274"/>
                    </a:cubicBezTo>
                    <a:cubicBezTo>
                      <a:pt x="821" y="91"/>
                      <a:pt x="699" y="0"/>
                      <a:pt x="3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54" name="Google Shape;17154;p18"/>
              <p:cNvSpPr/>
              <p:nvPr/>
            </p:nvSpPr>
            <p:spPr>
              <a:xfrm>
                <a:off x="5533050" y="3111975"/>
                <a:ext cx="21300" cy="2220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88" extrusionOk="0">
                    <a:moveTo>
                      <a:pt x="460" y="0"/>
                    </a:moveTo>
                    <a:cubicBezTo>
                      <a:pt x="190" y="0"/>
                      <a:pt x="31" y="203"/>
                      <a:pt x="31" y="459"/>
                    </a:cubicBezTo>
                    <a:cubicBezTo>
                      <a:pt x="0" y="672"/>
                      <a:pt x="183" y="884"/>
                      <a:pt x="426" y="884"/>
                    </a:cubicBezTo>
                    <a:cubicBezTo>
                      <a:pt x="446" y="887"/>
                      <a:pt x="465" y="888"/>
                      <a:pt x="483" y="888"/>
                    </a:cubicBezTo>
                    <a:cubicBezTo>
                      <a:pt x="713" y="888"/>
                      <a:pt x="795" y="715"/>
                      <a:pt x="851" y="489"/>
                    </a:cubicBezTo>
                    <a:cubicBezTo>
                      <a:pt x="821" y="277"/>
                      <a:pt x="821" y="64"/>
                      <a:pt x="517" y="3"/>
                    </a:cubicBezTo>
                    <a:cubicBezTo>
                      <a:pt x="498" y="1"/>
                      <a:pt x="479" y="0"/>
                      <a:pt x="4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55" name="Google Shape;17155;p18"/>
              <p:cNvSpPr/>
              <p:nvPr/>
            </p:nvSpPr>
            <p:spPr>
              <a:xfrm>
                <a:off x="5279250" y="3076250"/>
                <a:ext cx="22000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825" extrusionOk="0">
                    <a:moveTo>
                      <a:pt x="467" y="1"/>
                    </a:moveTo>
                    <a:cubicBezTo>
                      <a:pt x="453" y="1"/>
                      <a:pt x="440" y="2"/>
                      <a:pt x="426" y="3"/>
                    </a:cubicBezTo>
                    <a:cubicBezTo>
                      <a:pt x="182" y="3"/>
                      <a:pt x="0" y="155"/>
                      <a:pt x="30" y="399"/>
                    </a:cubicBezTo>
                    <a:cubicBezTo>
                      <a:pt x="61" y="642"/>
                      <a:pt x="274" y="824"/>
                      <a:pt x="517" y="824"/>
                    </a:cubicBezTo>
                    <a:cubicBezTo>
                      <a:pt x="699" y="794"/>
                      <a:pt x="851" y="642"/>
                      <a:pt x="851" y="459"/>
                    </a:cubicBezTo>
                    <a:cubicBezTo>
                      <a:pt x="880" y="230"/>
                      <a:pt x="692" y="1"/>
                      <a:pt x="4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56" name="Google Shape;17156;p18"/>
              <p:cNvSpPr/>
              <p:nvPr/>
            </p:nvSpPr>
            <p:spPr>
              <a:xfrm>
                <a:off x="5243525" y="3298975"/>
                <a:ext cx="30425" cy="208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834" extrusionOk="0">
                    <a:moveTo>
                      <a:pt x="1216" y="0"/>
                    </a:moveTo>
                    <a:cubicBezTo>
                      <a:pt x="1021" y="130"/>
                      <a:pt x="888" y="400"/>
                      <a:pt x="662" y="400"/>
                    </a:cubicBezTo>
                    <a:cubicBezTo>
                      <a:pt x="571" y="400"/>
                      <a:pt x="465" y="357"/>
                      <a:pt x="335" y="244"/>
                    </a:cubicBezTo>
                    <a:cubicBezTo>
                      <a:pt x="318" y="232"/>
                      <a:pt x="299" y="227"/>
                      <a:pt x="278" y="227"/>
                    </a:cubicBezTo>
                    <a:cubicBezTo>
                      <a:pt x="191" y="227"/>
                      <a:pt x="86" y="321"/>
                      <a:pt x="61" y="395"/>
                    </a:cubicBezTo>
                    <a:cubicBezTo>
                      <a:pt x="1" y="487"/>
                      <a:pt x="61" y="578"/>
                      <a:pt x="152" y="639"/>
                    </a:cubicBezTo>
                    <a:cubicBezTo>
                      <a:pt x="308" y="766"/>
                      <a:pt x="456" y="834"/>
                      <a:pt x="614" y="834"/>
                    </a:cubicBezTo>
                    <a:cubicBezTo>
                      <a:pt x="795" y="834"/>
                      <a:pt x="988" y="743"/>
                      <a:pt x="1216" y="547"/>
                    </a:cubicBezTo>
                    <a:lnTo>
                      <a:pt x="12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57" name="Google Shape;17157;p18"/>
              <p:cNvSpPr/>
              <p:nvPr/>
            </p:nvSpPr>
            <p:spPr>
              <a:xfrm>
                <a:off x="5447175" y="3436400"/>
                <a:ext cx="2130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26" extrusionOk="0">
                    <a:moveTo>
                      <a:pt x="400" y="0"/>
                    </a:moveTo>
                    <a:cubicBezTo>
                      <a:pt x="238" y="0"/>
                      <a:pt x="89" y="115"/>
                      <a:pt x="61" y="278"/>
                    </a:cubicBezTo>
                    <a:cubicBezTo>
                      <a:pt x="1" y="491"/>
                      <a:pt x="305" y="826"/>
                      <a:pt x="548" y="826"/>
                    </a:cubicBezTo>
                    <a:cubicBezTo>
                      <a:pt x="730" y="826"/>
                      <a:pt x="821" y="704"/>
                      <a:pt x="852" y="522"/>
                    </a:cubicBezTo>
                    <a:cubicBezTo>
                      <a:pt x="821" y="309"/>
                      <a:pt x="760" y="35"/>
                      <a:pt x="456" y="5"/>
                    </a:cubicBezTo>
                    <a:cubicBezTo>
                      <a:pt x="438" y="2"/>
                      <a:pt x="419" y="0"/>
                      <a:pt x="4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58" name="Google Shape;17158;p18"/>
              <p:cNvSpPr/>
              <p:nvPr/>
            </p:nvSpPr>
            <p:spPr>
              <a:xfrm>
                <a:off x="5212375" y="3427100"/>
                <a:ext cx="21300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712" extrusionOk="0">
                    <a:moveTo>
                      <a:pt x="422" y="0"/>
                    </a:moveTo>
                    <a:cubicBezTo>
                      <a:pt x="214" y="0"/>
                      <a:pt x="31" y="166"/>
                      <a:pt x="31" y="377"/>
                    </a:cubicBezTo>
                    <a:cubicBezTo>
                      <a:pt x="0" y="620"/>
                      <a:pt x="183" y="681"/>
                      <a:pt x="365" y="711"/>
                    </a:cubicBezTo>
                    <a:cubicBezTo>
                      <a:pt x="608" y="711"/>
                      <a:pt x="791" y="620"/>
                      <a:pt x="791" y="377"/>
                    </a:cubicBezTo>
                    <a:cubicBezTo>
                      <a:pt x="851" y="195"/>
                      <a:pt x="699" y="12"/>
                      <a:pt x="517" y="12"/>
                    </a:cubicBezTo>
                    <a:cubicBezTo>
                      <a:pt x="485" y="4"/>
                      <a:pt x="453" y="0"/>
                      <a:pt x="4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59" name="Google Shape;17159;p18"/>
              <p:cNvSpPr/>
              <p:nvPr/>
            </p:nvSpPr>
            <p:spPr>
              <a:xfrm>
                <a:off x="5704025" y="3076325"/>
                <a:ext cx="20525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670" extrusionOk="0">
                    <a:moveTo>
                      <a:pt x="335" y="0"/>
                    </a:moveTo>
                    <a:cubicBezTo>
                      <a:pt x="122" y="0"/>
                      <a:pt x="0" y="61"/>
                      <a:pt x="0" y="304"/>
                    </a:cubicBezTo>
                    <a:cubicBezTo>
                      <a:pt x="0" y="487"/>
                      <a:pt x="152" y="669"/>
                      <a:pt x="365" y="669"/>
                    </a:cubicBezTo>
                    <a:cubicBezTo>
                      <a:pt x="608" y="669"/>
                      <a:pt x="760" y="578"/>
                      <a:pt x="791" y="396"/>
                    </a:cubicBezTo>
                    <a:cubicBezTo>
                      <a:pt x="821" y="92"/>
                      <a:pt x="608" y="0"/>
                      <a:pt x="3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60" name="Google Shape;17160;p18"/>
              <p:cNvSpPr/>
              <p:nvPr/>
            </p:nvSpPr>
            <p:spPr>
              <a:xfrm>
                <a:off x="5336225" y="3075575"/>
                <a:ext cx="24350" cy="177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10" extrusionOk="0">
                    <a:moveTo>
                      <a:pt x="366" y="0"/>
                    </a:moveTo>
                    <a:cubicBezTo>
                      <a:pt x="153" y="30"/>
                      <a:pt x="1" y="274"/>
                      <a:pt x="92" y="486"/>
                    </a:cubicBezTo>
                    <a:cubicBezTo>
                      <a:pt x="113" y="635"/>
                      <a:pt x="194" y="710"/>
                      <a:pt x="324" y="710"/>
                    </a:cubicBezTo>
                    <a:cubicBezTo>
                      <a:pt x="380" y="710"/>
                      <a:pt x="445" y="696"/>
                      <a:pt x="518" y="669"/>
                    </a:cubicBezTo>
                    <a:cubicBezTo>
                      <a:pt x="730" y="578"/>
                      <a:pt x="973" y="486"/>
                      <a:pt x="973" y="182"/>
                    </a:cubicBezTo>
                    <a:cubicBezTo>
                      <a:pt x="791" y="61"/>
                      <a:pt x="578" y="0"/>
                      <a:pt x="3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61" name="Google Shape;17161;p18"/>
              <p:cNvSpPr/>
              <p:nvPr/>
            </p:nvSpPr>
            <p:spPr>
              <a:xfrm>
                <a:off x="5620425" y="3046500"/>
                <a:ext cx="22825" cy="203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13" extrusionOk="0">
                    <a:moveTo>
                      <a:pt x="593" y="0"/>
                    </a:moveTo>
                    <a:cubicBezTo>
                      <a:pt x="464" y="0"/>
                      <a:pt x="320" y="54"/>
                      <a:pt x="183" y="69"/>
                    </a:cubicBezTo>
                    <a:cubicBezTo>
                      <a:pt x="1" y="251"/>
                      <a:pt x="62" y="434"/>
                      <a:pt x="153" y="616"/>
                    </a:cubicBezTo>
                    <a:cubicBezTo>
                      <a:pt x="280" y="780"/>
                      <a:pt x="430" y="813"/>
                      <a:pt x="588" y="813"/>
                    </a:cubicBezTo>
                    <a:cubicBezTo>
                      <a:pt x="694" y="813"/>
                      <a:pt x="803" y="798"/>
                      <a:pt x="913" y="798"/>
                    </a:cubicBezTo>
                    <a:lnTo>
                      <a:pt x="913" y="251"/>
                    </a:lnTo>
                    <a:cubicBezTo>
                      <a:pt x="837" y="54"/>
                      <a:pt x="723" y="0"/>
                      <a:pt x="5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62" name="Google Shape;17162;p18"/>
              <p:cNvSpPr/>
              <p:nvPr/>
            </p:nvSpPr>
            <p:spPr>
              <a:xfrm>
                <a:off x="5503400" y="2883900"/>
                <a:ext cx="21300" cy="177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711" extrusionOk="0">
                    <a:moveTo>
                      <a:pt x="471" y="0"/>
                    </a:moveTo>
                    <a:cubicBezTo>
                      <a:pt x="436" y="0"/>
                      <a:pt x="401" y="3"/>
                      <a:pt x="366" y="7"/>
                    </a:cubicBezTo>
                    <a:cubicBezTo>
                      <a:pt x="214" y="7"/>
                      <a:pt x="1" y="7"/>
                      <a:pt x="1" y="190"/>
                    </a:cubicBezTo>
                    <a:cubicBezTo>
                      <a:pt x="31" y="463"/>
                      <a:pt x="244" y="676"/>
                      <a:pt x="518" y="706"/>
                    </a:cubicBezTo>
                    <a:cubicBezTo>
                      <a:pt x="538" y="709"/>
                      <a:pt x="558" y="710"/>
                      <a:pt x="577" y="710"/>
                    </a:cubicBezTo>
                    <a:cubicBezTo>
                      <a:pt x="776" y="710"/>
                      <a:pt x="852" y="567"/>
                      <a:pt x="852" y="372"/>
                    </a:cubicBezTo>
                    <a:cubicBezTo>
                      <a:pt x="852" y="86"/>
                      <a:pt x="674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63" name="Google Shape;17163;p18"/>
              <p:cNvSpPr/>
              <p:nvPr/>
            </p:nvSpPr>
            <p:spPr>
              <a:xfrm>
                <a:off x="5579400" y="2775325"/>
                <a:ext cx="205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7" extrusionOk="0">
                    <a:moveTo>
                      <a:pt x="404" y="0"/>
                    </a:moveTo>
                    <a:cubicBezTo>
                      <a:pt x="187" y="0"/>
                      <a:pt x="31" y="171"/>
                      <a:pt x="31" y="369"/>
                    </a:cubicBezTo>
                    <a:cubicBezTo>
                      <a:pt x="0" y="612"/>
                      <a:pt x="92" y="703"/>
                      <a:pt x="365" y="703"/>
                    </a:cubicBezTo>
                    <a:cubicBezTo>
                      <a:pt x="383" y="705"/>
                      <a:pt x="400" y="706"/>
                      <a:pt x="416" y="706"/>
                    </a:cubicBezTo>
                    <a:cubicBezTo>
                      <a:pt x="626" y="706"/>
                      <a:pt x="737" y="531"/>
                      <a:pt x="821" y="277"/>
                    </a:cubicBezTo>
                    <a:cubicBezTo>
                      <a:pt x="760" y="95"/>
                      <a:pt x="608" y="4"/>
                      <a:pt x="456" y="4"/>
                    </a:cubicBezTo>
                    <a:cubicBezTo>
                      <a:pt x="438" y="2"/>
                      <a:pt x="421" y="0"/>
                      <a:pt x="4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64" name="Google Shape;17164;p18"/>
              <p:cNvSpPr/>
              <p:nvPr/>
            </p:nvSpPr>
            <p:spPr>
              <a:xfrm>
                <a:off x="5346100" y="3035200"/>
                <a:ext cx="19025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64" extrusionOk="0">
                    <a:moveTo>
                      <a:pt x="410" y="1"/>
                    </a:moveTo>
                    <a:cubicBezTo>
                      <a:pt x="214" y="1"/>
                      <a:pt x="34" y="174"/>
                      <a:pt x="62" y="399"/>
                    </a:cubicBezTo>
                    <a:cubicBezTo>
                      <a:pt x="1" y="582"/>
                      <a:pt x="153" y="734"/>
                      <a:pt x="335" y="764"/>
                    </a:cubicBezTo>
                    <a:cubicBezTo>
                      <a:pt x="548" y="734"/>
                      <a:pt x="730" y="642"/>
                      <a:pt x="730" y="399"/>
                    </a:cubicBezTo>
                    <a:cubicBezTo>
                      <a:pt x="761" y="186"/>
                      <a:pt x="700" y="4"/>
                      <a:pt x="457" y="4"/>
                    </a:cubicBezTo>
                    <a:cubicBezTo>
                      <a:pt x="441" y="2"/>
                      <a:pt x="426" y="1"/>
                      <a:pt x="4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65" name="Google Shape;17165;p18"/>
              <p:cNvSpPr/>
              <p:nvPr/>
            </p:nvSpPr>
            <p:spPr>
              <a:xfrm>
                <a:off x="5532275" y="3554300"/>
                <a:ext cx="190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00" extrusionOk="0">
                    <a:moveTo>
                      <a:pt x="366" y="0"/>
                    </a:moveTo>
                    <a:cubicBezTo>
                      <a:pt x="214" y="0"/>
                      <a:pt x="1" y="31"/>
                      <a:pt x="1" y="274"/>
                    </a:cubicBezTo>
                    <a:cubicBezTo>
                      <a:pt x="1" y="487"/>
                      <a:pt x="183" y="608"/>
                      <a:pt x="457" y="699"/>
                    </a:cubicBezTo>
                    <a:cubicBezTo>
                      <a:pt x="609" y="608"/>
                      <a:pt x="730" y="456"/>
                      <a:pt x="730" y="304"/>
                    </a:cubicBezTo>
                    <a:cubicBezTo>
                      <a:pt x="761" y="61"/>
                      <a:pt x="548" y="0"/>
                      <a:pt x="3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66" name="Google Shape;17166;p18"/>
              <p:cNvSpPr/>
              <p:nvPr/>
            </p:nvSpPr>
            <p:spPr>
              <a:xfrm>
                <a:off x="5407650" y="3209100"/>
                <a:ext cx="24350" cy="187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50" extrusionOk="0">
                    <a:moveTo>
                      <a:pt x="809" y="1"/>
                    </a:moveTo>
                    <a:cubicBezTo>
                      <a:pt x="793" y="1"/>
                      <a:pt x="777" y="3"/>
                      <a:pt x="761" y="9"/>
                    </a:cubicBezTo>
                    <a:cubicBezTo>
                      <a:pt x="670" y="39"/>
                      <a:pt x="548" y="100"/>
                      <a:pt x="427" y="130"/>
                    </a:cubicBezTo>
                    <a:cubicBezTo>
                      <a:pt x="214" y="161"/>
                      <a:pt x="1" y="252"/>
                      <a:pt x="1" y="495"/>
                    </a:cubicBezTo>
                    <a:cubicBezTo>
                      <a:pt x="1" y="586"/>
                      <a:pt x="62" y="677"/>
                      <a:pt x="123" y="708"/>
                    </a:cubicBezTo>
                    <a:cubicBezTo>
                      <a:pt x="170" y="737"/>
                      <a:pt x="211" y="750"/>
                      <a:pt x="248" y="750"/>
                    </a:cubicBezTo>
                    <a:cubicBezTo>
                      <a:pt x="401" y="750"/>
                      <a:pt x="475" y="538"/>
                      <a:pt x="548" y="465"/>
                    </a:cubicBezTo>
                    <a:cubicBezTo>
                      <a:pt x="639" y="373"/>
                      <a:pt x="822" y="465"/>
                      <a:pt x="913" y="313"/>
                    </a:cubicBezTo>
                    <a:cubicBezTo>
                      <a:pt x="943" y="252"/>
                      <a:pt x="943" y="191"/>
                      <a:pt x="974" y="130"/>
                    </a:cubicBezTo>
                    <a:cubicBezTo>
                      <a:pt x="949" y="55"/>
                      <a:pt x="882" y="1"/>
                      <a:pt x="8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67" name="Google Shape;17167;p18"/>
              <p:cNvSpPr/>
              <p:nvPr/>
            </p:nvSpPr>
            <p:spPr>
              <a:xfrm>
                <a:off x="5534575" y="2967050"/>
                <a:ext cx="19000" cy="17475"/>
              </a:xfrm>
              <a:custGeom>
                <a:avLst/>
                <a:gdLst/>
                <a:ahLst/>
                <a:cxnLst/>
                <a:rect l="l" t="t" r="r" b="b"/>
                <a:pathLst>
                  <a:path w="760" h="699" extrusionOk="0">
                    <a:moveTo>
                      <a:pt x="448" y="1"/>
                    </a:moveTo>
                    <a:cubicBezTo>
                      <a:pt x="406" y="1"/>
                      <a:pt x="358" y="9"/>
                      <a:pt x="304" y="25"/>
                    </a:cubicBezTo>
                    <a:cubicBezTo>
                      <a:pt x="122" y="55"/>
                      <a:pt x="0" y="207"/>
                      <a:pt x="30" y="420"/>
                    </a:cubicBezTo>
                    <a:cubicBezTo>
                      <a:pt x="58" y="584"/>
                      <a:pt x="207" y="698"/>
                      <a:pt x="391" y="698"/>
                    </a:cubicBezTo>
                    <a:cubicBezTo>
                      <a:pt x="412" y="698"/>
                      <a:pt x="434" y="697"/>
                      <a:pt x="456" y="694"/>
                    </a:cubicBezTo>
                    <a:cubicBezTo>
                      <a:pt x="638" y="663"/>
                      <a:pt x="760" y="572"/>
                      <a:pt x="760" y="359"/>
                    </a:cubicBezTo>
                    <a:cubicBezTo>
                      <a:pt x="710" y="160"/>
                      <a:pt x="640" y="1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68" name="Google Shape;17168;p18"/>
              <p:cNvSpPr/>
              <p:nvPr/>
            </p:nvSpPr>
            <p:spPr>
              <a:xfrm>
                <a:off x="5720750" y="2938775"/>
                <a:ext cx="3117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951" extrusionOk="0">
                    <a:moveTo>
                      <a:pt x="547" y="1"/>
                    </a:moveTo>
                    <a:cubicBezTo>
                      <a:pt x="334" y="62"/>
                      <a:pt x="122" y="183"/>
                      <a:pt x="0" y="366"/>
                    </a:cubicBezTo>
                    <a:cubicBezTo>
                      <a:pt x="122" y="609"/>
                      <a:pt x="426" y="578"/>
                      <a:pt x="578" y="791"/>
                    </a:cubicBezTo>
                    <a:cubicBezTo>
                      <a:pt x="638" y="897"/>
                      <a:pt x="737" y="951"/>
                      <a:pt x="836" y="951"/>
                    </a:cubicBezTo>
                    <a:cubicBezTo>
                      <a:pt x="935" y="951"/>
                      <a:pt x="1033" y="897"/>
                      <a:pt x="1094" y="791"/>
                    </a:cubicBezTo>
                    <a:cubicBezTo>
                      <a:pt x="1246" y="578"/>
                      <a:pt x="1064" y="487"/>
                      <a:pt x="942" y="366"/>
                    </a:cubicBezTo>
                    <a:cubicBezTo>
                      <a:pt x="790" y="244"/>
                      <a:pt x="669" y="122"/>
                      <a:pt x="5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69" name="Google Shape;17169;p18"/>
              <p:cNvSpPr/>
              <p:nvPr/>
            </p:nvSpPr>
            <p:spPr>
              <a:xfrm>
                <a:off x="5368150" y="2896125"/>
                <a:ext cx="19025" cy="184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39" extrusionOk="0">
                    <a:moveTo>
                      <a:pt x="320" y="1"/>
                    </a:moveTo>
                    <a:cubicBezTo>
                      <a:pt x="167" y="1"/>
                      <a:pt x="89" y="140"/>
                      <a:pt x="61" y="278"/>
                    </a:cubicBezTo>
                    <a:cubicBezTo>
                      <a:pt x="0" y="491"/>
                      <a:pt x="152" y="704"/>
                      <a:pt x="396" y="734"/>
                    </a:cubicBezTo>
                    <a:cubicBezTo>
                      <a:pt x="414" y="737"/>
                      <a:pt x="431" y="738"/>
                      <a:pt x="448" y="738"/>
                    </a:cubicBezTo>
                    <a:cubicBezTo>
                      <a:pt x="628" y="738"/>
                      <a:pt x="733" y="594"/>
                      <a:pt x="760" y="400"/>
                    </a:cubicBezTo>
                    <a:cubicBezTo>
                      <a:pt x="760" y="126"/>
                      <a:pt x="517" y="35"/>
                      <a:pt x="365" y="5"/>
                    </a:cubicBezTo>
                    <a:cubicBezTo>
                      <a:pt x="349" y="2"/>
                      <a:pt x="334" y="1"/>
                      <a:pt x="3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70" name="Google Shape;17170;p18"/>
              <p:cNvSpPr/>
              <p:nvPr/>
            </p:nvSpPr>
            <p:spPr>
              <a:xfrm>
                <a:off x="5375750" y="3495775"/>
                <a:ext cx="25100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457" extrusionOk="0">
                    <a:moveTo>
                      <a:pt x="274" y="1"/>
                    </a:moveTo>
                    <a:cubicBezTo>
                      <a:pt x="152" y="1"/>
                      <a:pt x="0" y="1"/>
                      <a:pt x="0" y="153"/>
                    </a:cubicBezTo>
                    <a:cubicBezTo>
                      <a:pt x="0" y="244"/>
                      <a:pt x="61" y="335"/>
                      <a:pt x="122" y="366"/>
                    </a:cubicBezTo>
                    <a:cubicBezTo>
                      <a:pt x="244" y="426"/>
                      <a:pt x="380" y="457"/>
                      <a:pt x="521" y="457"/>
                    </a:cubicBezTo>
                    <a:cubicBezTo>
                      <a:pt x="661" y="457"/>
                      <a:pt x="806" y="426"/>
                      <a:pt x="943" y="366"/>
                    </a:cubicBezTo>
                    <a:cubicBezTo>
                      <a:pt x="973" y="366"/>
                      <a:pt x="1003" y="214"/>
                      <a:pt x="973" y="153"/>
                    </a:cubicBezTo>
                    <a:cubicBezTo>
                      <a:pt x="943" y="92"/>
                      <a:pt x="851" y="31"/>
                      <a:pt x="791" y="31"/>
                    </a:cubicBezTo>
                    <a:cubicBezTo>
                      <a:pt x="760" y="21"/>
                      <a:pt x="730" y="18"/>
                      <a:pt x="699" y="18"/>
                    </a:cubicBezTo>
                    <a:cubicBezTo>
                      <a:pt x="639" y="18"/>
                      <a:pt x="578" y="31"/>
                      <a:pt x="517" y="31"/>
                    </a:cubicBezTo>
                    <a:cubicBezTo>
                      <a:pt x="426" y="1"/>
                      <a:pt x="335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71" name="Google Shape;17171;p18"/>
              <p:cNvSpPr/>
              <p:nvPr/>
            </p:nvSpPr>
            <p:spPr>
              <a:xfrm>
                <a:off x="5360550" y="3072525"/>
                <a:ext cx="23575" cy="16275"/>
              </a:xfrm>
              <a:custGeom>
                <a:avLst/>
                <a:gdLst/>
                <a:ahLst/>
                <a:cxnLst/>
                <a:rect l="l" t="t" r="r" b="b"/>
                <a:pathLst>
                  <a:path w="943" h="651" extrusionOk="0">
                    <a:moveTo>
                      <a:pt x="653" y="0"/>
                    </a:moveTo>
                    <a:cubicBezTo>
                      <a:pt x="615" y="0"/>
                      <a:pt x="578" y="11"/>
                      <a:pt x="548" y="31"/>
                    </a:cubicBezTo>
                    <a:cubicBezTo>
                      <a:pt x="365" y="122"/>
                      <a:pt x="122" y="92"/>
                      <a:pt x="0" y="304"/>
                    </a:cubicBezTo>
                    <a:cubicBezTo>
                      <a:pt x="183" y="426"/>
                      <a:pt x="365" y="517"/>
                      <a:pt x="548" y="639"/>
                    </a:cubicBezTo>
                    <a:cubicBezTo>
                      <a:pt x="570" y="646"/>
                      <a:pt x="597" y="650"/>
                      <a:pt x="625" y="650"/>
                    </a:cubicBezTo>
                    <a:cubicBezTo>
                      <a:pt x="709" y="650"/>
                      <a:pt x="806" y="616"/>
                      <a:pt x="852" y="548"/>
                    </a:cubicBezTo>
                    <a:cubicBezTo>
                      <a:pt x="943" y="396"/>
                      <a:pt x="943" y="244"/>
                      <a:pt x="852" y="122"/>
                    </a:cubicBezTo>
                    <a:cubicBezTo>
                      <a:pt x="811" y="41"/>
                      <a:pt x="730" y="0"/>
                      <a:pt x="6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72" name="Google Shape;17172;p18"/>
              <p:cNvSpPr/>
              <p:nvPr/>
            </p:nvSpPr>
            <p:spPr>
              <a:xfrm>
                <a:off x="5273150" y="3362050"/>
                <a:ext cx="190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00" extrusionOk="0">
                    <a:moveTo>
                      <a:pt x="396" y="0"/>
                    </a:moveTo>
                    <a:cubicBezTo>
                      <a:pt x="183" y="0"/>
                      <a:pt x="31" y="61"/>
                      <a:pt x="31" y="304"/>
                    </a:cubicBezTo>
                    <a:cubicBezTo>
                      <a:pt x="1" y="486"/>
                      <a:pt x="153" y="669"/>
                      <a:pt x="366" y="699"/>
                    </a:cubicBezTo>
                    <a:cubicBezTo>
                      <a:pt x="578" y="699"/>
                      <a:pt x="700" y="578"/>
                      <a:pt x="730" y="365"/>
                    </a:cubicBezTo>
                    <a:cubicBezTo>
                      <a:pt x="761" y="152"/>
                      <a:pt x="578" y="31"/>
                      <a:pt x="3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73" name="Google Shape;17173;p18"/>
              <p:cNvSpPr/>
              <p:nvPr/>
            </p:nvSpPr>
            <p:spPr>
              <a:xfrm>
                <a:off x="5287600" y="3472225"/>
                <a:ext cx="1750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670" extrusionOk="0">
                    <a:moveTo>
                      <a:pt x="396" y="1"/>
                    </a:moveTo>
                    <a:cubicBezTo>
                      <a:pt x="183" y="1"/>
                      <a:pt x="31" y="61"/>
                      <a:pt x="31" y="304"/>
                    </a:cubicBezTo>
                    <a:cubicBezTo>
                      <a:pt x="0" y="487"/>
                      <a:pt x="122" y="669"/>
                      <a:pt x="335" y="669"/>
                    </a:cubicBezTo>
                    <a:cubicBezTo>
                      <a:pt x="548" y="669"/>
                      <a:pt x="639" y="548"/>
                      <a:pt x="700" y="304"/>
                    </a:cubicBezTo>
                    <a:cubicBezTo>
                      <a:pt x="700" y="122"/>
                      <a:pt x="548" y="1"/>
                      <a:pt x="3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74" name="Google Shape;17174;p18"/>
              <p:cNvSpPr/>
              <p:nvPr/>
            </p:nvSpPr>
            <p:spPr>
              <a:xfrm>
                <a:off x="5598400" y="3285950"/>
                <a:ext cx="17500" cy="1695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678" extrusionOk="0">
                    <a:moveTo>
                      <a:pt x="394" y="1"/>
                    </a:moveTo>
                    <a:cubicBezTo>
                      <a:pt x="375" y="1"/>
                      <a:pt x="356" y="2"/>
                      <a:pt x="335" y="5"/>
                    </a:cubicBezTo>
                    <a:cubicBezTo>
                      <a:pt x="152" y="5"/>
                      <a:pt x="0" y="187"/>
                      <a:pt x="31" y="369"/>
                    </a:cubicBezTo>
                    <a:cubicBezTo>
                      <a:pt x="31" y="536"/>
                      <a:pt x="183" y="677"/>
                      <a:pt x="348" y="677"/>
                    </a:cubicBezTo>
                    <a:cubicBezTo>
                      <a:pt x="364" y="677"/>
                      <a:pt x="380" y="676"/>
                      <a:pt x="395" y="673"/>
                    </a:cubicBezTo>
                    <a:cubicBezTo>
                      <a:pt x="639" y="673"/>
                      <a:pt x="699" y="521"/>
                      <a:pt x="699" y="339"/>
                    </a:cubicBezTo>
                    <a:cubicBezTo>
                      <a:pt x="672" y="144"/>
                      <a:pt x="593" y="1"/>
                      <a:pt x="3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75" name="Google Shape;17175;p18"/>
              <p:cNvSpPr/>
              <p:nvPr/>
            </p:nvSpPr>
            <p:spPr>
              <a:xfrm>
                <a:off x="5495050" y="3102925"/>
                <a:ext cx="2055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1008" extrusionOk="0">
                    <a:moveTo>
                      <a:pt x="274" y="0"/>
                    </a:moveTo>
                    <a:cubicBezTo>
                      <a:pt x="0" y="183"/>
                      <a:pt x="92" y="456"/>
                      <a:pt x="92" y="730"/>
                    </a:cubicBezTo>
                    <a:cubicBezTo>
                      <a:pt x="170" y="906"/>
                      <a:pt x="350" y="1007"/>
                      <a:pt x="533" y="1007"/>
                    </a:cubicBezTo>
                    <a:cubicBezTo>
                      <a:pt x="634" y="1007"/>
                      <a:pt x="735" y="977"/>
                      <a:pt x="821" y="912"/>
                    </a:cubicBezTo>
                    <a:cubicBezTo>
                      <a:pt x="700" y="669"/>
                      <a:pt x="396" y="456"/>
                      <a:pt x="487" y="91"/>
                    </a:cubicBezTo>
                    <a:cubicBezTo>
                      <a:pt x="426" y="61"/>
                      <a:pt x="365" y="31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76" name="Google Shape;17176;p18"/>
              <p:cNvSpPr/>
              <p:nvPr/>
            </p:nvSpPr>
            <p:spPr>
              <a:xfrm>
                <a:off x="5501125" y="3162200"/>
                <a:ext cx="18275" cy="177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11" extrusionOk="0">
                    <a:moveTo>
                      <a:pt x="213" y="0"/>
                    </a:moveTo>
                    <a:cubicBezTo>
                      <a:pt x="183" y="91"/>
                      <a:pt x="122" y="183"/>
                      <a:pt x="92" y="304"/>
                    </a:cubicBezTo>
                    <a:cubicBezTo>
                      <a:pt x="1" y="456"/>
                      <a:pt x="61" y="638"/>
                      <a:pt x="244" y="699"/>
                    </a:cubicBezTo>
                    <a:cubicBezTo>
                      <a:pt x="273" y="706"/>
                      <a:pt x="303" y="710"/>
                      <a:pt x="334" y="710"/>
                    </a:cubicBezTo>
                    <a:cubicBezTo>
                      <a:pt x="434" y="710"/>
                      <a:pt x="539" y="671"/>
                      <a:pt x="609" y="578"/>
                    </a:cubicBezTo>
                    <a:cubicBezTo>
                      <a:pt x="730" y="456"/>
                      <a:pt x="730" y="274"/>
                      <a:pt x="609" y="183"/>
                    </a:cubicBezTo>
                    <a:cubicBezTo>
                      <a:pt x="517" y="61"/>
                      <a:pt x="365" y="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77" name="Google Shape;17177;p18"/>
              <p:cNvSpPr/>
              <p:nvPr/>
            </p:nvSpPr>
            <p:spPr>
              <a:xfrm>
                <a:off x="5146250" y="3185175"/>
                <a:ext cx="18275" cy="165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62" extrusionOk="0">
                    <a:moveTo>
                      <a:pt x="309" y="1"/>
                    </a:moveTo>
                    <a:cubicBezTo>
                      <a:pt x="191" y="1"/>
                      <a:pt x="77" y="69"/>
                      <a:pt x="31" y="206"/>
                    </a:cubicBezTo>
                    <a:cubicBezTo>
                      <a:pt x="1" y="327"/>
                      <a:pt x="31" y="479"/>
                      <a:pt x="153" y="571"/>
                    </a:cubicBezTo>
                    <a:cubicBezTo>
                      <a:pt x="214" y="631"/>
                      <a:pt x="290" y="662"/>
                      <a:pt x="366" y="662"/>
                    </a:cubicBezTo>
                    <a:cubicBezTo>
                      <a:pt x="442" y="662"/>
                      <a:pt x="518" y="631"/>
                      <a:pt x="578" y="571"/>
                    </a:cubicBezTo>
                    <a:cubicBezTo>
                      <a:pt x="670" y="479"/>
                      <a:pt x="730" y="327"/>
                      <a:pt x="730" y="175"/>
                    </a:cubicBezTo>
                    <a:cubicBezTo>
                      <a:pt x="639" y="115"/>
                      <a:pt x="518" y="84"/>
                      <a:pt x="426" y="23"/>
                    </a:cubicBezTo>
                    <a:cubicBezTo>
                      <a:pt x="388" y="8"/>
                      <a:pt x="349" y="1"/>
                      <a:pt x="3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78" name="Google Shape;17178;p18"/>
              <p:cNvSpPr/>
              <p:nvPr/>
            </p:nvSpPr>
            <p:spPr>
              <a:xfrm>
                <a:off x="5437300" y="3535300"/>
                <a:ext cx="243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626" extrusionOk="0">
                    <a:moveTo>
                      <a:pt x="548" y="0"/>
                    </a:moveTo>
                    <a:cubicBezTo>
                      <a:pt x="304" y="61"/>
                      <a:pt x="0" y="183"/>
                      <a:pt x="152" y="487"/>
                    </a:cubicBezTo>
                    <a:cubicBezTo>
                      <a:pt x="205" y="582"/>
                      <a:pt x="295" y="625"/>
                      <a:pt x="398" y="625"/>
                    </a:cubicBezTo>
                    <a:cubicBezTo>
                      <a:pt x="592" y="625"/>
                      <a:pt x="834" y="471"/>
                      <a:pt x="973" y="213"/>
                    </a:cubicBezTo>
                    <a:cubicBezTo>
                      <a:pt x="851" y="92"/>
                      <a:pt x="700" y="0"/>
                      <a:pt x="5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79" name="Google Shape;17179;p18"/>
              <p:cNvSpPr/>
              <p:nvPr/>
            </p:nvSpPr>
            <p:spPr>
              <a:xfrm>
                <a:off x="5406150" y="3578525"/>
                <a:ext cx="16725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669" h="643" extrusionOk="0">
                    <a:moveTo>
                      <a:pt x="366" y="0"/>
                    </a:moveTo>
                    <a:cubicBezTo>
                      <a:pt x="163" y="0"/>
                      <a:pt x="58" y="146"/>
                      <a:pt x="31" y="369"/>
                    </a:cubicBezTo>
                    <a:cubicBezTo>
                      <a:pt x="0" y="521"/>
                      <a:pt x="122" y="642"/>
                      <a:pt x="274" y="642"/>
                    </a:cubicBezTo>
                    <a:cubicBezTo>
                      <a:pt x="456" y="642"/>
                      <a:pt x="638" y="521"/>
                      <a:pt x="669" y="338"/>
                    </a:cubicBezTo>
                    <a:cubicBezTo>
                      <a:pt x="669" y="186"/>
                      <a:pt x="578" y="34"/>
                      <a:pt x="426" y="4"/>
                    </a:cubicBezTo>
                    <a:cubicBezTo>
                      <a:pt x="405" y="1"/>
                      <a:pt x="385" y="0"/>
                      <a:pt x="3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80" name="Google Shape;17180;p18"/>
              <p:cNvSpPr/>
              <p:nvPr/>
            </p:nvSpPr>
            <p:spPr>
              <a:xfrm>
                <a:off x="5360625" y="3423500"/>
                <a:ext cx="17425" cy="16175"/>
              </a:xfrm>
              <a:custGeom>
                <a:avLst/>
                <a:gdLst/>
                <a:ahLst/>
                <a:cxnLst/>
                <a:rect l="l" t="t" r="r" b="b"/>
                <a:pathLst>
                  <a:path w="697" h="647" extrusionOk="0">
                    <a:moveTo>
                      <a:pt x="315" y="0"/>
                    </a:moveTo>
                    <a:cubicBezTo>
                      <a:pt x="150" y="0"/>
                      <a:pt x="0" y="144"/>
                      <a:pt x="28" y="339"/>
                    </a:cubicBezTo>
                    <a:cubicBezTo>
                      <a:pt x="56" y="505"/>
                      <a:pt x="185" y="646"/>
                      <a:pt x="369" y="646"/>
                    </a:cubicBezTo>
                    <a:cubicBezTo>
                      <a:pt x="387" y="646"/>
                      <a:pt x="405" y="645"/>
                      <a:pt x="423" y="643"/>
                    </a:cubicBezTo>
                    <a:cubicBezTo>
                      <a:pt x="605" y="643"/>
                      <a:pt x="697" y="551"/>
                      <a:pt x="697" y="339"/>
                    </a:cubicBezTo>
                    <a:cubicBezTo>
                      <a:pt x="697" y="156"/>
                      <a:pt x="545" y="4"/>
                      <a:pt x="362" y="4"/>
                    </a:cubicBezTo>
                    <a:cubicBezTo>
                      <a:pt x="347" y="2"/>
                      <a:pt x="331" y="0"/>
                      <a:pt x="3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81" name="Google Shape;17181;p18"/>
              <p:cNvSpPr/>
              <p:nvPr/>
            </p:nvSpPr>
            <p:spPr>
              <a:xfrm>
                <a:off x="5416075" y="3186425"/>
                <a:ext cx="1670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12" extrusionOk="0">
                    <a:moveTo>
                      <a:pt x="323" y="0"/>
                    </a:moveTo>
                    <a:cubicBezTo>
                      <a:pt x="155" y="0"/>
                      <a:pt x="1" y="169"/>
                      <a:pt x="29" y="338"/>
                    </a:cubicBezTo>
                    <a:cubicBezTo>
                      <a:pt x="29" y="490"/>
                      <a:pt x="150" y="612"/>
                      <a:pt x="302" y="612"/>
                    </a:cubicBezTo>
                    <a:cubicBezTo>
                      <a:pt x="485" y="612"/>
                      <a:pt x="637" y="460"/>
                      <a:pt x="667" y="277"/>
                    </a:cubicBezTo>
                    <a:cubicBezTo>
                      <a:pt x="637" y="125"/>
                      <a:pt x="515" y="4"/>
                      <a:pt x="363" y="4"/>
                    </a:cubicBezTo>
                    <a:cubicBezTo>
                      <a:pt x="350" y="2"/>
                      <a:pt x="336" y="0"/>
                      <a:pt x="3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82" name="Google Shape;17182;p18"/>
              <p:cNvSpPr/>
              <p:nvPr/>
            </p:nvSpPr>
            <p:spPr>
              <a:xfrm>
                <a:off x="5273150" y="3432700"/>
                <a:ext cx="16000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640" h="716" extrusionOk="0">
                    <a:moveTo>
                      <a:pt x="396" y="1"/>
                    </a:moveTo>
                    <a:cubicBezTo>
                      <a:pt x="153" y="1"/>
                      <a:pt x="92" y="153"/>
                      <a:pt x="62" y="335"/>
                    </a:cubicBezTo>
                    <a:cubicBezTo>
                      <a:pt x="1" y="487"/>
                      <a:pt x="92" y="670"/>
                      <a:pt x="244" y="700"/>
                    </a:cubicBezTo>
                    <a:cubicBezTo>
                      <a:pt x="282" y="711"/>
                      <a:pt x="315" y="716"/>
                      <a:pt x="344" y="716"/>
                    </a:cubicBezTo>
                    <a:cubicBezTo>
                      <a:pt x="477" y="716"/>
                      <a:pt x="523" y="607"/>
                      <a:pt x="548" y="457"/>
                    </a:cubicBezTo>
                    <a:cubicBezTo>
                      <a:pt x="578" y="305"/>
                      <a:pt x="639" y="92"/>
                      <a:pt x="3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83" name="Google Shape;17183;p18"/>
              <p:cNvSpPr/>
              <p:nvPr/>
            </p:nvSpPr>
            <p:spPr>
              <a:xfrm>
                <a:off x="5366625" y="3641675"/>
                <a:ext cx="15225" cy="1535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4" extrusionOk="0">
                    <a:moveTo>
                      <a:pt x="274" y="1"/>
                    </a:moveTo>
                    <a:cubicBezTo>
                      <a:pt x="153" y="62"/>
                      <a:pt x="1" y="122"/>
                      <a:pt x="1" y="335"/>
                    </a:cubicBezTo>
                    <a:cubicBezTo>
                      <a:pt x="1" y="487"/>
                      <a:pt x="92" y="609"/>
                      <a:pt x="274" y="609"/>
                    </a:cubicBezTo>
                    <a:cubicBezTo>
                      <a:pt x="293" y="612"/>
                      <a:pt x="311" y="613"/>
                      <a:pt x="329" y="613"/>
                    </a:cubicBezTo>
                    <a:cubicBezTo>
                      <a:pt x="486" y="613"/>
                      <a:pt x="609" y="496"/>
                      <a:pt x="609" y="305"/>
                    </a:cubicBezTo>
                    <a:cubicBezTo>
                      <a:pt x="609" y="153"/>
                      <a:pt x="487" y="62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84" name="Google Shape;17184;p18"/>
              <p:cNvSpPr/>
              <p:nvPr/>
            </p:nvSpPr>
            <p:spPr>
              <a:xfrm>
                <a:off x="5133350" y="2943350"/>
                <a:ext cx="1672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48" extrusionOk="0">
                    <a:moveTo>
                      <a:pt x="395" y="0"/>
                    </a:moveTo>
                    <a:cubicBezTo>
                      <a:pt x="152" y="0"/>
                      <a:pt x="0" y="31"/>
                      <a:pt x="0" y="243"/>
                    </a:cubicBezTo>
                    <a:cubicBezTo>
                      <a:pt x="0" y="487"/>
                      <a:pt x="182" y="547"/>
                      <a:pt x="334" y="547"/>
                    </a:cubicBezTo>
                    <a:cubicBezTo>
                      <a:pt x="517" y="547"/>
                      <a:pt x="638" y="456"/>
                      <a:pt x="638" y="304"/>
                    </a:cubicBezTo>
                    <a:cubicBezTo>
                      <a:pt x="669" y="152"/>
                      <a:pt x="547" y="0"/>
                      <a:pt x="3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85" name="Google Shape;17185;p18"/>
              <p:cNvSpPr/>
              <p:nvPr/>
            </p:nvSpPr>
            <p:spPr>
              <a:xfrm>
                <a:off x="5444125" y="3350650"/>
                <a:ext cx="15225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3" extrusionOk="0">
                    <a:moveTo>
                      <a:pt x="366" y="0"/>
                    </a:moveTo>
                    <a:cubicBezTo>
                      <a:pt x="123" y="0"/>
                      <a:pt x="62" y="183"/>
                      <a:pt x="31" y="335"/>
                    </a:cubicBezTo>
                    <a:cubicBezTo>
                      <a:pt x="1" y="487"/>
                      <a:pt x="92" y="578"/>
                      <a:pt x="214" y="608"/>
                    </a:cubicBezTo>
                    <a:cubicBezTo>
                      <a:pt x="232" y="611"/>
                      <a:pt x="251" y="613"/>
                      <a:pt x="269" y="613"/>
                    </a:cubicBezTo>
                    <a:cubicBezTo>
                      <a:pt x="432" y="613"/>
                      <a:pt x="582" y="495"/>
                      <a:pt x="609" y="304"/>
                    </a:cubicBezTo>
                    <a:cubicBezTo>
                      <a:pt x="609" y="152"/>
                      <a:pt x="487" y="61"/>
                      <a:pt x="3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86" name="Google Shape;17186;p18"/>
              <p:cNvSpPr/>
              <p:nvPr/>
            </p:nvSpPr>
            <p:spPr>
              <a:xfrm>
                <a:off x="5716175" y="2934275"/>
                <a:ext cx="18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46" extrusionOk="0">
                    <a:moveTo>
                      <a:pt x="433" y="0"/>
                    </a:moveTo>
                    <a:cubicBezTo>
                      <a:pt x="341" y="0"/>
                      <a:pt x="250" y="39"/>
                      <a:pt x="183" y="120"/>
                    </a:cubicBezTo>
                    <a:cubicBezTo>
                      <a:pt x="31" y="242"/>
                      <a:pt x="1" y="394"/>
                      <a:pt x="183" y="546"/>
                    </a:cubicBezTo>
                    <a:cubicBezTo>
                      <a:pt x="457" y="546"/>
                      <a:pt x="730" y="546"/>
                      <a:pt x="730" y="181"/>
                    </a:cubicBezTo>
                    <a:cubicBezTo>
                      <a:pt x="662" y="62"/>
                      <a:pt x="547" y="0"/>
                      <a:pt x="4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87" name="Google Shape;17187;p18"/>
              <p:cNvSpPr/>
              <p:nvPr/>
            </p:nvSpPr>
            <p:spPr>
              <a:xfrm>
                <a:off x="5606000" y="3045025"/>
                <a:ext cx="190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75" extrusionOk="0">
                    <a:moveTo>
                      <a:pt x="374" y="1"/>
                    </a:moveTo>
                    <a:cubicBezTo>
                      <a:pt x="269" y="1"/>
                      <a:pt x="177" y="54"/>
                      <a:pt x="122" y="219"/>
                    </a:cubicBezTo>
                    <a:cubicBezTo>
                      <a:pt x="0" y="523"/>
                      <a:pt x="365" y="462"/>
                      <a:pt x="517" y="553"/>
                    </a:cubicBezTo>
                    <a:cubicBezTo>
                      <a:pt x="578" y="614"/>
                      <a:pt x="669" y="645"/>
                      <a:pt x="730" y="675"/>
                    </a:cubicBezTo>
                    <a:cubicBezTo>
                      <a:pt x="760" y="523"/>
                      <a:pt x="760" y="310"/>
                      <a:pt x="760" y="128"/>
                    </a:cubicBezTo>
                    <a:cubicBezTo>
                      <a:pt x="644" y="78"/>
                      <a:pt x="500" y="1"/>
                      <a:pt x="3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88" name="Google Shape;17188;p18"/>
              <p:cNvSpPr/>
              <p:nvPr/>
            </p:nvSpPr>
            <p:spPr>
              <a:xfrm>
                <a:off x="5517850" y="3007175"/>
                <a:ext cx="175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913" extrusionOk="0">
                    <a:moveTo>
                      <a:pt x="92" y="0"/>
                    </a:moveTo>
                    <a:lnTo>
                      <a:pt x="92" y="0"/>
                    </a:lnTo>
                    <a:cubicBezTo>
                      <a:pt x="122" y="365"/>
                      <a:pt x="0" y="760"/>
                      <a:pt x="456" y="912"/>
                    </a:cubicBezTo>
                    <a:cubicBezTo>
                      <a:pt x="487" y="639"/>
                      <a:pt x="699" y="335"/>
                      <a:pt x="487" y="31"/>
                    </a:cubicBezTo>
                    <a:lnTo>
                      <a:pt x="9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89" name="Google Shape;17189;p18"/>
              <p:cNvSpPr/>
              <p:nvPr/>
            </p:nvSpPr>
            <p:spPr>
              <a:xfrm>
                <a:off x="5416775" y="3010075"/>
                <a:ext cx="15225" cy="13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57" extrusionOk="0">
                    <a:moveTo>
                      <a:pt x="327" y="0"/>
                    </a:moveTo>
                    <a:cubicBezTo>
                      <a:pt x="170" y="0"/>
                      <a:pt x="27" y="90"/>
                      <a:pt x="1" y="249"/>
                    </a:cubicBezTo>
                    <a:cubicBezTo>
                      <a:pt x="1" y="401"/>
                      <a:pt x="122" y="523"/>
                      <a:pt x="274" y="553"/>
                    </a:cubicBezTo>
                    <a:cubicBezTo>
                      <a:pt x="290" y="556"/>
                      <a:pt x="305" y="557"/>
                      <a:pt x="320" y="557"/>
                    </a:cubicBezTo>
                    <a:cubicBezTo>
                      <a:pt x="482" y="557"/>
                      <a:pt x="609" y="413"/>
                      <a:pt x="609" y="219"/>
                    </a:cubicBezTo>
                    <a:cubicBezTo>
                      <a:pt x="609" y="97"/>
                      <a:pt x="517" y="6"/>
                      <a:pt x="396" y="6"/>
                    </a:cubicBezTo>
                    <a:cubicBezTo>
                      <a:pt x="373" y="2"/>
                      <a:pt x="350" y="0"/>
                      <a:pt x="3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90" name="Google Shape;17190;p18"/>
              <p:cNvSpPr/>
              <p:nvPr/>
            </p:nvSpPr>
            <p:spPr>
              <a:xfrm>
                <a:off x="5622700" y="2982850"/>
                <a:ext cx="15225" cy="146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85" extrusionOk="0">
                    <a:moveTo>
                      <a:pt x="366" y="1"/>
                    </a:moveTo>
                    <a:cubicBezTo>
                      <a:pt x="153" y="1"/>
                      <a:pt x="1" y="153"/>
                      <a:pt x="31" y="335"/>
                    </a:cubicBezTo>
                    <a:cubicBezTo>
                      <a:pt x="31" y="494"/>
                      <a:pt x="147" y="584"/>
                      <a:pt x="278" y="584"/>
                    </a:cubicBezTo>
                    <a:cubicBezTo>
                      <a:pt x="297" y="584"/>
                      <a:pt x="316" y="582"/>
                      <a:pt x="335" y="578"/>
                    </a:cubicBezTo>
                    <a:cubicBezTo>
                      <a:pt x="518" y="578"/>
                      <a:pt x="609" y="487"/>
                      <a:pt x="609" y="274"/>
                    </a:cubicBezTo>
                    <a:cubicBezTo>
                      <a:pt x="609" y="153"/>
                      <a:pt x="518" y="1"/>
                      <a:pt x="3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91" name="Google Shape;17191;p18"/>
              <p:cNvSpPr/>
              <p:nvPr/>
            </p:nvSpPr>
            <p:spPr>
              <a:xfrm>
                <a:off x="5524675" y="3230325"/>
                <a:ext cx="16750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28" extrusionOk="0">
                    <a:moveTo>
                      <a:pt x="345" y="1"/>
                    </a:moveTo>
                    <a:cubicBezTo>
                      <a:pt x="204" y="1"/>
                      <a:pt x="80" y="55"/>
                      <a:pt x="31" y="224"/>
                    </a:cubicBezTo>
                    <a:cubicBezTo>
                      <a:pt x="1" y="375"/>
                      <a:pt x="122" y="527"/>
                      <a:pt x="274" y="527"/>
                    </a:cubicBezTo>
                    <a:cubicBezTo>
                      <a:pt x="457" y="527"/>
                      <a:pt x="609" y="436"/>
                      <a:pt x="639" y="254"/>
                    </a:cubicBezTo>
                    <a:cubicBezTo>
                      <a:pt x="670" y="132"/>
                      <a:pt x="578" y="41"/>
                      <a:pt x="457" y="11"/>
                    </a:cubicBezTo>
                    <a:cubicBezTo>
                      <a:pt x="419" y="4"/>
                      <a:pt x="381" y="1"/>
                      <a:pt x="3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92" name="Google Shape;17192;p18"/>
              <p:cNvSpPr/>
              <p:nvPr/>
            </p:nvSpPr>
            <p:spPr>
              <a:xfrm>
                <a:off x="5346100" y="3251700"/>
                <a:ext cx="16000" cy="19175"/>
              </a:xfrm>
              <a:custGeom>
                <a:avLst/>
                <a:gdLst/>
                <a:ahLst/>
                <a:cxnLst/>
                <a:rect l="l" t="t" r="r" b="b"/>
                <a:pathLst>
                  <a:path w="640" h="767" extrusionOk="0">
                    <a:moveTo>
                      <a:pt x="288" y="1"/>
                    </a:moveTo>
                    <a:cubicBezTo>
                      <a:pt x="243" y="1"/>
                      <a:pt x="149" y="76"/>
                      <a:pt x="123" y="128"/>
                    </a:cubicBezTo>
                    <a:cubicBezTo>
                      <a:pt x="1" y="432"/>
                      <a:pt x="244" y="554"/>
                      <a:pt x="548" y="767"/>
                    </a:cubicBezTo>
                    <a:cubicBezTo>
                      <a:pt x="548" y="402"/>
                      <a:pt x="639" y="128"/>
                      <a:pt x="305" y="7"/>
                    </a:cubicBezTo>
                    <a:cubicBezTo>
                      <a:pt x="301" y="3"/>
                      <a:pt x="295" y="1"/>
                      <a:pt x="2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93" name="Google Shape;17193;p18"/>
              <p:cNvSpPr/>
              <p:nvPr/>
            </p:nvSpPr>
            <p:spPr>
              <a:xfrm>
                <a:off x="5811925" y="3074675"/>
                <a:ext cx="12950" cy="147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89" extrusionOk="0">
                    <a:moveTo>
                      <a:pt x="250" y="1"/>
                    </a:moveTo>
                    <a:cubicBezTo>
                      <a:pt x="104" y="1"/>
                      <a:pt x="31" y="113"/>
                      <a:pt x="31" y="249"/>
                    </a:cubicBezTo>
                    <a:cubicBezTo>
                      <a:pt x="0" y="431"/>
                      <a:pt x="61" y="553"/>
                      <a:pt x="244" y="583"/>
                    </a:cubicBezTo>
                    <a:cubicBezTo>
                      <a:pt x="263" y="587"/>
                      <a:pt x="281" y="589"/>
                      <a:pt x="299" y="589"/>
                    </a:cubicBezTo>
                    <a:cubicBezTo>
                      <a:pt x="418" y="589"/>
                      <a:pt x="491" y="499"/>
                      <a:pt x="517" y="340"/>
                    </a:cubicBezTo>
                    <a:cubicBezTo>
                      <a:pt x="517" y="158"/>
                      <a:pt x="487" y="36"/>
                      <a:pt x="304" y="6"/>
                    </a:cubicBezTo>
                    <a:cubicBezTo>
                      <a:pt x="285" y="2"/>
                      <a:pt x="267" y="1"/>
                      <a:pt x="2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94" name="Google Shape;17194;p18"/>
              <p:cNvSpPr/>
              <p:nvPr/>
            </p:nvSpPr>
            <p:spPr>
              <a:xfrm>
                <a:off x="5498100" y="3068850"/>
                <a:ext cx="19700" cy="157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629" extrusionOk="0">
                    <a:moveTo>
                      <a:pt x="545" y="0"/>
                    </a:moveTo>
                    <a:cubicBezTo>
                      <a:pt x="435" y="0"/>
                      <a:pt x="291" y="49"/>
                      <a:pt x="152" y="87"/>
                    </a:cubicBezTo>
                    <a:cubicBezTo>
                      <a:pt x="91" y="239"/>
                      <a:pt x="0" y="421"/>
                      <a:pt x="182" y="543"/>
                    </a:cubicBezTo>
                    <a:cubicBezTo>
                      <a:pt x="242" y="602"/>
                      <a:pt x="319" y="629"/>
                      <a:pt x="398" y="629"/>
                    </a:cubicBezTo>
                    <a:cubicBezTo>
                      <a:pt x="520" y="629"/>
                      <a:pt x="644" y="563"/>
                      <a:pt x="699" y="451"/>
                    </a:cubicBezTo>
                    <a:cubicBezTo>
                      <a:pt x="788" y="96"/>
                      <a:pt x="700" y="0"/>
                      <a:pt x="5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95" name="Google Shape;17195;p18"/>
              <p:cNvSpPr/>
              <p:nvPr/>
            </p:nvSpPr>
            <p:spPr>
              <a:xfrm>
                <a:off x="5455525" y="3023700"/>
                <a:ext cx="15225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29" extrusionOk="0">
                    <a:moveTo>
                      <a:pt x="198" y="1"/>
                    </a:moveTo>
                    <a:cubicBezTo>
                      <a:pt x="130" y="1"/>
                      <a:pt x="62" y="23"/>
                      <a:pt x="1" y="69"/>
                    </a:cubicBezTo>
                    <a:cubicBezTo>
                      <a:pt x="1" y="371"/>
                      <a:pt x="61" y="672"/>
                      <a:pt x="389" y="796"/>
                    </a:cubicBezTo>
                    <a:lnTo>
                      <a:pt x="389" y="796"/>
                    </a:lnTo>
                    <a:cubicBezTo>
                      <a:pt x="442" y="722"/>
                      <a:pt x="495" y="669"/>
                      <a:pt x="548" y="616"/>
                    </a:cubicBezTo>
                    <a:cubicBezTo>
                      <a:pt x="578" y="434"/>
                      <a:pt x="609" y="221"/>
                      <a:pt x="396" y="69"/>
                    </a:cubicBezTo>
                    <a:cubicBezTo>
                      <a:pt x="335" y="23"/>
                      <a:pt x="267" y="1"/>
                      <a:pt x="198" y="1"/>
                    </a:cubicBezTo>
                    <a:close/>
                    <a:moveTo>
                      <a:pt x="389" y="796"/>
                    </a:moveTo>
                    <a:cubicBezTo>
                      <a:pt x="381" y="806"/>
                      <a:pt x="373" y="817"/>
                      <a:pt x="366" y="829"/>
                    </a:cubicBezTo>
                    <a:lnTo>
                      <a:pt x="396" y="798"/>
                    </a:lnTo>
                    <a:cubicBezTo>
                      <a:pt x="394" y="798"/>
                      <a:pt x="391" y="797"/>
                      <a:pt x="389" y="79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96" name="Google Shape;17196;p18"/>
              <p:cNvSpPr/>
              <p:nvPr/>
            </p:nvSpPr>
            <p:spPr>
              <a:xfrm>
                <a:off x="5278475" y="3227550"/>
                <a:ext cx="12950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09" extrusionOk="0">
                    <a:moveTo>
                      <a:pt x="274" y="0"/>
                    </a:moveTo>
                    <a:cubicBezTo>
                      <a:pt x="61" y="0"/>
                      <a:pt x="1" y="122"/>
                      <a:pt x="1" y="274"/>
                    </a:cubicBezTo>
                    <a:cubicBezTo>
                      <a:pt x="1" y="426"/>
                      <a:pt x="31" y="608"/>
                      <a:pt x="213" y="608"/>
                    </a:cubicBezTo>
                    <a:cubicBezTo>
                      <a:pt x="365" y="608"/>
                      <a:pt x="487" y="486"/>
                      <a:pt x="487" y="335"/>
                    </a:cubicBezTo>
                    <a:cubicBezTo>
                      <a:pt x="517" y="183"/>
                      <a:pt x="396" y="31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97" name="Google Shape;17197;p18"/>
              <p:cNvSpPr/>
              <p:nvPr/>
            </p:nvSpPr>
            <p:spPr>
              <a:xfrm>
                <a:off x="5269350" y="3390800"/>
                <a:ext cx="12950" cy="124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97" extrusionOk="0">
                    <a:moveTo>
                      <a:pt x="298" y="1"/>
                    </a:moveTo>
                    <a:cubicBezTo>
                      <a:pt x="281" y="1"/>
                      <a:pt x="263" y="2"/>
                      <a:pt x="244" y="5"/>
                    </a:cubicBezTo>
                    <a:cubicBezTo>
                      <a:pt x="123" y="5"/>
                      <a:pt x="1" y="127"/>
                      <a:pt x="31" y="248"/>
                    </a:cubicBezTo>
                    <a:cubicBezTo>
                      <a:pt x="4" y="384"/>
                      <a:pt x="123" y="496"/>
                      <a:pt x="258" y="496"/>
                    </a:cubicBezTo>
                    <a:cubicBezTo>
                      <a:pt x="273" y="496"/>
                      <a:pt x="289" y="495"/>
                      <a:pt x="305" y="492"/>
                    </a:cubicBezTo>
                    <a:cubicBezTo>
                      <a:pt x="457" y="461"/>
                      <a:pt x="487" y="370"/>
                      <a:pt x="518" y="248"/>
                    </a:cubicBezTo>
                    <a:cubicBezTo>
                      <a:pt x="518" y="112"/>
                      <a:pt x="445" y="1"/>
                      <a:pt x="2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98" name="Google Shape;17198;p18"/>
              <p:cNvSpPr/>
              <p:nvPr/>
            </p:nvSpPr>
            <p:spPr>
              <a:xfrm>
                <a:off x="5479100" y="2866500"/>
                <a:ext cx="1445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534" extrusionOk="0">
                    <a:moveTo>
                      <a:pt x="253" y="1"/>
                    </a:moveTo>
                    <a:cubicBezTo>
                      <a:pt x="52" y="1"/>
                      <a:pt x="0" y="172"/>
                      <a:pt x="0" y="369"/>
                    </a:cubicBezTo>
                    <a:cubicBezTo>
                      <a:pt x="83" y="472"/>
                      <a:pt x="207" y="533"/>
                      <a:pt x="336" y="533"/>
                    </a:cubicBezTo>
                    <a:cubicBezTo>
                      <a:pt x="397" y="533"/>
                      <a:pt x="458" y="520"/>
                      <a:pt x="517" y="491"/>
                    </a:cubicBezTo>
                    <a:cubicBezTo>
                      <a:pt x="517" y="308"/>
                      <a:pt x="578" y="35"/>
                      <a:pt x="304" y="4"/>
                    </a:cubicBezTo>
                    <a:cubicBezTo>
                      <a:pt x="286" y="2"/>
                      <a:pt x="269" y="1"/>
                      <a:pt x="2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99" name="Google Shape;17199;p18"/>
              <p:cNvSpPr/>
              <p:nvPr/>
            </p:nvSpPr>
            <p:spPr>
              <a:xfrm>
                <a:off x="5280750" y="2930225"/>
                <a:ext cx="167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02" extrusionOk="0">
                    <a:moveTo>
                      <a:pt x="391" y="0"/>
                    </a:moveTo>
                    <a:cubicBezTo>
                      <a:pt x="346" y="0"/>
                      <a:pt x="297" y="12"/>
                      <a:pt x="244" y="39"/>
                    </a:cubicBezTo>
                    <a:cubicBezTo>
                      <a:pt x="1" y="160"/>
                      <a:pt x="92" y="373"/>
                      <a:pt x="274" y="525"/>
                    </a:cubicBezTo>
                    <a:cubicBezTo>
                      <a:pt x="357" y="572"/>
                      <a:pt x="430" y="601"/>
                      <a:pt x="491" y="601"/>
                    </a:cubicBezTo>
                    <a:cubicBezTo>
                      <a:pt x="587" y="601"/>
                      <a:pt x="651" y="529"/>
                      <a:pt x="670" y="343"/>
                    </a:cubicBezTo>
                    <a:cubicBezTo>
                      <a:pt x="646" y="153"/>
                      <a:pt x="548" y="0"/>
                      <a:pt x="3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00" name="Google Shape;17200;p18"/>
              <p:cNvSpPr/>
              <p:nvPr/>
            </p:nvSpPr>
            <p:spPr>
              <a:xfrm>
                <a:off x="5634100" y="3094550"/>
                <a:ext cx="12950" cy="122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88" extrusionOk="0">
                    <a:moveTo>
                      <a:pt x="244" y="1"/>
                    </a:moveTo>
                    <a:cubicBezTo>
                      <a:pt x="153" y="1"/>
                      <a:pt x="31" y="62"/>
                      <a:pt x="31" y="183"/>
                    </a:cubicBezTo>
                    <a:cubicBezTo>
                      <a:pt x="1" y="335"/>
                      <a:pt x="122" y="487"/>
                      <a:pt x="274" y="487"/>
                    </a:cubicBezTo>
                    <a:cubicBezTo>
                      <a:pt x="396" y="487"/>
                      <a:pt x="487" y="396"/>
                      <a:pt x="518" y="274"/>
                    </a:cubicBezTo>
                    <a:cubicBezTo>
                      <a:pt x="518" y="92"/>
                      <a:pt x="426" y="3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01" name="Google Shape;17201;p18"/>
              <p:cNvSpPr/>
              <p:nvPr/>
            </p:nvSpPr>
            <p:spPr>
              <a:xfrm>
                <a:off x="5376500" y="3121150"/>
                <a:ext cx="28150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761" extrusionOk="0">
                    <a:moveTo>
                      <a:pt x="92" y="1"/>
                    </a:moveTo>
                    <a:cubicBezTo>
                      <a:pt x="1" y="335"/>
                      <a:pt x="244" y="548"/>
                      <a:pt x="457" y="761"/>
                    </a:cubicBezTo>
                    <a:cubicBezTo>
                      <a:pt x="1125" y="305"/>
                      <a:pt x="335" y="244"/>
                      <a:pt x="244" y="31"/>
                    </a:cubicBezTo>
                    <a:cubicBezTo>
                      <a:pt x="183" y="1"/>
                      <a:pt x="153" y="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02" name="Google Shape;17202;p18"/>
              <p:cNvSpPr/>
              <p:nvPr/>
            </p:nvSpPr>
            <p:spPr>
              <a:xfrm>
                <a:off x="5350675" y="3139400"/>
                <a:ext cx="14450" cy="1990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796" extrusionOk="0">
                    <a:moveTo>
                      <a:pt x="213" y="0"/>
                    </a:moveTo>
                    <a:cubicBezTo>
                      <a:pt x="152" y="152"/>
                      <a:pt x="91" y="304"/>
                      <a:pt x="31" y="487"/>
                    </a:cubicBezTo>
                    <a:cubicBezTo>
                      <a:pt x="0" y="639"/>
                      <a:pt x="122" y="760"/>
                      <a:pt x="274" y="791"/>
                    </a:cubicBezTo>
                    <a:cubicBezTo>
                      <a:pt x="290" y="794"/>
                      <a:pt x="305" y="795"/>
                      <a:pt x="319" y="795"/>
                    </a:cubicBezTo>
                    <a:cubicBezTo>
                      <a:pt x="445" y="795"/>
                      <a:pt x="523" y="684"/>
                      <a:pt x="578" y="547"/>
                    </a:cubicBezTo>
                    <a:cubicBezTo>
                      <a:pt x="335" y="426"/>
                      <a:pt x="456" y="91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03" name="Google Shape;17203;p18"/>
              <p:cNvSpPr/>
              <p:nvPr/>
            </p:nvSpPr>
            <p:spPr>
              <a:xfrm>
                <a:off x="5238250" y="3172750"/>
                <a:ext cx="1442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77" h="490" extrusionOk="0">
                    <a:moveTo>
                      <a:pt x="293" y="0"/>
                    </a:moveTo>
                    <a:cubicBezTo>
                      <a:pt x="129" y="0"/>
                      <a:pt x="1" y="169"/>
                      <a:pt x="29" y="338"/>
                    </a:cubicBezTo>
                    <a:cubicBezTo>
                      <a:pt x="60" y="490"/>
                      <a:pt x="181" y="490"/>
                      <a:pt x="303" y="490"/>
                    </a:cubicBezTo>
                    <a:cubicBezTo>
                      <a:pt x="455" y="460"/>
                      <a:pt x="576" y="338"/>
                      <a:pt x="576" y="216"/>
                    </a:cubicBezTo>
                    <a:cubicBezTo>
                      <a:pt x="576" y="95"/>
                      <a:pt x="455" y="4"/>
                      <a:pt x="333" y="4"/>
                    </a:cubicBezTo>
                    <a:cubicBezTo>
                      <a:pt x="320" y="1"/>
                      <a:pt x="306" y="0"/>
                      <a:pt x="2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04" name="Google Shape;17204;p18"/>
              <p:cNvSpPr/>
              <p:nvPr/>
            </p:nvSpPr>
            <p:spPr>
              <a:xfrm>
                <a:off x="5438050" y="3259450"/>
                <a:ext cx="13700" cy="138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52" extrusionOk="0">
                    <a:moveTo>
                      <a:pt x="366" y="1"/>
                    </a:moveTo>
                    <a:cubicBezTo>
                      <a:pt x="214" y="1"/>
                      <a:pt x="62" y="92"/>
                      <a:pt x="31" y="244"/>
                    </a:cubicBezTo>
                    <a:cubicBezTo>
                      <a:pt x="1" y="396"/>
                      <a:pt x="92" y="548"/>
                      <a:pt x="274" y="548"/>
                    </a:cubicBezTo>
                    <a:cubicBezTo>
                      <a:pt x="288" y="551"/>
                      <a:pt x="300" y="552"/>
                      <a:pt x="313" y="552"/>
                    </a:cubicBezTo>
                    <a:cubicBezTo>
                      <a:pt x="442" y="552"/>
                      <a:pt x="518" y="413"/>
                      <a:pt x="518" y="274"/>
                    </a:cubicBezTo>
                    <a:cubicBezTo>
                      <a:pt x="548" y="153"/>
                      <a:pt x="518" y="31"/>
                      <a:pt x="3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05" name="Google Shape;17205;p18"/>
              <p:cNvSpPr/>
              <p:nvPr/>
            </p:nvSpPr>
            <p:spPr>
              <a:xfrm>
                <a:off x="5463125" y="3330875"/>
                <a:ext cx="15225" cy="122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88" extrusionOk="0">
                    <a:moveTo>
                      <a:pt x="366" y="1"/>
                    </a:moveTo>
                    <a:cubicBezTo>
                      <a:pt x="183" y="31"/>
                      <a:pt x="31" y="62"/>
                      <a:pt x="31" y="275"/>
                    </a:cubicBezTo>
                    <a:cubicBezTo>
                      <a:pt x="1" y="426"/>
                      <a:pt x="122" y="487"/>
                      <a:pt x="244" y="487"/>
                    </a:cubicBezTo>
                    <a:cubicBezTo>
                      <a:pt x="396" y="487"/>
                      <a:pt x="548" y="396"/>
                      <a:pt x="548" y="244"/>
                    </a:cubicBezTo>
                    <a:cubicBezTo>
                      <a:pt x="609" y="123"/>
                      <a:pt x="518" y="31"/>
                      <a:pt x="3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06" name="Google Shape;17206;p18"/>
              <p:cNvSpPr/>
              <p:nvPr/>
            </p:nvSpPr>
            <p:spPr>
              <a:xfrm>
                <a:off x="5410700" y="3108875"/>
                <a:ext cx="12175" cy="118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72" extrusionOk="0">
                    <a:moveTo>
                      <a:pt x="205" y="1"/>
                    </a:moveTo>
                    <a:cubicBezTo>
                      <a:pt x="98" y="1"/>
                      <a:pt x="1" y="109"/>
                      <a:pt x="1" y="218"/>
                    </a:cubicBezTo>
                    <a:cubicBezTo>
                      <a:pt x="1" y="340"/>
                      <a:pt x="92" y="461"/>
                      <a:pt x="213" y="461"/>
                    </a:cubicBezTo>
                    <a:cubicBezTo>
                      <a:pt x="239" y="468"/>
                      <a:pt x="264" y="472"/>
                      <a:pt x="288" y="472"/>
                    </a:cubicBezTo>
                    <a:cubicBezTo>
                      <a:pt x="373" y="472"/>
                      <a:pt x="439" y="422"/>
                      <a:pt x="487" y="279"/>
                    </a:cubicBezTo>
                    <a:cubicBezTo>
                      <a:pt x="456" y="127"/>
                      <a:pt x="365" y="36"/>
                      <a:pt x="244" y="5"/>
                    </a:cubicBezTo>
                    <a:cubicBezTo>
                      <a:pt x="231" y="2"/>
                      <a:pt x="218" y="1"/>
                      <a:pt x="2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07" name="Google Shape;17207;p18"/>
              <p:cNvSpPr/>
              <p:nvPr/>
            </p:nvSpPr>
            <p:spPr>
              <a:xfrm>
                <a:off x="5652350" y="2885025"/>
                <a:ext cx="12175" cy="1122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49" extrusionOk="0">
                    <a:moveTo>
                      <a:pt x="255" y="0"/>
                    </a:moveTo>
                    <a:cubicBezTo>
                      <a:pt x="145" y="0"/>
                      <a:pt x="31" y="69"/>
                      <a:pt x="0" y="206"/>
                    </a:cubicBezTo>
                    <a:cubicBezTo>
                      <a:pt x="0" y="327"/>
                      <a:pt x="31" y="449"/>
                      <a:pt x="183" y="449"/>
                    </a:cubicBezTo>
                    <a:cubicBezTo>
                      <a:pt x="361" y="449"/>
                      <a:pt x="452" y="362"/>
                      <a:pt x="484" y="189"/>
                    </a:cubicBezTo>
                    <a:lnTo>
                      <a:pt x="484" y="189"/>
                    </a:lnTo>
                    <a:cubicBezTo>
                      <a:pt x="485" y="194"/>
                      <a:pt x="486" y="200"/>
                      <a:pt x="487" y="206"/>
                    </a:cubicBezTo>
                    <a:lnTo>
                      <a:pt x="487" y="175"/>
                    </a:lnTo>
                    <a:cubicBezTo>
                      <a:pt x="486" y="180"/>
                      <a:pt x="485" y="184"/>
                      <a:pt x="484" y="189"/>
                    </a:cubicBezTo>
                    <a:lnTo>
                      <a:pt x="484" y="189"/>
                    </a:lnTo>
                    <a:cubicBezTo>
                      <a:pt x="463" y="63"/>
                      <a:pt x="361" y="0"/>
                      <a:pt x="2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08" name="Google Shape;17208;p18"/>
              <p:cNvSpPr/>
              <p:nvPr/>
            </p:nvSpPr>
            <p:spPr>
              <a:xfrm>
                <a:off x="5357500" y="3504425"/>
                <a:ext cx="114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76" extrusionOk="0">
                    <a:moveTo>
                      <a:pt x="249" y="0"/>
                    </a:moveTo>
                    <a:cubicBezTo>
                      <a:pt x="218" y="0"/>
                      <a:pt x="185" y="7"/>
                      <a:pt x="153" y="20"/>
                    </a:cubicBezTo>
                    <a:cubicBezTo>
                      <a:pt x="62" y="20"/>
                      <a:pt x="1" y="111"/>
                      <a:pt x="1" y="202"/>
                    </a:cubicBezTo>
                    <a:cubicBezTo>
                      <a:pt x="31" y="354"/>
                      <a:pt x="122" y="475"/>
                      <a:pt x="274" y="475"/>
                    </a:cubicBezTo>
                    <a:cubicBezTo>
                      <a:pt x="426" y="445"/>
                      <a:pt x="457" y="323"/>
                      <a:pt x="457" y="202"/>
                    </a:cubicBezTo>
                    <a:cubicBezTo>
                      <a:pt x="457" y="82"/>
                      <a:pt x="363" y="0"/>
                      <a:pt x="2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09" name="Google Shape;17209;p18"/>
              <p:cNvSpPr/>
              <p:nvPr/>
            </p:nvSpPr>
            <p:spPr>
              <a:xfrm>
                <a:off x="5466250" y="3273900"/>
                <a:ext cx="12100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84" h="521" extrusionOk="0">
                    <a:moveTo>
                      <a:pt x="271" y="0"/>
                    </a:moveTo>
                    <a:cubicBezTo>
                      <a:pt x="149" y="0"/>
                      <a:pt x="28" y="91"/>
                      <a:pt x="28" y="243"/>
                    </a:cubicBezTo>
                    <a:cubicBezTo>
                      <a:pt x="0" y="382"/>
                      <a:pt x="99" y="521"/>
                      <a:pt x="232" y="521"/>
                    </a:cubicBezTo>
                    <a:cubicBezTo>
                      <a:pt x="245" y="521"/>
                      <a:pt x="258" y="520"/>
                      <a:pt x="271" y="517"/>
                    </a:cubicBezTo>
                    <a:cubicBezTo>
                      <a:pt x="393" y="517"/>
                      <a:pt x="484" y="395"/>
                      <a:pt x="484" y="274"/>
                    </a:cubicBezTo>
                    <a:cubicBezTo>
                      <a:pt x="484" y="122"/>
                      <a:pt x="393" y="31"/>
                      <a:pt x="2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10" name="Google Shape;17210;p18"/>
              <p:cNvSpPr/>
              <p:nvPr/>
            </p:nvSpPr>
            <p:spPr>
              <a:xfrm>
                <a:off x="5503400" y="3191075"/>
                <a:ext cx="12200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57" extrusionOk="0">
                    <a:moveTo>
                      <a:pt x="274" y="0"/>
                    </a:moveTo>
                    <a:cubicBezTo>
                      <a:pt x="122" y="0"/>
                      <a:pt x="1" y="122"/>
                      <a:pt x="1" y="274"/>
                    </a:cubicBezTo>
                    <a:cubicBezTo>
                      <a:pt x="1" y="426"/>
                      <a:pt x="122" y="456"/>
                      <a:pt x="244" y="456"/>
                    </a:cubicBezTo>
                    <a:cubicBezTo>
                      <a:pt x="366" y="456"/>
                      <a:pt x="457" y="365"/>
                      <a:pt x="457" y="243"/>
                    </a:cubicBezTo>
                    <a:cubicBezTo>
                      <a:pt x="487" y="122"/>
                      <a:pt x="396" y="0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11" name="Google Shape;17211;p18"/>
              <p:cNvSpPr/>
              <p:nvPr/>
            </p:nvSpPr>
            <p:spPr>
              <a:xfrm>
                <a:off x="5454775" y="2922075"/>
                <a:ext cx="12950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87" extrusionOk="0">
                    <a:moveTo>
                      <a:pt x="213" y="0"/>
                    </a:moveTo>
                    <a:cubicBezTo>
                      <a:pt x="122" y="0"/>
                      <a:pt x="1" y="61"/>
                      <a:pt x="1" y="183"/>
                    </a:cubicBezTo>
                    <a:cubicBezTo>
                      <a:pt x="1" y="365"/>
                      <a:pt x="122" y="456"/>
                      <a:pt x="274" y="486"/>
                    </a:cubicBezTo>
                    <a:cubicBezTo>
                      <a:pt x="365" y="456"/>
                      <a:pt x="517" y="456"/>
                      <a:pt x="487" y="304"/>
                    </a:cubicBezTo>
                    <a:cubicBezTo>
                      <a:pt x="456" y="183"/>
                      <a:pt x="396" y="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12" name="Google Shape;17212;p18"/>
              <p:cNvSpPr/>
              <p:nvPr/>
            </p:nvSpPr>
            <p:spPr>
              <a:xfrm>
                <a:off x="5287600" y="2938775"/>
                <a:ext cx="19025" cy="138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555" extrusionOk="0">
                    <a:moveTo>
                      <a:pt x="365" y="1"/>
                    </a:moveTo>
                    <a:cubicBezTo>
                      <a:pt x="312" y="106"/>
                      <a:pt x="191" y="189"/>
                      <a:pt x="60" y="189"/>
                    </a:cubicBezTo>
                    <a:cubicBezTo>
                      <a:pt x="40" y="189"/>
                      <a:pt x="20" y="187"/>
                      <a:pt x="0" y="183"/>
                    </a:cubicBezTo>
                    <a:lnTo>
                      <a:pt x="0" y="183"/>
                    </a:lnTo>
                    <a:cubicBezTo>
                      <a:pt x="21" y="412"/>
                      <a:pt x="99" y="555"/>
                      <a:pt x="243" y="555"/>
                    </a:cubicBezTo>
                    <a:cubicBezTo>
                      <a:pt x="309" y="555"/>
                      <a:pt x="391" y="524"/>
                      <a:pt x="487" y="457"/>
                    </a:cubicBezTo>
                    <a:cubicBezTo>
                      <a:pt x="760" y="274"/>
                      <a:pt x="548" y="122"/>
                      <a:pt x="3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13" name="Google Shape;17213;p18"/>
              <p:cNvSpPr/>
              <p:nvPr/>
            </p:nvSpPr>
            <p:spPr>
              <a:xfrm>
                <a:off x="5457050" y="3660675"/>
                <a:ext cx="12200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57" extrusionOk="0">
                    <a:moveTo>
                      <a:pt x="183" y="1"/>
                    </a:moveTo>
                    <a:cubicBezTo>
                      <a:pt x="1" y="1"/>
                      <a:pt x="1" y="92"/>
                      <a:pt x="1" y="244"/>
                    </a:cubicBezTo>
                    <a:cubicBezTo>
                      <a:pt x="1" y="396"/>
                      <a:pt x="122" y="457"/>
                      <a:pt x="244" y="457"/>
                    </a:cubicBezTo>
                    <a:cubicBezTo>
                      <a:pt x="365" y="457"/>
                      <a:pt x="487" y="335"/>
                      <a:pt x="426" y="213"/>
                    </a:cubicBezTo>
                    <a:cubicBezTo>
                      <a:pt x="426" y="92"/>
                      <a:pt x="305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14" name="Google Shape;17214;p18"/>
              <p:cNvSpPr/>
              <p:nvPr/>
            </p:nvSpPr>
            <p:spPr>
              <a:xfrm>
                <a:off x="5560400" y="3221450"/>
                <a:ext cx="12950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92" extrusionOk="0">
                    <a:moveTo>
                      <a:pt x="304" y="1"/>
                    </a:moveTo>
                    <a:cubicBezTo>
                      <a:pt x="183" y="1"/>
                      <a:pt x="61" y="62"/>
                      <a:pt x="61" y="183"/>
                    </a:cubicBezTo>
                    <a:cubicBezTo>
                      <a:pt x="1" y="305"/>
                      <a:pt x="1" y="427"/>
                      <a:pt x="183" y="487"/>
                    </a:cubicBezTo>
                    <a:cubicBezTo>
                      <a:pt x="202" y="490"/>
                      <a:pt x="220" y="492"/>
                      <a:pt x="237" y="492"/>
                    </a:cubicBezTo>
                    <a:cubicBezTo>
                      <a:pt x="384" y="492"/>
                      <a:pt x="463" y="380"/>
                      <a:pt x="517" y="244"/>
                    </a:cubicBezTo>
                    <a:cubicBezTo>
                      <a:pt x="517" y="123"/>
                      <a:pt x="456" y="31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15" name="Google Shape;17215;p18"/>
              <p:cNvSpPr/>
              <p:nvPr/>
            </p:nvSpPr>
            <p:spPr>
              <a:xfrm>
                <a:off x="5195650" y="3285575"/>
                <a:ext cx="12950" cy="117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69" extrusionOk="0">
                    <a:moveTo>
                      <a:pt x="292" y="0"/>
                    </a:moveTo>
                    <a:cubicBezTo>
                      <a:pt x="267" y="0"/>
                      <a:pt x="240" y="6"/>
                      <a:pt x="213" y="20"/>
                    </a:cubicBezTo>
                    <a:cubicBezTo>
                      <a:pt x="92" y="50"/>
                      <a:pt x="1" y="172"/>
                      <a:pt x="61" y="293"/>
                    </a:cubicBezTo>
                    <a:cubicBezTo>
                      <a:pt x="61" y="406"/>
                      <a:pt x="145" y="468"/>
                      <a:pt x="225" y="468"/>
                    </a:cubicBezTo>
                    <a:cubicBezTo>
                      <a:pt x="253" y="468"/>
                      <a:pt x="281" y="461"/>
                      <a:pt x="305" y="445"/>
                    </a:cubicBezTo>
                    <a:cubicBezTo>
                      <a:pt x="426" y="415"/>
                      <a:pt x="517" y="293"/>
                      <a:pt x="487" y="172"/>
                    </a:cubicBezTo>
                    <a:cubicBezTo>
                      <a:pt x="463" y="77"/>
                      <a:pt x="384" y="0"/>
                      <a:pt x="2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16" name="Google Shape;17216;p18"/>
              <p:cNvSpPr/>
              <p:nvPr/>
            </p:nvSpPr>
            <p:spPr>
              <a:xfrm>
                <a:off x="5506450" y="3514775"/>
                <a:ext cx="114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27" extrusionOk="0">
                    <a:moveTo>
                      <a:pt x="213" y="1"/>
                    </a:moveTo>
                    <a:cubicBezTo>
                      <a:pt x="92" y="1"/>
                      <a:pt x="0" y="92"/>
                      <a:pt x="31" y="213"/>
                    </a:cubicBezTo>
                    <a:cubicBezTo>
                      <a:pt x="0" y="305"/>
                      <a:pt x="92" y="396"/>
                      <a:pt x="183" y="426"/>
                    </a:cubicBezTo>
                    <a:cubicBezTo>
                      <a:pt x="304" y="426"/>
                      <a:pt x="426" y="365"/>
                      <a:pt x="426" y="244"/>
                    </a:cubicBezTo>
                    <a:cubicBezTo>
                      <a:pt x="456" y="92"/>
                      <a:pt x="335" y="3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17" name="Google Shape;17217;p18"/>
              <p:cNvSpPr/>
              <p:nvPr/>
            </p:nvSpPr>
            <p:spPr>
              <a:xfrm>
                <a:off x="5342300" y="3341400"/>
                <a:ext cx="10675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32" extrusionOk="0">
                    <a:moveTo>
                      <a:pt x="222" y="1"/>
                    </a:moveTo>
                    <a:cubicBezTo>
                      <a:pt x="209" y="1"/>
                      <a:pt x="196" y="2"/>
                      <a:pt x="183" y="5"/>
                    </a:cubicBezTo>
                    <a:cubicBezTo>
                      <a:pt x="92" y="5"/>
                      <a:pt x="31" y="36"/>
                      <a:pt x="31" y="157"/>
                    </a:cubicBezTo>
                    <a:cubicBezTo>
                      <a:pt x="1" y="279"/>
                      <a:pt x="31" y="401"/>
                      <a:pt x="183" y="431"/>
                    </a:cubicBezTo>
                    <a:cubicBezTo>
                      <a:pt x="335" y="431"/>
                      <a:pt x="426" y="340"/>
                      <a:pt x="426" y="218"/>
                    </a:cubicBezTo>
                    <a:cubicBezTo>
                      <a:pt x="426" y="110"/>
                      <a:pt x="329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18" name="Google Shape;17218;p18"/>
              <p:cNvSpPr/>
              <p:nvPr/>
            </p:nvSpPr>
            <p:spPr>
              <a:xfrm>
                <a:off x="5431225" y="3414000"/>
                <a:ext cx="10650" cy="111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45" extrusionOk="0">
                    <a:moveTo>
                      <a:pt x="258" y="0"/>
                    </a:moveTo>
                    <a:cubicBezTo>
                      <a:pt x="234" y="0"/>
                      <a:pt x="209" y="6"/>
                      <a:pt x="183" y="19"/>
                    </a:cubicBezTo>
                    <a:cubicBezTo>
                      <a:pt x="91" y="50"/>
                      <a:pt x="0" y="141"/>
                      <a:pt x="0" y="232"/>
                    </a:cubicBezTo>
                    <a:cubicBezTo>
                      <a:pt x="0" y="354"/>
                      <a:pt x="122" y="445"/>
                      <a:pt x="243" y="445"/>
                    </a:cubicBezTo>
                    <a:cubicBezTo>
                      <a:pt x="395" y="445"/>
                      <a:pt x="426" y="293"/>
                      <a:pt x="426" y="171"/>
                    </a:cubicBezTo>
                    <a:cubicBezTo>
                      <a:pt x="402" y="77"/>
                      <a:pt x="341" y="0"/>
                      <a:pt x="2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19" name="Google Shape;17219;p18"/>
              <p:cNvSpPr/>
              <p:nvPr/>
            </p:nvSpPr>
            <p:spPr>
              <a:xfrm>
                <a:off x="5809650" y="2684825"/>
                <a:ext cx="10650" cy="1097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39" extrusionOk="0">
                    <a:moveTo>
                      <a:pt x="259" y="1"/>
                    </a:moveTo>
                    <a:cubicBezTo>
                      <a:pt x="245" y="1"/>
                      <a:pt x="229" y="3"/>
                      <a:pt x="213" y="7"/>
                    </a:cubicBezTo>
                    <a:cubicBezTo>
                      <a:pt x="91" y="37"/>
                      <a:pt x="0" y="128"/>
                      <a:pt x="31" y="250"/>
                    </a:cubicBezTo>
                    <a:cubicBezTo>
                      <a:pt x="31" y="355"/>
                      <a:pt x="122" y="438"/>
                      <a:pt x="226" y="438"/>
                    </a:cubicBezTo>
                    <a:cubicBezTo>
                      <a:pt x="242" y="438"/>
                      <a:pt x="258" y="436"/>
                      <a:pt x="274" y="432"/>
                    </a:cubicBezTo>
                    <a:cubicBezTo>
                      <a:pt x="395" y="432"/>
                      <a:pt x="426" y="311"/>
                      <a:pt x="426" y="189"/>
                    </a:cubicBezTo>
                    <a:cubicBezTo>
                      <a:pt x="426" y="83"/>
                      <a:pt x="357" y="1"/>
                      <a:pt x="2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20" name="Google Shape;17220;p18"/>
              <p:cNvSpPr/>
              <p:nvPr/>
            </p:nvSpPr>
            <p:spPr>
              <a:xfrm>
                <a:off x="5425150" y="2896075"/>
                <a:ext cx="11400" cy="10250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0" extrusionOk="0">
                    <a:moveTo>
                      <a:pt x="248" y="1"/>
                    </a:moveTo>
                    <a:cubicBezTo>
                      <a:pt x="228" y="1"/>
                      <a:pt x="206" y="3"/>
                      <a:pt x="182" y="7"/>
                    </a:cubicBezTo>
                    <a:cubicBezTo>
                      <a:pt x="61" y="37"/>
                      <a:pt x="0" y="159"/>
                      <a:pt x="30" y="280"/>
                    </a:cubicBezTo>
                    <a:cubicBezTo>
                      <a:pt x="55" y="355"/>
                      <a:pt x="122" y="410"/>
                      <a:pt x="195" y="410"/>
                    </a:cubicBezTo>
                    <a:cubicBezTo>
                      <a:pt x="211" y="410"/>
                      <a:pt x="227" y="407"/>
                      <a:pt x="243" y="402"/>
                    </a:cubicBezTo>
                    <a:cubicBezTo>
                      <a:pt x="256" y="405"/>
                      <a:pt x="269" y="407"/>
                      <a:pt x="281" y="407"/>
                    </a:cubicBezTo>
                    <a:cubicBezTo>
                      <a:pt x="383" y="407"/>
                      <a:pt x="456" y="298"/>
                      <a:pt x="456" y="189"/>
                    </a:cubicBezTo>
                    <a:cubicBezTo>
                      <a:pt x="430" y="83"/>
                      <a:pt x="380" y="1"/>
                      <a:pt x="2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21" name="Google Shape;17221;p18"/>
              <p:cNvSpPr/>
              <p:nvPr/>
            </p:nvSpPr>
            <p:spPr>
              <a:xfrm>
                <a:off x="5501900" y="3064925"/>
                <a:ext cx="235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943" h="609" extrusionOk="0">
                    <a:moveTo>
                      <a:pt x="578" y="31"/>
                    </a:moveTo>
                    <a:cubicBezTo>
                      <a:pt x="365" y="61"/>
                      <a:pt x="122" y="0"/>
                      <a:pt x="0" y="244"/>
                    </a:cubicBezTo>
                    <a:cubicBezTo>
                      <a:pt x="274" y="244"/>
                      <a:pt x="517" y="244"/>
                      <a:pt x="547" y="608"/>
                    </a:cubicBezTo>
                    <a:lnTo>
                      <a:pt x="942" y="396"/>
                    </a:lnTo>
                    <a:cubicBezTo>
                      <a:pt x="851" y="244"/>
                      <a:pt x="730" y="122"/>
                      <a:pt x="578" y="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22" name="Google Shape;17222;p18"/>
              <p:cNvSpPr/>
              <p:nvPr/>
            </p:nvSpPr>
            <p:spPr>
              <a:xfrm>
                <a:off x="5340025" y="3172825"/>
                <a:ext cx="1220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27" extrusionOk="0">
                    <a:moveTo>
                      <a:pt x="244" y="1"/>
                    </a:moveTo>
                    <a:cubicBezTo>
                      <a:pt x="92" y="1"/>
                      <a:pt x="1" y="92"/>
                      <a:pt x="31" y="244"/>
                    </a:cubicBezTo>
                    <a:cubicBezTo>
                      <a:pt x="31" y="365"/>
                      <a:pt x="153" y="426"/>
                      <a:pt x="274" y="426"/>
                    </a:cubicBezTo>
                    <a:cubicBezTo>
                      <a:pt x="396" y="396"/>
                      <a:pt x="487" y="274"/>
                      <a:pt x="426" y="153"/>
                    </a:cubicBezTo>
                    <a:cubicBezTo>
                      <a:pt x="396" y="61"/>
                      <a:pt x="335" y="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23" name="Google Shape;17223;p18"/>
              <p:cNvSpPr/>
              <p:nvPr/>
            </p:nvSpPr>
            <p:spPr>
              <a:xfrm>
                <a:off x="5305075" y="3295650"/>
                <a:ext cx="1447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499" extrusionOk="0">
                    <a:moveTo>
                      <a:pt x="207" y="0"/>
                    </a:moveTo>
                    <a:cubicBezTo>
                      <a:pt x="141" y="0"/>
                      <a:pt x="84" y="35"/>
                      <a:pt x="61" y="103"/>
                    </a:cubicBezTo>
                    <a:cubicBezTo>
                      <a:pt x="1" y="377"/>
                      <a:pt x="153" y="468"/>
                      <a:pt x="396" y="498"/>
                    </a:cubicBezTo>
                    <a:cubicBezTo>
                      <a:pt x="456" y="316"/>
                      <a:pt x="578" y="103"/>
                      <a:pt x="274" y="12"/>
                    </a:cubicBezTo>
                    <a:cubicBezTo>
                      <a:pt x="251" y="4"/>
                      <a:pt x="229" y="0"/>
                      <a:pt x="2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24" name="Google Shape;17224;p18"/>
              <p:cNvSpPr/>
              <p:nvPr/>
            </p:nvSpPr>
            <p:spPr>
              <a:xfrm>
                <a:off x="5321025" y="3346075"/>
                <a:ext cx="1067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05" extrusionOk="0">
                    <a:moveTo>
                      <a:pt x="153" y="1"/>
                    </a:moveTo>
                    <a:cubicBezTo>
                      <a:pt x="62" y="1"/>
                      <a:pt x="1" y="31"/>
                      <a:pt x="1" y="122"/>
                    </a:cubicBezTo>
                    <a:cubicBezTo>
                      <a:pt x="31" y="244"/>
                      <a:pt x="62" y="305"/>
                      <a:pt x="214" y="305"/>
                    </a:cubicBezTo>
                    <a:cubicBezTo>
                      <a:pt x="335" y="274"/>
                      <a:pt x="426" y="214"/>
                      <a:pt x="396" y="62"/>
                    </a:cubicBezTo>
                    <a:cubicBezTo>
                      <a:pt x="366" y="31"/>
                      <a:pt x="244" y="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25" name="Google Shape;17225;p18"/>
              <p:cNvSpPr/>
              <p:nvPr/>
            </p:nvSpPr>
            <p:spPr>
              <a:xfrm>
                <a:off x="5438825" y="3618875"/>
                <a:ext cx="10650" cy="99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97" extrusionOk="0">
                    <a:moveTo>
                      <a:pt x="152" y="1"/>
                    </a:moveTo>
                    <a:cubicBezTo>
                      <a:pt x="61" y="31"/>
                      <a:pt x="0" y="92"/>
                      <a:pt x="0" y="183"/>
                    </a:cubicBezTo>
                    <a:cubicBezTo>
                      <a:pt x="31" y="305"/>
                      <a:pt x="122" y="396"/>
                      <a:pt x="243" y="396"/>
                    </a:cubicBezTo>
                    <a:cubicBezTo>
                      <a:pt x="335" y="396"/>
                      <a:pt x="426" y="305"/>
                      <a:pt x="395" y="214"/>
                    </a:cubicBezTo>
                    <a:cubicBezTo>
                      <a:pt x="395" y="92"/>
                      <a:pt x="274" y="1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26" name="Google Shape;17226;p18"/>
              <p:cNvSpPr/>
              <p:nvPr/>
            </p:nvSpPr>
            <p:spPr>
              <a:xfrm>
                <a:off x="5430450" y="2957775"/>
                <a:ext cx="99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05" extrusionOk="0">
                    <a:moveTo>
                      <a:pt x="214" y="1"/>
                    </a:moveTo>
                    <a:cubicBezTo>
                      <a:pt x="92" y="1"/>
                      <a:pt x="1" y="31"/>
                      <a:pt x="31" y="183"/>
                    </a:cubicBezTo>
                    <a:cubicBezTo>
                      <a:pt x="31" y="244"/>
                      <a:pt x="153" y="274"/>
                      <a:pt x="183" y="305"/>
                    </a:cubicBezTo>
                    <a:cubicBezTo>
                      <a:pt x="335" y="305"/>
                      <a:pt x="396" y="244"/>
                      <a:pt x="396" y="153"/>
                    </a:cubicBezTo>
                    <a:cubicBezTo>
                      <a:pt x="396" y="62"/>
                      <a:pt x="305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27" name="Google Shape;17227;p18"/>
              <p:cNvSpPr/>
              <p:nvPr/>
            </p:nvSpPr>
            <p:spPr>
              <a:xfrm>
                <a:off x="5530000" y="3289825"/>
                <a:ext cx="13700" cy="942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377" extrusionOk="0">
                    <a:moveTo>
                      <a:pt x="113" y="0"/>
                    </a:moveTo>
                    <a:cubicBezTo>
                      <a:pt x="75" y="0"/>
                      <a:pt x="37" y="2"/>
                      <a:pt x="1" y="2"/>
                    </a:cubicBezTo>
                    <a:cubicBezTo>
                      <a:pt x="18" y="265"/>
                      <a:pt x="97" y="376"/>
                      <a:pt x="219" y="376"/>
                    </a:cubicBezTo>
                    <a:cubicBezTo>
                      <a:pt x="307" y="376"/>
                      <a:pt x="420" y="317"/>
                      <a:pt x="548" y="214"/>
                    </a:cubicBezTo>
                    <a:cubicBezTo>
                      <a:pt x="426" y="20"/>
                      <a:pt x="266" y="0"/>
                      <a:pt x="1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28" name="Google Shape;17228;p18"/>
              <p:cNvSpPr/>
              <p:nvPr/>
            </p:nvSpPr>
            <p:spPr>
              <a:xfrm>
                <a:off x="5648550" y="2939350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296" y="1"/>
                    </a:moveTo>
                    <a:cubicBezTo>
                      <a:pt x="281" y="1"/>
                      <a:pt x="263" y="3"/>
                      <a:pt x="244" y="8"/>
                    </a:cubicBezTo>
                    <a:cubicBezTo>
                      <a:pt x="122" y="8"/>
                      <a:pt x="0" y="99"/>
                      <a:pt x="61" y="221"/>
                    </a:cubicBezTo>
                    <a:cubicBezTo>
                      <a:pt x="92" y="282"/>
                      <a:pt x="183" y="312"/>
                      <a:pt x="274" y="312"/>
                    </a:cubicBezTo>
                    <a:cubicBezTo>
                      <a:pt x="365" y="312"/>
                      <a:pt x="426" y="251"/>
                      <a:pt x="426" y="221"/>
                    </a:cubicBezTo>
                    <a:cubicBezTo>
                      <a:pt x="400" y="68"/>
                      <a:pt x="375" y="1"/>
                      <a:pt x="2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29" name="Google Shape;17229;p18"/>
              <p:cNvSpPr/>
              <p:nvPr/>
            </p:nvSpPr>
            <p:spPr>
              <a:xfrm>
                <a:off x="5447925" y="2889400"/>
                <a:ext cx="9925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15" extrusionOk="0">
                    <a:moveTo>
                      <a:pt x="214" y="0"/>
                    </a:moveTo>
                    <a:cubicBezTo>
                      <a:pt x="183" y="31"/>
                      <a:pt x="92" y="31"/>
                      <a:pt x="31" y="122"/>
                    </a:cubicBezTo>
                    <a:cubicBezTo>
                      <a:pt x="1" y="243"/>
                      <a:pt x="31" y="274"/>
                      <a:pt x="153" y="304"/>
                    </a:cubicBezTo>
                    <a:cubicBezTo>
                      <a:pt x="187" y="311"/>
                      <a:pt x="218" y="315"/>
                      <a:pt x="246" y="315"/>
                    </a:cubicBezTo>
                    <a:cubicBezTo>
                      <a:pt x="341" y="315"/>
                      <a:pt x="396" y="270"/>
                      <a:pt x="396" y="152"/>
                    </a:cubicBezTo>
                    <a:cubicBezTo>
                      <a:pt x="396" y="61"/>
                      <a:pt x="335" y="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30" name="Google Shape;17230;p18"/>
              <p:cNvSpPr/>
              <p:nvPr/>
            </p:nvSpPr>
            <p:spPr>
              <a:xfrm>
                <a:off x="5371175" y="2848625"/>
                <a:ext cx="10675" cy="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25" extrusionOk="0">
                    <a:moveTo>
                      <a:pt x="224" y="0"/>
                    </a:moveTo>
                    <a:cubicBezTo>
                      <a:pt x="133" y="0"/>
                      <a:pt x="55" y="71"/>
                      <a:pt x="31" y="142"/>
                    </a:cubicBezTo>
                    <a:cubicBezTo>
                      <a:pt x="1" y="233"/>
                      <a:pt x="92" y="294"/>
                      <a:pt x="275" y="324"/>
                    </a:cubicBezTo>
                    <a:cubicBezTo>
                      <a:pt x="275" y="324"/>
                      <a:pt x="366" y="294"/>
                      <a:pt x="396" y="203"/>
                    </a:cubicBezTo>
                    <a:cubicBezTo>
                      <a:pt x="427" y="111"/>
                      <a:pt x="366" y="20"/>
                      <a:pt x="305" y="20"/>
                    </a:cubicBezTo>
                    <a:cubicBezTo>
                      <a:pt x="278" y="6"/>
                      <a:pt x="250" y="0"/>
                      <a:pt x="2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31" name="Google Shape;17231;p18"/>
              <p:cNvSpPr/>
              <p:nvPr/>
            </p:nvSpPr>
            <p:spPr>
              <a:xfrm>
                <a:off x="5365100" y="3255250"/>
                <a:ext cx="8400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82" extrusionOk="0">
                    <a:moveTo>
                      <a:pt x="142" y="1"/>
                    </a:moveTo>
                    <a:cubicBezTo>
                      <a:pt x="51" y="1"/>
                      <a:pt x="31" y="100"/>
                      <a:pt x="31" y="199"/>
                    </a:cubicBezTo>
                    <a:cubicBezTo>
                      <a:pt x="1" y="290"/>
                      <a:pt x="92" y="382"/>
                      <a:pt x="183" y="382"/>
                    </a:cubicBezTo>
                    <a:cubicBezTo>
                      <a:pt x="274" y="382"/>
                      <a:pt x="335" y="290"/>
                      <a:pt x="335" y="230"/>
                    </a:cubicBezTo>
                    <a:cubicBezTo>
                      <a:pt x="335" y="138"/>
                      <a:pt x="274" y="17"/>
                      <a:pt x="214" y="17"/>
                    </a:cubicBezTo>
                    <a:cubicBezTo>
                      <a:pt x="186" y="6"/>
                      <a:pt x="162" y="1"/>
                      <a:pt x="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32" name="Google Shape;17232;p18"/>
              <p:cNvSpPr/>
              <p:nvPr/>
            </p:nvSpPr>
            <p:spPr>
              <a:xfrm>
                <a:off x="5425900" y="3459100"/>
                <a:ext cx="10650" cy="8600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44" extrusionOk="0">
                    <a:moveTo>
                      <a:pt x="240" y="1"/>
                    </a:moveTo>
                    <a:cubicBezTo>
                      <a:pt x="143" y="1"/>
                      <a:pt x="56" y="55"/>
                      <a:pt x="31" y="130"/>
                    </a:cubicBezTo>
                    <a:cubicBezTo>
                      <a:pt x="0" y="252"/>
                      <a:pt x="92" y="282"/>
                      <a:pt x="335" y="343"/>
                    </a:cubicBezTo>
                    <a:cubicBezTo>
                      <a:pt x="274" y="313"/>
                      <a:pt x="365" y="282"/>
                      <a:pt x="396" y="222"/>
                    </a:cubicBezTo>
                    <a:cubicBezTo>
                      <a:pt x="426" y="130"/>
                      <a:pt x="396" y="39"/>
                      <a:pt x="304" y="9"/>
                    </a:cubicBezTo>
                    <a:cubicBezTo>
                      <a:pt x="283" y="3"/>
                      <a:pt x="261" y="1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33" name="Google Shape;17233;p18"/>
              <p:cNvSpPr/>
              <p:nvPr/>
            </p:nvSpPr>
            <p:spPr>
              <a:xfrm>
                <a:off x="5223000" y="3496800"/>
                <a:ext cx="106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94" extrusionOk="0">
                    <a:moveTo>
                      <a:pt x="185" y="1"/>
                    </a:moveTo>
                    <a:cubicBezTo>
                      <a:pt x="126" y="1"/>
                      <a:pt x="85" y="65"/>
                      <a:pt x="62" y="112"/>
                    </a:cubicBezTo>
                    <a:cubicBezTo>
                      <a:pt x="1" y="233"/>
                      <a:pt x="62" y="355"/>
                      <a:pt x="183" y="385"/>
                    </a:cubicBezTo>
                    <a:cubicBezTo>
                      <a:pt x="200" y="391"/>
                      <a:pt x="216" y="393"/>
                      <a:pt x="230" y="393"/>
                    </a:cubicBezTo>
                    <a:cubicBezTo>
                      <a:pt x="296" y="393"/>
                      <a:pt x="341" y="344"/>
                      <a:pt x="366" y="294"/>
                    </a:cubicBezTo>
                    <a:cubicBezTo>
                      <a:pt x="426" y="173"/>
                      <a:pt x="366" y="51"/>
                      <a:pt x="244" y="21"/>
                    </a:cubicBezTo>
                    <a:cubicBezTo>
                      <a:pt x="223" y="6"/>
                      <a:pt x="203" y="1"/>
                      <a:pt x="1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34" name="Google Shape;17234;p18"/>
              <p:cNvSpPr/>
              <p:nvPr/>
            </p:nvSpPr>
            <p:spPr>
              <a:xfrm>
                <a:off x="5497325" y="3121150"/>
                <a:ext cx="18275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43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4" y="302"/>
                      <a:pt x="68" y="437"/>
                      <a:pt x="192" y="437"/>
                    </a:cubicBezTo>
                    <a:cubicBezTo>
                      <a:pt x="294" y="437"/>
                      <a:pt x="457" y="347"/>
                      <a:pt x="730" y="183"/>
                    </a:cubicBezTo>
                    <a:cubicBezTo>
                      <a:pt x="457" y="183"/>
                      <a:pt x="213" y="12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35" name="Google Shape;17235;p18"/>
              <p:cNvSpPr/>
              <p:nvPr/>
            </p:nvSpPr>
            <p:spPr>
              <a:xfrm>
                <a:off x="5417550" y="3064175"/>
                <a:ext cx="9900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02" extrusionOk="0">
                    <a:moveTo>
                      <a:pt x="182" y="0"/>
                    </a:moveTo>
                    <a:cubicBezTo>
                      <a:pt x="91" y="0"/>
                      <a:pt x="0" y="91"/>
                      <a:pt x="0" y="182"/>
                    </a:cubicBezTo>
                    <a:cubicBezTo>
                      <a:pt x="0" y="304"/>
                      <a:pt x="91" y="365"/>
                      <a:pt x="243" y="395"/>
                    </a:cubicBezTo>
                    <a:cubicBezTo>
                      <a:pt x="255" y="399"/>
                      <a:pt x="267" y="401"/>
                      <a:pt x="278" y="401"/>
                    </a:cubicBezTo>
                    <a:cubicBezTo>
                      <a:pt x="350" y="401"/>
                      <a:pt x="395" y="322"/>
                      <a:pt x="395" y="243"/>
                    </a:cubicBezTo>
                    <a:cubicBezTo>
                      <a:pt x="395" y="122"/>
                      <a:pt x="304" y="30"/>
                      <a:pt x="1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36" name="Google Shape;17236;p18"/>
              <p:cNvSpPr/>
              <p:nvPr/>
            </p:nvSpPr>
            <p:spPr>
              <a:xfrm>
                <a:off x="5275450" y="3030425"/>
                <a:ext cx="10650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1" extrusionOk="0">
                    <a:moveTo>
                      <a:pt x="201" y="1"/>
                    </a:moveTo>
                    <a:cubicBezTo>
                      <a:pt x="136" y="1"/>
                      <a:pt x="75" y="29"/>
                      <a:pt x="31" y="73"/>
                    </a:cubicBezTo>
                    <a:cubicBezTo>
                      <a:pt x="0" y="165"/>
                      <a:pt x="31" y="256"/>
                      <a:pt x="91" y="286"/>
                    </a:cubicBezTo>
                    <a:cubicBezTo>
                      <a:pt x="125" y="303"/>
                      <a:pt x="159" y="311"/>
                      <a:pt x="192" y="311"/>
                    </a:cubicBezTo>
                    <a:cubicBezTo>
                      <a:pt x="276" y="311"/>
                      <a:pt x="351" y="261"/>
                      <a:pt x="395" y="195"/>
                    </a:cubicBezTo>
                    <a:cubicBezTo>
                      <a:pt x="426" y="104"/>
                      <a:pt x="365" y="13"/>
                      <a:pt x="274" y="13"/>
                    </a:cubicBezTo>
                    <a:cubicBezTo>
                      <a:pt x="249" y="5"/>
                      <a:pt x="225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37" name="Google Shape;17237;p18"/>
              <p:cNvSpPr/>
              <p:nvPr/>
            </p:nvSpPr>
            <p:spPr>
              <a:xfrm>
                <a:off x="5444125" y="3472225"/>
                <a:ext cx="91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13" extrusionOk="0">
                    <a:moveTo>
                      <a:pt x="153" y="1"/>
                    </a:moveTo>
                    <a:cubicBezTo>
                      <a:pt x="62" y="1"/>
                      <a:pt x="1" y="61"/>
                      <a:pt x="1" y="183"/>
                    </a:cubicBezTo>
                    <a:cubicBezTo>
                      <a:pt x="1" y="258"/>
                      <a:pt x="63" y="312"/>
                      <a:pt x="135" y="312"/>
                    </a:cubicBezTo>
                    <a:cubicBezTo>
                      <a:pt x="151" y="312"/>
                      <a:pt x="167" y="310"/>
                      <a:pt x="183" y="304"/>
                    </a:cubicBezTo>
                    <a:cubicBezTo>
                      <a:pt x="275" y="304"/>
                      <a:pt x="335" y="213"/>
                      <a:pt x="366" y="122"/>
                    </a:cubicBezTo>
                    <a:cubicBezTo>
                      <a:pt x="335" y="31"/>
                      <a:pt x="244" y="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38" name="Google Shape;17238;p18"/>
              <p:cNvSpPr/>
              <p:nvPr/>
            </p:nvSpPr>
            <p:spPr>
              <a:xfrm>
                <a:off x="5298325" y="3383200"/>
                <a:ext cx="98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93" h="370" extrusionOk="0">
                    <a:moveTo>
                      <a:pt x="194" y="1"/>
                    </a:moveTo>
                    <a:cubicBezTo>
                      <a:pt x="70" y="1"/>
                      <a:pt x="0" y="109"/>
                      <a:pt x="27" y="218"/>
                    </a:cubicBezTo>
                    <a:cubicBezTo>
                      <a:pt x="58" y="309"/>
                      <a:pt x="119" y="370"/>
                      <a:pt x="179" y="370"/>
                    </a:cubicBezTo>
                    <a:cubicBezTo>
                      <a:pt x="331" y="340"/>
                      <a:pt x="392" y="279"/>
                      <a:pt x="392" y="188"/>
                    </a:cubicBezTo>
                    <a:cubicBezTo>
                      <a:pt x="362" y="96"/>
                      <a:pt x="301" y="36"/>
                      <a:pt x="240" y="5"/>
                    </a:cubicBezTo>
                    <a:cubicBezTo>
                      <a:pt x="224" y="2"/>
                      <a:pt x="209" y="1"/>
                      <a:pt x="1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39" name="Google Shape;17239;p18"/>
              <p:cNvSpPr/>
              <p:nvPr/>
            </p:nvSpPr>
            <p:spPr>
              <a:xfrm>
                <a:off x="5450975" y="3532450"/>
                <a:ext cx="12950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33" extrusionOk="0">
                    <a:moveTo>
                      <a:pt x="213" y="1"/>
                    </a:moveTo>
                    <a:cubicBezTo>
                      <a:pt x="133" y="1"/>
                      <a:pt x="56" y="41"/>
                      <a:pt x="1" y="114"/>
                    </a:cubicBezTo>
                    <a:cubicBezTo>
                      <a:pt x="80" y="247"/>
                      <a:pt x="205" y="333"/>
                      <a:pt x="357" y="333"/>
                    </a:cubicBezTo>
                    <a:cubicBezTo>
                      <a:pt x="379" y="333"/>
                      <a:pt x="403" y="331"/>
                      <a:pt x="426" y="327"/>
                    </a:cubicBezTo>
                    <a:cubicBezTo>
                      <a:pt x="517" y="266"/>
                      <a:pt x="487" y="84"/>
                      <a:pt x="365" y="54"/>
                    </a:cubicBezTo>
                    <a:cubicBezTo>
                      <a:pt x="317" y="18"/>
                      <a:pt x="265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40" name="Google Shape;17240;p18"/>
              <p:cNvSpPr/>
              <p:nvPr/>
            </p:nvSpPr>
            <p:spPr>
              <a:xfrm>
                <a:off x="5430450" y="3496350"/>
                <a:ext cx="9150" cy="72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90" extrusionOk="0">
                    <a:moveTo>
                      <a:pt x="135" y="0"/>
                    </a:moveTo>
                    <a:cubicBezTo>
                      <a:pt x="63" y="0"/>
                      <a:pt x="1" y="55"/>
                      <a:pt x="1" y="130"/>
                    </a:cubicBezTo>
                    <a:cubicBezTo>
                      <a:pt x="1" y="221"/>
                      <a:pt x="62" y="282"/>
                      <a:pt x="183" y="282"/>
                    </a:cubicBezTo>
                    <a:cubicBezTo>
                      <a:pt x="194" y="287"/>
                      <a:pt x="206" y="290"/>
                      <a:pt x="218" y="290"/>
                    </a:cubicBezTo>
                    <a:cubicBezTo>
                      <a:pt x="274" y="290"/>
                      <a:pt x="341" y="235"/>
                      <a:pt x="366" y="160"/>
                    </a:cubicBezTo>
                    <a:cubicBezTo>
                      <a:pt x="305" y="99"/>
                      <a:pt x="244" y="39"/>
                      <a:pt x="183" y="8"/>
                    </a:cubicBezTo>
                    <a:cubicBezTo>
                      <a:pt x="167" y="3"/>
                      <a:pt x="151" y="0"/>
                      <a:pt x="1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41" name="Google Shape;17241;p18"/>
              <p:cNvSpPr/>
              <p:nvPr/>
            </p:nvSpPr>
            <p:spPr>
              <a:xfrm>
                <a:off x="5473025" y="3464025"/>
                <a:ext cx="9900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299" extrusionOk="0">
                    <a:moveTo>
                      <a:pt x="227" y="0"/>
                    </a:moveTo>
                    <a:cubicBezTo>
                      <a:pt x="203" y="0"/>
                      <a:pt x="177" y="8"/>
                      <a:pt x="152" y="25"/>
                    </a:cubicBezTo>
                    <a:cubicBezTo>
                      <a:pt x="61" y="25"/>
                      <a:pt x="0" y="116"/>
                      <a:pt x="0" y="207"/>
                    </a:cubicBezTo>
                    <a:cubicBezTo>
                      <a:pt x="30" y="298"/>
                      <a:pt x="122" y="298"/>
                      <a:pt x="213" y="298"/>
                    </a:cubicBezTo>
                    <a:cubicBezTo>
                      <a:pt x="334" y="298"/>
                      <a:pt x="395" y="237"/>
                      <a:pt x="365" y="116"/>
                    </a:cubicBezTo>
                    <a:cubicBezTo>
                      <a:pt x="343" y="50"/>
                      <a:pt x="289" y="0"/>
                      <a:pt x="2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42" name="Google Shape;17242;p18"/>
              <p:cNvSpPr/>
              <p:nvPr/>
            </p:nvSpPr>
            <p:spPr>
              <a:xfrm>
                <a:off x="5365875" y="2954750"/>
                <a:ext cx="83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5" extrusionOk="0">
                    <a:moveTo>
                      <a:pt x="183" y="0"/>
                    </a:moveTo>
                    <a:cubicBezTo>
                      <a:pt x="122" y="0"/>
                      <a:pt x="61" y="0"/>
                      <a:pt x="31" y="61"/>
                    </a:cubicBezTo>
                    <a:cubicBezTo>
                      <a:pt x="0" y="152"/>
                      <a:pt x="61" y="274"/>
                      <a:pt x="183" y="334"/>
                    </a:cubicBezTo>
                    <a:cubicBezTo>
                      <a:pt x="213" y="304"/>
                      <a:pt x="304" y="274"/>
                      <a:pt x="304" y="274"/>
                    </a:cubicBezTo>
                    <a:cubicBezTo>
                      <a:pt x="335" y="152"/>
                      <a:pt x="304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43" name="Google Shape;17243;p18"/>
              <p:cNvSpPr/>
              <p:nvPr/>
            </p:nvSpPr>
            <p:spPr>
              <a:xfrm>
                <a:off x="5435025" y="3397000"/>
                <a:ext cx="990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35" extrusionOk="0">
                    <a:moveTo>
                      <a:pt x="213" y="0"/>
                    </a:moveTo>
                    <a:cubicBezTo>
                      <a:pt x="152" y="0"/>
                      <a:pt x="91" y="61"/>
                      <a:pt x="31" y="152"/>
                    </a:cubicBezTo>
                    <a:cubicBezTo>
                      <a:pt x="0" y="274"/>
                      <a:pt x="91" y="335"/>
                      <a:pt x="243" y="335"/>
                    </a:cubicBezTo>
                    <a:cubicBezTo>
                      <a:pt x="335" y="335"/>
                      <a:pt x="395" y="244"/>
                      <a:pt x="395" y="183"/>
                    </a:cubicBezTo>
                    <a:cubicBezTo>
                      <a:pt x="365" y="61"/>
                      <a:pt x="304" y="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44" name="Google Shape;17244;p18"/>
              <p:cNvSpPr/>
              <p:nvPr/>
            </p:nvSpPr>
            <p:spPr>
              <a:xfrm>
                <a:off x="5485175" y="2926625"/>
                <a:ext cx="915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05" extrusionOk="0">
                    <a:moveTo>
                      <a:pt x="213" y="1"/>
                    </a:moveTo>
                    <a:cubicBezTo>
                      <a:pt x="92" y="1"/>
                      <a:pt x="0" y="31"/>
                      <a:pt x="31" y="152"/>
                    </a:cubicBezTo>
                    <a:cubicBezTo>
                      <a:pt x="31" y="213"/>
                      <a:pt x="92" y="304"/>
                      <a:pt x="183" y="304"/>
                    </a:cubicBezTo>
                    <a:cubicBezTo>
                      <a:pt x="274" y="304"/>
                      <a:pt x="365" y="244"/>
                      <a:pt x="335" y="152"/>
                    </a:cubicBezTo>
                    <a:cubicBezTo>
                      <a:pt x="335" y="92"/>
                      <a:pt x="243" y="3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45" name="Google Shape;17245;p18"/>
              <p:cNvSpPr/>
              <p:nvPr/>
            </p:nvSpPr>
            <p:spPr>
              <a:xfrm>
                <a:off x="5435025" y="2928150"/>
                <a:ext cx="91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76" extrusionOk="0">
                    <a:moveTo>
                      <a:pt x="183" y="0"/>
                    </a:moveTo>
                    <a:cubicBezTo>
                      <a:pt x="61" y="31"/>
                      <a:pt x="0" y="122"/>
                      <a:pt x="31" y="183"/>
                    </a:cubicBezTo>
                    <a:cubicBezTo>
                      <a:pt x="61" y="243"/>
                      <a:pt x="122" y="335"/>
                      <a:pt x="213" y="365"/>
                    </a:cubicBezTo>
                    <a:cubicBezTo>
                      <a:pt x="227" y="372"/>
                      <a:pt x="243" y="376"/>
                      <a:pt x="260" y="376"/>
                    </a:cubicBezTo>
                    <a:cubicBezTo>
                      <a:pt x="312" y="376"/>
                      <a:pt x="365" y="336"/>
                      <a:pt x="365" y="243"/>
                    </a:cubicBezTo>
                    <a:cubicBezTo>
                      <a:pt x="335" y="152"/>
                      <a:pt x="304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46" name="Google Shape;17246;p18"/>
              <p:cNvSpPr/>
              <p:nvPr/>
            </p:nvSpPr>
            <p:spPr>
              <a:xfrm>
                <a:off x="5387150" y="2922825"/>
                <a:ext cx="114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275" extrusionOk="0">
                    <a:moveTo>
                      <a:pt x="243" y="1"/>
                    </a:moveTo>
                    <a:cubicBezTo>
                      <a:pt x="152" y="61"/>
                      <a:pt x="0" y="61"/>
                      <a:pt x="0" y="213"/>
                    </a:cubicBezTo>
                    <a:cubicBezTo>
                      <a:pt x="0" y="244"/>
                      <a:pt x="183" y="274"/>
                      <a:pt x="243" y="274"/>
                    </a:cubicBezTo>
                    <a:cubicBezTo>
                      <a:pt x="335" y="274"/>
                      <a:pt x="456" y="244"/>
                      <a:pt x="426" y="153"/>
                    </a:cubicBezTo>
                    <a:cubicBezTo>
                      <a:pt x="426" y="61"/>
                      <a:pt x="335" y="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47" name="Google Shape;17247;p18"/>
              <p:cNvSpPr/>
              <p:nvPr/>
            </p:nvSpPr>
            <p:spPr>
              <a:xfrm>
                <a:off x="5193375" y="3346075"/>
                <a:ext cx="535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22" extrusionOk="0">
                    <a:moveTo>
                      <a:pt x="122" y="1"/>
                    </a:moveTo>
                    <a:cubicBezTo>
                      <a:pt x="92" y="31"/>
                      <a:pt x="31" y="31"/>
                      <a:pt x="0" y="62"/>
                    </a:cubicBezTo>
                    <a:cubicBezTo>
                      <a:pt x="0" y="122"/>
                      <a:pt x="0" y="183"/>
                      <a:pt x="61" y="214"/>
                    </a:cubicBezTo>
                    <a:cubicBezTo>
                      <a:pt x="72" y="219"/>
                      <a:pt x="85" y="222"/>
                      <a:pt x="97" y="222"/>
                    </a:cubicBezTo>
                    <a:cubicBezTo>
                      <a:pt x="152" y="222"/>
                      <a:pt x="213" y="172"/>
                      <a:pt x="213" y="122"/>
                    </a:cubicBezTo>
                    <a:cubicBezTo>
                      <a:pt x="213" y="62"/>
                      <a:pt x="152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48" name="Google Shape;17248;p18"/>
              <p:cNvSpPr/>
              <p:nvPr/>
            </p:nvSpPr>
            <p:spPr>
              <a:xfrm>
                <a:off x="5270875" y="3118875"/>
                <a:ext cx="5975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22" extrusionOk="0">
                    <a:moveTo>
                      <a:pt x="122" y="1"/>
                    </a:moveTo>
                    <a:cubicBezTo>
                      <a:pt x="62" y="1"/>
                      <a:pt x="1" y="31"/>
                      <a:pt x="1" y="61"/>
                    </a:cubicBezTo>
                    <a:cubicBezTo>
                      <a:pt x="1" y="122"/>
                      <a:pt x="31" y="183"/>
                      <a:pt x="62" y="213"/>
                    </a:cubicBezTo>
                    <a:cubicBezTo>
                      <a:pt x="78" y="219"/>
                      <a:pt x="94" y="221"/>
                      <a:pt x="109" y="221"/>
                    </a:cubicBezTo>
                    <a:cubicBezTo>
                      <a:pt x="181" y="221"/>
                      <a:pt x="239" y="167"/>
                      <a:pt x="214" y="92"/>
                    </a:cubicBezTo>
                    <a:cubicBezTo>
                      <a:pt x="214" y="61"/>
                      <a:pt x="153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49" name="Google Shape;17249;p18"/>
              <p:cNvSpPr/>
              <p:nvPr/>
            </p:nvSpPr>
            <p:spPr>
              <a:xfrm>
                <a:off x="5316475" y="3219025"/>
                <a:ext cx="665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02" extrusionOk="0">
                    <a:moveTo>
                      <a:pt x="157" y="1"/>
                    </a:moveTo>
                    <a:cubicBezTo>
                      <a:pt x="146" y="1"/>
                      <a:pt x="134" y="3"/>
                      <a:pt x="122" y="7"/>
                    </a:cubicBezTo>
                    <a:cubicBezTo>
                      <a:pt x="92" y="7"/>
                      <a:pt x="31" y="37"/>
                      <a:pt x="0" y="68"/>
                    </a:cubicBezTo>
                    <a:cubicBezTo>
                      <a:pt x="31" y="128"/>
                      <a:pt x="61" y="189"/>
                      <a:pt x="92" y="189"/>
                    </a:cubicBezTo>
                    <a:cubicBezTo>
                      <a:pt x="101" y="198"/>
                      <a:pt x="112" y="202"/>
                      <a:pt x="125" y="202"/>
                    </a:cubicBezTo>
                    <a:cubicBezTo>
                      <a:pt x="155" y="202"/>
                      <a:pt x="192" y="180"/>
                      <a:pt x="213" y="159"/>
                    </a:cubicBezTo>
                    <a:cubicBezTo>
                      <a:pt x="266" y="80"/>
                      <a:pt x="227" y="1"/>
                      <a:pt x="1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50" name="Google Shape;17250;p18"/>
              <p:cNvSpPr/>
              <p:nvPr/>
            </p:nvSpPr>
            <p:spPr>
              <a:xfrm>
                <a:off x="5265775" y="3264025"/>
                <a:ext cx="665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19" extrusionOk="0">
                    <a:moveTo>
                      <a:pt x="174" y="0"/>
                    </a:moveTo>
                    <a:cubicBezTo>
                      <a:pt x="114" y="0"/>
                      <a:pt x="83" y="31"/>
                      <a:pt x="53" y="61"/>
                    </a:cubicBezTo>
                    <a:cubicBezTo>
                      <a:pt x="0" y="140"/>
                      <a:pt x="61" y="219"/>
                      <a:pt x="138" y="219"/>
                    </a:cubicBezTo>
                    <a:cubicBezTo>
                      <a:pt x="150" y="219"/>
                      <a:pt x="162" y="217"/>
                      <a:pt x="174" y="213"/>
                    </a:cubicBezTo>
                    <a:cubicBezTo>
                      <a:pt x="205" y="213"/>
                      <a:pt x="235" y="152"/>
                      <a:pt x="266" y="122"/>
                    </a:cubicBezTo>
                    <a:cubicBezTo>
                      <a:pt x="205" y="91"/>
                      <a:pt x="205" y="31"/>
                      <a:pt x="1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51" name="Google Shape;17251;p18"/>
              <p:cNvSpPr/>
              <p:nvPr/>
            </p:nvSpPr>
            <p:spPr>
              <a:xfrm>
                <a:off x="5179700" y="3286825"/>
                <a:ext cx="58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38" extrusionOk="0">
                    <a:moveTo>
                      <a:pt x="122" y="0"/>
                    </a:moveTo>
                    <a:cubicBezTo>
                      <a:pt x="91" y="30"/>
                      <a:pt x="0" y="30"/>
                      <a:pt x="0" y="91"/>
                    </a:cubicBezTo>
                    <a:cubicBezTo>
                      <a:pt x="0" y="122"/>
                      <a:pt x="0" y="182"/>
                      <a:pt x="61" y="213"/>
                    </a:cubicBezTo>
                    <a:cubicBezTo>
                      <a:pt x="78" y="230"/>
                      <a:pt x="100" y="237"/>
                      <a:pt x="122" y="237"/>
                    </a:cubicBezTo>
                    <a:cubicBezTo>
                      <a:pt x="178" y="237"/>
                      <a:pt x="235" y="187"/>
                      <a:pt x="213" y="122"/>
                    </a:cubicBezTo>
                    <a:cubicBezTo>
                      <a:pt x="213" y="61"/>
                      <a:pt x="152" y="3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52" name="Google Shape;17252;p18"/>
              <p:cNvSpPr/>
              <p:nvPr/>
            </p:nvSpPr>
            <p:spPr>
              <a:xfrm>
                <a:off x="5375750" y="3296075"/>
                <a:ext cx="535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8" extrusionOk="0">
                    <a:moveTo>
                      <a:pt x="108" y="1"/>
                    </a:moveTo>
                    <a:cubicBezTo>
                      <a:pt x="48" y="1"/>
                      <a:pt x="0" y="51"/>
                      <a:pt x="0" y="116"/>
                    </a:cubicBezTo>
                    <a:cubicBezTo>
                      <a:pt x="0" y="147"/>
                      <a:pt x="61" y="177"/>
                      <a:pt x="92" y="238"/>
                    </a:cubicBezTo>
                    <a:cubicBezTo>
                      <a:pt x="122" y="208"/>
                      <a:pt x="213" y="208"/>
                      <a:pt x="213" y="177"/>
                    </a:cubicBezTo>
                    <a:cubicBezTo>
                      <a:pt x="213" y="116"/>
                      <a:pt x="213" y="56"/>
                      <a:pt x="183" y="25"/>
                    </a:cubicBezTo>
                    <a:cubicBezTo>
                      <a:pt x="157" y="8"/>
                      <a:pt x="132" y="1"/>
                      <a:pt x="1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53" name="Google Shape;17253;p18"/>
              <p:cNvSpPr/>
              <p:nvPr/>
            </p:nvSpPr>
            <p:spPr>
              <a:xfrm>
                <a:off x="5475300" y="3482875"/>
                <a:ext cx="6850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3" extrusionOk="0">
                    <a:moveTo>
                      <a:pt x="183" y="0"/>
                    </a:moveTo>
                    <a:cubicBezTo>
                      <a:pt x="152" y="0"/>
                      <a:pt x="91" y="0"/>
                      <a:pt x="61" y="61"/>
                    </a:cubicBezTo>
                    <a:cubicBezTo>
                      <a:pt x="0" y="122"/>
                      <a:pt x="61" y="213"/>
                      <a:pt x="152" y="213"/>
                    </a:cubicBezTo>
                    <a:cubicBezTo>
                      <a:pt x="183" y="213"/>
                      <a:pt x="213" y="152"/>
                      <a:pt x="274" y="152"/>
                    </a:cubicBezTo>
                    <a:cubicBezTo>
                      <a:pt x="243" y="91"/>
                      <a:pt x="243" y="3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54" name="Google Shape;17254;p18"/>
              <p:cNvSpPr/>
              <p:nvPr/>
            </p:nvSpPr>
            <p:spPr>
              <a:xfrm>
                <a:off x="5393975" y="3578600"/>
                <a:ext cx="535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22" extrusionOk="0">
                    <a:moveTo>
                      <a:pt x="122" y="1"/>
                    </a:moveTo>
                    <a:cubicBezTo>
                      <a:pt x="92" y="31"/>
                      <a:pt x="31" y="31"/>
                      <a:pt x="1" y="62"/>
                    </a:cubicBezTo>
                    <a:cubicBezTo>
                      <a:pt x="1" y="122"/>
                      <a:pt x="31" y="183"/>
                      <a:pt x="62" y="214"/>
                    </a:cubicBezTo>
                    <a:cubicBezTo>
                      <a:pt x="72" y="219"/>
                      <a:pt x="84" y="222"/>
                      <a:pt x="96" y="222"/>
                    </a:cubicBezTo>
                    <a:cubicBezTo>
                      <a:pt x="152" y="222"/>
                      <a:pt x="214" y="167"/>
                      <a:pt x="214" y="92"/>
                    </a:cubicBezTo>
                    <a:cubicBezTo>
                      <a:pt x="214" y="62"/>
                      <a:pt x="153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55" name="Google Shape;17255;p18"/>
              <p:cNvSpPr/>
              <p:nvPr/>
            </p:nvSpPr>
            <p:spPr>
              <a:xfrm>
                <a:off x="5384875" y="3419025"/>
                <a:ext cx="5325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20" extrusionOk="0">
                    <a:moveTo>
                      <a:pt x="122" y="1"/>
                    </a:moveTo>
                    <a:cubicBezTo>
                      <a:pt x="91" y="31"/>
                      <a:pt x="30" y="31"/>
                      <a:pt x="0" y="62"/>
                    </a:cubicBezTo>
                    <a:cubicBezTo>
                      <a:pt x="0" y="122"/>
                      <a:pt x="30" y="183"/>
                      <a:pt x="61" y="214"/>
                    </a:cubicBezTo>
                    <a:cubicBezTo>
                      <a:pt x="74" y="218"/>
                      <a:pt x="86" y="220"/>
                      <a:pt x="97" y="220"/>
                    </a:cubicBezTo>
                    <a:cubicBezTo>
                      <a:pt x="168" y="220"/>
                      <a:pt x="213" y="149"/>
                      <a:pt x="213" y="122"/>
                    </a:cubicBezTo>
                    <a:cubicBezTo>
                      <a:pt x="213" y="62"/>
                      <a:pt x="152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56" name="Google Shape;17256;p18"/>
              <p:cNvSpPr/>
              <p:nvPr/>
            </p:nvSpPr>
            <p:spPr>
              <a:xfrm>
                <a:off x="5407650" y="3414475"/>
                <a:ext cx="61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26" extrusionOk="0">
                    <a:moveTo>
                      <a:pt x="123" y="0"/>
                    </a:moveTo>
                    <a:cubicBezTo>
                      <a:pt x="92" y="0"/>
                      <a:pt x="31" y="61"/>
                      <a:pt x="1" y="92"/>
                    </a:cubicBezTo>
                    <a:cubicBezTo>
                      <a:pt x="31" y="152"/>
                      <a:pt x="62" y="213"/>
                      <a:pt x="62" y="213"/>
                    </a:cubicBezTo>
                    <a:cubicBezTo>
                      <a:pt x="80" y="222"/>
                      <a:pt x="97" y="226"/>
                      <a:pt x="114" y="226"/>
                    </a:cubicBezTo>
                    <a:cubicBezTo>
                      <a:pt x="156" y="226"/>
                      <a:pt x="192" y="204"/>
                      <a:pt x="214" y="183"/>
                    </a:cubicBezTo>
                    <a:cubicBezTo>
                      <a:pt x="244" y="92"/>
                      <a:pt x="183" y="0"/>
                      <a:pt x="1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57" name="Google Shape;17257;p18"/>
              <p:cNvSpPr/>
              <p:nvPr/>
            </p:nvSpPr>
            <p:spPr>
              <a:xfrm>
                <a:off x="5170575" y="3373450"/>
                <a:ext cx="535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8" extrusionOk="0">
                    <a:moveTo>
                      <a:pt x="122" y="0"/>
                    </a:moveTo>
                    <a:cubicBezTo>
                      <a:pt x="61" y="30"/>
                      <a:pt x="1" y="30"/>
                      <a:pt x="1" y="91"/>
                    </a:cubicBezTo>
                    <a:cubicBezTo>
                      <a:pt x="1" y="122"/>
                      <a:pt x="1" y="182"/>
                      <a:pt x="61" y="213"/>
                    </a:cubicBezTo>
                    <a:cubicBezTo>
                      <a:pt x="78" y="230"/>
                      <a:pt x="98" y="237"/>
                      <a:pt x="117" y="237"/>
                    </a:cubicBezTo>
                    <a:cubicBezTo>
                      <a:pt x="166" y="237"/>
                      <a:pt x="213" y="187"/>
                      <a:pt x="213" y="122"/>
                    </a:cubicBezTo>
                    <a:cubicBezTo>
                      <a:pt x="213" y="91"/>
                      <a:pt x="152" y="3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58" name="Google Shape;17258;p18"/>
              <p:cNvSpPr/>
              <p:nvPr/>
            </p:nvSpPr>
            <p:spPr>
              <a:xfrm>
                <a:off x="5380300" y="3362800"/>
                <a:ext cx="7625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366" extrusionOk="0">
                    <a:moveTo>
                      <a:pt x="305" y="1"/>
                    </a:moveTo>
                    <a:cubicBezTo>
                      <a:pt x="153" y="1"/>
                      <a:pt x="1" y="1"/>
                      <a:pt x="1" y="183"/>
                    </a:cubicBezTo>
                    <a:cubicBezTo>
                      <a:pt x="1" y="365"/>
                      <a:pt x="153" y="365"/>
                      <a:pt x="305" y="365"/>
                    </a:cubicBezTo>
                    <a:lnTo>
                      <a:pt x="30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59" name="Google Shape;17259;p18"/>
              <p:cNvSpPr/>
              <p:nvPr/>
            </p:nvSpPr>
            <p:spPr>
              <a:xfrm>
                <a:off x="5321025" y="3008700"/>
                <a:ext cx="59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38" extrusionOk="0">
                    <a:moveTo>
                      <a:pt x="122" y="0"/>
                    </a:moveTo>
                    <a:cubicBezTo>
                      <a:pt x="92" y="31"/>
                      <a:pt x="1" y="61"/>
                      <a:pt x="1" y="91"/>
                    </a:cubicBezTo>
                    <a:cubicBezTo>
                      <a:pt x="1" y="122"/>
                      <a:pt x="31" y="183"/>
                      <a:pt x="62" y="213"/>
                    </a:cubicBezTo>
                    <a:cubicBezTo>
                      <a:pt x="79" y="230"/>
                      <a:pt x="100" y="237"/>
                      <a:pt x="122" y="237"/>
                    </a:cubicBezTo>
                    <a:cubicBezTo>
                      <a:pt x="178" y="237"/>
                      <a:pt x="236" y="188"/>
                      <a:pt x="214" y="122"/>
                    </a:cubicBezTo>
                    <a:cubicBezTo>
                      <a:pt x="214" y="91"/>
                      <a:pt x="153" y="61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60" name="Google Shape;17260;p18"/>
              <p:cNvSpPr/>
              <p:nvPr/>
            </p:nvSpPr>
            <p:spPr>
              <a:xfrm>
                <a:off x="5316475" y="3050350"/>
                <a:ext cx="600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19" extrusionOk="0">
                    <a:moveTo>
                      <a:pt x="127" y="0"/>
                    </a:moveTo>
                    <a:cubicBezTo>
                      <a:pt x="116" y="0"/>
                      <a:pt x="104" y="2"/>
                      <a:pt x="92" y="6"/>
                    </a:cubicBezTo>
                    <a:cubicBezTo>
                      <a:pt x="61" y="6"/>
                      <a:pt x="31" y="67"/>
                      <a:pt x="0" y="97"/>
                    </a:cubicBezTo>
                    <a:cubicBezTo>
                      <a:pt x="31" y="128"/>
                      <a:pt x="31" y="188"/>
                      <a:pt x="61" y="219"/>
                    </a:cubicBezTo>
                    <a:cubicBezTo>
                      <a:pt x="122" y="219"/>
                      <a:pt x="213" y="188"/>
                      <a:pt x="213" y="158"/>
                    </a:cubicBezTo>
                    <a:cubicBezTo>
                      <a:pt x="240" y="79"/>
                      <a:pt x="198" y="0"/>
                      <a:pt x="1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61" name="Google Shape;17261;p18"/>
              <p:cNvSpPr/>
              <p:nvPr/>
            </p:nvSpPr>
            <p:spPr>
              <a:xfrm>
                <a:off x="5422100" y="2982850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83" y="1"/>
                    </a:moveTo>
                    <a:cubicBezTo>
                      <a:pt x="152" y="1"/>
                      <a:pt x="92" y="31"/>
                      <a:pt x="61" y="62"/>
                    </a:cubicBezTo>
                    <a:cubicBezTo>
                      <a:pt x="0" y="122"/>
                      <a:pt x="31" y="183"/>
                      <a:pt x="92" y="214"/>
                    </a:cubicBezTo>
                    <a:cubicBezTo>
                      <a:pt x="122" y="214"/>
                      <a:pt x="213" y="183"/>
                      <a:pt x="213" y="122"/>
                    </a:cubicBezTo>
                    <a:cubicBezTo>
                      <a:pt x="244" y="92"/>
                      <a:pt x="183" y="3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62" name="Google Shape;17262;p18"/>
              <p:cNvSpPr/>
              <p:nvPr/>
            </p:nvSpPr>
            <p:spPr>
              <a:xfrm>
                <a:off x="5347625" y="2922075"/>
                <a:ext cx="6100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3" extrusionOk="0">
                    <a:moveTo>
                      <a:pt x="153" y="0"/>
                    </a:moveTo>
                    <a:cubicBezTo>
                      <a:pt x="122" y="0"/>
                      <a:pt x="62" y="31"/>
                      <a:pt x="31" y="61"/>
                    </a:cubicBezTo>
                    <a:cubicBezTo>
                      <a:pt x="1" y="91"/>
                      <a:pt x="62" y="152"/>
                      <a:pt x="62" y="213"/>
                    </a:cubicBezTo>
                    <a:cubicBezTo>
                      <a:pt x="92" y="183"/>
                      <a:pt x="153" y="152"/>
                      <a:pt x="183" y="122"/>
                    </a:cubicBezTo>
                    <a:cubicBezTo>
                      <a:pt x="244" y="61"/>
                      <a:pt x="213" y="31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63" name="Google Shape;17263;p18"/>
              <p:cNvSpPr/>
              <p:nvPr/>
            </p:nvSpPr>
            <p:spPr>
              <a:xfrm>
                <a:off x="5384875" y="3306575"/>
                <a:ext cx="610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83" extrusionOk="0">
                    <a:moveTo>
                      <a:pt x="182" y="0"/>
                    </a:moveTo>
                    <a:cubicBezTo>
                      <a:pt x="152" y="0"/>
                      <a:pt x="91" y="31"/>
                      <a:pt x="61" y="61"/>
                    </a:cubicBezTo>
                    <a:cubicBezTo>
                      <a:pt x="0" y="91"/>
                      <a:pt x="30" y="183"/>
                      <a:pt x="91" y="183"/>
                    </a:cubicBezTo>
                    <a:cubicBezTo>
                      <a:pt x="152" y="183"/>
                      <a:pt x="213" y="152"/>
                      <a:pt x="243" y="122"/>
                    </a:cubicBezTo>
                    <a:cubicBezTo>
                      <a:pt x="243" y="91"/>
                      <a:pt x="182" y="31"/>
                      <a:pt x="1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64" name="Google Shape;17264;p18"/>
              <p:cNvSpPr/>
              <p:nvPr/>
            </p:nvSpPr>
            <p:spPr>
              <a:xfrm>
                <a:off x="5412975" y="3237725"/>
                <a:ext cx="535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02" extrusionOk="0">
                    <a:moveTo>
                      <a:pt x="156" y="1"/>
                    </a:moveTo>
                    <a:cubicBezTo>
                      <a:pt x="136" y="1"/>
                      <a:pt x="114" y="8"/>
                      <a:pt x="92" y="19"/>
                    </a:cubicBezTo>
                    <a:cubicBezTo>
                      <a:pt x="62" y="49"/>
                      <a:pt x="31" y="110"/>
                      <a:pt x="1" y="140"/>
                    </a:cubicBezTo>
                    <a:cubicBezTo>
                      <a:pt x="62" y="171"/>
                      <a:pt x="122" y="201"/>
                      <a:pt x="153" y="201"/>
                    </a:cubicBezTo>
                    <a:cubicBezTo>
                      <a:pt x="183" y="171"/>
                      <a:pt x="214" y="110"/>
                      <a:pt x="214" y="79"/>
                    </a:cubicBezTo>
                    <a:cubicBezTo>
                      <a:pt x="214" y="22"/>
                      <a:pt x="189" y="1"/>
                      <a:pt x="1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65" name="Google Shape;17265;p18"/>
              <p:cNvSpPr/>
              <p:nvPr/>
            </p:nvSpPr>
            <p:spPr>
              <a:xfrm>
                <a:off x="5252650" y="3228600"/>
                <a:ext cx="457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02" extrusionOk="0">
                    <a:moveTo>
                      <a:pt x="58" y="1"/>
                    </a:moveTo>
                    <a:cubicBezTo>
                      <a:pt x="25" y="1"/>
                      <a:pt x="0" y="22"/>
                      <a:pt x="0" y="80"/>
                    </a:cubicBezTo>
                    <a:cubicBezTo>
                      <a:pt x="0" y="110"/>
                      <a:pt x="0" y="171"/>
                      <a:pt x="61" y="201"/>
                    </a:cubicBezTo>
                    <a:cubicBezTo>
                      <a:pt x="91" y="201"/>
                      <a:pt x="152" y="171"/>
                      <a:pt x="183" y="171"/>
                    </a:cubicBezTo>
                    <a:cubicBezTo>
                      <a:pt x="183" y="110"/>
                      <a:pt x="152" y="80"/>
                      <a:pt x="122" y="19"/>
                    </a:cubicBezTo>
                    <a:cubicBezTo>
                      <a:pt x="100" y="8"/>
                      <a:pt x="77" y="1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66" name="Google Shape;17266;p18"/>
              <p:cNvSpPr/>
              <p:nvPr/>
            </p:nvSpPr>
            <p:spPr>
              <a:xfrm>
                <a:off x="5444900" y="3506425"/>
                <a:ext cx="5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14" extrusionOk="0">
                    <a:moveTo>
                      <a:pt x="152" y="0"/>
                    </a:moveTo>
                    <a:cubicBezTo>
                      <a:pt x="122" y="31"/>
                      <a:pt x="61" y="61"/>
                      <a:pt x="31" y="92"/>
                    </a:cubicBezTo>
                    <a:cubicBezTo>
                      <a:pt x="0" y="152"/>
                      <a:pt x="0" y="213"/>
                      <a:pt x="61" y="213"/>
                    </a:cubicBezTo>
                    <a:cubicBezTo>
                      <a:pt x="122" y="213"/>
                      <a:pt x="183" y="183"/>
                      <a:pt x="213" y="152"/>
                    </a:cubicBezTo>
                    <a:cubicBezTo>
                      <a:pt x="213" y="122"/>
                      <a:pt x="152" y="6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67" name="Google Shape;17267;p18"/>
              <p:cNvSpPr/>
              <p:nvPr/>
            </p:nvSpPr>
            <p:spPr>
              <a:xfrm>
                <a:off x="5314950" y="3308100"/>
                <a:ext cx="6100" cy="367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47" extrusionOk="0">
                    <a:moveTo>
                      <a:pt x="1" y="0"/>
                    </a:moveTo>
                    <a:cubicBezTo>
                      <a:pt x="41" y="60"/>
                      <a:pt x="68" y="146"/>
                      <a:pt x="125" y="146"/>
                    </a:cubicBezTo>
                    <a:cubicBezTo>
                      <a:pt x="154" y="146"/>
                      <a:pt x="192" y="123"/>
                      <a:pt x="244" y="6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68" name="Google Shape;17268;p18"/>
              <p:cNvSpPr/>
              <p:nvPr/>
            </p:nvSpPr>
            <p:spPr>
              <a:xfrm>
                <a:off x="5400075" y="3194875"/>
                <a:ext cx="3800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22" extrusionOk="0">
                    <a:moveTo>
                      <a:pt x="91" y="0"/>
                    </a:moveTo>
                    <a:cubicBezTo>
                      <a:pt x="0" y="0"/>
                      <a:pt x="0" y="61"/>
                      <a:pt x="0" y="91"/>
                    </a:cubicBezTo>
                    <a:cubicBezTo>
                      <a:pt x="0" y="122"/>
                      <a:pt x="61" y="122"/>
                      <a:pt x="61" y="122"/>
                    </a:cubicBezTo>
                    <a:lnTo>
                      <a:pt x="122" y="61"/>
                    </a:lnTo>
                    <a:cubicBezTo>
                      <a:pt x="122" y="31"/>
                      <a:pt x="152" y="31"/>
                      <a:pt x="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69" name="Google Shape;17269;p18"/>
              <p:cNvSpPr/>
              <p:nvPr/>
            </p:nvSpPr>
            <p:spPr>
              <a:xfrm>
                <a:off x="5681975" y="3176300"/>
                <a:ext cx="3825" cy="29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9" extrusionOk="0">
                    <a:moveTo>
                      <a:pt x="104" y="0"/>
                    </a:moveTo>
                    <a:cubicBezTo>
                      <a:pt x="95" y="0"/>
                      <a:pt x="82" y="4"/>
                      <a:pt x="62" y="14"/>
                    </a:cubicBezTo>
                    <a:cubicBezTo>
                      <a:pt x="1" y="74"/>
                      <a:pt x="62" y="105"/>
                      <a:pt x="92" y="105"/>
                    </a:cubicBezTo>
                    <a:cubicBezTo>
                      <a:pt x="92" y="115"/>
                      <a:pt x="95" y="118"/>
                      <a:pt x="101" y="118"/>
                    </a:cubicBezTo>
                    <a:cubicBezTo>
                      <a:pt x="112" y="118"/>
                      <a:pt x="133" y="105"/>
                      <a:pt x="153" y="105"/>
                    </a:cubicBezTo>
                    <a:cubicBezTo>
                      <a:pt x="153" y="74"/>
                      <a:pt x="153" y="14"/>
                      <a:pt x="122" y="14"/>
                    </a:cubicBezTo>
                    <a:cubicBezTo>
                      <a:pt x="122" y="14"/>
                      <a:pt x="122" y="0"/>
                      <a:pt x="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70" name="Google Shape;17270;p18"/>
              <p:cNvSpPr/>
              <p:nvPr/>
            </p:nvSpPr>
            <p:spPr>
              <a:xfrm>
                <a:off x="5267850" y="3427400"/>
                <a:ext cx="382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5" extrusionOk="0">
                    <a:moveTo>
                      <a:pt x="61" y="0"/>
                    </a:moveTo>
                    <a:cubicBezTo>
                      <a:pt x="61" y="0"/>
                      <a:pt x="31" y="31"/>
                      <a:pt x="0" y="31"/>
                    </a:cubicBezTo>
                    <a:cubicBezTo>
                      <a:pt x="0" y="61"/>
                      <a:pt x="0" y="91"/>
                      <a:pt x="0" y="91"/>
                    </a:cubicBezTo>
                    <a:cubicBezTo>
                      <a:pt x="15" y="107"/>
                      <a:pt x="31" y="114"/>
                      <a:pt x="42" y="114"/>
                    </a:cubicBezTo>
                    <a:cubicBezTo>
                      <a:pt x="53" y="114"/>
                      <a:pt x="61" y="107"/>
                      <a:pt x="61" y="91"/>
                    </a:cubicBezTo>
                    <a:cubicBezTo>
                      <a:pt x="152" y="61"/>
                      <a:pt x="91" y="0"/>
                      <a:pt x="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71" name="Google Shape;17271;p18"/>
              <p:cNvSpPr/>
              <p:nvPr/>
            </p:nvSpPr>
            <p:spPr>
              <a:xfrm>
                <a:off x="5500375" y="3158700"/>
                <a:ext cx="610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41" extrusionOk="0">
                    <a:moveTo>
                      <a:pt x="99" y="0"/>
                    </a:moveTo>
                    <a:cubicBezTo>
                      <a:pt x="71" y="0"/>
                      <a:pt x="39" y="22"/>
                      <a:pt x="0" y="79"/>
                    </a:cubicBezTo>
                    <a:lnTo>
                      <a:pt x="243" y="140"/>
                    </a:lnTo>
                    <a:cubicBezTo>
                      <a:pt x="202" y="99"/>
                      <a:pt x="160" y="0"/>
                      <a:pt x="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72" name="Google Shape;17272;p18"/>
              <p:cNvSpPr/>
              <p:nvPr/>
            </p:nvSpPr>
            <p:spPr>
              <a:xfrm>
                <a:off x="5365100" y="3147750"/>
                <a:ext cx="5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14" extrusionOk="0">
                    <a:moveTo>
                      <a:pt x="62" y="1"/>
                    </a:moveTo>
                    <a:cubicBezTo>
                      <a:pt x="31" y="1"/>
                      <a:pt x="1" y="153"/>
                      <a:pt x="1" y="213"/>
                    </a:cubicBezTo>
                    <a:lnTo>
                      <a:pt x="153" y="213"/>
                    </a:lnTo>
                    <a:cubicBezTo>
                      <a:pt x="153" y="153"/>
                      <a:pt x="214" y="1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73" name="Google Shape;17273;p18"/>
              <p:cNvSpPr/>
              <p:nvPr/>
            </p:nvSpPr>
            <p:spPr>
              <a:xfrm>
                <a:off x="5309625" y="3122100"/>
                <a:ext cx="1067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15" extrusionOk="0">
                    <a:moveTo>
                      <a:pt x="214" y="1"/>
                    </a:moveTo>
                    <a:cubicBezTo>
                      <a:pt x="145" y="1"/>
                      <a:pt x="77" y="39"/>
                      <a:pt x="1" y="115"/>
                    </a:cubicBezTo>
                    <a:lnTo>
                      <a:pt x="426" y="115"/>
                    </a:lnTo>
                    <a:cubicBezTo>
                      <a:pt x="350" y="39"/>
                      <a:pt x="282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74" name="Google Shape;17274;p18"/>
              <p:cNvSpPr/>
              <p:nvPr/>
            </p:nvSpPr>
            <p:spPr>
              <a:xfrm>
                <a:off x="5495050" y="3058075"/>
                <a:ext cx="3825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3" extrusionOk="0">
                    <a:moveTo>
                      <a:pt x="61" y="1"/>
                    </a:moveTo>
                    <a:cubicBezTo>
                      <a:pt x="0" y="62"/>
                      <a:pt x="0" y="92"/>
                      <a:pt x="92" y="123"/>
                    </a:cubicBezTo>
                    <a:cubicBezTo>
                      <a:pt x="92" y="123"/>
                      <a:pt x="122" y="92"/>
                      <a:pt x="152" y="92"/>
                    </a:cubicBezTo>
                    <a:cubicBezTo>
                      <a:pt x="152" y="62"/>
                      <a:pt x="152" y="1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75" name="Google Shape;17275;p18"/>
              <p:cNvSpPr/>
              <p:nvPr/>
            </p:nvSpPr>
            <p:spPr>
              <a:xfrm>
                <a:off x="5417550" y="3048975"/>
                <a:ext cx="382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2" extrusionOk="0">
                    <a:moveTo>
                      <a:pt x="91" y="0"/>
                    </a:moveTo>
                    <a:cubicBezTo>
                      <a:pt x="61" y="31"/>
                      <a:pt x="31" y="31"/>
                      <a:pt x="31" y="61"/>
                    </a:cubicBezTo>
                    <a:cubicBezTo>
                      <a:pt x="0" y="61"/>
                      <a:pt x="61" y="122"/>
                      <a:pt x="61" y="122"/>
                    </a:cubicBezTo>
                    <a:cubicBezTo>
                      <a:pt x="122" y="122"/>
                      <a:pt x="152" y="61"/>
                      <a:pt x="152" y="31"/>
                    </a:cubicBezTo>
                    <a:cubicBezTo>
                      <a:pt x="152" y="31"/>
                      <a:pt x="91" y="0"/>
                      <a:pt x="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76" name="Google Shape;17276;p18"/>
              <p:cNvSpPr/>
              <p:nvPr/>
            </p:nvSpPr>
            <p:spPr>
              <a:xfrm>
                <a:off x="5730625" y="3037575"/>
                <a:ext cx="3050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22" extrusionOk="0">
                    <a:moveTo>
                      <a:pt x="61" y="0"/>
                    </a:moveTo>
                    <a:cubicBezTo>
                      <a:pt x="61" y="0"/>
                      <a:pt x="0" y="31"/>
                      <a:pt x="0" y="31"/>
                    </a:cubicBezTo>
                    <a:cubicBezTo>
                      <a:pt x="0" y="122"/>
                      <a:pt x="31" y="122"/>
                      <a:pt x="61" y="122"/>
                    </a:cubicBezTo>
                    <a:cubicBezTo>
                      <a:pt x="122" y="122"/>
                      <a:pt x="122" y="91"/>
                      <a:pt x="122" y="61"/>
                    </a:cubicBezTo>
                    <a:cubicBezTo>
                      <a:pt x="91" y="31"/>
                      <a:pt x="91" y="0"/>
                      <a:pt x="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77" name="Google Shape;17277;p18"/>
              <p:cNvSpPr/>
              <p:nvPr/>
            </p:nvSpPr>
            <p:spPr>
              <a:xfrm>
                <a:off x="5456300" y="3022000"/>
                <a:ext cx="9150" cy="342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137" extrusionOk="0">
                    <a:moveTo>
                      <a:pt x="183" y="0"/>
                    </a:moveTo>
                    <a:cubicBezTo>
                      <a:pt x="122" y="0"/>
                      <a:pt x="61" y="46"/>
                      <a:pt x="0" y="137"/>
                    </a:cubicBezTo>
                    <a:lnTo>
                      <a:pt x="365" y="137"/>
                    </a:lnTo>
                    <a:cubicBezTo>
                      <a:pt x="304" y="46"/>
                      <a:pt x="243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78" name="Google Shape;17278;p18"/>
              <p:cNvSpPr/>
              <p:nvPr/>
            </p:nvSpPr>
            <p:spPr>
              <a:xfrm>
                <a:off x="5881825" y="2944100"/>
                <a:ext cx="4600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23" extrusionOk="0">
                    <a:moveTo>
                      <a:pt x="122" y="1"/>
                    </a:moveTo>
                    <a:cubicBezTo>
                      <a:pt x="92" y="31"/>
                      <a:pt x="62" y="31"/>
                      <a:pt x="62" y="61"/>
                    </a:cubicBezTo>
                    <a:cubicBezTo>
                      <a:pt x="31" y="61"/>
                      <a:pt x="1" y="92"/>
                      <a:pt x="92" y="122"/>
                    </a:cubicBezTo>
                    <a:cubicBezTo>
                      <a:pt x="153" y="122"/>
                      <a:pt x="183" y="61"/>
                      <a:pt x="183" y="31"/>
                    </a:cubicBezTo>
                    <a:cubicBezTo>
                      <a:pt x="183" y="1"/>
                      <a:pt x="122" y="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79" name="Google Shape;17279;p18"/>
              <p:cNvSpPr/>
              <p:nvPr/>
            </p:nvSpPr>
            <p:spPr>
              <a:xfrm>
                <a:off x="5536850" y="2917300"/>
                <a:ext cx="3825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00" extrusionOk="0">
                    <a:moveTo>
                      <a:pt x="32" y="0"/>
                    </a:moveTo>
                    <a:cubicBezTo>
                      <a:pt x="0" y="0"/>
                      <a:pt x="0" y="45"/>
                      <a:pt x="0" y="70"/>
                    </a:cubicBezTo>
                    <a:cubicBezTo>
                      <a:pt x="0" y="100"/>
                      <a:pt x="61" y="100"/>
                      <a:pt x="61" y="100"/>
                    </a:cubicBezTo>
                    <a:lnTo>
                      <a:pt x="122" y="39"/>
                    </a:lnTo>
                    <a:cubicBezTo>
                      <a:pt x="91" y="39"/>
                      <a:pt x="152" y="9"/>
                      <a:pt x="61" y="9"/>
                    </a:cubicBezTo>
                    <a:cubicBezTo>
                      <a:pt x="49" y="3"/>
                      <a:pt x="40" y="0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80" name="Google Shape;17280;p18"/>
              <p:cNvSpPr/>
              <p:nvPr/>
            </p:nvSpPr>
            <p:spPr>
              <a:xfrm>
                <a:off x="5286850" y="2804275"/>
                <a:ext cx="9900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252" extrusionOk="0">
                    <a:moveTo>
                      <a:pt x="198" y="1"/>
                    </a:moveTo>
                    <a:cubicBezTo>
                      <a:pt x="122" y="1"/>
                      <a:pt x="46" y="31"/>
                      <a:pt x="0" y="92"/>
                    </a:cubicBezTo>
                    <a:cubicBezTo>
                      <a:pt x="76" y="198"/>
                      <a:pt x="144" y="252"/>
                      <a:pt x="209" y="252"/>
                    </a:cubicBezTo>
                    <a:cubicBezTo>
                      <a:pt x="274" y="252"/>
                      <a:pt x="334" y="198"/>
                      <a:pt x="395" y="92"/>
                    </a:cubicBezTo>
                    <a:cubicBezTo>
                      <a:pt x="350" y="31"/>
                      <a:pt x="274" y="1"/>
                      <a:pt x="1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81" name="Google Shape;17281;p18"/>
              <p:cNvSpPr/>
              <p:nvPr/>
            </p:nvSpPr>
            <p:spPr>
              <a:xfrm>
                <a:off x="5287600" y="2800300"/>
                <a:ext cx="91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51" extrusionOk="0">
                    <a:moveTo>
                      <a:pt x="183" y="0"/>
                    </a:moveTo>
                    <a:cubicBezTo>
                      <a:pt x="114" y="0"/>
                      <a:pt x="46" y="23"/>
                      <a:pt x="0" y="69"/>
                    </a:cubicBezTo>
                    <a:lnTo>
                      <a:pt x="0" y="251"/>
                    </a:lnTo>
                    <a:lnTo>
                      <a:pt x="365" y="251"/>
                    </a:lnTo>
                    <a:cubicBezTo>
                      <a:pt x="365" y="190"/>
                      <a:pt x="365" y="129"/>
                      <a:pt x="365" y="69"/>
                    </a:cubicBezTo>
                    <a:cubicBezTo>
                      <a:pt x="320" y="23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82" name="Google Shape;17282;p18"/>
              <p:cNvSpPr/>
              <p:nvPr/>
            </p:nvSpPr>
            <p:spPr>
              <a:xfrm>
                <a:off x="5287600" y="2799150"/>
                <a:ext cx="9150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115" extrusionOk="0">
                    <a:moveTo>
                      <a:pt x="183" y="1"/>
                    </a:moveTo>
                    <a:cubicBezTo>
                      <a:pt x="122" y="1"/>
                      <a:pt x="61" y="39"/>
                      <a:pt x="0" y="115"/>
                    </a:cubicBezTo>
                    <a:lnTo>
                      <a:pt x="365" y="115"/>
                    </a:lnTo>
                    <a:cubicBezTo>
                      <a:pt x="304" y="39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83" name="Google Shape;17283;p18"/>
              <p:cNvSpPr/>
              <p:nvPr/>
            </p:nvSpPr>
            <p:spPr>
              <a:xfrm>
                <a:off x="5349150" y="3555050"/>
                <a:ext cx="3825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01" extrusionOk="0">
                    <a:moveTo>
                      <a:pt x="92" y="1"/>
                    </a:moveTo>
                    <a:cubicBezTo>
                      <a:pt x="61" y="31"/>
                      <a:pt x="31" y="31"/>
                      <a:pt x="31" y="61"/>
                    </a:cubicBezTo>
                    <a:cubicBezTo>
                      <a:pt x="31" y="61"/>
                      <a:pt x="1" y="92"/>
                      <a:pt x="61" y="92"/>
                    </a:cubicBezTo>
                    <a:cubicBezTo>
                      <a:pt x="73" y="98"/>
                      <a:pt x="83" y="100"/>
                      <a:pt x="93" y="100"/>
                    </a:cubicBezTo>
                    <a:cubicBezTo>
                      <a:pt x="133" y="100"/>
                      <a:pt x="152" y="56"/>
                      <a:pt x="152" y="31"/>
                    </a:cubicBezTo>
                    <a:cubicBezTo>
                      <a:pt x="152" y="1"/>
                      <a:pt x="122" y="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84" name="Google Shape;17284;p18"/>
              <p:cNvSpPr/>
              <p:nvPr/>
            </p:nvSpPr>
            <p:spPr>
              <a:xfrm>
                <a:off x="5513275" y="3550500"/>
                <a:ext cx="382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2" extrusionOk="0">
                    <a:moveTo>
                      <a:pt x="92" y="0"/>
                    </a:moveTo>
                    <a:cubicBezTo>
                      <a:pt x="1" y="31"/>
                      <a:pt x="62" y="91"/>
                      <a:pt x="92" y="91"/>
                    </a:cubicBezTo>
                    <a:cubicBezTo>
                      <a:pt x="92" y="91"/>
                      <a:pt x="123" y="61"/>
                      <a:pt x="153" y="61"/>
                    </a:cubicBezTo>
                    <a:cubicBezTo>
                      <a:pt x="153" y="61"/>
                      <a:pt x="153" y="0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85" name="Google Shape;17285;p18"/>
              <p:cNvSpPr/>
              <p:nvPr/>
            </p:nvSpPr>
            <p:spPr>
              <a:xfrm>
                <a:off x="5411450" y="3401550"/>
                <a:ext cx="2325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3" extrusionOk="0">
                    <a:moveTo>
                      <a:pt x="62" y="1"/>
                    </a:moveTo>
                    <a:cubicBezTo>
                      <a:pt x="31" y="1"/>
                      <a:pt x="31" y="1"/>
                      <a:pt x="1" y="31"/>
                    </a:cubicBezTo>
                    <a:cubicBezTo>
                      <a:pt x="1" y="122"/>
                      <a:pt x="31" y="122"/>
                      <a:pt x="62" y="122"/>
                    </a:cubicBezTo>
                    <a:cubicBezTo>
                      <a:pt x="92" y="122"/>
                      <a:pt x="92" y="92"/>
                      <a:pt x="92" y="62"/>
                    </a:cubicBezTo>
                    <a:cubicBezTo>
                      <a:pt x="92" y="31"/>
                      <a:pt x="92" y="1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86" name="Google Shape;17286;p18"/>
              <p:cNvSpPr/>
              <p:nvPr/>
            </p:nvSpPr>
            <p:spPr>
              <a:xfrm>
                <a:off x="5240475" y="3400025"/>
                <a:ext cx="382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5" extrusionOk="0">
                    <a:moveTo>
                      <a:pt x="62" y="1"/>
                    </a:moveTo>
                    <a:cubicBezTo>
                      <a:pt x="62" y="1"/>
                      <a:pt x="31" y="31"/>
                      <a:pt x="1" y="31"/>
                    </a:cubicBezTo>
                    <a:cubicBezTo>
                      <a:pt x="1" y="62"/>
                      <a:pt x="1" y="92"/>
                      <a:pt x="1" y="92"/>
                    </a:cubicBezTo>
                    <a:cubicBezTo>
                      <a:pt x="16" y="107"/>
                      <a:pt x="31" y="115"/>
                      <a:pt x="43" y="115"/>
                    </a:cubicBezTo>
                    <a:cubicBezTo>
                      <a:pt x="54" y="115"/>
                      <a:pt x="62" y="107"/>
                      <a:pt x="62" y="92"/>
                    </a:cubicBezTo>
                    <a:cubicBezTo>
                      <a:pt x="153" y="62"/>
                      <a:pt x="92" y="1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87" name="Google Shape;17287;p18"/>
              <p:cNvSpPr/>
              <p:nvPr/>
            </p:nvSpPr>
            <p:spPr>
              <a:xfrm>
                <a:off x="5359025" y="3331650"/>
                <a:ext cx="382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2" extrusionOk="0">
                    <a:moveTo>
                      <a:pt x="92" y="0"/>
                    </a:moveTo>
                    <a:cubicBezTo>
                      <a:pt x="1" y="0"/>
                      <a:pt x="1" y="61"/>
                      <a:pt x="1" y="92"/>
                    </a:cubicBezTo>
                    <a:cubicBezTo>
                      <a:pt x="1" y="122"/>
                      <a:pt x="61" y="122"/>
                      <a:pt x="61" y="122"/>
                    </a:cubicBezTo>
                    <a:lnTo>
                      <a:pt x="122" y="61"/>
                    </a:lnTo>
                    <a:cubicBezTo>
                      <a:pt x="122" y="61"/>
                      <a:pt x="153" y="31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88" name="Google Shape;17288;p18"/>
              <p:cNvSpPr/>
              <p:nvPr/>
            </p:nvSpPr>
            <p:spPr>
              <a:xfrm>
                <a:off x="5406900" y="3324800"/>
                <a:ext cx="2300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92" h="123" extrusionOk="0">
                    <a:moveTo>
                      <a:pt x="61" y="1"/>
                    </a:moveTo>
                    <a:cubicBezTo>
                      <a:pt x="61" y="1"/>
                      <a:pt x="31" y="31"/>
                      <a:pt x="1" y="31"/>
                    </a:cubicBezTo>
                    <a:lnTo>
                      <a:pt x="61" y="122"/>
                    </a:lnTo>
                    <a:lnTo>
                      <a:pt x="92" y="62"/>
                    </a:lnTo>
                    <a:cubicBezTo>
                      <a:pt x="92" y="31"/>
                      <a:pt x="9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89" name="Google Shape;17289;p18"/>
              <p:cNvSpPr/>
              <p:nvPr/>
            </p:nvSpPr>
            <p:spPr>
              <a:xfrm>
                <a:off x="5465425" y="303910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2" y="0"/>
                    </a:moveTo>
                    <a:lnTo>
                      <a:pt x="0" y="182"/>
                    </a:lnTo>
                    <a:cubicBezTo>
                      <a:pt x="91" y="152"/>
                      <a:pt x="152" y="91"/>
                      <a:pt x="1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90" name="Google Shape;17290;p18"/>
              <p:cNvSpPr/>
              <p:nvPr/>
            </p:nvSpPr>
            <p:spPr>
              <a:xfrm>
                <a:off x="5474525" y="2838475"/>
                <a:ext cx="382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4" extrusionOk="0">
                    <a:moveTo>
                      <a:pt x="1" y="213"/>
                    </a:moveTo>
                    <a:cubicBezTo>
                      <a:pt x="62" y="153"/>
                      <a:pt x="122" y="61"/>
                      <a:pt x="153" y="1"/>
                    </a:cubicBezTo>
                    <a:cubicBezTo>
                      <a:pt x="122" y="61"/>
                      <a:pt x="62" y="153"/>
                      <a:pt x="1" y="21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91" name="Google Shape;17291;p18"/>
              <p:cNvSpPr/>
              <p:nvPr/>
            </p:nvSpPr>
            <p:spPr>
              <a:xfrm>
                <a:off x="5273925" y="331265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0" y="0"/>
                    </a:moveTo>
                    <a:lnTo>
                      <a:pt x="183" y="183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92" name="Google Shape;17292;p18"/>
              <p:cNvSpPr/>
              <p:nvPr/>
            </p:nvSpPr>
            <p:spPr>
              <a:xfrm>
                <a:off x="5181225" y="3325575"/>
                <a:ext cx="610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44" extrusionOk="0">
                    <a:moveTo>
                      <a:pt x="182" y="0"/>
                    </a:moveTo>
                    <a:cubicBezTo>
                      <a:pt x="30" y="0"/>
                      <a:pt x="0" y="61"/>
                      <a:pt x="30" y="183"/>
                    </a:cubicBezTo>
                    <a:lnTo>
                      <a:pt x="91" y="243"/>
                    </a:lnTo>
                    <a:lnTo>
                      <a:pt x="243" y="31"/>
                    </a:lnTo>
                    <a:lnTo>
                      <a:pt x="18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93" name="Google Shape;17293;p18"/>
              <p:cNvSpPr/>
              <p:nvPr/>
            </p:nvSpPr>
            <p:spPr>
              <a:xfrm>
                <a:off x="5425150" y="2799625"/>
                <a:ext cx="1825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730" h="734" extrusionOk="0">
                    <a:moveTo>
                      <a:pt x="320" y="1"/>
                    </a:moveTo>
                    <a:cubicBezTo>
                      <a:pt x="172" y="1"/>
                      <a:pt x="119" y="139"/>
                      <a:pt x="91" y="278"/>
                    </a:cubicBezTo>
                    <a:cubicBezTo>
                      <a:pt x="0" y="521"/>
                      <a:pt x="182" y="643"/>
                      <a:pt x="395" y="734"/>
                    </a:cubicBezTo>
                    <a:cubicBezTo>
                      <a:pt x="578" y="734"/>
                      <a:pt x="638" y="582"/>
                      <a:pt x="669" y="460"/>
                    </a:cubicBezTo>
                    <a:cubicBezTo>
                      <a:pt x="730" y="248"/>
                      <a:pt x="578" y="4"/>
                      <a:pt x="365" y="4"/>
                    </a:cubicBezTo>
                    <a:cubicBezTo>
                      <a:pt x="349" y="2"/>
                      <a:pt x="334" y="1"/>
                      <a:pt x="3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94" name="Google Shape;17294;p18"/>
              <p:cNvSpPr/>
              <p:nvPr/>
            </p:nvSpPr>
            <p:spPr>
              <a:xfrm>
                <a:off x="5442625" y="2815675"/>
                <a:ext cx="1902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40" extrusionOk="0">
                    <a:moveTo>
                      <a:pt x="760" y="1"/>
                    </a:moveTo>
                    <a:cubicBezTo>
                      <a:pt x="395" y="31"/>
                      <a:pt x="91" y="305"/>
                      <a:pt x="0" y="639"/>
                    </a:cubicBezTo>
                    <a:cubicBezTo>
                      <a:pt x="304" y="548"/>
                      <a:pt x="608" y="305"/>
                      <a:pt x="7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95" name="Google Shape;17295;p18"/>
              <p:cNvSpPr/>
              <p:nvPr/>
            </p:nvSpPr>
            <p:spPr>
              <a:xfrm>
                <a:off x="5323325" y="3126475"/>
                <a:ext cx="10650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87" extrusionOk="0">
                    <a:moveTo>
                      <a:pt x="30" y="1"/>
                    </a:moveTo>
                    <a:cubicBezTo>
                      <a:pt x="0" y="213"/>
                      <a:pt x="152" y="426"/>
                      <a:pt x="365" y="487"/>
                    </a:cubicBezTo>
                    <a:cubicBezTo>
                      <a:pt x="426" y="274"/>
                      <a:pt x="274" y="31"/>
                      <a:pt x="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96" name="Google Shape;17296;p18"/>
              <p:cNvSpPr/>
              <p:nvPr/>
            </p:nvSpPr>
            <p:spPr>
              <a:xfrm>
                <a:off x="5175575" y="3322700"/>
                <a:ext cx="10225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409" h="301" extrusionOk="0">
                    <a:moveTo>
                      <a:pt x="238" y="1"/>
                    </a:moveTo>
                    <a:cubicBezTo>
                      <a:pt x="153" y="1"/>
                      <a:pt x="81" y="83"/>
                      <a:pt x="44" y="176"/>
                    </a:cubicBezTo>
                    <a:cubicBezTo>
                      <a:pt x="0" y="285"/>
                      <a:pt x="81" y="300"/>
                      <a:pt x="164" y="300"/>
                    </a:cubicBezTo>
                    <a:cubicBezTo>
                      <a:pt x="197" y="300"/>
                      <a:pt x="230" y="298"/>
                      <a:pt x="256" y="298"/>
                    </a:cubicBezTo>
                    <a:lnTo>
                      <a:pt x="408" y="115"/>
                    </a:lnTo>
                    <a:cubicBezTo>
                      <a:pt x="350" y="33"/>
                      <a:pt x="291" y="1"/>
                      <a:pt x="2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97" name="Google Shape;17297;p18"/>
              <p:cNvSpPr/>
              <p:nvPr/>
            </p:nvSpPr>
            <p:spPr>
              <a:xfrm>
                <a:off x="5305825" y="3244225"/>
                <a:ext cx="15225" cy="118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72" extrusionOk="0">
                    <a:moveTo>
                      <a:pt x="391" y="0"/>
                    </a:moveTo>
                    <a:cubicBezTo>
                      <a:pt x="344" y="0"/>
                      <a:pt x="294" y="7"/>
                      <a:pt x="246" y="7"/>
                    </a:cubicBezTo>
                    <a:cubicBezTo>
                      <a:pt x="224" y="7"/>
                      <a:pt x="203" y="6"/>
                      <a:pt x="183" y="2"/>
                    </a:cubicBezTo>
                    <a:lnTo>
                      <a:pt x="1" y="2"/>
                    </a:lnTo>
                    <a:cubicBezTo>
                      <a:pt x="1" y="63"/>
                      <a:pt x="1" y="123"/>
                      <a:pt x="31" y="184"/>
                    </a:cubicBezTo>
                    <a:cubicBezTo>
                      <a:pt x="57" y="339"/>
                      <a:pt x="148" y="471"/>
                      <a:pt x="305" y="471"/>
                    </a:cubicBezTo>
                    <a:cubicBezTo>
                      <a:pt x="333" y="471"/>
                      <a:pt x="364" y="467"/>
                      <a:pt x="396" y="458"/>
                    </a:cubicBezTo>
                    <a:cubicBezTo>
                      <a:pt x="518" y="427"/>
                      <a:pt x="609" y="306"/>
                      <a:pt x="578" y="184"/>
                    </a:cubicBezTo>
                    <a:cubicBezTo>
                      <a:pt x="561" y="27"/>
                      <a:pt x="483" y="0"/>
                      <a:pt x="3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98" name="Google Shape;17298;p18"/>
              <p:cNvSpPr/>
              <p:nvPr/>
            </p:nvSpPr>
            <p:spPr>
              <a:xfrm>
                <a:off x="5228325" y="3249975"/>
                <a:ext cx="1067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50" extrusionOk="0">
                    <a:moveTo>
                      <a:pt x="301" y="1"/>
                    </a:moveTo>
                    <a:cubicBezTo>
                      <a:pt x="243" y="1"/>
                      <a:pt x="188" y="54"/>
                      <a:pt x="153" y="106"/>
                    </a:cubicBezTo>
                    <a:cubicBezTo>
                      <a:pt x="92" y="167"/>
                      <a:pt x="31" y="228"/>
                      <a:pt x="1" y="319"/>
                    </a:cubicBezTo>
                    <a:lnTo>
                      <a:pt x="1" y="349"/>
                    </a:lnTo>
                    <a:cubicBezTo>
                      <a:pt x="92" y="319"/>
                      <a:pt x="153" y="319"/>
                      <a:pt x="244" y="289"/>
                    </a:cubicBezTo>
                    <a:cubicBezTo>
                      <a:pt x="335" y="228"/>
                      <a:pt x="426" y="137"/>
                      <a:pt x="426" y="106"/>
                    </a:cubicBezTo>
                    <a:cubicBezTo>
                      <a:pt x="388" y="29"/>
                      <a:pt x="344" y="1"/>
                      <a:pt x="3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7299" name="Google Shape;17299;p18"/>
            <p:cNvGrpSpPr/>
            <p:nvPr/>
          </p:nvGrpSpPr>
          <p:grpSpPr>
            <a:xfrm rot="-6656245">
              <a:off x="5035931" y="-927528"/>
              <a:ext cx="1621955" cy="1712256"/>
              <a:chOff x="4985925" y="2606900"/>
              <a:chExt cx="1108650" cy="1075075"/>
            </a:xfrm>
          </p:grpSpPr>
          <p:sp>
            <p:nvSpPr>
              <p:cNvPr id="17300" name="Google Shape;17300;p18"/>
              <p:cNvSpPr/>
              <p:nvPr/>
            </p:nvSpPr>
            <p:spPr>
              <a:xfrm>
                <a:off x="5559675" y="3577050"/>
                <a:ext cx="64575" cy="63900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2556" extrusionOk="0">
                    <a:moveTo>
                      <a:pt x="1103" y="1"/>
                    </a:moveTo>
                    <a:cubicBezTo>
                      <a:pt x="489" y="1"/>
                      <a:pt x="1" y="536"/>
                      <a:pt x="60" y="1157"/>
                    </a:cubicBezTo>
                    <a:cubicBezTo>
                      <a:pt x="60" y="2008"/>
                      <a:pt x="516" y="2555"/>
                      <a:pt x="1245" y="2555"/>
                    </a:cubicBezTo>
                    <a:cubicBezTo>
                      <a:pt x="2005" y="2555"/>
                      <a:pt x="2583" y="2130"/>
                      <a:pt x="2583" y="1522"/>
                    </a:cubicBezTo>
                    <a:cubicBezTo>
                      <a:pt x="2552" y="610"/>
                      <a:pt x="2005" y="2"/>
                      <a:pt x="1154" y="2"/>
                    </a:cubicBezTo>
                    <a:cubicBezTo>
                      <a:pt x="1137" y="1"/>
                      <a:pt x="1120" y="1"/>
                      <a:pt x="1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01" name="Google Shape;17301;p18"/>
              <p:cNvSpPr/>
              <p:nvPr/>
            </p:nvSpPr>
            <p:spPr>
              <a:xfrm>
                <a:off x="4985925" y="2988925"/>
                <a:ext cx="63100" cy="57800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2312" extrusionOk="0">
                    <a:moveTo>
                      <a:pt x="1125" y="1"/>
                    </a:moveTo>
                    <a:cubicBezTo>
                      <a:pt x="517" y="31"/>
                      <a:pt x="0" y="548"/>
                      <a:pt x="31" y="1186"/>
                    </a:cubicBezTo>
                    <a:cubicBezTo>
                      <a:pt x="122" y="1794"/>
                      <a:pt x="608" y="2250"/>
                      <a:pt x="1247" y="2311"/>
                    </a:cubicBezTo>
                    <a:cubicBezTo>
                      <a:pt x="1256" y="2312"/>
                      <a:pt x="1265" y="2312"/>
                      <a:pt x="1274" y="2312"/>
                    </a:cubicBezTo>
                    <a:cubicBezTo>
                      <a:pt x="1762" y="2312"/>
                      <a:pt x="2523" y="1543"/>
                      <a:pt x="2523" y="1095"/>
                    </a:cubicBezTo>
                    <a:cubicBezTo>
                      <a:pt x="2493" y="548"/>
                      <a:pt x="1824" y="1"/>
                      <a:pt x="1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02" name="Google Shape;17302;p18"/>
              <p:cNvSpPr/>
              <p:nvPr/>
            </p:nvSpPr>
            <p:spPr>
              <a:xfrm>
                <a:off x="5305825" y="3591700"/>
                <a:ext cx="60075" cy="66475"/>
              </a:xfrm>
              <a:custGeom>
                <a:avLst/>
                <a:gdLst/>
                <a:ahLst/>
                <a:cxnLst/>
                <a:rect l="l" t="t" r="r" b="b"/>
                <a:pathLst>
                  <a:path w="2403" h="2659" extrusionOk="0">
                    <a:moveTo>
                      <a:pt x="1259" y="1"/>
                    </a:moveTo>
                    <a:cubicBezTo>
                      <a:pt x="885" y="1"/>
                      <a:pt x="532" y="182"/>
                      <a:pt x="305" y="510"/>
                    </a:cubicBezTo>
                    <a:cubicBezTo>
                      <a:pt x="123" y="693"/>
                      <a:pt x="31" y="966"/>
                      <a:pt x="1" y="1240"/>
                    </a:cubicBezTo>
                    <a:cubicBezTo>
                      <a:pt x="943" y="1453"/>
                      <a:pt x="943" y="1453"/>
                      <a:pt x="518" y="2334"/>
                    </a:cubicBezTo>
                    <a:cubicBezTo>
                      <a:pt x="741" y="2496"/>
                      <a:pt x="977" y="2658"/>
                      <a:pt x="1236" y="2658"/>
                    </a:cubicBezTo>
                    <a:cubicBezTo>
                      <a:pt x="1365" y="2658"/>
                      <a:pt x="1500" y="2618"/>
                      <a:pt x="1642" y="2516"/>
                    </a:cubicBezTo>
                    <a:cubicBezTo>
                      <a:pt x="2129" y="2243"/>
                      <a:pt x="2402" y="1696"/>
                      <a:pt x="2372" y="1149"/>
                    </a:cubicBezTo>
                    <a:cubicBezTo>
                      <a:pt x="2341" y="784"/>
                      <a:pt x="1885" y="54"/>
                      <a:pt x="1490" y="24"/>
                    </a:cubicBezTo>
                    <a:cubicBezTo>
                      <a:pt x="1413" y="9"/>
                      <a:pt x="1335" y="1"/>
                      <a:pt x="12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03" name="Google Shape;17303;p18"/>
              <p:cNvSpPr/>
              <p:nvPr/>
            </p:nvSpPr>
            <p:spPr>
              <a:xfrm>
                <a:off x="5437300" y="3081150"/>
                <a:ext cx="494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3364" extrusionOk="0">
                    <a:moveTo>
                      <a:pt x="393" y="1"/>
                    </a:moveTo>
                    <a:cubicBezTo>
                      <a:pt x="328" y="1"/>
                      <a:pt x="262" y="32"/>
                      <a:pt x="213" y="81"/>
                    </a:cubicBezTo>
                    <a:cubicBezTo>
                      <a:pt x="92" y="172"/>
                      <a:pt x="92" y="324"/>
                      <a:pt x="213" y="385"/>
                    </a:cubicBezTo>
                    <a:cubicBezTo>
                      <a:pt x="517" y="537"/>
                      <a:pt x="487" y="719"/>
                      <a:pt x="244" y="932"/>
                    </a:cubicBezTo>
                    <a:cubicBezTo>
                      <a:pt x="0" y="1114"/>
                      <a:pt x="0" y="1418"/>
                      <a:pt x="213" y="1540"/>
                    </a:cubicBezTo>
                    <a:cubicBezTo>
                      <a:pt x="639" y="1814"/>
                      <a:pt x="456" y="2057"/>
                      <a:pt x="304" y="2361"/>
                    </a:cubicBezTo>
                    <a:cubicBezTo>
                      <a:pt x="122" y="2665"/>
                      <a:pt x="517" y="3364"/>
                      <a:pt x="791" y="3364"/>
                    </a:cubicBezTo>
                    <a:cubicBezTo>
                      <a:pt x="1034" y="3364"/>
                      <a:pt x="1520" y="2786"/>
                      <a:pt x="1459" y="2513"/>
                    </a:cubicBezTo>
                    <a:cubicBezTo>
                      <a:pt x="1399" y="2178"/>
                      <a:pt x="1490" y="1844"/>
                      <a:pt x="1703" y="1601"/>
                    </a:cubicBezTo>
                    <a:cubicBezTo>
                      <a:pt x="1976" y="1266"/>
                      <a:pt x="1824" y="750"/>
                      <a:pt x="1429" y="628"/>
                    </a:cubicBezTo>
                    <a:cubicBezTo>
                      <a:pt x="1064" y="537"/>
                      <a:pt x="760" y="355"/>
                      <a:pt x="548" y="81"/>
                    </a:cubicBezTo>
                    <a:cubicBezTo>
                      <a:pt x="505" y="24"/>
                      <a:pt x="450" y="1"/>
                      <a:pt x="3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04" name="Google Shape;17304;p18"/>
              <p:cNvSpPr/>
              <p:nvPr/>
            </p:nvSpPr>
            <p:spPr>
              <a:xfrm>
                <a:off x="5168300" y="2989550"/>
                <a:ext cx="56250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1958" extrusionOk="0">
                    <a:moveTo>
                      <a:pt x="1082" y="1"/>
                    </a:moveTo>
                    <a:cubicBezTo>
                      <a:pt x="544" y="1"/>
                      <a:pt x="59" y="438"/>
                      <a:pt x="31" y="1009"/>
                    </a:cubicBezTo>
                    <a:cubicBezTo>
                      <a:pt x="0" y="1526"/>
                      <a:pt x="365" y="1891"/>
                      <a:pt x="1003" y="1952"/>
                    </a:cubicBezTo>
                    <a:cubicBezTo>
                      <a:pt x="1040" y="1955"/>
                      <a:pt x="1076" y="1957"/>
                      <a:pt x="1112" y="1957"/>
                    </a:cubicBezTo>
                    <a:cubicBezTo>
                      <a:pt x="1672" y="1957"/>
                      <a:pt x="2132" y="1522"/>
                      <a:pt x="2189" y="979"/>
                    </a:cubicBezTo>
                    <a:cubicBezTo>
                      <a:pt x="2250" y="523"/>
                      <a:pt x="1763" y="67"/>
                      <a:pt x="1186" y="6"/>
                    </a:cubicBezTo>
                    <a:cubicBezTo>
                      <a:pt x="1151" y="3"/>
                      <a:pt x="1116" y="1"/>
                      <a:pt x="10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05" name="Google Shape;17305;p18"/>
              <p:cNvSpPr/>
              <p:nvPr/>
            </p:nvSpPr>
            <p:spPr>
              <a:xfrm>
                <a:off x="5841550" y="3077075"/>
                <a:ext cx="53975" cy="44850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1794" extrusionOk="0">
                    <a:moveTo>
                      <a:pt x="1126" y="1"/>
                    </a:moveTo>
                    <a:cubicBezTo>
                      <a:pt x="1004" y="31"/>
                      <a:pt x="882" y="92"/>
                      <a:pt x="761" y="122"/>
                    </a:cubicBezTo>
                    <a:cubicBezTo>
                      <a:pt x="426" y="153"/>
                      <a:pt x="153" y="244"/>
                      <a:pt x="92" y="609"/>
                    </a:cubicBezTo>
                    <a:cubicBezTo>
                      <a:pt x="1" y="973"/>
                      <a:pt x="183" y="1308"/>
                      <a:pt x="518" y="1429"/>
                    </a:cubicBezTo>
                    <a:cubicBezTo>
                      <a:pt x="730" y="1551"/>
                      <a:pt x="943" y="1673"/>
                      <a:pt x="1186" y="1764"/>
                    </a:cubicBezTo>
                    <a:cubicBezTo>
                      <a:pt x="1247" y="1784"/>
                      <a:pt x="1307" y="1794"/>
                      <a:pt x="1367" y="1794"/>
                    </a:cubicBezTo>
                    <a:cubicBezTo>
                      <a:pt x="1575" y="1794"/>
                      <a:pt x="1767" y="1673"/>
                      <a:pt x="1885" y="1460"/>
                    </a:cubicBezTo>
                    <a:cubicBezTo>
                      <a:pt x="2098" y="1217"/>
                      <a:pt x="2159" y="822"/>
                      <a:pt x="2007" y="518"/>
                    </a:cubicBezTo>
                    <a:cubicBezTo>
                      <a:pt x="1825" y="214"/>
                      <a:pt x="1490" y="31"/>
                      <a:pt x="11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06" name="Google Shape;17306;p18"/>
              <p:cNvSpPr/>
              <p:nvPr/>
            </p:nvSpPr>
            <p:spPr>
              <a:xfrm>
                <a:off x="5513275" y="3025400"/>
                <a:ext cx="532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29" h="2021" extrusionOk="0">
                    <a:moveTo>
                      <a:pt x="1642" y="1"/>
                    </a:moveTo>
                    <a:cubicBezTo>
                      <a:pt x="1308" y="123"/>
                      <a:pt x="974" y="183"/>
                      <a:pt x="639" y="183"/>
                    </a:cubicBezTo>
                    <a:cubicBezTo>
                      <a:pt x="62" y="518"/>
                      <a:pt x="1" y="1034"/>
                      <a:pt x="123" y="1642"/>
                    </a:cubicBezTo>
                    <a:cubicBezTo>
                      <a:pt x="153" y="1855"/>
                      <a:pt x="305" y="1916"/>
                      <a:pt x="487" y="2007"/>
                    </a:cubicBezTo>
                    <a:cubicBezTo>
                      <a:pt x="549" y="2016"/>
                      <a:pt x="611" y="2020"/>
                      <a:pt x="673" y="2020"/>
                    </a:cubicBezTo>
                    <a:cubicBezTo>
                      <a:pt x="1034" y="2020"/>
                      <a:pt x="1383" y="1872"/>
                      <a:pt x="1642" y="1612"/>
                    </a:cubicBezTo>
                    <a:cubicBezTo>
                      <a:pt x="2129" y="1095"/>
                      <a:pt x="1642" y="578"/>
                      <a:pt x="16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07" name="Google Shape;17307;p18"/>
              <p:cNvSpPr/>
              <p:nvPr/>
            </p:nvSpPr>
            <p:spPr>
              <a:xfrm>
                <a:off x="5610550" y="3222025"/>
                <a:ext cx="47925" cy="45225"/>
              </a:xfrm>
              <a:custGeom>
                <a:avLst/>
                <a:gdLst/>
                <a:ahLst/>
                <a:cxnLst/>
                <a:rect l="l" t="t" r="r" b="b"/>
                <a:pathLst>
                  <a:path w="1917" h="1809" extrusionOk="0">
                    <a:moveTo>
                      <a:pt x="932" y="0"/>
                    </a:moveTo>
                    <a:cubicBezTo>
                      <a:pt x="465" y="0"/>
                      <a:pt x="1" y="312"/>
                      <a:pt x="31" y="951"/>
                    </a:cubicBezTo>
                    <a:cubicBezTo>
                      <a:pt x="1" y="1467"/>
                      <a:pt x="365" y="1802"/>
                      <a:pt x="973" y="1802"/>
                    </a:cubicBezTo>
                    <a:cubicBezTo>
                      <a:pt x="1009" y="1806"/>
                      <a:pt x="1044" y="1808"/>
                      <a:pt x="1079" y="1808"/>
                    </a:cubicBezTo>
                    <a:cubicBezTo>
                      <a:pt x="1515" y="1808"/>
                      <a:pt x="1855" y="1462"/>
                      <a:pt x="1855" y="1011"/>
                    </a:cubicBezTo>
                    <a:cubicBezTo>
                      <a:pt x="1917" y="343"/>
                      <a:pt x="1422" y="0"/>
                      <a:pt x="9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08" name="Google Shape;17308;p18"/>
              <p:cNvSpPr/>
              <p:nvPr/>
            </p:nvSpPr>
            <p:spPr>
              <a:xfrm>
                <a:off x="5368900" y="3117775"/>
                <a:ext cx="50175" cy="61125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2445" extrusionOk="0">
                    <a:moveTo>
                      <a:pt x="940" y="1"/>
                    </a:moveTo>
                    <a:cubicBezTo>
                      <a:pt x="824" y="1"/>
                      <a:pt x="696" y="68"/>
                      <a:pt x="578" y="136"/>
                    </a:cubicBezTo>
                    <a:cubicBezTo>
                      <a:pt x="487" y="379"/>
                      <a:pt x="913" y="592"/>
                      <a:pt x="609" y="865"/>
                    </a:cubicBezTo>
                    <a:cubicBezTo>
                      <a:pt x="487" y="1139"/>
                      <a:pt x="183" y="1200"/>
                      <a:pt x="1" y="1412"/>
                    </a:cubicBezTo>
                    <a:cubicBezTo>
                      <a:pt x="122" y="1899"/>
                      <a:pt x="487" y="2263"/>
                      <a:pt x="973" y="2385"/>
                    </a:cubicBezTo>
                    <a:cubicBezTo>
                      <a:pt x="1047" y="2426"/>
                      <a:pt x="1127" y="2445"/>
                      <a:pt x="1206" y="2445"/>
                    </a:cubicBezTo>
                    <a:cubicBezTo>
                      <a:pt x="1423" y="2445"/>
                      <a:pt x="1636" y="2304"/>
                      <a:pt x="1703" y="2081"/>
                    </a:cubicBezTo>
                    <a:cubicBezTo>
                      <a:pt x="1885" y="1716"/>
                      <a:pt x="1673" y="1291"/>
                      <a:pt x="1977" y="956"/>
                    </a:cubicBezTo>
                    <a:cubicBezTo>
                      <a:pt x="2007" y="926"/>
                      <a:pt x="1825" y="652"/>
                      <a:pt x="1825" y="652"/>
                    </a:cubicBezTo>
                    <a:cubicBezTo>
                      <a:pt x="1707" y="711"/>
                      <a:pt x="1617" y="737"/>
                      <a:pt x="1547" y="737"/>
                    </a:cubicBezTo>
                    <a:cubicBezTo>
                      <a:pt x="1294" y="737"/>
                      <a:pt x="1305" y="405"/>
                      <a:pt x="1186" y="166"/>
                    </a:cubicBezTo>
                    <a:cubicBezTo>
                      <a:pt x="1119" y="44"/>
                      <a:pt x="1033" y="1"/>
                      <a:pt x="9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09" name="Google Shape;17309;p18"/>
              <p:cNvSpPr/>
              <p:nvPr/>
            </p:nvSpPr>
            <p:spPr>
              <a:xfrm>
                <a:off x="5520875" y="3166750"/>
                <a:ext cx="39550" cy="45650"/>
              </a:xfrm>
              <a:custGeom>
                <a:avLst/>
                <a:gdLst/>
                <a:ahLst/>
                <a:cxnLst/>
                <a:rect l="l" t="t" r="r" b="b"/>
                <a:pathLst>
                  <a:path w="1582" h="1826" extrusionOk="0">
                    <a:moveTo>
                      <a:pt x="882" y="1"/>
                    </a:moveTo>
                    <a:cubicBezTo>
                      <a:pt x="396" y="1"/>
                      <a:pt x="31" y="396"/>
                      <a:pt x="31" y="852"/>
                    </a:cubicBezTo>
                    <a:cubicBezTo>
                      <a:pt x="1" y="1338"/>
                      <a:pt x="305" y="1794"/>
                      <a:pt x="670" y="1824"/>
                    </a:cubicBezTo>
                    <a:cubicBezTo>
                      <a:pt x="681" y="1825"/>
                      <a:pt x="693" y="1825"/>
                      <a:pt x="704" y="1825"/>
                    </a:cubicBezTo>
                    <a:cubicBezTo>
                      <a:pt x="1148" y="1825"/>
                      <a:pt x="1582" y="1262"/>
                      <a:pt x="1582" y="669"/>
                    </a:cubicBezTo>
                    <a:cubicBezTo>
                      <a:pt x="1551" y="304"/>
                      <a:pt x="1247" y="31"/>
                      <a:pt x="8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0" name="Google Shape;17310;p18"/>
              <p:cNvSpPr/>
              <p:nvPr/>
            </p:nvSpPr>
            <p:spPr>
              <a:xfrm>
                <a:off x="5573325" y="2935700"/>
                <a:ext cx="40300" cy="43375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735" extrusionOk="0">
                    <a:moveTo>
                      <a:pt x="825" y="1"/>
                    </a:moveTo>
                    <a:cubicBezTo>
                      <a:pt x="549" y="1"/>
                      <a:pt x="120" y="438"/>
                      <a:pt x="61" y="762"/>
                    </a:cubicBezTo>
                    <a:cubicBezTo>
                      <a:pt x="0" y="1157"/>
                      <a:pt x="365" y="1704"/>
                      <a:pt x="669" y="1735"/>
                    </a:cubicBezTo>
                    <a:cubicBezTo>
                      <a:pt x="1155" y="1704"/>
                      <a:pt x="1520" y="1340"/>
                      <a:pt x="1581" y="884"/>
                    </a:cubicBezTo>
                    <a:cubicBezTo>
                      <a:pt x="1611" y="458"/>
                      <a:pt x="1277" y="63"/>
                      <a:pt x="851" y="2"/>
                    </a:cubicBezTo>
                    <a:cubicBezTo>
                      <a:pt x="843" y="1"/>
                      <a:pt x="834" y="1"/>
                      <a:pt x="8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1" name="Google Shape;17311;p18"/>
              <p:cNvSpPr/>
              <p:nvPr/>
            </p:nvSpPr>
            <p:spPr>
              <a:xfrm>
                <a:off x="5523175" y="3472175"/>
                <a:ext cx="42575" cy="40350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1614" extrusionOk="0">
                    <a:moveTo>
                      <a:pt x="797" y="1"/>
                    </a:moveTo>
                    <a:cubicBezTo>
                      <a:pt x="393" y="1"/>
                      <a:pt x="32" y="326"/>
                      <a:pt x="61" y="762"/>
                    </a:cubicBezTo>
                    <a:cubicBezTo>
                      <a:pt x="0" y="1188"/>
                      <a:pt x="334" y="1583"/>
                      <a:pt x="760" y="1613"/>
                    </a:cubicBezTo>
                    <a:cubicBezTo>
                      <a:pt x="1186" y="1583"/>
                      <a:pt x="1550" y="1279"/>
                      <a:pt x="1672" y="854"/>
                    </a:cubicBezTo>
                    <a:cubicBezTo>
                      <a:pt x="1702" y="550"/>
                      <a:pt x="1246" y="63"/>
                      <a:pt x="851" y="3"/>
                    </a:cubicBezTo>
                    <a:cubicBezTo>
                      <a:pt x="833" y="1"/>
                      <a:pt x="815" y="1"/>
                      <a:pt x="7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2" name="Google Shape;17312;p18"/>
              <p:cNvSpPr/>
              <p:nvPr/>
            </p:nvSpPr>
            <p:spPr>
              <a:xfrm>
                <a:off x="5162225" y="3160275"/>
                <a:ext cx="46150" cy="38425"/>
              </a:xfrm>
              <a:custGeom>
                <a:avLst/>
                <a:gdLst/>
                <a:ahLst/>
                <a:cxnLst/>
                <a:rect l="l" t="t" r="r" b="b"/>
                <a:pathLst>
                  <a:path w="1846" h="1537" extrusionOk="0">
                    <a:moveTo>
                      <a:pt x="884" y="0"/>
                    </a:moveTo>
                    <a:cubicBezTo>
                      <a:pt x="718" y="0"/>
                      <a:pt x="555" y="70"/>
                      <a:pt x="426" y="199"/>
                    </a:cubicBezTo>
                    <a:cubicBezTo>
                      <a:pt x="122" y="442"/>
                      <a:pt x="0" y="807"/>
                      <a:pt x="91" y="1171"/>
                    </a:cubicBezTo>
                    <a:cubicBezTo>
                      <a:pt x="304" y="1263"/>
                      <a:pt x="456" y="1506"/>
                      <a:pt x="699" y="1536"/>
                    </a:cubicBezTo>
                    <a:cubicBezTo>
                      <a:pt x="712" y="1537"/>
                      <a:pt x="724" y="1537"/>
                      <a:pt x="736" y="1537"/>
                    </a:cubicBezTo>
                    <a:cubicBezTo>
                      <a:pt x="1443" y="1537"/>
                      <a:pt x="1845" y="676"/>
                      <a:pt x="1307" y="168"/>
                    </a:cubicBezTo>
                    <a:cubicBezTo>
                      <a:pt x="1179" y="54"/>
                      <a:pt x="1031" y="0"/>
                      <a:pt x="8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3" name="Google Shape;17313;p18"/>
              <p:cNvSpPr/>
              <p:nvPr/>
            </p:nvSpPr>
            <p:spPr>
              <a:xfrm>
                <a:off x="5373475" y="2974150"/>
                <a:ext cx="32700" cy="40325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613" extrusionOk="0">
                    <a:moveTo>
                      <a:pt x="220" y="0"/>
                    </a:moveTo>
                    <a:cubicBezTo>
                      <a:pt x="93" y="0"/>
                      <a:pt x="67" y="117"/>
                      <a:pt x="31" y="410"/>
                    </a:cubicBezTo>
                    <a:lnTo>
                      <a:pt x="31" y="683"/>
                    </a:lnTo>
                    <a:cubicBezTo>
                      <a:pt x="0" y="805"/>
                      <a:pt x="0" y="896"/>
                      <a:pt x="0" y="1017"/>
                    </a:cubicBezTo>
                    <a:cubicBezTo>
                      <a:pt x="0" y="1291"/>
                      <a:pt x="213" y="1534"/>
                      <a:pt x="486" y="1595"/>
                    </a:cubicBezTo>
                    <a:cubicBezTo>
                      <a:pt x="527" y="1607"/>
                      <a:pt x="568" y="1613"/>
                      <a:pt x="608" y="1613"/>
                    </a:cubicBezTo>
                    <a:cubicBezTo>
                      <a:pt x="861" y="1613"/>
                      <a:pt x="1080" y="1380"/>
                      <a:pt x="1186" y="1169"/>
                    </a:cubicBezTo>
                    <a:cubicBezTo>
                      <a:pt x="1307" y="926"/>
                      <a:pt x="1186" y="714"/>
                      <a:pt x="1155" y="470"/>
                    </a:cubicBezTo>
                    <a:cubicBezTo>
                      <a:pt x="1094" y="136"/>
                      <a:pt x="851" y="197"/>
                      <a:pt x="638" y="136"/>
                    </a:cubicBezTo>
                    <a:cubicBezTo>
                      <a:pt x="433" y="51"/>
                      <a:pt x="304" y="0"/>
                      <a:pt x="2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4" name="Google Shape;17314;p18"/>
              <p:cNvSpPr/>
              <p:nvPr/>
            </p:nvSpPr>
            <p:spPr>
              <a:xfrm>
                <a:off x="5295400" y="3124000"/>
                <a:ext cx="38575" cy="37225"/>
              </a:xfrm>
              <a:custGeom>
                <a:avLst/>
                <a:gdLst/>
                <a:ahLst/>
                <a:cxnLst/>
                <a:rect l="l" t="t" r="r" b="b"/>
                <a:pathLst>
                  <a:path w="1543" h="1489" extrusionOk="0">
                    <a:moveTo>
                      <a:pt x="771" y="1"/>
                    </a:moveTo>
                    <a:cubicBezTo>
                      <a:pt x="699" y="1"/>
                      <a:pt x="631" y="24"/>
                      <a:pt x="570" y="69"/>
                    </a:cubicBezTo>
                    <a:cubicBezTo>
                      <a:pt x="144" y="100"/>
                      <a:pt x="236" y="555"/>
                      <a:pt x="53" y="799"/>
                    </a:cubicBezTo>
                    <a:cubicBezTo>
                      <a:pt x="0" y="1171"/>
                      <a:pt x="180" y="1357"/>
                      <a:pt x="470" y="1357"/>
                    </a:cubicBezTo>
                    <a:cubicBezTo>
                      <a:pt x="511" y="1357"/>
                      <a:pt x="555" y="1353"/>
                      <a:pt x="600" y="1346"/>
                    </a:cubicBezTo>
                    <a:cubicBezTo>
                      <a:pt x="893" y="1433"/>
                      <a:pt x="1081" y="1488"/>
                      <a:pt x="1207" y="1488"/>
                    </a:cubicBezTo>
                    <a:cubicBezTo>
                      <a:pt x="1433" y="1488"/>
                      <a:pt x="1454" y="1307"/>
                      <a:pt x="1512" y="799"/>
                    </a:cubicBezTo>
                    <a:cubicBezTo>
                      <a:pt x="1512" y="768"/>
                      <a:pt x="1543" y="677"/>
                      <a:pt x="1543" y="647"/>
                    </a:cubicBezTo>
                    <a:cubicBezTo>
                      <a:pt x="1512" y="616"/>
                      <a:pt x="1512" y="555"/>
                      <a:pt x="1512" y="525"/>
                    </a:cubicBezTo>
                    <a:cubicBezTo>
                      <a:pt x="1451" y="373"/>
                      <a:pt x="1360" y="221"/>
                      <a:pt x="1239" y="100"/>
                    </a:cubicBezTo>
                    <a:lnTo>
                      <a:pt x="1117" y="39"/>
                    </a:lnTo>
                    <a:lnTo>
                      <a:pt x="995" y="69"/>
                    </a:lnTo>
                    <a:cubicBezTo>
                      <a:pt x="919" y="24"/>
                      <a:pt x="843" y="1"/>
                      <a:pt x="7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5" name="Google Shape;17315;p18"/>
              <p:cNvSpPr/>
              <p:nvPr/>
            </p:nvSpPr>
            <p:spPr>
              <a:xfrm>
                <a:off x="5147025" y="3301600"/>
                <a:ext cx="43850" cy="34000"/>
              </a:xfrm>
              <a:custGeom>
                <a:avLst/>
                <a:gdLst/>
                <a:ahLst/>
                <a:cxnLst/>
                <a:rect l="l" t="t" r="r" b="b"/>
                <a:pathLst>
                  <a:path w="1754" h="1360" extrusionOk="0">
                    <a:moveTo>
                      <a:pt x="428" y="0"/>
                    </a:moveTo>
                    <a:cubicBezTo>
                      <a:pt x="291" y="0"/>
                      <a:pt x="149" y="30"/>
                      <a:pt x="0" y="139"/>
                    </a:cubicBezTo>
                    <a:cubicBezTo>
                      <a:pt x="152" y="382"/>
                      <a:pt x="304" y="655"/>
                      <a:pt x="426" y="898"/>
                    </a:cubicBezTo>
                    <a:cubicBezTo>
                      <a:pt x="568" y="1163"/>
                      <a:pt x="766" y="1360"/>
                      <a:pt x="1027" y="1360"/>
                    </a:cubicBezTo>
                    <a:cubicBezTo>
                      <a:pt x="1155" y="1360"/>
                      <a:pt x="1299" y="1313"/>
                      <a:pt x="1459" y="1202"/>
                    </a:cubicBezTo>
                    <a:lnTo>
                      <a:pt x="1429" y="1111"/>
                    </a:lnTo>
                    <a:cubicBezTo>
                      <a:pt x="1429" y="1050"/>
                      <a:pt x="1490" y="1020"/>
                      <a:pt x="1520" y="1020"/>
                    </a:cubicBezTo>
                    <a:lnTo>
                      <a:pt x="1611" y="1020"/>
                    </a:lnTo>
                    <a:cubicBezTo>
                      <a:pt x="1754" y="451"/>
                      <a:pt x="1523" y="42"/>
                      <a:pt x="1019" y="42"/>
                    </a:cubicBezTo>
                    <a:cubicBezTo>
                      <a:pt x="985" y="42"/>
                      <a:pt x="949" y="43"/>
                      <a:pt x="912" y="47"/>
                    </a:cubicBezTo>
                    <a:cubicBezTo>
                      <a:pt x="760" y="47"/>
                      <a:pt x="599" y="0"/>
                      <a:pt x="4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6" name="Google Shape;17316;p18"/>
              <p:cNvSpPr/>
              <p:nvPr/>
            </p:nvSpPr>
            <p:spPr>
              <a:xfrm>
                <a:off x="5571050" y="3002550"/>
                <a:ext cx="36500" cy="3200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280" extrusionOk="0">
                    <a:moveTo>
                      <a:pt x="902" y="1"/>
                    </a:moveTo>
                    <a:cubicBezTo>
                      <a:pt x="885" y="1"/>
                      <a:pt x="868" y="2"/>
                      <a:pt x="851" y="3"/>
                    </a:cubicBezTo>
                    <a:cubicBezTo>
                      <a:pt x="456" y="33"/>
                      <a:pt x="122" y="307"/>
                      <a:pt x="0" y="702"/>
                    </a:cubicBezTo>
                    <a:cubicBezTo>
                      <a:pt x="0" y="1006"/>
                      <a:pt x="395" y="1280"/>
                      <a:pt x="790" y="1280"/>
                    </a:cubicBezTo>
                    <a:cubicBezTo>
                      <a:pt x="1246" y="1249"/>
                      <a:pt x="1459" y="1037"/>
                      <a:pt x="1429" y="581"/>
                    </a:cubicBezTo>
                    <a:cubicBezTo>
                      <a:pt x="1457" y="263"/>
                      <a:pt x="1213" y="1"/>
                      <a:pt x="9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7" name="Google Shape;17317;p18"/>
              <p:cNvSpPr/>
              <p:nvPr/>
            </p:nvSpPr>
            <p:spPr>
              <a:xfrm>
                <a:off x="5604475" y="2851950"/>
                <a:ext cx="33450" cy="35225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409" extrusionOk="0">
                    <a:moveTo>
                      <a:pt x="709" y="1"/>
                    </a:moveTo>
                    <a:cubicBezTo>
                      <a:pt x="676" y="1"/>
                      <a:pt x="642" y="3"/>
                      <a:pt x="608" y="9"/>
                    </a:cubicBezTo>
                    <a:cubicBezTo>
                      <a:pt x="274" y="39"/>
                      <a:pt x="31" y="343"/>
                      <a:pt x="0" y="677"/>
                    </a:cubicBezTo>
                    <a:cubicBezTo>
                      <a:pt x="30" y="1029"/>
                      <a:pt x="398" y="1409"/>
                      <a:pt x="669" y="1409"/>
                    </a:cubicBezTo>
                    <a:cubicBezTo>
                      <a:pt x="679" y="1409"/>
                      <a:pt x="690" y="1408"/>
                      <a:pt x="700" y="1407"/>
                    </a:cubicBezTo>
                    <a:cubicBezTo>
                      <a:pt x="1064" y="1316"/>
                      <a:pt x="1307" y="1012"/>
                      <a:pt x="1338" y="647"/>
                    </a:cubicBezTo>
                    <a:cubicBezTo>
                      <a:pt x="1338" y="286"/>
                      <a:pt x="1059" y="1"/>
                      <a:pt x="7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8" name="Google Shape;17318;p18"/>
              <p:cNvSpPr/>
              <p:nvPr/>
            </p:nvSpPr>
            <p:spPr>
              <a:xfrm>
                <a:off x="5605225" y="3339400"/>
                <a:ext cx="45625" cy="33300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332" extrusionOk="0">
                    <a:moveTo>
                      <a:pt x="978" y="1"/>
                    </a:moveTo>
                    <a:cubicBezTo>
                      <a:pt x="737" y="1"/>
                      <a:pt x="500" y="78"/>
                      <a:pt x="305" y="237"/>
                    </a:cubicBezTo>
                    <a:cubicBezTo>
                      <a:pt x="1" y="572"/>
                      <a:pt x="31" y="815"/>
                      <a:pt x="396" y="1332"/>
                    </a:cubicBezTo>
                    <a:cubicBezTo>
                      <a:pt x="623" y="1256"/>
                      <a:pt x="861" y="1145"/>
                      <a:pt x="1097" y="1145"/>
                    </a:cubicBezTo>
                    <a:cubicBezTo>
                      <a:pt x="1240" y="1145"/>
                      <a:pt x="1383" y="1186"/>
                      <a:pt x="1521" y="1301"/>
                    </a:cubicBezTo>
                    <a:cubicBezTo>
                      <a:pt x="1825" y="663"/>
                      <a:pt x="1825" y="359"/>
                      <a:pt x="1490" y="116"/>
                    </a:cubicBezTo>
                    <a:cubicBezTo>
                      <a:pt x="1326" y="40"/>
                      <a:pt x="1151" y="1"/>
                      <a:pt x="9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9" name="Google Shape;17319;p18"/>
              <p:cNvSpPr/>
              <p:nvPr/>
            </p:nvSpPr>
            <p:spPr>
              <a:xfrm>
                <a:off x="5643225" y="2606900"/>
                <a:ext cx="34800" cy="35550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422" extrusionOk="0">
                    <a:moveTo>
                      <a:pt x="645" y="1"/>
                    </a:moveTo>
                    <a:cubicBezTo>
                      <a:pt x="322" y="1"/>
                      <a:pt x="1" y="210"/>
                      <a:pt x="1" y="662"/>
                    </a:cubicBezTo>
                    <a:cubicBezTo>
                      <a:pt x="1" y="1026"/>
                      <a:pt x="244" y="1330"/>
                      <a:pt x="609" y="1422"/>
                    </a:cubicBezTo>
                    <a:cubicBezTo>
                      <a:pt x="943" y="1391"/>
                      <a:pt x="1216" y="1118"/>
                      <a:pt x="1277" y="783"/>
                    </a:cubicBezTo>
                    <a:cubicBezTo>
                      <a:pt x="1391" y="279"/>
                      <a:pt x="1017" y="1"/>
                      <a:pt x="6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0" name="Google Shape;17320;p18"/>
              <p:cNvSpPr/>
              <p:nvPr/>
            </p:nvSpPr>
            <p:spPr>
              <a:xfrm>
                <a:off x="5297475" y="3235825"/>
                <a:ext cx="37250" cy="45625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1825" extrusionOk="0">
                    <a:moveTo>
                      <a:pt x="880" y="0"/>
                    </a:moveTo>
                    <a:cubicBezTo>
                      <a:pt x="673" y="0"/>
                      <a:pt x="495" y="178"/>
                      <a:pt x="335" y="338"/>
                    </a:cubicBezTo>
                    <a:cubicBezTo>
                      <a:pt x="1" y="1098"/>
                      <a:pt x="31" y="1128"/>
                      <a:pt x="700" y="1493"/>
                    </a:cubicBezTo>
                    <a:cubicBezTo>
                      <a:pt x="821" y="1554"/>
                      <a:pt x="852" y="1675"/>
                      <a:pt x="882" y="1797"/>
                    </a:cubicBezTo>
                    <a:cubicBezTo>
                      <a:pt x="927" y="1816"/>
                      <a:pt x="966" y="1825"/>
                      <a:pt x="999" y="1825"/>
                    </a:cubicBezTo>
                    <a:cubicBezTo>
                      <a:pt x="1122" y="1825"/>
                      <a:pt x="1175" y="1710"/>
                      <a:pt x="1247" y="1614"/>
                    </a:cubicBezTo>
                    <a:cubicBezTo>
                      <a:pt x="1308" y="1371"/>
                      <a:pt x="1368" y="1159"/>
                      <a:pt x="1399" y="915"/>
                    </a:cubicBezTo>
                    <a:cubicBezTo>
                      <a:pt x="1490" y="581"/>
                      <a:pt x="1368" y="247"/>
                      <a:pt x="1095" y="64"/>
                    </a:cubicBezTo>
                    <a:cubicBezTo>
                      <a:pt x="1020" y="19"/>
                      <a:pt x="948" y="0"/>
                      <a:pt x="8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1" name="Google Shape;17321;p18"/>
              <p:cNvSpPr/>
              <p:nvPr/>
            </p:nvSpPr>
            <p:spPr>
              <a:xfrm>
                <a:off x="5362075" y="3449425"/>
                <a:ext cx="30425" cy="4050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1620" extrusionOk="0">
                    <a:moveTo>
                      <a:pt x="669" y="1"/>
                    </a:moveTo>
                    <a:cubicBezTo>
                      <a:pt x="365" y="1"/>
                      <a:pt x="0" y="244"/>
                      <a:pt x="91" y="426"/>
                    </a:cubicBezTo>
                    <a:cubicBezTo>
                      <a:pt x="335" y="761"/>
                      <a:pt x="213" y="1125"/>
                      <a:pt x="365" y="1460"/>
                    </a:cubicBezTo>
                    <a:cubicBezTo>
                      <a:pt x="390" y="1560"/>
                      <a:pt x="478" y="1619"/>
                      <a:pt x="576" y="1619"/>
                    </a:cubicBezTo>
                    <a:cubicBezTo>
                      <a:pt x="597" y="1619"/>
                      <a:pt x="618" y="1617"/>
                      <a:pt x="639" y="1612"/>
                    </a:cubicBezTo>
                    <a:cubicBezTo>
                      <a:pt x="821" y="1551"/>
                      <a:pt x="1125" y="1460"/>
                      <a:pt x="1064" y="1338"/>
                    </a:cubicBezTo>
                    <a:cubicBezTo>
                      <a:pt x="851" y="973"/>
                      <a:pt x="1155" y="730"/>
                      <a:pt x="1216" y="457"/>
                    </a:cubicBezTo>
                    <a:cubicBezTo>
                      <a:pt x="1186" y="183"/>
                      <a:pt x="942" y="1"/>
                      <a:pt x="6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2" name="Google Shape;17322;p18"/>
              <p:cNvSpPr/>
              <p:nvPr/>
            </p:nvSpPr>
            <p:spPr>
              <a:xfrm>
                <a:off x="5299750" y="3617625"/>
                <a:ext cx="36500" cy="3245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298" extrusionOk="0">
                    <a:moveTo>
                      <a:pt x="852" y="0"/>
                    </a:moveTo>
                    <a:cubicBezTo>
                      <a:pt x="689" y="0"/>
                      <a:pt x="505" y="73"/>
                      <a:pt x="335" y="172"/>
                    </a:cubicBezTo>
                    <a:lnTo>
                      <a:pt x="244" y="203"/>
                    </a:lnTo>
                    <a:cubicBezTo>
                      <a:pt x="1" y="902"/>
                      <a:pt x="31" y="963"/>
                      <a:pt x="761" y="1297"/>
                    </a:cubicBezTo>
                    <a:cubicBezTo>
                      <a:pt x="1217" y="1236"/>
                      <a:pt x="1460" y="750"/>
                      <a:pt x="1277" y="355"/>
                    </a:cubicBezTo>
                    <a:cubicBezTo>
                      <a:pt x="1196" y="95"/>
                      <a:pt x="1037" y="0"/>
                      <a:pt x="8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3" name="Google Shape;17323;p18"/>
              <p:cNvSpPr/>
              <p:nvPr/>
            </p:nvSpPr>
            <p:spPr>
              <a:xfrm>
                <a:off x="5323325" y="3107375"/>
                <a:ext cx="54725" cy="3280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1312" extrusionOk="0">
                    <a:moveTo>
                      <a:pt x="1598" y="1"/>
                    </a:moveTo>
                    <a:cubicBezTo>
                      <a:pt x="1469" y="1"/>
                      <a:pt x="1352" y="85"/>
                      <a:pt x="1216" y="248"/>
                    </a:cubicBezTo>
                    <a:cubicBezTo>
                      <a:pt x="1070" y="414"/>
                      <a:pt x="982" y="595"/>
                      <a:pt x="813" y="595"/>
                    </a:cubicBezTo>
                    <a:cubicBezTo>
                      <a:pt x="736" y="595"/>
                      <a:pt x="641" y="557"/>
                      <a:pt x="517" y="461"/>
                    </a:cubicBezTo>
                    <a:cubicBezTo>
                      <a:pt x="467" y="418"/>
                      <a:pt x="420" y="400"/>
                      <a:pt x="376" y="400"/>
                    </a:cubicBezTo>
                    <a:cubicBezTo>
                      <a:pt x="233" y="400"/>
                      <a:pt x="116" y="587"/>
                      <a:pt x="0" y="704"/>
                    </a:cubicBezTo>
                    <a:lnTo>
                      <a:pt x="30" y="765"/>
                    </a:lnTo>
                    <a:cubicBezTo>
                      <a:pt x="152" y="917"/>
                      <a:pt x="274" y="1099"/>
                      <a:pt x="365" y="1251"/>
                    </a:cubicBezTo>
                    <a:lnTo>
                      <a:pt x="426" y="1312"/>
                    </a:lnTo>
                    <a:lnTo>
                      <a:pt x="1307" y="1281"/>
                    </a:lnTo>
                    <a:cubicBezTo>
                      <a:pt x="1581" y="947"/>
                      <a:pt x="1885" y="643"/>
                      <a:pt x="2189" y="400"/>
                    </a:cubicBezTo>
                    <a:cubicBezTo>
                      <a:pt x="1936" y="130"/>
                      <a:pt x="1758" y="1"/>
                      <a:pt x="15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4" name="Google Shape;17324;p18"/>
              <p:cNvSpPr/>
              <p:nvPr/>
            </p:nvSpPr>
            <p:spPr>
              <a:xfrm>
                <a:off x="5354125" y="3117350"/>
                <a:ext cx="36075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1443" h="1440" extrusionOk="0">
                    <a:moveTo>
                      <a:pt x="957" y="1"/>
                    </a:moveTo>
                    <a:cubicBezTo>
                      <a:pt x="257" y="214"/>
                      <a:pt x="105" y="335"/>
                      <a:pt x="75" y="882"/>
                    </a:cubicBezTo>
                    <a:lnTo>
                      <a:pt x="105" y="882"/>
                    </a:lnTo>
                    <a:cubicBezTo>
                      <a:pt x="223" y="1029"/>
                      <a:pt x="0" y="1431"/>
                      <a:pt x="395" y="1431"/>
                    </a:cubicBezTo>
                    <a:cubicBezTo>
                      <a:pt x="409" y="1431"/>
                      <a:pt x="424" y="1430"/>
                      <a:pt x="440" y="1429"/>
                    </a:cubicBezTo>
                    <a:cubicBezTo>
                      <a:pt x="561" y="1338"/>
                      <a:pt x="531" y="1217"/>
                      <a:pt x="561" y="1125"/>
                    </a:cubicBezTo>
                    <a:lnTo>
                      <a:pt x="561" y="1125"/>
                    </a:lnTo>
                    <a:cubicBezTo>
                      <a:pt x="531" y="1247"/>
                      <a:pt x="531" y="1338"/>
                      <a:pt x="622" y="1429"/>
                    </a:cubicBezTo>
                    <a:cubicBezTo>
                      <a:pt x="696" y="1435"/>
                      <a:pt x="770" y="1440"/>
                      <a:pt x="841" y="1440"/>
                    </a:cubicBezTo>
                    <a:cubicBezTo>
                      <a:pt x="1150" y="1440"/>
                      <a:pt x="1407" y="1352"/>
                      <a:pt x="1382" y="882"/>
                    </a:cubicBezTo>
                    <a:cubicBezTo>
                      <a:pt x="1443" y="548"/>
                      <a:pt x="1048" y="426"/>
                      <a:pt x="987" y="122"/>
                    </a:cubicBezTo>
                    <a:cubicBezTo>
                      <a:pt x="987" y="92"/>
                      <a:pt x="957" y="31"/>
                      <a:pt x="9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5" name="Google Shape;17325;p18"/>
              <p:cNvSpPr/>
              <p:nvPr/>
            </p:nvSpPr>
            <p:spPr>
              <a:xfrm>
                <a:off x="5273150" y="3141675"/>
                <a:ext cx="38025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1297" extrusionOk="0">
                    <a:moveTo>
                      <a:pt x="943" y="92"/>
                    </a:moveTo>
                    <a:cubicBezTo>
                      <a:pt x="578" y="122"/>
                      <a:pt x="153" y="0"/>
                      <a:pt x="62" y="517"/>
                    </a:cubicBezTo>
                    <a:cubicBezTo>
                      <a:pt x="1" y="912"/>
                      <a:pt x="335" y="1064"/>
                      <a:pt x="639" y="1216"/>
                    </a:cubicBezTo>
                    <a:cubicBezTo>
                      <a:pt x="740" y="1267"/>
                      <a:pt x="825" y="1296"/>
                      <a:pt x="901" y="1296"/>
                    </a:cubicBezTo>
                    <a:cubicBezTo>
                      <a:pt x="1008" y="1296"/>
                      <a:pt x="1097" y="1237"/>
                      <a:pt x="1186" y="1095"/>
                    </a:cubicBezTo>
                    <a:cubicBezTo>
                      <a:pt x="1278" y="943"/>
                      <a:pt x="1399" y="791"/>
                      <a:pt x="1521" y="639"/>
                    </a:cubicBezTo>
                    <a:cubicBezTo>
                      <a:pt x="1247" y="548"/>
                      <a:pt x="1065" y="335"/>
                      <a:pt x="943" y="9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6" name="Google Shape;17326;p18"/>
              <p:cNvSpPr/>
              <p:nvPr/>
            </p:nvSpPr>
            <p:spPr>
              <a:xfrm>
                <a:off x="5128025" y="3422825"/>
                <a:ext cx="31175" cy="304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1217" extrusionOk="0">
                    <a:moveTo>
                      <a:pt x="669" y="1"/>
                    </a:moveTo>
                    <a:cubicBezTo>
                      <a:pt x="335" y="1"/>
                      <a:pt x="31" y="274"/>
                      <a:pt x="0" y="609"/>
                    </a:cubicBezTo>
                    <a:cubicBezTo>
                      <a:pt x="31" y="913"/>
                      <a:pt x="244" y="1156"/>
                      <a:pt x="547" y="1217"/>
                    </a:cubicBezTo>
                    <a:cubicBezTo>
                      <a:pt x="912" y="1217"/>
                      <a:pt x="1216" y="973"/>
                      <a:pt x="1247" y="609"/>
                    </a:cubicBezTo>
                    <a:cubicBezTo>
                      <a:pt x="1247" y="274"/>
                      <a:pt x="973" y="31"/>
                      <a:pt x="6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7" name="Google Shape;17327;p18"/>
              <p:cNvSpPr/>
              <p:nvPr/>
            </p:nvSpPr>
            <p:spPr>
              <a:xfrm>
                <a:off x="5379550" y="3360025"/>
                <a:ext cx="26875" cy="43075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1723" extrusionOk="0">
                    <a:moveTo>
                      <a:pt x="827" y="0"/>
                    </a:moveTo>
                    <a:cubicBezTo>
                      <a:pt x="716" y="0"/>
                      <a:pt x="558" y="41"/>
                      <a:pt x="335" y="112"/>
                    </a:cubicBezTo>
                    <a:cubicBezTo>
                      <a:pt x="213" y="203"/>
                      <a:pt x="213" y="355"/>
                      <a:pt x="335" y="476"/>
                    </a:cubicBezTo>
                    <a:cubicBezTo>
                      <a:pt x="456" y="507"/>
                      <a:pt x="760" y="476"/>
                      <a:pt x="517" y="780"/>
                    </a:cubicBezTo>
                    <a:cubicBezTo>
                      <a:pt x="487" y="841"/>
                      <a:pt x="365" y="841"/>
                      <a:pt x="274" y="871"/>
                    </a:cubicBezTo>
                    <a:cubicBezTo>
                      <a:pt x="0" y="993"/>
                      <a:pt x="61" y="1175"/>
                      <a:pt x="122" y="1419"/>
                    </a:cubicBezTo>
                    <a:cubicBezTo>
                      <a:pt x="183" y="1540"/>
                      <a:pt x="213" y="1723"/>
                      <a:pt x="395" y="1723"/>
                    </a:cubicBezTo>
                    <a:cubicBezTo>
                      <a:pt x="639" y="1723"/>
                      <a:pt x="821" y="1571"/>
                      <a:pt x="851" y="1358"/>
                    </a:cubicBezTo>
                    <a:cubicBezTo>
                      <a:pt x="943" y="1115"/>
                      <a:pt x="1003" y="841"/>
                      <a:pt x="1034" y="567"/>
                    </a:cubicBezTo>
                    <a:cubicBezTo>
                      <a:pt x="1074" y="162"/>
                      <a:pt x="1047" y="0"/>
                      <a:pt x="8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8" name="Google Shape;17328;p18"/>
              <p:cNvSpPr/>
              <p:nvPr/>
            </p:nvSpPr>
            <p:spPr>
              <a:xfrm>
                <a:off x="5131825" y="2785900"/>
                <a:ext cx="288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02" extrusionOk="0">
                    <a:moveTo>
                      <a:pt x="607" y="0"/>
                    </a:moveTo>
                    <a:cubicBezTo>
                      <a:pt x="587" y="0"/>
                      <a:pt x="567" y="2"/>
                      <a:pt x="547" y="6"/>
                    </a:cubicBezTo>
                    <a:cubicBezTo>
                      <a:pt x="243" y="37"/>
                      <a:pt x="31" y="310"/>
                      <a:pt x="31" y="614"/>
                    </a:cubicBezTo>
                    <a:cubicBezTo>
                      <a:pt x="0" y="918"/>
                      <a:pt x="213" y="1161"/>
                      <a:pt x="517" y="1192"/>
                    </a:cubicBezTo>
                    <a:cubicBezTo>
                      <a:pt x="549" y="1198"/>
                      <a:pt x="580" y="1201"/>
                      <a:pt x="612" y="1201"/>
                    </a:cubicBezTo>
                    <a:cubicBezTo>
                      <a:pt x="881" y="1201"/>
                      <a:pt x="1125" y="978"/>
                      <a:pt x="1125" y="705"/>
                    </a:cubicBezTo>
                    <a:cubicBezTo>
                      <a:pt x="1153" y="393"/>
                      <a:pt x="890" y="0"/>
                      <a:pt x="6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9" name="Google Shape;17329;p18"/>
              <p:cNvSpPr/>
              <p:nvPr/>
            </p:nvSpPr>
            <p:spPr>
              <a:xfrm>
                <a:off x="5482925" y="3654550"/>
                <a:ext cx="28875" cy="27425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1097" extrusionOk="0">
                    <a:moveTo>
                      <a:pt x="526" y="0"/>
                    </a:moveTo>
                    <a:cubicBezTo>
                      <a:pt x="218" y="0"/>
                      <a:pt x="1" y="263"/>
                      <a:pt x="30" y="580"/>
                    </a:cubicBezTo>
                    <a:cubicBezTo>
                      <a:pt x="60" y="945"/>
                      <a:pt x="303" y="1097"/>
                      <a:pt x="637" y="1097"/>
                    </a:cubicBezTo>
                    <a:cubicBezTo>
                      <a:pt x="1002" y="1097"/>
                      <a:pt x="1154" y="914"/>
                      <a:pt x="1124" y="641"/>
                    </a:cubicBezTo>
                    <a:cubicBezTo>
                      <a:pt x="1093" y="215"/>
                      <a:pt x="911" y="2"/>
                      <a:pt x="577" y="2"/>
                    </a:cubicBezTo>
                    <a:cubicBezTo>
                      <a:pt x="560" y="1"/>
                      <a:pt x="543" y="0"/>
                      <a:pt x="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0" name="Google Shape;17330;p18"/>
              <p:cNvSpPr/>
              <p:nvPr/>
            </p:nvSpPr>
            <p:spPr>
              <a:xfrm>
                <a:off x="5434275" y="3219150"/>
                <a:ext cx="25850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1157" extrusionOk="0">
                    <a:moveTo>
                      <a:pt x="587" y="1"/>
                    </a:moveTo>
                    <a:cubicBezTo>
                      <a:pt x="344" y="1"/>
                      <a:pt x="1" y="497"/>
                      <a:pt x="30" y="792"/>
                    </a:cubicBezTo>
                    <a:cubicBezTo>
                      <a:pt x="61" y="1096"/>
                      <a:pt x="273" y="1157"/>
                      <a:pt x="517" y="1157"/>
                    </a:cubicBezTo>
                    <a:cubicBezTo>
                      <a:pt x="912" y="1157"/>
                      <a:pt x="1033" y="944"/>
                      <a:pt x="1033" y="549"/>
                    </a:cubicBezTo>
                    <a:cubicBezTo>
                      <a:pt x="972" y="336"/>
                      <a:pt x="972" y="2"/>
                      <a:pt x="608" y="2"/>
                    </a:cubicBezTo>
                    <a:cubicBezTo>
                      <a:pt x="601" y="1"/>
                      <a:pt x="594" y="1"/>
                      <a:pt x="5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1" name="Google Shape;17331;p18"/>
              <p:cNvSpPr/>
              <p:nvPr/>
            </p:nvSpPr>
            <p:spPr>
              <a:xfrm>
                <a:off x="5465425" y="2846075"/>
                <a:ext cx="36500" cy="3270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308" extrusionOk="0">
                    <a:moveTo>
                      <a:pt x="742" y="0"/>
                    </a:moveTo>
                    <a:cubicBezTo>
                      <a:pt x="621" y="0"/>
                      <a:pt x="493" y="26"/>
                      <a:pt x="365" y="61"/>
                    </a:cubicBezTo>
                    <a:cubicBezTo>
                      <a:pt x="345" y="57"/>
                      <a:pt x="326" y="56"/>
                      <a:pt x="306" y="56"/>
                    </a:cubicBezTo>
                    <a:cubicBezTo>
                      <a:pt x="175" y="56"/>
                      <a:pt x="53" y="142"/>
                      <a:pt x="0" y="274"/>
                    </a:cubicBezTo>
                    <a:cubicBezTo>
                      <a:pt x="304" y="487"/>
                      <a:pt x="61" y="1034"/>
                      <a:pt x="547" y="1186"/>
                    </a:cubicBezTo>
                    <a:cubicBezTo>
                      <a:pt x="612" y="1143"/>
                      <a:pt x="684" y="1123"/>
                      <a:pt x="756" y="1123"/>
                    </a:cubicBezTo>
                    <a:cubicBezTo>
                      <a:pt x="887" y="1123"/>
                      <a:pt x="1016" y="1190"/>
                      <a:pt x="1094" y="1308"/>
                    </a:cubicBezTo>
                    <a:cubicBezTo>
                      <a:pt x="1398" y="1064"/>
                      <a:pt x="1459" y="608"/>
                      <a:pt x="1246" y="274"/>
                    </a:cubicBezTo>
                    <a:cubicBezTo>
                      <a:pt x="1115" y="68"/>
                      <a:pt x="937" y="0"/>
                      <a:pt x="7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2" name="Google Shape;17332;p18"/>
              <p:cNvSpPr/>
              <p:nvPr/>
            </p:nvSpPr>
            <p:spPr>
              <a:xfrm>
                <a:off x="5863600" y="2888625"/>
                <a:ext cx="30425" cy="266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1065" extrusionOk="0">
                    <a:moveTo>
                      <a:pt x="699" y="1"/>
                    </a:moveTo>
                    <a:cubicBezTo>
                      <a:pt x="335" y="1"/>
                      <a:pt x="0" y="244"/>
                      <a:pt x="61" y="548"/>
                    </a:cubicBezTo>
                    <a:cubicBezTo>
                      <a:pt x="122" y="821"/>
                      <a:pt x="244" y="1065"/>
                      <a:pt x="578" y="1065"/>
                    </a:cubicBezTo>
                    <a:cubicBezTo>
                      <a:pt x="882" y="1065"/>
                      <a:pt x="1155" y="821"/>
                      <a:pt x="1186" y="487"/>
                    </a:cubicBezTo>
                    <a:cubicBezTo>
                      <a:pt x="1216" y="153"/>
                      <a:pt x="973" y="31"/>
                      <a:pt x="6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3" name="Google Shape;17333;p18"/>
              <p:cNvSpPr/>
              <p:nvPr/>
            </p:nvSpPr>
            <p:spPr>
              <a:xfrm>
                <a:off x="5472250" y="2734300"/>
                <a:ext cx="28150" cy="269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078" extrusionOk="0">
                    <a:moveTo>
                      <a:pt x="638" y="1"/>
                    </a:moveTo>
                    <a:cubicBezTo>
                      <a:pt x="619" y="1"/>
                      <a:pt x="599" y="2"/>
                      <a:pt x="578" y="3"/>
                    </a:cubicBezTo>
                    <a:cubicBezTo>
                      <a:pt x="244" y="3"/>
                      <a:pt x="1" y="307"/>
                      <a:pt x="92" y="611"/>
                    </a:cubicBezTo>
                    <a:cubicBezTo>
                      <a:pt x="92" y="880"/>
                      <a:pt x="306" y="1078"/>
                      <a:pt x="544" y="1078"/>
                    </a:cubicBezTo>
                    <a:cubicBezTo>
                      <a:pt x="576" y="1078"/>
                      <a:pt x="607" y="1074"/>
                      <a:pt x="639" y="1067"/>
                    </a:cubicBezTo>
                    <a:cubicBezTo>
                      <a:pt x="973" y="1037"/>
                      <a:pt x="1095" y="794"/>
                      <a:pt x="1125" y="490"/>
                    </a:cubicBezTo>
                    <a:cubicBezTo>
                      <a:pt x="1039" y="232"/>
                      <a:pt x="953" y="1"/>
                      <a:pt x="6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4" name="Google Shape;17334;p18"/>
              <p:cNvSpPr/>
              <p:nvPr/>
            </p:nvSpPr>
            <p:spPr>
              <a:xfrm>
                <a:off x="5255675" y="2795325"/>
                <a:ext cx="33475" cy="25725"/>
              </a:xfrm>
              <a:custGeom>
                <a:avLst/>
                <a:gdLst/>
                <a:ahLst/>
                <a:cxnLst/>
                <a:rect l="l" t="t" r="r" b="b"/>
                <a:pathLst>
                  <a:path w="1339" h="1029" extrusionOk="0">
                    <a:moveTo>
                      <a:pt x="416" y="0"/>
                    </a:moveTo>
                    <a:cubicBezTo>
                      <a:pt x="291" y="0"/>
                      <a:pt x="207" y="90"/>
                      <a:pt x="122" y="237"/>
                    </a:cubicBezTo>
                    <a:cubicBezTo>
                      <a:pt x="1" y="420"/>
                      <a:pt x="1" y="663"/>
                      <a:pt x="122" y="815"/>
                    </a:cubicBezTo>
                    <a:cubicBezTo>
                      <a:pt x="222" y="955"/>
                      <a:pt x="375" y="1029"/>
                      <a:pt x="528" y="1029"/>
                    </a:cubicBezTo>
                    <a:cubicBezTo>
                      <a:pt x="608" y="1029"/>
                      <a:pt x="688" y="1008"/>
                      <a:pt x="761" y="967"/>
                    </a:cubicBezTo>
                    <a:cubicBezTo>
                      <a:pt x="1034" y="906"/>
                      <a:pt x="1065" y="602"/>
                      <a:pt x="1277" y="480"/>
                    </a:cubicBezTo>
                    <a:lnTo>
                      <a:pt x="1338" y="389"/>
                    </a:lnTo>
                    <a:lnTo>
                      <a:pt x="1277" y="298"/>
                    </a:lnTo>
                    <a:cubicBezTo>
                      <a:pt x="1034" y="268"/>
                      <a:pt x="822" y="176"/>
                      <a:pt x="609" y="55"/>
                    </a:cubicBezTo>
                    <a:cubicBezTo>
                      <a:pt x="534" y="18"/>
                      <a:pt x="471" y="0"/>
                      <a:pt x="4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5" name="Google Shape;17335;p18"/>
              <p:cNvSpPr/>
              <p:nvPr/>
            </p:nvSpPr>
            <p:spPr>
              <a:xfrm>
                <a:off x="5500375" y="3609675"/>
                <a:ext cx="27375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038" extrusionOk="0">
                    <a:moveTo>
                      <a:pt x="508" y="1"/>
                    </a:moveTo>
                    <a:cubicBezTo>
                      <a:pt x="222" y="1"/>
                      <a:pt x="89" y="180"/>
                      <a:pt x="61" y="490"/>
                    </a:cubicBezTo>
                    <a:cubicBezTo>
                      <a:pt x="0" y="764"/>
                      <a:pt x="243" y="1038"/>
                      <a:pt x="517" y="1038"/>
                    </a:cubicBezTo>
                    <a:cubicBezTo>
                      <a:pt x="821" y="1038"/>
                      <a:pt x="1003" y="825"/>
                      <a:pt x="1094" y="551"/>
                    </a:cubicBezTo>
                    <a:cubicBezTo>
                      <a:pt x="1094" y="247"/>
                      <a:pt x="851" y="35"/>
                      <a:pt x="578" y="4"/>
                    </a:cubicBezTo>
                    <a:cubicBezTo>
                      <a:pt x="554" y="2"/>
                      <a:pt x="530" y="1"/>
                      <a:pt x="5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6" name="Google Shape;17336;p18"/>
              <p:cNvSpPr/>
              <p:nvPr/>
            </p:nvSpPr>
            <p:spPr>
              <a:xfrm>
                <a:off x="5300575" y="2867300"/>
                <a:ext cx="27325" cy="26200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1048" extrusionOk="0">
                    <a:moveTo>
                      <a:pt x="549" y="1"/>
                    </a:moveTo>
                    <a:cubicBezTo>
                      <a:pt x="309" y="1"/>
                      <a:pt x="0" y="376"/>
                      <a:pt x="59" y="611"/>
                    </a:cubicBezTo>
                    <a:cubicBezTo>
                      <a:pt x="85" y="875"/>
                      <a:pt x="296" y="1048"/>
                      <a:pt x="531" y="1048"/>
                    </a:cubicBezTo>
                    <a:cubicBezTo>
                      <a:pt x="566" y="1048"/>
                      <a:pt x="601" y="1044"/>
                      <a:pt x="636" y="1036"/>
                    </a:cubicBezTo>
                    <a:cubicBezTo>
                      <a:pt x="910" y="1036"/>
                      <a:pt x="1092" y="823"/>
                      <a:pt x="1092" y="550"/>
                    </a:cubicBezTo>
                    <a:cubicBezTo>
                      <a:pt x="1062" y="276"/>
                      <a:pt x="849" y="63"/>
                      <a:pt x="576" y="3"/>
                    </a:cubicBezTo>
                    <a:cubicBezTo>
                      <a:pt x="567" y="2"/>
                      <a:pt x="558" y="1"/>
                      <a:pt x="5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7" name="Google Shape;17337;p18"/>
              <p:cNvSpPr/>
              <p:nvPr/>
            </p:nvSpPr>
            <p:spPr>
              <a:xfrm>
                <a:off x="5349150" y="3194300"/>
                <a:ext cx="27375" cy="34775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391" extrusionOk="0">
                    <a:moveTo>
                      <a:pt x="536" y="0"/>
                    </a:moveTo>
                    <a:cubicBezTo>
                      <a:pt x="434" y="0"/>
                      <a:pt x="335" y="38"/>
                      <a:pt x="274" y="114"/>
                    </a:cubicBezTo>
                    <a:cubicBezTo>
                      <a:pt x="31" y="297"/>
                      <a:pt x="1" y="631"/>
                      <a:pt x="213" y="844"/>
                    </a:cubicBezTo>
                    <a:cubicBezTo>
                      <a:pt x="396" y="996"/>
                      <a:pt x="304" y="1209"/>
                      <a:pt x="456" y="1391"/>
                    </a:cubicBezTo>
                    <a:cubicBezTo>
                      <a:pt x="700" y="1300"/>
                      <a:pt x="669" y="996"/>
                      <a:pt x="852" y="844"/>
                    </a:cubicBezTo>
                    <a:cubicBezTo>
                      <a:pt x="1095" y="631"/>
                      <a:pt x="1064" y="297"/>
                      <a:pt x="821" y="114"/>
                    </a:cubicBezTo>
                    <a:cubicBezTo>
                      <a:pt x="745" y="38"/>
                      <a:pt x="639" y="0"/>
                      <a:pt x="5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8" name="Google Shape;17338;p18"/>
              <p:cNvSpPr/>
              <p:nvPr/>
            </p:nvSpPr>
            <p:spPr>
              <a:xfrm>
                <a:off x="6066500" y="3099050"/>
                <a:ext cx="28075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1040" extrusionOk="0">
                    <a:moveTo>
                      <a:pt x="622" y="1"/>
                    </a:moveTo>
                    <a:cubicBezTo>
                      <a:pt x="343" y="1"/>
                      <a:pt x="149" y="257"/>
                      <a:pt x="91" y="459"/>
                    </a:cubicBezTo>
                    <a:cubicBezTo>
                      <a:pt x="0" y="672"/>
                      <a:pt x="365" y="1006"/>
                      <a:pt x="669" y="1037"/>
                    </a:cubicBezTo>
                    <a:cubicBezTo>
                      <a:pt x="684" y="1039"/>
                      <a:pt x="700" y="1040"/>
                      <a:pt x="715" y="1040"/>
                    </a:cubicBezTo>
                    <a:cubicBezTo>
                      <a:pt x="938" y="1040"/>
                      <a:pt x="1123" y="839"/>
                      <a:pt x="1094" y="611"/>
                    </a:cubicBezTo>
                    <a:cubicBezTo>
                      <a:pt x="1094" y="338"/>
                      <a:pt x="973" y="64"/>
                      <a:pt x="669" y="3"/>
                    </a:cubicBezTo>
                    <a:cubicBezTo>
                      <a:pt x="653" y="2"/>
                      <a:pt x="638" y="1"/>
                      <a:pt x="6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9" name="Google Shape;17339;p18"/>
              <p:cNvSpPr/>
              <p:nvPr/>
            </p:nvSpPr>
            <p:spPr>
              <a:xfrm>
                <a:off x="5220725" y="3239400"/>
                <a:ext cx="34225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159" extrusionOk="0">
                    <a:moveTo>
                      <a:pt x="648" y="0"/>
                    </a:moveTo>
                    <a:cubicBezTo>
                      <a:pt x="593" y="0"/>
                      <a:pt x="538" y="13"/>
                      <a:pt x="487" y="43"/>
                    </a:cubicBezTo>
                    <a:cubicBezTo>
                      <a:pt x="153" y="195"/>
                      <a:pt x="1" y="438"/>
                      <a:pt x="305" y="742"/>
                    </a:cubicBezTo>
                    <a:lnTo>
                      <a:pt x="274" y="742"/>
                    </a:lnTo>
                    <a:cubicBezTo>
                      <a:pt x="350" y="1044"/>
                      <a:pt x="495" y="1158"/>
                      <a:pt x="675" y="1158"/>
                    </a:cubicBezTo>
                    <a:cubicBezTo>
                      <a:pt x="784" y="1158"/>
                      <a:pt x="907" y="1115"/>
                      <a:pt x="1034" y="1046"/>
                    </a:cubicBezTo>
                    <a:cubicBezTo>
                      <a:pt x="1368" y="833"/>
                      <a:pt x="1095" y="560"/>
                      <a:pt x="1034" y="316"/>
                    </a:cubicBezTo>
                    <a:cubicBezTo>
                      <a:pt x="988" y="132"/>
                      <a:pt x="820" y="0"/>
                      <a:pt x="6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0" name="Google Shape;17340;p18"/>
              <p:cNvSpPr/>
              <p:nvPr/>
            </p:nvSpPr>
            <p:spPr>
              <a:xfrm>
                <a:off x="5639425" y="3052775"/>
                <a:ext cx="31175" cy="31800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1272" extrusionOk="0">
                    <a:moveTo>
                      <a:pt x="153" y="0"/>
                    </a:moveTo>
                    <a:cubicBezTo>
                      <a:pt x="1" y="152"/>
                      <a:pt x="1" y="395"/>
                      <a:pt x="153" y="547"/>
                    </a:cubicBezTo>
                    <a:cubicBezTo>
                      <a:pt x="153" y="821"/>
                      <a:pt x="305" y="1064"/>
                      <a:pt x="548" y="1186"/>
                    </a:cubicBezTo>
                    <a:cubicBezTo>
                      <a:pt x="619" y="1245"/>
                      <a:pt x="699" y="1272"/>
                      <a:pt x="778" y="1272"/>
                    </a:cubicBezTo>
                    <a:cubicBezTo>
                      <a:pt x="901" y="1272"/>
                      <a:pt x="1021" y="1206"/>
                      <a:pt x="1095" y="1094"/>
                    </a:cubicBezTo>
                    <a:cubicBezTo>
                      <a:pt x="1247" y="942"/>
                      <a:pt x="1156" y="790"/>
                      <a:pt x="1065" y="638"/>
                    </a:cubicBezTo>
                    <a:cubicBezTo>
                      <a:pt x="852" y="274"/>
                      <a:pt x="365" y="304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1" name="Google Shape;17341;p18"/>
              <p:cNvSpPr/>
              <p:nvPr/>
            </p:nvSpPr>
            <p:spPr>
              <a:xfrm>
                <a:off x="5263275" y="3564100"/>
                <a:ext cx="25100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010" extrusionOk="0">
                    <a:moveTo>
                      <a:pt x="540" y="0"/>
                    </a:moveTo>
                    <a:cubicBezTo>
                      <a:pt x="523" y="0"/>
                      <a:pt x="505" y="1"/>
                      <a:pt x="487" y="3"/>
                    </a:cubicBezTo>
                    <a:cubicBezTo>
                      <a:pt x="183" y="34"/>
                      <a:pt x="1" y="307"/>
                      <a:pt x="62" y="581"/>
                    </a:cubicBezTo>
                    <a:cubicBezTo>
                      <a:pt x="62" y="835"/>
                      <a:pt x="244" y="1010"/>
                      <a:pt x="489" y="1010"/>
                    </a:cubicBezTo>
                    <a:cubicBezTo>
                      <a:pt x="508" y="1010"/>
                      <a:pt x="528" y="1009"/>
                      <a:pt x="548" y="1006"/>
                    </a:cubicBezTo>
                    <a:cubicBezTo>
                      <a:pt x="882" y="976"/>
                      <a:pt x="1004" y="733"/>
                      <a:pt x="973" y="429"/>
                    </a:cubicBezTo>
                    <a:cubicBezTo>
                      <a:pt x="973" y="175"/>
                      <a:pt x="764" y="0"/>
                      <a:pt x="5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2" name="Google Shape;17342;p18"/>
              <p:cNvSpPr/>
              <p:nvPr/>
            </p:nvSpPr>
            <p:spPr>
              <a:xfrm>
                <a:off x="5535475" y="3079900"/>
                <a:ext cx="25700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925" extrusionOk="0">
                    <a:moveTo>
                      <a:pt x="456" y="1"/>
                    </a:moveTo>
                    <a:cubicBezTo>
                      <a:pt x="194" y="1"/>
                      <a:pt x="0" y="248"/>
                      <a:pt x="55" y="496"/>
                    </a:cubicBezTo>
                    <a:cubicBezTo>
                      <a:pt x="27" y="749"/>
                      <a:pt x="234" y="925"/>
                      <a:pt x="482" y="925"/>
                    </a:cubicBezTo>
                    <a:cubicBezTo>
                      <a:pt x="502" y="925"/>
                      <a:pt x="522" y="923"/>
                      <a:pt x="542" y="921"/>
                    </a:cubicBezTo>
                    <a:cubicBezTo>
                      <a:pt x="846" y="891"/>
                      <a:pt x="1028" y="709"/>
                      <a:pt x="1028" y="374"/>
                    </a:cubicBezTo>
                    <a:cubicBezTo>
                      <a:pt x="1028" y="70"/>
                      <a:pt x="815" y="9"/>
                      <a:pt x="542" y="9"/>
                    </a:cubicBezTo>
                    <a:cubicBezTo>
                      <a:pt x="513" y="4"/>
                      <a:pt x="484" y="1"/>
                      <a:pt x="4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3" name="Google Shape;17343;p18"/>
              <p:cNvSpPr/>
              <p:nvPr/>
            </p:nvSpPr>
            <p:spPr>
              <a:xfrm>
                <a:off x="5169825" y="3391600"/>
                <a:ext cx="25850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977" extrusionOk="0">
                    <a:moveTo>
                      <a:pt x="576" y="0"/>
                    </a:moveTo>
                    <a:cubicBezTo>
                      <a:pt x="556" y="0"/>
                      <a:pt x="537" y="1"/>
                      <a:pt x="517" y="4"/>
                    </a:cubicBezTo>
                    <a:cubicBezTo>
                      <a:pt x="243" y="4"/>
                      <a:pt x="0" y="247"/>
                      <a:pt x="31" y="520"/>
                    </a:cubicBezTo>
                    <a:cubicBezTo>
                      <a:pt x="61" y="794"/>
                      <a:pt x="274" y="976"/>
                      <a:pt x="517" y="976"/>
                    </a:cubicBezTo>
                    <a:cubicBezTo>
                      <a:pt x="821" y="946"/>
                      <a:pt x="973" y="703"/>
                      <a:pt x="1034" y="429"/>
                    </a:cubicBezTo>
                    <a:cubicBezTo>
                      <a:pt x="1005" y="176"/>
                      <a:pt x="820" y="0"/>
                      <a:pt x="5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4" name="Google Shape;17344;p18"/>
              <p:cNvSpPr/>
              <p:nvPr/>
            </p:nvSpPr>
            <p:spPr>
              <a:xfrm>
                <a:off x="5219275" y="3026125"/>
                <a:ext cx="258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1006" extrusionOk="0">
                    <a:moveTo>
                      <a:pt x="459" y="1"/>
                    </a:moveTo>
                    <a:cubicBezTo>
                      <a:pt x="250" y="1"/>
                      <a:pt x="0" y="346"/>
                      <a:pt x="59" y="580"/>
                    </a:cubicBezTo>
                    <a:cubicBezTo>
                      <a:pt x="119" y="823"/>
                      <a:pt x="302" y="975"/>
                      <a:pt x="575" y="1005"/>
                    </a:cubicBezTo>
                    <a:cubicBezTo>
                      <a:pt x="819" y="914"/>
                      <a:pt x="1031" y="793"/>
                      <a:pt x="1001" y="519"/>
                    </a:cubicBezTo>
                    <a:cubicBezTo>
                      <a:pt x="1001" y="245"/>
                      <a:pt x="788" y="2"/>
                      <a:pt x="484" y="2"/>
                    </a:cubicBezTo>
                    <a:cubicBezTo>
                      <a:pt x="476" y="1"/>
                      <a:pt x="467" y="1"/>
                      <a:pt x="4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5" name="Google Shape;17345;p18"/>
              <p:cNvSpPr/>
              <p:nvPr/>
            </p:nvSpPr>
            <p:spPr>
              <a:xfrm>
                <a:off x="5432925" y="3025400"/>
                <a:ext cx="32525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1301" h="1248" extrusionOk="0">
                    <a:moveTo>
                      <a:pt x="935" y="1"/>
                    </a:moveTo>
                    <a:cubicBezTo>
                      <a:pt x="297" y="31"/>
                      <a:pt x="358" y="670"/>
                      <a:pt x="54" y="1004"/>
                    </a:cubicBezTo>
                    <a:cubicBezTo>
                      <a:pt x="0" y="1057"/>
                      <a:pt x="158" y="1228"/>
                      <a:pt x="218" y="1228"/>
                    </a:cubicBezTo>
                    <a:cubicBezTo>
                      <a:pt x="226" y="1228"/>
                      <a:pt x="232" y="1224"/>
                      <a:pt x="236" y="1217"/>
                    </a:cubicBezTo>
                    <a:cubicBezTo>
                      <a:pt x="510" y="822"/>
                      <a:pt x="1118" y="1247"/>
                      <a:pt x="1300" y="730"/>
                    </a:cubicBezTo>
                    <a:cubicBezTo>
                      <a:pt x="1270" y="457"/>
                      <a:pt x="1148" y="183"/>
                      <a:pt x="9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6" name="Google Shape;17346;p18"/>
              <p:cNvSpPr/>
              <p:nvPr/>
            </p:nvSpPr>
            <p:spPr>
              <a:xfrm>
                <a:off x="5255100" y="3048900"/>
                <a:ext cx="23400" cy="26200"/>
              </a:xfrm>
              <a:custGeom>
                <a:avLst/>
                <a:gdLst/>
                <a:ahLst/>
                <a:cxnLst/>
                <a:rect l="l" t="t" r="r" b="b"/>
                <a:pathLst>
                  <a:path w="936" h="1048" extrusionOk="0">
                    <a:moveTo>
                      <a:pt x="646" y="1"/>
                    </a:moveTo>
                    <a:cubicBezTo>
                      <a:pt x="632" y="1"/>
                      <a:pt x="617" y="2"/>
                      <a:pt x="601" y="3"/>
                    </a:cubicBezTo>
                    <a:cubicBezTo>
                      <a:pt x="297" y="34"/>
                      <a:pt x="54" y="307"/>
                      <a:pt x="54" y="611"/>
                    </a:cubicBezTo>
                    <a:cubicBezTo>
                      <a:pt x="1" y="853"/>
                      <a:pt x="184" y="1047"/>
                      <a:pt x="416" y="1047"/>
                    </a:cubicBezTo>
                    <a:cubicBezTo>
                      <a:pt x="447" y="1047"/>
                      <a:pt x="478" y="1044"/>
                      <a:pt x="510" y="1037"/>
                    </a:cubicBezTo>
                    <a:cubicBezTo>
                      <a:pt x="845" y="1006"/>
                      <a:pt x="936" y="733"/>
                      <a:pt x="936" y="459"/>
                    </a:cubicBezTo>
                    <a:cubicBezTo>
                      <a:pt x="907" y="257"/>
                      <a:pt x="905" y="1"/>
                      <a:pt x="6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7" name="Google Shape;17347;p18"/>
              <p:cNvSpPr/>
              <p:nvPr/>
            </p:nvSpPr>
            <p:spPr>
              <a:xfrm>
                <a:off x="5036075" y="2941000"/>
                <a:ext cx="24300" cy="2440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976" extrusionOk="0">
                    <a:moveTo>
                      <a:pt x="477" y="0"/>
                    </a:moveTo>
                    <a:cubicBezTo>
                      <a:pt x="460" y="0"/>
                      <a:pt x="443" y="1"/>
                      <a:pt x="426" y="3"/>
                    </a:cubicBezTo>
                    <a:cubicBezTo>
                      <a:pt x="183" y="33"/>
                      <a:pt x="0" y="246"/>
                      <a:pt x="31" y="520"/>
                    </a:cubicBezTo>
                    <a:cubicBezTo>
                      <a:pt x="31" y="763"/>
                      <a:pt x="244" y="976"/>
                      <a:pt x="487" y="976"/>
                    </a:cubicBezTo>
                    <a:cubicBezTo>
                      <a:pt x="730" y="976"/>
                      <a:pt x="943" y="763"/>
                      <a:pt x="943" y="520"/>
                    </a:cubicBezTo>
                    <a:cubicBezTo>
                      <a:pt x="971" y="233"/>
                      <a:pt x="757" y="0"/>
                      <a:pt x="4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8" name="Google Shape;17348;p18"/>
              <p:cNvSpPr/>
              <p:nvPr/>
            </p:nvSpPr>
            <p:spPr>
              <a:xfrm>
                <a:off x="5320275" y="3276175"/>
                <a:ext cx="27375" cy="29775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191" extrusionOk="0">
                    <a:moveTo>
                      <a:pt x="365" y="0"/>
                    </a:moveTo>
                    <a:lnTo>
                      <a:pt x="0" y="183"/>
                    </a:lnTo>
                    <a:cubicBezTo>
                      <a:pt x="0" y="335"/>
                      <a:pt x="31" y="456"/>
                      <a:pt x="122" y="608"/>
                    </a:cubicBezTo>
                    <a:cubicBezTo>
                      <a:pt x="199" y="889"/>
                      <a:pt x="382" y="1191"/>
                      <a:pt x="619" y="1191"/>
                    </a:cubicBezTo>
                    <a:cubicBezTo>
                      <a:pt x="664" y="1191"/>
                      <a:pt x="712" y="1180"/>
                      <a:pt x="760" y="1156"/>
                    </a:cubicBezTo>
                    <a:cubicBezTo>
                      <a:pt x="1095" y="1004"/>
                      <a:pt x="760" y="578"/>
                      <a:pt x="760" y="335"/>
                    </a:cubicBezTo>
                    <a:cubicBezTo>
                      <a:pt x="730" y="61"/>
                      <a:pt x="456" y="122"/>
                      <a:pt x="3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9" name="Google Shape;17349;p18"/>
              <p:cNvSpPr/>
              <p:nvPr/>
            </p:nvSpPr>
            <p:spPr>
              <a:xfrm>
                <a:off x="5270875" y="3293750"/>
                <a:ext cx="26625" cy="2370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948" extrusionOk="0">
                    <a:moveTo>
                      <a:pt x="557" y="1"/>
                    </a:moveTo>
                    <a:cubicBezTo>
                      <a:pt x="390" y="1"/>
                      <a:pt x="227" y="70"/>
                      <a:pt x="122" y="209"/>
                    </a:cubicBezTo>
                    <a:cubicBezTo>
                      <a:pt x="1" y="361"/>
                      <a:pt x="1" y="604"/>
                      <a:pt x="122" y="756"/>
                    </a:cubicBezTo>
                    <a:cubicBezTo>
                      <a:pt x="183" y="817"/>
                      <a:pt x="244" y="878"/>
                      <a:pt x="305" y="939"/>
                    </a:cubicBezTo>
                    <a:cubicBezTo>
                      <a:pt x="387" y="939"/>
                      <a:pt x="474" y="947"/>
                      <a:pt x="559" y="947"/>
                    </a:cubicBezTo>
                    <a:cubicBezTo>
                      <a:pt x="757" y="947"/>
                      <a:pt x="940" y="902"/>
                      <a:pt x="1004" y="604"/>
                    </a:cubicBezTo>
                    <a:cubicBezTo>
                      <a:pt x="1034" y="453"/>
                      <a:pt x="1065" y="240"/>
                      <a:pt x="913" y="118"/>
                    </a:cubicBezTo>
                    <a:cubicBezTo>
                      <a:pt x="808" y="40"/>
                      <a:pt x="682" y="1"/>
                      <a:pt x="5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0" name="Google Shape;17350;p18"/>
              <p:cNvSpPr/>
              <p:nvPr/>
            </p:nvSpPr>
            <p:spPr>
              <a:xfrm>
                <a:off x="5615100" y="3354350"/>
                <a:ext cx="28150" cy="262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050" extrusionOk="0">
                    <a:moveTo>
                      <a:pt x="654" y="1"/>
                    </a:moveTo>
                    <a:cubicBezTo>
                      <a:pt x="474" y="1"/>
                      <a:pt x="389" y="168"/>
                      <a:pt x="305" y="308"/>
                    </a:cubicBezTo>
                    <a:cubicBezTo>
                      <a:pt x="214" y="460"/>
                      <a:pt x="183" y="643"/>
                      <a:pt x="1" y="734"/>
                    </a:cubicBezTo>
                    <a:cubicBezTo>
                      <a:pt x="330" y="943"/>
                      <a:pt x="497" y="1049"/>
                      <a:pt x="636" y="1049"/>
                    </a:cubicBezTo>
                    <a:cubicBezTo>
                      <a:pt x="780" y="1049"/>
                      <a:pt x="894" y="935"/>
                      <a:pt x="1126" y="703"/>
                    </a:cubicBezTo>
                    <a:cubicBezTo>
                      <a:pt x="1034" y="643"/>
                      <a:pt x="974" y="551"/>
                      <a:pt x="943" y="430"/>
                    </a:cubicBezTo>
                    <a:cubicBezTo>
                      <a:pt x="913" y="247"/>
                      <a:pt x="913" y="65"/>
                      <a:pt x="700" y="4"/>
                    </a:cubicBezTo>
                    <a:cubicBezTo>
                      <a:pt x="684" y="2"/>
                      <a:pt x="669" y="1"/>
                      <a:pt x="6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1" name="Google Shape;17351;p18"/>
              <p:cNvSpPr/>
              <p:nvPr/>
            </p:nvSpPr>
            <p:spPr>
              <a:xfrm>
                <a:off x="5514800" y="3399150"/>
                <a:ext cx="2282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91" extrusionOk="0">
                    <a:moveTo>
                      <a:pt x="387" y="1"/>
                    </a:moveTo>
                    <a:cubicBezTo>
                      <a:pt x="185" y="1"/>
                      <a:pt x="62" y="124"/>
                      <a:pt x="62" y="370"/>
                    </a:cubicBezTo>
                    <a:cubicBezTo>
                      <a:pt x="1" y="613"/>
                      <a:pt x="183" y="857"/>
                      <a:pt x="426" y="887"/>
                    </a:cubicBezTo>
                    <a:cubicBezTo>
                      <a:pt x="448" y="889"/>
                      <a:pt x="470" y="890"/>
                      <a:pt x="490" y="890"/>
                    </a:cubicBezTo>
                    <a:cubicBezTo>
                      <a:pt x="748" y="890"/>
                      <a:pt x="856" y="715"/>
                      <a:pt x="913" y="461"/>
                    </a:cubicBezTo>
                    <a:cubicBezTo>
                      <a:pt x="913" y="218"/>
                      <a:pt x="700" y="6"/>
                      <a:pt x="457" y="6"/>
                    </a:cubicBezTo>
                    <a:cubicBezTo>
                      <a:pt x="432" y="3"/>
                      <a:pt x="409" y="1"/>
                      <a:pt x="3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2" name="Google Shape;17352;p18"/>
              <p:cNvSpPr/>
              <p:nvPr/>
            </p:nvSpPr>
            <p:spPr>
              <a:xfrm>
                <a:off x="5450225" y="3177275"/>
                <a:ext cx="266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1150" extrusionOk="0">
                    <a:moveTo>
                      <a:pt x="604" y="1"/>
                    </a:moveTo>
                    <a:cubicBezTo>
                      <a:pt x="442" y="1"/>
                      <a:pt x="356" y="244"/>
                      <a:pt x="213" y="339"/>
                    </a:cubicBezTo>
                    <a:cubicBezTo>
                      <a:pt x="61" y="431"/>
                      <a:pt x="0" y="583"/>
                      <a:pt x="31" y="765"/>
                    </a:cubicBezTo>
                    <a:cubicBezTo>
                      <a:pt x="61" y="947"/>
                      <a:pt x="61" y="1069"/>
                      <a:pt x="183" y="1130"/>
                    </a:cubicBezTo>
                    <a:cubicBezTo>
                      <a:pt x="210" y="1143"/>
                      <a:pt x="237" y="1149"/>
                      <a:pt x="264" y="1149"/>
                    </a:cubicBezTo>
                    <a:cubicBezTo>
                      <a:pt x="356" y="1149"/>
                      <a:pt x="439" y="1079"/>
                      <a:pt x="486" y="1008"/>
                    </a:cubicBezTo>
                    <a:cubicBezTo>
                      <a:pt x="578" y="887"/>
                      <a:pt x="669" y="765"/>
                      <a:pt x="730" y="643"/>
                    </a:cubicBezTo>
                    <a:cubicBezTo>
                      <a:pt x="760" y="461"/>
                      <a:pt x="1064" y="309"/>
                      <a:pt x="760" y="66"/>
                    </a:cubicBezTo>
                    <a:cubicBezTo>
                      <a:pt x="700" y="19"/>
                      <a:pt x="649" y="1"/>
                      <a:pt x="6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3" name="Google Shape;17353;p18"/>
              <p:cNvSpPr/>
              <p:nvPr/>
            </p:nvSpPr>
            <p:spPr>
              <a:xfrm>
                <a:off x="5530000" y="3270100"/>
                <a:ext cx="27375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004" extrusionOk="0">
                    <a:moveTo>
                      <a:pt x="609" y="0"/>
                    </a:moveTo>
                    <a:cubicBezTo>
                      <a:pt x="335" y="0"/>
                      <a:pt x="244" y="243"/>
                      <a:pt x="122" y="456"/>
                    </a:cubicBezTo>
                    <a:lnTo>
                      <a:pt x="1" y="791"/>
                    </a:lnTo>
                    <a:cubicBezTo>
                      <a:pt x="153" y="943"/>
                      <a:pt x="335" y="1003"/>
                      <a:pt x="548" y="1003"/>
                    </a:cubicBezTo>
                    <a:cubicBezTo>
                      <a:pt x="852" y="943"/>
                      <a:pt x="1095" y="821"/>
                      <a:pt x="1004" y="456"/>
                    </a:cubicBezTo>
                    <a:cubicBezTo>
                      <a:pt x="913" y="274"/>
                      <a:pt x="882" y="0"/>
                      <a:pt x="6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4" name="Google Shape;17354;p18"/>
              <p:cNvSpPr/>
              <p:nvPr/>
            </p:nvSpPr>
            <p:spPr>
              <a:xfrm>
                <a:off x="5393475" y="2941750"/>
                <a:ext cx="25600" cy="21375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855" extrusionOk="0">
                    <a:moveTo>
                      <a:pt x="651" y="0"/>
                    </a:moveTo>
                    <a:cubicBezTo>
                      <a:pt x="634" y="0"/>
                      <a:pt x="616" y="1"/>
                      <a:pt x="598" y="3"/>
                    </a:cubicBezTo>
                    <a:cubicBezTo>
                      <a:pt x="589" y="3"/>
                      <a:pt x="579" y="3"/>
                      <a:pt x="569" y="3"/>
                    </a:cubicBezTo>
                    <a:cubicBezTo>
                      <a:pt x="20" y="3"/>
                      <a:pt x="1" y="854"/>
                      <a:pt x="598" y="854"/>
                    </a:cubicBezTo>
                    <a:cubicBezTo>
                      <a:pt x="842" y="854"/>
                      <a:pt x="994" y="642"/>
                      <a:pt x="1024" y="368"/>
                    </a:cubicBezTo>
                    <a:cubicBezTo>
                      <a:pt x="1024" y="171"/>
                      <a:pt x="867" y="0"/>
                      <a:pt x="6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5" name="Google Shape;17355;p18"/>
              <p:cNvSpPr/>
              <p:nvPr/>
            </p:nvSpPr>
            <p:spPr>
              <a:xfrm>
                <a:off x="5299750" y="3404100"/>
                <a:ext cx="28150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72" extrusionOk="0">
                    <a:moveTo>
                      <a:pt x="493" y="1"/>
                    </a:moveTo>
                    <a:cubicBezTo>
                      <a:pt x="366" y="1"/>
                      <a:pt x="244" y="69"/>
                      <a:pt x="122" y="263"/>
                    </a:cubicBezTo>
                    <a:cubicBezTo>
                      <a:pt x="1" y="446"/>
                      <a:pt x="92" y="689"/>
                      <a:pt x="274" y="811"/>
                    </a:cubicBezTo>
                    <a:cubicBezTo>
                      <a:pt x="370" y="853"/>
                      <a:pt x="449" y="872"/>
                      <a:pt x="516" y="872"/>
                    </a:cubicBezTo>
                    <a:cubicBezTo>
                      <a:pt x="831" y="872"/>
                      <a:pt x="875" y="464"/>
                      <a:pt x="1125" y="263"/>
                    </a:cubicBezTo>
                    <a:cubicBezTo>
                      <a:pt x="888" y="154"/>
                      <a:pt x="684" y="1"/>
                      <a:pt x="4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6" name="Google Shape;17356;p18"/>
              <p:cNvSpPr/>
              <p:nvPr/>
            </p:nvSpPr>
            <p:spPr>
              <a:xfrm>
                <a:off x="5507275" y="2947800"/>
                <a:ext cx="2270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908" h="856" extrusionOk="0">
                    <a:moveTo>
                      <a:pt x="446" y="1"/>
                    </a:moveTo>
                    <a:cubicBezTo>
                      <a:pt x="202" y="1"/>
                      <a:pt x="0" y="149"/>
                      <a:pt x="28" y="400"/>
                    </a:cubicBezTo>
                    <a:cubicBezTo>
                      <a:pt x="28" y="643"/>
                      <a:pt x="241" y="795"/>
                      <a:pt x="515" y="856"/>
                    </a:cubicBezTo>
                    <a:cubicBezTo>
                      <a:pt x="727" y="825"/>
                      <a:pt x="879" y="643"/>
                      <a:pt x="879" y="430"/>
                    </a:cubicBezTo>
                    <a:cubicBezTo>
                      <a:pt x="908" y="203"/>
                      <a:pt x="750" y="2"/>
                      <a:pt x="555" y="2"/>
                    </a:cubicBezTo>
                    <a:cubicBezTo>
                      <a:pt x="542" y="2"/>
                      <a:pt x="528" y="3"/>
                      <a:pt x="515" y="5"/>
                    </a:cubicBezTo>
                    <a:cubicBezTo>
                      <a:pt x="491" y="2"/>
                      <a:pt x="469" y="1"/>
                      <a:pt x="4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7" name="Google Shape;17357;p18"/>
              <p:cNvSpPr/>
              <p:nvPr/>
            </p:nvSpPr>
            <p:spPr>
              <a:xfrm>
                <a:off x="5513275" y="2985875"/>
                <a:ext cx="26625" cy="2370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948" extrusionOk="0">
                    <a:moveTo>
                      <a:pt x="478" y="0"/>
                    </a:moveTo>
                    <a:cubicBezTo>
                      <a:pt x="433" y="0"/>
                      <a:pt x="386" y="10"/>
                      <a:pt x="335" y="32"/>
                    </a:cubicBezTo>
                    <a:cubicBezTo>
                      <a:pt x="92" y="153"/>
                      <a:pt x="1" y="488"/>
                      <a:pt x="153" y="731"/>
                    </a:cubicBezTo>
                    <a:cubicBezTo>
                      <a:pt x="153" y="792"/>
                      <a:pt x="214" y="822"/>
                      <a:pt x="275" y="852"/>
                    </a:cubicBezTo>
                    <a:cubicBezTo>
                      <a:pt x="323" y="918"/>
                      <a:pt x="398" y="948"/>
                      <a:pt x="476" y="948"/>
                    </a:cubicBezTo>
                    <a:cubicBezTo>
                      <a:pt x="544" y="948"/>
                      <a:pt x="613" y="925"/>
                      <a:pt x="670" y="883"/>
                    </a:cubicBezTo>
                    <a:cubicBezTo>
                      <a:pt x="913" y="700"/>
                      <a:pt x="1065" y="488"/>
                      <a:pt x="822" y="214"/>
                    </a:cubicBezTo>
                    <a:cubicBezTo>
                      <a:pt x="729" y="98"/>
                      <a:pt x="619" y="0"/>
                      <a:pt x="4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8" name="Google Shape;17358;p18"/>
              <p:cNvSpPr/>
              <p:nvPr/>
            </p:nvSpPr>
            <p:spPr>
              <a:xfrm>
                <a:off x="5501900" y="3098000"/>
                <a:ext cx="26600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1110" extrusionOk="0">
                    <a:moveTo>
                      <a:pt x="376" y="0"/>
                    </a:moveTo>
                    <a:cubicBezTo>
                      <a:pt x="235" y="0"/>
                      <a:pt x="94" y="63"/>
                      <a:pt x="0" y="197"/>
                    </a:cubicBezTo>
                    <a:cubicBezTo>
                      <a:pt x="61" y="592"/>
                      <a:pt x="61" y="988"/>
                      <a:pt x="547" y="1109"/>
                    </a:cubicBezTo>
                    <a:cubicBezTo>
                      <a:pt x="1064" y="957"/>
                      <a:pt x="973" y="592"/>
                      <a:pt x="821" y="288"/>
                    </a:cubicBezTo>
                    <a:cubicBezTo>
                      <a:pt x="736" y="102"/>
                      <a:pt x="556" y="0"/>
                      <a:pt x="3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9" name="Google Shape;17359;p18"/>
              <p:cNvSpPr/>
              <p:nvPr/>
            </p:nvSpPr>
            <p:spPr>
              <a:xfrm>
                <a:off x="5199575" y="2943800"/>
                <a:ext cx="21950" cy="20850"/>
              </a:xfrm>
              <a:custGeom>
                <a:avLst/>
                <a:gdLst/>
                <a:ahLst/>
                <a:cxnLst/>
                <a:rect l="l" t="t" r="r" b="b"/>
                <a:pathLst>
                  <a:path w="878" h="834" extrusionOk="0">
                    <a:moveTo>
                      <a:pt x="536" y="1"/>
                    </a:moveTo>
                    <a:cubicBezTo>
                      <a:pt x="508" y="1"/>
                      <a:pt x="480" y="5"/>
                      <a:pt x="451" y="13"/>
                    </a:cubicBezTo>
                    <a:cubicBezTo>
                      <a:pt x="437" y="11"/>
                      <a:pt x="424" y="10"/>
                      <a:pt x="410" y="10"/>
                    </a:cubicBezTo>
                    <a:cubicBezTo>
                      <a:pt x="160" y="10"/>
                      <a:pt x="0" y="268"/>
                      <a:pt x="87" y="499"/>
                    </a:cubicBezTo>
                    <a:cubicBezTo>
                      <a:pt x="87" y="712"/>
                      <a:pt x="269" y="833"/>
                      <a:pt x="451" y="833"/>
                    </a:cubicBezTo>
                    <a:cubicBezTo>
                      <a:pt x="695" y="772"/>
                      <a:pt x="877" y="621"/>
                      <a:pt x="877" y="347"/>
                    </a:cubicBezTo>
                    <a:cubicBezTo>
                      <a:pt x="877" y="162"/>
                      <a:pt x="717" y="1"/>
                      <a:pt x="5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0" name="Google Shape;17360;p18"/>
              <p:cNvSpPr/>
              <p:nvPr/>
            </p:nvSpPr>
            <p:spPr>
              <a:xfrm>
                <a:off x="5534575" y="3371925"/>
                <a:ext cx="21300" cy="214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59" extrusionOk="0">
                    <a:moveTo>
                      <a:pt x="365" y="0"/>
                    </a:moveTo>
                    <a:cubicBezTo>
                      <a:pt x="213" y="0"/>
                      <a:pt x="61" y="243"/>
                      <a:pt x="30" y="517"/>
                    </a:cubicBezTo>
                    <a:cubicBezTo>
                      <a:pt x="0" y="669"/>
                      <a:pt x="122" y="821"/>
                      <a:pt x="274" y="851"/>
                    </a:cubicBezTo>
                    <a:cubicBezTo>
                      <a:pt x="292" y="856"/>
                      <a:pt x="311" y="858"/>
                      <a:pt x="330" y="858"/>
                    </a:cubicBezTo>
                    <a:cubicBezTo>
                      <a:pt x="565" y="858"/>
                      <a:pt x="851" y="527"/>
                      <a:pt x="851" y="274"/>
                    </a:cubicBezTo>
                    <a:cubicBezTo>
                      <a:pt x="821" y="91"/>
                      <a:pt x="699" y="0"/>
                      <a:pt x="3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1" name="Google Shape;17361;p18"/>
              <p:cNvSpPr/>
              <p:nvPr/>
            </p:nvSpPr>
            <p:spPr>
              <a:xfrm>
                <a:off x="5533050" y="3111975"/>
                <a:ext cx="21300" cy="2220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88" extrusionOk="0">
                    <a:moveTo>
                      <a:pt x="460" y="0"/>
                    </a:moveTo>
                    <a:cubicBezTo>
                      <a:pt x="190" y="0"/>
                      <a:pt x="31" y="203"/>
                      <a:pt x="31" y="459"/>
                    </a:cubicBezTo>
                    <a:cubicBezTo>
                      <a:pt x="0" y="672"/>
                      <a:pt x="183" y="884"/>
                      <a:pt x="426" y="884"/>
                    </a:cubicBezTo>
                    <a:cubicBezTo>
                      <a:pt x="446" y="887"/>
                      <a:pt x="465" y="888"/>
                      <a:pt x="483" y="888"/>
                    </a:cubicBezTo>
                    <a:cubicBezTo>
                      <a:pt x="713" y="888"/>
                      <a:pt x="795" y="715"/>
                      <a:pt x="851" y="489"/>
                    </a:cubicBezTo>
                    <a:cubicBezTo>
                      <a:pt x="821" y="277"/>
                      <a:pt x="821" y="64"/>
                      <a:pt x="517" y="3"/>
                    </a:cubicBezTo>
                    <a:cubicBezTo>
                      <a:pt x="498" y="1"/>
                      <a:pt x="479" y="0"/>
                      <a:pt x="4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2" name="Google Shape;17362;p18"/>
              <p:cNvSpPr/>
              <p:nvPr/>
            </p:nvSpPr>
            <p:spPr>
              <a:xfrm>
                <a:off x="5279250" y="3076250"/>
                <a:ext cx="22000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825" extrusionOk="0">
                    <a:moveTo>
                      <a:pt x="467" y="1"/>
                    </a:moveTo>
                    <a:cubicBezTo>
                      <a:pt x="453" y="1"/>
                      <a:pt x="440" y="2"/>
                      <a:pt x="426" y="3"/>
                    </a:cubicBezTo>
                    <a:cubicBezTo>
                      <a:pt x="182" y="3"/>
                      <a:pt x="0" y="155"/>
                      <a:pt x="30" y="399"/>
                    </a:cubicBezTo>
                    <a:cubicBezTo>
                      <a:pt x="61" y="642"/>
                      <a:pt x="274" y="824"/>
                      <a:pt x="517" y="824"/>
                    </a:cubicBezTo>
                    <a:cubicBezTo>
                      <a:pt x="699" y="794"/>
                      <a:pt x="851" y="642"/>
                      <a:pt x="851" y="459"/>
                    </a:cubicBezTo>
                    <a:cubicBezTo>
                      <a:pt x="880" y="230"/>
                      <a:pt x="692" y="1"/>
                      <a:pt x="4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3" name="Google Shape;17363;p18"/>
              <p:cNvSpPr/>
              <p:nvPr/>
            </p:nvSpPr>
            <p:spPr>
              <a:xfrm>
                <a:off x="5243525" y="3298975"/>
                <a:ext cx="30425" cy="208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834" extrusionOk="0">
                    <a:moveTo>
                      <a:pt x="1216" y="0"/>
                    </a:moveTo>
                    <a:cubicBezTo>
                      <a:pt x="1021" y="130"/>
                      <a:pt x="888" y="400"/>
                      <a:pt x="662" y="400"/>
                    </a:cubicBezTo>
                    <a:cubicBezTo>
                      <a:pt x="571" y="400"/>
                      <a:pt x="465" y="357"/>
                      <a:pt x="335" y="244"/>
                    </a:cubicBezTo>
                    <a:cubicBezTo>
                      <a:pt x="318" y="232"/>
                      <a:pt x="299" y="227"/>
                      <a:pt x="278" y="227"/>
                    </a:cubicBezTo>
                    <a:cubicBezTo>
                      <a:pt x="191" y="227"/>
                      <a:pt x="86" y="321"/>
                      <a:pt x="61" y="395"/>
                    </a:cubicBezTo>
                    <a:cubicBezTo>
                      <a:pt x="1" y="487"/>
                      <a:pt x="61" y="578"/>
                      <a:pt x="152" y="639"/>
                    </a:cubicBezTo>
                    <a:cubicBezTo>
                      <a:pt x="308" y="766"/>
                      <a:pt x="456" y="834"/>
                      <a:pt x="614" y="834"/>
                    </a:cubicBezTo>
                    <a:cubicBezTo>
                      <a:pt x="795" y="834"/>
                      <a:pt x="988" y="743"/>
                      <a:pt x="1216" y="547"/>
                    </a:cubicBezTo>
                    <a:lnTo>
                      <a:pt x="12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4" name="Google Shape;17364;p18"/>
              <p:cNvSpPr/>
              <p:nvPr/>
            </p:nvSpPr>
            <p:spPr>
              <a:xfrm>
                <a:off x="5447175" y="3436400"/>
                <a:ext cx="2130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826" extrusionOk="0">
                    <a:moveTo>
                      <a:pt x="400" y="0"/>
                    </a:moveTo>
                    <a:cubicBezTo>
                      <a:pt x="238" y="0"/>
                      <a:pt x="89" y="115"/>
                      <a:pt x="61" y="278"/>
                    </a:cubicBezTo>
                    <a:cubicBezTo>
                      <a:pt x="1" y="491"/>
                      <a:pt x="305" y="826"/>
                      <a:pt x="548" y="826"/>
                    </a:cubicBezTo>
                    <a:cubicBezTo>
                      <a:pt x="730" y="826"/>
                      <a:pt x="821" y="704"/>
                      <a:pt x="852" y="522"/>
                    </a:cubicBezTo>
                    <a:cubicBezTo>
                      <a:pt x="821" y="309"/>
                      <a:pt x="760" y="35"/>
                      <a:pt x="456" y="5"/>
                    </a:cubicBezTo>
                    <a:cubicBezTo>
                      <a:pt x="438" y="2"/>
                      <a:pt x="419" y="0"/>
                      <a:pt x="4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5" name="Google Shape;17365;p18"/>
              <p:cNvSpPr/>
              <p:nvPr/>
            </p:nvSpPr>
            <p:spPr>
              <a:xfrm>
                <a:off x="5212375" y="3427100"/>
                <a:ext cx="21300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712" extrusionOk="0">
                    <a:moveTo>
                      <a:pt x="422" y="0"/>
                    </a:moveTo>
                    <a:cubicBezTo>
                      <a:pt x="214" y="0"/>
                      <a:pt x="31" y="166"/>
                      <a:pt x="31" y="377"/>
                    </a:cubicBezTo>
                    <a:cubicBezTo>
                      <a:pt x="0" y="620"/>
                      <a:pt x="183" y="681"/>
                      <a:pt x="365" y="711"/>
                    </a:cubicBezTo>
                    <a:cubicBezTo>
                      <a:pt x="608" y="711"/>
                      <a:pt x="791" y="620"/>
                      <a:pt x="791" y="377"/>
                    </a:cubicBezTo>
                    <a:cubicBezTo>
                      <a:pt x="851" y="195"/>
                      <a:pt x="699" y="12"/>
                      <a:pt x="517" y="12"/>
                    </a:cubicBezTo>
                    <a:cubicBezTo>
                      <a:pt x="485" y="4"/>
                      <a:pt x="453" y="0"/>
                      <a:pt x="4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6" name="Google Shape;17366;p18"/>
              <p:cNvSpPr/>
              <p:nvPr/>
            </p:nvSpPr>
            <p:spPr>
              <a:xfrm>
                <a:off x="5704025" y="3076325"/>
                <a:ext cx="20525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670" extrusionOk="0">
                    <a:moveTo>
                      <a:pt x="335" y="0"/>
                    </a:moveTo>
                    <a:cubicBezTo>
                      <a:pt x="122" y="0"/>
                      <a:pt x="0" y="61"/>
                      <a:pt x="0" y="304"/>
                    </a:cubicBezTo>
                    <a:cubicBezTo>
                      <a:pt x="0" y="487"/>
                      <a:pt x="152" y="669"/>
                      <a:pt x="365" y="669"/>
                    </a:cubicBezTo>
                    <a:cubicBezTo>
                      <a:pt x="608" y="669"/>
                      <a:pt x="760" y="578"/>
                      <a:pt x="791" y="396"/>
                    </a:cubicBezTo>
                    <a:cubicBezTo>
                      <a:pt x="821" y="92"/>
                      <a:pt x="608" y="0"/>
                      <a:pt x="3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7" name="Google Shape;17367;p18"/>
              <p:cNvSpPr/>
              <p:nvPr/>
            </p:nvSpPr>
            <p:spPr>
              <a:xfrm>
                <a:off x="5336225" y="3075575"/>
                <a:ext cx="24350" cy="177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10" extrusionOk="0">
                    <a:moveTo>
                      <a:pt x="366" y="0"/>
                    </a:moveTo>
                    <a:cubicBezTo>
                      <a:pt x="153" y="30"/>
                      <a:pt x="1" y="274"/>
                      <a:pt x="92" y="486"/>
                    </a:cubicBezTo>
                    <a:cubicBezTo>
                      <a:pt x="113" y="635"/>
                      <a:pt x="194" y="710"/>
                      <a:pt x="324" y="710"/>
                    </a:cubicBezTo>
                    <a:cubicBezTo>
                      <a:pt x="380" y="710"/>
                      <a:pt x="445" y="696"/>
                      <a:pt x="518" y="669"/>
                    </a:cubicBezTo>
                    <a:cubicBezTo>
                      <a:pt x="730" y="578"/>
                      <a:pt x="973" y="486"/>
                      <a:pt x="973" y="182"/>
                    </a:cubicBezTo>
                    <a:cubicBezTo>
                      <a:pt x="791" y="61"/>
                      <a:pt x="578" y="0"/>
                      <a:pt x="3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8" name="Google Shape;17368;p18"/>
              <p:cNvSpPr/>
              <p:nvPr/>
            </p:nvSpPr>
            <p:spPr>
              <a:xfrm>
                <a:off x="5620425" y="3046500"/>
                <a:ext cx="22825" cy="203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13" extrusionOk="0">
                    <a:moveTo>
                      <a:pt x="593" y="0"/>
                    </a:moveTo>
                    <a:cubicBezTo>
                      <a:pt x="464" y="0"/>
                      <a:pt x="320" y="54"/>
                      <a:pt x="183" y="69"/>
                    </a:cubicBezTo>
                    <a:cubicBezTo>
                      <a:pt x="1" y="251"/>
                      <a:pt x="62" y="434"/>
                      <a:pt x="153" y="616"/>
                    </a:cubicBezTo>
                    <a:cubicBezTo>
                      <a:pt x="280" y="780"/>
                      <a:pt x="430" y="813"/>
                      <a:pt x="588" y="813"/>
                    </a:cubicBezTo>
                    <a:cubicBezTo>
                      <a:pt x="694" y="813"/>
                      <a:pt x="803" y="798"/>
                      <a:pt x="913" y="798"/>
                    </a:cubicBezTo>
                    <a:lnTo>
                      <a:pt x="913" y="251"/>
                    </a:lnTo>
                    <a:cubicBezTo>
                      <a:pt x="837" y="54"/>
                      <a:pt x="723" y="0"/>
                      <a:pt x="5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9" name="Google Shape;17369;p18"/>
              <p:cNvSpPr/>
              <p:nvPr/>
            </p:nvSpPr>
            <p:spPr>
              <a:xfrm>
                <a:off x="5503400" y="2883900"/>
                <a:ext cx="21300" cy="177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711" extrusionOk="0">
                    <a:moveTo>
                      <a:pt x="471" y="0"/>
                    </a:moveTo>
                    <a:cubicBezTo>
                      <a:pt x="436" y="0"/>
                      <a:pt x="401" y="3"/>
                      <a:pt x="366" y="7"/>
                    </a:cubicBezTo>
                    <a:cubicBezTo>
                      <a:pt x="214" y="7"/>
                      <a:pt x="1" y="7"/>
                      <a:pt x="1" y="190"/>
                    </a:cubicBezTo>
                    <a:cubicBezTo>
                      <a:pt x="31" y="463"/>
                      <a:pt x="244" y="676"/>
                      <a:pt x="518" y="706"/>
                    </a:cubicBezTo>
                    <a:cubicBezTo>
                      <a:pt x="538" y="709"/>
                      <a:pt x="558" y="710"/>
                      <a:pt x="577" y="710"/>
                    </a:cubicBezTo>
                    <a:cubicBezTo>
                      <a:pt x="776" y="710"/>
                      <a:pt x="852" y="567"/>
                      <a:pt x="852" y="372"/>
                    </a:cubicBezTo>
                    <a:cubicBezTo>
                      <a:pt x="852" y="86"/>
                      <a:pt x="674" y="0"/>
                      <a:pt x="4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70" name="Google Shape;17370;p18"/>
              <p:cNvSpPr/>
              <p:nvPr/>
            </p:nvSpPr>
            <p:spPr>
              <a:xfrm>
                <a:off x="5579400" y="2775325"/>
                <a:ext cx="205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7" extrusionOk="0">
                    <a:moveTo>
                      <a:pt x="404" y="0"/>
                    </a:moveTo>
                    <a:cubicBezTo>
                      <a:pt x="187" y="0"/>
                      <a:pt x="31" y="171"/>
                      <a:pt x="31" y="369"/>
                    </a:cubicBezTo>
                    <a:cubicBezTo>
                      <a:pt x="0" y="612"/>
                      <a:pt x="92" y="703"/>
                      <a:pt x="365" y="703"/>
                    </a:cubicBezTo>
                    <a:cubicBezTo>
                      <a:pt x="383" y="705"/>
                      <a:pt x="400" y="706"/>
                      <a:pt x="416" y="706"/>
                    </a:cubicBezTo>
                    <a:cubicBezTo>
                      <a:pt x="626" y="706"/>
                      <a:pt x="737" y="531"/>
                      <a:pt x="821" y="277"/>
                    </a:cubicBezTo>
                    <a:cubicBezTo>
                      <a:pt x="760" y="95"/>
                      <a:pt x="608" y="4"/>
                      <a:pt x="456" y="4"/>
                    </a:cubicBezTo>
                    <a:cubicBezTo>
                      <a:pt x="438" y="2"/>
                      <a:pt x="421" y="0"/>
                      <a:pt x="4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71" name="Google Shape;17371;p18"/>
              <p:cNvSpPr/>
              <p:nvPr/>
            </p:nvSpPr>
            <p:spPr>
              <a:xfrm>
                <a:off x="5346100" y="3035200"/>
                <a:ext cx="19025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64" extrusionOk="0">
                    <a:moveTo>
                      <a:pt x="410" y="1"/>
                    </a:moveTo>
                    <a:cubicBezTo>
                      <a:pt x="214" y="1"/>
                      <a:pt x="34" y="174"/>
                      <a:pt x="62" y="399"/>
                    </a:cubicBezTo>
                    <a:cubicBezTo>
                      <a:pt x="1" y="582"/>
                      <a:pt x="153" y="734"/>
                      <a:pt x="335" y="764"/>
                    </a:cubicBezTo>
                    <a:cubicBezTo>
                      <a:pt x="548" y="734"/>
                      <a:pt x="730" y="642"/>
                      <a:pt x="730" y="399"/>
                    </a:cubicBezTo>
                    <a:cubicBezTo>
                      <a:pt x="761" y="186"/>
                      <a:pt x="700" y="4"/>
                      <a:pt x="457" y="4"/>
                    </a:cubicBezTo>
                    <a:cubicBezTo>
                      <a:pt x="441" y="2"/>
                      <a:pt x="426" y="1"/>
                      <a:pt x="4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72" name="Google Shape;17372;p18"/>
              <p:cNvSpPr/>
              <p:nvPr/>
            </p:nvSpPr>
            <p:spPr>
              <a:xfrm>
                <a:off x="5532275" y="3554300"/>
                <a:ext cx="190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00" extrusionOk="0">
                    <a:moveTo>
                      <a:pt x="366" y="0"/>
                    </a:moveTo>
                    <a:cubicBezTo>
                      <a:pt x="214" y="0"/>
                      <a:pt x="1" y="31"/>
                      <a:pt x="1" y="274"/>
                    </a:cubicBezTo>
                    <a:cubicBezTo>
                      <a:pt x="1" y="487"/>
                      <a:pt x="183" y="608"/>
                      <a:pt x="457" y="699"/>
                    </a:cubicBezTo>
                    <a:cubicBezTo>
                      <a:pt x="609" y="608"/>
                      <a:pt x="730" y="456"/>
                      <a:pt x="730" y="304"/>
                    </a:cubicBezTo>
                    <a:cubicBezTo>
                      <a:pt x="761" y="61"/>
                      <a:pt x="548" y="0"/>
                      <a:pt x="3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73" name="Google Shape;17373;p18"/>
              <p:cNvSpPr/>
              <p:nvPr/>
            </p:nvSpPr>
            <p:spPr>
              <a:xfrm>
                <a:off x="5407650" y="3209100"/>
                <a:ext cx="24350" cy="187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50" extrusionOk="0">
                    <a:moveTo>
                      <a:pt x="809" y="1"/>
                    </a:moveTo>
                    <a:cubicBezTo>
                      <a:pt x="793" y="1"/>
                      <a:pt x="777" y="3"/>
                      <a:pt x="761" y="9"/>
                    </a:cubicBezTo>
                    <a:cubicBezTo>
                      <a:pt x="670" y="39"/>
                      <a:pt x="548" y="100"/>
                      <a:pt x="427" y="130"/>
                    </a:cubicBezTo>
                    <a:cubicBezTo>
                      <a:pt x="214" y="161"/>
                      <a:pt x="1" y="252"/>
                      <a:pt x="1" y="495"/>
                    </a:cubicBezTo>
                    <a:cubicBezTo>
                      <a:pt x="1" y="586"/>
                      <a:pt x="62" y="677"/>
                      <a:pt x="123" y="708"/>
                    </a:cubicBezTo>
                    <a:cubicBezTo>
                      <a:pt x="170" y="737"/>
                      <a:pt x="211" y="750"/>
                      <a:pt x="248" y="750"/>
                    </a:cubicBezTo>
                    <a:cubicBezTo>
                      <a:pt x="401" y="750"/>
                      <a:pt x="475" y="538"/>
                      <a:pt x="548" y="465"/>
                    </a:cubicBezTo>
                    <a:cubicBezTo>
                      <a:pt x="639" y="373"/>
                      <a:pt x="822" y="465"/>
                      <a:pt x="913" y="313"/>
                    </a:cubicBezTo>
                    <a:cubicBezTo>
                      <a:pt x="943" y="252"/>
                      <a:pt x="943" y="191"/>
                      <a:pt x="974" y="130"/>
                    </a:cubicBezTo>
                    <a:cubicBezTo>
                      <a:pt x="949" y="55"/>
                      <a:pt x="882" y="1"/>
                      <a:pt x="8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74" name="Google Shape;17374;p18"/>
              <p:cNvSpPr/>
              <p:nvPr/>
            </p:nvSpPr>
            <p:spPr>
              <a:xfrm>
                <a:off x="5534575" y="2967050"/>
                <a:ext cx="19000" cy="17475"/>
              </a:xfrm>
              <a:custGeom>
                <a:avLst/>
                <a:gdLst/>
                <a:ahLst/>
                <a:cxnLst/>
                <a:rect l="l" t="t" r="r" b="b"/>
                <a:pathLst>
                  <a:path w="760" h="699" extrusionOk="0">
                    <a:moveTo>
                      <a:pt x="448" y="1"/>
                    </a:moveTo>
                    <a:cubicBezTo>
                      <a:pt x="406" y="1"/>
                      <a:pt x="358" y="9"/>
                      <a:pt x="304" y="25"/>
                    </a:cubicBezTo>
                    <a:cubicBezTo>
                      <a:pt x="122" y="55"/>
                      <a:pt x="0" y="207"/>
                      <a:pt x="30" y="420"/>
                    </a:cubicBezTo>
                    <a:cubicBezTo>
                      <a:pt x="58" y="584"/>
                      <a:pt x="207" y="698"/>
                      <a:pt x="391" y="698"/>
                    </a:cubicBezTo>
                    <a:cubicBezTo>
                      <a:pt x="412" y="698"/>
                      <a:pt x="434" y="697"/>
                      <a:pt x="456" y="694"/>
                    </a:cubicBezTo>
                    <a:cubicBezTo>
                      <a:pt x="638" y="663"/>
                      <a:pt x="760" y="572"/>
                      <a:pt x="760" y="359"/>
                    </a:cubicBezTo>
                    <a:cubicBezTo>
                      <a:pt x="710" y="160"/>
                      <a:pt x="640" y="1"/>
                      <a:pt x="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75" name="Google Shape;17375;p18"/>
              <p:cNvSpPr/>
              <p:nvPr/>
            </p:nvSpPr>
            <p:spPr>
              <a:xfrm>
                <a:off x="5720750" y="2938775"/>
                <a:ext cx="3117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951" extrusionOk="0">
                    <a:moveTo>
                      <a:pt x="547" y="1"/>
                    </a:moveTo>
                    <a:cubicBezTo>
                      <a:pt x="334" y="62"/>
                      <a:pt x="122" y="183"/>
                      <a:pt x="0" y="366"/>
                    </a:cubicBezTo>
                    <a:cubicBezTo>
                      <a:pt x="122" y="609"/>
                      <a:pt x="426" y="578"/>
                      <a:pt x="578" y="791"/>
                    </a:cubicBezTo>
                    <a:cubicBezTo>
                      <a:pt x="638" y="897"/>
                      <a:pt x="737" y="951"/>
                      <a:pt x="836" y="951"/>
                    </a:cubicBezTo>
                    <a:cubicBezTo>
                      <a:pt x="935" y="951"/>
                      <a:pt x="1033" y="897"/>
                      <a:pt x="1094" y="791"/>
                    </a:cubicBezTo>
                    <a:cubicBezTo>
                      <a:pt x="1246" y="578"/>
                      <a:pt x="1064" y="487"/>
                      <a:pt x="942" y="366"/>
                    </a:cubicBezTo>
                    <a:cubicBezTo>
                      <a:pt x="790" y="244"/>
                      <a:pt x="669" y="122"/>
                      <a:pt x="5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76" name="Google Shape;17376;p18"/>
              <p:cNvSpPr/>
              <p:nvPr/>
            </p:nvSpPr>
            <p:spPr>
              <a:xfrm>
                <a:off x="5368150" y="2896125"/>
                <a:ext cx="19025" cy="184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39" extrusionOk="0">
                    <a:moveTo>
                      <a:pt x="320" y="1"/>
                    </a:moveTo>
                    <a:cubicBezTo>
                      <a:pt x="167" y="1"/>
                      <a:pt x="89" y="140"/>
                      <a:pt x="61" y="278"/>
                    </a:cubicBezTo>
                    <a:cubicBezTo>
                      <a:pt x="0" y="491"/>
                      <a:pt x="152" y="704"/>
                      <a:pt x="396" y="734"/>
                    </a:cubicBezTo>
                    <a:cubicBezTo>
                      <a:pt x="414" y="737"/>
                      <a:pt x="431" y="738"/>
                      <a:pt x="448" y="738"/>
                    </a:cubicBezTo>
                    <a:cubicBezTo>
                      <a:pt x="628" y="738"/>
                      <a:pt x="733" y="594"/>
                      <a:pt x="760" y="400"/>
                    </a:cubicBezTo>
                    <a:cubicBezTo>
                      <a:pt x="760" y="126"/>
                      <a:pt x="517" y="35"/>
                      <a:pt x="365" y="5"/>
                    </a:cubicBezTo>
                    <a:cubicBezTo>
                      <a:pt x="349" y="2"/>
                      <a:pt x="334" y="1"/>
                      <a:pt x="3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77" name="Google Shape;17377;p18"/>
              <p:cNvSpPr/>
              <p:nvPr/>
            </p:nvSpPr>
            <p:spPr>
              <a:xfrm>
                <a:off x="5375750" y="3495775"/>
                <a:ext cx="25100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457" extrusionOk="0">
                    <a:moveTo>
                      <a:pt x="274" y="1"/>
                    </a:moveTo>
                    <a:cubicBezTo>
                      <a:pt x="152" y="1"/>
                      <a:pt x="0" y="1"/>
                      <a:pt x="0" y="153"/>
                    </a:cubicBezTo>
                    <a:cubicBezTo>
                      <a:pt x="0" y="244"/>
                      <a:pt x="61" y="335"/>
                      <a:pt x="122" y="366"/>
                    </a:cubicBezTo>
                    <a:cubicBezTo>
                      <a:pt x="244" y="426"/>
                      <a:pt x="380" y="457"/>
                      <a:pt x="521" y="457"/>
                    </a:cubicBezTo>
                    <a:cubicBezTo>
                      <a:pt x="661" y="457"/>
                      <a:pt x="806" y="426"/>
                      <a:pt x="943" y="366"/>
                    </a:cubicBezTo>
                    <a:cubicBezTo>
                      <a:pt x="973" y="366"/>
                      <a:pt x="1003" y="214"/>
                      <a:pt x="973" y="153"/>
                    </a:cubicBezTo>
                    <a:cubicBezTo>
                      <a:pt x="943" y="92"/>
                      <a:pt x="851" y="31"/>
                      <a:pt x="791" y="31"/>
                    </a:cubicBezTo>
                    <a:cubicBezTo>
                      <a:pt x="760" y="21"/>
                      <a:pt x="730" y="18"/>
                      <a:pt x="699" y="18"/>
                    </a:cubicBezTo>
                    <a:cubicBezTo>
                      <a:pt x="639" y="18"/>
                      <a:pt x="578" y="31"/>
                      <a:pt x="517" y="31"/>
                    </a:cubicBezTo>
                    <a:cubicBezTo>
                      <a:pt x="426" y="1"/>
                      <a:pt x="335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78" name="Google Shape;17378;p18"/>
              <p:cNvSpPr/>
              <p:nvPr/>
            </p:nvSpPr>
            <p:spPr>
              <a:xfrm>
                <a:off x="5360550" y="3072525"/>
                <a:ext cx="23575" cy="16275"/>
              </a:xfrm>
              <a:custGeom>
                <a:avLst/>
                <a:gdLst/>
                <a:ahLst/>
                <a:cxnLst/>
                <a:rect l="l" t="t" r="r" b="b"/>
                <a:pathLst>
                  <a:path w="943" h="651" extrusionOk="0">
                    <a:moveTo>
                      <a:pt x="653" y="0"/>
                    </a:moveTo>
                    <a:cubicBezTo>
                      <a:pt x="615" y="0"/>
                      <a:pt x="578" y="11"/>
                      <a:pt x="548" y="31"/>
                    </a:cubicBezTo>
                    <a:cubicBezTo>
                      <a:pt x="365" y="122"/>
                      <a:pt x="122" y="92"/>
                      <a:pt x="0" y="304"/>
                    </a:cubicBezTo>
                    <a:cubicBezTo>
                      <a:pt x="183" y="426"/>
                      <a:pt x="365" y="517"/>
                      <a:pt x="548" y="639"/>
                    </a:cubicBezTo>
                    <a:cubicBezTo>
                      <a:pt x="570" y="646"/>
                      <a:pt x="597" y="650"/>
                      <a:pt x="625" y="650"/>
                    </a:cubicBezTo>
                    <a:cubicBezTo>
                      <a:pt x="709" y="650"/>
                      <a:pt x="806" y="616"/>
                      <a:pt x="852" y="548"/>
                    </a:cubicBezTo>
                    <a:cubicBezTo>
                      <a:pt x="943" y="396"/>
                      <a:pt x="943" y="244"/>
                      <a:pt x="852" y="122"/>
                    </a:cubicBezTo>
                    <a:cubicBezTo>
                      <a:pt x="811" y="41"/>
                      <a:pt x="730" y="0"/>
                      <a:pt x="6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79" name="Google Shape;17379;p18"/>
              <p:cNvSpPr/>
              <p:nvPr/>
            </p:nvSpPr>
            <p:spPr>
              <a:xfrm>
                <a:off x="5273150" y="3362050"/>
                <a:ext cx="190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00" extrusionOk="0">
                    <a:moveTo>
                      <a:pt x="396" y="0"/>
                    </a:moveTo>
                    <a:cubicBezTo>
                      <a:pt x="183" y="0"/>
                      <a:pt x="31" y="61"/>
                      <a:pt x="31" y="304"/>
                    </a:cubicBezTo>
                    <a:cubicBezTo>
                      <a:pt x="1" y="486"/>
                      <a:pt x="153" y="669"/>
                      <a:pt x="366" y="699"/>
                    </a:cubicBezTo>
                    <a:cubicBezTo>
                      <a:pt x="578" y="699"/>
                      <a:pt x="700" y="578"/>
                      <a:pt x="730" y="365"/>
                    </a:cubicBezTo>
                    <a:cubicBezTo>
                      <a:pt x="761" y="152"/>
                      <a:pt x="578" y="31"/>
                      <a:pt x="3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80" name="Google Shape;17380;p18"/>
              <p:cNvSpPr/>
              <p:nvPr/>
            </p:nvSpPr>
            <p:spPr>
              <a:xfrm>
                <a:off x="5287600" y="3472225"/>
                <a:ext cx="1750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670" extrusionOk="0">
                    <a:moveTo>
                      <a:pt x="396" y="1"/>
                    </a:moveTo>
                    <a:cubicBezTo>
                      <a:pt x="183" y="1"/>
                      <a:pt x="31" y="61"/>
                      <a:pt x="31" y="304"/>
                    </a:cubicBezTo>
                    <a:cubicBezTo>
                      <a:pt x="0" y="487"/>
                      <a:pt x="122" y="669"/>
                      <a:pt x="335" y="669"/>
                    </a:cubicBezTo>
                    <a:cubicBezTo>
                      <a:pt x="548" y="669"/>
                      <a:pt x="639" y="548"/>
                      <a:pt x="700" y="304"/>
                    </a:cubicBezTo>
                    <a:cubicBezTo>
                      <a:pt x="700" y="122"/>
                      <a:pt x="548" y="1"/>
                      <a:pt x="3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81" name="Google Shape;17381;p18"/>
              <p:cNvSpPr/>
              <p:nvPr/>
            </p:nvSpPr>
            <p:spPr>
              <a:xfrm>
                <a:off x="5598400" y="3285950"/>
                <a:ext cx="17500" cy="1695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678" extrusionOk="0">
                    <a:moveTo>
                      <a:pt x="394" y="1"/>
                    </a:moveTo>
                    <a:cubicBezTo>
                      <a:pt x="375" y="1"/>
                      <a:pt x="356" y="2"/>
                      <a:pt x="335" y="5"/>
                    </a:cubicBezTo>
                    <a:cubicBezTo>
                      <a:pt x="152" y="5"/>
                      <a:pt x="0" y="187"/>
                      <a:pt x="31" y="369"/>
                    </a:cubicBezTo>
                    <a:cubicBezTo>
                      <a:pt x="31" y="536"/>
                      <a:pt x="183" y="677"/>
                      <a:pt x="348" y="677"/>
                    </a:cubicBezTo>
                    <a:cubicBezTo>
                      <a:pt x="364" y="677"/>
                      <a:pt x="380" y="676"/>
                      <a:pt x="395" y="673"/>
                    </a:cubicBezTo>
                    <a:cubicBezTo>
                      <a:pt x="639" y="673"/>
                      <a:pt x="699" y="521"/>
                      <a:pt x="699" y="339"/>
                    </a:cubicBezTo>
                    <a:cubicBezTo>
                      <a:pt x="672" y="144"/>
                      <a:pt x="593" y="1"/>
                      <a:pt x="3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82" name="Google Shape;17382;p18"/>
              <p:cNvSpPr/>
              <p:nvPr/>
            </p:nvSpPr>
            <p:spPr>
              <a:xfrm>
                <a:off x="5495050" y="3102925"/>
                <a:ext cx="2055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1008" extrusionOk="0">
                    <a:moveTo>
                      <a:pt x="274" y="0"/>
                    </a:moveTo>
                    <a:cubicBezTo>
                      <a:pt x="0" y="183"/>
                      <a:pt x="92" y="456"/>
                      <a:pt x="92" y="730"/>
                    </a:cubicBezTo>
                    <a:cubicBezTo>
                      <a:pt x="170" y="906"/>
                      <a:pt x="350" y="1007"/>
                      <a:pt x="533" y="1007"/>
                    </a:cubicBezTo>
                    <a:cubicBezTo>
                      <a:pt x="634" y="1007"/>
                      <a:pt x="735" y="977"/>
                      <a:pt x="821" y="912"/>
                    </a:cubicBezTo>
                    <a:cubicBezTo>
                      <a:pt x="700" y="669"/>
                      <a:pt x="396" y="456"/>
                      <a:pt x="487" y="91"/>
                    </a:cubicBezTo>
                    <a:cubicBezTo>
                      <a:pt x="426" y="61"/>
                      <a:pt x="365" y="31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83" name="Google Shape;17383;p18"/>
              <p:cNvSpPr/>
              <p:nvPr/>
            </p:nvSpPr>
            <p:spPr>
              <a:xfrm>
                <a:off x="5501125" y="3162200"/>
                <a:ext cx="18275" cy="177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11" extrusionOk="0">
                    <a:moveTo>
                      <a:pt x="213" y="0"/>
                    </a:moveTo>
                    <a:cubicBezTo>
                      <a:pt x="183" y="91"/>
                      <a:pt x="122" y="183"/>
                      <a:pt x="92" y="304"/>
                    </a:cubicBezTo>
                    <a:cubicBezTo>
                      <a:pt x="1" y="456"/>
                      <a:pt x="61" y="638"/>
                      <a:pt x="244" y="699"/>
                    </a:cubicBezTo>
                    <a:cubicBezTo>
                      <a:pt x="273" y="706"/>
                      <a:pt x="303" y="710"/>
                      <a:pt x="334" y="710"/>
                    </a:cubicBezTo>
                    <a:cubicBezTo>
                      <a:pt x="434" y="710"/>
                      <a:pt x="539" y="671"/>
                      <a:pt x="609" y="578"/>
                    </a:cubicBezTo>
                    <a:cubicBezTo>
                      <a:pt x="730" y="456"/>
                      <a:pt x="730" y="274"/>
                      <a:pt x="609" y="183"/>
                    </a:cubicBezTo>
                    <a:cubicBezTo>
                      <a:pt x="517" y="61"/>
                      <a:pt x="365" y="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84" name="Google Shape;17384;p18"/>
              <p:cNvSpPr/>
              <p:nvPr/>
            </p:nvSpPr>
            <p:spPr>
              <a:xfrm>
                <a:off x="5146250" y="3185175"/>
                <a:ext cx="18275" cy="165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62" extrusionOk="0">
                    <a:moveTo>
                      <a:pt x="309" y="1"/>
                    </a:moveTo>
                    <a:cubicBezTo>
                      <a:pt x="191" y="1"/>
                      <a:pt x="77" y="69"/>
                      <a:pt x="31" y="206"/>
                    </a:cubicBezTo>
                    <a:cubicBezTo>
                      <a:pt x="1" y="327"/>
                      <a:pt x="31" y="479"/>
                      <a:pt x="153" y="571"/>
                    </a:cubicBezTo>
                    <a:cubicBezTo>
                      <a:pt x="214" y="631"/>
                      <a:pt x="290" y="662"/>
                      <a:pt x="366" y="662"/>
                    </a:cubicBezTo>
                    <a:cubicBezTo>
                      <a:pt x="442" y="662"/>
                      <a:pt x="518" y="631"/>
                      <a:pt x="578" y="571"/>
                    </a:cubicBezTo>
                    <a:cubicBezTo>
                      <a:pt x="670" y="479"/>
                      <a:pt x="730" y="327"/>
                      <a:pt x="730" y="175"/>
                    </a:cubicBezTo>
                    <a:cubicBezTo>
                      <a:pt x="639" y="115"/>
                      <a:pt x="518" y="84"/>
                      <a:pt x="426" y="23"/>
                    </a:cubicBezTo>
                    <a:cubicBezTo>
                      <a:pt x="388" y="8"/>
                      <a:pt x="349" y="1"/>
                      <a:pt x="3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85" name="Google Shape;17385;p18"/>
              <p:cNvSpPr/>
              <p:nvPr/>
            </p:nvSpPr>
            <p:spPr>
              <a:xfrm>
                <a:off x="5437300" y="3535300"/>
                <a:ext cx="243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626" extrusionOk="0">
                    <a:moveTo>
                      <a:pt x="548" y="0"/>
                    </a:moveTo>
                    <a:cubicBezTo>
                      <a:pt x="304" y="61"/>
                      <a:pt x="0" y="183"/>
                      <a:pt x="152" y="487"/>
                    </a:cubicBezTo>
                    <a:cubicBezTo>
                      <a:pt x="205" y="582"/>
                      <a:pt x="295" y="625"/>
                      <a:pt x="398" y="625"/>
                    </a:cubicBezTo>
                    <a:cubicBezTo>
                      <a:pt x="592" y="625"/>
                      <a:pt x="834" y="471"/>
                      <a:pt x="973" y="213"/>
                    </a:cubicBezTo>
                    <a:cubicBezTo>
                      <a:pt x="851" y="92"/>
                      <a:pt x="700" y="0"/>
                      <a:pt x="5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86" name="Google Shape;17386;p18"/>
              <p:cNvSpPr/>
              <p:nvPr/>
            </p:nvSpPr>
            <p:spPr>
              <a:xfrm>
                <a:off x="5406150" y="3578525"/>
                <a:ext cx="16725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669" h="643" extrusionOk="0">
                    <a:moveTo>
                      <a:pt x="366" y="0"/>
                    </a:moveTo>
                    <a:cubicBezTo>
                      <a:pt x="163" y="0"/>
                      <a:pt x="58" y="146"/>
                      <a:pt x="31" y="369"/>
                    </a:cubicBezTo>
                    <a:cubicBezTo>
                      <a:pt x="0" y="521"/>
                      <a:pt x="122" y="642"/>
                      <a:pt x="274" y="642"/>
                    </a:cubicBezTo>
                    <a:cubicBezTo>
                      <a:pt x="456" y="642"/>
                      <a:pt x="638" y="521"/>
                      <a:pt x="669" y="338"/>
                    </a:cubicBezTo>
                    <a:cubicBezTo>
                      <a:pt x="669" y="186"/>
                      <a:pt x="578" y="34"/>
                      <a:pt x="426" y="4"/>
                    </a:cubicBezTo>
                    <a:cubicBezTo>
                      <a:pt x="405" y="1"/>
                      <a:pt x="385" y="0"/>
                      <a:pt x="3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87" name="Google Shape;17387;p18"/>
              <p:cNvSpPr/>
              <p:nvPr/>
            </p:nvSpPr>
            <p:spPr>
              <a:xfrm>
                <a:off x="5360625" y="3423500"/>
                <a:ext cx="17425" cy="16175"/>
              </a:xfrm>
              <a:custGeom>
                <a:avLst/>
                <a:gdLst/>
                <a:ahLst/>
                <a:cxnLst/>
                <a:rect l="l" t="t" r="r" b="b"/>
                <a:pathLst>
                  <a:path w="697" h="647" extrusionOk="0">
                    <a:moveTo>
                      <a:pt x="315" y="0"/>
                    </a:moveTo>
                    <a:cubicBezTo>
                      <a:pt x="150" y="0"/>
                      <a:pt x="0" y="144"/>
                      <a:pt x="28" y="339"/>
                    </a:cubicBezTo>
                    <a:cubicBezTo>
                      <a:pt x="56" y="505"/>
                      <a:pt x="185" y="646"/>
                      <a:pt x="369" y="646"/>
                    </a:cubicBezTo>
                    <a:cubicBezTo>
                      <a:pt x="387" y="646"/>
                      <a:pt x="405" y="645"/>
                      <a:pt x="423" y="643"/>
                    </a:cubicBezTo>
                    <a:cubicBezTo>
                      <a:pt x="605" y="643"/>
                      <a:pt x="697" y="551"/>
                      <a:pt x="697" y="339"/>
                    </a:cubicBezTo>
                    <a:cubicBezTo>
                      <a:pt x="697" y="156"/>
                      <a:pt x="545" y="4"/>
                      <a:pt x="362" y="4"/>
                    </a:cubicBezTo>
                    <a:cubicBezTo>
                      <a:pt x="347" y="2"/>
                      <a:pt x="331" y="0"/>
                      <a:pt x="3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88" name="Google Shape;17388;p18"/>
              <p:cNvSpPr/>
              <p:nvPr/>
            </p:nvSpPr>
            <p:spPr>
              <a:xfrm>
                <a:off x="5416075" y="3186425"/>
                <a:ext cx="1670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12" extrusionOk="0">
                    <a:moveTo>
                      <a:pt x="323" y="0"/>
                    </a:moveTo>
                    <a:cubicBezTo>
                      <a:pt x="155" y="0"/>
                      <a:pt x="1" y="169"/>
                      <a:pt x="29" y="338"/>
                    </a:cubicBezTo>
                    <a:cubicBezTo>
                      <a:pt x="29" y="490"/>
                      <a:pt x="150" y="612"/>
                      <a:pt x="302" y="612"/>
                    </a:cubicBezTo>
                    <a:cubicBezTo>
                      <a:pt x="485" y="612"/>
                      <a:pt x="637" y="460"/>
                      <a:pt x="667" y="277"/>
                    </a:cubicBezTo>
                    <a:cubicBezTo>
                      <a:pt x="637" y="125"/>
                      <a:pt x="515" y="4"/>
                      <a:pt x="363" y="4"/>
                    </a:cubicBezTo>
                    <a:cubicBezTo>
                      <a:pt x="350" y="2"/>
                      <a:pt x="336" y="0"/>
                      <a:pt x="3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89" name="Google Shape;17389;p18"/>
              <p:cNvSpPr/>
              <p:nvPr/>
            </p:nvSpPr>
            <p:spPr>
              <a:xfrm>
                <a:off x="5273150" y="3432700"/>
                <a:ext cx="16000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640" h="716" extrusionOk="0">
                    <a:moveTo>
                      <a:pt x="396" y="1"/>
                    </a:moveTo>
                    <a:cubicBezTo>
                      <a:pt x="153" y="1"/>
                      <a:pt x="92" y="153"/>
                      <a:pt x="62" y="335"/>
                    </a:cubicBezTo>
                    <a:cubicBezTo>
                      <a:pt x="1" y="487"/>
                      <a:pt x="92" y="670"/>
                      <a:pt x="244" y="700"/>
                    </a:cubicBezTo>
                    <a:cubicBezTo>
                      <a:pt x="282" y="711"/>
                      <a:pt x="315" y="716"/>
                      <a:pt x="344" y="716"/>
                    </a:cubicBezTo>
                    <a:cubicBezTo>
                      <a:pt x="477" y="716"/>
                      <a:pt x="523" y="607"/>
                      <a:pt x="548" y="457"/>
                    </a:cubicBezTo>
                    <a:cubicBezTo>
                      <a:pt x="578" y="305"/>
                      <a:pt x="639" y="92"/>
                      <a:pt x="3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90" name="Google Shape;17390;p18"/>
              <p:cNvSpPr/>
              <p:nvPr/>
            </p:nvSpPr>
            <p:spPr>
              <a:xfrm>
                <a:off x="5366625" y="3641675"/>
                <a:ext cx="15225" cy="1535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4" extrusionOk="0">
                    <a:moveTo>
                      <a:pt x="274" y="1"/>
                    </a:moveTo>
                    <a:cubicBezTo>
                      <a:pt x="153" y="62"/>
                      <a:pt x="1" y="122"/>
                      <a:pt x="1" y="335"/>
                    </a:cubicBezTo>
                    <a:cubicBezTo>
                      <a:pt x="1" y="487"/>
                      <a:pt x="92" y="609"/>
                      <a:pt x="274" y="609"/>
                    </a:cubicBezTo>
                    <a:cubicBezTo>
                      <a:pt x="293" y="612"/>
                      <a:pt x="311" y="613"/>
                      <a:pt x="329" y="613"/>
                    </a:cubicBezTo>
                    <a:cubicBezTo>
                      <a:pt x="486" y="613"/>
                      <a:pt x="609" y="496"/>
                      <a:pt x="609" y="305"/>
                    </a:cubicBezTo>
                    <a:cubicBezTo>
                      <a:pt x="609" y="153"/>
                      <a:pt x="487" y="62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91" name="Google Shape;17391;p18"/>
              <p:cNvSpPr/>
              <p:nvPr/>
            </p:nvSpPr>
            <p:spPr>
              <a:xfrm>
                <a:off x="5133350" y="2943350"/>
                <a:ext cx="1672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48" extrusionOk="0">
                    <a:moveTo>
                      <a:pt x="395" y="0"/>
                    </a:moveTo>
                    <a:cubicBezTo>
                      <a:pt x="152" y="0"/>
                      <a:pt x="0" y="31"/>
                      <a:pt x="0" y="243"/>
                    </a:cubicBezTo>
                    <a:cubicBezTo>
                      <a:pt x="0" y="487"/>
                      <a:pt x="182" y="547"/>
                      <a:pt x="334" y="547"/>
                    </a:cubicBezTo>
                    <a:cubicBezTo>
                      <a:pt x="517" y="547"/>
                      <a:pt x="638" y="456"/>
                      <a:pt x="638" y="304"/>
                    </a:cubicBezTo>
                    <a:cubicBezTo>
                      <a:pt x="669" y="152"/>
                      <a:pt x="547" y="0"/>
                      <a:pt x="3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92" name="Google Shape;17392;p18"/>
              <p:cNvSpPr/>
              <p:nvPr/>
            </p:nvSpPr>
            <p:spPr>
              <a:xfrm>
                <a:off x="5444125" y="3350650"/>
                <a:ext cx="15225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3" extrusionOk="0">
                    <a:moveTo>
                      <a:pt x="366" y="0"/>
                    </a:moveTo>
                    <a:cubicBezTo>
                      <a:pt x="123" y="0"/>
                      <a:pt x="62" y="183"/>
                      <a:pt x="31" y="335"/>
                    </a:cubicBezTo>
                    <a:cubicBezTo>
                      <a:pt x="1" y="487"/>
                      <a:pt x="92" y="578"/>
                      <a:pt x="214" y="608"/>
                    </a:cubicBezTo>
                    <a:cubicBezTo>
                      <a:pt x="232" y="611"/>
                      <a:pt x="251" y="613"/>
                      <a:pt x="269" y="613"/>
                    </a:cubicBezTo>
                    <a:cubicBezTo>
                      <a:pt x="432" y="613"/>
                      <a:pt x="582" y="495"/>
                      <a:pt x="609" y="304"/>
                    </a:cubicBezTo>
                    <a:cubicBezTo>
                      <a:pt x="609" y="152"/>
                      <a:pt x="487" y="61"/>
                      <a:pt x="3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93" name="Google Shape;17393;p18"/>
              <p:cNvSpPr/>
              <p:nvPr/>
            </p:nvSpPr>
            <p:spPr>
              <a:xfrm>
                <a:off x="5716175" y="2934275"/>
                <a:ext cx="18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46" extrusionOk="0">
                    <a:moveTo>
                      <a:pt x="433" y="0"/>
                    </a:moveTo>
                    <a:cubicBezTo>
                      <a:pt x="341" y="0"/>
                      <a:pt x="250" y="39"/>
                      <a:pt x="183" y="120"/>
                    </a:cubicBezTo>
                    <a:cubicBezTo>
                      <a:pt x="31" y="242"/>
                      <a:pt x="1" y="394"/>
                      <a:pt x="183" y="546"/>
                    </a:cubicBezTo>
                    <a:cubicBezTo>
                      <a:pt x="457" y="546"/>
                      <a:pt x="730" y="546"/>
                      <a:pt x="730" y="181"/>
                    </a:cubicBezTo>
                    <a:cubicBezTo>
                      <a:pt x="662" y="62"/>
                      <a:pt x="547" y="0"/>
                      <a:pt x="4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94" name="Google Shape;17394;p18"/>
              <p:cNvSpPr/>
              <p:nvPr/>
            </p:nvSpPr>
            <p:spPr>
              <a:xfrm>
                <a:off x="5606000" y="3045025"/>
                <a:ext cx="190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75" extrusionOk="0">
                    <a:moveTo>
                      <a:pt x="374" y="1"/>
                    </a:moveTo>
                    <a:cubicBezTo>
                      <a:pt x="269" y="1"/>
                      <a:pt x="177" y="54"/>
                      <a:pt x="122" y="219"/>
                    </a:cubicBezTo>
                    <a:cubicBezTo>
                      <a:pt x="0" y="523"/>
                      <a:pt x="365" y="462"/>
                      <a:pt x="517" y="553"/>
                    </a:cubicBezTo>
                    <a:cubicBezTo>
                      <a:pt x="578" y="614"/>
                      <a:pt x="669" y="645"/>
                      <a:pt x="730" y="675"/>
                    </a:cubicBezTo>
                    <a:cubicBezTo>
                      <a:pt x="760" y="523"/>
                      <a:pt x="760" y="310"/>
                      <a:pt x="760" y="128"/>
                    </a:cubicBezTo>
                    <a:cubicBezTo>
                      <a:pt x="644" y="78"/>
                      <a:pt x="500" y="1"/>
                      <a:pt x="3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95" name="Google Shape;17395;p18"/>
              <p:cNvSpPr/>
              <p:nvPr/>
            </p:nvSpPr>
            <p:spPr>
              <a:xfrm>
                <a:off x="5517850" y="3007175"/>
                <a:ext cx="175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913" extrusionOk="0">
                    <a:moveTo>
                      <a:pt x="92" y="0"/>
                    </a:moveTo>
                    <a:lnTo>
                      <a:pt x="92" y="0"/>
                    </a:lnTo>
                    <a:cubicBezTo>
                      <a:pt x="122" y="365"/>
                      <a:pt x="0" y="760"/>
                      <a:pt x="456" y="912"/>
                    </a:cubicBezTo>
                    <a:cubicBezTo>
                      <a:pt x="487" y="639"/>
                      <a:pt x="699" y="335"/>
                      <a:pt x="487" y="31"/>
                    </a:cubicBezTo>
                    <a:lnTo>
                      <a:pt x="9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96" name="Google Shape;17396;p18"/>
              <p:cNvSpPr/>
              <p:nvPr/>
            </p:nvSpPr>
            <p:spPr>
              <a:xfrm>
                <a:off x="5416775" y="3010075"/>
                <a:ext cx="15225" cy="13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57" extrusionOk="0">
                    <a:moveTo>
                      <a:pt x="327" y="0"/>
                    </a:moveTo>
                    <a:cubicBezTo>
                      <a:pt x="170" y="0"/>
                      <a:pt x="27" y="90"/>
                      <a:pt x="1" y="249"/>
                    </a:cubicBezTo>
                    <a:cubicBezTo>
                      <a:pt x="1" y="401"/>
                      <a:pt x="122" y="523"/>
                      <a:pt x="274" y="553"/>
                    </a:cubicBezTo>
                    <a:cubicBezTo>
                      <a:pt x="290" y="556"/>
                      <a:pt x="305" y="557"/>
                      <a:pt x="320" y="557"/>
                    </a:cubicBezTo>
                    <a:cubicBezTo>
                      <a:pt x="482" y="557"/>
                      <a:pt x="609" y="413"/>
                      <a:pt x="609" y="219"/>
                    </a:cubicBezTo>
                    <a:cubicBezTo>
                      <a:pt x="609" y="97"/>
                      <a:pt x="517" y="6"/>
                      <a:pt x="396" y="6"/>
                    </a:cubicBezTo>
                    <a:cubicBezTo>
                      <a:pt x="373" y="2"/>
                      <a:pt x="350" y="0"/>
                      <a:pt x="3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97" name="Google Shape;17397;p18"/>
              <p:cNvSpPr/>
              <p:nvPr/>
            </p:nvSpPr>
            <p:spPr>
              <a:xfrm>
                <a:off x="5622700" y="2982850"/>
                <a:ext cx="15225" cy="146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85" extrusionOk="0">
                    <a:moveTo>
                      <a:pt x="366" y="1"/>
                    </a:moveTo>
                    <a:cubicBezTo>
                      <a:pt x="153" y="1"/>
                      <a:pt x="1" y="153"/>
                      <a:pt x="31" y="335"/>
                    </a:cubicBezTo>
                    <a:cubicBezTo>
                      <a:pt x="31" y="494"/>
                      <a:pt x="147" y="584"/>
                      <a:pt x="278" y="584"/>
                    </a:cubicBezTo>
                    <a:cubicBezTo>
                      <a:pt x="297" y="584"/>
                      <a:pt x="316" y="582"/>
                      <a:pt x="335" y="578"/>
                    </a:cubicBezTo>
                    <a:cubicBezTo>
                      <a:pt x="518" y="578"/>
                      <a:pt x="609" y="487"/>
                      <a:pt x="609" y="274"/>
                    </a:cubicBezTo>
                    <a:cubicBezTo>
                      <a:pt x="609" y="153"/>
                      <a:pt x="518" y="1"/>
                      <a:pt x="3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98" name="Google Shape;17398;p18"/>
              <p:cNvSpPr/>
              <p:nvPr/>
            </p:nvSpPr>
            <p:spPr>
              <a:xfrm>
                <a:off x="5524675" y="3230325"/>
                <a:ext cx="16750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28" extrusionOk="0">
                    <a:moveTo>
                      <a:pt x="345" y="1"/>
                    </a:moveTo>
                    <a:cubicBezTo>
                      <a:pt x="204" y="1"/>
                      <a:pt x="80" y="55"/>
                      <a:pt x="31" y="224"/>
                    </a:cubicBezTo>
                    <a:cubicBezTo>
                      <a:pt x="1" y="375"/>
                      <a:pt x="122" y="527"/>
                      <a:pt x="274" y="527"/>
                    </a:cubicBezTo>
                    <a:cubicBezTo>
                      <a:pt x="457" y="527"/>
                      <a:pt x="609" y="436"/>
                      <a:pt x="639" y="254"/>
                    </a:cubicBezTo>
                    <a:cubicBezTo>
                      <a:pt x="670" y="132"/>
                      <a:pt x="578" y="41"/>
                      <a:pt x="457" y="11"/>
                    </a:cubicBezTo>
                    <a:cubicBezTo>
                      <a:pt x="419" y="4"/>
                      <a:pt x="381" y="1"/>
                      <a:pt x="3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99" name="Google Shape;17399;p18"/>
              <p:cNvSpPr/>
              <p:nvPr/>
            </p:nvSpPr>
            <p:spPr>
              <a:xfrm>
                <a:off x="5346100" y="3251700"/>
                <a:ext cx="16000" cy="19175"/>
              </a:xfrm>
              <a:custGeom>
                <a:avLst/>
                <a:gdLst/>
                <a:ahLst/>
                <a:cxnLst/>
                <a:rect l="l" t="t" r="r" b="b"/>
                <a:pathLst>
                  <a:path w="640" h="767" extrusionOk="0">
                    <a:moveTo>
                      <a:pt x="288" y="1"/>
                    </a:moveTo>
                    <a:cubicBezTo>
                      <a:pt x="243" y="1"/>
                      <a:pt x="149" y="76"/>
                      <a:pt x="123" y="128"/>
                    </a:cubicBezTo>
                    <a:cubicBezTo>
                      <a:pt x="1" y="432"/>
                      <a:pt x="244" y="554"/>
                      <a:pt x="548" y="767"/>
                    </a:cubicBezTo>
                    <a:cubicBezTo>
                      <a:pt x="548" y="402"/>
                      <a:pt x="639" y="128"/>
                      <a:pt x="305" y="7"/>
                    </a:cubicBezTo>
                    <a:cubicBezTo>
                      <a:pt x="301" y="3"/>
                      <a:pt x="295" y="1"/>
                      <a:pt x="2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00" name="Google Shape;17400;p18"/>
              <p:cNvSpPr/>
              <p:nvPr/>
            </p:nvSpPr>
            <p:spPr>
              <a:xfrm>
                <a:off x="5811925" y="3074675"/>
                <a:ext cx="12950" cy="147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89" extrusionOk="0">
                    <a:moveTo>
                      <a:pt x="250" y="1"/>
                    </a:moveTo>
                    <a:cubicBezTo>
                      <a:pt x="104" y="1"/>
                      <a:pt x="31" y="113"/>
                      <a:pt x="31" y="249"/>
                    </a:cubicBezTo>
                    <a:cubicBezTo>
                      <a:pt x="0" y="431"/>
                      <a:pt x="61" y="553"/>
                      <a:pt x="244" y="583"/>
                    </a:cubicBezTo>
                    <a:cubicBezTo>
                      <a:pt x="263" y="587"/>
                      <a:pt x="281" y="589"/>
                      <a:pt x="299" y="589"/>
                    </a:cubicBezTo>
                    <a:cubicBezTo>
                      <a:pt x="418" y="589"/>
                      <a:pt x="491" y="499"/>
                      <a:pt x="517" y="340"/>
                    </a:cubicBezTo>
                    <a:cubicBezTo>
                      <a:pt x="517" y="158"/>
                      <a:pt x="487" y="36"/>
                      <a:pt x="304" y="6"/>
                    </a:cubicBezTo>
                    <a:cubicBezTo>
                      <a:pt x="285" y="2"/>
                      <a:pt x="267" y="1"/>
                      <a:pt x="2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01" name="Google Shape;17401;p18"/>
              <p:cNvSpPr/>
              <p:nvPr/>
            </p:nvSpPr>
            <p:spPr>
              <a:xfrm>
                <a:off x="5498100" y="3068850"/>
                <a:ext cx="19700" cy="157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629" extrusionOk="0">
                    <a:moveTo>
                      <a:pt x="545" y="0"/>
                    </a:moveTo>
                    <a:cubicBezTo>
                      <a:pt x="435" y="0"/>
                      <a:pt x="291" y="49"/>
                      <a:pt x="152" y="87"/>
                    </a:cubicBezTo>
                    <a:cubicBezTo>
                      <a:pt x="91" y="239"/>
                      <a:pt x="0" y="421"/>
                      <a:pt x="182" y="543"/>
                    </a:cubicBezTo>
                    <a:cubicBezTo>
                      <a:pt x="242" y="602"/>
                      <a:pt x="319" y="629"/>
                      <a:pt x="398" y="629"/>
                    </a:cubicBezTo>
                    <a:cubicBezTo>
                      <a:pt x="520" y="629"/>
                      <a:pt x="644" y="563"/>
                      <a:pt x="699" y="451"/>
                    </a:cubicBezTo>
                    <a:cubicBezTo>
                      <a:pt x="788" y="96"/>
                      <a:pt x="700" y="0"/>
                      <a:pt x="5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02" name="Google Shape;17402;p18"/>
              <p:cNvSpPr/>
              <p:nvPr/>
            </p:nvSpPr>
            <p:spPr>
              <a:xfrm>
                <a:off x="5455525" y="3023700"/>
                <a:ext cx="15225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29" extrusionOk="0">
                    <a:moveTo>
                      <a:pt x="198" y="1"/>
                    </a:moveTo>
                    <a:cubicBezTo>
                      <a:pt x="130" y="1"/>
                      <a:pt x="62" y="23"/>
                      <a:pt x="1" y="69"/>
                    </a:cubicBezTo>
                    <a:cubicBezTo>
                      <a:pt x="1" y="371"/>
                      <a:pt x="61" y="672"/>
                      <a:pt x="389" y="796"/>
                    </a:cubicBezTo>
                    <a:lnTo>
                      <a:pt x="389" y="796"/>
                    </a:lnTo>
                    <a:cubicBezTo>
                      <a:pt x="442" y="722"/>
                      <a:pt x="495" y="669"/>
                      <a:pt x="548" y="616"/>
                    </a:cubicBezTo>
                    <a:cubicBezTo>
                      <a:pt x="578" y="434"/>
                      <a:pt x="609" y="221"/>
                      <a:pt x="396" y="69"/>
                    </a:cubicBezTo>
                    <a:cubicBezTo>
                      <a:pt x="335" y="23"/>
                      <a:pt x="267" y="1"/>
                      <a:pt x="198" y="1"/>
                    </a:cubicBezTo>
                    <a:close/>
                    <a:moveTo>
                      <a:pt x="389" y="796"/>
                    </a:moveTo>
                    <a:cubicBezTo>
                      <a:pt x="381" y="806"/>
                      <a:pt x="373" y="817"/>
                      <a:pt x="366" y="829"/>
                    </a:cubicBezTo>
                    <a:lnTo>
                      <a:pt x="396" y="798"/>
                    </a:lnTo>
                    <a:cubicBezTo>
                      <a:pt x="394" y="798"/>
                      <a:pt x="391" y="797"/>
                      <a:pt x="389" y="79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03" name="Google Shape;17403;p18"/>
              <p:cNvSpPr/>
              <p:nvPr/>
            </p:nvSpPr>
            <p:spPr>
              <a:xfrm>
                <a:off x="5278475" y="3227550"/>
                <a:ext cx="12950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09" extrusionOk="0">
                    <a:moveTo>
                      <a:pt x="274" y="0"/>
                    </a:moveTo>
                    <a:cubicBezTo>
                      <a:pt x="61" y="0"/>
                      <a:pt x="1" y="122"/>
                      <a:pt x="1" y="274"/>
                    </a:cubicBezTo>
                    <a:cubicBezTo>
                      <a:pt x="1" y="426"/>
                      <a:pt x="31" y="608"/>
                      <a:pt x="213" y="608"/>
                    </a:cubicBezTo>
                    <a:cubicBezTo>
                      <a:pt x="365" y="608"/>
                      <a:pt x="487" y="486"/>
                      <a:pt x="487" y="335"/>
                    </a:cubicBezTo>
                    <a:cubicBezTo>
                      <a:pt x="517" y="183"/>
                      <a:pt x="396" y="31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04" name="Google Shape;17404;p18"/>
              <p:cNvSpPr/>
              <p:nvPr/>
            </p:nvSpPr>
            <p:spPr>
              <a:xfrm>
                <a:off x="5269350" y="3390800"/>
                <a:ext cx="12950" cy="124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97" extrusionOk="0">
                    <a:moveTo>
                      <a:pt x="298" y="1"/>
                    </a:moveTo>
                    <a:cubicBezTo>
                      <a:pt x="281" y="1"/>
                      <a:pt x="263" y="2"/>
                      <a:pt x="244" y="5"/>
                    </a:cubicBezTo>
                    <a:cubicBezTo>
                      <a:pt x="123" y="5"/>
                      <a:pt x="1" y="127"/>
                      <a:pt x="31" y="248"/>
                    </a:cubicBezTo>
                    <a:cubicBezTo>
                      <a:pt x="4" y="384"/>
                      <a:pt x="123" y="496"/>
                      <a:pt x="258" y="496"/>
                    </a:cubicBezTo>
                    <a:cubicBezTo>
                      <a:pt x="273" y="496"/>
                      <a:pt x="289" y="495"/>
                      <a:pt x="305" y="492"/>
                    </a:cubicBezTo>
                    <a:cubicBezTo>
                      <a:pt x="457" y="461"/>
                      <a:pt x="487" y="370"/>
                      <a:pt x="518" y="248"/>
                    </a:cubicBezTo>
                    <a:cubicBezTo>
                      <a:pt x="518" y="112"/>
                      <a:pt x="445" y="1"/>
                      <a:pt x="2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05" name="Google Shape;17405;p18"/>
              <p:cNvSpPr/>
              <p:nvPr/>
            </p:nvSpPr>
            <p:spPr>
              <a:xfrm>
                <a:off x="5479100" y="2866500"/>
                <a:ext cx="1445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534" extrusionOk="0">
                    <a:moveTo>
                      <a:pt x="253" y="1"/>
                    </a:moveTo>
                    <a:cubicBezTo>
                      <a:pt x="52" y="1"/>
                      <a:pt x="0" y="172"/>
                      <a:pt x="0" y="369"/>
                    </a:cubicBezTo>
                    <a:cubicBezTo>
                      <a:pt x="83" y="472"/>
                      <a:pt x="207" y="533"/>
                      <a:pt x="336" y="533"/>
                    </a:cubicBezTo>
                    <a:cubicBezTo>
                      <a:pt x="397" y="533"/>
                      <a:pt x="458" y="520"/>
                      <a:pt x="517" y="491"/>
                    </a:cubicBezTo>
                    <a:cubicBezTo>
                      <a:pt x="517" y="308"/>
                      <a:pt x="578" y="35"/>
                      <a:pt x="304" y="4"/>
                    </a:cubicBezTo>
                    <a:cubicBezTo>
                      <a:pt x="286" y="2"/>
                      <a:pt x="269" y="1"/>
                      <a:pt x="2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06" name="Google Shape;17406;p18"/>
              <p:cNvSpPr/>
              <p:nvPr/>
            </p:nvSpPr>
            <p:spPr>
              <a:xfrm>
                <a:off x="5280750" y="2930225"/>
                <a:ext cx="167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02" extrusionOk="0">
                    <a:moveTo>
                      <a:pt x="391" y="0"/>
                    </a:moveTo>
                    <a:cubicBezTo>
                      <a:pt x="346" y="0"/>
                      <a:pt x="297" y="12"/>
                      <a:pt x="244" y="39"/>
                    </a:cubicBezTo>
                    <a:cubicBezTo>
                      <a:pt x="1" y="160"/>
                      <a:pt x="92" y="373"/>
                      <a:pt x="274" y="525"/>
                    </a:cubicBezTo>
                    <a:cubicBezTo>
                      <a:pt x="357" y="572"/>
                      <a:pt x="430" y="601"/>
                      <a:pt x="491" y="601"/>
                    </a:cubicBezTo>
                    <a:cubicBezTo>
                      <a:pt x="587" y="601"/>
                      <a:pt x="651" y="529"/>
                      <a:pt x="670" y="343"/>
                    </a:cubicBezTo>
                    <a:cubicBezTo>
                      <a:pt x="646" y="153"/>
                      <a:pt x="548" y="0"/>
                      <a:pt x="3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07" name="Google Shape;17407;p18"/>
              <p:cNvSpPr/>
              <p:nvPr/>
            </p:nvSpPr>
            <p:spPr>
              <a:xfrm>
                <a:off x="5634100" y="3094550"/>
                <a:ext cx="12950" cy="122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88" extrusionOk="0">
                    <a:moveTo>
                      <a:pt x="244" y="1"/>
                    </a:moveTo>
                    <a:cubicBezTo>
                      <a:pt x="153" y="1"/>
                      <a:pt x="31" y="62"/>
                      <a:pt x="31" y="183"/>
                    </a:cubicBezTo>
                    <a:cubicBezTo>
                      <a:pt x="1" y="335"/>
                      <a:pt x="122" y="487"/>
                      <a:pt x="274" y="487"/>
                    </a:cubicBezTo>
                    <a:cubicBezTo>
                      <a:pt x="396" y="487"/>
                      <a:pt x="487" y="396"/>
                      <a:pt x="518" y="274"/>
                    </a:cubicBezTo>
                    <a:cubicBezTo>
                      <a:pt x="518" y="92"/>
                      <a:pt x="426" y="3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08" name="Google Shape;17408;p18"/>
              <p:cNvSpPr/>
              <p:nvPr/>
            </p:nvSpPr>
            <p:spPr>
              <a:xfrm>
                <a:off x="5376500" y="3121150"/>
                <a:ext cx="28150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761" extrusionOk="0">
                    <a:moveTo>
                      <a:pt x="92" y="1"/>
                    </a:moveTo>
                    <a:cubicBezTo>
                      <a:pt x="1" y="335"/>
                      <a:pt x="244" y="548"/>
                      <a:pt x="457" y="761"/>
                    </a:cubicBezTo>
                    <a:cubicBezTo>
                      <a:pt x="1125" y="305"/>
                      <a:pt x="335" y="244"/>
                      <a:pt x="244" y="31"/>
                    </a:cubicBezTo>
                    <a:cubicBezTo>
                      <a:pt x="183" y="1"/>
                      <a:pt x="153" y="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09" name="Google Shape;17409;p18"/>
              <p:cNvSpPr/>
              <p:nvPr/>
            </p:nvSpPr>
            <p:spPr>
              <a:xfrm>
                <a:off x="5350675" y="3139400"/>
                <a:ext cx="14450" cy="1990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796" extrusionOk="0">
                    <a:moveTo>
                      <a:pt x="213" y="0"/>
                    </a:moveTo>
                    <a:cubicBezTo>
                      <a:pt x="152" y="152"/>
                      <a:pt x="91" y="304"/>
                      <a:pt x="31" y="487"/>
                    </a:cubicBezTo>
                    <a:cubicBezTo>
                      <a:pt x="0" y="639"/>
                      <a:pt x="122" y="760"/>
                      <a:pt x="274" y="791"/>
                    </a:cubicBezTo>
                    <a:cubicBezTo>
                      <a:pt x="290" y="794"/>
                      <a:pt x="305" y="795"/>
                      <a:pt x="319" y="795"/>
                    </a:cubicBezTo>
                    <a:cubicBezTo>
                      <a:pt x="445" y="795"/>
                      <a:pt x="523" y="684"/>
                      <a:pt x="578" y="547"/>
                    </a:cubicBezTo>
                    <a:cubicBezTo>
                      <a:pt x="335" y="426"/>
                      <a:pt x="456" y="91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0" name="Google Shape;17410;p18"/>
              <p:cNvSpPr/>
              <p:nvPr/>
            </p:nvSpPr>
            <p:spPr>
              <a:xfrm>
                <a:off x="5238250" y="3172750"/>
                <a:ext cx="14425" cy="12250"/>
              </a:xfrm>
              <a:custGeom>
                <a:avLst/>
                <a:gdLst/>
                <a:ahLst/>
                <a:cxnLst/>
                <a:rect l="l" t="t" r="r" b="b"/>
                <a:pathLst>
                  <a:path w="577" h="490" extrusionOk="0">
                    <a:moveTo>
                      <a:pt x="293" y="0"/>
                    </a:moveTo>
                    <a:cubicBezTo>
                      <a:pt x="129" y="0"/>
                      <a:pt x="1" y="169"/>
                      <a:pt x="29" y="338"/>
                    </a:cubicBezTo>
                    <a:cubicBezTo>
                      <a:pt x="60" y="490"/>
                      <a:pt x="181" y="490"/>
                      <a:pt x="303" y="490"/>
                    </a:cubicBezTo>
                    <a:cubicBezTo>
                      <a:pt x="455" y="460"/>
                      <a:pt x="576" y="338"/>
                      <a:pt x="576" y="216"/>
                    </a:cubicBezTo>
                    <a:cubicBezTo>
                      <a:pt x="576" y="95"/>
                      <a:pt x="455" y="4"/>
                      <a:pt x="333" y="4"/>
                    </a:cubicBezTo>
                    <a:cubicBezTo>
                      <a:pt x="320" y="1"/>
                      <a:pt x="306" y="0"/>
                      <a:pt x="2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1" name="Google Shape;17411;p18"/>
              <p:cNvSpPr/>
              <p:nvPr/>
            </p:nvSpPr>
            <p:spPr>
              <a:xfrm>
                <a:off x="5438050" y="3259450"/>
                <a:ext cx="13700" cy="138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52" extrusionOk="0">
                    <a:moveTo>
                      <a:pt x="366" y="1"/>
                    </a:moveTo>
                    <a:cubicBezTo>
                      <a:pt x="214" y="1"/>
                      <a:pt x="62" y="92"/>
                      <a:pt x="31" y="244"/>
                    </a:cubicBezTo>
                    <a:cubicBezTo>
                      <a:pt x="1" y="396"/>
                      <a:pt x="92" y="548"/>
                      <a:pt x="274" y="548"/>
                    </a:cubicBezTo>
                    <a:cubicBezTo>
                      <a:pt x="288" y="551"/>
                      <a:pt x="300" y="552"/>
                      <a:pt x="313" y="552"/>
                    </a:cubicBezTo>
                    <a:cubicBezTo>
                      <a:pt x="442" y="552"/>
                      <a:pt x="518" y="413"/>
                      <a:pt x="518" y="274"/>
                    </a:cubicBezTo>
                    <a:cubicBezTo>
                      <a:pt x="548" y="153"/>
                      <a:pt x="518" y="31"/>
                      <a:pt x="3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2" name="Google Shape;17412;p18"/>
              <p:cNvSpPr/>
              <p:nvPr/>
            </p:nvSpPr>
            <p:spPr>
              <a:xfrm>
                <a:off x="5463125" y="3330875"/>
                <a:ext cx="15225" cy="122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88" extrusionOk="0">
                    <a:moveTo>
                      <a:pt x="366" y="1"/>
                    </a:moveTo>
                    <a:cubicBezTo>
                      <a:pt x="183" y="31"/>
                      <a:pt x="31" y="62"/>
                      <a:pt x="31" y="275"/>
                    </a:cubicBezTo>
                    <a:cubicBezTo>
                      <a:pt x="1" y="426"/>
                      <a:pt x="122" y="487"/>
                      <a:pt x="244" y="487"/>
                    </a:cubicBezTo>
                    <a:cubicBezTo>
                      <a:pt x="396" y="487"/>
                      <a:pt x="548" y="396"/>
                      <a:pt x="548" y="244"/>
                    </a:cubicBezTo>
                    <a:cubicBezTo>
                      <a:pt x="609" y="123"/>
                      <a:pt x="518" y="31"/>
                      <a:pt x="3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3" name="Google Shape;17413;p18"/>
              <p:cNvSpPr/>
              <p:nvPr/>
            </p:nvSpPr>
            <p:spPr>
              <a:xfrm>
                <a:off x="5410700" y="3108875"/>
                <a:ext cx="12175" cy="118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72" extrusionOk="0">
                    <a:moveTo>
                      <a:pt x="205" y="1"/>
                    </a:moveTo>
                    <a:cubicBezTo>
                      <a:pt x="98" y="1"/>
                      <a:pt x="1" y="109"/>
                      <a:pt x="1" y="218"/>
                    </a:cubicBezTo>
                    <a:cubicBezTo>
                      <a:pt x="1" y="340"/>
                      <a:pt x="92" y="461"/>
                      <a:pt x="213" y="461"/>
                    </a:cubicBezTo>
                    <a:cubicBezTo>
                      <a:pt x="239" y="468"/>
                      <a:pt x="264" y="472"/>
                      <a:pt x="288" y="472"/>
                    </a:cubicBezTo>
                    <a:cubicBezTo>
                      <a:pt x="373" y="472"/>
                      <a:pt x="439" y="422"/>
                      <a:pt x="487" y="279"/>
                    </a:cubicBezTo>
                    <a:cubicBezTo>
                      <a:pt x="456" y="127"/>
                      <a:pt x="365" y="36"/>
                      <a:pt x="244" y="5"/>
                    </a:cubicBezTo>
                    <a:cubicBezTo>
                      <a:pt x="231" y="2"/>
                      <a:pt x="218" y="1"/>
                      <a:pt x="2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4" name="Google Shape;17414;p18"/>
              <p:cNvSpPr/>
              <p:nvPr/>
            </p:nvSpPr>
            <p:spPr>
              <a:xfrm>
                <a:off x="5652350" y="2885025"/>
                <a:ext cx="12175" cy="1122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49" extrusionOk="0">
                    <a:moveTo>
                      <a:pt x="255" y="0"/>
                    </a:moveTo>
                    <a:cubicBezTo>
                      <a:pt x="145" y="0"/>
                      <a:pt x="31" y="69"/>
                      <a:pt x="0" y="206"/>
                    </a:cubicBezTo>
                    <a:cubicBezTo>
                      <a:pt x="0" y="327"/>
                      <a:pt x="31" y="449"/>
                      <a:pt x="183" y="449"/>
                    </a:cubicBezTo>
                    <a:cubicBezTo>
                      <a:pt x="361" y="449"/>
                      <a:pt x="452" y="362"/>
                      <a:pt x="484" y="189"/>
                    </a:cubicBezTo>
                    <a:lnTo>
                      <a:pt x="484" y="189"/>
                    </a:lnTo>
                    <a:cubicBezTo>
                      <a:pt x="485" y="194"/>
                      <a:pt x="486" y="200"/>
                      <a:pt x="487" y="206"/>
                    </a:cubicBezTo>
                    <a:lnTo>
                      <a:pt x="487" y="175"/>
                    </a:lnTo>
                    <a:cubicBezTo>
                      <a:pt x="486" y="180"/>
                      <a:pt x="485" y="184"/>
                      <a:pt x="484" y="189"/>
                    </a:cubicBezTo>
                    <a:lnTo>
                      <a:pt x="484" y="189"/>
                    </a:lnTo>
                    <a:cubicBezTo>
                      <a:pt x="463" y="63"/>
                      <a:pt x="361" y="0"/>
                      <a:pt x="2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5" name="Google Shape;17415;p18"/>
              <p:cNvSpPr/>
              <p:nvPr/>
            </p:nvSpPr>
            <p:spPr>
              <a:xfrm>
                <a:off x="5357500" y="3504425"/>
                <a:ext cx="114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76" extrusionOk="0">
                    <a:moveTo>
                      <a:pt x="249" y="0"/>
                    </a:moveTo>
                    <a:cubicBezTo>
                      <a:pt x="218" y="0"/>
                      <a:pt x="185" y="7"/>
                      <a:pt x="153" y="20"/>
                    </a:cubicBezTo>
                    <a:cubicBezTo>
                      <a:pt x="62" y="20"/>
                      <a:pt x="1" y="111"/>
                      <a:pt x="1" y="202"/>
                    </a:cubicBezTo>
                    <a:cubicBezTo>
                      <a:pt x="31" y="354"/>
                      <a:pt x="122" y="475"/>
                      <a:pt x="274" y="475"/>
                    </a:cubicBezTo>
                    <a:cubicBezTo>
                      <a:pt x="426" y="445"/>
                      <a:pt x="457" y="323"/>
                      <a:pt x="457" y="202"/>
                    </a:cubicBezTo>
                    <a:cubicBezTo>
                      <a:pt x="457" y="82"/>
                      <a:pt x="363" y="0"/>
                      <a:pt x="2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6" name="Google Shape;17416;p18"/>
              <p:cNvSpPr/>
              <p:nvPr/>
            </p:nvSpPr>
            <p:spPr>
              <a:xfrm>
                <a:off x="5466250" y="3273900"/>
                <a:ext cx="12100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84" h="521" extrusionOk="0">
                    <a:moveTo>
                      <a:pt x="271" y="0"/>
                    </a:moveTo>
                    <a:cubicBezTo>
                      <a:pt x="149" y="0"/>
                      <a:pt x="28" y="91"/>
                      <a:pt x="28" y="243"/>
                    </a:cubicBezTo>
                    <a:cubicBezTo>
                      <a:pt x="0" y="382"/>
                      <a:pt x="99" y="521"/>
                      <a:pt x="232" y="521"/>
                    </a:cubicBezTo>
                    <a:cubicBezTo>
                      <a:pt x="245" y="521"/>
                      <a:pt x="258" y="520"/>
                      <a:pt x="271" y="517"/>
                    </a:cubicBezTo>
                    <a:cubicBezTo>
                      <a:pt x="393" y="517"/>
                      <a:pt x="484" y="395"/>
                      <a:pt x="484" y="274"/>
                    </a:cubicBezTo>
                    <a:cubicBezTo>
                      <a:pt x="484" y="122"/>
                      <a:pt x="393" y="31"/>
                      <a:pt x="2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7" name="Google Shape;17417;p18"/>
              <p:cNvSpPr/>
              <p:nvPr/>
            </p:nvSpPr>
            <p:spPr>
              <a:xfrm>
                <a:off x="5503400" y="3191075"/>
                <a:ext cx="12200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57" extrusionOk="0">
                    <a:moveTo>
                      <a:pt x="274" y="0"/>
                    </a:moveTo>
                    <a:cubicBezTo>
                      <a:pt x="122" y="0"/>
                      <a:pt x="1" y="122"/>
                      <a:pt x="1" y="274"/>
                    </a:cubicBezTo>
                    <a:cubicBezTo>
                      <a:pt x="1" y="426"/>
                      <a:pt x="122" y="456"/>
                      <a:pt x="244" y="456"/>
                    </a:cubicBezTo>
                    <a:cubicBezTo>
                      <a:pt x="366" y="456"/>
                      <a:pt x="457" y="365"/>
                      <a:pt x="457" y="243"/>
                    </a:cubicBezTo>
                    <a:cubicBezTo>
                      <a:pt x="487" y="122"/>
                      <a:pt x="396" y="0"/>
                      <a:pt x="2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8" name="Google Shape;17418;p18"/>
              <p:cNvSpPr/>
              <p:nvPr/>
            </p:nvSpPr>
            <p:spPr>
              <a:xfrm>
                <a:off x="5454775" y="2922075"/>
                <a:ext cx="12950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87" extrusionOk="0">
                    <a:moveTo>
                      <a:pt x="213" y="0"/>
                    </a:moveTo>
                    <a:cubicBezTo>
                      <a:pt x="122" y="0"/>
                      <a:pt x="1" y="61"/>
                      <a:pt x="1" y="183"/>
                    </a:cubicBezTo>
                    <a:cubicBezTo>
                      <a:pt x="1" y="365"/>
                      <a:pt x="122" y="456"/>
                      <a:pt x="274" y="486"/>
                    </a:cubicBezTo>
                    <a:cubicBezTo>
                      <a:pt x="365" y="456"/>
                      <a:pt x="517" y="456"/>
                      <a:pt x="487" y="304"/>
                    </a:cubicBezTo>
                    <a:cubicBezTo>
                      <a:pt x="456" y="183"/>
                      <a:pt x="396" y="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9" name="Google Shape;17419;p18"/>
              <p:cNvSpPr/>
              <p:nvPr/>
            </p:nvSpPr>
            <p:spPr>
              <a:xfrm>
                <a:off x="5287600" y="2938775"/>
                <a:ext cx="19025" cy="138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555" extrusionOk="0">
                    <a:moveTo>
                      <a:pt x="365" y="1"/>
                    </a:moveTo>
                    <a:cubicBezTo>
                      <a:pt x="312" y="106"/>
                      <a:pt x="191" y="189"/>
                      <a:pt x="60" y="189"/>
                    </a:cubicBezTo>
                    <a:cubicBezTo>
                      <a:pt x="40" y="189"/>
                      <a:pt x="20" y="187"/>
                      <a:pt x="0" y="183"/>
                    </a:cubicBezTo>
                    <a:lnTo>
                      <a:pt x="0" y="183"/>
                    </a:lnTo>
                    <a:cubicBezTo>
                      <a:pt x="21" y="412"/>
                      <a:pt x="99" y="555"/>
                      <a:pt x="243" y="555"/>
                    </a:cubicBezTo>
                    <a:cubicBezTo>
                      <a:pt x="309" y="555"/>
                      <a:pt x="391" y="524"/>
                      <a:pt x="487" y="457"/>
                    </a:cubicBezTo>
                    <a:cubicBezTo>
                      <a:pt x="760" y="274"/>
                      <a:pt x="548" y="122"/>
                      <a:pt x="3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0" name="Google Shape;17420;p18"/>
              <p:cNvSpPr/>
              <p:nvPr/>
            </p:nvSpPr>
            <p:spPr>
              <a:xfrm>
                <a:off x="5457050" y="3660675"/>
                <a:ext cx="12200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57" extrusionOk="0">
                    <a:moveTo>
                      <a:pt x="183" y="1"/>
                    </a:moveTo>
                    <a:cubicBezTo>
                      <a:pt x="1" y="1"/>
                      <a:pt x="1" y="92"/>
                      <a:pt x="1" y="244"/>
                    </a:cubicBezTo>
                    <a:cubicBezTo>
                      <a:pt x="1" y="396"/>
                      <a:pt x="122" y="457"/>
                      <a:pt x="244" y="457"/>
                    </a:cubicBezTo>
                    <a:cubicBezTo>
                      <a:pt x="365" y="457"/>
                      <a:pt x="487" y="335"/>
                      <a:pt x="426" y="213"/>
                    </a:cubicBezTo>
                    <a:cubicBezTo>
                      <a:pt x="426" y="92"/>
                      <a:pt x="305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1" name="Google Shape;17421;p18"/>
              <p:cNvSpPr/>
              <p:nvPr/>
            </p:nvSpPr>
            <p:spPr>
              <a:xfrm>
                <a:off x="5560400" y="3221450"/>
                <a:ext cx="12950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92" extrusionOk="0">
                    <a:moveTo>
                      <a:pt x="304" y="1"/>
                    </a:moveTo>
                    <a:cubicBezTo>
                      <a:pt x="183" y="1"/>
                      <a:pt x="61" y="62"/>
                      <a:pt x="61" y="183"/>
                    </a:cubicBezTo>
                    <a:cubicBezTo>
                      <a:pt x="1" y="305"/>
                      <a:pt x="1" y="427"/>
                      <a:pt x="183" y="487"/>
                    </a:cubicBezTo>
                    <a:cubicBezTo>
                      <a:pt x="202" y="490"/>
                      <a:pt x="220" y="492"/>
                      <a:pt x="237" y="492"/>
                    </a:cubicBezTo>
                    <a:cubicBezTo>
                      <a:pt x="384" y="492"/>
                      <a:pt x="463" y="380"/>
                      <a:pt x="517" y="244"/>
                    </a:cubicBezTo>
                    <a:cubicBezTo>
                      <a:pt x="517" y="123"/>
                      <a:pt x="456" y="31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2" name="Google Shape;17422;p18"/>
              <p:cNvSpPr/>
              <p:nvPr/>
            </p:nvSpPr>
            <p:spPr>
              <a:xfrm>
                <a:off x="5195650" y="3285575"/>
                <a:ext cx="12950" cy="117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69" extrusionOk="0">
                    <a:moveTo>
                      <a:pt x="292" y="0"/>
                    </a:moveTo>
                    <a:cubicBezTo>
                      <a:pt x="267" y="0"/>
                      <a:pt x="240" y="6"/>
                      <a:pt x="213" y="20"/>
                    </a:cubicBezTo>
                    <a:cubicBezTo>
                      <a:pt x="92" y="50"/>
                      <a:pt x="1" y="172"/>
                      <a:pt x="61" y="293"/>
                    </a:cubicBezTo>
                    <a:cubicBezTo>
                      <a:pt x="61" y="406"/>
                      <a:pt x="145" y="468"/>
                      <a:pt x="225" y="468"/>
                    </a:cubicBezTo>
                    <a:cubicBezTo>
                      <a:pt x="253" y="468"/>
                      <a:pt x="281" y="461"/>
                      <a:pt x="305" y="445"/>
                    </a:cubicBezTo>
                    <a:cubicBezTo>
                      <a:pt x="426" y="415"/>
                      <a:pt x="517" y="293"/>
                      <a:pt x="487" y="172"/>
                    </a:cubicBezTo>
                    <a:cubicBezTo>
                      <a:pt x="463" y="77"/>
                      <a:pt x="384" y="0"/>
                      <a:pt x="2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3" name="Google Shape;17423;p18"/>
              <p:cNvSpPr/>
              <p:nvPr/>
            </p:nvSpPr>
            <p:spPr>
              <a:xfrm>
                <a:off x="5506450" y="3514775"/>
                <a:ext cx="114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27" extrusionOk="0">
                    <a:moveTo>
                      <a:pt x="213" y="1"/>
                    </a:moveTo>
                    <a:cubicBezTo>
                      <a:pt x="92" y="1"/>
                      <a:pt x="0" y="92"/>
                      <a:pt x="31" y="213"/>
                    </a:cubicBezTo>
                    <a:cubicBezTo>
                      <a:pt x="0" y="305"/>
                      <a:pt x="92" y="396"/>
                      <a:pt x="183" y="426"/>
                    </a:cubicBezTo>
                    <a:cubicBezTo>
                      <a:pt x="304" y="426"/>
                      <a:pt x="426" y="365"/>
                      <a:pt x="426" y="244"/>
                    </a:cubicBezTo>
                    <a:cubicBezTo>
                      <a:pt x="456" y="92"/>
                      <a:pt x="335" y="3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4" name="Google Shape;17424;p18"/>
              <p:cNvSpPr/>
              <p:nvPr/>
            </p:nvSpPr>
            <p:spPr>
              <a:xfrm>
                <a:off x="5342300" y="3341400"/>
                <a:ext cx="10675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32" extrusionOk="0">
                    <a:moveTo>
                      <a:pt x="222" y="1"/>
                    </a:moveTo>
                    <a:cubicBezTo>
                      <a:pt x="209" y="1"/>
                      <a:pt x="196" y="2"/>
                      <a:pt x="183" y="5"/>
                    </a:cubicBezTo>
                    <a:cubicBezTo>
                      <a:pt x="92" y="5"/>
                      <a:pt x="31" y="36"/>
                      <a:pt x="31" y="157"/>
                    </a:cubicBezTo>
                    <a:cubicBezTo>
                      <a:pt x="1" y="279"/>
                      <a:pt x="31" y="401"/>
                      <a:pt x="183" y="431"/>
                    </a:cubicBezTo>
                    <a:cubicBezTo>
                      <a:pt x="335" y="431"/>
                      <a:pt x="426" y="340"/>
                      <a:pt x="426" y="218"/>
                    </a:cubicBezTo>
                    <a:cubicBezTo>
                      <a:pt x="426" y="110"/>
                      <a:pt x="329" y="1"/>
                      <a:pt x="2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5" name="Google Shape;17425;p18"/>
              <p:cNvSpPr/>
              <p:nvPr/>
            </p:nvSpPr>
            <p:spPr>
              <a:xfrm>
                <a:off x="5431225" y="3414000"/>
                <a:ext cx="10650" cy="111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45" extrusionOk="0">
                    <a:moveTo>
                      <a:pt x="258" y="0"/>
                    </a:moveTo>
                    <a:cubicBezTo>
                      <a:pt x="234" y="0"/>
                      <a:pt x="209" y="6"/>
                      <a:pt x="183" y="19"/>
                    </a:cubicBezTo>
                    <a:cubicBezTo>
                      <a:pt x="91" y="50"/>
                      <a:pt x="0" y="141"/>
                      <a:pt x="0" y="232"/>
                    </a:cubicBezTo>
                    <a:cubicBezTo>
                      <a:pt x="0" y="354"/>
                      <a:pt x="122" y="445"/>
                      <a:pt x="243" y="445"/>
                    </a:cubicBezTo>
                    <a:cubicBezTo>
                      <a:pt x="395" y="445"/>
                      <a:pt x="426" y="293"/>
                      <a:pt x="426" y="171"/>
                    </a:cubicBezTo>
                    <a:cubicBezTo>
                      <a:pt x="402" y="77"/>
                      <a:pt x="341" y="0"/>
                      <a:pt x="2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6" name="Google Shape;17426;p18"/>
              <p:cNvSpPr/>
              <p:nvPr/>
            </p:nvSpPr>
            <p:spPr>
              <a:xfrm>
                <a:off x="5809650" y="2684825"/>
                <a:ext cx="10650" cy="1097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39" extrusionOk="0">
                    <a:moveTo>
                      <a:pt x="259" y="1"/>
                    </a:moveTo>
                    <a:cubicBezTo>
                      <a:pt x="245" y="1"/>
                      <a:pt x="229" y="3"/>
                      <a:pt x="213" y="7"/>
                    </a:cubicBezTo>
                    <a:cubicBezTo>
                      <a:pt x="91" y="37"/>
                      <a:pt x="0" y="128"/>
                      <a:pt x="31" y="250"/>
                    </a:cubicBezTo>
                    <a:cubicBezTo>
                      <a:pt x="31" y="355"/>
                      <a:pt x="122" y="438"/>
                      <a:pt x="226" y="438"/>
                    </a:cubicBezTo>
                    <a:cubicBezTo>
                      <a:pt x="242" y="438"/>
                      <a:pt x="258" y="436"/>
                      <a:pt x="274" y="432"/>
                    </a:cubicBezTo>
                    <a:cubicBezTo>
                      <a:pt x="395" y="432"/>
                      <a:pt x="426" y="311"/>
                      <a:pt x="426" y="189"/>
                    </a:cubicBezTo>
                    <a:cubicBezTo>
                      <a:pt x="426" y="83"/>
                      <a:pt x="357" y="1"/>
                      <a:pt x="2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7" name="Google Shape;17427;p18"/>
              <p:cNvSpPr/>
              <p:nvPr/>
            </p:nvSpPr>
            <p:spPr>
              <a:xfrm>
                <a:off x="5425150" y="2896075"/>
                <a:ext cx="11400" cy="10250"/>
              </a:xfrm>
              <a:custGeom>
                <a:avLst/>
                <a:gdLst/>
                <a:ahLst/>
                <a:cxnLst/>
                <a:rect l="l" t="t" r="r" b="b"/>
                <a:pathLst>
                  <a:path w="456" h="410" extrusionOk="0">
                    <a:moveTo>
                      <a:pt x="248" y="1"/>
                    </a:moveTo>
                    <a:cubicBezTo>
                      <a:pt x="228" y="1"/>
                      <a:pt x="206" y="3"/>
                      <a:pt x="182" y="7"/>
                    </a:cubicBezTo>
                    <a:cubicBezTo>
                      <a:pt x="61" y="37"/>
                      <a:pt x="0" y="159"/>
                      <a:pt x="30" y="280"/>
                    </a:cubicBezTo>
                    <a:cubicBezTo>
                      <a:pt x="55" y="355"/>
                      <a:pt x="122" y="410"/>
                      <a:pt x="195" y="410"/>
                    </a:cubicBezTo>
                    <a:cubicBezTo>
                      <a:pt x="211" y="410"/>
                      <a:pt x="227" y="407"/>
                      <a:pt x="243" y="402"/>
                    </a:cubicBezTo>
                    <a:cubicBezTo>
                      <a:pt x="256" y="405"/>
                      <a:pt x="269" y="407"/>
                      <a:pt x="281" y="407"/>
                    </a:cubicBezTo>
                    <a:cubicBezTo>
                      <a:pt x="383" y="407"/>
                      <a:pt x="456" y="298"/>
                      <a:pt x="456" y="189"/>
                    </a:cubicBezTo>
                    <a:cubicBezTo>
                      <a:pt x="430" y="83"/>
                      <a:pt x="380" y="1"/>
                      <a:pt x="2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8" name="Google Shape;17428;p18"/>
              <p:cNvSpPr/>
              <p:nvPr/>
            </p:nvSpPr>
            <p:spPr>
              <a:xfrm>
                <a:off x="5501900" y="3064925"/>
                <a:ext cx="235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943" h="609" extrusionOk="0">
                    <a:moveTo>
                      <a:pt x="578" y="31"/>
                    </a:moveTo>
                    <a:cubicBezTo>
                      <a:pt x="365" y="61"/>
                      <a:pt x="122" y="0"/>
                      <a:pt x="0" y="244"/>
                    </a:cubicBezTo>
                    <a:cubicBezTo>
                      <a:pt x="274" y="244"/>
                      <a:pt x="517" y="244"/>
                      <a:pt x="547" y="608"/>
                    </a:cubicBezTo>
                    <a:lnTo>
                      <a:pt x="942" y="396"/>
                    </a:lnTo>
                    <a:cubicBezTo>
                      <a:pt x="851" y="244"/>
                      <a:pt x="730" y="122"/>
                      <a:pt x="578" y="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9" name="Google Shape;17429;p18"/>
              <p:cNvSpPr/>
              <p:nvPr/>
            </p:nvSpPr>
            <p:spPr>
              <a:xfrm>
                <a:off x="5340025" y="3172825"/>
                <a:ext cx="1220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27" extrusionOk="0">
                    <a:moveTo>
                      <a:pt x="244" y="1"/>
                    </a:moveTo>
                    <a:cubicBezTo>
                      <a:pt x="92" y="1"/>
                      <a:pt x="1" y="92"/>
                      <a:pt x="31" y="244"/>
                    </a:cubicBezTo>
                    <a:cubicBezTo>
                      <a:pt x="31" y="365"/>
                      <a:pt x="153" y="426"/>
                      <a:pt x="274" y="426"/>
                    </a:cubicBezTo>
                    <a:cubicBezTo>
                      <a:pt x="396" y="396"/>
                      <a:pt x="487" y="274"/>
                      <a:pt x="426" y="153"/>
                    </a:cubicBezTo>
                    <a:cubicBezTo>
                      <a:pt x="396" y="61"/>
                      <a:pt x="335" y="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0" name="Google Shape;17430;p18"/>
              <p:cNvSpPr/>
              <p:nvPr/>
            </p:nvSpPr>
            <p:spPr>
              <a:xfrm>
                <a:off x="5305075" y="3295650"/>
                <a:ext cx="1447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499" extrusionOk="0">
                    <a:moveTo>
                      <a:pt x="207" y="0"/>
                    </a:moveTo>
                    <a:cubicBezTo>
                      <a:pt x="141" y="0"/>
                      <a:pt x="84" y="35"/>
                      <a:pt x="61" y="103"/>
                    </a:cubicBezTo>
                    <a:cubicBezTo>
                      <a:pt x="1" y="377"/>
                      <a:pt x="153" y="468"/>
                      <a:pt x="396" y="498"/>
                    </a:cubicBezTo>
                    <a:cubicBezTo>
                      <a:pt x="456" y="316"/>
                      <a:pt x="578" y="103"/>
                      <a:pt x="274" y="12"/>
                    </a:cubicBezTo>
                    <a:cubicBezTo>
                      <a:pt x="251" y="4"/>
                      <a:pt x="229" y="0"/>
                      <a:pt x="2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1" name="Google Shape;17431;p18"/>
              <p:cNvSpPr/>
              <p:nvPr/>
            </p:nvSpPr>
            <p:spPr>
              <a:xfrm>
                <a:off x="5321025" y="3346075"/>
                <a:ext cx="1067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05" extrusionOk="0">
                    <a:moveTo>
                      <a:pt x="153" y="1"/>
                    </a:moveTo>
                    <a:cubicBezTo>
                      <a:pt x="62" y="1"/>
                      <a:pt x="1" y="31"/>
                      <a:pt x="1" y="122"/>
                    </a:cubicBezTo>
                    <a:cubicBezTo>
                      <a:pt x="31" y="244"/>
                      <a:pt x="62" y="305"/>
                      <a:pt x="214" y="305"/>
                    </a:cubicBezTo>
                    <a:cubicBezTo>
                      <a:pt x="335" y="274"/>
                      <a:pt x="426" y="214"/>
                      <a:pt x="396" y="62"/>
                    </a:cubicBezTo>
                    <a:cubicBezTo>
                      <a:pt x="366" y="31"/>
                      <a:pt x="244" y="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2" name="Google Shape;17432;p18"/>
              <p:cNvSpPr/>
              <p:nvPr/>
            </p:nvSpPr>
            <p:spPr>
              <a:xfrm>
                <a:off x="5438825" y="3618875"/>
                <a:ext cx="10650" cy="99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97" extrusionOk="0">
                    <a:moveTo>
                      <a:pt x="152" y="1"/>
                    </a:moveTo>
                    <a:cubicBezTo>
                      <a:pt x="61" y="31"/>
                      <a:pt x="0" y="92"/>
                      <a:pt x="0" y="183"/>
                    </a:cubicBezTo>
                    <a:cubicBezTo>
                      <a:pt x="31" y="305"/>
                      <a:pt x="122" y="396"/>
                      <a:pt x="243" y="396"/>
                    </a:cubicBezTo>
                    <a:cubicBezTo>
                      <a:pt x="335" y="396"/>
                      <a:pt x="426" y="305"/>
                      <a:pt x="395" y="214"/>
                    </a:cubicBezTo>
                    <a:cubicBezTo>
                      <a:pt x="395" y="92"/>
                      <a:pt x="274" y="1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3" name="Google Shape;17433;p18"/>
              <p:cNvSpPr/>
              <p:nvPr/>
            </p:nvSpPr>
            <p:spPr>
              <a:xfrm>
                <a:off x="5430450" y="2957775"/>
                <a:ext cx="99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05" extrusionOk="0">
                    <a:moveTo>
                      <a:pt x="214" y="1"/>
                    </a:moveTo>
                    <a:cubicBezTo>
                      <a:pt x="92" y="1"/>
                      <a:pt x="1" y="31"/>
                      <a:pt x="31" y="183"/>
                    </a:cubicBezTo>
                    <a:cubicBezTo>
                      <a:pt x="31" y="244"/>
                      <a:pt x="153" y="274"/>
                      <a:pt x="183" y="305"/>
                    </a:cubicBezTo>
                    <a:cubicBezTo>
                      <a:pt x="335" y="305"/>
                      <a:pt x="396" y="244"/>
                      <a:pt x="396" y="153"/>
                    </a:cubicBezTo>
                    <a:cubicBezTo>
                      <a:pt x="396" y="62"/>
                      <a:pt x="305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4" name="Google Shape;17434;p18"/>
              <p:cNvSpPr/>
              <p:nvPr/>
            </p:nvSpPr>
            <p:spPr>
              <a:xfrm>
                <a:off x="5530000" y="3289825"/>
                <a:ext cx="13700" cy="942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377" extrusionOk="0">
                    <a:moveTo>
                      <a:pt x="113" y="0"/>
                    </a:moveTo>
                    <a:cubicBezTo>
                      <a:pt x="75" y="0"/>
                      <a:pt x="37" y="2"/>
                      <a:pt x="1" y="2"/>
                    </a:cubicBezTo>
                    <a:cubicBezTo>
                      <a:pt x="18" y="265"/>
                      <a:pt x="97" y="376"/>
                      <a:pt x="219" y="376"/>
                    </a:cubicBezTo>
                    <a:cubicBezTo>
                      <a:pt x="307" y="376"/>
                      <a:pt x="420" y="317"/>
                      <a:pt x="548" y="214"/>
                    </a:cubicBezTo>
                    <a:cubicBezTo>
                      <a:pt x="426" y="20"/>
                      <a:pt x="266" y="0"/>
                      <a:pt x="1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5" name="Google Shape;17435;p18"/>
              <p:cNvSpPr/>
              <p:nvPr/>
            </p:nvSpPr>
            <p:spPr>
              <a:xfrm>
                <a:off x="5648550" y="2939350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296" y="1"/>
                    </a:moveTo>
                    <a:cubicBezTo>
                      <a:pt x="281" y="1"/>
                      <a:pt x="263" y="3"/>
                      <a:pt x="244" y="8"/>
                    </a:cubicBezTo>
                    <a:cubicBezTo>
                      <a:pt x="122" y="8"/>
                      <a:pt x="0" y="99"/>
                      <a:pt x="61" y="221"/>
                    </a:cubicBezTo>
                    <a:cubicBezTo>
                      <a:pt x="92" y="282"/>
                      <a:pt x="183" y="312"/>
                      <a:pt x="274" y="312"/>
                    </a:cubicBezTo>
                    <a:cubicBezTo>
                      <a:pt x="365" y="312"/>
                      <a:pt x="426" y="251"/>
                      <a:pt x="426" y="221"/>
                    </a:cubicBezTo>
                    <a:cubicBezTo>
                      <a:pt x="400" y="68"/>
                      <a:pt x="375" y="1"/>
                      <a:pt x="2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6" name="Google Shape;17436;p18"/>
              <p:cNvSpPr/>
              <p:nvPr/>
            </p:nvSpPr>
            <p:spPr>
              <a:xfrm>
                <a:off x="5447925" y="2889400"/>
                <a:ext cx="9925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15" extrusionOk="0">
                    <a:moveTo>
                      <a:pt x="214" y="0"/>
                    </a:moveTo>
                    <a:cubicBezTo>
                      <a:pt x="183" y="31"/>
                      <a:pt x="92" y="31"/>
                      <a:pt x="31" y="122"/>
                    </a:cubicBezTo>
                    <a:cubicBezTo>
                      <a:pt x="1" y="243"/>
                      <a:pt x="31" y="274"/>
                      <a:pt x="153" y="304"/>
                    </a:cubicBezTo>
                    <a:cubicBezTo>
                      <a:pt x="187" y="311"/>
                      <a:pt x="218" y="315"/>
                      <a:pt x="246" y="315"/>
                    </a:cubicBezTo>
                    <a:cubicBezTo>
                      <a:pt x="341" y="315"/>
                      <a:pt x="396" y="270"/>
                      <a:pt x="396" y="152"/>
                    </a:cubicBezTo>
                    <a:cubicBezTo>
                      <a:pt x="396" y="61"/>
                      <a:pt x="335" y="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7" name="Google Shape;17437;p18"/>
              <p:cNvSpPr/>
              <p:nvPr/>
            </p:nvSpPr>
            <p:spPr>
              <a:xfrm>
                <a:off x="5371175" y="2848625"/>
                <a:ext cx="10675" cy="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25" extrusionOk="0">
                    <a:moveTo>
                      <a:pt x="224" y="0"/>
                    </a:moveTo>
                    <a:cubicBezTo>
                      <a:pt x="133" y="0"/>
                      <a:pt x="55" y="71"/>
                      <a:pt x="31" y="142"/>
                    </a:cubicBezTo>
                    <a:cubicBezTo>
                      <a:pt x="1" y="233"/>
                      <a:pt x="92" y="294"/>
                      <a:pt x="275" y="324"/>
                    </a:cubicBezTo>
                    <a:cubicBezTo>
                      <a:pt x="275" y="324"/>
                      <a:pt x="366" y="294"/>
                      <a:pt x="396" y="203"/>
                    </a:cubicBezTo>
                    <a:cubicBezTo>
                      <a:pt x="427" y="111"/>
                      <a:pt x="366" y="20"/>
                      <a:pt x="305" y="20"/>
                    </a:cubicBezTo>
                    <a:cubicBezTo>
                      <a:pt x="278" y="6"/>
                      <a:pt x="250" y="0"/>
                      <a:pt x="2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8" name="Google Shape;17438;p18"/>
              <p:cNvSpPr/>
              <p:nvPr/>
            </p:nvSpPr>
            <p:spPr>
              <a:xfrm>
                <a:off x="5365100" y="3255250"/>
                <a:ext cx="8400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82" extrusionOk="0">
                    <a:moveTo>
                      <a:pt x="142" y="1"/>
                    </a:moveTo>
                    <a:cubicBezTo>
                      <a:pt x="51" y="1"/>
                      <a:pt x="31" y="100"/>
                      <a:pt x="31" y="199"/>
                    </a:cubicBezTo>
                    <a:cubicBezTo>
                      <a:pt x="1" y="290"/>
                      <a:pt x="92" y="382"/>
                      <a:pt x="183" y="382"/>
                    </a:cubicBezTo>
                    <a:cubicBezTo>
                      <a:pt x="274" y="382"/>
                      <a:pt x="335" y="290"/>
                      <a:pt x="335" y="230"/>
                    </a:cubicBezTo>
                    <a:cubicBezTo>
                      <a:pt x="335" y="138"/>
                      <a:pt x="274" y="17"/>
                      <a:pt x="214" y="17"/>
                    </a:cubicBezTo>
                    <a:cubicBezTo>
                      <a:pt x="186" y="6"/>
                      <a:pt x="162" y="1"/>
                      <a:pt x="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9" name="Google Shape;17439;p18"/>
              <p:cNvSpPr/>
              <p:nvPr/>
            </p:nvSpPr>
            <p:spPr>
              <a:xfrm>
                <a:off x="5425900" y="3459100"/>
                <a:ext cx="10650" cy="8600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44" extrusionOk="0">
                    <a:moveTo>
                      <a:pt x="240" y="1"/>
                    </a:moveTo>
                    <a:cubicBezTo>
                      <a:pt x="143" y="1"/>
                      <a:pt x="56" y="55"/>
                      <a:pt x="31" y="130"/>
                    </a:cubicBezTo>
                    <a:cubicBezTo>
                      <a:pt x="0" y="252"/>
                      <a:pt x="92" y="282"/>
                      <a:pt x="335" y="343"/>
                    </a:cubicBezTo>
                    <a:cubicBezTo>
                      <a:pt x="274" y="313"/>
                      <a:pt x="365" y="282"/>
                      <a:pt x="396" y="222"/>
                    </a:cubicBezTo>
                    <a:cubicBezTo>
                      <a:pt x="426" y="130"/>
                      <a:pt x="396" y="39"/>
                      <a:pt x="304" y="9"/>
                    </a:cubicBezTo>
                    <a:cubicBezTo>
                      <a:pt x="283" y="3"/>
                      <a:pt x="261" y="1"/>
                      <a:pt x="2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0" name="Google Shape;17440;p18"/>
              <p:cNvSpPr/>
              <p:nvPr/>
            </p:nvSpPr>
            <p:spPr>
              <a:xfrm>
                <a:off x="5223000" y="3496800"/>
                <a:ext cx="106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94" extrusionOk="0">
                    <a:moveTo>
                      <a:pt x="185" y="1"/>
                    </a:moveTo>
                    <a:cubicBezTo>
                      <a:pt x="126" y="1"/>
                      <a:pt x="85" y="65"/>
                      <a:pt x="62" y="112"/>
                    </a:cubicBezTo>
                    <a:cubicBezTo>
                      <a:pt x="1" y="233"/>
                      <a:pt x="62" y="355"/>
                      <a:pt x="183" y="385"/>
                    </a:cubicBezTo>
                    <a:cubicBezTo>
                      <a:pt x="200" y="391"/>
                      <a:pt x="216" y="393"/>
                      <a:pt x="230" y="393"/>
                    </a:cubicBezTo>
                    <a:cubicBezTo>
                      <a:pt x="296" y="393"/>
                      <a:pt x="341" y="344"/>
                      <a:pt x="366" y="294"/>
                    </a:cubicBezTo>
                    <a:cubicBezTo>
                      <a:pt x="426" y="173"/>
                      <a:pt x="366" y="51"/>
                      <a:pt x="244" y="21"/>
                    </a:cubicBezTo>
                    <a:cubicBezTo>
                      <a:pt x="223" y="6"/>
                      <a:pt x="203" y="1"/>
                      <a:pt x="1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1" name="Google Shape;17441;p18"/>
              <p:cNvSpPr/>
              <p:nvPr/>
            </p:nvSpPr>
            <p:spPr>
              <a:xfrm>
                <a:off x="5497325" y="3121150"/>
                <a:ext cx="18275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43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4" y="302"/>
                      <a:pt x="68" y="437"/>
                      <a:pt x="192" y="437"/>
                    </a:cubicBezTo>
                    <a:cubicBezTo>
                      <a:pt x="294" y="437"/>
                      <a:pt x="457" y="347"/>
                      <a:pt x="730" y="183"/>
                    </a:cubicBezTo>
                    <a:cubicBezTo>
                      <a:pt x="457" y="183"/>
                      <a:pt x="213" y="12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2" name="Google Shape;17442;p18"/>
              <p:cNvSpPr/>
              <p:nvPr/>
            </p:nvSpPr>
            <p:spPr>
              <a:xfrm>
                <a:off x="5417550" y="3064175"/>
                <a:ext cx="9900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02" extrusionOk="0">
                    <a:moveTo>
                      <a:pt x="182" y="0"/>
                    </a:moveTo>
                    <a:cubicBezTo>
                      <a:pt x="91" y="0"/>
                      <a:pt x="0" y="91"/>
                      <a:pt x="0" y="182"/>
                    </a:cubicBezTo>
                    <a:cubicBezTo>
                      <a:pt x="0" y="304"/>
                      <a:pt x="91" y="365"/>
                      <a:pt x="243" y="395"/>
                    </a:cubicBezTo>
                    <a:cubicBezTo>
                      <a:pt x="255" y="399"/>
                      <a:pt x="267" y="401"/>
                      <a:pt x="278" y="401"/>
                    </a:cubicBezTo>
                    <a:cubicBezTo>
                      <a:pt x="350" y="401"/>
                      <a:pt x="395" y="322"/>
                      <a:pt x="395" y="243"/>
                    </a:cubicBezTo>
                    <a:cubicBezTo>
                      <a:pt x="395" y="122"/>
                      <a:pt x="304" y="30"/>
                      <a:pt x="1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3" name="Google Shape;17443;p18"/>
              <p:cNvSpPr/>
              <p:nvPr/>
            </p:nvSpPr>
            <p:spPr>
              <a:xfrm>
                <a:off x="5275450" y="3030425"/>
                <a:ext cx="10650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1" extrusionOk="0">
                    <a:moveTo>
                      <a:pt x="201" y="1"/>
                    </a:moveTo>
                    <a:cubicBezTo>
                      <a:pt x="136" y="1"/>
                      <a:pt x="75" y="29"/>
                      <a:pt x="31" y="73"/>
                    </a:cubicBezTo>
                    <a:cubicBezTo>
                      <a:pt x="0" y="165"/>
                      <a:pt x="31" y="256"/>
                      <a:pt x="91" y="286"/>
                    </a:cubicBezTo>
                    <a:cubicBezTo>
                      <a:pt x="125" y="303"/>
                      <a:pt x="159" y="311"/>
                      <a:pt x="192" y="311"/>
                    </a:cubicBezTo>
                    <a:cubicBezTo>
                      <a:pt x="276" y="311"/>
                      <a:pt x="351" y="261"/>
                      <a:pt x="395" y="195"/>
                    </a:cubicBezTo>
                    <a:cubicBezTo>
                      <a:pt x="426" y="104"/>
                      <a:pt x="365" y="13"/>
                      <a:pt x="274" y="13"/>
                    </a:cubicBezTo>
                    <a:cubicBezTo>
                      <a:pt x="249" y="5"/>
                      <a:pt x="225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4" name="Google Shape;17444;p18"/>
              <p:cNvSpPr/>
              <p:nvPr/>
            </p:nvSpPr>
            <p:spPr>
              <a:xfrm>
                <a:off x="5444125" y="3472225"/>
                <a:ext cx="91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13" extrusionOk="0">
                    <a:moveTo>
                      <a:pt x="153" y="1"/>
                    </a:moveTo>
                    <a:cubicBezTo>
                      <a:pt x="62" y="1"/>
                      <a:pt x="1" y="61"/>
                      <a:pt x="1" y="183"/>
                    </a:cubicBezTo>
                    <a:cubicBezTo>
                      <a:pt x="1" y="258"/>
                      <a:pt x="63" y="312"/>
                      <a:pt x="135" y="312"/>
                    </a:cubicBezTo>
                    <a:cubicBezTo>
                      <a:pt x="151" y="312"/>
                      <a:pt x="167" y="310"/>
                      <a:pt x="183" y="304"/>
                    </a:cubicBezTo>
                    <a:cubicBezTo>
                      <a:pt x="275" y="304"/>
                      <a:pt x="335" y="213"/>
                      <a:pt x="366" y="122"/>
                    </a:cubicBezTo>
                    <a:cubicBezTo>
                      <a:pt x="335" y="31"/>
                      <a:pt x="244" y="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5" name="Google Shape;17445;p18"/>
              <p:cNvSpPr/>
              <p:nvPr/>
            </p:nvSpPr>
            <p:spPr>
              <a:xfrm>
                <a:off x="5298325" y="3383200"/>
                <a:ext cx="98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93" h="370" extrusionOk="0">
                    <a:moveTo>
                      <a:pt x="194" y="1"/>
                    </a:moveTo>
                    <a:cubicBezTo>
                      <a:pt x="70" y="1"/>
                      <a:pt x="0" y="109"/>
                      <a:pt x="27" y="218"/>
                    </a:cubicBezTo>
                    <a:cubicBezTo>
                      <a:pt x="58" y="309"/>
                      <a:pt x="119" y="370"/>
                      <a:pt x="179" y="370"/>
                    </a:cubicBezTo>
                    <a:cubicBezTo>
                      <a:pt x="331" y="340"/>
                      <a:pt x="392" y="279"/>
                      <a:pt x="392" y="188"/>
                    </a:cubicBezTo>
                    <a:cubicBezTo>
                      <a:pt x="362" y="96"/>
                      <a:pt x="301" y="36"/>
                      <a:pt x="240" y="5"/>
                    </a:cubicBezTo>
                    <a:cubicBezTo>
                      <a:pt x="224" y="2"/>
                      <a:pt x="209" y="1"/>
                      <a:pt x="1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6" name="Google Shape;17446;p18"/>
              <p:cNvSpPr/>
              <p:nvPr/>
            </p:nvSpPr>
            <p:spPr>
              <a:xfrm>
                <a:off x="5450975" y="3532450"/>
                <a:ext cx="12950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33" extrusionOk="0">
                    <a:moveTo>
                      <a:pt x="213" y="1"/>
                    </a:moveTo>
                    <a:cubicBezTo>
                      <a:pt x="133" y="1"/>
                      <a:pt x="56" y="41"/>
                      <a:pt x="1" y="114"/>
                    </a:cubicBezTo>
                    <a:cubicBezTo>
                      <a:pt x="80" y="247"/>
                      <a:pt x="205" y="333"/>
                      <a:pt x="357" y="333"/>
                    </a:cubicBezTo>
                    <a:cubicBezTo>
                      <a:pt x="379" y="333"/>
                      <a:pt x="403" y="331"/>
                      <a:pt x="426" y="327"/>
                    </a:cubicBezTo>
                    <a:cubicBezTo>
                      <a:pt x="517" y="266"/>
                      <a:pt x="487" y="84"/>
                      <a:pt x="365" y="54"/>
                    </a:cubicBezTo>
                    <a:cubicBezTo>
                      <a:pt x="317" y="18"/>
                      <a:pt x="265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7" name="Google Shape;17447;p18"/>
              <p:cNvSpPr/>
              <p:nvPr/>
            </p:nvSpPr>
            <p:spPr>
              <a:xfrm>
                <a:off x="5430450" y="3496350"/>
                <a:ext cx="9150" cy="72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90" extrusionOk="0">
                    <a:moveTo>
                      <a:pt x="135" y="0"/>
                    </a:moveTo>
                    <a:cubicBezTo>
                      <a:pt x="63" y="0"/>
                      <a:pt x="1" y="55"/>
                      <a:pt x="1" y="130"/>
                    </a:cubicBezTo>
                    <a:cubicBezTo>
                      <a:pt x="1" y="221"/>
                      <a:pt x="62" y="282"/>
                      <a:pt x="183" y="282"/>
                    </a:cubicBezTo>
                    <a:cubicBezTo>
                      <a:pt x="194" y="287"/>
                      <a:pt x="206" y="290"/>
                      <a:pt x="218" y="290"/>
                    </a:cubicBezTo>
                    <a:cubicBezTo>
                      <a:pt x="274" y="290"/>
                      <a:pt x="341" y="235"/>
                      <a:pt x="366" y="160"/>
                    </a:cubicBezTo>
                    <a:cubicBezTo>
                      <a:pt x="305" y="99"/>
                      <a:pt x="244" y="39"/>
                      <a:pt x="183" y="8"/>
                    </a:cubicBezTo>
                    <a:cubicBezTo>
                      <a:pt x="167" y="3"/>
                      <a:pt x="151" y="0"/>
                      <a:pt x="1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8" name="Google Shape;17448;p18"/>
              <p:cNvSpPr/>
              <p:nvPr/>
            </p:nvSpPr>
            <p:spPr>
              <a:xfrm>
                <a:off x="5473025" y="3464025"/>
                <a:ext cx="9900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299" extrusionOk="0">
                    <a:moveTo>
                      <a:pt x="227" y="0"/>
                    </a:moveTo>
                    <a:cubicBezTo>
                      <a:pt x="203" y="0"/>
                      <a:pt x="177" y="8"/>
                      <a:pt x="152" y="25"/>
                    </a:cubicBezTo>
                    <a:cubicBezTo>
                      <a:pt x="61" y="25"/>
                      <a:pt x="0" y="116"/>
                      <a:pt x="0" y="207"/>
                    </a:cubicBezTo>
                    <a:cubicBezTo>
                      <a:pt x="30" y="298"/>
                      <a:pt x="122" y="298"/>
                      <a:pt x="213" y="298"/>
                    </a:cubicBezTo>
                    <a:cubicBezTo>
                      <a:pt x="334" y="298"/>
                      <a:pt x="395" y="237"/>
                      <a:pt x="365" y="116"/>
                    </a:cubicBezTo>
                    <a:cubicBezTo>
                      <a:pt x="343" y="50"/>
                      <a:pt x="289" y="0"/>
                      <a:pt x="2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9" name="Google Shape;17449;p18"/>
              <p:cNvSpPr/>
              <p:nvPr/>
            </p:nvSpPr>
            <p:spPr>
              <a:xfrm>
                <a:off x="5365875" y="2954750"/>
                <a:ext cx="83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5" extrusionOk="0">
                    <a:moveTo>
                      <a:pt x="183" y="0"/>
                    </a:moveTo>
                    <a:cubicBezTo>
                      <a:pt x="122" y="0"/>
                      <a:pt x="61" y="0"/>
                      <a:pt x="31" y="61"/>
                    </a:cubicBezTo>
                    <a:cubicBezTo>
                      <a:pt x="0" y="152"/>
                      <a:pt x="61" y="274"/>
                      <a:pt x="183" y="334"/>
                    </a:cubicBezTo>
                    <a:cubicBezTo>
                      <a:pt x="213" y="304"/>
                      <a:pt x="304" y="274"/>
                      <a:pt x="304" y="274"/>
                    </a:cubicBezTo>
                    <a:cubicBezTo>
                      <a:pt x="335" y="152"/>
                      <a:pt x="304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0" name="Google Shape;17450;p18"/>
              <p:cNvSpPr/>
              <p:nvPr/>
            </p:nvSpPr>
            <p:spPr>
              <a:xfrm>
                <a:off x="5435025" y="3397000"/>
                <a:ext cx="990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35" extrusionOk="0">
                    <a:moveTo>
                      <a:pt x="213" y="0"/>
                    </a:moveTo>
                    <a:cubicBezTo>
                      <a:pt x="152" y="0"/>
                      <a:pt x="91" y="61"/>
                      <a:pt x="31" y="152"/>
                    </a:cubicBezTo>
                    <a:cubicBezTo>
                      <a:pt x="0" y="274"/>
                      <a:pt x="91" y="335"/>
                      <a:pt x="243" y="335"/>
                    </a:cubicBezTo>
                    <a:cubicBezTo>
                      <a:pt x="335" y="335"/>
                      <a:pt x="395" y="244"/>
                      <a:pt x="395" y="183"/>
                    </a:cubicBezTo>
                    <a:cubicBezTo>
                      <a:pt x="365" y="61"/>
                      <a:pt x="304" y="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1" name="Google Shape;17451;p18"/>
              <p:cNvSpPr/>
              <p:nvPr/>
            </p:nvSpPr>
            <p:spPr>
              <a:xfrm>
                <a:off x="5485175" y="2926625"/>
                <a:ext cx="915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05" extrusionOk="0">
                    <a:moveTo>
                      <a:pt x="213" y="1"/>
                    </a:moveTo>
                    <a:cubicBezTo>
                      <a:pt x="92" y="1"/>
                      <a:pt x="0" y="31"/>
                      <a:pt x="31" y="152"/>
                    </a:cubicBezTo>
                    <a:cubicBezTo>
                      <a:pt x="31" y="213"/>
                      <a:pt x="92" y="304"/>
                      <a:pt x="183" y="304"/>
                    </a:cubicBezTo>
                    <a:cubicBezTo>
                      <a:pt x="274" y="304"/>
                      <a:pt x="365" y="244"/>
                      <a:pt x="335" y="152"/>
                    </a:cubicBezTo>
                    <a:cubicBezTo>
                      <a:pt x="335" y="92"/>
                      <a:pt x="243" y="3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2" name="Google Shape;17452;p18"/>
              <p:cNvSpPr/>
              <p:nvPr/>
            </p:nvSpPr>
            <p:spPr>
              <a:xfrm>
                <a:off x="5435025" y="2928150"/>
                <a:ext cx="91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76" extrusionOk="0">
                    <a:moveTo>
                      <a:pt x="183" y="0"/>
                    </a:moveTo>
                    <a:cubicBezTo>
                      <a:pt x="61" y="31"/>
                      <a:pt x="0" y="122"/>
                      <a:pt x="31" y="183"/>
                    </a:cubicBezTo>
                    <a:cubicBezTo>
                      <a:pt x="61" y="243"/>
                      <a:pt x="122" y="335"/>
                      <a:pt x="213" y="365"/>
                    </a:cubicBezTo>
                    <a:cubicBezTo>
                      <a:pt x="227" y="372"/>
                      <a:pt x="243" y="376"/>
                      <a:pt x="260" y="376"/>
                    </a:cubicBezTo>
                    <a:cubicBezTo>
                      <a:pt x="312" y="376"/>
                      <a:pt x="365" y="336"/>
                      <a:pt x="365" y="243"/>
                    </a:cubicBezTo>
                    <a:cubicBezTo>
                      <a:pt x="335" y="152"/>
                      <a:pt x="304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3" name="Google Shape;17453;p18"/>
              <p:cNvSpPr/>
              <p:nvPr/>
            </p:nvSpPr>
            <p:spPr>
              <a:xfrm>
                <a:off x="5387150" y="2922825"/>
                <a:ext cx="114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275" extrusionOk="0">
                    <a:moveTo>
                      <a:pt x="243" y="1"/>
                    </a:moveTo>
                    <a:cubicBezTo>
                      <a:pt x="152" y="61"/>
                      <a:pt x="0" y="61"/>
                      <a:pt x="0" y="213"/>
                    </a:cubicBezTo>
                    <a:cubicBezTo>
                      <a:pt x="0" y="244"/>
                      <a:pt x="183" y="274"/>
                      <a:pt x="243" y="274"/>
                    </a:cubicBezTo>
                    <a:cubicBezTo>
                      <a:pt x="335" y="274"/>
                      <a:pt x="456" y="244"/>
                      <a:pt x="426" y="153"/>
                    </a:cubicBezTo>
                    <a:cubicBezTo>
                      <a:pt x="426" y="61"/>
                      <a:pt x="335" y="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4" name="Google Shape;17454;p18"/>
              <p:cNvSpPr/>
              <p:nvPr/>
            </p:nvSpPr>
            <p:spPr>
              <a:xfrm>
                <a:off x="5193375" y="3346075"/>
                <a:ext cx="535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22" extrusionOk="0">
                    <a:moveTo>
                      <a:pt x="122" y="1"/>
                    </a:moveTo>
                    <a:cubicBezTo>
                      <a:pt x="92" y="31"/>
                      <a:pt x="31" y="31"/>
                      <a:pt x="0" y="62"/>
                    </a:cubicBezTo>
                    <a:cubicBezTo>
                      <a:pt x="0" y="122"/>
                      <a:pt x="0" y="183"/>
                      <a:pt x="61" y="214"/>
                    </a:cubicBezTo>
                    <a:cubicBezTo>
                      <a:pt x="72" y="219"/>
                      <a:pt x="85" y="222"/>
                      <a:pt x="97" y="222"/>
                    </a:cubicBezTo>
                    <a:cubicBezTo>
                      <a:pt x="152" y="222"/>
                      <a:pt x="213" y="172"/>
                      <a:pt x="213" y="122"/>
                    </a:cubicBezTo>
                    <a:cubicBezTo>
                      <a:pt x="213" y="62"/>
                      <a:pt x="152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5" name="Google Shape;17455;p18"/>
              <p:cNvSpPr/>
              <p:nvPr/>
            </p:nvSpPr>
            <p:spPr>
              <a:xfrm>
                <a:off x="5270875" y="3118875"/>
                <a:ext cx="5975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22" extrusionOk="0">
                    <a:moveTo>
                      <a:pt x="122" y="1"/>
                    </a:moveTo>
                    <a:cubicBezTo>
                      <a:pt x="62" y="1"/>
                      <a:pt x="1" y="31"/>
                      <a:pt x="1" y="61"/>
                    </a:cubicBezTo>
                    <a:cubicBezTo>
                      <a:pt x="1" y="122"/>
                      <a:pt x="31" y="183"/>
                      <a:pt x="62" y="213"/>
                    </a:cubicBezTo>
                    <a:cubicBezTo>
                      <a:pt x="78" y="219"/>
                      <a:pt x="94" y="221"/>
                      <a:pt x="109" y="221"/>
                    </a:cubicBezTo>
                    <a:cubicBezTo>
                      <a:pt x="181" y="221"/>
                      <a:pt x="239" y="167"/>
                      <a:pt x="214" y="92"/>
                    </a:cubicBezTo>
                    <a:cubicBezTo>
                      <a:pt x="214" y="61"/>
                      <a:pt x="153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6" name="Google Shape;17456;p18"/>
              <p:cNvSpPr/>
              <p:nvPr/>
            </p:nvSpPr>
            <p:spPr>
              <a:xfrm>
                <a:off x="5316475" y="3219025"/>
                <a:ext cx="665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02" extrusionOk="0">
                    <a:moveTo>
                      <a:pt x="157" y="1"/>
                    </a:moveTo>
                    <a:cubicBezTo>
                      <a:pt x="146" y="1"/>
                      <a:pt x="134" y="3"/>
                      <a:pt x="122" y="7"/>
                    </a:cubicBezTo>
                    <a:cubicBezTo>
                      <a:pt x="92" y="7"/>
                      <a:pt x="31" y="37"/>
                      <a:pt x="0" y="68"/>
                    </a:cubicBezTo>
                    <a:cubicBezTo>
                      <a:pt x="31" y="128"/>
                      <a:pt x="61" y="189"/>
                      <a:pt x="92" y="189"/>
                    </a:cubicBezTo>
                    <a:cubicBezTo>
                      <a:pt x="101" y="198"/>
                      <a:pt x="112" y="202"/>
                      <a:pt x="125" y="202"/>
                    </a:cubicBezTo>
                    <a:cubicBezTo>
                      <a:pt x="155" y="202"/>
                      <a:pt x="192" y="180"/>
                      <a:pt x="213" y="159"/>
                    </a:cubicBezTo>
                    <a:cubicBezTo>
                      <a:pt x="266" y="80"/>
                      <a:pt x="227" y="1"/>
                      <a:pt x="1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7" name="Google Shape;17457;p18"/>
              <p:cNvSpPr/>
              <p:nvPr/>
            </p:nvSpPr>
            <p:spPr>
              <a:xfrm>
                <a:off x="5265775" y="3264025"/>
                <a:ext cx="665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19" extrusionOk="0">
                    <a:moveTo>
                      <a:pt x="174" y="0"/>
                    </a:moveTo>
                    <a:cubicBezTo>
                      <a:pt x="114" y="0"/>
                      <a:pt x="83" y="31"/>
                      <a:pt x="53" y="61"/>
                    </a:cubicBezTo>
                    <a:cubicBezTo>
                      <a:pt x="0" y="140"/>
                      <a:pt x="61" y="219"/>
                      <a:pt x="138" y="219"/>
                    </a:cubicBezTo>
                    <a:cubicBezTo>
                      <a:pt x="150" y="219"/>
                      <a:pt x="162" y="217"/>
                      <a:pt x="174" y="213"/>
                    </a:cubicBezTo>
                    <a:cubicBezTo>
                      <a:pt x="205" y="213"/>
                      <a:pt x="235" y="152"/>
                      <a:pt x="266" y="122"/>
                    </a:cubicBezTo>
                    <a:cubicBezTo>
                      <a:pt x="205" y="91"/>
                      <a:pt x="205" y="31"/>
                      <a:pt x="1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8" name="Google Shape;17458;p18"/>
              <p:cNvSpPr/>
              <p:nvPr/>
            </p:nvSpPr>
            <p:spPr>
              <a:xfrm>
                <a:off x="5179700" y="3286825"/>
                <a:ext cx="58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38" extrusionOk="0">
                    <a:moveTo>
                      <a:pt x="122" y="0"/>
                    </a:moveTo>
                    <a:cubicBezTo>
                      <a:pt x="91" y="30"/>
                      <a:pt x="0" y="30"/>
                      <a:pt x="0" y="91"/>
                    </a:cubicBezTo>
                    <a:cubicBezTo>
                      <a:pt x="0" y="122"/>
                      <a:pt x="0" y="182"/>
                      <a:pt x="61" y="213"/>
                    </a:cubicBezTo>
                    <a:cubicBezTo>
                      <a:pt x="78" y="230"/>
                      <a:pt x="100" y="237"/>
                      <a:pt x="122" y="237"/>
                    </a:cubicBezTo>
                    <a:cubicBezTo>
                      <a:pt x="178" y="237"/>
                      <a:pt x="235" y="187"/>
                      <a:pt x="213" y="122"/>
                    </a:cubicBezTo>
                    <a:cubicBezTo>
                      <a:pt x="213" y="61"/>
                      <a:pt x="152" y="3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9" name="Google Shape;17459;p18"/>
              <p:cNvSpPr/>
              <p:nvPr/>
            </p:nvSpPr>
            <p:spPr>
              <a:xfrm>
                <a:off x="5375750" y="3296075"/>
                <a:ext cx="535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8" extrusionOk="0">
                    <a:moveTo>
                      <a:pt x="108" y="1"/>
                    </a:moveTo>
                    <a:cubicBezTo>
                      <a:pt x="48" y="1"/>
                      <a:pt x="0" y="51"/>
                      <a:pt x="0" y="116"/>
                    </a:cubicBezTo>
                    <a:cubicBezTo>
                      <a:pt x="0" y="147"/>
                      <a:pt x="61" y="177"/>
                      <a:pt x="92" y="238"/>
                    </a:cubicBezTo>
                    <a:cubicBezTo>
                      <a:pt x="122" y="208"/>
                      <a:pt x="213" y="208"/>
                      <a:pt x="213" y="177"/>
                    </a:cubicBezTo>
                    <a:cubicBezTo>
                      <a:pt x="213" y="116"/>
                      <a:pt x="213" y="56"/>
                      <a:pt x="183" y="25"/>
                    </a:cubicBezTo>
                    <a:cubicBezTo>
                      <a:pt x="157" y="8"/>
                      <a:pt x="132" y="1"/>
                      <a:pt x="1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0" name="Google Shape;17460;p18"/>
              <p:cNvSpPr/>
              <p:nvPr/>
            </p:nvSpPr>
            <p:spPr>
              <a:xfrm>
                <a:off x="5475300" y="3482875"/>
                <a:ext cx="6850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3" extrusionOk="0">
                    <a:moveTo>
                      <a:pt x="183" y="0"/>
                    </a:moveTo>
                    <a:cubicBezTo>
                      <a:pt x="152" y="0"/>
                      <a:pt x="91" y="0"/>
                      <a:pt x="61" y="61"/>
                    </a:cubicBezTo>
                    <a:cubicBezTo>
                      <a:pt x="0" y="122"/>
                      <a:pt x="61" y="213"/>
                      <a:pt x="152" y="213"/>
                    </a:cubicBezTo>
                    <a:cubicBezTo>
                      <a:pt x="183" y="213"/>
                      <a:pt x="213" y="152"/>
                      <a:pt x="274" y="152"/>
                    </a:cubicBezTo>
                    <a:cubicBezTo>
                      <a:pt x="243" y="91"/>
                      <a:pt x="243" y="3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1" name="Google Shape;17461;p18"/>
              <p:cNvSpPr/>
              <p:nvPr/>
            </p:nvSpPr>
            <p:spPr>
              <a:xfrm>
                <a:off x="5393975" y="3578600"/>
                <a:ext cx="535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22" extrusionOk="0">
                    <a:moveTo>
                      <a:pt x="122" y="1"/>
                    </a:moveTo>
                    <a:cubicBezTo>
                      <a:pt x="92" y="31"/>
                      <a:pt x="31" y="31"/>
                      <a:pt x="1" y="62"/>
                    </a:cubicBezTo>
                    <a:cubicBezTo>
                      <a:pt x="1" y="122"/>
                      <a:pt x="31" y="183"/>
                      <a:pt x="62" y="214"/>
                    </a:cubicBezTo>
                    <a:cubicBezTo>
                      <a:pt x="72" y="219"/>
                      <a:pt x="84" y="222"/>
                      <a:pt x="96" y="222"/>
                    </a:cubicBezTo>
                    <a:cubicBezTo>
                      <a:pt x="152" y="222"/>
                      <a:pt x="214" y="167"/>
                      <a:pt x="214" y="92"/>
                    </a:cubicBezTo>
                    <a:cubicBezTo>
                      <a:pt x="214" y="62"/>
                      <a:pt x="153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2" name="Google Shape;17462;p18"/>
              <p:cNvSpPr/>
              <p:nvPr/>
            </p:nvSpPr>
            <p:spPr>
              <a:xfrm>
                <a:off x="5384875" y="3419025"/>
                <a:ext cx="5325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20" extrusionOk="0">
                    <a:moveTo>
                      <a:pt x="122" y="1"/>
                    </a:moveTo>
                    <a:cubicBezTo>
                      <a:pt x="91" y="31"/>
                      <a:pt x="30" y="31"/>
                      <a:pt x="0" y="62"/>
                    </a:cubicBezTo>
                    <a:cubicBezTo>
                      <a:pt x="0" y="122"/>
                      <a:pt x="30" y="183"/>
                      <a:pt x="61" y="214"/>
                    </a:cubicBezTo>
                    <a:cubicBezTo>
                      <a:pt x="74" y="218"/>
                      <a:pt x="86" y="220"/>
                      <a:pt x="97" y="220"/>
                    </a:cubicBezTo>
                    <a:cubicBezTo>
                      <a:pt x="168" y="220"/>
                      <a:pt x="213" y="149"/>
                      <a:pt x="213" y="122"/>
                    </a:cubicBezTo>
                    <a:cubicBezTo>
                      <a:pt x="213" y="62"/>
                      <a:pt x="152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3" name="Google Shape;17463;p18"/>
              <p:cNvSpPr/>
              <p:nvPr/>
            </p:nvSpPr>
            <p:spPr>
              <a:xfrm>
                <a:off x="5407650" y="3414475"/>
                <a:ext cx="61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26" extrusionOk="0">
                    <a:moveTo>
                      <a:pt x="123" y="0"/>
                    </a:moveTo>
                    <a:cubicBezTo>
                      <a:pt x="92" y="0"/>
                      <a:pt x="31" y="61"/>
                      <a:pt x="1" y="92"/>
                    </a:cubicBezTo>
                    <a:cubicBezTo>
                      <a:pt x="31" y="152"/>
                      <a:pt x="62" y="213"/>
                      <a:pt x="62" y="213"/>
                    </a:cubicBezTo>
                    <a:cubicBezTo>
                      <a:pt x="80" y="222"/>
                      <a:pt x="97" y="226"/>
                      <a:pt x="114" y="226"/>
                    </a:cubicBezTo>
                    <a:cubicBezTo>
                      <a:pt x="156" y="226"/>
                      <a:pt x="192" y="204"/>
                      <a:pt x="214" y="183"/>
                    </a:cubicBezTo>
                    <a:cubicBezTo>
                      <a:pt x="244" y="92"/>
                      <a:pt x="183" y="0"/>
                      <a:pt x="1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4" name="Google Shape;17464;p18"/>
              <p:cNvSpPr/>
              <p:nvPr/>
            </p:nvSpPr>
            <p:spPr>
              <a:xfrm>
                <a:off x="5170575" y="3373450"/>
                <a:ext cx="535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8" extrusionOk="0">
                    <a:moveTo>
                      <a:pt x="122" y="0"/>
                    </a:moveTo>
                    <a:cubicBezTo>
                      <a:pt x="61" y="30"/>
                      <a:pt x="1" y="30"/>
                      <a:pt x="1" y="91"/>
                    </a:cubicBezTo>
                    <a:cubicBezTo>
                      <a:pt x="1" y="122"/>
                      <a:pt x="1" y="182"/>
                      <a:pt x="61" y="213"/>
                    </a:cubicBezTo>
                    <a:cubicBezTo>
                      <a:pt x="78" y="230"/>
                      <a:pt x="98" y="237"/>
                      <a:pt x="117" y="237"/>
                    </a:cubicBezTo>
                    <a:cubicBezTo>
                      <a:pt x="166" y="237"/>
                      <a:pt x="213" y="187"/>
                      <a:pt x="213" y="122"/>
                    </a:cubicBezTo>
                    <a:cubicBezTo>
                      <a:pt x="213" y="91"/>
                      <a:pt x="152" y="3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5" name="Google Shape;17465;p18"/>
              <p:cNvSpPr/>
              <p:nvPr/>
            </p:nvSpPr>
            <p:spPr>
              <a:xfrm>
                <a:off x="5380300" y="3362800"/>
                <a:ext cx="7625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366" extrusionOk="0">
                    <a:moveTo>
                      <a:pt x="305" y="1"/>
                    </a:moveTo>
                    <a:cubicBezTo>
                      <a:pt x="153" y="1"/>
                      <a:pt x="1" y="1"/>
                      <a:pt x="1" y="183"/>
                    </a:cubicBezTo>
                    <a:cubicBezTo>
                      <a:pt x="1" y="365"/>
                      <a:pt x="153" y="365"/>
                      <a:pt x="305" y="365"/>
                    </a:cubicBezTo>
                    <a:lnTo>
                      <a:pt x="30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6" name="Google Shape;17466;p18"/>
              <p:cNvSpPr/>
              <p:nvPr/>
            </p:nvSpPr>
            <p:spPr>
              <a:xfrm>
                <a:off x="5321025" y="3008700"/>
                <a:ext cx="59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38" extrusionOk="0">
                    <a:moveTo>
                      <a:pt x="122" y="0"/>
                    </a:moveTo>
                    <a:cubicBezTo>
                      <a:pt x="92" y="31"/>
                      <a:pt x="1" y="61"/>
                      <a:pt x="1" y="91"/>
                    </a:cubicBezTo>
                    <a:cubicBezTo>
                      <a:pt x="1" y="122"/>
                      <a:pt x="31" y="183"/>
                      <a:pt x="62" y="213"/>
                    </a:cubicBezTo>
                    <a:cubicBezTo>
                      <a:pt x="79" y="230"/>
                      <a:pt x="100" y="237"/>
                      <a:pt x="122" y="237"/>
                    </a:cubicBezTo>
                    <a:cubicBezTo>
                      <a:pt x="178" y="237"/>
                      <a:pt x="236" y="188"/>
                      <a:pt x="214" y="122"/>
                    </a:cubicBezTo>
                    <a:cubicBezTo>
                      <a:pt x="214" y="91"/>
                      <a:pt x="153" y="61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7" name="Google Shape;17467;p18"/>
              <p:cNvSpPr/>
              <p:nvPr/>
            </p:nvSpPr>
            <p:spPr>
              <a:xfrm>
                <a:off x="5316475" y="3050350"/>
                <a:ext cx="600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19" extrusionOk="0">
                    <a:moveTo>
                      <a:pt x="127" y="0"/>
                    </a:moveTo>
                    <a:cubicBezTo>
                      <a:pt x="116" y="0"/>
                      <a:pt x="104" y="2"/>
                      <a:pt x="92" y="6"/>
                    </a:cubicBezTo>
                    <a:cubicBezTo>
                      <a:pt x="61" y="6"/>
                      <a:pt x="31" y="67"/>
                      <a:pt x="0" y="97"/>
                    </a:cubicBezTo>
                    <a:cubicBezTo>
                      <a:pt x="31" y="128"/>
                      <a:pt x="31" y="188"/>
                      <a:pt x="61" y="219"/>
                    </a:cubicBezTo>
                    <a:cubicBezTo>
                      <a:pt x="122" y="219"/>
                      <a:pt x="213" y="188"/>
                      <a:pt x="213" y="158"/>
                    </a:cubicBezTo>
                    <a:cubicBezTo>
                      <a:pt x="240" y="79"/>
                      <a:pt x="198" y="0"/>
                      <a:pt x="1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8" name="Google Shape;17468;p18"/>
              <p:cNvSpPr/>
              <p:nvPr/>
            </p:nvSpPr>
            <p:spPr>
              <a:xfrm>
                <a:off x="5422100" y="2982850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83" y="1"/>
                    </a:moveTo>
                    <a:cubicBezTo>
                      <a:pt x="152" y="1"/>
                      <a:pt x="92" y="31"/>
                      <a:pt x="61" y="62"/>
                    </a:cubicBezTo>
                    <a:cubicBezTo>
                      <a:pt x="0" y="122"/>
                      <a:pt x="31" y="183"/>
                      <a:pt x="92" y="214"/>
                    </a:cubicBezTo>
                    <a:cubicBezTo>
                      <a:pt x="122" y="214"/>
                      <a:pt x="213" y="183"/>
                      <a:pt x="213" y="122"/>
                    </a:cubicBezTo>
                    <a:cubicBezTo>
                      <a:pt x="244" y="92"/>
                      <a:pt x="183" y="3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9" name="Google Shape;17469;p18"/>
              <p:cNvSpPr/>
              <p:nvPr/>
            </p:nvSpPr>
            <p:spPr>
              <a:xfrm>
                <a:off x="5347625" y="2922075"/>
                <a:ext cx="6100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3" extrusionOk="0">
                    <a:moveTo>
                      <a:pt x="153" y="0"/>
                    </a:moveTo>
                    <a:cubicBezTo>
                      <a:pt x="122" y="0"/>
                      <a:pt x="62" y="31"/>
                      <a:pt x="31" y="61"/>
                    </a:cubicBezTo>
                    <a:cubicBezTo>
                      <a:pt x="1" y="91"/>
                      <a:pt x="62" y="152"/>
                      <a:pt x="62" y="213"/>
                    </a:cubicBezTo>
                    <a:cubicBezTo>
                      <a:pt x="92" y="183"/>
                      <a:pt x="153" y="152"/>
                      <a:pt x="183" y="122"/>
                    </a:cubicBezTo>
                    <a:cubicBezTo>
                      <a:pt x="244" y="61"/>
                      <a:pt x="213" y="31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70" name="Google Shape;17470;p18"/>
              <p:cNvSpPr/>
              <p:nvPr/>
            </p:nvSpPr>
            <p:spPr>
              <a:xfrm>
                <a:off x="5384875" y="3306575"/>
                <a:ext cx="610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83" extrusionOk="0">
                    <a:moveTo>
                      <a:pt x="182" y="0"/>
                    </a:moveTo>
                    <a:cubicBezTo>
                      <a:pt x="152" y="0"/>
                      <a:pt x="91" y="31"/>
                      <a:pt x="61" y="61"/>
                    </a:cubicBezTo>
                    <a:cubicBezTo>
                      <a:pt x="0" y="91"/>
                      <a:pt x="30" y="183"/>
                      <a:pt x="91" y="183"/>
                    </a:cubicBezTo>
                    <a:cubicBezTo>
                      <a:pt x="152" y="183"/>
                      <a:pt x="213" y="152"/>
                      <a:pt x="243" y="122"/>
                    </a:cubicBezTo>
                    <a:cubicBezTo>
                      <a:pt x="243" y="91"/>
                      <a:pt x="182" y="31"/>
                      <a:pt x="1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71" name="Google Shape;17471;p18"/>
              <p:cNvSpPr/>
              <p:nvPr/>
            </p:nvSpPr>
            <p:spPr>
              <a:xfrm>
                <a:off x="5412975" y="3237725"/>
                <a:ext cx="535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02" extrusionOk="0">
                    <a:moveTo>
                      <a:pt x="156" y="1"/>
                    </a:moveTo>
                    <a:cubicBezTo>
                      <a:pt x="136" y="1"/>
                      <a:pt x="114" y="8"/>
                      <a:pt x="92" y="19"/>
                    </a:cubicBezTo>
                    <a:cubicBezTo>
                      <a:pt x="62" y="49"/>
                      <a:pt x="31" y="110"/>
                      <a:pt x="1" y="140"/>
                    </a:cubicBezTo>
                    <a:cubicBezTo>
                      <a:pt x="62" y="171"/>
                      <a:pt x="122" y="201"/>
                      <a:pt x="153" y="201"/>
                    </a:cubicBezTo>
                    <a:cubicBezTo>
                      <a:pt x="183" y="171"/>
                      <a:pt x="214" y="110"/>
                      <a:pt x="214" y="79"/>
                    </a:cubicBezTo>
                    <a:cubicBezTo>
                      <a:pt x="214" y="22"/>
                      <a:pt x="189" y="1"/>
                      <a:pt x="1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72" name="Google Shape;17472;p18"/>
              <p:cNvSpPr/>
              <p:nvPr/>
            </p:nvSpPr>
            <p:spPr>
              <a:xfrm>
                <a:off x="5252650" y="3228600"/>
                <a:ext cx="457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02" extrusionOk="0">
                    <a:moveTo>
                      <a:pt x="58" y="1"/>
                    </a:moveTo>
                    <a:cubicBezTo>
                      <a:pt x="25" y="1"/>
                      <a:pt x="0" y="22"/>
                      <a:pt x="0" y="80"/>
                    </a:cubicBezTo>
                    <a:cubicBezTo>
                      <a:pt x="0" y="110"/>
                      <a:pt x="0" y="171"/>
                      <a:pt x="61" y="201"/>
                    </a:cubicBezTo>
                    <a:cubicBezTo>
                      <a:pt x="91" y="201"/>
                      <a:pt x="152" y="171"/>
                      <a:pt x="183" y="171"/>
                    </a:cubicBezTo>
                    <a:cubicBezTo>
                      <a:pt x="183" y="110"/>
                      <a:pt x="152" y="80"/>
                      <a:pt x="122" y="19"/>
                    </a:cubicBezTo>
                    <a:cubicBezTo>
                      <a:pt x="100" y="8"/>
                      <a:pt x="77" y="1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73" name="Google Shape;17473;p18"/>
              <p:cNvSpPr/>
              <p:nvPr/>
            </p:nvSpPr>
            <p:spPr>
              <a:xfrm>
                <a:off x="5444900" y="3506425"/>
                <a:ext cx="5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14" extrusionOk="0">
                    <a:moveTo>
                      <a:pt x="152" y="0"/>
                    </a:moveTo>
                    <a:cubicBezTo>
                      <a:pt x="122" y="31"/>
                      <a:pt x="61" y="61"/>
                      <a:pt x="31" y="92"/>
                    </a:cubicBezTo>
                    <a:cubicBezTo>
                      <a:pt x="0" y="152"/>
                      <a:pt x="0" y="213"/>
                      <a:pt x="61" y="213"/>
                    </a:cubicBezTo>
                    <a:cubicBezTo>
                      <a:pt x="122" y="213"/>
                      <a:pt x="183" y="183"/>
                      <a:pt x="213" y="152"/>
                    </a:cubicBezTo>
                    <a:cubicBezTo>
                      <a:pt x="213" y="122"/>
                      <a:pt x="152" y="6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74" name="Google Shape;17474;p18"/>
              <p:cNvSpPr/>
              <p:nvPr/>
            </p:nvSpPr>
            <p:spPr>
              <a:xfrm>
                <a:off x="5314950" y="3308100"/>
                <a:ext cx="6100" cy="367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47" extrusionOk="0">
                    <a:moveTo>
                      <a:pt x="1" y="0"/>
                    </a:moveTo>
                    <a:cubicBezTo>
                      <a:pt x="41" y="60"/>
                      <a:pt x="68" y="146"/>
                      <a:pt x="125" y="146"/>
                    </a:cubicBezTo>
                    <a:cubicBezTo>
                      <a:pt x="154" y="146"/>
                      <a:pt x="192" y="123"/>
                      <a:pt x="244" y="6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75" name="Google Shape;17475;p18"/>
              <p:cNvSpPr/>
              <p:nvPr/>
            </p:nvSpPr>
            <p:spPr>
              <a:xfrm>
                <a:off x="5400075" y="3194875"/>
                <a:ext cx="3800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22" extrusionOk="0">
                    <a:moveTo>
                      <a:pt x="91" y="0"/>
                    </a:moveTo>
                    <a:cubicBezTo>
                      <a:pt x="0" y="0"/>
                      <a:pt x="0" y="61"/>
                      <a:pt x="0" y="91"/>
                    </a:cubicBezTo>
                    <a:cubicBezTo>
                      <a:pt x="0" y="122"/>
                      <a:pt x="61" y="122"/>
                      <a:pt x="61" y="122"/>
                    </a:cubicBezTo>
                    <a:lnTo>
                      <a:pt x="122" y="61"/>
                    </a:lnTo>
                    <a:cubicBezTo>
                      <a:pt x="122" y="31"/>
                      <a:pt x="152" y="31"/>
                      <a:pt x="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76" name="Google Shape;17476;p18"/>
              <p:cNvSpPr/>
              <p:nvPr/>
            </p:nvSpPr>
            <p:spPr>
              <a:xfrm>
                <a:off x="5681975" y="3176300"/>
                <a:ext cx="3825" cy="29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9" extrusionOk="0">
                    <a:moveTo>
                      <a:pt x="104" y="0"/>
                    </a:moveTo>
                    <a:cubicBezTo>
                      <a:pt x="95" y="0"/>
                      <a:pt x="82" y="4"/>
                      <a:pt x="62" y="14"/>
                    </a:cubicBezTo>
                    <a:cubicBezTo>
                      <a:pt x="1" y="74"/>
                      <a:pt x="62" y="105"/>
                      <a:pt x="92" y="105"/>
                    </a:cubicBezTo>
                    <a:cubicBezTo>
                      <a:pt x="92" y="115"/>
                      <a:pt x="95" y="118"/>
                      <a:pt x="101" y="118"/>
                    </a:cubicBezTo>
                    <a:cubicBezTo>
                      <a:pt x="112" y="118"/>
                      <a:pt x="133" y="105"/>
                      <a:pt x="153" y="105"/>
                    </a:cubicBezTo>
                    <a:cubicBezTo>
                      <a:pt x="153" y="74"/>
                      <a:pt x="153" y="14"/>
                      <a:pt x="122" y="14"/>
                    </a:cubicBezTo>
                    <a:cubicBezTo>
                      <a:pt x="122" y="14"/>
                      <a:pt x="122" y="0"/>
                      <a:pt x="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77" name="Google Shape;17477;p18"/>
              <p:cNvSpPr/>
              <p:nvPr/>
            </p:nvSpPr>
            <p:spPr>
              <a:xfrm>
                <a:off x="5267850" y="3427400"/>
                <a:ext cx="382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5" extrusionOk="0">
                    <a:moveTo>
                      <a:pt x="61" y="0"/>
                    </a:moveTo>
                    <a:cubicBezTo>
                      <a:pt x="61" y="0"/>
                      <a:pt x="31" y="31"/>
                      <a:pt x="0" y="31"/>
                    </a:cubicBezTo>
                    <a:cubicBezTo>
                      <a:pt x="0" y="61"/>
                      <a:pt x="0" y="91"/>
                      <a:pt x="0" y="91"/>
                    </a:cubicBezTo>
                    <a:cubicBezTo>
                      <a:pt x="15" y="107"/>
                      <a:pt x="31" y="114"/>
                      <a:pt x="42" y="114"/>
                    </a:cubicBezTo>
                    <a:cubicBezTo>
                      <a:pt x="53" y="114"/>
                      <a:pt x="61" y="107"/>
                      <a:pt x="61" y="91"/>
                    </a:cubicBezTo>
                    <a:cubicBezTo>
                      <a:pt x="152" y="61"/>
                      <a:pt x="91" y="0"/>
                      <a:pt x="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78" name="Google Shape;17478;p18"/>
              <p:cNvSpPr/>
              <p:nvPr/>
            </p:nvSpPr>
            <p:spPr>
              <a:xfrm>
                <a:off x="5500375" y="3158700"/>
                <a:ext cx="610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41" extrusionOk="0">
                    <a:moveTo>
                      <a:pt x="99" y="0"/>
                    </a:moveTo>
                    <a:cubicBezTo>
                      <a:pt x="71" y="0"/>
                      <a:pt x="39" y="22"/>
                      <a:pt x="0" y="79"/>
                    </a:cubicBezTo>
                    <a:lnTo>
                      <a:pt x="243" y="140"/>
                    </a:lnTo>
                    <a:cubicBezTo>
                      <a:pt x="202" y="99"/>
                      <a:pt x="160" y="0"/>
                      <a:pt x="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79" name="Google Shape;17479;p18"/>
              <p:cNvSpPr/>
              <p:nvPr/>
            </p:nvSpPr>
            <p:spPr>
              <a:xfrm>
                <a:off x="5365100" y="3147750"/>
                <a:ext cx="5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14" extrusionOk="0">
                    <a:moveTo>
                      <a:pt x="62" y="1"/>
                    </a:moveTo>
                    <a:cubicBezTo>
                      <a:pt x="31" y="1"/>
                      <a:pt x="1" y="153"/>
                      <a:pt x="1" y="213"/>
                    </a:cubicBezTo>
                    <a:lnTo>
                      <a:pt x="153" y="213"/>
                    </a:lnTo>
                    <a:cubicBezTo>
                      <a:pt x="153" y="153"/>
                      <a:pt x="214" y="1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80" name="Google Shape;17480;p18"/>
              <p:cNvSpPr/>
              <p:nvPr/>
            </p:nvSpPr>
            <p:spPr>
              <a:xfrm>
                <a:off x="5309625" y="3122100"/>
                <a:ext cx="1067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15" extrusionOk="0">
                    <a:moveTo>
                      <a:pt x="214" y="1"/>
                    </a:moveTo>
                    <a:cubicBezTo>
                      <a:pt x="145" y="1"/>
                      <a:pt x="77" y="39"/>
                      <a:pt x="1" y="115"/>
                    </a:cubicBezTo>
                    <a:lnTo>
                      <a:pt x="426" y="115"/>
                    </a:lnTo>
                    <a:cubicBezTo>
                      <a:pt x="350" y="39"/>
                      <a:pt x="282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81" name="Google Shape;17481;p18"/>
              <p:cNvSpPr/>
              <p:nvPr/>
            </p:nvSpPr>
            <p:spPr>
              <a:xfrm>
                <a:off x="5495050" y="3058075"/>
                <a:ext cx="3825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3" extrusionOk="0">
                    <a:moveTo>
                      <a:pt x="61" y="1"/>
                    </a:moveTo>
                    <a:cubicBezTo>
                      <a:pt x="0" y="62"/>
                      <a:pt x="0" y="92"/>
                      <a:pt x="92" y="123"/>
                    </a:cubicBezTo>
                    <a:cubicBezTo>
                      <a:pt x="92" y="123"/>
                      <a:pt x="122" y="92"/>
                      <a:pt x="152" y="92"/>
                    </a:cubicBezTo>
                    <a:cubicBezTo>
                      <a:pt x="152" y="62"/>
                      <a:pt x="152" y="1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82" name="Google Shape;17482;p18"/>
              <p:cNvSpPr/>
              <p:nvPr/>
            </p:nvSpPr>
            <p:spPr>
              <a:xfrm>
                <a:off x="5417550" y="3048975"/>
                <a:ext cx="382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2" extrusionOk="0">
                    <a:moveTo>
                      <a:pt x="91" y="0"/>
                    </a:moveTo>
                    <a:cubicBezTo>
                      <a:pt x="61" y="31"/>
                      <a:pt x="31" y="31"/>
                      <a:pt x="31" y="61"/>
                    </a:cubicBezTo>
                    <a:cubicBezTo>
                      <a:pt x="0" y="61"/>
                      <a:pt x="61" y="122"/>
                      <a:pt x="61" y="122"/>
                    </a:cubicBezTo>
                    <a:cubicBezTo>
                      <a:pt x="122" y="122"/>
                      <a:pt x="152" y="61"/>
                      <a:pt x="152" y="31"/>
                    </a:cubicBezTo>
                    <a:cubicBezTo>
                      <a:pt x="152" y="31"/>
                      <a:pt x="91" y="0"/>
                      <a:pt x="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83" name="Google Shape;17483;p18"/>
              <p:cNvSpPr/>
              <p:nvPr/>
            </p:nvSpPr>
            <p:spPr>
              <a:xfrm>
                <a:off x="5730625" y="3037575"/>
                <a:ext cx="3050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22" extrusionOk="0">
                    <a:moveTo>
                      <a:pt x="61" y="0"/>
                    </a:moveTo>
                    <a:cubicBezTo>
                      <a:pt x="61" y="0"/>
                      <a:pt x="0" y="31"/>
                      <a:pt x="0" y="31"/>
                    </a:cubicBezTo>
                    <a:cubicBezTo>
                      <a:pt x="0" y="122"/>
                      <a:pt x="31" y="122"/>
                      <a:pt x="61" y="122"/>
                    </a:cubicBezTo>
                    <a:cubicBezTo>
                      <a:pt x="122" y="122"/>
                      <a:pt x="122" y="91"/>
                      <a:pt x="122" y="61"/>
                    </a:cubicBezTo>
                    <a:cubicBezTo>
                      <a:pt x="91" y="31"/>
                      <a:pt x="91" y="0"/>
                      <a:pt x="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84" name="Google Shape;17484;p18"/>
              <p:cNvSpPr/>
              <p:nvPr/>
            </p:nvSpPr>
            <p:spPr>
              <a:xfrm>
                <a:off x="5456300" y="3022000"/>
                <a:ext cx="9150" cy="342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137" extrusionOk="0">
                    <a:moveTo>
                      <a:pt x="183" y="0"/>
                    </a:moveTo>
                    <a:cubicBezTo>
                      <a:pt x="122" y="0"/>
                      <a:pt x="61" y="46"/>
                      <a:pt x="0" y="137"/>
                    </a:cubicBezTo>
                    <a:lnTo>
                      <a:pt x="365" y="137"/>
                    </a:lnTo>
                    <a:cubicBezTo>
                      <a:pt x="304" y="46"/>
                      <a:pt x="243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85" name="Google Shape;17485;p18"/>
              <p:cNvSpPr/>
              <p:nvPr/>
            </p:nvSpPr>
            <p:spPr>
              <a:xfrm>
                <a:off x="5881825" y="2944100"/>
                <a:ext cx="4600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23" extrusionOk="0">
                    <a:moveTo>
                      <a:pt x="122" y="1"/>
                    </a:moveTo>
                    <a:cubicBezTo>
                      <a:pt x="92" y="31"/>
                      <a:pt x="62" y="31"/>
                      <a:pt x="62" y="61"/>
                    </a:cubicBezTo>
                    <a:cubicBezTo>
                      <a:pt x="31" y="61"/>
                      <a:pt x="1" y="92"/>
                      <a:pt x="92" y="122"/>
                    </a:cubicBezTo>
                    <a:cubicBezTo>
                      <a:pt x="153" y="122"/>
                      <a:pt x="183" y="61"/>
                      <a:pt x="183" y="31"/>
                    </a:cubicBezTo>
                    <a:cubicBezTo>
                      <a:pt x="183" y="1"/>
                      <a:pt x="122" y="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86" name="Google Shape;17486;p18"/>
              <p:cNvSpPr/>
              <p:nvPr/>
            </p:nvSpPr>
            <p:spPr>
              <a:xfrm>
                <a:off x="5536850" y="2917300"/>
                <a:ext cx="3825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00" extrusionOk="0">
                    <a:moveTo>
                      <a:pt x="32" y="0"/>
                    </a:moveTo>
                    <a:cubicBezTo>
                      <a:pt x="0" y="0"/>
                      <a:pt x="0" y="45"/>
                      <a:pt x="0" y="70"/>
                    </a:cubicBezTo>
                    <a:cubicBezTo>
                      <a:pt x="0" y="100"/>
                      <a:pt x="61" y="100"/>
                      <a:pt x="61" y="100"/>
                    </a:cubicBezTo>
                    <a:lnTo>
                      <a:pt x="122" y="39"/>
                    </a:lnTo>
                    <a:cubicBezTo>
                      <a:pt x="91" y="39"/>
                      <a:pt x="152" y="9"/>
                      <a:pt x="61" y="9"/>
                    </a:cubicBezTo>
                    <a:cubicBezTo>
                      <a:pt x="49" y="3"/>
                      <a:pt x="40" y="0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87" name="Google Shape;17487;p18"/>
              <p:cNvSpPr/>
              <p:nvPr/>
            </p:nvSpPr>
            <p:spPr>
              <a:xfrm>
                <a:off x="5286850" y="2804275"/>
                <a:ext cx="9900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252" extrusionOk="0">
                    <a:moveTo>
                      <a:pt x="198" y="1"/>
                    </a:moveTo>
                    <a:cubicBezTo>
                      <a:pt x="122" y="1"/>
                      <a:pt x="46" y="31"/>
                      <a:pt x="0" y="92"/>
                    </a:cubicBezTo>
                    <a:cubicBezTo>
                      <a:pt x="76" y="198"/>
                      <a:pt x="144" y="252"/>
                      <a:pt x="209" y="252"/>
                    </a:cubicBezTo>
                    <a:cubicBezTo>
                      <a:pt x="274" y="252"/>
                      <a:pt x="334" y="198"/>
                      <a:pt x="395" y="92"/>
                    </a:cubicBezTo>
                    <a:cubicBezTo>
                      <a:pt x="350" y="31"/>
                      <a:pt x="274" y="1"/>
                      <a:pt x="1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88" name="Google Shape;17488;p18"/>
              <p:cNvSpPr/>
              <p:nvPr/>
            </p:nvSpPr>
            <p:spPr>
              <a:xfrm>
                <a:off x="5287600" y="2800300"/>
                <a:ext cx="91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51" extrusionOk="0">
                    <a:moveTo>
                      <a:pt x="183" y="0"/>
                    </a:moveTo>
                    <a:cubicBezTo>
                      <a:pt x="114" y="0"/>
                      <a:pt x="46" y="23"/>
                      <a:pt x="0" y="69"/>
                    </a:cubicBezTo>
                    <a:lnTo>
                      <a:pt x="0" y="251"/>
                    </a:lnTo>
                    <a:lnTo>
                      <a:pt x="365" y="251"/>
                    </a:lnTo>
                    <a:cubicBezTo>
                      <a:pt x="365" y="190"/>
                      <a:pt x="365" y="129"/>
                      <a:pt x="365" y="69"/>
                    </a:cubicBezTo>
                    <a:cubicBezTo>
                      <a:pt x="320" y="23"/>
                      <a:pt x="251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89" name="Google Shape;17489;p18"/>
              <p:cNvSpPr/>
              <p:nvPr/>
            </p:nvSpPr>
            <p:spPr>
              <a:xfrm>
                <a:off x="5287600" y="2799150"/>
                <a:ext cx="9150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115" extrusionOk="0">
                    <a:moveTo>
                      <a:pt x="183" y="1"/>
                    </a:moveTo>
                    <a:cubicBezTo>
                      <a:pt x="122" y="1"/>
                      <a:pt x="61" y="39"/>
                      <a:pt x="0" y="115"/>
                    </a:cubicBezTo>
                    <a:lnTo>
                      <a:pt x="365" y="115"/>
                    </a:lnTo>
                    <a:cubicBezTo>
                      <a:pt x="304" y="39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90" name="Google Shape;17490;p18"/>
              <p:cNvSpPr/>
              <p:nvPr/>
            </p:nvSpPr>
            <p:spPr>
              <a:xfrm>
                <a:off x="5349150" y="3555050"/>
                <a:ext cx="3825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01" extrusionOk="0">
                    <a:moveTo>
                      <a:pt x="92" y="1"/>
                    </a:moveTo>
                    <a:cubicBezTo>
                      <a:pt x="61" y="31"/>
                      <a:pt x="31" y="31"/>
                      <a:pt x="31" y="61"/>
                    </a:cubicBezTo>
                    <a:cubicBezTo>
                      <a:pt x="31" y="61"/>
                      <a:pt x="1" y="92"/>
                      <a:pt x="61" y="92"/>
                    </a:cubicBezTo>
                    <a:cubicBezTo>
                      <a:pt x="73" y="98"/>
                      <a:pt x="83" y="100"/>
                      <a:pt x="93" y="100"/>
                    </a:cubicBezTo>
                    <a:cubicBezTo>
                      <a:pt x="133" y="100"/>
                      <a:pt x="152" y="56"/>
                      <a:pt x="152" y="31"/>
                    </a:cubicBezTo>
                    <a:cubicBezTo>
                      <a:pt x="152" y="1"/>
                      <a:pt x="122" y="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91" name="Google Shape;17491;p18"/>
              <p:cNvSpPr/>
              <p:nvPr/>
            </p:nvSpPr>
            <p:spPr>
              <a:xfrm>
                <a:off x="5513275" y="3550500"/>
                <a:ext cx="382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2" extrusionOk="0">
                    <a:moveTo>
                      <a:pt x="92" y="0"/>
                    </a:moveTo>
                    <a:cubicBezTo>
                      <a:pt x="1" y="31"/>
                      <a:pt x="62" y="91"/>
                      <a:pt x="92" y="91"/>
                    </a:cubicBezTo>
                    <a:cubicBezTo>
                      <a:pt x="92" y="91"/>
                      <a:pt x="123" y="61"/>
                      <a:pt x="153" y="61"/>
                    </a:cubicBezTo>
                    <a:cubicBezTo>
                      <a:pt x="153" y="61"/>
                      <a:pt x="153" y="0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92" name="Google Shape;17492;p18"/>
              <p:cNvSpPr/>
              <p:nvPr/>
            </p:nvSpPr>
            <p:spPr>
              <a:xfrm>
                <a:off x="5411450" y="3401550"/>
                <a:ext cx="2325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3" extrusionOk="0">
                    <a:moveTo>
                      <a:pt x="62" y="1"/>
                    </a:moveTo>
                    <a:cubicBezTo>
                      <a:pt x="31" y="1"/>
                      <a:pt x="31" y="1"/>
                      <a:pt x="1" y="31"/>
                    </a:cubicBezTo>
                    <a:cubicBezTo>
                      <a:pt x="1" y="122"/>
                      <a:pt x="31" y="122"/>
                      <a:pt x="62" y="122"/>
                    </a:cubicBezTo>
                    <a:cubicBezTo>
                      <a:pt x="92" y="122"/>
                      <a:pt x="92" y="92"/>
                      <a:pt x="92" y="62"/>
                    </a:cubicBezTo>
                    <a:cubicBezTo>
                      <a:pt x="92" y="31"/>
                      <a:pt x="92" y="1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93" name="Google Shape;17493;p18"/>
              <p:cNvSpPr/>
              <p:nvPr/>
            </p:nvSpPr>
            <p:spPr>
              <a:xfrm>
                <a:off x="5240475" y="3400025"/>
                <a:ext cx="382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5" extrusionOk="0">
                    <a:moveTo>
                      <a:pt x="62" y="1"/>
                    </a:moveTo>
                    <a:cubicBezTo>
                      <a:pt x="62" y="1"/>
                      <a:pt x="31" y="31"/>
                      <a:pt x="1" y="31"/>
                    </a:cubicBezTo>
                    <a:cubicBezTo>
                      <a:pt x="1" y="62"/>
                      <a:pt x="1" y="92"/>
                      <a:pt x="1" y="92"/>
                    </a:cubicBezTo>
                    <a:cubicBezTo>
                      <a:pt x="16" y="107"/>
                      <a:pt x="31" y="115"/>
                      <a:pt x="43" y="115"/>
                    </a:cubicBezTo>
                    <a:cubicBezTo>
                      <a:pt x="54" y="115"/>
                      <a:pt x="62" y="107"/>
                      <a:pt x="62" y="92"/>
                    </a:cubicBezTo>
                    <a:cubicBezTo>
                      <a:pt x="153" y="62"/>
                      <a:pt x="92" y="1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94" name="Google Shape;17494;p18"/>
              <p:cNvSpPr/>
              <p:nvPr/>
            </p:nvSpPr>
            <p:spPr>
              <a:xfrm>
                <a:off x="5359025" y="3331650"/>
                <a:ext cx="382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2" extrusionOk="0">
                    <a:moveTo>
                      <a:pt x="92" y="0"/>
                    </a:moveTo>
                    <a:cubicBezTo>
                      <a:pt x="1" y="0"/>
                      <a:pt x="1" y="61"/>
                      <a:pt x="1" y="92"/>
                    </a:cubicBezTo>
                    <a:cubicBezTo>
                      <a:pt x="1" y="122"/>
                      <a:pt x="61" y="122"/>
                      <a:pt x="61" y="122"/>
                    </a:cubicBezTo>
                    <a:lnTo>
                      <a:pt x="122" y="61"/>
                    </a:lnTo>
                    <a:cubicBezTo>
                      <a:pt x="122" y="61"/>
                      <a:pt x="153" y="31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95" name="Google Shape;17495;p18"/>
              <p:cNvSpPr/>
              <p:nvPr/>
            </p:nvSpPr>
            <p:spPr>
              <a:xfrm>
                <a:off x="5406900" y="3324800"/>
                <a:ext cx="2300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92" h="123" extrusionOk="0">
                    <a:moveTo>
                      <a:pt x="61" y="1"/>
                    </a:moveTo>
                    <a:cubicBezTo>
                      <a:pt x="61" y="1"/>
                      <a:pt x="31" y="31"/>
                      <a:pt x="1" y="31"/>
                    </a:cubicBezTo>
                    <a:lnTo>
                      <a:pt x="61" y="122"/>
                    </a:lnTo>
                    <a:lnTo>
                      <a:pt x="92" y="62"/>
                    </a:lnTo>
                    <a:cubicBezTo>
                      <a:pt x="92" y="31"/>
                      <a:pt x="9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96" name="Google Shape;17496;p18"/>
              <p:cNvSpPr/>
              <p:nvPr/>
            </p:nvSpPr>
            <p:spPr>
              <a:xfrm>
                <a:off x="5465425" y="303910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2" y="0"/>
                    </a:moveTo>
                    <a:lnTo>
                      <a:pt x="0" y="182"/>
                    </a:lnTo>
                    <a:cubicBezTo>
                      <a:pt x="91" y="152"/>
                      <a:pt x="152" y="91"/>
                      <a:pt x="1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97" name="Google Shape;17497;p18"/>
              <p:cNvSpPr/>
              <p:nvPr/>
            </p:nvSpPr>
            <p:spPr>
              <a:xfrm>
                <a:off x="5474525" y="2838475"/>
                <a:ext cx="382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14" extrusionOk="0">
                    <a:moveTo>
                      <a:pt x="1" y="213"/>
                    </a:moveTo>
                    <a:cubicBezTo>
                      <a:pt x="62" y="153"/>
                      <a:pt x="122" y="61"/>
                      <a:pt x="153" y="1"/>
                    </a:cubicBezTo>
                    <a:cubicBezTo>
                      <a:pt x="122" y="61"/>
                      <a:pt x="62" y="153"/>
                      <a:pt x="1" y="21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98" name="Google Shape;17498;p18"/>
              <p:cNvSpPr/>
              <p:nvPr/>
            </p:nvSpPr>
            <p:spPr>
              <a:xfrm>
                <a:off x="5273925" y="331265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0" y="0"/>
                    </a:moveTo>
                    <a:lnTo>
                      <a:pt x="183" y="183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99" name="Google Shape;17499;p18"/>
              <p:cNvSpPr/>
              <p:nvPr/>
            </p:nvSpPr>
            <p:spPr>
              <a:xfrm>
                <a:off x="5181225" y="3325575"/>
                <a:ext cx="610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44" extrusionOk="0">
                    <a:moveTo>
                      <a:pt x="182" y="0"/>
                    </a:moveTo>
                    <a:cubicBezTo>
                      <a:pt x="30" y="0"/>
                      <a:pt x="0" y="61"/>
                      <a:pt x="30" y="183"/>
                    </a:cubicBezTo>
                    <a:lnTo>
                      <a:pt x="91" y="243"/>
                    </a:lnTo>
                    <a:lnTo>
                      <a:pt x="243" y="31"/>
                    </a:lnTo>
                    <a:lnTo>
                      <a:pt x="18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00" name="Google Shape;17500;p18"/>
              <p:cNvSpPr/>
              <p:nvPr/>
            </p:nvSpPr>
            <p:spPr>
              <a:xfrm>
                <a:off x="5323325" y="3126475"/>
                <a:ext cx="10650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87" extrusionOk="0">
                    <a:moveTo>
                      <a:pt x="30" y="1"/>
                    </a:moveTo>
                    <a:cubicBezTo>
                      <a:pt x="0" y="213"/>
                      <a:pt x="152" y="426"/>
                      <a:pt x="365" y="487"/>
                    </a:cubicBezTo>
                    <a:cubicBezTo>
                      <a:pt x="426" y="274"/>
                      <a:pt x="274" y="31"/>
                      <a:pt x="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01" name="Google Shape;17501;p18"/>
              <p:cNvSpPr/>
              <p:nvPr/>
            </p:nvSpPr>
            <p:spPr>
              <a:xfrm>
                <a:off x="5175575" y="3322700"/>
                <a:ext cx="10225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409" h="301" extrusionOk="0">
                    <a:moveTo>
                      <a:pt x="238" y="1"/>
                    </a:moveTo>
                    <a:cubicBezTo>
                      <a:pt x="153" y="1"/>
                      <a:pt x="81" y="83"/>
                      <a:pt x="44" y="176"/>
                    </a:cubicBezTo>
                    <a:cubicBezTo>
                      <a:pt x="0" y="285"/>
                      <a:pt x="81" y="300"/>
                      <a:pt x="164" y="300"/>
                    </a:cubicBezTo>
                    <a:cubicBezTo>
                      <a:pt x="197" y="300"/>
                      <a:pt x="230" y="298"/>
                      <a:pt x="256" y="298"/>
                    </a:cubicBezTo>
                    <a:lnTo>
                      <a:pt x="408" y="115"/>
                    </a:lnTo>
                    <a:cubicBezTo>
                      <a:pt x="350" y="33"/>
                      <a:pt x="291" y="1"/>
                      <a:pt x="2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02" name="Google Shape;17502;p18"/>
              <p:cNvSpPr/>
              <p:nvPr/>
            </p:nvSpPr>
            <p:spPr>
              <a:xfrm>
                <a:off x="5305825" y="3244225"/>
                <a:ext cx="15225" cy="118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72" extrusionOk="0">
                    <a:moveTo>
                      <a:pt x="391" y="0"/>
                    </a:moveTo>
                    <a:cubicBezTo>
                      <a:pt x="344" y="0"/>
                      <a:pt x="294" y="7"/>
                      <a:pt x="246" y="7"/>
                    </a:cubicBezTo>
                    <a:cubicBezTo>
                      <a:pt x="224" y="7"/>
                      <a:pt x="203" y="6"/>
                      <a:pt x="183" y="2"/>
                    </a:cubicBezTo>
                    <a:lnTo>
                      <a:pt x="1" y="2"/>
                    </a:lnTo>
                    <a:cubicBezTo>
                      <a:pt x="1" y="63"/>
                      <a:pt x="1" y="123"/>
                      <a:pt x="31" y="184"/>
                    </a:cubicBezTo>
                    <a:cubicBezTo>
                      <a:pt x="57" y="339"/>
                      <a:pt x="148" y="471"/>
                      <a:pt x="305" y="471"/>
                    </a:cubicBezTo>
                    <a:cubicBezTo>
                      <a:pt x="333" y="471"/>
                      <a:pt x="364" y="467"/>
                      <a:pt x="396" y="458"/>
                    </a:cubicBezTo>
                    <a:cubicBezTo>
                      <a:pt x="518" y="427"/>
                      <a:pt x="609" y="306"/>
                      <a:pt x="578" y="184"/>
                    </a:cubicBezTo>
                    <a:cubicBezTo>
                      <a:pt x="561" y="27"/>
                      <a:pt x="483" y="0"/>
                      <a:pt x="3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03" name="Google Shape;17503;p18"/>
              <p:cNvSpPr/>
              <p:nvPr/>
            </p:nvSpPr>
            <p:spPr>
              <a:xfrm>
                <a:off x="5228325" y="3249975"/>
                <a:ext cx="1067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50" extrusionOk="0">
                    <a:moveTo>
                      <a:pt x="301" y="1"/>
                    </a:moveTo>
                    <a:cubicBezTo>
                      <a:pt x="243" y="1"/>
                      <a:pt x="188" y="54"/>
                      <a:pt x="153" y="106"/>
                    </a:cubicBezTo>
                    <a:cubicBezTo>
                      <a:pt x="92" y="167"/>
                      <a:pt x="31" y="228"/>
                      <a:pt x="1" y="319"/>
                    </a:cubicBezTo>
                    <a:lnTo>
                      <a:pt x="1" y="349"/>
                    </a:lnTo>
                    <a:cubicBezTo>
                      <a:pt x="92" y="319"/>
                      <a:pt x="153" y="319"/>
                      <a:pt x="244" y="289"/>
                    </a:cubicBezTo>
                    <a:cubicBezTo>
                      <a:pt x="335" y="228"/>
                      <a:pt x="426" y="137"/>
                      <a:pt x="426" y="106"/>
                    </a:cubicBezTo>
                    <a:cubicBezTo>
                      <a:pt x="388" y="29"/>
                      <a:pt x="344" y="1"/>
                      <a:pt x="3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7504" name="Google Shape;17504;p18"/>
            <p:cNvGrpSpPr/>
            <p:nvPr/>
          </p:nvGrpSpPr>
          <p:grpSpPr>
            <a:xfrm>
              <a:off x="6624736" y="-806700"/>
              <a:ext cx="1071808" cy="1164669"/>
              <a:chOff x="6472300" y="2976775"/>
              <a:chExt cx="683900" cy="743200"/>
            </a:xfrm>
          </p:grpSpPr>
          <p:sp>
            <p:nvSpPr>
              <p:cNvPr id="17505" name="Google Shape;17505;p18"/>
              <p:cNvSpPr/>
              <p:nvPr/>
            </p:nvSpPr>
            <p:spPr>
              <a:xfrm>
                <a:off x="6818025" y="3286100"/>
                <a:ext cx="43975" cy="49375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1975" extrusionOk="0">
                    <a:moveTo>
                      <a:pt x="1115" y="1"/>
                    </a:moveTo>
                    <a:cubicBezTo>
                      <a:pt x="877" y="1"/>
                      <a:pt x="533" y="151"/>
                      <a:pt x="0" y="424"/>
                    </a:cubicBezTo>
                    <a:cubicBezTo>
                      <a:pt x="152" y="698"/>
                      <a:pt x="244" y="1032"/>
                      <a:pt x="274" y="1336"/>
                    </a:cubicBezTo>
                    <a:cubicBezTo>
                      <a:pt x="304" y="1640"/>
                      <a:pt x="396" y="1974"/>
                      <a:pt x="791" y="1974"/>
                    </a:cubicBezTo>
                    <a:cubicBezTo>
                      <a:pt x="943" y="1883"/>
                      <a:pt x="851" y="1701"/>
                      <a:pt x="973" y="1610"/>
                    </a:cubicBezTo>
                    <a:lnTo>
                      <a:pt x="1155" y="1427"/>
                    </a:lnTo>
                    <a:cubicBezTo>
                      <a:pt x="1184" y="1429"/>
                      <a:pt x="1211" y="1430"/>
                      <a:pt x="1237" y="1430"/>
                    </a:cubicBezTo>
                    <a:cubicBezTo>
                      <a:pt x="1580" y="1430"/>
                      <a:pt x="1759" y="1247"/>
                      <a:pt x="1703" y="880"/>
                    </a:cubicBezTo>
                    <a:cubicBezTo>
                      <a:pt x="1563" y="271"/>
                      <a:pt x="1434" y="1"/>
                      <a:pt x="1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06" name="Google Shape;17506;p18"/>
              <p:cNvSpPr/>
              <p:nvPr/>
            </p:nvSpPr>
            <p:spPr>
              <a:xfrm>
                <a:off x="6673650" y="3578975"/>
                <a:ext cx="45600" cy="39600"/>
              </a:xfrm>
              <a:custGeom>
                <a:avLst/>
                <a:gdLst/>
                <a:ahLst/>
                <a:cxnLst/>
                <a:rect l="l" t="t" r="r" b="b"/>
                <a:pathLst>
                  <a:path w="1824" h="1584" extrusionOk="0">
                    <a:moveTo>
                      <a:pt x="1036" y="1"/>
                    </a:moveTo>
                    <a:cubicBezTo>
                      <a:pt x="849" y="1"/>
                      <a:pt x="658" y="65"/>
                      <a:pt x="456" y="229"/>
                    </a:cubicBezTo>
                    <a:cubicBezTo>
                      <a:pt x="335" y="351"/>
                      <a:pt x="91" y="290"/>
                      <a:pt x="0" y="472"/>
                    </a:cubicBezTo>
                    <a:cubicBezTo>
                      <a:pt x="91" y="655"/>
                      <a:pt x="335" y="776"/>
                      <a:pt x="335" y="1050"/>
                    </a:cubicBezTo>
                    <a:cubicBezTo>
                      <a:pt x="395" y="1111"/>
                      <a:pt x="456" y="1202"/>
                      <a:pt x="517" y="1263"/>
                    </a:cubicBezTo>
                    <a:cubicBezTo>
                      <a:pt x="651" y="1464"/>
                      <a:pt x="885" y="1583"/>
                      <a:pt x="1120" y="1583"/>
                    </a:cubicBezTo>
                    <a:cubicBezTo>
                      <a:pt x="1204" y="1583"/>
                      <a:pt x="1288" y="1568"/>
                      <a:pt x="1368" y="1536"/>
                    </a:cubicBezTo>
                    <a:cubicBezTo>
                      <a:pt x="1733" y="1415"/>
                      <a:pt x="1794" y="1080"/>
                      <a:pt x="1824" y="746"/>
                    </a:cubicBezTo>
                    <a:cubicBezTo>
                      <a:pt x="1824" y="594"/>
                      <a:pt x="1824" y="442"/>
                      <a:pt x="1824" y="290"/>
                    </a:cubicBezTo>
                    <a:cubicBezTo>
                      <a:pt x="1557" y="130"/>
                      <a:pt x="1300" y="1"/>
                      <a:pt x="10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07" name="Google Shape;17507;p18"/>
              <p:cNvSpPr/>
              <p:nvPr/>
            </p:nvSpPr>
            <p:spPr>
              <a:xfrm>
                <a:off x="6682000" y="3265425"/>
                <a:ext cx="69175" cy="475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1902" extrusionOk="0">
                    <a:moveTo>
                      <a:pt x="2014" y="1"/>
                    </a:moveTo>
                    <a:cubicBezTo>
                      <a:pt x="2002" y="1"/>
                      <a:pt x="1990" y="2"/>
                      <a:pt x="1976" y="5"/>
                    </a:cubicBezTo>
                    <a:cubicBezTo>
                      <a:pt x="1764" y="66"/>
                      <a:pt x="1460" y="66"/>
                      <a:pt x="1338" y="309"/>
                    </a:cubicBezTo>
                    <a:cubicBezTo>
                      <a:pt x="1210" y="617"/>
                      <a:pt x="908" y="816"/>
                      <a:pt x="580" y="816"/>
                    </a:cubicBezTo>
                    <a:cubicBezTo>
                      <a:pt x="519" y="816"/>
                      <a:pt x="457" y="809"/>
                      <a:pt x="396" y="795"/>
                    </a:cubicBezTo>
                    <a:cubicBezTo>
                      <a:pt x="244" y="795"/>
                      <a:pt x="92" y="856"/>
                      <a:pt x="1" y="978"/>
                    </a:cubicBezTo>
                    <a:cubicBezTo>
                      <a:pt x="244" y="1160"/>
                      <a:pt x="578" y="1282"/>
                      <a:pt x="760" y="1555"/>
                    </a:cubicBezTo>
                    <a:cubicBezTo>
                      <a:pt x="853" y="1566"/>
                      <a:pt x="947" y="1569"/>
                      <a:pt x="1040" y="1569"/>
                    </a:cubicBezTo>
                    <a:cubicBezTo>
                      <a:pt x="1163" y="1569"/>
                      <a:pt x="1286" y="1564"/>
                      <a:pt x="1408" y="1564"/>
                    </a:cubicBezTo>
                    <a:cubicBezTo>
                      <a:pt x="1714" y="1564"/>
                      <a:pt x="2013" y="1597"/>
                      <a:pt x="2280" y="1829"/>
                    </a:cubicBezTo>
                    <a:cubicBezTo>
                      <a:pt x="2330" y="1879"/>
                      <a:pt x="2388" y="1901"/>
                      <a:pt x="2445" y="1901"/>
                    </a:cubicBezTo>
                    <a:cubicBezTo>
                      <a:pt x="2595" y="1901"/>
                      <a:pt x="2745" y="1745"/>
                      <a:pt x="2767" y="1525"/>
                    </a:cubicBezTo>
                    <a:cubicBezTo>
                      <a:pt x="2311" y="1251"/>
                      <a:pt x="2098" y="765"/>
                      <a:pt x="2189" y="248"/>
                    </a:cubicBezTo>
                    <a:cubicBezTo>
                      <a:pt x="2161" y="137"/>
                      <a:pt x="2134" y="1"/>
                      <a:pt x="20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08" name="Google Shape;17508;p18"/>
              <p:cNvSpPr/>
              <p:nvPr/>
            </p:nvSpPr>
            <p:spPr>
              <a:xfrm>
                <a:off x="6733675" y="3599875"/>
                <a:ext cx="42575" cy="35750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1430" extrusionOk="0">
                    <a:moveTo>
                      <a:pt x="882" y="1"/>
                    </a:moveTo>
                    <a:cubicBezTo>
                      <a:pt x="760" y="31"/>
                      <a:pt x="608" y="92"/>
                      <a:pt x="517" y="183"/>
                    </a:cubicBezTo>
                    <a:cubicBezTo>
                      <a:pt x="274" y="396"/>
                      <a:pt x="92" y="700"/>
                      <a:pt x="0" y="1004"/>
                    </a:cubicBezTo>
                    <a:cubicBezTo>
                      <a:pt x="244" y="1065"/>
                      <a:pt x="456" y="1156"/>
                      <a:pt x="669" y="1308"/>
                    </a:cubicBezTo>
                    <a:cubicBezTo>
                      <a:pt x="778" y="1393"/>
                      <a:pt x="882" y="1429"/>
                      <a:pt x="981" y="1429"/>
                    </a:cubicBezTo>
                    <a:cubicBezTo>
                      <a:pt x="1131" y="1429"/>
                      <a:pt x="1270" y="1345"/>
                      <a:pt x="1399" y="1217"/>
                    </a:cubicBezTo>
                    <a:cubicBezTo>
                      <a:pt x="1642" y="1004"/>
                      <a:pt x="1703" y="670"/>
                      <a:pt x="1520" y="396"/>
                    </a:cubicBezTo>
                    <a:cubicBezTo>
                      <a:pt x="1399" y="153"/>
                      <a:pt x="1156" y="1"/>
                      <a:pt x="8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09" name="Google Shape;17509;p18"/>
              <p:cNvSpPr/>
              <p:nvPr/>
            </p:nvSpPr>
            <p:spPr>
              <a:xfrm>
                <a:off x="6768625" y="3409575"/>
                <a:ext cx="55500" cy="537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151" extrusionOk="0">
                    <a:moveTo>
                      <a:pt x="561" y="0"/>
                    </a:moveTo>
                    <a:cubicBezTo>
                      <a:pt x="540" y="0"/>
                      <a:pt x="515" y="5"/>
                      <a:pt x="487" y="14"/>
                    </a:cubicBezTo>
                    <a:cubicBezTo>
                      <a:pt x="305" y="44"/>
                      <a:pt x="244" y="257"/>
                      <a:pt x="396" y="379"/>
                    </a:cubicBezTo>
                    <a:cubicBezTo>
                      <a:pt x="669" y="683"/>
                      <a:pt x="396" y="744"/>
                      <a:pt x="183" y="835"/>
                    </a:cubicBezTo>
                    <a:cubicBezTo>
                      <a:pt x="1" y="896"/>
                      <a:pt x="183" y="1078"/>
                      <a:pt x="213" y="1200"/>
                    </a:cubicBezTo>
                    <a:cubicBezTo>
                      <a:pt x="421" y="1377"/>
                      <a:pt x="744" y="1353"/>
                      <a:pt x="929" y="1577"/>
                    </a:cubicBezTo>
                    <a:lnTo>
                      <a:pt x="929" y="1577"/>
                    </a:lnTo>
                    <a:cubicBezTo>
                      <a:pt x="759" y="1726"/>
                      <a:pt x="733" y="1902"/>
                      <a:pt x="852" y="2020"/>
                    </a:cubicBezTo>
                    <a:cubicBezTo>
                      <a:pt x="935" y="2104"/>
                      <a:pt x="1065" y="2151"/>
                      <a:pt x="1169" y="2151"/>
                    </a:cubicBezTo>
                    <a:cubicBezTo>
                      <a:pt x="1255" y="2151"/>
                      <a:pt x="1324" y="2119"/>
                      <a:pt x="1338" y="2051"/>
                    </a:cubicBezTo>
                    <a:cubicBezTo>
                      <a:pt x="1460" y="1595"/>
                      <a:pt x="1946" y="1655"/>
                      <a:pt x="2220" y="1412"/>
                    </a:cubicBezTo>
                    <a:cubicBezTo>
                      <a:pt x="2007" y="1200"/>
                      <a:pt x="1642" y="1108"/>
                      <a:pt x="1490" y="835"/>
                    </a:cubicBezTo>
                    <a:cubicBezTo>
                      <a:pt x="1470" y="836"/>
                      <a:pt x="1451" y="837"/>
                      <a:pt x="1432" y="837"/>
                    </a:cubicBezTo>
                    <a:cubicBezTo>
                      <a:pt x="1050" y="837"/>
                      <a:pt x="905" y="547"/>
                      <a:pt x="761" y="257"/>
                    </a:cubicBezTo>
                    <a:cubicBezTo>
                      <a:pt x="709" y="129"/>
                      <a:pt x="680" y="0"/>
                      <a:pt x="5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10" name="Google Shape;17510;p18"/>
              <p:cNvSpPr/>
              <p:nvPr/>
            </p:nvSpPr>
            <p:spPr>
              <a:xfrm>
                <a:off x="6564225" y="3276100"/>
                <a:ext cx="34975" cy="3772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1509" extrusionOk="0">
                    <a:moveTo>
                      <a:pt x="752" y="1"/>
                    </a:moveTo>
                    <a:cubicBezTo>
                      <a:pt x="415" y="1"/>
                      <a:pt x="118" y="209"/>
                      <a:pt x="61" y="551"/>
                    </a:cubicBezTo>
                    <a:cubicBezTo>
                      <a:pt x="0" y="794"/>
                      <a:pt x="0" y="1037"/>
                      <a:pt x="0" y="1280"/>
                    </a:cubicBezTo>
                    <a:cubicBezTo>
                      <a:pt x="50" y="1405"/>
                      <a:pt x="120" y="1509"/>
                      <a:pt x="278" y="1509"/>
                    </a:cubicBezTo>
                    <a:cubicBezTo>
                      <a:pt x="313" y="1509"/>
                      <a:pt x="352" y="1504"/>
                      <a:pt x="395" y="1493"/>
                    </a:cubicBezTo>
                    <a:cubicBezTo>
                      <a:pt x="608" y="1462"/>
                      <a:pt x="821" y="1371"/>
                      <a:pt x="1003" y="1250"/>
                    </a:cubicBezTo>
                    <a:cubicBezTo>
                      <a:pt x="1277" y="1067"/>
                      <a:pt x="1398" y="703"/>
                      <a:pt x="1277" y="399"/>
                    </a:cubicBezTo>
                    <a:cubicBezTo>
                      <a:pt x="1246" y="155"/>
                      <a:pt x="1034" y="3"/>
                      <a:pt x="821" y="3"/>
                    </a:cubicBezTo>
                    <a:cubicBezTo>
                      <a:pt x="798" y="2"/>
                      <a:pt x="775" y="1"/>
                      <a:pt x="7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11" name="Google Shape;17511;p18"/>
              <p:cNvSpPr/>
              <p:nvPr/>
            </p:nvSpPr>
            <p:spPr>
              <a:xfrm>
                <a:off x="6500375" y="3477550"/>
                <a:ext cx="35750" cy="3117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7" extrusionOk="0">
                    <a:moveTo>
                      <a:pt x="609" y="0"/>
                    </a:moveTo>
                    <a:cubicBezTo>
                      <a:pt x="305" y="31"/>
                      <a:pt x="62" y="274"/>
                      <a:pt x="31" y="578"/>
                    </a:cubicBezTo>
                    <a:cubicBezTo>
                      <a:pt x="1" y="882"/>
                      <a:pt x="396" y="1247"/>
                      <a:pt x="761" y="1247"/>
                    </a:cubicBezTo>
                    <a:cubicBezTo>
                      <a:pt x="1095" y="1216"/>
                      <a:pt x="1430" y="943"/>
                      <a:pt x="1430" y="639"/>
                    </a:cubicBezTo>
                    <a:cubicBezTo>
                      <a:pt x="1308" y="274"/>
                      <a:pt x="1004" y="0"/>
                      <a:pt x="6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12" name="Google Shape;17512;p18"/>
              <p:cNvSpPr/>
              <p:nvPr/>
            </p:nvSpPr>
            <p:spPr>
              <a:xfrm>
                <a:off x="6833225" y="3434300"/>
                <a:ext cx="395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581" h="2075" extrusionOk="0">
                    <a:moveTo>
                      <a:pt x="430" y="0"/>
                    </a:moveTo>
                    <a:cubicBezTo>
                      <a:pt x="307" y="0"/>
                      <a:pt x="254" y="115"/>
                      <a:pt x="183" y="211"/>
                    </a:cubicBezTo>
                    <a:cubicBezTo>
                      <a:pt x="152" y="454"/>
                      <a:pt x="395" y="697"/>
                      <a:pt x="152" y="940"/>
                    </a:cubicBezTo>
                    <a:cubicBezTo>
                      <a:pt x="274" y="1183"/>
                      <a:pt x="213" y="1487"/>
                      <a:pt x="0" y="1700"/>
                    </a:cubicBezTo>
                    <a:cubicBezTo>
                      <a:pt x="141" y="1963"/>
                      <a:pt x="312" y="2075"/>
                      <a:pt x="507" y="2075"/>
                    </a:cubicBezTo>
                    <a:cubicBezTo>
                      <a:pt x="650" y="2075"/>
                      <a:pt x="806" y="2015"/>
                      <a:pt x="973" y="1913"/>
                    </a:cubicBezTo>
                    <a:cubicBezTo>
                      <a:pt x="1125" y="1791"/>
                      <a:pt x="1307" y="1639"/>
                      <a:pt x="1459" y="1518"/>
                    </a:cubicBezTo>
                    <a:cubicBezTo>
                      <a:pt x="1581" y="1062"/>
                      <a:pt x="1034" y="1062"/>
                      <a:pt x="912" y="758"/>
                    </a:cubicBezTo>
                    <a:cubicBezTo>
                      <a:pt x="912" y="545"/>
                      <a:pt x="943" y="332"/>
                      <a:pt x="730" y="211"/>
                    </a:cubicBezTo>
                    <a:cubicBezTo>
                      <a:pt x="669" y="150"/>
                      <a:pt x="608" y="89"/>
                      <a:pt x="547" y="28"/>
                    </a:cubicBezTo>
                    <a:cubicBezTo>
                      <a:pt x="502" y="9"/>
                      <a:pt x="464" y="0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13" name="Google Shape;17513;p18"/>
              <p:cNvSpPr/>
              <p:nvPr/>
            </p:nvSpPr>
            <p:spPr>
              <a:xfrm>
                <a:off x="6802075" y="3367700"/>
                <a:ext cx="35725" cy="48325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933" extrusionOk="0">
                    <a:moveTo>
                      <a:pt x="1134" y="1"/>
                    </a:moveTo>
                    <a:cubicBezTo>
                      <a:pt x="1018" y="1"/>
                      <a:pt x="920" y="95"/>
                      <a:pt x="821" y="169"/>
                    </a:cubicBezTo>
                    <a:cubicBezTo>
                      <a:pt x="638" y="291"/>
                      <a:pt x="973" y="686"/>
                      <a:pt x="517" y="686"/>
                    </a:cubicBezTo>
                    <a:cubicBezTo>
                      <a:pt x="456" y="656"/>
                      <a:pt x="395" y="595"/>
                      <a:pt x="334" y="534"/>
                    </a:cubicBezTo>
                    <a:lnTo>
                      <a:pt x="334" y="352"/>
                    </a:lnTo>
                    <a:cubicBezTo>
                      <a:pt x="291" y="336"/>
                      <a:pt x="255" y="329"/>
                      <a:pt x="225" y="329"/>
                    </a:cubicBezTo>
                    <a:cubicBezTo>
                      <a:pt x="28" y="329"/>
                      <a:pt x="106" y="641"/>
                      <a:pt x="0" y="747"/>
                    </a:cubicBezTo>
                    <a:cubicBezTo>
                      <a:pt x="274" y="1081"/>
                      <a:pt x="608" y="1385"/>
                      <a:pt x="608" y="1932"/>
                    </a:cubicBezTo>
                    <a:cubicBezTo>
                      <a:pt x="1034" y="1537"/>
                      <a:pt x="1307" y="990"/>
                      <a:pt x="1368" y="412"/>
                    </a:cubicBezTo>
                    <a:cubicBezTo>
                      <a:pt x="1429" y="260"/>
                      <a:pt x="1398" y="78"/>
                      <a:pt x="1216" y="17"/>
                    </a:cubicBezTo>
                    <a:cubicBezTo>
                      <a:pt x="1187" y="6"/>
                      <a:pt x="1160" y="1"/>
                      <a:pt x="1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14" name="Google Shape;17514;p18"/>
              <p:cNvSpPr/>
              <p:nvPr/>
            </p:nvSpPr>
            <p:spPr>
              <a:xfrm>
                <a:off x="6960875" y="3189550"/>
                <a:ext cx="31950" cy="27375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1095" extrusionOk="0">
                    <a:moveTo>
                      <a:pt x="670" y="0"/>
                    </a:moveTo>
                    <a:cubicBezTo>
                      <a:pt x="244" y="0"/>
                      <a:pt x="1" y="183"/>
                      <a:pt x="1" y="578"/>
                    </a:cubicBezTo>
                    <a:cubicBezTo>
                      <a:pt x="31" y="973"/>
                      <a:pt x="274" y="1095"/>
                      <a:pt x="639" y="1095"/>
                    </a:cubicBezTo>
                    <a:cubicBezTo>
                      <a:pt x="1065" y="1095"/>
                      <a:pt x="1277" y="882"/>
                      <a:pt x="1277" y="517"/>
                    </a:cubicBezTo>
                    <a:cubicBezTo>
                      <a:pt x="1247" y="122"/>
                      <a:pt x="1004" y="0"/>
                      <a:pt x="6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15" name="Google Shape;17515;p18"/>
              <p:cNvSpPr/>
              <p:nvPr/>
            </p:nvSpPr>
            <p:spPr>
              <a:xfrm>
                <a:off x="6564225" y="3581425"/>
                <a:ext cx="37250" cy="26075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1043" extrusionOk="0">
                    <a:moveTo>
                      <a:pt x="492" y="1"/>
                    </a:moveTo>
                    <a:cubicBezTo>
                      <a:pt x="224" y="1"/>
                      <a:pt x="0" y="251"/>
                      <a:pt x="0" y="526"/>
                    </a:cubicBezTo>
                    <a:cubicBezTo>
                      <a:pt x="0" y="861"/>
                      <a:pt x="395" y="1043"/>
                      <a:pt x="1003" y="1043"/>
                    </a:cubicBezTo>
                    <a:cubicBezTo>
                      <a:pt x="1277" y="1043"/>
                      <a:pt x="1490" y="830"/>
                      <a:pt x="1459" y="587"/>
                    </a:cubicBezTo>
                    <a:cubicBezTo>
                      <a:pt x="1490" y="313"/>
                      <a:pt x="1034" y="9"/>
                      <a:pt x="578" y="9"/>
                    </a:cubicBezTo>
                    <a:cubicBezTo>
                      <a:pt x="549" y="4"/>
                      <a:pt x="520" y="1"/>
                      <a:pt x="4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16" name="Google Shape;17516;p18"/>
              <p:cNvSpPr/>
              <p:nvPr/>
            </p:nvSpPr>
            <p:spPr>
              <a:xfrm>
                <a:off x="6947975" y="3475675"/>
                <a:ext cx="44675" cy="2197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879" extrusionOk="0">
                    <a:moveTo>
                      <a:pt x="1338" y="1"/>
                    </a:moveTo>
                    <a:cubicBezTo>
                      <a:pt x="1265" y="1"/>
                      <a:pt x="1191" y="24"/>
                      <a:pt x="1125" y="75"/>
                    </a:cubicBezTo>
                    <a:cubicBezTo>
                      <a:pt x="1043" y="189"/>
                      <a:pt x="910" y="251"/>
                      <a:pt x="775" y="251"/>
                    </a:cubicBezTo>
                    <a:cubicBezTo>
                      <a:pt x="658" y="251"/>
                      <a:pt x="541" y="205"/>
                      <a:pt x="456" y="106"/>
                    </a:cubicBezTo>
                    <a:cubicBezTo>
                      <a:pt x="422" y="89"/>
                      <a:pt x="388" y="81"/>
                      <a:pt x="355" y="81"/>
                    </a:cubicBezTo>
                    <a:cubicBezTo>
                      <a:pt x="269" y="81"/>
                      <a:pt x="187" y="131"/>
                      <a:pt x="122" y="197"/>
                    </a:cubicBezTo>
                    <a:cubicBezTo>
                      <a:pt x="30" y="288"/>
                      <a:pt x="0" y="410"/>
                      <a:pt x="61" y="531"/>
                    </a:cubicBezTo>
                    <a:cubicBezTo>
                      <a:pt x="148" y="728"/>
                      <a:pt x="805" y="878"/>
                      <a:pt x="1255" y="878"/>
                    </a:cubicBezTo>
                    <a:cubicBezTo>
                      <a:pt x="1430" y="878"/>
                      <a:pt x="1574" y="856"/>
                      <a:pt x="1641" y="805"/>
                    </a:cubicBezTo>
                    <a:cubicBezTo>
                      <a:pt x="1702" y="714"/>
                      <a:pt x="1763" y="592"/>
                      <a:pt x="1763" y="501"/>
                    </a:cubicBezTo>
                    <a:cubicBezTo>
                      <a:pt x="1786" y="225"/>
                      <a:pt x="1565" y="1"/>
                      <a:pt x="13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17" name="Google Shape;17517;p18"/>
              <p:cNvSpPr/>
              <p:nvPr/>
            </p:nvSpPr>
            <p:spPr>
              <a:xfrm>
                <a:off x="6726075" y="3468600"/>
                <a:ext cx="349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1544" extrusionOk="0">
                    <a:moveTo>
                      <a:pt x="876" y="0"/>
                    </a:moveTo>
                    <a:cubicBezTo>
                      <a:pt x="681" y="0"/>
                      <a:pt x="512" y="164"/>
                      <a:pt x="487" y="389"/>
                    </a:cubicBezTo>
                    <a:cubicBezTo>
                      <a:pt x="426" y="601"/>
                      <a:pt x="426" y="875"/>
                      <a:pt x="92" y="905"/>
                    </a:cubicBezTo>
                    <a:cubicBezTo>
                      <a:pt x="92" y="905"/>
                      <a:pt x="61" y="905"/>
                      <a:pt x="31" y="966"/>
                    </a:cubicBezTo>
                    <a:cubicBezTo>
                      <a:pt x="1" y="997"/>
                      <a:pt x="31" y="1027"/>
                      <a:pt x="92" y="1057"/>
                    </a:cubicBezTo>
                    <a:cubicBezTo>
                      <a:pt x="153" y="1240"/>
                      <a:pt x="213" y="1392"/>
                      <a:pt x="274" y="1544"/>
                    </a:cubicBezTo>
                    <a:cubicBezTo>
                      <a:pt x="487" y="1513"/>
                      <a:pt x="517" y="1270"/>
                      <a:pt x="730" y="1270"/>
                    </a:cubicBezTo>
                    <a:cubicBezTo>
                      <a:pt x="1156" y="1270"/>
                      <a:pt x="1216" y="966"/>
                      <a:pt x="1308" y="662"/>
                    </a:cubicBezTo>
                    <a:cubicBezTo>
                      <a:pt x="1399" y="358"/>
                      <a:pt x="1338" y="115"/>
                      <a:pt x="1004" y="24"/>
                    </a:cubicBezTo>
                    <a:cubicBezTo>
                      <a:pt x="961" y="8"/>
                      <a:pt x="917" y="0"/>
                      <a:pt x="8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18" name="Google Shape;17518;p18"/>
              <p:cNvSpPr/>
              <p:nvPr/>
            </p:nvSpPr>
            <p:spPr>
              <a:xfrm>
                <a:off x="6636400" y="3319800"/>
                <a:ext cx="35000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1487" extrusionOk="0">
                    <a:moveTo>
                      <a:pt x="585" y="0"/>
                    </a:moveTo>
                    <a:cubicBezTo>
                      <a:pt x="315" y="0"/>
                      <a:pt x="186" y="175"/>
                      <a:pt x="1" y="626"/>
                    </a:cubicBezTo>
                    <a:cubicBezTo>
                      <a:pt x="153" y="809"/>
                      <a:pt x="457" y="869"/>
                      <a:pt x="335" y="1204"/>
                    </a:cubicBezTo>
                    <a:cubicBezTo>
                      <a:pt x="406" y="1345"/>
                      <a:pt x="458" y="1486"/>
                      <a:pt x="591" y="1486"/>
                    </a:cubicBezTo>
                    <a:cubicBezTo>
                      <a:pt x="630" y="1486"/>
                      <a:pt x="676" y="1474"/>
                      <a:pt x="730" y="1447"/>
                    </a:cubicBezTo>
                    <a:cubicBezTo>
                      <a:pt x="1125" y="1234"/>
                      <a:pt x="1399" y="961"/>
                      <a:pt x="1308" y="444"/>
                    </a:cubicBezTo>
                    <a:cubicBezTo>
                      <a:pt x="1217" y="353"/>
                      <a:pt x="1308" y="140"/>
                      <a:pt x="1095" y="110"/>
                    </a:cubicBezTo>
                    <a:cubicBezTo>
                      <a:pt x="878" y="41"/>
                      <a:pt x="715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19" name="Google Shape;17519;p18"/>
              <p:cNvSpPr/>
              <p:nvPr/>
            </p:nvSpPr>
            <p:spPr>
              <a:xfrm>
                <a:off x="6659975" y="3690325"/>
                <a:ext cx="28125" cy="2965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186" extrusionOk="0">
                    <a:moveTo>
                      <a:pt x="638" y="0"/>
                    </a:moveTo>
                    <a:cubicBezTo>
                      <a:pt x="304" y="0"/>
                      <a:pt x="61" y="122"/>
                      <a:pt x="30" y="517"/>
                    </a:cubicBezTo>
                    <a:cubicBezTo>
                      <a:pt x="0" y="821"/>
                      <a:pt x="213" y="1094"/>
                      <a:pt x="517" y="1185"/>
                    </a:cubicBezTo>
                    <a:cubicBezTo>
                      <a:pt x="790" y="1185"/>
                      <a:pt x="1094" y="882"/>
                      <a:pt x="1125" y="426"/>
                    </a:cubicBezTo>
                    <a:cubicBezTo>
                      <a:pt x="1125" y="182"/>
                      <a:pt x="1003" y="0"/>
                      <a:pt x="6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20" name="Google Shape;17520;p18"/>
              <p:cNvSpPr/>
              <p:nvPr/>
            </p:nvSpPr>
            <p:spPr>
              <a:xfrm>
                <a:off x="6900100" y="3608500"/>
                <a:ext cx="41800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104" extrusionOk="0">
                    <a:moveTo>
                      <a:pt x="870" y="0"/>
                    </a:moveTo>
                    <a:cubicBezTo>
                      <a:pt x="489" y="0"/>
                      <a:pt x="189" y="331"/>
                      <a:pt x="0" y="993"/>
                    </a:cubicBezTo>
                    <a:cubicBezTo>
                      <a:pt x="40" y="984"/>
                      <a:pt x="80" y="980"/>
                      <a:pt x="121" y="980"/>
                    </a:cubicBezTo>
                    <a:cubicBezTo>
                      <a:pt x="345" y="980"/>
                      <a:pt x="569" y="1104"/>
                      <a:pt x="787" y="1104"/>
                    </a:cubicBezTo>
                    <a:cubicBezTo>
                      <a:pt x="912" y="1104"/>
                      <a:pt x="1035" y="1063"/>
                      <a:pt x="1155" y="933"/>
                    </a:cubicBezTo>
                    <a:cubicBezTo>
                      <a:pt x="1136" y="904"/>
                      <a:pt x="1132" y="896"/>
                      <a:pt x="1133" y="896"/>
                    </a:cubicBezTo>
                    <a:lnTo>
                      <a:pt x="1133" y="896"/>
                    </a:lnTo>
                    <a:cubicBezTo>
                      <a:pt x="1134" y="896"/>
                      <a:pt x="1137" y="899"/>
                      <a:pt x="1140" y="902"/>
                    </a:cubicBezTo>
                    <a:lnTo>
                      <a:pt x="1140" y="902"/>
                    </a:lnTo>
                    <a:cubicBezTo>
                      <a:pt x="1148" y="910"/>
                      <a:pt x="1155" y="918"/>
                      <a:pt x="1155" y="933"/>
                    </a:cubicBezTo>
                    <a:cubicBezTo>
                      <a:pt x="1398" y="933"/>
                      <a:pt x="1611" y="872"/>
                      <a:pt x="1642" y="598"/>
                    </a:cubicBezTo>
                    <a:cubicBezTo>
                      <a:pt x="1672" y="325"/>
                      <a:pt x="1459" y="173"/>
                      <a:pt x="1216" y="82"/>
                    </a:cubicBezTo>
                    <a:cubicBezTo>
                      <a:pt x="1094" y="27"/>
                      <a:pt x="979" y="0"/>
                      <a:pt x="8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21" name="Google Shape;17521;p18"/>
              <p:cNvSpPr/>
              <p:nvPr/>
            </p:nvSpPr>
            <p:spPr>
              <a:xfrm>
                <a:off x="6472300" y="3216850"/>
                <a:ext cx="31900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1276" h="1059" extrusionOk="0">
                    <a:moveTo>
                      <a:pt x="526" y="0"/>
                    </a:moveTo>
                    <a:cubicBezTo>
                      <a:pt x="218" y="0"/>
                      <a:pt x="1" y="263"/>
                      <a:pt x="30" y="580"/>
                    </a:cubicBezTo>
                    <a:cubicBezTo>
                      <a:pt x="91" y="899"/>
                      <a:pt x="357" y="1059"/>
                      <a:pt x="626" y="1059"/>
                    </a:cubicBezTo>
                    <a:cubicBezTo>
                      <a:pt x="896" y="1059"/>
                      <a:pt x="1170" y="899"/>
                      <a:pt x="1246" y="580"/>
                    </a:cubicBezTo>
                    <a:cubicBezTo>
                      <a:pt x="1276" y="307"/>
                      <a:pt x="911" y="3"/>
                      <a:pt x="577" y="3"/>
                    </a:cubicBezTo>
                    <a:cubicBezTo>
                      <a:pt x="560" y="1"/>
                      <a:pt x="543" y="0"/>
                      <a:pt x="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22" name="Google Shape;17522;p18"/>
              <p:cNvSpPr/>
              <p:nvPr/>
            </p:nvSpPr>
            <p:spPr>
              <a:xfrm>
                <a:off x="7072575" y="3500125"/>
                <a:ext cx="3422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238" extrusionOk="0">
                    <a:moveTo>
                      <a:pt x="960" y="1"/>
                    </a:moveTo>
                    <a:cubicBezTo>
                      <a:pt x="608" y="1"/>
                      <a:pt x="387" y="262"/>
                      <a:pt x="183" y="556"/>
                    </a:cubicBezTo>
                    <a:cubicBezTo>
                      <a:pt x="1" y="739"/>
                      <a:pt x="92" y="1073"/>
                      <a:pt x="335" y="1164"/>
                    </a:cubicBezTo>
                    <a:cubicBezTo>
                      <a:pt x="405" y="1214"/>
                      <a:pt x="484" y="1237"/>
                      <a:pt x="562" y="1237"/>
                    </a:cubicBezTo>
                    <a:cubicBezTo>
                      <a:pt x="724" y="1237"/>
                      <a:pt x="882" y="1136"/>
                      <a:pt x="943" y="951"/>
                    </a:cubicBezTo>
                    <a:cubicBezTo>
                      <a:pt x="1065" y="678"/>
                      <a:pt x="1217" y="374"/>
                      <a:pt x="1369" y="100"/>
                    </a:cubicBezTo>
                    <a:cubicBezTo>
                      <a:pt x="1214" y="31"/>
                      <a:pt x="1080" y="1"/>
                      <a:pt x="9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23" name="Google Shape;17523;p18"/>
              <p:cNvSpPr/>
              <p:nvPr/>
            </p:nvSpPr>
            <p:spPr>
              <a:xfrm>
                <a:off x="7116725" y="3596800"/>
                <a:ext cx="31125" cy="27425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1097" extrusionOk="0">
                    <a:moveTo>
                      <a:pt x="654" y="0"/>
                    </a:moveTo>
                    <a:cubicBezTo>
                      <a:pt x="357" y="0"/>
                      <a:pt x="1" y="286"/>
                      <a:pt x="59" y="489"/>
                    </a:cubicBezTo>
                    <a:cubicBezTo>
                      <a:pt x="89" y="823"/>
                      <a:pt x="363" y="1066"/>
                      <a:pt x="667" y="1097"/>
                    </a:cubicBezTo>
                    <a:cubicBezTo>
                      <a:pt x="940" y="1097"/>
                      <a:pt x="1214" y="914"/>
                      <a:pt x="1244" y="610"/>
                    </a:cubicBezTo>
                    <a:cubicBezTo>
                      <a:pt x="1214" y="306"/>
                      <a:pt x="1001" y="33"/>
                      <a:pt x="697" y="2"/>
                    </a:cubicBezTo>
                    <a:cubicBezTo>
                      <a:pt x="683" y="1"/>
                      <a:pt x="668" y="0"/>
                      <a:pt x="6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24" name="Google Shape;17524;p18"/>
              <p:cNvSpPr/>
              <p:nvPr/>
            </p:nvSpPr>
            <p:spPr>
              <a:xfrm>
                <a:off x="6577900" y="3415225"/>
                <a:ext cx="34225" cy="388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552" extrusionOk="0">
                    <a:moveTo>
                      <a:pt x="31" y="1"/>
                    </a:moveTo>
                    <a:lnTo>
                      <a:pt x="31" y="1"/>
                    </a:lnTo>
                    <a:cubicBezTo>
                      <a:pt x="213" y="305"/>
                      <a:pt x="213" y="700"/>
                      <a:pt x="0" y="974"/>
                    </a:cubicBezTo>
                    <a:cubicBezTo>
                      <a:pt x="213" y="1308"/>
                      <a:pt x="791" y="1065"/>
                      <a:pt x="912" y="1551"/>
                    </a:cubicBezTo>
                    <a:cubicBezTo>
                      <a:pt x="1368" y="1338"/>
                      <a:pt x="1247" y="913"/>
                      <a:pt x="1368" y="487"/>
                    </a:cubicBezTo>
                    <a:cubicBezTo>
                      <a:pt x="912" y="366"/>
                      <a:pt x="456" y="214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25" name="Google Shape;17525;p18"/>
              <p:cNvSpPr/>
              <p:nvPr/>
            </p:nvSpPr>
            <p:spPr>
              <a:xfrm>
                <a:off x="6659200" y="3234375"/>
                <a:ext cx="36500" cy="3185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274" extrusionOk="0">
                    <a:moveTo>
                      <a:pt x="761" y="1"/>
                    </a:moveTo>
                    <a:cubicBezTo>
                      <a:pt x="761" y="274"/>
                      <a:pt x="578" y="335"/>
                      <a:pt x="396" y="426"/>
                    </a:cubicBezTo>
                    <a:cubicBezTo>
                      <a:pt x="92" y="548"/>
                      <a:pt x="1" y="1156"/>
                      <a:pt x="213" y="1247"/>
                    </a:cubicBezTo>
                    <a:cubicBezTo>
                      <a:pt x="263" y="1265"/>
                      <a:pt x="311" y="1273"/>
                      <a:pt x="357" y="1273"/>
                    </a:cubicBezTo>
                    <a:cubicBezTo>
                      <a:pt x="619" y="1273"/>
                      <a:pt x="818" y="1012"/>
                      <a:pt x="973" y="882"/>
                    </a:cubicBezTo>
                    <a:cubicBezTo>
                      <a:pt x="1156" y="730"/>
                      <a:pt x="1460" y="609"/>
                      <a:pt x="1399" y="274"/>
                    </a:cubicBezTo>
                    <a:cubicBezTo>
                      <a:pt x="1338" y="183"/>
                      <a:pt x="1277" y="122"/>
                      <a:pt x="1217" y="92"/>
                    </a:cubicBezTo>
                    <a:cubicBezTo>
                      <a:pt x="1065" y="31"/>
                      <a:pt x="913" y="31"/>
                      <a:pt x="761" y="31"/>
                    </a:cubicBezTo>
                    <a:lnTo>
                      <a:pt x="7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26" name="Google Shape;17526;p18"/>
              <p:cNvSpPr/>
              <p:nvPr/>
            </p:nvSpPr>
            <p:spPr>
              <a:xfrm>
                <a:off x="6677450" y="3289625"/>
                <a:ext cx="28350" cy="37075"/>
              </a:xfrm>
              <a:custGeom>
                <a:avLst/>
                <a:gdLst/>
                <a:ahLst/>
                <a:cxnLst/>
                <a:rect l="l" t="t" r="r" b="b"/>
                <a:pathLst>
                  <a:path w="1134" h="1483" extrusionOk="0">
                    <a:moveTo>
                      <a:pt x="715" y="0"/>
                    </a:moveTo>
                    <a:cubicBezTo>
                      <a:pt x="673" y="0"/>
                      <a:pt x="628" y="3"/>
                      <a:pt x="578" y="10"/>
                    </a:cubicBezTo>
                    <a:lnTo>
                      <a:pt x="213" y="10"/>
                    </a:lnTo>
                    <a:cubicBezTo>
                      <a:pt x="31" y="131"/>
                      <a:pt x="0" y="374"/>
                      <a:pt x="152" y="526"/>
                    </a:cubicBezTo>
                    <a:cubicBezTo>
                      <a:pt x="395" y="769"/>
                      <a:pt x="243" y="1013"/>
                      <a:pt x="243" y="1286"/>
                    </a:cubicBezTo>
                    <a:cubicBezTo>
                      <a:pt x="274" y="1347"/>
                      <a:pt x="335" y="1408"/>
                      <a:pt x="395" y="1438"/>
                    </a:cubicBezTo>
                    <a:cubicBezTo>
                      <a:pt x="451" y="1470"/>
                      <a:pt x="496" y="1483"/>
                      <a:pt x="533" y="1483"/>
                    </a:cubicBezTo>
                    <a:cubicBezTo>
                      <a:pt x="640" y="1483"/>
                      <a:pt x="685" y="1376"/>
                      <a:pt x="730" y="1286"/>
                    </a:cubicBezTo>
                    <a:cubicBezTo>
                      <a:pt x="730" y="1043"/>
                      <a:pt x="790" y="769"/>
                      <a:pt x="942" y="587"/>
                    </a:cubicBezTo>
                    <a:cubicBezTo>
                      <a:pt x="1133" y="233"/>
                      <a:pt x="1080" y="0"/>
                      <a:pt x="7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27" name="Google Shape;17527;p18"/>
              <p:cNvSpPr/>
              <p:nvPr/>
            </p:nvSpPr>
            <p:spPr>
              <a:xfrm>
                <a:off x="6662250" y="3188025"/>
                <a:ext cx="34225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402" extrusionOk="0">
                    <a:moveTo>
                      <a:pt x="578" y="1"/>
                    </a:moveTo>
                    <a:cubicBezTo>
                      <a:pt x="0" y="700"/>
                      <a:pt x="0" y="791"/>
                      <a:pt x="760" y="1156"/>
                    </a:cubicBezTo>
                    <a:cubicBezTo>
                      <a:pt x="851" y="1216"/>
                      <a:pt x="943" y="1277"/>
                      <a:pt x="1034" y="1368"/>
                    </a:cubicBezTo>
                    <a:cubicBezTo>
                      <a:pt x="1057" y="1392"/>
                      <a:pt x="1089" y="1402"/>
                      <a:pt x="1122" y="1402"/>
                    </a:cubicBezTo>
                    <a:cubicBezTo>
                      <a:pt x="1174" y="1402"/>
                      <a:pt x="1228" y="1376"/>
                      <a:pt x="1247" y="1338"/>
                    </a:cubicBezTo>
                    <a:cubicBezTo>
                      <a:pt x="1307" y="1247"/>
                      <a:pt x="1368" y="1125"/>
                      <a:pt x="1338" y="1095"/>
                    </a:cubicBezTo>
                    <a:cubicBezTo>
                      <a:pt x="1064" y="730"/>
                      <a:pt x="973" y="274"/>
                      <a:pt x="5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28" name="Google Shape;17528;p18"/>
              <p:cNvSpPr/>
              <p:nvPr/>
            </p:nvSpPr>
            <p:spPr>
              <a:xfrm>
                <a:off x="6666800" y="3349550"/>
                <a:ext cx="38775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1010" extrusionOk="0">
                    <a:moveTo>
                      <a:pt x="1142" y="0"/>
                    </a:moveTo>
                    <a:cubicBezTo>
                      <a:pt x="1107" y="0"/>
                      <a:pt x="1071" y="5"/>
                      <a:pt x="1034" y="14"/>
                    </a:cubicBezTo>
                    <a:cubicBezTo>
                      <a:pt x="761" y="44"/>
                      <a:pt x="487" y="166"/>
                      <a:pt x="1" y="318"/>
                    </a:cubicBezTo>
                    <a:cubicBezTo>
                      <a:pt x="457" y="531"/>
                      <a:pt x="791" y="591"/>
                      <a:pt x="973" y="895"/>
                    </a:cubicBezTo>
                    <a:cubicBezTo>
                      <a:pt x="992" y="969"/>
                      <a:pt x="1055" y="1009"/>
                      <a:pt x="1129" y="1009"/>
                    </a:cubicBezTo>
                    <a:cubicBezTo>
                      <a:pt x="1177" y="1009"/>
                      <a:pt x="1229" y="992"/>
                      <a:pt x="1277" y="956"/>
                    </a:cubicBezTo>
                    <a:cubicBezTo>
                      <a:pt x="1460" y="804"/>
                      <a:pt x="1551" y="561"/>
                      <a:pt x="1520" y="318"/>
                    </a:cubicBezTo>
                    <a:cubicBezTo>
                      <a:pt x="1495" y="137"/>
                      <a:pt x="1337" y="0"/>
                      <a:pt x="11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29" name="Google Shape;17529;p18"/>
              <p:cNvSpPr/>
              <p:nvPr/>
            </p:nvSpPr>
            <p:spPr>
              <a:xfrm>
                <a:off x="6655400" y="3491250"/>
                <a:ext cx="36500" cy="3040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216" extrusionOk="0">
                    <a:moveTo>
                      <a:pt x="321" y="0"/>
                    </a:moveTo>
                    <a:cubicBezTo>
                      <a:pt x="254" y="0"/>
                      <a:pt x="179" y="17"/>
                      <a:pt x="92" y="60"/>
                    </a:cubicBezTo>
                    <a:cubicBezTo>
                      <a:pt x="1" y="334"/>
                      <a:pt x="213" y="395"/>
                      <a:pt x="335" y="607"/>
                    </a:cubicBezTo>
                    <a:cubicBezTo>
                      <a:pt x="457" y="790"/>
                      <a:pt x="578" y="1002"/>
                      <a:pt x="700" y="1215"/>
                    </a:cubicBezTo>
                    <a:cubicBezTo>
                      <a:pt x="761" y="1094"/>
                      <a:pt x="821" y="942"/>
                      <a:pt x="913" y="820"/>
                    </a:cubicBezTo>
                    <a:cubicBezTo>
                      <a:pt x="1034" y="638"/>
                      <a:pt x="1460" y="790"/>
                      <a:pt x="1369" y="395"/>
                    </a:cubicBezTo>
                    <a:cubicBezTo>
                      <a:pt x="1277" y="121"/>
                      <a:pt x="943" y="151"/>
                      <a:pt x="761" y="121"/>
                    </a:cubicBezTo>
                    <a:cubicBezTo>
                      <a:pt x="609" y="99"/>
                      <a:pt x="488" y="0"/>
                      <a:pt x="32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30" name="Google Shape;17530;p18"/>
              <p:cNvSpPr/>
              <p:nvPr/>
            </p:nvSpPr>
            <p:spPr>
              <a:xfrm>
                <a:off x="7006475" y="3308100"/>
                <a:ext cx="30425" cy="276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1106" extrusionOk="0">
                    <a:moveTo>
                      <a:pt x="365" y="0"/>
                    </a:moveTo>
                    <a:cubicBezTo>
                      <a:pt x="1" y="182"/>
                      <a:pt x="1" y="426"/>
                      <a:pt x="183" y="730"/>
                    </a:cubicBezTo>
                    <a:cubicBezTo>
                      <a:pt x="253" y="962"/>
                      <a:pt x="483" y="1106"/>
                      <a:pt x="710" y="1106"/>
                    </a:cubicBezTo>
                    <a:cubicBezTo>
                      <a:pt x="779" y="1106"/>
                      <a:pt x="848" y="1092"/>
                      <a:pt x="912" y="1064"/>
                    </a:cubicBezTo>
                    <a:cubicBezTo>
                      <a:pt x="1125" y="973"/>
                      <a:pt x="1216" y="730"/>
                      <a:pt x="1156" y="547"/>
                    </a:cubicBezTo>
                    <a:cubicBezTo>
                      <a:pt x="1125" y="213"/>
                      <a:pt x="852" y="0"/>
                      <a:pt x="5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31" name="Google Shape;17531;p18"/>
              <p:cNvSpPr/>
              <p:nvPr/>
            </p:nvSpPr>
            <p:spPr>
              <a:xfrm>
                <a:off x="6701750" y="3232850"/>
                <a:ext cx="22075" cy="28900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156" extrusionOk="0">
                    <a:moveTo>
                      <a:pt x="396" y="1"/>
                    </a:moveTo>
                    <a:cubicBezTo>
                      <a:pt x="153" y="123"/>
                      <a:pt x="1" y="366"/>
                      <a:pt x="1" y="639"/>
                    </a:cubicBezTo>
                    <a:cubicBezTo>
                      <a:pt x="1" y="943"/>
                      <a:pt x="122" y="1156"/>
                      <a:pt x="487" y="1156"/>
                    </a:cubicBezTo>
                    <a:cubicBezTo>
                      <a:pt x="700" y="1126"/>
                      <a:pt x="852" y="943"/>
                      <a:pt x="852" y="730"/>
                    </a:cubicBezTo>
                    <a:cubicBezTo>
                      <a:pt x="882" y="487"/>
                      <a:pt x="578" y="1"/>
                      <a:pt x="3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32" name="Google Shape;17532;p18"/>
              <p:cNvSpPr/>
              <p:nvPr/>
            </p:nvSpPr>
            <p:spPr>
              <a:xfrm>
                <a:off x="6787625" y="3468125"/>
                <a:ext cx="258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1016" extrusionOk="0">
                    <a:moveTo>
                      <a:pt x="442" y="1"/>
                    </a:moveTo>
                    <a:cubicBezTo>
                      <a:pt x="214" y="1"/>
                      <a:pt x="31" y="166"/>
                      <a:pt x="31" y="377"/>
                    </a:cubicBezTo>
                    <a:cubicBezTo>
                      <a:pt x="1" y="681"/>
                      <a:pt x="244" y="955"/>
                      <a:pt x="548" y="1016"/>
                    </a:cubicBezTo>
                    <a:cubicBezTo>
                      <a:pt x="791" y="985"/>
                      <a:pt x="973" y="803"/>
                      <a:pt x="1034" y="560"/>
                    </a:cubicBezTo>
                    <a:cubicBezTo>
                      <a:pt x="1004" y="286"/>
                      <a:pt x="821" y="73"/>
                      <a:pt x="548" y="13"/>
                    </a:cubicBezTo>
                    <a:cubicBezTo>
                      <a:pt x="512" y="5"/>
                      <a:pt x="476" y="1"/>
                      <a:pt x="4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33" name="Google Shape;17533;p18"/>
              <p:cNvSpPr/>
              <p:nvPr/>
            </p:nvSpPr>
            <p:spPr>
              <a:xfrm>
                <a:off x="6623500" y="3367950"/>
                <a:ext cx="22800" cy="261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044" extrusionOk="0">
                    <a:moveTo>
                      <a:pt x="492" y="1"/>
                    </a:moveTo>
                    <a:cubicBezTo>
                      <a:pt x="265" y="1"/>
                      <a:pt x="31" y="334"/>
                      <a:pt x="31" y="615"/>
                    </a:cubicBezTo>
                    <a:cubicBezTo>
                      <a:pt x="0" y="828"/>
                      <a:pt x="182" y="1010"/>
                      <a:pt x="395" y="1041"/>
                    </a:cubicBezTo>
                    <a:cubicBezTo>
                      <a:pt x="414" y="1043"/>
                      <a:pt x="433" y="1043"/>
                      <a:pt x="451" y="1043"/>
                    </a:cubicBezTo>
                    <a:cubicBezTo>
                      <a:pt x="747" y="1043"/>
                      <a:pt x="883" y="812"/>
                      <a:pt x="912" y="554"/>
                    </a:cubicBezTo>
                    <a:cubicBezTo>
                      <a:pt x="882" y="281"/>
                      <a:pt x="790" y="38"/>
                      <a:pt x="547" y="7"/>
                    </a:cubicBezTo>
                    <a:cubicBezTo>
                      <a:pt x="529" y="3"/>
                      <a:pt x="511" y="1"/>
                      <a:pt x="4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34" name="Google Shape;17534;p18"/>
              <p:cNvSpPr/>
              <p:nvPr/>
            </p:nvSpPr>
            <p:spPr>
              <a:xfrm>
                <a:off x="6796750" y="3520000"/>
                <a:ext cx="2737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943" extrusionOk="0">
                    <a:moveTo>
                      <a:pt x="341" y="0"/>
                    </a:moveTo>
                    <a:cubicBezTo>
                      <a:pt x="235" y="0"/>
                      <a:pt x="128" y="30"/>
                      <a:pt x="31" y="96"/>
                    </a:cubicBezTo>
                    <a:lnTo>
                      <a:pt x="31" y="278"/>
                    </a:lnTo>
                    <a:cubicBezTo>
                      <a:pt x="0" y="430"/>
                      <a:pt x="61" y="552"/>
                      <a:pt x="183" y="643"/>
                    </a:cubicBezTo>
                    <a:cubicBezTo>
                      <a:pt x="285" y="827"/>
                      <a:pt x="415" y="942"/>
                      <a:pt x="582" y="942"/>
                    </a:cubicBezTo>
                    <a:cubicBezTo>
                      <a:pt x="663" y="942"/>
                      <a:pt x="752" y="915"/>
                      <a:pt x="851" y="856"/>
                    </a:cubicBezTo>
                    <a:cubicBezTo>
                      <a:pt x="973" y="764"/>
                      <a:pt x="1095" y="673"/>
                      <a:pt x="1095" y="521"/>
                    </a:cubicBezTo>
                    <a:cubicBezTo>
                      <a:pt x="1064" y="217"/>
                      <a:pt x="851" y="126"/>
                      <a:pt x="608" y="65"/>
                    </a:cubicBezTo>
                    <a:cubicBezTo>
                      <a:pt x="524" y="23"/>
                      <a:pt x="432" y="0"/>
                      <a:pt x="3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35" name="Google Shape;17535;p18"/>
              <p:cNvSpPr/>
              <p:nvPr/>
            </p:nvSpPr>
            <p:spPr>
              <a:xfrm>
                <a:off x="7068775" y="3349075"/>
                <a:ext cx="3500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792" extrusionOk="0">
                    <a:moveTo>
                      <a:pt x="1004" y="1"/>
                    </a:moveTo>
                    <a:cubicBezTo>
                      <a:pt x="944" y="1"/>
                      <a:pt x="879" y="8"/>
                      <a:pt x="815" y="8"/>
                    </a:cubicBezTo>
                    <a:cubicBezTo>
                      <a:pt x="787" y="8"/>
                      <a:pt x="758" y="6"/>
                      <a:pt x="730" y="2"/>
                    </a:cubicBezTo>
                    <a:cubicBezTo>
                      <a:pt x="721" y="1"/>
                      <a:pt x="711" y="1"/>
                      <a:pt x="702" y="1"/>
                    </a:cubicBezTo>
                    <a:cubicBezTo>
                      <a:pt x="451" y="1"/>
                      <a:pt x="526" y="373"/>
                      <a:pt x="296" y="373"/>
                    </a:cubicBezTo>
                    <a:cubicBezTo>
                      <a:pt x="281" y="373"/>
                      <a:pt x="263" y="371"/>
                      <a:pt x="244" y="367"/>
                    </a:cubicBezTo>
                    <a:cubicBezTo>
                      <a:pt x="225" y="364"/>
                      <a:pt x="207" y="362"/>
                      <a:pt x="190" y="362"/>
                    </a:cubicBezTo>
                    <a:cubicBezTo>
                      <a:pt x="50" y="362"/>
                      <a:pt x="1" y="471"/>
                      <a:pt x="1" y="580"/>
                    </a:cubicBezTo>
                    <a:cubicBezTo>
                      <a:pt x="25" y="698"/>
                      <a:pt x="85" y="743"/>
                      <a:pt x="167" y="743"/>
                    </a:cubicBezTo>
                    <a:cubicBezTo>
                      <a:pt x="191" y="743"/>
                      <a:pt x="217" y="739"/>
                      <a:pt x="244" y="732"/>
                    </a:cubicBezTo>
                    <a:cubicBezTo>
                      <a:pt x="415" y="732"/>
                      <a:pt x="574" y="791"/>
                      <a:pt x="736" y="791"/>
                    </a:cubicBezTo>
                    <a:cubicBezTo>
                      <a:pt x="834" y="791"/>
                      <a:pt x="932" y="770"/>
                      <a:pt x="1034" y="702"/>
                    </a:cubicBezTo>
                    <a:cubicBezTo>
                      <a:pt x="1217" y="550"/>
                      <a:pt x="1399" y="428"/>
                      <a:pt x="1278" y="185"/>
                    </a:cubicBezTo>
                    <a:cubicBezTo>
                      <a:pt x="1225" y="27"/>
                      <a:pt x="1122" y="1"/>
                      <a:pt x="10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36" name="Google Shape;17536;p18"/>
              <p:cNvSpPr/>
              <p:nvPr/>
            </p:nvSpPr>
            <p:spPr>
              <a:xfrm>
                <a:off x="6956400" y="3257850"/>
                <a:ext cx="2350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940" h="895" extrusionOk="0">
                    <a:moveTo>
                      <a:pt x="561" y="1"/>
                    </a:moveTo>
                    <a:cubicBezTo>
                      <a:pt x="545" y="1"/>
                      <a:pt x="530" y="2"/>
                      <a:pt x="514" y="4"/>
                    </a:cubicBezTo>
                    <a:cubicBezTo>
                      <a:pt x="497" y="2"/>
                      <a:pt x="479" y="1"/>
                      <a:pt x="462" y="1"/>
                    </a:cubicBezTo>
                    <a:cubicBezTo>
                      <a:pt x="214" y="1"/>
                      <a:pt x="28" y="204"/>
                      <a:pt x="28" y="460"/>
                    </a:cubicBezTo>
                    <a:cubicBezTo>
                      <a:pt x="1" y="677"/>
                      <a:pt x="192" y="895"/>
                      <a:pt x="407" y="895"/>
                    </a:cubicBezTo>
                    <a:cubicBezTo>
                      <a:pt x="432" y="895"/>
                      <a:pt x="458" y="892"/>
                      <a:pt x="484" y="885"/>
                    </a:cubicBezTo>
                    <a:cubicBezTo>
                      <a:pt x="727" y="855"/>
                      <a:pt x="940" y="642"/>
                      <a:pt x="909" y="399"/>
                    </a:cubicBezTo>
                    <a:cubicBezTo>
                      <a:pt x="937" y="174"/>
                      <a:pt x="757" y="1"/>
                      <a:pt x="5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37" name="Google Shape;17537;p18"/>
              <p:cNvSpPr/>
              <p:nvPr/>
            </p:nvSpPr>
            <p:spPr>
              <a:xfrm>
                <a:off x="6742025" y="3076325"/>
                <a:ext cx="22825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82" extrusionOk="0">
                    <a:moveTo>
                      <a:pt x="457" y="0"/>
                    </a:moveTo>
                    <a:cubicBezTo>
                      <a:pt x="183" y="0"/>
                      <a:pt x="1" y="213"/>
                      <a:pt x="1" y="456"/>
                    </a:cubicBezTo>
                    <a:cubicBezTo>
                      <a:pt x="1" y="730"/>
                      <a:pt x="62" y="882"/>
                      <a:pt x="396" y="882"/>
                    </a:cubicBezTo>
                    <a:cubicBezTo>
                      <a:pt x="700" y="852"/>
                      <a:pt x="913" y="700"/>
                      <a:pt x="882" y="365"/>
                    </a:cubicBezTo>
                    <a:cubicBezTo>
                      <a:pt x="852" y="122"/>
                      <a:pt x="700" y="31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38" name="Google Shape;17538;p18"/>
              <p:cNvSpPr/>
              <p:nvPr/>
            </p:nvSpPr>
            <p:spPr>
              <a:xfrm>
                <a:off x="6656925" y="3452100"/>
                <a:ext cx="311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820" extrusionOk="0">
                    <a:moveTo>
                      <a:pt x="1076" y="0"/>
                    </a:moveTo>
                    <a:cubicBezTo>
                      <a:pt x="1012" y="0"/>
                      <a:pt x="934" y="29"/>
                      <a:pt x="852" y="76"/>
                    </a:cubicBezTo>
                    <a:lnTo>
                      <a:pt x="517" y="76"/>
                    </a:lnTo>
                    <a:cubicBezTo>
                      <a:pt x="496" y="73"/>
                      <a:pt x="474" y="71"/>
                      <a:pt x="452" y="71"/>
                    </a:cubicBezTo>
                    <a:cubicBezTo>
                      <a:pt x="263" y="71"/>
                      <a:pt x="85" y="189"/>
                      <a:pt x="31" y="380"/>
                    </a:cubicBezTo>
                    <a:cubicBezTo>
                      <a:pt x="1" y="532"/>
                      <a:pt x="92" y="684"/>
                      <a:pt x="213" y="745"/>
                    </a:cubicBezTo>
                    <a:cubicBezTo>
                      <a:pt x="289" y="795"/>
                      <a:pt x="376" y="820"/>
                      <a:pt x="462" y="820"/>
                    </a:cubicBezTo>
                    <a:cubicBezTo>
                      <a:pt x="583" y="820"/>
                      <a:pt x="702" y="772"/>
                      <a:pt x="791" y="684"/>
                    </a:cubicBezTo>
                    <a:cubicBezTo>
                      <a:pt x="943" y="562"/>
                      <a:pt x="1095" y="410"/>
                      <a:pt x="1247" y="258"/>
                    </a:cubicBezTo>
                    <a:cubicBezTo>
                      <a:pt x="1247" y="72"/>
                      <a:pt x="1178" y="0"/>
                      <a:pt x="10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39" name="Google Shape;17539;p18"/>
              <p:cNvSpPr/>
              <p:nvPr/>
            </p:nvSpPr>
            <p:spPr>
              <a:xfrm>
                <a:off x="6662250" y="3529975"/>
                <a:ext cx="21300" cy="2772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1109" extrusionOk="0">
                    <a:moveTo>
                      <a:pt x="517" y="1"/>
                    </a:moveTo>
                    <a:cubicBezTo>
                      <a:pt x="183" y="92"/>
                      <a:pt x="0" y="457"/>
                      <a:pt x="122" y="791"/>
                    </a:cubicBezTo>
                    <a:cubicBezTo>
                      <a:pt x="148" y="972"/>
                      <a:pt x="305" y="1108"/>
                      <a:pt x="482" y="1108"/>
                    </a:cubicBezTo>
                    <a:cubicBezTo>
                      <a:pt x="514" y="1108"/>
                      <a:pt x="546" y="1104"/>
                      <a:pt x="578" y="1095"/>
                    </a:cubicBezTo>
                    <a:cubicBezTo>
                      <a:pt x="791" y="1095"/>
                      <a:pt x="821" y="882"/>
                      <a:pt x="821" y="700"/>
                    </a:cubicBezTo>
                    <a:cubicBezTo>
                      <a:pt x="851" y="426"/>
                      <a:pt x="730" y="153"/>
                      <a:pt x="5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40" name="Google Shape;17540;p18"/>
              <p:cNvSpPr/>
              <p:nvPr/>
            </p:nvSpPr>
            <p:spPr>
              <a:xfrm>
                <a:off x="6840825" y="3335450"/>
                <a:ext cx="23575" cy="31725"/>
              </a:xfrm>
              <a:custGeom>
                <a:avLst/>
                <a:gdLst/>
                <a:ahLst/>
                <a:cxnLst/>
                <a:rect l="l" t="t" r="r" b="b"/>
                <a:pathLst>
                  <a:path w="943" h="1269" extrusionOk="0">
                    <a:moveTo>
                      <a:pt x="61" y="0"/>
                    </a:moveTo>
                    <a:lnTo>
                      <a:pt x="61" y="0"/>
                    </a:lnTo>
                    <a:cubicBezTo>
                      <a:pt x="0" y="365"/>
                      <a:pt x="243" y="669"/>
                      <a:pt x="274" y="1034"/>
                    </a:cubicBezTo>
                    <a:cubicBezTo>
                      <a:pt x="297" y="1195"/>
                      <a:pt x="390" y="1269"/>
                      <a:pt x="539" y="1269"/>
                    </a:cubicBezTo>
                    <a:cubicBezTo>
                      <a:pt x="587" y="1269"/>
                      <a:pt x="640" y="1261"/>
                      <a:pt x="699" y="1247"/>
                    </a:cubicBezTo>
                    <a:cubicBezTo>
                      <a:pt x="943" y="1216"/>
                      <a:pt x="882" y="1034"/>
                      <a:pt x="882" y="851"/>
                    </a:cubicBezTo>
                    <a:cubicBezTo>
                      <a:pt x="821" y="335"/>
                      <a:pt x="456" y="152"/>
                      <a:pt x="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41" name="Google Shape;17541;p18"/>
              <p:cNvSpPr/>
              <p:nvPr/>
            </p:nvSpPr>
            <p:spPr>
              <a:xfrm>
                <a:off x="6852225" y="3452925"/>
                <a:ext cx="35725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991" extrusionOk="0">
                    <a:moveTo>
                      <a:pt x="404" y="0"/>
                    </a:moveTo>
                    <a:cubicBezTo>
                      <a:pt x="332" y="0"/>
                      <a:pt x="258" y="5"/>
                      <a:pt x="183" y="13"/>
                    </a:cubicBezTo>
                    <a:cubicBezTo>
                      <a:pt x="0" y="165"/>
                      <a:pt x="91" y="195"/>
                      <a:pt x="213" y="377"/>
                    </a:cubicBezTo>
                    <a:cubicBezTo>
                      <a:pt x="365" y="529"/>
                      <a:pt x="608" y="560"/>
                      <a:pt x="699" y="773"/>
                    </a:cubicBezTo>
                    <a:cubicBezTo>
                      <a:pt x="699" y="833"/>
                      <a:pt x="699" y="894"/>
                      <a:pt x="730" y="955"/>
                    </a:cubicBezTo>
                    <a:cubicBezTo>
                      <a:pt x="795" y="979"/>
                      <a:pt x="862" y="991"/>
                      <a:pt x="929" y="991"/>
                    </a:cubicBezTo>
                    <a:cubicBezTo>
                      <a:pt x="1113" y="991"/>
                      <a:pt x="1295" y="906"/>
                      <a:pt x="1429" y="773"/>
                    </a:cubicBezTo>
                    <a:cubicBezTo>
                      <a:pt x="1270" y="191"/>
                      <a:pt x="882" y="0"/>
                      <a:pt x="4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42" name="Google Shape;17542;p18"/>
              <p:cNvSpPr/>
              <p:nvPr/>
            </p:nvSpPr>
            <p:spPr>
              <a:xfrm>
                <a:off x="6800550" y="3425675"/>
                <a:ext cx="33450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769" extrusionOk="0">
                    <a:moveTo>
                      <a:pt x="547" y="1"/>
                    </a:moveTo>
                    <a:cubicBezTo>
                      <a:pt x="411" y="1"/>
                      <a:pt x="289" y="39"/>
                      <a:pt x="213" y="191"/>
                    </a:cubicBezTo>
                    <a:cubicBezTo>
                      <a:pt x="61" y="525"/>
                      <a:pt x="0" y="768"/>
                      <a:pt x="517" y="768"/>
                    </a:cubicBezTo>
                    <a:lnTo>
                      <a:pt x="943" y="768"/>
                    </a:lnTo>
                    <a:lnTo>
                      <a:pt x="1155" y="586"/>
                    </a:lnTo>
                    <a:cubicBezTo>
                      <a:pt x="1338" y="312"/>
                      <a:pt x="1155" y="160"/>
                      <a:pt x="973" y="39"/>
                    </a:cubicBezTo>
                    <a:cubicBezTo>
                      <a:pt x="836" y="39"/>
                      <a:pt x="684" y="1"/>
                      <a:pt x="5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43" name="Google Shape;17543;p18"/>
              <p:cNvSpPr/>
              <p:nvPr/>
            </p:nvSpPr>
            <p:spPr>
              <a:xfrm>
                <a:off x="6969250" y="3221950"/>
                <a:ext cx="21300" cy="2480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992" extrusionOk="0">
                    <a:moveTo>
                      <a:pt x="479" y="1"/>
                    </a:moveTo>
                    <a:cubicBezTo>
                      <a:pt x="452" y="1"/>
                      <a:pt x="424" y="4"/>
                      <a:pt x="395" y="11"/>
                    </a:cubicBezTo>
                    <a:cubicBezTo>
                      <a:pt x="213" y="72"/>
                      <a:pt x="0" y="224"/>
                      <a:pt x="61" y="498"/>
                    </a:cubicBezTo>
                    <a:cubicBezTo>
                      <a:pt x="89" y="693"/>
                      <a:pt x="168" y="991"/>
                      <a:pt x="393" y="991"/>
                    </a:cubicBezTo>
                    <a:cubicBezTo>
                      <a:pt x="413" y="991"/>
                      <a:pt x="434" y="989"/>
                      <a:pt x="456" y="984"/>
                    </a:cubicBezTo>
                    <a:cubicBezTo>
                      <a:pt x="730" y="954"/>
                      <a:pt x="851" y="650"/>
                      <a:pt x="851" y="407"/>
                    </a:cubicBezTo>
                    <a:cubicBezTo>
                      <a:pt x="851" y="192"/>
                      <a:pt x="685" y="1"/>
                      <a:pt x="4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44" name="Google Shape;17544;p18"/>
              <p:cNvSpPr/>
              <p:nvPr/>
            </p:nvSpPr>
            <p:spPr>
              <a:xfrm>
                <a:off x="6960875" y="3447650"/>
                <a:ext cx="22075" cy="230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923" extrusionOk="0">
                    <a:moveTo>
                      <a:pt x="403" y="0"/>
                    </a:moveTo>
                    <a:cubicBezTo>
                      <a:pt x="191" y="0"/>
                      <a:pt x="4" y="195"/>
                      <a:pt x="31" y="436"/>
                    </a:cubicBezTo>
                    <a:cubicBezTo>
                      <a:pt x="1" y="680"/>
                      <a:pt x="153" y="923"/>
                      <a:pt x="396" y="923"/>
                    </a:cubicBezTo>
                    <a:cubicBezTo>
                      <a:pt x="639" y="892"/>
                      <a:pt x="821" y="710"/>
                      <a:pt x="882" y="406"/>
                    </a:cubicBezTo>
                    <a:cubicBezTo>
                      <a:pt x="821" y="224"/>
                      <a:pt x="700" y="11"/>
                      <a:pt x="487" y="11"/>
                    </a:cubicBezTo>
                    <a:cubicBezTo>
                      <a:pt x="459" y="4"/>
                      <a:pt x="431" y="0"/>
                      <a:pt x="4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45" name="Google Shape;17545;p18"/>
              <p:cNvSpPr/>
              <p:nvPr/>
            </p:nvSpPr>
            <p:spPr>
              <a:xfrm>
                <a:off x="6735950" y="3577400"/>
                <a:ext cx="2510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083" extrusionOk="0">
                    <a:moveTo>
                      <a:pt x="507" y="0"/>
                    </a:moveTo>
                    <a:cubicBezTo>
                      <a:pt x="335" y="0"/>
                      <a:pt x="171" y="92"/>
                      <a:pt x="122" y="262"/>
                    </a:cubicBezTo>
                    <a:cubicBezTo>
                      <a:pt x="1" y="505"/>
                      <a:pt x="122" y="657"/>
                      <a:pt x="335" y="718"/>
                    </a:cubicBezTo>
                    <a:cubicBezTo>
                      <a:pt x="578" y="778"/>
                      <a:pt x="457" y="930"/>
                      <a:pt x="426" y="1082"/>
                    </a:cubicBezTo>
                    <a:cubicBezTo>
                      <a:pt x="548" y="1082"/>
                      <a:pt x="700" y="1022"/>
                      <a:pt x="791" y="900"/>
                    </a:cubicBezTo>
                    <a:cubicBezTo>
                      <a:pt x="852" y="748"/>
                      <a:pt x="913" y="626"/>
                      <a:pt x="943" y="474"/>
                    </a:cubicBezTo>
                    <a:cubicBezTo>
                      <a:pt x="1004" y="262"/>
                      <a:pt x="852" y="49"/>
                      <a:pt x="639" y="19"/>
                    </a:cubicBezTo>
                    <a:cubicBezTo>
                      <a:pt x="596" y="6"/>
                      <a:pt x="551" y="0"/>
                      <a:pt x="5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46" name="Google Shape;17546;p18"/>
              <p:cNvSpPr/>
              <p:nvPr/>
            </p:nvSpPr>
            <p:spPr>
              <a:xfrm>
                <a:off x="6571825" y="3439350"/>
                <a:ext cx="31150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951" extrusionOk="0">
                    <a:moveTo>
                      <a:pt x="863" y="0"/>
                    </a:moveTo>
                    <a:cubicBezTo>
                      <a:pt x="823" y="0"/>
                      <a:pt x="779" y="3"/>
                      <a:pt x="730" y="9"/>
                    </a:cubicBezTo>
                    <a:cubicBezTo>
                      <a:pt x="654" y="24"/>
                      <a:pt x="570" y="31"/>
                      <a:pt x="487" y="31"/>
                    </a:cubicBezTo>
                    <a:cubicBezTo>
                      <a:pt x="403" y="31"/>
                      <a:pt x="319" y="24"/>
                      <a:pt x="243" y="9"/>
                    </a:cubicBezTo>
                    <a:lnTo>
                      <a:pt x="243" y="39"/>
                    </a:lnTo>
                    <a:cubicBezTo>
                      <a:pt x="0" y="282"/>
                      <a:pt x="0" y="677"/>
                      <a:pt x="243" y="951"/>
                    </a:cubicBezTo>
                    <a:lnTo>
                      <a:pt x="608" y="951"/>
                    </a:lnTo>
                    <a:cubicBezTo>
                      <a:pt x="851" y="890"/>
                      <a:pt x="942" y="677"/>
                      <a:pt x="1155" y="556"/>
                    </a:cubicBezTo>
                    <a:cubicBezTo>
                      <a:pt x="1238" y="253"/>
                      <a:pt x="1246" y="0"/>
                      <a:pt x="8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47" name="Google Shape;17547;p18"/>
              <p:cNvSpPr/>
              <p:nvPr/>
            </p:nvSpPr>
            <p:spPr>
              <a:xfrm>
                <a:off x="6476825" y="3346150"/>
                <a:ext cx="30425" cy="159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637" extrusionOk="0">
                    <a:moveTo>
                      <a:pt x="401" y="1"/>
                    </a:moveTo>
                    <a:cubicBezTo>
                      <a:pt x="287" y="1"/>
                      <a:pt x="184" y="52"/>
                      <a:pt x="92" y="180"/>
                    </a:cubicBezTo>
                    <a:cubicBezTo>
                      <a:pt x="1" y="271"/>
                      <a:pt x="1" y="423"/>
                      <a:pt x="92" y="515"/>
                    </a:cubicBezTo>
                    <a:cubicBezTo>
                      <a:pt x="153" y="606"/>
                      <a:pt x="229" y="636"/>
                      <a:pt x="316" y="636"/>
                    </a:cubicBezTo>
                    <a:cubicBezTo>
                      <a:pt x="403" y="636"/>
                      <a:pt x="502" y="606"/>
                      <a:pt x="609" y="575"/>
                    </a:cubicBezTo>
                    <a:lnTo>
                      <a:pt x="821" y="606"/>
                    </a:lnTo>
                    <a:cubicBezTo>
                      <a:pt x="861" y="612"/>
                      <a:pt x="899" y="616"/>
                      <a:pt x="934" y="616"/>
                    </a:cubicBezTo>
                    <a:cubicBezTo>
                      <a:pt x="1064" y="616"/>
                      <a:pt x="1162" y="567"/>
                      <a:pt x="1186" y="423"/>
                    </a:cubicBezTo>
                    <a:cubicBezTo>
                      <a:pt x="1217" y="241"/>
                      <a:pt x="1034" y="180"/>
                      <a:pt x="913" y="119"/>
                    </a:cubicBezTo>
                    <a:cubicBezTo>
                      <a:pt x="821" y="89"/>
                      <a:pt x="730" y="89"/>
                      <a:pt x="639" y="59"/>
                    </a:cubicBezTo>
                    <a:cubicBezTo>
                      <a:pt x="555" y="23"/>
                      <a:pt x="475" y="1"/>
                      <a:pt x="4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48" name="Google Shape;17548;p18"/>
              <p:cNvSpPr/>
              <p:nvPr/>
            </p:nvSpPr>
            <p:spPr>
              <a:xfrm>
                <a:off x="6726075" y="3271625"/>
                <a:ext cx="25100" cy="3192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277" extrusionOk="0">
                    <a:moveTo>
                      <a:pt x="456" y="0"/>
                    </a:moveTo>
                    <a:cubicBezTo>
                      <a:pt x="1" y="730"/>
                      <a:pt x="153" y="1064"/>
                      <a:pt x="1004" y="1277"/>
                    </a:cubicBezTo>
                    <a:lnTo>
                      <a:pt x="1004" y="912"/>
                    </a:lnTo>
                    <a:cubicBezTo>
                      <a:pt x="882" y="578"/>
                      <a:pt x="852" y="182"/>
                      <a:pt x="4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49" name="Google Shape;17549;p18"/>
              <p:cNvSpPr/>
              <p:nvPr/>
            </p:nvSpPr>
            <p:spPr>
              <a:xfrm>
                <a:off x="6841575" y="3162950"/>
                <a:ext cx="22075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883" h="852" extrusionOk="0">
                    <a:moveTo>
                      <a:pt x="457" y="1"/>
                    </a:moveTo>
                    <a:cubicBezTo>
                      <a:pt x="213" y="1"/>
                      <a:pt x="1" y="213"/>
                      <a:pt x="61" y="487"/>
                    </a:cubicBezTo>
                    <a:cubicBezTo>
                      <a:pt x="92" y="700"/>
                      <a:pt x="244" y="852"/>
                      <a:pt x="487" y="852"/>
                    </a:cubicBezTo>
                    <a:cubicBezTo>
                      <a:pt x="700" y="821"/>
                      <a:pt x="882" y="608"/>
                      <a:pt x="882" y="365"/>
                    </a:cubicBezTo>
                    <a:cubicBezTo>
                      <a:pt x="882" y="122"/>
                      <a:pt x="700" y="1"/>
                      <a:pt x="4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50" name="Google Shape;17550;p18"/>
              <p:cNvSpPr/>
              <p:nvPr/>
            </p:nvSpPr>
            <p:spPr>
              <a:xfrm>
                <a:off x="6881100" y="3304300"/>
                <a:ext cx="211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845" h="862" extrusionOk="0">
                    <a:moveTo>
                      <a:pt x="426" y="0"/>
                    </a:moveTo>
                    <a:cubicBezTo>
                      <a:pt x="243" y="91"/>
                      <a:pt x="0" y="182"/>
                      <a:pt x="0" y="486"/>
                    </a:cubicBezTo>
                    <a:cubicBezTo>
                      <a:pt x="0" y="684"/>
                      <a:pt x="157" y="855"/>
                      <a:pt x="373" y="855"/>
                    </a:cubicBezTo>
                    <a:cubicBezTo>
                      <a:pt x="390" y="855"/>
                      <a:pt x="408" y="853"/>
                      <a:pt x="426" y="851"/>
                    </a:cubicBezTo>
                    <a:cubicBezTo>
                      <a:pt x="451" y="858"/>
                      <a:pt x="476" y="862"/>
                      <a:pt x="500" y="862"/>
                    </a:cubicBezTo>
                    <a:cubicBezTo>
                      <a:pt x="685" y="862"/>
                      <a:pt x="844" y="671"/>
                      <a:pt x="791" y="456"/>
                    </a:cubicBezTo>
                    <a:cubicBezTo>
                      <a:pt x="821" y="243"/>
                      <a:pt x="639" y="31"/>
                      <a:pt x="4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51" name="Google Shape;17551;p18"/>
              <p:cNvSpPr/>
              <p:nvPr/>
            </p:nvSpPr>
            <p:spPr>
              <a:xfrm>
                <a:off x="6839300" y="3216900"/>
                <a:ext cx="2130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731" extrusionOk="0">
                    <a:moveTo>
                      <a:pt x="396" y="1"/>
                    </a:moveTo>
                    <a:cubicBezTo>
                      <a:pt x="183" y="31"/>
                      <a:pt x="0" y="183"/>
                      <a:pt x="0" y="457"/>
                    </a:cubicBezTo>
                    <a:cubicBezTo>
                      <a:pt x="0" y="730"/>
                      <a:pt x="244" y="730"/>
                      <a:pt x="456" y="730"/>
                    </a:cubicBezTo>
                    <a:cubicBezTo>
                      <a:pt x="700" y="730"/>
                      <a:pt x="852" y="639"/>
                      <a:pt x="852" y="365"/>
                    </a:cubicBezTo>
                    <a:cubicBezTo>
                      <a:pt x="852" y="92"/>
                      <a:pt x="669" y="1"/>
                      <a:pt x="3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52" name="Google Shape;17552;p18"/>
              <p:cNvSpPr/>
              <p:nvPr/>
            </p:nvSpPr>
            <p:spPr>
              <a:xfrm>
                <a:off x="6584725" y="3389400"/>
                <a:ext cx="2662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94" extrusionOk="0">
                    <a:moveTo>
                      <a:pt x="457" y="0"/>
                    </a:moveTo>
                    <a:cubicBezTo>
                      <a:pt x="183" y="0"/>
                      <a:pt x="1" y="274"/>
                      <a:pt x="123" y="517"/>
                    </a:cubicBezTo>
                    <a:cubicBezTo>
                      <a:pt x="202" y="728"/>
                      <a:pt x="418" y="894"/>
                      <a:pt x="653" y="894"/>
                    </a:cubicBezTo>
                    <a:cubicBezTo>
                      <a:pt x="689" y="894"/>
                      <a:pt x="725" y="890"/>
                      <a:pt x="761" y="882"/>
                    </a:cubicBezTo>
                    <a:cubicBezTo>
                      <a:pt x="1065" y="851"/>
                      <a:pt x="1004" y="578"/>
                      <a:pt x="1004" y="396"/>
                    </a:cubicBezTo>
                    <a:cubicBezTo>
                      <a:pt x="913" y="183"/>
                      <a:pt x="700" y="31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53" name="Google Shape;17553;p18"/>
              <p:cNvSpPr/>
              <p:nvPr/>
            </p:nvSpPr>
            <p:spPr>
              <a:xfrm>
                <a:off x="6701000" y="3627250"/>
                <a:ext cx="25100" cy="2557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023" extrusionOk="0">
                    <a:moveTo>
                      <a:pt x="700" y="0"/>
                    </a:moveTo>
                    <a:cubicBezTo>
                      <a:pt x="517" y="0"/>
                      <a:pt x="0" y="669"/>
                      <a:pt x="31" y="882"/>
                    </a:cubicBezTo>
                    <a:cubicBezTo>
                      <a:pt x="54" y="952"/>
                      <a:pt x="133" y="1023"/>
                      <a:pt x="195" y="1023"/>
                    </a:cubicBezTo>
                    <a:cubicBezTo>
                      <a:pt x="213" y="1023"/>
                      <a:pt x="230" y="1017"/>
                      <a:pt x="244" y="1003"/>
                    </a:cubicBezTo>
                    <a:cubicBezTo>
                      <a:pt x="487" y="791"/>
                      <a:pt x="760" y="547"/>
                      <a:pt x="1004" y="335"/>
                    </a:cubicBezTo>
                    <a:cubicBezTo>
                      <a:pt x="973" y="91"/>
                      <a:pt x="882" y="0"/>
                      <a:pt x="7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54" name="Google Shape;17554;p18"/>
              <p:cNvSpPr/>
              <p:nvPr/>
            </p:nvSpPr>
            <p:spPr>
              <a:xfrm>
                <a:off x="6552825" y="3308100"/>
                <a:ext cx="2965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852" extrusionOk="0">
                    <a:moveTo>
                      <a:pt x="456" y="0"/>
                    </a:moveTo>
                    <a:cubicBezTo>
                      <a:pt x="152" y="30"/>
                      <a:pt x="0" y="243"/>
                      <a:pt x="152" y="486"/>
                    </a:cubicBezTo>
                    <a:cubicBezTo>
                      <a:pt x="335" y="851"/>
                      <a:pt x="730" y="760"/>
                      <a:pt x="1186" y="790"/>
                    </a:cubicBezTo>
                    <a:cubicBezTo>
                      <a:pt x="1003" y="517"/>
                      <a:pt x="821" y="395"/>
                      <a:pt x="851" y="182"/>
                    </a:cubicBezTo>
                    <a:lnTo>
                      <a:pt x="45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55" name="Google Shape;17555;p18"/>
              <p:cNvSpPr/>
              <p:nvPr/>
            </p:nvSpPr>
            <p:spPr>
              <a:xfrm>
                <a:off x="6995250" y="3356250"/>
                <a:ext cx="29500" cy="157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28" extrusionOk="0">
                    <a:moveTo>
                      <a:pt x="185" y="0"/>
                    </a:moveTo>
                    <a:cubicBezTo>
                      <a:pt x="88" y="0"/>
                      <a:pt x="0" y="76"/>
                      <a:pt x="24" y="171"/>
                    </a:cubicBezTo>
                    <a:cubicBezTo>
                      <a:pt x="115" y="536"/>
                      <a:pt x="510" y="415"/>
                      <a:pt x="753" y="567"/>
                    </a:cubicBezTo>
                    <a:cubicBezTo>
                      <a:pt x="845" y="627"/>
                      <a:pt x="1027" y="627"/>
                      <a:pt x="1179" y="627"/>
                    </a:cubicBezTo>
                    <a:cubicBezTo>
                      <a:pt x="1149" y="506"/>
                      <a:pt x="1179" y="323"/>
                      <a:pt x="1088" y="202"/>
                    </a:cubicBezTo>
                    <a:cubicBezTo>
                      <a:pt x="981" y="80"/>
                      <a:pt x="837" y="65"/>
                      <a:pt x="689" y="65"/>
                    </a:cubicBezTo>
                    <a:cubicBezTo>
                      <a:pt x="640" y="65"/>
                      <a:pt x="590" y="67"/>
                      <a:pt x="541" y="67"/>
                    </a:cubicBezTo>
                    <a:cubicBezTo>
                      <a:pt x="443" y="67"/>
                      <a:pt x="348" y="60"/>
                      <a:pt x="267" y="19"/>
                    </a:cubicBezTo>
                    <a:cubicBezTo>
                      <a:pt x="241" y="6"/>
                      <a:pt x="212" y="0"/>
                      <a:pt x="1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56" name="Google Shape;17556;p18"/>
              <p:cNvSpPr/>
              <p:nvPr/>
            </p:nvSpPr>
            <p:spPr>
              <a:xfrm>
                <a:off x="6846900" y="3308100"/>
                <a:ext cx="27375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040" extrusionOk="0">
                    <a:moveTo>
                      <a:pt x="548" y="0"/>
                    </a:moveTo>
                    <a:cubicBezTo>
                      <a:pt x="426" y="243"/>
                      <a:pt x="244" y="426"/>
                      <a:pt x="0" y="547"/>
                    </a:cubicBezTo>
                    <a:cubicBezTo>
                      <a:pt x="153" y="751"/>
                      <a:pt x="263" y="1039"/>
                      <a:pt x="508" y="1039"/>
                    </a:cubicBezTo>
                    <a:cubicBezTo>
                      <a:pt x="556" y="1039"/>
                      <a:pt x="609" y="1028"/>
                      <a:pt x="669" y="1003"/>
                    </a:cubicBezTo>
                    <a:cubicBezTo>
                      <a:pt x="1095" y="790"/>
                      <a:pt x="700" y="456"/>
                      <a:pt x="700" y="213"/>
                    </a:cubicBezTo>
                    <a:cubicBezTo>
                      <a:pt x="700" y="122"/>
                      <a:pt x="608" y="61"/>
                      <a:pt x="5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57" name="Google Shape;17557;p18"/>
              <p:cNvSpPr/>
              <p:nvPr/>
            </p:nvSpPr>
            <p:spPr>
              <a:xfrm>
                <a:off x="6827900" y="3560200"/>
                <a:ext cx="281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202" extrusionOk="0">
                    <a:moveTo>
                      <a:pt x="894" y="0"/>
                    </a:moveTo>
                    <a:cubicBezTo>
                      <a:pt x="789" y="0"/>
                      <a:pt x="683" y="141"/>
                      <a:pt x="578" y="281"/>
                    </a:cubicBezTo>
                    <a:cubicBezTo>
                      <a:pt x="548" y="342"/>
                      <a:pt x="517" y="403"/>
                      <a:pt x="487" y="433"/>
                    </a:cubicBezTo>
                    <a:cubicBezTo>
                      <a:pt x="365" y="646"/>
                      <a:pt x="1" y="889"/>
                      <a:pt x="365" y="1132"/>
                    </a:cubicBezTo>
                    <a:cubicBezTo>
                      <a:pt x="433" y="1181"/>
                      <a:pt x="489" y="1202"/>
                      <a:pt x="538" y="1202"/>
                    </a:cubicBezTo>
                    <a:cubicBezTo>
                      <a:pt x="728" y="1202"/>
                      <a:pt x="791" y="882"/>
                      <a:pt x="912" y="737"/>
                    </a:cubicBezTo>
                    <a:cubicBezTo>
                      <a:pt x="912" y="707"/>
                      <a:pt x="943" y="676"/>
                      <a:pt x="943" y="676"/>
                    </a:cubicBezTo>
                    <a:cubicBezTo>
                      <a:pt x="1064" y="555"/>
                      <a:pt x="1004" y="403"/>
                      <a:pt x="1125" y="281"/>
                    </a:cubicBezTo>
                    <a:cubicBezTo>
                      <a:pt x="1048" y="75"/>
                      <a:pt x="971" y="0"/>
                      <a:pt x="8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58" name="Google Shape;17558;p18"/>
              <p:cNvSpPr/>
              <p:nvPr/>
            </p:nvSpPr>
            <p:spPr>
              <a:xfrm>
                <a:off x="6956325" y="3333325"/>
                <a:ext cx="28150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782" extrusionOk="0">
                    <a:moveTo>
                      <a:pt x="813" y="1"/>
                    </a:moveTo>
                    <a:cubicBezTo>
                      <a:pt x="745" y="1"/>
                      <a:pt x="680" y="31"/>
                      <a:pt x="639" y="85"/>
                    </a:cubicBezTo>
                    <a:cubicBezTo>
                      <a:pt x="456" y="268"/>
                      <a:pt x="244" y="420"/>
                      <a:pt x="0" y="663"/>
                    </a:cubicBezTo>
                    <a:cubicBezTo>
                      <a:pt x="126" y="750"/>
                      <a:pt x="239" y="781"/>
                      <a:pt x="343" y="781"/>
                    </a:cubicBezTo>
                    <a:cubicBezTo>
                      <a:pt x="569" y="781"/>
                      <a:pt x="756" y="634"/>
                      <a:pt x="943" y="572"/>
                    </a:cubicBezTo>
                    <a:cubicBezTo>
                      <a:pt x="1125" y="511"/>
                      <a:pt x="1125" y="298"/>
                      <a:pt x="1034" y="146"/>
                    </a:cubicBezTo>
                    <a:cubicBezTo>
                      <a:pt x="984" y="46"/>
                      <a:pt x="897" y="1"/>
                      <a:pt x="8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59" name="Google Shape;17559;p18"/>
              <p:cNvSpPr/>
              <p:nvPr/>
            </p:nvSpPr>
            <p:spPr>
              <a:xfrm>
                <a:off x="6963150" y="3408775"/>
                <a:ext cx="20550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91" extrusionOk="0">
                    <a:moveTo>
                      <a:pt x="296" y="0"/>
                    </a:moveTo>
                    <a:cubicBezTo>
                      <a:pt x="206" y="0"/>
                      <a:pt x="107" y="8"/>
                      <a:pt x="1" y="16"/>
                    </a:cubicBezTo>
                    <a:cubicBezTo>
                      <a:pt x="86" y="327"/>
                      <a:pt x="39" y="691"/>
                      <a:pt x="449" y="691"/>
                    </a:cubicBezTo>
                    <a:cubicBezTo>
                      <a:pt x="479" y="691"/>
                      <a:pt x="512" y="689"/>
                      <a:pt x="548" y="684"/>
                    </a:cubicBezTo>
                    <a:cubicBezTo>
                      <a:pt x="700" y="684"/>
                      <a:pt x="822" y="563"/>
                      <a:pt x="822" y="411"/>
                    </a:cubicBezTo>
                    <a:cubicBezTo>
                      <a:pt x="753" y="69"/>
                      <a:pt x="565" y="0"/>
                      <a:pt x="2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60" name="Google Shape;17560;p18"/>
              <p:cNvSpPr/>
              <p:nvPr/>
            </p:nvSpPr>
            <p:spPr>
              <a:xfrm>
                <a:off x="7058150" y="3421975"/>
                <a:ext cx="20550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4" extrusionOk="0">
                    <a:moveTo>
                      <a:pt x="443" y="1"/>
                    </a:moveTo>
                    <a:cubicBezTo>
                      <a:pt x="427" y="1"/>
                      <a:pt x="411" y="2"/>
                      <a:pt x="396" y="4"/>
                    </a:cubicBezTo>
                    <a:cubicBezTo>
                      <a:pt x="183" y="4"/>
                      <a:pt x="0" y="187"/>
                      <a:pt x="0" y="400"/>
                    </a:cubicBezTo>
                    <a:cubicBezTo>
                      <a:pt x="0" y="582"/>
                      <a:pt x="183" y="704"/>
                      <a:pt x="396" y="704"/>
                    </a:cubicBezTo>
                    <a:cubicBezTo>
                      <a:pt x="608" y="673"/>
                      <a:pt x="821" y="582"/>
                      <a:pt x="791" y="308"/>
                    </a:cubicBezTo>
                    <a:cubicBezTo>
                      <a:pt x="763" y="142"/>
                      <a:pt x="608" y="1"/>
                      <a:pt x="4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61" name="Google Shape;17561;p18"/>
              <p:cNvSpPr/>
              <p:nvPr/>
            </p:nvSpPr>
            <p:spPr>
              <a:xfrm>
                <a:off x="6778500" y="3682150"/>
                <a:ext cx="2207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883" h="730" extrusionOk="0">
                    <a:moveTo>
                      <a:pt x="462" y="0"/>
                    </a:moveTo>
                    <a:cubicBezTo>
                      <a:pt x="345" y="0"/>
                      <a:pt x="236" y="69"/>
                      <a:pt x="214" y="205"/>
                    </a:cubicBezTo>
                    <a:cubicBezTo>
                      <a:pt x="153" y="357"/>
                      <a:pt x="62" y="509"/>
                      <a:pt x="1" y="661"/>
                    </a:cubicBezTo>
                    <a:cubicBezTo>
                      <a:pt x="92" y="707"/>
                      <a:pt x="198" y="730"/>
                      <a:pt x="305" y="730"/>
                    </a:cubicBezTo>
                    <a:cubicBezTo>
                      <a:pt x="411" y="730"/>
                      <a:pt x="518" y="707"/>
                      <a:pt x="609" y="661"/>
                    </a:cubicBezTo>
                    <a:cubicBezTo>
                      <a:pt x="761" y="631"/>
                      <a:pt x="882" y="479"/>
                      <a:pt x="852" y="327"/>
                    </a:cubicBezTo>
                    <a:cubicBezTo>
                      <a:pt x="852" y="175"/>
                      <a:pt x="730" y="53"/>
                      <a:pt x="578" y="23"/>
                    </a:cubicBezTo>
                    <a:cubicBezTo>
                      <a:pt x="540" y="8"/>
                      <a:pt x="500" y="0"/>
                      <a:pt x="4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62" name="Google Shape;17562;p18"/>
              <p:cNvSpPr/>
              <p:nvPr/>
            </p:nvSpPr>
            <p:spPr>
              <a:xfrm>
                <a:off x="6997350" y="3297175"/>
                <a:ext cx="190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1167" extrusionOk="0">
                    <a:moveTo>
                      <a:pt x="439" y="1"/>
                    </a:moveTo>
                    <a:cubicBezTo>
                      <a:pt x="267" y="1"/>
                      <a:pt x="237" y="182"/>
                      <a:pt x="183" y="316"/>
                    </a:cubicBezTo>
                    <a:cubicBezTo>
                      <a:pt x="1" y="650"/>
                      <a:pt x="183" y="1045"/>
                      <a:pt x="548" y="1167"/>
                    </a:cubicBezTo>
                    <a:cubicBezTo>
                      <a:pt x="518" y="923"/>
                      <a:pt x="609" y="650"/>
                      <a:pt x="730" y="437"/>
                    </a:cubicBezTo>
                    <a:cubicBezTo>
                      <a:pt x="730" y="255"/>
                      <a:pt x="761" y="72"/>
                      <a:pt x="518" y="12"/>
                    </a:cubicBezTo>
                    <a:cubicBezTo>
                      <a:pt x="488" y="4"/>
                      <a:pt x="462" y="1"/>
                      <a:pt x="4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63" name="Google Shape;17563;p18"/>
              <p:cNvSpPr/>
              <p:nvPr/>
            </p:nvSpPr>
            <p:spPr>
              <a:xfrm>
                <a:off x="6802075" y="3331650"/>
                <a:ext cx="17500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951" extrusionOk="0">
                    <a:moveTo>
                      <a:pt x="91" y="0"/>
                    </a:moveTo>
                    <a:cubicBezTo>
                      <a:pt x="0" y="335"/>
                      <a:pt x="152" y="578"/>
                      <a:pt x="213" y="791"/>
                    </a:cubicBezTo>
                    <a:cubicBezTo>
                      <a:pt x="238" y="891"/>
                      <a:pt x="347" y="950"/>
                      <a:pt x="452" y="950"/>
                    </a:cubicBezTo>
                    <a:cubicBezTo>
                      <a:pt x="474" y="950"/>
                      <a:pt x="496" y="948"/>
                      <a:pt x="517" y="943"/>
                    </a:cubicBezTo>
                    <a:cubicBezTo>
                      <a:pt x="638" y="882"/>
                      <a:pt x="699" y="760"/>
                      <a:pt x="699" y="639"/>
                    </a:cubicBezTo>
                    <a:cubicBezTo>
                      <a:pt x="669" y="304"/>
                      <a:pt x="395" y="61"/>
                      <a:pt x="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64" name="Google Shape;17564;p18"/>
              <p:cNvSpPr/>
              <p:nvPr/>
            </p:nvSpPr>
            <p:spPr>
              <a:xfrm>
                <a:off x="6562700" y="3439550"/>
                <a:ext cx="152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943" extrusionOk="0">
                    <a:moveTo>
                      <a:pt x="608" y="1"/>
                    </a:moveTo>
                    <a:cubicBezTo>
                      <a:pt x="244" y="1"/>
                      <a:pt x="0" y="152"/>
                      <a:pt x="31" y="517"/>
                    </a:cubicBezTo>
                    <a:cubicBezTo>
                      <a:pt x="61" y="912"/>
                      <a:pt x="304" y="943"/>
                      <a:pt x="608" y="943"/>
                    </a:cubicBezTo>
                    <a:lnTo>
                      <a:pt x="60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65" name="Google Shape;17565;p18"/>
              <p:cNvSpPr/>
              <p:nvPr/>
            </p:nvSpPr>
            <p:spPr>
              <a:xfrm>
                <a:off x="6540650" y="3513150"/>
                <a:ext cx="1902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04" extrusionOk="0">
                    <a:moveTo>
                      <a:pt x="426" y="1"/>
                    </a:moveTo>
                    <a:cubicBezTo>
                      <a:pt x="407" y="1"/>
                      <a:pt x="387" y="2"/>
                      <a:pt x="366" y="5"/>
                    </a:cubicBezTo>
                    <a:cubicBezTo>
                      <a:pt x="153" y="35"/>
                      <a:pt x="1" y="248"/>
                      <a:pt x="62" y="461"/>
                    </a:cubicBezTo>
                    <a:cubicBezTo>
                      <a:pt x="62" y="643"/>
                      <a:pt x="214" y="704"/>
                      <a:pt x="366" y="704"/>
                    </a:cubicBezTo>
                    <a:cubicBezTo>
                      <a:pt x="670" y="704"/>
                      <a:pt x="761" y="552"/>
                      <a:pt x="761" y="309"/>
                    </a:cubicBezTo>
                    <a:cubicBezTo>
                      <a:pt x="733" y="142"/>
                      <a:pt x="629" y="1"/>
                      <a:pt x="4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66" name="Google Shape;17566;p18"/>
              <p:cNvSpPr/>
              <p:nvPr/>
            </p:nvSpPr>
            <p:spPr>
              <a:xfrm>
                <a:off x="7033825" y="3523475"/>
                <a:ext cx="23600" cy="17175"/>
              </a:xfrm>
              <a:custGeom>
                <a:avLst/>
                <a:gdLst/>
                <a:ahLst/>
                <a:cxnLst/>
                <a:rect l="l" t="t" r="r" b="b"/>
                <a:pathLst>
                  <a:path w="944" h="687" extrusionOk="0">
                    <a:moveTo>
                      <a:pt x="366" y="1"/>
                    </a:moveTo>
                    <a:cubicBezTo>
                      <a:pt x="284" y="1"/>
                      <a:pt x="204" y="40"/>
                      <a:pt x="153" y="109"/>
                    </a:cubicBezTo>
                    <a:cubicBezTo>
                      <a:pt x="31" y="200"/>
                      <a:pt x="1" y="382"/>
                      <a:pt x="62" y="534"/>
                    </a:cubicBezTo>
                    <a:cubicBezTo>
                      <a:pt x="153" y="686"/>
                      <a:pt x="305" y="686"/>
                      <a:pt x="457" y="686"/>
                    </a:cubicBezTo>
                    <a:cubicBezTo>
                      <a:pt x="666" y="656"/>
                      <a:pt x="846" y="508"/>
                      <a:pt x="910" y="301"/>
                    </a:cubicBezTo>
                    <a:lnTo>
                      <a:pt x="910" y="301"/>
                    </a:lnTo>
                    <a:lnTo>
                      <a:pt x="943" y="321"/>
                    </a:lnTo>
                    <a:lnTo>
                      <a:pt x="913" y="291"/>
                    </a:lnTo>
                    <a:cubicBezTo>
                      <a:pt x="912" y="294"/>
                      <a:pt x="911" y="298"/>
                      <a:pt x="910" y="301"/>
                    </a:cubicBezTo>
                    <a:lnTo>
                      <a:pt x="910" y="301"/>
                    </a:lnTo>
                    <a:lnTo>
                      <a:pt x="548" y="78"/>
                    </a:lnTo>
                    <a:cubicBezTo>
                      <a:pt x="495" y="25"/>
                      <a:pt x="430" y="1"/>
                      <a:pt x="3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67" name="Google Shape;17567;p18"/>
              <p:cNvSpPr/>
              <p:nvPr/>
            </p:nvSpPr>
            <p:spPr>
              <a:xfrm>
                <a:off x="6876525" y="3381800"/>
                <a:ext cx="22825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52" extrusionOk="0">
                    <a:moveTo>
                      <a:pt x="244" y="0"/>
                    </a:moveTo>
                    <a:lnTo>
                      <a:pt x="244" y="0"/>
                    </a:lnTo>
                    <a:cubicBezTo>
                      <a:pt x="1" y="700"/>
                      <a:pt x="1" y="700"/>
                      <a:pt x="913" y="852"/>
                    </a:cubicBezTo>
                    <a:cubicBezTo>
                      <a:pt x="548" y="517"/>
                      <a:pt x="518" y="213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68" name="Google Shape;17568;p18"/>
              <p:cNvSpPr/>
              <p:nvPr/>
            </p:nvSpPr>
            <p:spPr>
              <a:xfrm>
                <a:off x="6546750" y="3479075"/>
                <a:ext cx="19775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91" h="735" extrusionOk="0">
                    <a:moveTo>
                      <a:pt x="213" y="0"/>
                    </a:moveTo>
                    <a:cubicBezTo>
                      <a:pt x="91" y="0"/>
                      <a:pt x="0" y="122"/>
                      <a:pt x="31" y="243"/>
                    </a:cubicBezTo>
                    <a:cubicBezTo>
                      <a:pt x="61" y="517"/>
                      <a:pt x="274" y="730"/>
                      <a:pt x="578" y="730"/>
                    </a:cubicBezTo>
                    <a:cubicBezTo>
                      <a:pt x="590" y="733"/>
                      <a:pt x="603" y="734"/>
                      <a:pt x="615" y="734"/>
                    </a:cubicBezTo>
                    <a:cubicBezTo>
                      <a:pt x="717" y="734"/>
                      <a:pt x="790" y="623"/>
                      <a:pt x="790" y="486"/>
                    </a:cubicBezTo>
                    <a:cubicBezTo>
                      <a:pt x="669" y="274"/>
                      <a:pt x="517" y="3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69" name="Google Shape;17569;p18"/>
              <p:cNvSpPr/>
              <p:nvPr/>
            </p:nvSpPr>
            <p:spPr>
              <a:xfrm>
                <a:off x="6840050" y="3544025"/>
                <a:ext cx="25100" cy="2397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959" extrusionOk="0">
                    <a:moveTo>
                      <a:pt x="548" y="1"/>
                    </a:moveTo>
                    <a:cubicBezTo>
                      <a:pt x="518" y="1"/>
                      <a:pt x="487" y="16"/>
                      <a:pt x="457" y="47"/>
                    </a:cubicBezTo>
                    <a:cubicBezTo>
                      <a:pt x="305" y="320"/>
                      <a:pt x="1" y="563"/>
                      <a:pt x="92" y="958"/>
                    </a:cubicBezTo>
                    <a:cubicBezTo>
                      <a:pt x="207" y="920"/>
                      <a:pt x="323" y="809"/>
                      <a:pt x="438" y="809"/>
                    </a:cubicBezTo>
                    <a:cubicBezTo>
                      <a:pt x="505" y="809"/>
                      <a:pt x="572" y="846"/>
                      <a:pt x="639" y="958"/>
                    </a:cubicBezTo>
                    <a:cubicBezTo>
                      <a:pt x="1004" y="654"/>
                      <a:pt x="761" y="350"/>
                      <a:pt x="639" y="47"/>
                    </a:cubicBezTo>
                    <a:cubicBezTo>
                      <a:pt x="609" y="16"/>
                      <a:pt x="578" y="1"/>
                      <a:pt x="5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70" name="Google Shape;17570;p18"/>
              <p:cNvSpPr/>
              <p:nvPr/>
            </p:nvSpPr>
            <p:spPr>
              <a:xfrm>
                <a:off x="6574100" y="3205500"/>
                <a:ext cx="16750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925" extrusionOk="0">
                    <a:moveTo>
                      <a:pt x="274" y="1"/>
                    </a:moveTo>
                    <a:cubicBezTo>
                      <a:pt x="244" y="31"/>
                      <a:pt x="152" y="31"/>
                      <a:pt x="122" y="92"/>
                    </a:cubicBezTo>
                    <a:cubicBezTo>
                      <a:pt x="0" y="244"/>
                      <a:pt x="183" y="821"/>
                      <a:pt x="426" y="913"/>
                    </a:cubicBezTo>
                    <a:cubicBezTo>
                      <a:pt x="442" y="921"/>
                      <a:pt x="461" y="924"/>
                      <a:pt x="480" y="924"/>
                    </a:cubicBezTo>
                    <a:cubicBezTo>
                      <a:pt x="533" y="924"/>
                      <a:pt x="594" y="896"/>
                      <a:pt x="639" y="852"/>
                    </a:cubicBezTo>
                    <a:cubicBezTo>
                      <a:pt x="669" y="517"/>
                      <a:pt x="548" y="213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71" name="Google Shape;17571;p18"/>
              <p:cNvSpPr/>
              <p:nvPr/>
            </p:nvSpPr>
            <p:spPr>
              <a:xfrm>
                <a:off x="6678200" y="3442750"/>
                <a:ext cx="25100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663" extrusionOk="0">
                    <a:moveTo>
                      <a:pt x="644" y="1"/>
                    </a:moveTo>
                    <a:cubicBezTo>
                      <a:pt x="569" y="1"/>
                      <a:pt x="493" y="49"/>
                      <a:pt x="426" y="116"/>
                    </a:cubicBezTo>
                    <a:lnTo>
                      <a:pt x="1" y="450"/>
                    </a:lnTo>
                    <a:cubicBezTo>
                      <a:pt x="21" y="446"/>
                      <a:pt x="41" y="444"/>
                      <a:pt x="60" y="444"/>
                    </a:cubicBezTo>
                    <a:cubicBezTo>
                      <a:pt x="191" y="444"/>
                      <a:pt x="317" y="527"/>
                      <a:pt x="396" y="632"/>
                    </a:cubicBezTo>
                    <a:lnTo>
                      <a:pt x="548" y="632"/>
                    </a:lnTo>
                    <a:cubicBezTo>
                      <a:pt x="700" y="602"/>
                      <a:pt x="882" y="663"/>
                      <a:pt x="943" y="511"/>
                    </a:cubicBezTo>
                    <a:cubicBezTo>
                      <a:pt x="1004" y="359"/>
                      <a:pt x="943" y="268"/>
                      <a:pt x="821" y="116"/>
                    </a:cubicBezTo>
                    <a:cubicBezTo>
                      <a:pt x="766" y="33"/>
                      <a:pt x="705" y="1"/>
                      <a:pt x="6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72" name="Google Shape;17572;p18"/>
              <p:cNvSpPr/>
              <p:nvPr/>
            </p:nvSpPr>
            <p:spPr>
              <a:xfrm>
                <a:off x="6714675" y="3538450"/>
                <a:ext cx="2055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12" extrusionOk="0">
                    <a:moveTo>
                      <a:pt x="287" y="1"/>
                    </a:moveTo>
                    <a:cubicBezTo>
                      <a:pt x="143" y="1"/>
                      <a:pt x="54" y="142"/>
                      <a:pt x="31" y="300"/>
                    </a:cubicBezTo>
                    <a:cubicBezTo>
                      <a:pt x="1" y="513"/>
                      <a:pt x="153" y="604"/>
                      <a:pt x="365" y="604"/>
                    </a:cubicBezTo>
                    <a:cubicBezTo>
                      <a:pt x="386" y="609"/>
                      <a:pt x="408" y="612"/>
                      <a:pt x="430" y="612"/>
                    </a:cubicBezTo>
                    <a:cubicBezTo>
                      <a:pt x="537" y="612"/>
                      <a:pt x="655" y="553"/>
                      <a:pt x="730" y="452"/>
                    </a:cubicBezTo>
                    <a:cubicBezTo>
                      <a:pt x="760" y="452"/>
                      <a:pt x="791" y="421"/>
                      <a:pt x="791" y="391"/>
                    </a:cubicBezTo>
                    <a:cubicBezTo>
                      <a:pt x="821" y="330"/>
                      <a:pt x="791" y="300"/>
                      <a:pt x="730" y="270"/>
                    </a:cubicBezTo>
                    <a:cubicBezTo>
                      <a:pt x="669" y="178"/>
                      <a:pt x="578" y="118"/>
                      <a:pt x="457" y="57"/>
                    </a:cubicBezTo>
                    <a:cubicBezTo>
                      <a:pt x="394" y="18"/>
                      <a:pt x="337" y="1"/>
                      <a:pt x="2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73" name="Google Shape;17573;p18"/>
              <p:cNvSpPr/>
              <p:nvPr/>
            </p:nvSpPr>
            <p:spPr>
              <a:xfrm>
                <a:off x="6827900" y="3457800"/>
                <a:ext cx="19775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760" extrusionOk="0">
                    <a:moveTo>
                      <a:pt x="365" y="0"/>
                    </a:moveTo>
                    <a:cubicBezTo>
                      <a:pt x="1" y="213"/>
                      <a:pt x="1" y="456"/>
                      <a:pt x="213" y="760"/>
                    </a:cubicBezTo>
                    <a:cubicBezTo>
                      <a:pt x="267" y="752"/>
                      <a:pt x="320" y="752"/>
                      <a:pt x="371" y="752"/>
                    </a:cubicBezTo>
                    <a:lnTo>
                      <a:pt x="371" y="752"/>
                    </a:lnTo>
                    <a:cubicBezTo>
                      <a:pt x="525" y="752"/>
                      <a:pt x="662" y="752"/>
                      <a:pt x="730" y="547"/>
                    </a:cubicBezTo>
                    <a:cubicBezTo>
                      <a:pt x="791" y="274"/>
                      <a:pt x="578" y="122"/>
                      <a:pt x="3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74" name="Google Shape;17574;p18"/>
              <p:cNvSpPr/>
              <p:nvPr/>
            </p:nvSpPr>
            <p:spPr>
              <a:xfrm>
                <a:off x="6631850" y="3335450"/>
                <a:ext cx="22825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578" extrusionOk="0">
                    <a:moveTo>
                      <a:pt x="213" y="0"/>
                    </a:moveTo>
                    <a:cubicBezTo>
                      <a:pt x="0" y="395"/>
                      <a:pt x="244" y="487"/>
                      <a:pt x="517" y="578"/>
                    </a:cubicBezTo>
                    <a:cubicBezTo>
                      <a:pt x="700" y="517"/>
                      <a:pt x="912" y="487"/>
                      <a:pt x="912" y="274"/>
                    </a:cubicBezTo>
                    <a:cubicBezTo>
                      <a:pt x="912" y="61"/>
                      <a:pt x="730" y="0"/>
                      <a:pt x="5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75" name="Google Shape;17575;p18"/>
              <p:cNvSpPr/>
              <p:nvPr/>
            </p:nvSpPr>
            <p:spPr>
              <a:xfrm>
                <a:off x="6846150" y="3528250"/>
                <a:ext cx="20525" cy="169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678" extrusionOk="0">
                    <a:moveTo>
                      <a:pt x="399" y="1"/>
                    </a:moveTo>
                    <a:cubicBezTo>
                      <a:pt x="377" y="1"/>
                      <a:pt x="356" y="3"/>
                      <a:pt x="334" y="9"/>
                    </a:cubicBezTo>
                    <a:cubicBezTo>
                      <a:pt x="122" y="70"/>
                      <a:pt x="0" y="282"/>
                      <a:pt x="61" y="465"/>
                    </a:cubicBezTo>
                    <a:cubicBezTo>
                      <a:pt x="61" y="556"/>
                      <a:pt x="152" y="617"/>
                      <a:pt x="213" y="678"/>
                    </a:cubicBezTo>
                    <a:lnTo>
                      <a:pt x="395" y="678"/>
                    </a:lnTo>
                    <a:cubicBezTo>
                      <a:pt x="608" y="556"/>
                      <a:pt x="821" y="434"/>
                      <a:pt x="638" y="130"/>
                    </a:cubicBezTo>
                    <a:cubicBezTo>
                      <a:pt x="588" y="55"/>
                      <a:pt x="497" y="1"/>
                      <a:pt x="3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76" name="Google Shape;17576;p18"/>
              <p:cNvSpPr/>
              <p:nvPr/>
            </p:nvSpPr>
            <p:spPr>
              <a:xfrm>
                <a:off x="6606075" y="3654500"/>
                <a:ext cx="17450" cy="16175"/>
              </a:xfrm>
              <a:custGeom>
                <a:avLst/>
                <a:gdLst/>
                <a:ahLst/>
                <a:cxnLst/>
                <a:rect l="l" t="t" r="r" b="b"/>
                <a:pathLst>
                  <a:path w="698" h="647" extrusionOk="0">
                    <a:moveTo>
                      <a:pt x="376" y="1"/>
                    </a:moveTo>
                    <a:cubicBezTo>
                      <a:pt x="211" y="1"/>
                      <a:pt x="56" y="142"/>
                      <a:pt x="28" y="308"/>
                    </a:cubicBezTo>
                    <a:cubicBezTo>
                      <a:pt x="0" y="477"/>
                      <a:pt x="128" y="646"/>
                      <a:pt x="292" y="646"/>
                    </a:cubicBezTo>
                    <a:cubicBezTo>
                      <a:pt x="305" y="646"/>
                      <a:pt x="319" y="645"/>
                      <a:pt x="332" y="643"/>
                    </a:cubicBezTo>
                    <a:cubicBezTo>
                      <a:pt x="515" y="643"/>
                      <a:pt x="667" y="491"/>
                      <a:pt x="667" y="308"/>
                    </a:cubicBezTo>
                    <a:cubicBezTo>
                      <a:pt x="697" y="156"/>
                      <a:pt x="576" y="4"/>
                      <a:pt x="424" y="4"/>
                    </a:cubicBezTo>
                    <a:cubicBezTo>
                      <a:pt x="408" y="2"/>
                      <a:pt x="392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77" name="Google Shape;17577;p18"/>
              <p:cNvSpPr/>
              <p:nvPr/>
            </p:nvSpPr>
            <p:spPr>
              <a:xfrm>
                <a:off x="6596125" y="3381600"/>
                <a:ext cx="2360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708" extrusionOk="0">
                    <a:moveTo>
                      <a:pt x="530" y="1"/>
                    </a:moveTo>
                    <a:cubicBezTo>
                      <a:pt x="411" y="1"/>
                      <a:pt x="303" y="100"/>
                      <a:pt x="183" y="160"/>
                    </a:cubicBezTo>
                    <a:lnTo>
                      <a:pt x="1" y="343"/>
                    </a:lnTo>
                    <a:cubicBezTo>
                      <a:pt x="92" y="556"/>
                      <a:pt x="305" y="708"/>
                      <a:pt x="548" y="708"/>
                    </a:cubicBezTo>
                    <a:cubicBezTo>
                      <a:pt x="609" y="616"/>
                      <a:pt x="670" y="556"/>
                      <a:pt x="730" y="525"/>
                    </a:cubicBezTo>
                    <a:cubicBezTo>
                      <a:pt x="913" y="373"/>
                      <a:pt x="943" y="282"/>
                      <a:pt x="730" y="100"/>
                    </a:cubicBezTo>
                    <a:cubicBezTo>
                      <a:pt x="658" y="27"/>
                      <a:pt x="592" y="1"/>
                      <a:pt x="5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78" name="Google Shape;17578;p18"/>
              <p:cNvSpPr/>
              <p:nvPr/>
            </p:nvSpPr>
            <p:spPr>
              <a:xfrm>
                <a:off x="6496600" y="3157625"/>
                <a:ext cx="1672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48" extrusionOk="0">
                    <a:moveTo>
                      <a:pt x="304" y="1"/>
                    </a:moveTo>
                    <a:cubicBezTo>
                      <a:pt x="152" y="1"/>
                      <a:pt x="61" y="92"/>
                      <a:pt x="30" y="244"/>
                    </a:cubicBezTo>
                    <a:cubicBezTo>
                      <a:pt x="0" y="426"/>
                      <a:pt x="122" y="517"/>
                      <a:pt x="304" y="548"/>
                    </a:cubicBezTo>
                    <a:cubicBezTo>
                      <a:pt x="456" y="548"/>
                      <a:pt x="669" y="517"/>
                      <a:pt x="669" y="274"/>
                    </a:cubicBezTo>
                    <a:cubicBezTo>
                      <a:pt x="669" y="92"/>
                      <a:pt x="517" y="1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79" name="Google Shape;17579;p18"/>
              <p:cNvSpPr/>
              <p:nvPr/>
            </p:nvSpPr>
            <p:spPr>
              <a:xfrm>
                <a:off x="6796750" y="3269875"/>
                <a:ext cx="205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774" extrusionOk="0">
                    <a:moveTo>
                      <a:pt x="608" y="0"/>
                    </a:moveTo>
                    <a:cubicBezTo>
                      <a:pt x="545" y="0"/>
                      <a:pt x="448" y="49"/>
                      <a:pt x="365" y="70"/>
                    </a:cubicBezTo>
                    <a:cubicBezTo>
                      <a:pt x="152" y="192"/>
                      <a:pt x="0" y="344"/>
                      <a:pt x="183" y="617"/>
                    </a:cubicBezTo>
                    <a:cubicBezTo>
                      <a:pt x="260" y="713"/>
                      <a:pt x="361" y="773"/>
                      <a:pt x="464" y="773"/>
                    </a:cubicBezTo>
                    <a:cubicBezTo>
                      <a:pt x="523" y="773"/>
                      <a:pt x="583" y="753"/>
                      <a:pt x="639" y="708"/>
                    </a:cubicBezTo>
                    <a:cubicBezTo>
                      <a:pt x="791" y="526"/>
                      <a:pt x="821" y="252"/>
                      <a:pt x="669" y="40"/>
                    </a:cubicBezTo>
                    <a:cubicBezTo>
                      <a:pt x="659" y="11"/>
                      <a:pt x="638" y="0"/>
                      <a:pt x="6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80" name="Google Shape;17580;p18"/>
              <p:cNvSpPr/>
              <p:nvPr/>
            </p:nvSpPr>
            <p:spPr>
              <a:xfrm>
                <a:off x="6667575" y="3590775"/>
                <a:ext cx="21300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548" extrusionOk="0">
                    <a:moveTo>
                      <a:pt x="243" y="0"/>
                    </a:moveTo>
                    <a:lnTo>
                      <a:pt x="243" y="0"/>
                    </a:lnTo>
                    <a:cubicBezTo>
                      <a:pt x="0" y="426"/>
                      <a:pt x="61" y="456"/>
                      <a:pt x="578" y="547"/>
                    </a:cubicBezTo>
                    <a:cubicBezTo>
                      <a:pt x="851" y="91"/>
                      <a:pt x="851" y="61"/>
                      <a:pt x="2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81" name="Google Shape;17581;p18"/>
              <p:cNvSpPr/>
              <p:nvPr/>
            </p:nvSpPr>
            <p:spPr>
              <a:xfrm>
                <a:off x="6646375" y="3063325"/>
                <a:ext cx="17425" cy="15450"/>
              </a:xfrm>
              <a:custGeom>
                <a:avLst/>
                <a:gdLst/>
                <a:ahLst/>
                <a:cxnLst/>
                <a:rect l="l" t="t" r="r" b="b"/>
                <a:pathLst>
                  <a:path w="697" h="618" extrusionOk="0">
                    <a:moveTo>
                      <a:pt x="321" y="1"/>
                    </a:moveTo>
                    <a:cubicBezTo>
                      <a:pt x="130" y="1"/>
                      <a:pt x="1" y="198"/>
                      <a:pt x="58" y="368"/>
                    </a:cubicBezTo>
                    <a:cubicBezTo>
                      <a:pt x="84" y="528"/>
                      <a:pt x="203" y="617"/>
                      <a:pt x="355" y="617"/>
                    </a:cubicBezTo>
                    <a:cubicBezTo>
                      <a:pt x="377" y="617"/>
                      <a:pt x="399" y="615"/>
                      <a:pt x="423" y="612"/>
                    </a:cubicBezTo>
                    <a:cubicBezTo>
                      <a:pt x="574" y="581"/>
                      <a:pt x="696" y="429"/>
                      <a:pt x="666" y="277"/>
                    </a:cubicBezTo>
                    <a:cubicBezTo>
                      <a:pt x="635" y="125"/>
                      <a:pt x="544" y="4"/>
                      <a:pt x="362" y="4"/>
                    </a:cubicBezTo>
                    <a:cubicBezTo>
                      <a:pt x="348" y="2"/>
                      <a:pt x="334" y="1"/>
                      <a:pt x="3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82" name="Google Shape;17582;p18"/>
              <p:cNvSpPr/>
              <p:nvPr/>
            </p:nvSpPr>
            <p:spPr>
              <a:xfrm>
                <a:off x="6888075" y="3351000"/>
                <a:ext cx="1355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542" h="720" extrusionOk="0">
                    <a:moveTo>
                      <a:pt x="172" y="0"/>
                    </a:moveTo>
                    <a:cubicBezTo>
                      <a:pt x="77" y="0"/>
                      <a:pt x="0" y="100"/>
                      <a:pt x="25" y="199"/>
                    </a:cubicBezTo>
                    <a:cubicBezTo>
                      <a:pt x="56" y="442"/>
                      <a:pt x="86" y="685"/>
                      <a:pt x="360" y="716"/>
                    </a:cubicBezTo>
                    <a:cubicBezTo>
                      <a:pt x="376" y="718"/>
                      <a:pt x="390" y="720"/>
                      <a:pt x="404" y="720"/>
                    </a:cubicBezTo>
                    <a:cubicBezTo>
                      <a:pt x="542" y="720"/>
                      <a:pt x="542" y="583"/>
                      <a:pt x="542" y="473"/>
                    </a:cubicBezTo>
                    <a:cubicBezTo>
                      <a:pt x="542" y="260"/>
                      <a:pt x="481" y="47"/>
                      <a:pt x="238" y="17"/>
                    </a:cubicBezTo>
                    <a:cubicBezTo>
                      <a:pt x="216" y="5"/>
                      <a:pt x="193" y="0"/>
                      <a:pt x="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83" name="Google Shape;17583;p18"/>
              <p:cNvSpPr/>
              <p:nvPr/>
            </p:nvSpPr>
            <p:spPr>
              <a:xfrm>
                <a:off x="6638700" y="3577100"/>
                <a:ext cx="2585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913" extrusionOk="0">
                    <a:moveTo>
                      <a:pt x="486" y="0"/>
                    </a:moveTo>
                    <a:cubicBezTo>
                      <a:pt x="304" y="274"/>
                      <a:pt x="0" y="578"/>
                      <a:pt x="304" y="851"/>
                    </a:cubicBezTo>
                    <a:cubicBezTo>
                      <a:pt x="358" y="895"/>
                      <a:pt x="407" y="913"/>
                      <a:pt x="452" y="913"/>
                    </a:cubicBezTo>
                    <a:cubicBezTo>
                      <a:pt x="655" y="913"/>
                      <a:pt x="773" y="531"/>
                      <a:pt x="973" y="456"/>
                    </a:cubicBezTo>
                    <a:cubicBezTo>
                      <a:pt x="1003" y="426"/>
                      <a:pt x="1033" y="395"/>
                      <a:pt x="1033" y="365"/>
                    </a:cubicBezTo>
                    <a:cubicBezTo>
                      <a:pt x="851" y="213"/>
                      <a:pt x="669" y="91"/>
                      <a:pt x="4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84" name="Google Shape;17584;p18"/>
              <p:cNvSpPr/>
              <p:nvPr/>
            </p:nvSpPr>
            <p:spPr>
              <a:xfrm>
                <a:off x="6870450" y="3268450"/>
                <a:ext cx="17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619" extrusionOk="0">
                    <a:moveTo>
                      <a:pt x="318" y="1"/>
                    </a:moveTo>
                    <a:cubicBezTo>
                      <a:pt x="183" y="1"/>
                      <a:pt x="61" y="113"/>
                      <a:pt x="61" y="249"/>
                    </a:cubicBezTo>
                    <a:cubicBezTo>
                      <a:pt x="1" y="431"/>
                      <a:pt x="122" y="613"/>
                      <a:pt x="335" y="613"/>
                    </a:cubicBezTo>
                    <a:cubicBezTo>
                      <a:pt x="351" y="617"/>
                      <a:pt x="366" y="618"/>
                      <a:pt x="382" y="618"/>
                    </a:cubicBezTo>
                    <a:cubicBezTo>
                      <a:pt x="511" y="618"/>
                      <a:pt x="612" y="506"/>
                      <a:pt x="639" y="370"/>
                    </a:cubicBezTo>
                    <a:cubicBezTo>
                      <a:pt x="700" y="157"/>
                      <a:pt x="548" y="6"/>
                      <a:pt x="365" y="6"/>
                    </a:cubicBezTo>
                    <a:cubicBezTo>
                      <a:pt x="350" y="2"/>
                      <a:pt x="334" y="1"/>
                      <a:pt x="3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85" name="Google Shape;17585;p18"/>
              <p:cNvSpPr/>
              <p:nvPr/>
            </p:nvSpPr>
            <p:spPr>
              <a:xfrm>
                <a:off x="6999625" y="3399275"/>
                <a:ext cx="18275" cy="1312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25" extrusionOk="0">
                    <a:moveTo>
                      <a:pt x="335" y="1"/>
                    </a:moveTo>
                    <a:cubicBezTo>
                      <a:pt x="183" y="31"/>
                      <a:pt x="1" y="31"/>
                      <a:pt x="31" y="274"/>
                    </a:cubicBezTo>
                    <a:cubicBezTo>
                      <a:pt x="57" y="453"/>
                      <a:pt x="212" y="525"/>
                      <a:pt x="351" y="525"/>
                    </a:cubicBezTo>
                    <a:cubicBezTo>
                      <a:pt x="377" y="525"/>
                      <a:pt x="402" y="522"/>
                      <a:pt x="427" y="517"/>
                    </a:cubicBezTo>
                    <a:cubicBezTo>
                      <a:pt x="578" y="487"/>
                      <a:pt x="730" y="396"/>
                      <a:pt x="700" y="213"/>
                    </a:cubicBezTo>
                    <a:cubicBezTo>
                      <a:pt x="670" y="61"/>
                      <a:pt x="518" y="1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86" name="Google Shape;17586;p18"/>
              <p:cNvSpPr/>
              <p:nvPr/>
            </p:nvSpPr>
            <p:spPr>
              <a:xfrm>
                <a:off x="7063475" y="3353425"/>
                <a:ext cx="1142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984" extrusionOk="0">
                    <a:moveTo>
                      <a:pt x="189" y="1"/>
                    </a:moveTo>
                    <a:cubicBezTo>
                      <a:pt x="125" y="1"/>
                      <a:pt x="75" y="61"/>
                      <a:pt x="61" y="224"/>
                    </a:cubicBezTo>
                    <a:cubicBezTo>
                      <a:pt x="0" y="497"/>
                      <a:pt x="31" y="771"/>
                      <a:pt x="183" y="983"/>
                    </a:cubicBezTo>
                    <a:cubicBezTo>
                      <a:pt x="456" y="953"/>
                      <a:pt x="426" y="740"/>
                      <a:pt x="456" y="588"/>
                    </a:cubicBezTo>
                    <a:cubicBezTo>
                      <a:pt x="274" y="436"/>
                      <a:pt x="274" y="315"/>
                      <a:pt x="456" y="193"/>
                    </a:cubicBezTo>
                    <a:cubicBezTo>
                      <a:pt x="372" y="92"/>
                      <a:pt x="269" y="1"/>
                      <a:pt x="1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87" name="Google Shape;17587;p18"/>
              <p:cNvSpPr/>
              <p:nvPr/>
            </p:nvSpPr>
            <p:spPr>
              <a:xfrm>
                <a:off x="6895525" y="3253375"/>
                <a:ext cx="12200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488" h="883" extrusionOk="0">
                    <a:moveTo>
                      <a:pt x="214" y="1"/>
                    </a:moveTo>
                    <a:lnTo>
                      <a:pt x="214" y="1"/>
                    </a:lnTo>
                    <a:cubicBezTo>
                      <a:pt x="31" y="365"/>
                      <a:pt x="1" y="609"/>
                      <a:pt x="274" y="882"/>
                    </a:cubicBezTo>
                    <a:cubicBezTo>
                      <a:pt x="487" y="609"/>
                      <a:pt x="457" y="213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88" name="Google Shape;17588;p18"/>
              <p:cNvSpPr/>
              <p:nvPr/>
            </p:nvSpPr>
            <p:spPr>
              <a:xfrm>
                <a:off x="6900850" y="3468275"/>
                <a:ext cx="15225" cy="14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88" extrusionOk="0">
                    <a:moveTo>
                      <a:pt x="290" y="1"/>
                    </a:moveTo>
                    <a:cubicBezTo>
                      <a:pt x="130" y="1"/>
                      <a:pt x="57" y="91"/>
                      <a:pt x="31" y="250"/>
                    </a:cubicBezTo>
                    <a:cubicBezTo>
                      <a:pt x="1" y="402"/>
                      <a:pt x="122" y="554"/>
                      <a:pt x="274" y="584"/>
                    </a:cubicBezTo>
                    <a:cubicBezTo>
                      <a:pt x="290" y="587"/>
                      <a:pt x="305" y="588"/>
                      <a:pt x="320" y="588"/>
                    </a:cubicBezTo>
                    <a:cubicBezTo>
                      <a:pt x="472" y="588"/>
                      <a:pt x="548" y="449"/>
                      <a:pt x="548" y="311"/>
                    </a:cubicBezTo>
                    <a:cubicBezTo>
                      <a:pt x="608" y="189"/>
                      <a:pt x="517" y="37"/>
                      <a:pt x="365" y="7"/>
                    </a:cubicBezTo>
                    <a:cubicBezTo>
                      <a:pt x="338" y="3"/>
                      <a:pt x="313" y="1"/>
                      <a:pt x="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89" name="Google Shape;17589;p18"/>
              <p:cNvSpPr/>
              <p:nvPr/>
            </p:nvSpPr>
            <p:spPr>
              <a:xfrm>
                <a:off x="6783075" y="3267825"/>
                <a:ext cx="22825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82" extrusionOk="0">
                    <a:moveTo>
                      <a:pt x="578" y="0"/>
                    </a:moveTo>
                    <a:cubicBezTo>
                      <a:pt x="426" y="122"/>
                      <a:pt x="304" y="243"/>
                      <a:pt x="183" y="334"/>
                    </a:cubicBezTo>
                    <a:lnTo>
                      <a:pt x="0" y="517"/>
                    </a:lnTo>
                    <a:cubicBezTo>
                      <a:pt x="61" y="669"/>
                      <a:pt x="213" y="821"/>
                      <a:pt x="395" y="882"/>
                    </a:cubicBezTo>
                    <a:lnTo>
                      <a:pt x="730" y="699"/>
                    </a:lnTo>
                    <a:cubicBezTo>
                      <a:pt x="730" y="486"/>
                      <a:pt x="790" y="304"/>
                      <a:pt x="912" y="152"/>
                    </a:cubicBezTo>
                    <a:lnTo>
                      <a:pt x="5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90" name="Google Shape;17590;p18"/>
              <p:cNvSpPr/>
              <p:nvPr/>
            </p:nvSpPr>
            <p:spPr>
              <a:xfrm>
                <a:off x="6712400" y="3479000"/>
                <a:ext cx="15975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65" extrusionOk="0">
                    <a:moveTo>
                      <a:pt x="132" y="1"/>
                    </a:moveTo>
                    <a:cubicBezTo>
                      <a:pt x="119" y="1"/>
                      <a:pt x="106" y="2"/>
                      <a:pt x="92" y="3"/>
                    </a:cubicBezTo>
                    <a:cubicBezTo>
                      <a:pt x="61" y="3"/>
                      <a:pt x="0" y="94"/>
                      <a:pt x="0" y="125"/>
                    </a:cubicBezTo>
                    <a:cubicBezTo>
                      <a:pt x="31" y="368"/>
                      <a:pt x="92" y="611"/>
                      <a:pt x="365" y="641"/>
                    </a:cubicBezTo>
                    <a:cubicBezTo>
                      <a:pt x="411" y="657"/>
                      <a:pt x="456" y="664"/>
                      <a:pt x="502" y="664"/>
                    </a:cubicBezTo>
                    <a:cubicBezTo>
                      <a:pt x="548" y="664"/>
                      <a:pt x="593" y="657"/>
                      <a:pt x="639" y="641"/>
                    </a:cubicBezTo>
                    <a:cubicBezTo>
                      <a:pt x="639" y="611"/>
                      <a:pt x="639" y="550"/>
                      <a:pt x="639" y="489"/>
                    </a:cubicBezTo>
                    <a:lnTo>
                      <a:pt x="548" y="398"/>
                    </a:lnTo>
                    <a:cubicBezTo>
                      <a:pt x="403" y="254"/>
                      <a:pt x="369" y="1"/>
                      <a:pt x="1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91" name="Google Shape;17591;p18"/>
              <p:cNvSpPr/>
              <p:nvPr/>
            </p:nvSpPr>
            <p:spPr>
              <a:xfrm>
                <a:off x="6623500" y="3577700"/>
                <a:ext cx="1370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68" extrusionOk="0">
                    <a:moveTo>
                      <a:pt x="227" y="1"/>
                    </a:moveTo>
                    <a:cubicBezTo>
                      <a:pt x="123" y="1"/>
                      <a:pt x="31" y="87"/>
                      <a:pt x="31" y="219"/>
                    </a:cubicBezTo>
                    <a:cubicBezTo>
                      <a:pt x="0" y="371"/>
                      <a:pt x="31" y="523"/>
                      <a:pt x="213" y="554"/>
                    </a:cubicBezTo>
                    <a:cubicBezTo>
                      <a:pt x="246" y="563"/>
                      <a:pt x="275" y="567"/>
                      <a:pt x="301" y="567"/>
                    </a:cubicBezTo>
                    <a:cubicBezTo>
                      <a:pt x="444" y="567"/>
                      <a:pt x="491" y="439"/>
                      <a:pt x="517" y="310"/>
                    </a:cubicBezTo>
                    <a:cubicBezTo>
                      <a:pt x="547" y="128"/>
                      <a:pt x="456" y="7"/>
                      <a:pt x="274" y="7"/>
                    </a:cubicBezTo>
                    <a:cubicBezTo>
                      <a:pt x="258" y="3"/>
                      <a:pt x="242" y="1"/>
                      <a:pt x="2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92" name="Google Shape;17592;p18"/>
              <p:cNvSpPr/>
              <p:nvPr/>
            </p:nvSpPr>
            <p:spPr>
              <a:xfrm>
                <a:off x="6924400" y="3523025"/>
                <a:ext cx="1295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98" extrusionOk="0">
                    <a:moveTo>
                      <a:pt x="288" y="0"/>
                    </a:moveTo>
                    <a:cubicBezTo>
                      <a:pt x="153" y="0"/>
                      <a:pt x="31" y="112"/>
                      <a:pt x="31" y="248"/>
                    </a:cubicBezTo>
                    <a:cubicBezTo>
                      <a:pt x="1" y="370"/>
                      <a:pt x="122" y="491"/>
                      <a:pt x="244" y="491"/>
                    </a:cubicBezTo>
                    <a:cubicBezTo>
                      <a:pt x="267" y="495"/>
                      <a:pt x="288" y="497"/>
                      <a:pt x="308" y="497"/>
                    </a:cubicBezTo>
                    <a:cubicBezTo>
                      <a:pt x="441" y="497"/>
                      <a:pt x="491" y="407"/>
                      <a:pt x="518" y="248"/>
                    </a:cubicBezTo>
                    <a:cubicBezTo>
                      <a:pt x="487" y="127"/>
                      <a:pt x="457" y="5"/>
                      <a:pt x="335" y="5"/>
                    </a:cubicBezTo>
                    <a:cubicBezTo>
                      <a:pt x="319" y="2"/>
                      <a:pt x="303" y="0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93" name="Google Shape;17593;p18"/>
              <p:cNvSpPr/>
              <p:nvPr/>
            </p:nvSpPr>
            <p:spPr>
              <a:xfrm>
                <a:off x="6650850" y="3098925"/>
                <a:ext cx="12950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95" extrusionOk="0">
                    <a:moveTo>
                      <a:pt x="274" y="1"/>
                    </a:moveTo>
                    <a:cubicBezTo>
                      <a:pt x="175" y="1"/>
                      <a:pt x="86" y="64"/>
                      <a:pt x="61" y="191"/>
                    </a:cubicBezTo>
                    <a:cubicBezTo>
                      <a:pt x="0" y="312"/>
                      <a:pt x="92" y="495"/>
                      <a:pt x="274" y="495"/>
                    </a:cubicBezTo>
                    <a:cubicBezTo>
                      <a:pt x="395" y="495"/>
                      <a:pt x="517" y="403"/>
                      <a:pt x="517" y="282"/>
                    </a:cubicBezTo>
                    <a:cubicBezTo>
                      <a:pt x="517" y="160"/>
                      <a:pt x="456" y="39"/>
                      <a:pt x="335" y="8"/>
                    </a:cubicBezTo>
                    <a:cubicBezTo>
                      <a:pt x="314" y="3"/>
                      <a:pt x="294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94" name="Google Shape;17594;p18"/>
              <p:cNvSpPr/>
              <p:nvPr/>
            </p:nvSpPr>
            <p:spPr>
              <a:xfrm>
                <a:off x="6550550" y="3251775"/>
                <a:ext cx="12925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517" h="551" extrusionOk="0">
                    <a:moveTo>
                      <a:pt x="265" y="0"/>
                    </a:moveTo>
                    <a:cubicBezTo>
                      <a:pt x="109" y="0"/>
                      <a:pt x="31" y="165"/>
                      <a:pt x="31" y="277"/>
                    </a:cubicBezTo>
                    <a:cubicBezTo>
                      <a:pt x="0" y="399"/>
                      <a:pt x="31" y="521"/>
                      <a:pt x="213" y="551"/>
                    </a:cubicBezTo>
                    <a:cubicBezTo>
                      <a:pt x="365" y="551"/>
                      <a:pt x="486" y="399"/>
                      <a:pt x="486" y="247"/>
                    </a:cubicBezTo>
                    <a:cubicBezTo>
                      <a:pt x="517" y="125"/>
                      <a:pt x="426" y="4"/>
                      <a:pt x="304" y="4"/>
                    </a:cubicBezTo>
                    <a:cubicBezTo>
                      <a:pt x="290" y="2"/>
                      <a:pt x="277" y="0"/>
                      <a:pt x="2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95" name="Google Shape;17595;p18"/>
              <p:cNvSpPr/>
              <p:nvPr/>
            </p:nvSpPr>
            <p:spPr>
              <a:xfrm>
                <a:off x="6552825" y="3121150"/>
                <a:ext cx="14450" cy="1220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488" extrusionOk="0">
                    <a:moveTo>
                      <a:pt x="335" y="1"/>
                    </a:moveTo>
                    <a:cubicBezTo>
                      <a:pt x="213" y="31"/>
                      <a:pt x="61" y="62"/>
                      <a:pt x="31" y="244"/>
                    </a:cubicBezTo>
                    <a:cubicBezTo>
                      <a:pt x="0" y="396"/>
                      <a:pt x="122" y="487"/>
                      <a:pt x="304" y="487"/>
                    </a:cubicBezTo>
                    <a:cubicBezTo>
                      <a:pt x="456" y="487"/>
                      <a:pt x="578" y="366"/>
                      <a:pt x="578" y="214"/>
                    </a:cubicBezTo>
                    <a:cubicBezTo>
                      <a:pt x="578" y="92"/>
                      <a:pt x="487" y="31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96" name="Google Shape;17596;p18"/>
              <p:cNvSpPr/>
              <p:nvPr/>
            </p:nvSpPr>
            <p:spPr>
              <a:xfrm>
                <a:off x="6777000" y="3279975"/>
                <a:ext cx="15200" cy="1380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552" extrusionOk="0">
                    <a:moveTo>
                      <a:pt x="243" y="0"/>
                    </a:moveTo>
                    <a:cubicBezTo>
                      <a:pt x="61" y="152"/>
                      <a:pt x="0" y="365"/>
                      <a:pt x="152" y="487"/>
                    </a:cubicBezTo>
                    <a:cubicBezTo>
                      <a:pt x="219" y="531"/>
                      <a:pt x="282" y="551"/>
                      <a:pt x="341" y="551"/>
                    </a:cubicBezTo>
                    <a:cubicBezTo>
                      <a:pt x="442" y="551"/>
                      <a:pt x="531" y="492"/>
                      <a:pt x="608" y="396"/>
                    </a:cubicBezTo>
                    <a:cubicBezTo>
                      <a:pt x="608" y="183"/>
                      <a:pt x="426" y="0"/>
                      <a:pt x="2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97" name="Google Shape;17597;p18"/>
              <p:cNvSpPr/>
              <p:nvPr/>
            </p:nvSpPr>
            <p:spPr>
              <a:xfrm>
                <a:off x="7030025" y="3673475"/>
                <a:ext cx="12200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92" extrusionOk="0">
                    <a:moveTo>
                      <a:pt x="257" y="1"/>
                    </a:moveTo>
                    <a:cubicBezTo>
                      <a:pt x="123" y="1"/>
                      <a:pt x="1" y="112"/>
                      <a:pt x="1" y="249"/>
                    </a:cubicBezTo>
                    <a:cubicBezTo>
                      <a:pt x="1" y="370"/>
                      <a:pt x="92" y="461"/>
                      <a:pt x="214" y="492"/>
                    </a:cubicBezTo>
                    <a:cubicBezTo>
                      <a:pt x="366" y="492"/>
                      <a:pt x="457" y="400"/>
                      <a:pt x="487" y="249"/>
                    </a:cubicBezTo>
                    <a:cubicBezTo>
                      <a:pt x="457" y="127"/>
                      <a:pt x="426" y="36"/>
                      <a:pt x="305" y="5"/>
                    </a:cubicBezTo>
                    <a:cubicBezTo>
                      <a:pt x="289" y="2"/>
                      <a:pt x="273" y="1"/>
                      <a:pt x="2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98" name="Google Shape;17598;p18"/>
              <p:cNvSpPr/>
              <p:nvPr/>
            </p:nvSpPr>
            <p:spPr>
              <a:xfrm>
                <a:off x="6688850" y="3181750"/>
                <a:ext cx="15225" cy="120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80" extrusionOk="0">
                    <a:moveTo>
                      <a:pt x="274" y="1"/>
                    </a:moveTo>
                    <a:cubicBezTo>
                      <a:pt x="175" y="1"/>
                      <a:pt x="86" y="64"/>
                      <a:pt x="61" y="191"/>
                    </a:cubicBezTo>
                    <a:cubicBezTo>
                      <a:pt x="0" y="373"/>
                      <a:pt x="183" y="434"/>
                      <a:pt x="304" y="464"/>
                    </a:cubicBezTo>
                    <a:cubicBezTo>
                      <a:pt x="339" y="473"/>
                      <a:pt x="375" y="479"/>
                      <a:pt x="408" y="479"/>
                    </a:cubicBezTo>
                    <a:cubicBezTo>
                      <a:pt x="489" y="479"/>
                      <a:pt x="556" y="442"/>
                      <a:pt x="578" y="312"/>
                    </a:cubicBezTo>
                    <a:cubicBezTo>
                      <a:pt x="608" y="130"/>
                      <a:pt x="486" y="39"/>
                      <a:pt x="334" y="8"/>
                    </a:cubicBezTo>
                    <a:cubicBezTo>
                      <a:pt x="314" y="3"/>
                      <a:pt x="294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99" name="Google Shape;17599;p18"/>
              <p:cNvSpPr/>
              <p:nvPr/>
            </p:nvSpPr>
            <p:spPr>
              <a:xfrm>
                <a:off x="6760275" y="3183375"/>
                <a:ext cx="1295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27" extrusionOk="0">
                    <a:moveTo>
                      <a:pt x="289" y="0"/>
                    </a:moveTo>
                    <a:cubicBezTo>
                      <a:pt x="275" y="0"/>
                      <a:pt x="259" y="2"/>
                      <a:pt x="243" y="4"/>
                    </a:cubicBezTo>
                    <a:cubicBezTo>
                      <a:pt x="92" y="4"/>
                      <a:pt x="0" y="156"/>
                      <a:pt x="61" y="308"/>
                    </a:cubicBezTo>
                    <a:cubicBezTo>
                      <a:pt x="61" y="441"/>
                      <a:pt x="176" y="527"/>
                      <a:pt x="307" y="527"/>
                    </a:cubicBezTo>
                    <a:cubicBezTo>
                      <a:pt x="326" y="527"/>
                      <a:pt x="345" y="525"/>
                      <a:pt x="365" y="521"/>
                    </a:cubicBezTo>
                    <a:cubicBezTo>
                      <a:pt x="517" y="491"/>
                      <a:pt x="517" y="399"/>
                      <a:pt x="517" y="278"/>
                    </a:cubicBezTo>
                    <a:cubicBezTo>
                      <a:pt x="517" y="139"/>
                      <a:pt x="441" y="0"/>
                      <a:pt x="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00" name="Google Shape;17600;p18"/>
              <p:cNvSpPr/>
              <p:nvPr/>
            </p:nvSpPr>
            <p:spPr>
              <a:xfrm>
                <a:off x="6812700" y="3641875"/>
                <a:ext cx="12950" cy="145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80" extrusionOk="0">
                    <a:moveTo>
                      <a:pt x="115" y="0"/>
                    </a:moveTo>
                    <a:cubicBezTo>
                      <a:pt x="48" y="0"/>
                      <a:pt x="1" y="62"/>
                      <a:pt x="1" y="266"/>
                    </a:cubicBezTo>
                    <a:cubicBezTo>
                      <a:pt x="1" y="375"/>
                      <a:pt x="73" y="580"/>
                      <a:pt x="240" y="580"/>
                    </a:cubicBezTo>
                    <a:cubicBezTo>
                      <a:pt x="260" y="580"/>
                      <a:pt x="282" y="577"/>
                      <a:pt x="305" y="570"/>
                    </a:cubicBezTo>
                    <a:cubicBezTo>
                      <a:pt x="517" y="540"/>
                      <a:pt x="457" y="297"/>
                      <a:pt x="457" y="115"/>
                    </a:cubicBezTo>
                    <a:lnTo>
                      <a:pt x="457" y="115"/>
                    </a:lnTo>
                    <a:lnTo>
                      <a:pt x="457" y="145"/>
                    </a:lnTo>
                    <a:cubicBezTo>
                      <a:pt x="365" y="145"/>
                      <a:pt x="217" y="0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01" name="Google Shape;17601;p18"/>
              <p:cNvSpPr/>
              <p:nvPr/>
            </p:nvSpPr>
            <p:spPr>
              <a:xfrm>
                <a:off x="7090825" y="3427250"/>
                <a:ext cx="14450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493" extrusionOk="0">
                    <a:moveTo>
                      <a:pt x="287" y="0"/>
                    </a:moveTo>
                    <a:cubicBezTo>
                      <a:pt x="183" y="0"/>
                      <a:pt x="88" y="83"/>
                      <a:pt x="61" y="189"/>
                    </a:cubicBezTo>
                    <a:cubicBezTo>
                      <a:pt x="0" y="401"/>
                      <a:pt x="152" y="493"/>
                      <a:pt x="335" y="493"/>
                    </a:cubicBezTo>
                    <a:cubicBezTo>
                      <a:pt x="456" y="493"/>
                      <a:pt x="578" y="462"/>
                      <a:pt x="578" y="310"/>
                    </a:cubicBezTo>
                    <a:cubicBezTo>
                      <a:pt x="578" y="158"/>
                      <a:pt x="456" y="37"/>
                      <a:pt x="335" y="6"/>
                    </a:cubicBezTo>
                    <a:cubicBezTo>
                      <a:pt x="319" y="2"/>
                      <a:pt x="303" y="0"/>
                      <a:pt x="2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02" name="Google Shape;17602;p18"/>
              <p:cNvSpPr/>
              <p:nvPr/>
            </p:nvSpPr>
            <p:spPr>
              <a:xfrm>
                <a:off x="6599925" y="3331450"/>
                <a:ext cx="1447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501" extrusionOk="0">
                    <a:moveTo>
                      <a:pt x="273" y="1"/>
                    </a:moveTo>
                    <a:cubicBezTo>
                      <a:pt x="175" y="1"/>
                      <a:pt x="87" y="60"/>
                      <a:pt x="62" y="160"/>
                    </a:cubicBezTo>
                    <a:cubicBezTo>
                      <a:pt x="1" y="312"/>
                      <a:pt x="92" y="464"/>
                      <a:pt x="274" y="495"/>
                    </a:cubicBezTo>
                    <a:cubicBezTo>
                      <a:pt x="290" y="499"/>
                      <a:pt x="306" y="501"/>
                      <a:pt x="322" y="501"/>
                    </a:cubicBezTo>
                    <a:cubicBezTo>
                      <a:pt x="426" y="501"/>
                      <a:pt x="522" y="418"/>
                      <a:pt x="548" y="312"/>
                    </a:cubicBezTo>
                    <a:cubicBezTo>
                      <a:pt x="578" y="160"/>
                      <a:pt x="487" y="39"/>
                      <a:pt x="335" y="8"/>
                    </a:cubicBezTo>
                    <a:cubicBezTo>
                      <a:pt x="314" y="3"/>
                      <a:pt x="293" y="1"/>
                      <a:pt x="2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03" name="Google Shape;17603;p18"/>
              <p:cNvSpPr/>
              <p:nvPr/>
            </p:nvSpPr>
            <p:spPr>
              <a:xfrm>
                <a:off x="6870450" y="3472025"/>
                <a:ext cx="18275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00" extrusionOk="0">
                    <a:moveTo>
                      <a:pt x="548" y="1"/>
                    </a:moveTo>
                    <a:cubicBezTo>
                      <a:pt x="347" y="1"/>
                      <a:pt x="153" y="64"/>
                      <a:pt x="1" y="191"/>
                    </a:cubicBezTo>
                    <a:cubicBezTo>
                      <a:pt x="55" y="382"/>
                      <a:pt x="183" y="499"/>
                      <a:pt x="363" y="499"/>
                    </a:cubicBezTo>
                    <a:cubicBezTo>
                      <a:pt x="383" y="499"/>
                      <a:pt x="405" y="498"/>
                      <a:pt x="426" y="495"/>
                    </a:cubicBezTo>
                    <a:cubicBezTo>
                      <a:pt x="609" y="434"/>
                      <a:pt x="730" y="221"/>
                      <a:pt x="669" y="9"/>
                    </a:cubicBezTo>
                    <a:cubicBezTo>
                      <a:pt x="629" y="3"/>
                      <a:pt x="588" y="1"/>
                      <a:pt x="5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04" name="Google Shape;17604;p18"/>
              <p:cNvSpPr/>
              <p:nvPr/>
            </p:nvSpPr>
            <p:spPr>
              <a:xfrm>
                <a:off x="7008750" y="3436525"/>
                <a:ext cx="2435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35" extrusionOk="0">
                    <a:moveTo>
                      <a:pt x="517" y="0"/>
                    </a:moveTo>
                    <a:cubicBezTo>
                      <a:pt x="345" y="0"/>
                      <a:pt x="187" y="108"/>
                      <a:pt x="1" y="243"/>
                    </a:cubicBezTo>
                    <a:cubicBezTo>
                      <a:pt x="153" y="304"/>
                      <a:pt x="320" y="334"/>
                      <a:pt x="487" y="334"/>
                    </a:cubicBezTo>
                    <a:cubicBezTo>
                      <a:pt x="654" y="334"/>
                      <a:pt x="821" y="304"/>
                      <a:pt x="973" y="243"/>
                    </a:cubicBezTo>
                    <a:cubicBezTo>
                      <a:pt x="798" y="68"/>
                      <a:pt x="653" y="0"/>
                      <a:pt x="5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05" name="Google Shape;17605;p18"/>
              <p:cNvSpPr/>
              <p:nvPr/>
            </p:nvSpPr>
            <p:spPr>
              <a:xfrm>
                <a:off x="6523175" y="3545175"/>
                <a:ext cx="13650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46" h="493" extrusionOk="0">
                    <a:moveTo>
                      <a:pt x="274" y="1"/>
                    </a:moveTo>
                    <a:cubicBezTo>
                      <a:pt x="122" y="1"/>
                      <a:pt x="1" y="152"/>
                      <a:pt x="31" y="304"/>
                    </a:cubicBezTo>
                    <a:cubicBezTo>
                      <a:pt x="31" y="410"/>
                      <a:pt x="123" y="493"/>
                      <a:pt x="227" y="493"/>
                    </a:cubicBezTo>
                    <a:cubicBezTo>
                      <a:pt x="242" y="493"/>
                      <a:pt x="258" y="491"/>
                      <a:pt x="274" y="487"/>
                    </a:cubicBezTo>
                    <a:cubicBezTo>
                      <a:pt x="288" y="489"/>
                      <a:pt x="301" y="491"/>
                      <a:pt x="313" y="491"/>
                    </a:cubicBezTo>
                    <a:cubicBezTo>
                      <a:pt x="446" y="491"/>
                      <a:pt x="545" y="352"/>
                      <a:pt x="518" y="213"/>
                    </a:cubicBezTo>
                    <a:cubicBezTo>
                      <a:pt x="487" y="92"/>
                      <a:pt x="396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06" name="Google Shape;17606;p18"/>
              <p:cNvSpPr/>
              <p:nvPr/>
            </p:nvSpPr>
            <p:spPr>
              <a:xfrm>
                <a:off x="6650850" y="3574550"/>
                <a:ext cx="13700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476" extrusionOk="0">
                    <a:moveTo>
                      <a:pt x="294" y="1"/>
                    </a:moveTo>
                    <a:cubicBezTo>
                      <a:pt x="222" y="1"/>
                      <a:pt x="128" y="38"/>
                      <a:pt x="0" y="102"/>
                    </a:cubicBezTo>
                    <a:cubicBezTo>
                      <a:pt x="0" y="402"/>
                      <a:pt x="185" y="476"/>
                      <a:pt x="403" y="476"/>
                    </a:cubicBezTo>
                    <a:cubicBezTo>
                      <a:pt x="450" y="476"/>
                      <a:pt x="499" y="472"/>
                      <a:pt x="547" y="467"/>
                    </a:cubicBezTo>
                    <a:cubicBezTo>
                      <a:pt x="488" y="131"/>
                      <a:pt x="429" y="1"/>
                      <a:pt x="2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07" name="Google Shape;17607;p18"/>
              <p:cNvSpPr/>
              <p:nvPr/>
            </p:nvSpPr>
            <p:spPr>
              <a:xfrm>
                <a:off x="6956325" y="3527500"/>
                <a:ext cx="12175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38" extrusionOk="0">
                    <a:moveTo>
                      <a:pt x="260" y="1"/>
                    </a:moveTo>
                    <a:cubicBezTo>
                      <a:pt x="144" y="1"/>
                      <a:pt x="56" y="60"/>
                      <a:pt x="31" y="160"/>
                    </a:cubicBezTo>
                    <a:cubicBezTo>
                      <a:pt x="0" y="312"/>
                      <a:pt x="0" y="434"/>
                      <a:pt x="183" y="434"/>
                    </a:cubicBezTo>
                    <a:cubicBezTo>
                      <a:pt x="199" y="437"/>
                      <a:pt x="214" y="438"/>
                      <a:pt x="229" y="438"/>
                    </a:cubicBezTo>
                    <a:cubicBezTo>
                      <a:pt x="381" y="438"/>
                      <a:pt x="459" y="302"/>
                      <a:pt x="487" y="191"/>
                    </a:cubicBezTo>
                    <a:cubicBezTo>
                      <a:pt x="487" y="69"/>
                      <a:pt x="426" y="39"/>
                      <a:pt x="335" y="8"/>
                    </a:cubicBezTo>
                    <a:cubicBezTo>
                      <a:pt x="309" y="3"/>
                      <a:pt x="284" y="1"/>
                      <a:pt x="2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08" name="Google Shape;17608;p18"/>
              <p:cNvSpPr/>
              <p:nvPr/>
            </p:nvSpPr>
            <p:spPr>
              <a:xfrm>
                <a:off x="6824100" y="3426450"/>
                <a:ext cx="22825" cy="13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555" extrusionOk="0">
                    <a:moveTo>
                      <a:pt x="461" y="0"/>
                    </a:moveTo>
                    <a:cubicBezTo>
                      <a:pt x="429" y="0"/>
                      <a:pt x="397" y="3"/>
                      <a:pt x="365" y="8"/>
                    </a:cubicBezTo>
                    <a:lnTo>
                      <a:pt x="1" y="8"/>
                    </a:lnTo>
                    <a:cubicBezTo>
                      <a:pt x="61" y="160"/>
                      <a:pt x="122" y="373"/>
                      <a:pt x="183" y="555"/>
                    </a:cubicBezTo>
                    <a:cubicBezTo>
                      <a:pt x="261" y="535"/>
                      <a:pt x="339" y="453"/>
                      <a:pt x="417" y="453"/>
                    </a:cubicBezTo>
                    <a:cubicBezTo>
                      <a:pt x="461" y="453"/>
                      <a:pt x="504" y="479"/>
                      <a:pt x="548" y="555"/>
                    </a:cubicBezTo>
                    <a:lnTo>
                      <a:pt x="912" y="373"/>
                    </a:lnTo>
                    <a:lnTo>
                      <a:pt x="912" y="160"/>
                    </a:lnTo>
                    <a:cubicBezTo>
                      <a:pt x="787" y="59"/>
                      <a:pt x="619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09" name="Google Shape;17609;p18"/>
              <p:cNvSpPr/>
              <p:nvPr/>
            </p:nvSpPr>
            <p:spPr>
              <a:xfrm>
                <a:off x="6722275" y="3186350"/>
                <a:ext cx="12950" cy="112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49" extrusionOk="0">
                    <a:moveTo>
                      <a:pt x="290" y="1"/>
                    </a:moveTo>
                    <a:cubicBezTo>
                      <a:pt x="275" y="1"/>
                      <a:pt x="260" y="3"/>
                      <a:pt x="244" y="7"/>
                    </a:cubicBezTo>
                    <a:cubicBezTo>
                      <a:pt x="92" y="7"/>
                      <a:pt x="1" y="98"/>
                      <a:pt x="1" y="220"/>
                    </a:cubicBezTo>
                    <a:cubicBezTo>
                      <a:pt x="1" y="344"/>
                      <a:pt x="103" y="448"/>
                      <a:pt x="223" y="448"/>
                    </a:cubicBezTo>
                    <a:cubicBezTo>
                      <a:pt x="250" y="448"/>
                      <a:pt x="277" y="443"/>
                      <a:pt x="305" y="432"/>
                    </a:cubicBezTo>
                    <a:cubicBezTo>
                      <a:pt x="426" y="402"/>
                      <a:pt x="517" y="311"/>
                      <a:pt x="487" y="189"/>
                    </a:cubicBezTo>
                    <a:cubicBezTo>
                      <a:pt x="460" y="84"/>
                      <a:pt x="388" y="1"/>
                      <a:pt x="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10" name="Google Shape;17610;p18"/>
              <p:cNvSpPr/>
              <p:nvPr/>
            </p:nvSpPr>
            <p:spPr>
              <a:xfrm>
                <a:off x="6761025" y="3297350"/>
                <a:ext cx="12875" cy="124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497" extrusionOk="0">
                    <a:moveTo>
                      <a:pt x="283" y="1"/>
                    </a:moveTo>
                    <a:cubicBezTo>
                      <a:pt x="270" y="1"/>
                      <a:pt x="257" y="2"/>
                      <a:pt x="244" y="5"/>
                    </a:cubicBezTo>
                    <a:cubicBezTo>
                      <a:pt x="92" y="5"/>
                      <a:pt x="1" y="96"/>
                      <a:pt x="1" y="248"/>
                    </a:cubicBezTo>
                    <a:cubicBezTo>
                      <a:pt x="1" y="369"/>
                      <a:pt x="92" y="460"/>
                      <a:pt x="213" y="491"/>
                    </a:cubicBezTo>
                    <a:cubicBezTo>
                      <a:pt x="229" y="495"/>
                      <a:pt x="245" y="497"/>
                      <a:pt x="261" y="497"/>
                    </a:cubicBezTo>
                    <a:cubicBezTo>
                      <a:pt x="365" y="497"/>
                      <a:pt x="461" y="414"/>
                      <a:pt x="487" y="309"/>
                    </a:cubicBezTo>
                    <a:cubicBezTo>
                      <a:pt x="515" y="142"/>
                      <a:pt x="416" y="1"/>
                      <a:pt x="2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11" name="Google Shape;17611;p18"/>
              <p:cNvSpPr/>
              <p:nvPr/>
            </p:nvSpPr>
            <p:spPr>
              <a:xfrm>
                <a:off x="6766350" y="2976775"/>
                <a:ext cx="11425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62" extrusionOk="0">
                    <a:moveTo>
                      <a:pt x="244" y="1"/>
                    </a:moveTo>
                    <a:cubicBezTo>
                      <a:pt x="122" y="31"/>
                      <a:pt x="31" y="122"/>
                      <a:pt x="0" y="244"/>
                    </a:cubicBezTo>
                    <a:cubicBezTo>
                      <a:pt x="0" y="353"/>
                      <a:pt x="73" y="461"/>
                      <a:pt x="198" y="461"/>
                    </a:cubicBezTo>
                    <a:cubicBezTo>
                      <a:pt x="212" y="461"/>
                      <a:pt x="228" y="460"/>
                      <a:pt x="244" y="457"/>
                    </a:cubicBezTo>
                    <a:cubicBezTo>
                      <a:pt x="365" y="457"/>
                      <a:pt x="456" y="365"/>
                      <a:pt x="456" y="244"/>
                    </a:cubicBezTo>
                    <a:cubicBezTo>
                      <a:pt x="456" y="92"/>
                      <a:pt x="396" y="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12" name="Google Shape;17612;p18"/>
              <p:cNvSpPr/>
              <p:nvPr/>
            </p:nvSpPr>
            <p:spPr>
              <a:xfrm>
                <a:off x="6894000" y="3231350"/>
                <a:ext cx="11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57" extrusionOk="0">
                    <a:moveTo>
                      <a:pt x="244" y="0"/>
                    </a:moveTo>
                    <a:cubicBezTo>
                      <a:pt x="123" y="0"/>
                      <a:pt x="1" y="61"/>
                      <a:pt x="1" y="213"/>
                    </a:cubicBezTo>
                    <a:cubicBezTo>
                      <a:pt x="31" y="334"/>
                      <a:pt x="123" y="426"/>
                      <a:pt x="244" y="456"/>
                    </a:cubicBezTo>
                    <a:cubicBezTo>
                      <a:pt x="396" y="456"/>
                      <a:pt x="457" y="365"/>
                      <a:pt x="457" y="213"/>
                    </a:cubicBezTo>
                    <a:cubicBezTo>
                      <a:pt x="457" y="91"/>
                      <a:pt x="366" y="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13" name="Google Shape;17613;p18"/>
              <p:cNvSpPr/>
              <p:nvPr/>
            </p:nvSpPr>
            <p:spPr>
              <a:xfrm>
                <a:off x="7144775" y="3267825"/>
                <a:ext cx="11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57" extrusionOk="0">
                    <a:moveTo>
                      <a:pt x="244" y="0"/>
                    </a:moveTo>
                    <a:cubicBezTo>
                      <a:pt x="92" y="0"/>
                      <a:pt x="1" y="61"/>
                      <a:pt x="1" y="213"/>
                    </a:cubicBezTo>
                    <a:cubicBezTo>
                      <a:pt x="31" y="334"/>
                      <a:pt x="122" y="426"/>
                      <a:pt x="244" y="456"/>
                    </a:cubicBezTo>
                    <a:cubicBezTo>
                      <a:pt x="396" y="456"/>
                      <a:pt x="456" y="365"/>
                      <a:pt x="456" y="213"/>
                    </a:cubicBezTo>
                    <a:cubicBezTo>
                      <a:pt x="456" y="91"/>
                      <a:pt x="365" y="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14" name="Google Shape;17614;p18"/>
              <p:cNvSpPr/>
              <p:nvPr/>
            </p:nvSpPr>
            <p:spPr>
              <a:xfrm>
                <a:off x="6761800" y="3508700"/>
                <a:ext cx="114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27" extrusionOk="0">
                    <a:moveTo>
                      <a:pt x="213" y="1"/>
                    </a:moveTo>
                    <a:cubicBezTo>
                      <a:pt x="91" y="31"/>
                      <a:pt x="0" y="61"/>
                      <a:pt x="0" y="213"/>
                    </a:cubicBezTo>
                    <a:cubicBezTo>
                      <a:pt x="0" y="335"/>
                      <a:pt x="91" y="426"/>
                      <a:pt x="213" y="426"/>
                    </a:cubicBezTo>
                    <a:cubicBezTo>
                      <a:pt x="334" y="426"/>
                      <a:pt x="426" y="335"/>
                      <a:pt x="426" y="213"/>
                    </a:cubicBezTo>
                    <a:cubicBezTo>
                      <a:pt x="456" y="92"/>
                      <a:pt x="334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15" name="Google Shape;17615;p18"/>
              <p:cNvSpPr/>
              <p:nvPr/>
            </p:nvSpPr>
            <p:spPr>
              <a:xfrm>
                <a:off x="6985950" y="3523700"/>
                <a:ext cx="10675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34" extrusionOk="0">
                    <a:moveTo>
                      <a:pt x="254" y="1"/>
                    </a:moveTo>
                    <a:cubicBezTo>
                      <a:pt x="232" y="1"/>
                      <a:pt x="209" y="3"/>
                      <a:pt x="183" y="8"/>
                    </a:cubicBezTo>
                    <a:cubicBezTo>
                      <a:pt x="122" y="39"/>
                      <a:pt x="62" y="100"/>
                      <a:pt x="31" y="191"/>
                    </a:cubicBezTo>
                    <a:cubicBezTo>
                      <a:pt x="1" y="312"/>
                      <a:pt x="92" y="434"/>
                      <a:pt x="244" y="434"/>
                    </a:cubicBezTo>
                    <a:cubicBezTo>
                      <a:pt x="366" y="434"/>
                      <a:pt x="426" y="312"/>
                      <a:pt x="426" y="191"/>
                    </a:cubicBezTo>
                    <a:cubicBezTo>
                      <a:pt x="426" y="64"/>
                      <a:pt x="363" y="1"/>
                      <a:pt x="2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16" name="Google Shape;17616;p18"/>
              <p:cNvSpPr/>
              <p:nvPr/>
            </p:nvSpPr>
            <p:spPr>
              <a:xfrm>
                <a:off x="7130350" y="3344575"/>
                <a:ext cx="12175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32" extrusionOk="0">
                    <a:moveTo>
                      <a:pt x="243" y="0"/>
                    </a:moveTo>
                    <a:cubicBezTo>
                      <a:pt x="122" y="0"/>
                      <a:pt x="0" y="122"/>
                      <a:pt x="30" y="243"/>
                    </a:cubicBezTo>
                    <a:cubicBezTo>
                      <a:pt x="57" y="349"/>
                      <a:pt x="129" y="432"/>
                      <a:pt x="227" y="432"/>
                    </a:cubicBezTo>
                    <a:cubicBezTo>
                      <a:pt x="242" y="432"/>
                      <a:pt x="258" y="430"/>
                      <a:pt x="274" y="426"/>
                    </a:cubicBezTo>
                    <a:cubicBezTo>
                      <a:pt x="426" y="426"/>
                      <a:pt x="486" y="304"/>
                      <a:pt x="486" y="182"/>
                    </a:cubicBezTo>
                    <a:cubicBezTo>
                      <a:pt x="456" y="30"/>
                      <a:pt x="365" y="0"/>
                      <a:pt x="2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17" name="Google Shape;17617;p18"/>
              <p:cNvSpPr/>
              <p:nvPr/>
            </p:nvSpPr>
            <p:spPr>
              <a:xfrm>
                <a:off x="6786875" y="3526950"/>
                <a:ext cx="1522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99" extrusionOk="0">
                    <a:moveTo>
                      <a:pt x="426" y="0"/>
                    </a:moveTo>
                    <a:cubicBezTo>
                      <a:pt x="243" y="91"/>
                      <a:pt x="0" y="213"/>
                      <a:pt x="122" y="426"/>
                    </a:cubicBezTo>
                    <a:cubicBezTo>
                      <a:pt x="157" y="479"/>
                      <a:pt x="198" y="499"/>
                      <a:pt x="242" y="499"/>
                    </a:cubicBezTo>
                    <a:cubicBezTo>
                      <a:pt x="348" y="499"/>
                      <a:pt x="470" y="386"/>
                      <a:pt x="578" y="365"/>
                    </a:cubicBezTo>
                    <a:cubicBezTo>
                      <a:pt x="608" y="213"/>
                      <a:pt x="547" y="91"/>
                      <a:pt x="4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18" name="Google Shape;17618;p18"/>
              <p:cNvSpPr/>
              <p:nvPr/>
            </p:nvSpPr>
            <p:spPr>
              <a:xfrm>
                <a:off x="6688075" y="3321775"/>
                <a:ext cx="16000" cy="13075"/>
              </a:xfrm>
              <a:custGeom>
                <a:avLst/>
                <a:gdLst/>
                <a:ahLst/>
                <a:cxnLst/>
                <a:rect l="l" t="t" r="r" b="b"/>
                <a:pathLst>
                  <a:path w="640" h="523" extrusionOk="0">
                    <a:moveTo>
                      <a:pt x="335" y="0"/>
                    </a:moveTo>
                    <a:lnTo>
                      <a:pt x="1" y="183"/>
                    </a:lnTo>
                    <a:cubicBezTo>
                      <a:pt x="1" y="352"/>
                      <a:pt x="20" y="522"/>
                      <a:pt x="182" y="522"/>
                    </a:cubicBezTo>
                    <a:cubicBezTo>
                      <a:pt x="223" y="522"/>
                      <a:pt x="274" y="511"/>
                      <a:pt x="335" y="487"/>
                    </a:cubicBezTo>
                    <a:cubicBezTo>
                      <a:pt x="639" y="365"/>
                      <a:pt x="396" y="152"/>
                      <a:pt x="3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19" name="Google Shape;17619;p18"/>
              <p:cNvSpPr/>
              <p:nvPr/>
            </p:nvSpPr>
            <p:spPr>
              <a:xfrm>
                <a:off x="6555850" y="3412950"/>
                <a:ext cx="1142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31" extrusionOk="0">
                    <a:moveTo>
                      <a:pt x="214" y="1"/>
                    </a:moveTo>
                    <a:cubicBezTo>
                      <a:pt x="62" y="31"/>
                      <a:pt x="1" y="122"/>
                      <a:pt x="31" y="244"/>
                    </a:cubicBezTo>
                    <a:cubicBezTo>
                      <a:pt x="62" y="335"/>
                      <a:pt x="122" y="396"/>
                      <a:pt x="214" y="426"/>
                    </a:cubicBezTo>
                    <a:cubicBezTo>
                      <a:pt x="226" y="429"/>
                      <a:pt x="239" y="431"/>
                      <a:pt x="252" y="431"/>
                    </a:cubicBezTo>
                    <a:cubicBezTo>
                      <a:pt x="360" y="431"/>
                      <a:pt x="457" y="322"/>
                      <a:pt x="457" y="213"/>
                    </a:cubicBezTo>
                    <a:cubicBezTo>
                      <a:pt x="457" y="61"/>
                      <a:pt x="335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20" name="Google Shape;17620;p18"/>
              <p:cNvSpPr/>
              <p:nvPr/>
            </p:nvSpPr>
            <p:spPr>
              <a:xfrm>
                <a:off x="6835500" y="3706125"/>
                <a:ext cx="11425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32" extrusionOk="0">
                    <a:moveTo>
                      <a:pt x="268" y="1"/>
                    </a:moveTo>
                    <a:cubicBezTo>
                      <a:pt x="251" y="1"/>
                      <a:pt x="233" y="2"/>
                      <a:pt x="213" y="6"/>
                    </a:cubicBezTo>
                    <a:cubicBezTo>
                      <a:pt x="122" y="37"/>
                      <a:pt x="61" y="98"/>
                      <a:pt x="31" y="158"/>
                    </a:cubicBezTo>
                    <a:cubicBezTo>
                      <a:pt x="1" y="280"/>
                      <a:pt x="92" y="402"/>
                      <a:pt x="213" y="432"/>
                    </a:cubicBezTo>
                    <a:cubicBezTo>
                      <a:pt x="365" y="432"/>
                      <a:pt x="456" y="341"/>
                      <a:pt x="456" y="219"/>
                    </a:cubicBezTo>
                    <a:cubicBezTo>
                      <a:pt x="430" y="87"/>
                      <a:pt x="380" y="1"/>
                      <a:pt x="2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21" name="Google Shape;17621;p18"/>
              <p:cNvSpPr/>
              <p:nvPr/>
            </p:nvSpPr>
            <p:spPr>
              <a:xfrm>
                <a:off x="6725325" y="3223125"/>
                <a:ext cx="9900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42" extrusionOk="0">
                    <a:moveTo>
                      <a:pt x="108" y="1"/>
                    </a:moveTo>
                    <a:cubicBezTo>
                      <a:pt x="47" y="1"/>
                      <a:pt x="0" y="51"/>
                      <a:pt x="0" y="116"/>
                    </a:cubicBezTo>
                    <a:cubicBezTo>
                      <a:pt x="0" y="299"/>
                      <a:pt x="91" y="451"/>
                      <a:pt x="213" y="542"/>
                    </a:cubicBezTo>
                    <a:cubicBezTo>
                      <a:pt x="334" y="512"/>
                      <a:pt x="395" y="481"/>
                      <a:pt x="395" y="360"/>
                    </a:cubicBezTo>
                    <a:cubicBezTo>
                      <a:pt x="395" y="238"/>
                      <a:pt x="304" y="86"/>
                      <a:pt x="183" y="25"/>
                    </a:cubicBezTo>
                    <a:cubicBezTo>
                      <a:pt x="157" y="8"/>
                      <a:pt x="132" y="1"/>
                      <a:pt x="1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22" name="Google Shape;17622;p18"/>
              <p:cNvSpPr/>
              <p:nvPr/>
            </p:nvSpPr>
            <p:spPr>
              <a:xfrm>
                <a:off x="6747350" y="3250350"/>
                <a:ext cx="10675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26" extrusionOk="0">
                    <a:moveTo>
                      <a:pt x="183" y="0"/>
                    </a:moveTo>
                    <a:cubicBezTo>
                      <a:pt x="61" y="0"/>
                      <a:pt x="1" y="91"/>
                      <a:pt x="1" y="243"/>
                    </a:cubicBezTo>
                    <a:cubicBezTo>
                      <a:pt x="1" y="334"/>
                      <a:pt x="61" y="395"/>
                      <a:pt x="153" y="426"/>
                    </a:cubicBezTo>
                    <a:cubicBezTo>
                      <a:pt x="274" y="426"/>
                      <a:pt x="396" y="334"/>
                      <a:pt x="426" y="243"/>
                    </a:cubicBezTo>
                    <a:cubicBezTo>
                      <a:pt x="426" y="91"/>
                      <a:pt x="305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23" name="Google Shape;17623;p18"/>
              <p:cNvSpPr/>
              <p:nvPr/>
            </p:nvSpPr>
            <p:spPr>
              <a:xfrm>
                <a:off x="6932000" y="3264025"/>
                <a:ext cx="99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26" extrusionOk="0">
                    <a:moveTo>
                      <a:pt x="244" y="0"/>
                    </a:moveTo>
                    <a:cubicBezTo>
                      <a:pt x="92" y="0"/>
                      <a:pt x="1" y="91"/>
                      <a:pt x="1" y="213"/>
                    </a:cubicBezTo>
                    <a:cubicBezTo>
                      <a:pt x="1" y="334"/>
                      <a:pt x="92" y="426"/>
                      <a:pt x="214" y="426"/>
                    </a:cubicBezTo>
                    <a:cubicBezTo>
                      <a:pt x="396" y="395"/>
                      <a:pt x="396" y="304"/>
                      <a:pt x="396" y="183"/>
                    </a:cubicBezTo>
                    <a:cubicBezTo>
                      <a:pt x="396" y="61"/>
                      <a:pt x="335" y="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24" name="Google Shape;17624;p18"/>
              <p:cNvSpPr/>
              <p:nvPr/>
            </p:nvSpPr>
            <p:spPr>
              <a:xfrm>
                <a:off x="6737475" y="3271625"/>
                <a:ext cx="1522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912" extrusionOk="0">
                    <a:moveTo>
                      <a:pt x="0" y="0"/>
                    </a:moveTo>
                    <a:cubicBezTo>
                      <a:pt x="183" y="304"/>
                      <a:pt x="365" y="608"/>
                      <a:pt x="548" y="912"/>
                    </a:cubicBezTo>
                    <a:cubicBezTo>
                      <a:pt x="548" y="486"/>
                      <a:pt x="608" y="6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25" name="Google Shape;17625;p18"/>
              <p:cNvSpPr/>
              <p:nvPr/>
            </p:nvSpPr>
            <p:spPr>
              <a:xfrm>
                <a:off x="6534575" y="3455350"/>
                <a:ext cx="11425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40" extrusionOk="0">
                    <a:moveTo>
                      <a:pt x="227" y="1"/>
                    </a:moveTo>
                    <a:cubicBezTo>
                      <a:pt x="123" y="1"/>
                      <a:pt x="31" y="84"/>
                      <a:pt x="31" y="189"/>
                    </a:cubicBezTo>
                    <a:cubicBezTo>
                      <a:pt x="1" y="311"/>
                      <a:pt x="92" y="432"/>
                      <a:pt x="214" y="432"/>
                    </a:cubicBezTo>
                    <a:cubicBezTo>
                      <a:pt x="233" y="437"/>
                      <a:pt x="253" y="440"/>
                      <a:pt x="272" y="440"/>
                    </a:cubicBezTo>
                    <a:cubicBezTo>
                      <a:pt x="371" y="440"/>
                      <a:pt x="457" y="372"/>
                      <a:pt x="457" y="220"/>
                    </a:cubicBezTo>
                    <a:cubicBezTo>
                      <a:pt x="426" y="128"/>
                      <a:pt x="426" y="7"/>
                      <a:pt x="274" y="7"/>
                    </a:cubicBezTo>
                    <a:cubicBezTo>
                      <a:pt x="258" y="3"/>
                      <a:pt x="242" y="1"/>
                      <a:pt x="2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26" name="Google Shape;17626;p18"/>
              <p:cNvSpPr/>
              <p:nvPr/>
            </p:nvSpPr>
            <p:spPr>
              <a:xfrm>
                <a:off x="7008000" y="3545175"/>
                <a:ext cx="114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35" extrusionOk="0">
                    <a:moveTo>
                      <a:pt x="213" y="1"/>
                    </a:moveTo>
                    <a:cubicBezTo>
                      <a:pt x="122" y="1"/>
                      <a:pt x="31" y="61"/>
                      <a:pt x="31" y="152"/>
                    </a:cubicBezTo>
                    <a:cubicBezTo>
                      <a:pt x="0" y="274"/>
                      <a:pt x="92" y="335"/>
                      <a:pt x="213" y="335"/>
                    </a:cubicBezTo>
                    <a:cubicBezTo>
                      <a:pt x="274" y="304"/>
                      <a:pt x="395" y="304"/>
                      <a:pt x="395" y="244"/>
                    </a:cubicBezTo>
                    <a:cubicBezTo>
                      <a:pt x="456" y="92"/>
                      <a:pt x="335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27" name="Google Shape;17627;p18"/>
              <p:cNvSpPr/>
              <p:nvPr/>
            </p:nvSpPr>
            <p:spPr>
              <a:xfrm>
                <a:off x="6725325" y="3345325"/>
                <a:ext cx="990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13" extrusionOk="0">
                    <a:moveTo>
                      <a:pt x="243" y="0"/>
                    </a:moveTo>
                    <a:cubicBezTo>
                      <a:pt x="183" y="0"/>
                      <a:pt x="61" y="31"/>
                      <a:pt x="31" y="92"/>
                    </a:cubicBezTo>
                    <a:cubicBezTo>
                      <a:pt x="0" y="244"/>
                      <a:pt x="91" y="304"/>
                      <a:pt x="213" y="304"/>
                    </a:cubicBezTo>
                    <a:cubicBezTo>
                      <a:pt x="230" y="310"/>
                      <a:pt x="245" y="313"/>
                      <a:pt x="260" y="313"/>
                    </a:cubicBezTo>
                    <a:cubicBezTo>
                      <a:pt x="325" y="313"/>
                      <a:pt x="370" y="263"/>
                      <a:pt x="395" y="213"/>
                    </a:cubicBezTo>
                    <a:cubicBezTo>
                      <a:pt x="395" y="61"/>
                      <a:pt x="334" y="0"/>
                      <a:pt x="2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28" name="Google Shape;17628;p18"/>
              <p:cNvSpPr/>
              <p:nvPr/>
            </p:nvSpPr>
            <p:spPr>
              <a:xfrm>
                <a:off x="6989000" y="3441075"/>
                <a:ext cx="1065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26" extrusionOk="0">
                    <a:moveTo>
                      <a:pt x="183" y="0"/>
                    </a:moveTo>
                    <a:cubicBezTo>
                      <a:pt x="92" y="0"/>
                      <a:pt x="31" y="61"/>
                      <a:pt x="31" y="152"/>
                    </a:cubicBezTo>
                    <a:cubicBezTo>
                      <a:pt x="0" y="274"/>
                      <a:pt x="92" y="395"/>
                      <a:pt x="213" y="426"/>
                    </a:cubicBezTo>
                    <a:cubicBezTo>
                      <a:pt x="335" y="426"/>
                      <a:pt x="426" y="335"/>
                      <a:pt x="426" y="213"/>
                    </a:cubicBezTo>
                    <a:cubicBezTo>
                      <a:pt x="396" y="91"/>
                      <a:pt x="304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29" name="Google Shape;17629;p18"/>
              <p:cNvSpPr/>
              <p:nvPr/>
            </p:nvSpPr>
            <p:spPr>
              <a:xfrm>
                <a:off x="6663775" y="3318100"/>
                <a:ext cx="1445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512" extrusionOk="0">
                    <a:moveTo>
                      <a:pt x="335" y="1"/>
                    </a:moveTo>
                    <a:cubicBezTo>
                      <a:pt x="230" y="1"/>
                      <a:pt x="107" y="135"/>
                      <a:pt x="0" y="178"/>
                    </a:cubicBezTo>
                    <a:cubicBezTo>
                      <a:pt x="0" y="299"/>
                      <a:pt x="61" y="421"/>
                      <a:pt x="213" y="512"/>
                    </a:cubicBezTo>
                    <a:cubicBezTo>
                      <a:pt x="213" y="482"/>
                      <a:pt x="243" y="451"/>
                      <a:pt x="243" y="421"/>
                    </a:cubicBezTo>
                    <a:cubicBezTo>
                      <a:pt x="334" y="330"/>
                      <a:pt x="578" y="238"/>
                      <a:pt x="456" y="86"/>
                    </a:cubicBezTo>
                    <a:cubicBezTo>
                      <a:pt x="420" y="24"/>
                      <a:pt x="379" y="1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30" name="Google Shape;17630;p18"/>
              <p:cNvSpPr/>
              <p:nvPr/>
            </p:nvSpPr>
            <p:spPr>
              <a:xfrm>
                <a:off x="6561175" y="3363550"/>
                <a:ext cx="1067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05" extrusionOk="0">
                    <a:moveTo>
                      <a:pt x="244" y="1"/>
                    </a:moveTo>
                    <a:cubicBezTo>
                      <a:pt x="92" y="1"/>
                      <a:pt x="31" y="62"/>
                      <a:pt x="31" y="153"/>
                    </a:cubicBezTo>
                    <a:cubicBezTo>
                      <a:pt x="1" y="244"/>
                      <a:pt x="92" y="305"/>
                      <a:pt x="183" y="305"/>
                    </a:cubicBezTo>
                    <a:cubicBezTo>
                      <a:pt x="305" y="305"/>
                      <a:pt x="426" y="275"/>
                      <a:pt x="396" y="123"/>
                    </a:cubicBezTo>
                    <a:cubicBezTo>
                      <a:pt x="365" y="62"/>
                      <a:pt x="274" y="3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31" name="Google Shape;17631;p18"/>
              <p:cNvSpPr/>
              <p:nvPr/>
            </p:nvSpPr>
            <p:spPr>
              <a:xfrm>
                <a:off x="7125025" y="3545625"/>
                <a:ext cx="121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348" extrusionOk="0">
                    <a:moveTo>
                      <a:pt x="267" y="0"/>
                    </a:moveTo>
                    <a:cubicBezTo>
                      <a:pt x="173" y="0"/>
                      <a:pt x="82" y="62"/>
                      <a:pt x="61" y="165"/>
                    </a:cubicBezTo>
                    <a:cubicBezTo>
                      <a:pt x="31" y="226"/>
                      <a:pt x="31" y="286"/>
                      <a:pt x="0" y="347"/>
                    </a:cubicBezTo>
                    <a:lnTo>
                      <a:pt x="183" y="347"/>
                    </a:lnTo>
                    <a:cubicBezTo>
                      <a:pt x="304" y="347"/>
                      <a:pt x="426" y="317"/>
                      <a:pt x="456" y="195"/>
                    </a:cubicBezTo>
                    <a:cubicBezTo>
                      <a:pt x="487" y="134"/>
                      <a:pt x="456" y="74"/>
                      <a:pt x="395" y="43"/>
                    </a:cubicBezTo>
                    <a:cubicBezTo>
                      <a:pt x="356" y="14"/>
                      <a:pt x="311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32" name="Google Shape;17632;p18"/>
              <p:cNvSpPr/>
              <p:nvPr/>
            </p:nvSpPr>
            <p:spPr>
              <a:xfrm>
                <a:off x="6652375" y="3668900"/>
                <a:ext cx="10550" cy="7750"/>
              </a:xfrm>
              <a:custGeom>
                <a:avLst/>
                <a:gdLst/>
                <a:ahLst/>
                <a:cxnLst/>
                <a:rect l="l" t="t" r="r" b="b"/>
                <a:pathLst>
                  <a:path w="422" h="310" extrusionOk="0">
                    <a:moveTo>
                      <a:pt x="280" y="0"/>
                    </a:moveTo>
                    <a:cubicBezTo>
                      <a:pt x="268" y="0"/>
                      <a:pt x="256" y="2"/>
                      <a:pt x="243" y="6"/>
                    </a:cubicBezTo>
                    <a:cubicBezTo>
                      <a:pt x="183" y="6"/>
                      <a:pt x="31" y="36"/>
                      <a:pt x="31" y="97"/>
                    </a:cubicBezTo>
                    <a:cubicBezTo>
                      <a:pt x="0" y="219"/>
                      <a:pt x="91" y="310"/>
                      <a:pt x="213" y="310"/>
                    </a:cubicBezTo>
                    <a:cubicBezTo>
                      <a:pt x="304" y="310"/>
                      <a:pt x="395" y="249"/>
                      <a:pt x="395" y="158"/>
                    </a:cubicBezTo>
                    <a:cubicBezTo>
                      <a:pt x="422" y="79"/>
                      <a:pt x="357" y="0"/>
                      <a:pt x="2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33" name="Google Shape;17633;p18"/>
              <p:cNvSpPr/>
              <p:nvPr/>
            </p:nvSpPr>
            <p:spPr>
              <a:xfrm>
                <a:off x="6947975" y="3560975"/>
                <a:ext cx="7600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78" extrusionOk="0">
                    <a:moveTo>
                      <a:pt x="137" y="1"/>
                    </a:moveTo>
                    <a:cubicBezTo>
                      <a:pt x="46" y="1"/>
                      <a:pt x="0" y="80"/>
                      <a:pt x="0" y="159"/>
                    </a:cubicBezTo>
                    <a:cubicBezTo>
                      <a:pt x="0" y="220"/>
                      <a:pt x="61" y="372"/>
                      <a:pt x="91" y="372"/>
                    </a:cubicBezTo>
                    <a:cubicBezTo>
                      <a:pt x="111" y="376"/>
                      <a:pt x="130" y="377"/>
                      <a:pt x="147" y="377"/>
                    </a:cubicBezTo>
                    <a:cubicBezTo>
                      <a:pt x="258" y="377"/>
                      <a:pt x="304" y="295"/>
                      <a:pt x="304" y="189"/>
                    </a:cubicBezTo>
                    <a:cubicBezTo>
                      <a:pt x="304" y="98"/>
                      <a:pt x="243" y="7"/>
                      <a:pt x="182" y="7"/>
                    </a:cubicBezTo>
                    <a:cubicBezTo>
                      <a:pt x="166" y="3"/>
                      <a:pt x="151" y="1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34" name="Google Shape;17634;p18"/>
              <p:cNvSpPr/>
              <p:nvPr/>
            </p:nvSpPr>
            <p:spPr>
              <a:xfrm>
                <a:off x="6852975" y="3385600"/>
                <a:ext cx="106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35" extrusionOk="0">
                    <a:moveTo>
                      <a:pt x="213" y="0"/>
                    </a:moveTo>
                    <a:cubicBezTo>
                      <a:pt x="92" y="31"/>
                      <a:pt x="1" y="152"/>
                      <a:pt x="31" y="244"/>
                    </a:cubicBezTo>
                    <a:cubicBezTo>
                      <a:pt x="61" y="335"/>
                      <a:pt x="153" y="335"/>
                      <a:pt x="244" y="335"/>
                    </a:cubicBezTo>
                    <a:cubicBezTo>
                      <a:pt x="335" y="335"/>
                      <a:pt x="426" y="244"/>
                      <a:pt x="396" y="152"/>
                    </a:cubicBezTo>
                    <a:cubicBezTo>
                      <a:pt x="396" y="61"/>
                      <a:pt x="305" y="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35" name="Google Shape;17635;p18"/>
              <p:cNvSpPr/>
              <p:nvPr/>
            </p:nvSpPr>
            <p:spPr>
              <a:xfrm>
                <a:off x="6610575" y="3305050"/>
                <a:ext cx="106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72" extrusionOk="0">
                    <a:moveTo>
                      <a:pt x="213" y="1"/>
                    </a:moveTo>
                    <a:cubicBezTo>
                      <a:pt x="61" y="1"/>
                      <a:pt x="0" y="92"/>
                      <a:pt x="31" y="152"/>
                    </a:cubicBezTo>
                    <a:cubicBezTo>
                      <a:pt x="31" y="285"/>
                      <a:pt x="123" y="371"/>
                      <a:pt x="227" y="371"/>
                    </a:cubicBezTo>
                    <a:cubicBezTo>
                      <a:pt x="243" y="371"/>
                      <a:pt x="258" y="369"/>
                      <a:pt x="274" y="365"/>
                    </a:cubicBezTo>
                    <a:cubicBezTo>
                      <a:pt x="365" y="365"/>
                      <a:pt x="426" y="274"/>
                      <a:pt x="426" y="183"/>
                    </a:cubicBezTo>
                    <a:cubicBezTo>
                      <a:pt x="396" y="92"/>
                      <a:pt x="304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36" name="Google Shape;17636;p18"/>
              <p:cNvSpPr/>
              <p:nvPr/>
            </p:nvSpPr>
            <p:spPr>
              <a:xfrm>
                <a:off x="7102225" y="3628500"/>
                <a:ext cx="9150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76" extrusionOk="0">
                    <a:moveTo>
                      <a:pt x="154" y="0"/>
                    </a:moveTo>
                    <a:cubicBezTo>
                      <a:pt x="95" y="0"/>
                      <a:pt x="54" y="40"/>
                      <a:pt x="31" y="133"/>
                    </a:cubicBezTo>
                    <a:cubicBezTo>
                      <a:pt x="0" y="285"/>
                      <a:pt x="31" y="376"/>
                      <a:pt x="183" y="376"/>
                    </a:cubicBezTo>
                    <a:cubicBezTo>
                      <a:pt x="304" y="376"/>
                      <a:pt x="365" y="315"/>
                      <a:pt x="365" y="224"/>
                    </a:cubicBezTo>
                    <a:cubicBezTo>
                      <a:pt x="365" y="133"/>
                      <a:pt x="304" y="41"/>
                      <a:pt x="213" y="11"/>
                    </a:cubicBezTo>
                    <a:cubicBezTo>
                      <a:pt x="192" y="4"/>
                      <a:pt x="172" y="0"/>
                      <a:pt x="1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37" name="Google Shape;17637;p18"/>
              <p:cNvSpPr/>
              <p:nvPr/>
            </p:nvSpPr>
            <p:spPr>
              <a:xfrm>
                <a:off x="6642475" y="3437875"/>
                <a:ext cx="7625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372" extrusionOk="0">
                    <a:moveTo>
                      <a:pt x="159" y="1"/>
                    </a:moveTo>
                    <a:cubicBezTo>
                      <a:pt x="47" y="1"/>
                      <a:pt x="1" y="87"/>
                      <a:pt x="1" y="219"/>
                    </a:cubicBezTo>
                    <a:cubicBezTo>
                      <a:pt x="1" y="280"/>
                      <a:pt x="62" y="371"/>
                      <a:pt x="153" y="371"/>
                    </a:cubicBezTo>
                    <a:cubicBezTo>
                      <a:pt x="244" y="371"/>
                      <a:pt x="305" y="280"/>
                      <a:pt x="305" y="219"/>
                    </a:cubicBezTo>
                    <a:cubicBezTo>
                      <a:pt x="305" y="128"/>
                      <a:pt x="244" y="7"/>
                      <a:pt x="214" y="7"/>
                    </a:cubicBezTo>
                    <a:cubicBezTo>
                      <a:pt x="194" y="3"/>
                      <a:pt x="176" y="1"/>
                      <a:pt x="1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38" name="Google Shape;17638;p18"/>
              <p:cNvSpPr/>
              <p:nvPr/>
            </p:nvSpPr>
            <p:spPr>
              <a:xfrm>
                <a:off x="6738225" y="3367825"/>
                <a:ext cx="11425" cy="79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17" extrusionOk="0">
                    <a:moveTo>
                      <a:pt x="237" y="1"/>
                    </a:moveTo>
                    <a:cubicBezTo>
                      <a:pt x="170" y="1"/>
                      <a:pt x="107" y="35"/>
                      <a:pt x="62" y="104"/>
                    </a:cubicBezTo>
                    <a:cubicBezTo>
                      <a:pt x="1" y="225"/>
                      <a:pt x="92" y="316"/>
                      <a:pt x="244" y="316"/>
                    </a:cubicBezTo>
                    <a:cubicBezTo>
                      <a:pt x="305" y="316"/>
                      <a:pt x="366" y="316"/>
                      <a:pt x="396" y="255"/>
                    </a:cubicBezTo>
                    <a:cubicBezTo>
                      <a:pt x="457" y="73"/>
                      <a:pt x="396" y="43"/>
                      <a:pt x="305" y="12"/>
                    </a:cubicBezTo>
                    <a:cubicBezTo>
                      <a:pt x="282" y="5"/>
                      <a:pt x="259" y="1"/>
                      <a:pt x="2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39" name="Google Shape;17639;p18"/>
              <p:cNvSpPr/>
              <p:nvPr/>
            </p:nvSpPr>
            <p:spPr>
              <a:xfrm>
                <a:off x="6587025" y="3453225"/>
                <a:ext cx="13700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17" extrusionOk="0">
                    <a:moveTo>
                      <a:pt x="547" y="1"/>
                    </a:moveTo>
                    <a:cubicBezTo>
                      <a:pt x="304" y="1"/>
                      <a:pt x="61" y="153"/>
                      <a:pt x="0" y="396"/>
                    </a:cubicBezTo>
                    <a:lnTo>
                      <a:pt x="31" y="548"/>
                    </a:lnTo>
                    <a:cubicBezTo>
                      <a:pt x="61" y="593"/>
                      <a:pt x="114" y="616"/>
                      <a:pt x="171" y="616"/>
                    </a:cubicBezTo>
                    <a:cubicBezTo>
                      <a:pt x="228" y="616"/>
                      <a:pt x="289" y="593"/>
                      <a:pt x="334" y="548"/>
                    </a:cubicBezTo>
                    <a:cubicBezTo>
                      <a:pt x="334" y="335"/>
                      <a:pt x="486" y="183"/>
                      <a:pt x="5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40" name="Google Shape;17640;p18"/>
              <p:cNvSpPr/>
              <p:nvPr/>
            </p:nvSpPr>
            <p:spPr>
              <a:xfrm>
                <a:off x="6824100" y="3637375"/>
                <a:ext cx="12950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92" extrusionOk="0">
                    <a:moveTo>
                      <a:pt x="317" y="1"/>
                    </a:moveTo>
                    <a:cubicBezTo>
                      <a:pt x="221" y="1"/>
                      <a:pt x="156" y="87"/>
                      <a:pt x="92" y="173"/>
                    </a:cubicBezTo>
                    <a:cubicBezTo>
                      <a:pt x="66" y="199"/>
                      <a:pt x="40" y="247"/>
                      <a:pt x="14" y="299"/>
                    </a:cubicBezTo>
                    <a:lnTo>
                      <a:pt x="14" y="299"/>
                    </a:lnTo>
                    <a:lnTo>
                      <a:pt x="1" y="294"/>
                    </a:lnTo>
                    <a:lnTo>
                      <a:pt x="1" y="325"/>
                    </a:lnTo>
                    <a:cubicBezTo>
                      <a:pt x="5" y="316"/>
                      <a:pt x="9" y="307"/>
                      <a:pt x="14" y="299"/>
                    </a:cubicBezTo>
                    <a:lnTo>
                      <a:pt x="14" y="299"/>
                    </a:lnTo>
                    <a:lnTo>
                      <a:pt x="183" y="355"/>
                    </a:lnTo>
                    <a:cubicBezTo>
                      <a:pt x="216" y="380"/>
                      <a:pt x="254" y="391"/>
                      <a:pt x="292" y="391"/>
                    </a:cubicBezTo>
                    <a:cubicBezTo>
                      <a:pt x="391" y="391"/>
                      <a:pt x="487" y="313"/>
                      <a:pt x="487" y="203"/>
                    </a:cubicBezTo>
                    <a:cubicBezTo>
                      <a:pt x="517" y="142"/>
                      <a:pt x="487" y="82"/>
                      <a:pt x="457" y="51"/>
                    </a:cubicBezTo>
                    <a:cubicBezTo>
                      <a:pt x="403" y="16"/>
                      <a:pt x="357" y="1"/>
                      <a:pt x="3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41" name="Google Shape;17641;p18"/>
              <p:cNvSpPr/>
              <p:nvPr/>
            </p:nvSpPr>
            <p:spPr>
              <a:xfrm>
                <a:off x="6735950" y="3326325"/>
                <a:ext cx="13700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307" extrusionOk="0">
                    <a:moveTo>
                      <a:pt x="282" y="1"/>
                    </a:moveTo>
                    <a:cubicBezTo>
                      <a:pt x="198" y="1"/>
                      <a:pt x="107" y="31"/>
                      <a:pt x="1" y="92"/>
                    </a:cubicBezTo>
                    <a:cubicBezTo>
                      <a:pt x="130" y="199"/>
                      <a:pt x="228" y="307"/>
                      <a:pt x="339" y="307"/>
                    </a:cubicBezTo>
                    <a:cubicBezTo>
                      <a:pt x="385" y="307"/>
                      <a:pt x="434" y="288"/>
                      <a:pt x="487" y="244"/>
                    </a:cubicBezTo>
                    <a:cubicBezTo>
                      <a:pt x="517" y="244"/>
                      <a:pt x="548" y="92"/>
                      <a:pt x="517" y="92"/>
                    </a:cubicBezTo>
                    <a:cubicBezTo>
                      <a:pt x="441" y="31"/>
                      <a:pt x="365" y="1"/>
                      <a:pt x="2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42" name="Google Shape;17642;p18"/>
              <p:cNvSpPr/>
              <p:nvPr/>
            </p:nvSpPr>
            <p:spPr>
              <a:xfrm>
                <a:off x="6961650" y="3510225"/>
                <a:ext cx="10650" cy="100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01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31" y="213"/>
                    </a:cubicBezTo>
                    <a:cubicBezTo>
                      <a:pt x="85" y="295"/>
                      <a:pt x="163" y="400"/>
                      <a:pt x="266" y="400"/>
                    </a:cubicBezTo>
                    <a:cubicBezTo>
                      <a:pt x="279" y="400"/>
                      <a:pt x="291" y="399"/>
                      <a:pt x="304" y="395"/>
                    </a:cubicBezTo>
                    <a:cubicBezTo>
                      <a:pt x="395" y="395"/>
                      <a:pt x="426" y="304"/>
                      <a:pt x="365" y="213"/>
                    </a:cubicBezTo>
                    <a:cubicBezTo>
                      <a:pt x="335" y="91"/>
                      <a:pt x="274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43" name="Google Shape;17643;p18"/>
              <p:cNvSpPr/>
              <p:nvPr/>
            </p:nvSpPr>
            <p:spPr>
              <a:xfrm>
                <a:off x="6840275" y="3251800"/>
                <a:ext cx="1347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539" h="459" extrusionOk="0">
                    <a:moveTo>
                      <a:pt x="229" y="1"/>
                    </a:moveTo>
                    <a:cubicBezTo>
                      <a:pt x="0" y="1"/>
                      <a:pt x="86" y="285"/>
                      <a:pt x="144" y="459"/>
                    </a:cubicBezTo>
                    <a:cubicBezTo>
                      <a:pt x="205" y="428"/>
                      <a:pt x="265" y="398"/>
                      <a:pt x="265" y="368"/>
                    </a:cubicBezTo>
                    <a:cubicBezTo>
                      <a:pt x="357" y="216"/>
                      <a:pt x="539" y="3"/>
                      <a:pt x="265" y="3"/>
                    </a:cubicBezTo>
                    <a:cubicBezTo>
                      <a:pt x="253" y="1"/>
                      <a:pt x="241" y="1"/>
                      <a:pt x="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44" name="Google Shape;17644;p18"/>
              <p:cNvSpPr/>
              <p:nvPr/>
            </p:nvSpPr>
            <p:spPr>
              <a:xfrm>
                <a:off x="6646275" y="3514775"/>
                <a:ext cx="840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72" extrusionOk="0">
                    <a:moveTo>
                      <a:pt x="183" y="1"/>
                    </a:moveTo>
                    <a:cubicBezTo>
                      <a:pt x="92" y="1"/>
                      <a:pt x="1" y="61"/>
                      <a:pt x="31" y="153"/>
                    </a:cubicBezTo>
                    <a:cubicBezTo>
                      <a:pt x="31" y="285"/>
                      <a:pt x="77" y="371"/>
                      <a:pt x="170" y="371"/>
                    </a:cubicBezTo>
                    <a:cubicBezTo>
                      <a:pt x="183" y="371"/>
                      <a:pt x="198" y="369"/>
                      <a:pt x="214" y="365"/>
                    </a:cubicBezTo>
                    <a:cubicBezTo>
                      <a:pt x="275" y="365"/>
                      <a:pt x="305" y="244"/>
                      <a:pt x="335" y="213"/>
                    </a:cubicBezTo>
                    <a:cubicBezTo>
                      <a:pt x="335" y="92"/>
                      <a:pt x="275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45" name="Google Shape;17645;p18"/>
              <p:cNvSpPr/>
              <p:nvPr/>
            </p:nvSpPr>
            <p:spPr>
              <a:xfrm>
                <a:off x="6894000" y="3645475"/>
                <a:ext cx="9925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36" extrusionOk="0">
                    <a:moveTo>
                      <a:pt x="214" y="1"/>
                    </a:moveTo>
                    <a:cubicBezTo>
                      <a:pt x="123" y="1"/>
                      <a:pt x="62" y="62"/>
                      <a:pt x="31" y="153"/>
                    </a:cubicBezTo>
                    <a:cubicBezTo>
                      <a:pt x="1" y="244"/>
                      <a:pt x="31" y="305"/>
                      <a:pt x="153" y="335"/>
                    </a:cubicBezTo>
                    <a:cubicBezTo>
                      <a:pt x="275" y="335"/>
                      <a:pt x="396" y="335"/>
                      <a:pt x="396" y="153"/>
                    </a:cubicBezTo>
                    <a:cubicBezTo>
                      <a:pt x="396" y="62"/>
                      <a:pt x="305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46" name="Google Shape;17646;p18"/>
              <p:cNvSpPr/>
              <p:nvPr/>
            </p:nvSpPr>
            <p:spPr>
              <a:xfrm>
                <a:off x="6833225" y="3421875"/>
                <a:ext cx="13700" cy="93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375" extrusionOk="0">
                    <a:moveTo>
                      <a:pt x="317" y="1"/>
                    </a:moveTo>
                    <a:cubicBezTo>
                      <a:pt x="233" y="1"/>
                      <a:pt x="127" y="64"/>
                      <a:pt x="0" y="191"/>
                    </a:cubicBezTo>
                    <a:cubicBezTo>
                      <a:pt x="95" y="356"/>
                      <a:pt x="245" y="375"/>
                      <a:pt x="407" y="375"/>
                    </a:cubicBezTo>
                    <a:cubicBezTo>
                      <a:pt x="453" y="375"/>
                      <a:pt x="500" y="373"/>
                      <a:pt x="547" y="373"/>
                    </a:cubicBezTo>
                    <a:cubicBezTo>
                      <a:pt x="512" y="125"/>
                      <a:pt x="435" y="1"/>
                      <a:pt x="3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47" name="Google Shape;17647;p18"/>
              <p:cNvSpPr/>
              <p:nvPr/>
            </p:nvSpPr>
            <p:spPr>
              <a:xfrm>
                <a:off x="6732925" y="3545125"/>
                <a:ext cx="1825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730" h="266" extrusionOk="0">
                    <a:moveTo>
                      <a:pt x="329" y="1"/>
                    </a:moveTo>
                    <a:cubicBezTo>
                      <a:pt x="252" y="1"/>
                      <a:pt x="173" y="8"/>
                      <a:pt x="98" y="8"/>
                    </a:cubicBezTo>
                    <a:cubicBezTo>
                      <a:pt x="65" y="8"/>
                      <a:pt x="32" y="6"/>
                      <a:pt x="0" y="3"/>
                    </a:cubicBezTo>
                    <a:lnTo>
                      <a:pt x="0" y="185"/>
                    </a:lnTo>
                    <a:cubicBezTo>
                      <a:pt x="162" y="185"/>
                      <a:pt x="324" y="266"/>
                      <a:pt x="486" y="266"/>
                    </a:cubicBezTo>
                    <a:cubicBezTo>
                      <a:pt x="567" y="266"/>
                      <a:pt x="649" y="246"/>
                      <a:pt x="730" y="185"/>
                    </a:cubicBezTo>
                    <a:cubicBezTo>
                      <a:pt x="625" y="28"/>
                      <a:pt x="480" y="1"/>
                      <a:pt x="3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48" name="Google Shape;17648;p18"/>
              <p:cNvSpPr/>
              <p:nvPr/>
            </p:nvSpPr>
            <p:spPr>
              <a:xfrm>
                <a:off x="6763300" y="3439925"/>
                <a:ext cx="106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12" extrusionOk="0">
                    <a:moveTo>
                      <a:pt x="191" y="1"/>
                    </a:moveTo>
                    <a:cubicBezTo>
                      <a:pt x="107" y="1"/>
                      <a:pt x="31" y="31"/>
                      <a:pt x="1" y="168"/>
                    </a:cubicBezTo>
                    <a:cubicBezTo>
                      <a:pt x="1" y="198"/>
                      <a:pt x="62" y="289"/>
                      <a:pt x="122" y="289"/>
                    </a:cubicBezTo>
                    <a:cubicBezTo>
                      <a:pt x="168" y="305"/>
                      <a:pt x="206" y="311"/>
                      <a:pt x="238" y="311"/>
                    </a:cubicBezTo>
                    <a:cubicBezTo>
                      <a:pt x="397" y="311"/>
                      <a:pt x="401" y="143"/>
                      <a:pt x="426" y="16"/>
                    </a:cubicBezTo>
                    <a:lnTo>
                      <a:pt x="426" y="16"/>
                    </a:lnTo>
                    <a:cubicBezTo>
                      <a:pt x="414" y="19"/>
                      <a:pt x="401" y="20"/>
                      <a:pt x="387" y="20"/>
                    </a:cubicBezTo>
                    <a:cubicBezTo>
                      <a:pt x="329" y="20"/>
                      <a:pt x="258" y="1"/>
                      <a:pt x="1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49" name="Google Shape;17649;p18"/>
              <p:cNvSpPr/>
              <p:nvPr/>
            </p:nvSpPr>
            <p:spPr>
              <a:xfrm>
                <a:off x="6716950" y="3373375"/>
                <a:ext cx="990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289" extrusionOk="0">
                    <a:moveTo>
                      <a:pt x="243" y="1"/>
                    </a:moveTo>
                    <a:cubicBezTo>
                      <a:pt x="157" y="1"/>
                      <a:pt x="84" y="79"/>
                      <a:pt x="62" y="125"/>
                    </a:cubicBezTo>
                    <a:cubicBezTo>
                      <a:pt x="1" y="185"/>
                      <a:pt x="31" y="246"/>
                      <a:pt x="92" y="277"/>
                    </a:cubicBezTo>
                    <a:cubicBezTo>
                      <a:pt x="122" y="284"/>
                      <a:pt x="153" y="288"/>
                      <a:pt x="182" y="288"/>
                    </a:cubicBezTo>
                    <a:cubicBezTo>
                      <a:pt x="271" y="288"/>
                      <a:pt x="350" y="254"/>
                      <a:pt x="396" y="185"/>
                    </a:cubicBezTo>
                    <a:cubicBezTo>
                      <a:pt x="366" y="125"/>
                      <a:pt x="366" y="33"/>
                      <a:pt x="335" y="33"/>
                    </a:cubicBezTo>
                    <a:cubicBezTo>
                      <a:pt x="304" y="10"/>
                      <a:pt x="273" y="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50" name="Google Shape;17650;p18"/>
              <p:cNvSpPr/>
              <p:nvPr/>
            </p:nvSpPr>
            <p:spPr>
              <a:xfrm>
                <a:off x="7036875" y="3495025"/>
                <a:ext cx="91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13" extrusionOk="0">
                    <a:moveTo>
                      <a:pt x="183" y="0"/>
                    </a:moveTo>
                    <a:cubicBezTo>
                      <a:pt x="92" y="0"/>
                      <a:pt x="0" y="31"/>
                      <a:pt x="0" y="122"/>
                    </a:cubicBezTo>
                    <a:cubicBezTo>
                      <a:pt x="31" y="183"/>
                      <a:pt x="92" y="274"/>
                      <a:pt x="183" y="304"/>
                    </a:cubicBezTo>
                    <a:cubicBezTo>
                      <a:pt x="194" y="310"/>
                      <a:pt x="205" y="312"/>
                      <a:pt x="217" y="312"/>
                    </a:cubicBezTo>
                    <a:cubicBezTo>
                      <a:pt x="273" y="312"/>
                      <a:pt x="335" y="258"/>
                      <a:pt x="335" y="183"/>
                    </a:cubicBezTo>
                    <a:cubicBezTo>
                      <a:pt x="365" y="92"/>
                      <a:pt x="274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51" name="Google Shape;17651;p18"/>
              <p:cNvSpPr/>
              <p:nvPr/>
            </p:nvSpPr>
            <p:spPr>
              <a:xfrm>
                <a:off x="6892500" y="3501550"/>
                <a:ext cx="8375" cy="1172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69" extrusionOk="0">
                    <a:moveTo>
                      <a:pt x="161" y="0"/>
                    </a:moveTo>
                    <a:cubicBezTo>
                      <a:pt x="145" y="0"/>
                      <a:pt x="131" y="4"/>
                      <a:pt x="122" y="13"/>
                    </a:cubicBezTo>
                    <a:cubicBezTo>
                      <a:pt x="0" y="104"/>
                      <a:pt x="61" y="195"/>
                      <a:pt x="91" y="317"/>
                    </a:cubicBezTo>
                    <a:lnTo>
                      <a:pt x="183" y="469"/>
                    </a:lnTo>
                    <a:cubicBezTo>
                      <a:pt x="213" y="408"/>
                      <a:pt x="304" y="347"/>
                      <a:pt x="304" y="256"/>
                    </a:cubicBezTo>
                    <a:cubicBezTo>
                      <a:pt x="335" y="195"/>
                      <a:pt x="304" y="104"/>
                      <a:pt x="274" y="43"/>
                    </a:cubicBezTo>
                    <a:cubicBezTo>
                      <a:pt x="252" y="22"/>
                      <a:pt x="200" y="0"/>
                      <a:pt x="1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52" name="Google Shape;17652;p18"/>
              <p:cNvSpPr/>
              <p:nvPr/>
            </p:nvSpPr>
            <p:spPr>
              <a:xfrm>
                <a:off x="6699475" y="3555525"/>
                <a:ext cx="9150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86" extrusionOk="0">
                    <a:moveTo>
                      <a:pt x="220" y="1"/>
                    </a:moveTo>
                    <a:cubicBezTo>
                      <a:pt x="198" y="1"/>
                      <a:pt x="175" y="4"/>
                      <a:pt x="153" y="12"/>
                    </a:cubicBezTo>
                    <a:cubicBezTo>
                      <a:pt x="61" y="42"/>
                      <a:pt x="1" y="103"/>
                      <a:pt x="1" y="194"/>
                    </a:cubicBezTo>
                    <a:cubicBezTo>
                      <a:pt x="31" y="286"/>
                      <a:pt x="122" y="286"/>
                      <a:pt x="213" y="286"/>
                    </a:cubicBezTo>
                    <a:cubicBezTo>
                      <a:pt x="305" y="255"/>
                      <a:pt x="365" y="225"/>
                      <a:pt x="365" y="103"/>
                    </a:cubicBezTo>
                    <a:cubicBezTo>
                      <a:pt x="343" y="35"/>
                      <a:pt x="286" y="1"/>
                      <a:pt x="2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53" name="Google Shape;17653;p18"/>
              <p:cNvSpPr/>
              <p:nvPr/>
            </p:nvSpPr>
            <p:spPr>
              <a:xfrm>
                <a:off x="6872725" y="3599875"/>
                <a:ext cx="84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05" extrusionOk="0">
                    <a:moveTo>
                      <a:pt x="153" y="1"/>
                    </a:moveTo>
                    <a:cubicBezTo>
                      <a:pt x="62" y="1"/>
                      <a:pt x="1" y="31"/>
                      <a:pt x="31" y="153"/>
                    </a:cubicBezTo>
                    <a:cubicBezTo>
                      <a:pt x="62" y="214"/>
                      <a:pt x="122" y="275"/>
                      <a:pt x="214" y="305"/>
                    </a:cubicBezTo>
                    <a:cubicBezTo>
                      <a:pt x="305" y="305"/>
                      <a:pt x="335" y="244"/>
                      <a:pt x="335" y="153"/>
                    </a:cubicBezTo>
                    <a:cubicBezTo>
                      <a:pt x="335" y="62"/>
                      <a:pt x="244" y="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54" name="Google Shape;17654;p18"/>
              <p:cNvSpPr/>
              <p:nvPr/>
            </p:nvSpPr>
            <p:spPr>
              <a:xfrm>
                <a:off x="6738225" y="3109000"/>
                <a:ext cx="6875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22" extrusionOk="0">
                    <a:moveTo>
                      <a:pt x="183" y="0"/>
                    </a:moveTo>
                    <a:cubicBezTo>
                      <a:pt x="153" y="0"/>
                      <a:pt x="92" y="31"/>
                      <a:pt x="62" y="61"/>
                    </a:cubicBezTo>
                    <a:cubicBezTo>
                      <a:pt x="1" y="122"/>
                      <a:pt x="62" y="213"/>
                      <a:pt x="153" y="213"/>
                    </a:cubicBezTo>
                    <a:cubicBezTo>
                      <a:pt x="159" y="219"/>
                      <a:pt x="164" y="221"/>
                      <a:pt x="170" y="221"/>
                    </a:cubicBezTo>
                    <a:cubicBezTo>
                      <a:pt x="196" y="221"/>
                      <a:pt x="225" y="177"/>
                      <a:pt x="274" y="152"/>
                    </a:cubicBezTo>
                    <a:cubicBezTo>
                      <a:pt x="274" y="92"/>
                      <a:pt x="274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55" name="Google Shape;17655;p18"/>
              <p:cNvSpPr/>
              <p:nvPr/>
            </p:nvSpPr>
            <p:spPr>
              <a:xfrm>
                <a:off x="6630325" y="3132350"/>
                <a:ext cx="5350" cy="500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00" extrusionOk="0">
                    <a:moveTo>
                      <a:pt x="116" y="0"/>
                    </a:moveTo>
                    <a:cubicBezTo>
                      <a:pt x="69" y="0"/>
                      <a:pt x="25" y="39"/>
                      <a:pt x="1" y="39"/>
                    </a:cubicBezTo>
                    <a:cubicBezTo>
                      <a:pt x="1" y="100"/>
                      <a:pt x="31" y="191"/>
                      <a:pt x="61" y="191"/>
                    </a:cubicBezTo>
                    <a:cubicBezTo>
                      <a:pt x="68" y="197"/>
                      <a:pt x="75" y="200"/>
                      <a:pt x="83" y="200"/>
                    </a:cubicBezTo>
                    <a:cubicBezTo>
                      <a:pt x="116" y="200"/>
                      <a:pt x="165" y="161"/>
                      <a:pt x="213" y="161"/>
                    </a:cubicBezTo>
                    <a:cubicBezTo>
                      <a:pt x="183" y="100"/>
                      <a:pt x="183" y="9"/>
                      <a:pt x="153" y="9"/>
                    </a:cubicBezTo>
                    <a:cubicBezTo>
                      <a:pt x="140" y="3"/>
                      <a:pt x="128" y="0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56" name="Google Shape;17656;p18"/>
              <p:cNvSpPr/>
              <p:nvPr/>
            </p:nvSpPr>
            <p:spPr>
              <a:xfrm>
                <a:off x="6501900" y="3195625"/>
                <a:ext cx="61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38" extrusionOk="0">
                    <a:moveTo>
                      <a:pt x="153" y="1"/>
                    </a:moveTo>
                    <a:cubicBezTo>
                      <a:pt x="92" y="31"/>
                      <a:pt x="31" y="61"/>
                      <a:pt x="1" y="92"/>
                    </a:cubicBezTo>
                    <a:cubicBezTo>
                      <a:pt x="1" y="122"/>
                      <a:pt x="31" y="183"/>
                      <a:pt x="62" y="213"/>
                    </a:cubicBezTo>
                    <a:cubicBezTo>
                      <a:pt x="87" y="230"/>
                      <a:pt x="113" y="238"/>
                      <a:pt x="136" y="238"/>
                    </a:cubicBezTo>
                    <a:cubicBezTo>
                      <a:pt x="197" y="238"/>
                      <a:pt x="244" y="188"/>
                      <a:pt x="244" y="122"/>
                    </a:cubicBezTo>
                    <a:cubicBezTo>
                      <a:pt x="244" y="61"/>
                      <a:pt x="183" y="3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57" name="Google Shape;17657;p18"/>
              <p:cNvSpPr/>
              <p:nvPr/>
            </p:nvSpPr>
            <p:spPr>
              <a:xfrm>
                <a:off x="6729225" y="3209300"/>
                <a:ext cx="6000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20" extrusionOk="0">
                    <a:moveTo>
                      <a:pt x="148" y="1"/>
                    </a:moveTo>
                    <a:cubicBezTo>
                      <a:pt x="118" y="1"/>
                      <a:pt x="57" y="31"/>
                      <a:pt x="27" y="61"/>
                    </a:cubicBezTo>
                    <a:cubicBezTo>
                      <a:pt x="0" y="140"/>
                      <a:pt x="42" y="219"/>
                      <a:pt x="113" y="219"/>
                    </a:cubicBezTo>
                    <a:cubicBezTo>
                      <a:pt x="124" y="219"/>
                      <a:pt x="136" y="217"/>
                      <a:pt x="148" y="213"/>
                    </a:cubicBezTo>
                    <a:cubicBezTo>
                      <a:pt x="178" y="213"/>
                      <a:pt x="209" y="153"/>
                      <a:pt x="239" y="122"/>
                    </a:cubicBezTo>
                    <a:cubicBezTo>
                      <a:pt x="239" y="92"/>
                      <a:pt x="209" y="31"/>
                      <a:pt x="1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58" name="Google Shape;17658;p18"/>
              <p:cNvSpPr/>
              <p:nvPr/>
            </p:nvSpPr>
            <p:spPr>
              <a:xfrm>
                <a:off x="6808150" y="3209900"/>
                <a:ext cx="5325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20" extrusionOk="0">
                    <a:moveTo>
                      <a:pt x="116" y="1"/>
                    </a:moveTo>
                    <a:cubicBezTo>
                      <a:pt x="45" y="1"/>
                      <a:pt x="0" y="72"/>
                      <a:pt x="0" y="98"/>
                    </a:cubicBezTo>
                    <a:cubicBezTo>
                      <a:pt x="0" y="129"/>
                      <a:pt x="31" y="159"/>
                      <a:pt x="61" y="220"/>
                    </a:cubicBezTo>
                    <a:cubicBezTo>
                      <a:pt x="122" y="189"/>
                      <a:pt x="183" y="189"/>
                      <a:pt x="213" y="159"/>
                    </a:cubicBezTo>
                    <a:cubicBezTo>
                      <a:pt x="213" y="98"/>
                      <a:pt x="183" y="37"/>
                      <a:pt x="152" y="7"/>
                    </a:cubicBezTo>
                    <a:cubicBezTo>
                      <a:pt x="140" y="3"/>
                      <a:pt x="127" y="1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59" name="Google Shape;17659;p18"/>
              <p:cNvSpPr/>
              <p:nvPr/>
            </p:nvSpPr>
            <p:spPr>
              <a:xfrm>
                <a:off x="6670600" y="3224100"/>
                <a:ext cx="7625" cy="110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43" extrusionOk="0">
                    <a:moveTo>
                      <a:pt x="209" y="0"/>
                    </a:moveTo>
                    <a:cubicBezTo>
                      <a:pt x="194" y="0"/>
                      <a:pt x="175" y="5"/>
                      <a:pt x="153" y="17"/>
                    </a:cubicBezTo>
                    <a:cubicBezTo>
                      <a:pt x="1" y="47"/>
                      <a:pt x="1" y="169"/>
                      <a:pt x="92" y="290"/>
                    </a:cubicBezTo>
                    <a:cubicBezTo>
                      <a:pt x="153" y="351"/>
                      <a:pt x="213" y="381"/>
                      <a:pt x="305" y="442"/>
                    </a:cubicBezTo>
                    <a:cubicBezTo>
                      <a:pt x="305" y="351"/>
                      <a:pt x="305" y="260"/>
                      <a:pt x="305" y="169"/>
                    </a:cubicBezTo>
                    <a:cubicBezTo>
                      <a:pt x="280" y="94"/>
                      <a:pt x="275" y="0"/>
                      <a:pt x="2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60" name="Google Shape;17660;p18"/>
              <p:cNvSpPr/>
              <p:nvPr/>
            </p:nvSpPr>
            <p:spPr>
              <a:xfrm>
                <a:off x="6786875" y="3267050"/>
                <a:ext cx="990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66" extrusionOk="0">
                    <a:moveTo>
                      <a:pt x="395" y="1"/>
                    </a:moveTo>
                    <a:cubicBezTo>
                      <a:pt x="152" y="1"/>
                      <a:pt x="31" y="122"/>
                      <a:pt x="0" y="365"/>
                    </a:cubicBezTo>
                    <a:cubicBezTo>
                      <a:pt x="274" y="365"/>
                      <a:pt x="395" y="244"/>
                      <a:pt x="3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61" name="Google Shape;17661;p18"/>
              <p:cNvSpPr/>
              <p:nvPr/>
            </p:nvSpPr>
            <p:spPr>
              <a:xfrm>
                <a:off x="6492225" y="3273125"/>
                <a:ext cx="6675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20" extrusionOk="0">
                    <a:moveTo>
                      <a:pt x="175" y="1"/>
                    </a:moveTo>
                    <a:cubicBezTo>
                      <a:pt x="114" y="1"/>
                      <a:pt x="84" y="31"/>
                      <a:pt x="53" y="62"/>
                    </a:cubicBezTo>
                    <a:cubicBezTo>
                      <a:pt x="1" y="141"/>
                      <a:pt x="62" y="220"/>
                      <a:pt x="119" y="220"/>
                    </a:cubicBezTo>
                    <a:cubicBezTo>
                      <a:pt x="128" y="220"/>
                      <a:pt x="136" y="218"/>
                      <a:pt x="145" y="214"/>
                    </a:cubicBezTo>
                    <a:cubicBezTo>
                      <a:pt x="205" y="214"/>
                      <a:pt x="236" y="153"/>
                      <a:pt x="266" y="122"/>
                    </a:cubicBezTo>
                    <a:cubicBezTo>
                      <a:pt x="236" y="92"/>
                      <a:pt x="236" y="1"/>
                      <a:pt x="1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62" name="Google Shape;17662;p18"/>
              <p:cNvSpPr/>
              <p:nvPr/>
            </p:nvSpPr>
            <p:spPr>
              <a:xfrm>
                <a:off x="6665375" y="3282250"/>
                <a:ext cx="6775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20" extrusionOk="0">
                    <a:moveTo>
                      <a:pt x="179" y="1"/>
                    </a:moveTo>
                    <a:cubicBezTo>
                      <a:pt x="118" y="1"/>
                      <a:pt x="58" y="31"/>
                      <a:pt x="27" y="61"/>
                    </a:cubicBezTo>
                    <a:cubicBezTo>
                      <a:pt x="1" y="140"/>
                      <a:pt x="43" y="219"/>
                      <a:pt x="114" y="219"/>
                    </a:cubicBezTo>
                    <a:cubicBezTo>
                      <a:pt x="125" y="219"/>
                      <a:pt x="137" y="217"/>
                      <a:pt x="149" y="213"/>
                    </a:cubicBezTo>
                    <a:cubicBezTo>
                      <a:pt x="179" y="213"/>
                      <a:pt x="210" y="153"/>
                      <a:pt x="270" y="122"/>
                    </a:cubicBezTo>
                    <a:cubicBezTo>
                      <a:pt x="240" y="92"/>
                      <a:pt x="210" y="1"/>
                      <a:pt x="1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63" name="Google Shape;17663;p18"/>
              <p:cNvSpPr/>
              <p:nvPr/>
            </p:nvSpPr>
            <p:spPr>
              <a:xfrm>
                <a:off x="6975325" y="3291375"/>
                <a:ext cx="68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4" extrusionOk="0">
                    <a:moveTo>
                      <a:pt x="213" y="0"/>
                    </a:moveTo>
                    <a:cubicBezTo>
                      <a:pt x="152" y="0"/>
                      <a:pt x="92" y="0"/>
                      <a:pt x="61" y="61"/>
                    </a:cubicBezTo>
                    <a:cubicBezTo>
                      <a:pt x="0" y="122"/>
                      <a:pt x="61" y="213"/>
                      <a:pt x="152" y="213"/>
                    </a:cubicBezTo>
                    <a:cubicBezTo>
                      <a:pt x="183" y="213"/>
                      <a:pt x="243" y="152"/>
                      <a:pt x="274" y="152"/>
                    </a:cubicBezTo>
                    <a:cubicBezTo>
                      <a:pt x="274" y="92"/>
                      <a:pt x="243" y="31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64" name="Google Shape;17664;p18"/>
              <p:cNvSpPr/>
              <p:nvPr/>
            </p:nvSpPr>
            <p:spPr>
              <a:xfrm>
                <a:off x="7102975" y="3483125"/>
                <a:ext cx="68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34" extrusionOk="0">
                    <a:moveTo>
                      <a:pt x="140" y="0"/>
                    </a:moveTo>
                    <a:cubicBezTo>
                      <a:pt x="108" y="0"/>
                      <a:pt x="79" y="15"/>
                      <a:pt x="62" y="51"/>
                    </a:cubicBezTo>
                    <a:cubicBezTo>
                      <a:pt x="1" y="112"/>
                      <a:pt x="31" y="233"/>
                      <a:pt x="153" y="233"/>
                    </a:cubicBezTo>
                    <a:cubicBezTo>
                      <a:pt x="183" y="233"/>
                      <a:pt x="244" y="172"/>
                      <a:pt x="274" y="142"/>
                    </a:cubicBezTo>
                    <a:cubicBezTo>
                      <a:pt x="274" y="112"/>
                      <a:pt x="244" y="20"/>
                      <a:pt x="214" y="20"/>
                    </a:cubicBezTo>
                    <a:cubicBezTo>
                      <a:pt x="188" y="8"/>
                      <a:pt x="163" y="0"/>
                      <a:pt x="1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65" name="Google Shape;17665;p18"/>
              <p:cNvSpPr/>
              <p:nvPr/>
            </p:nvSpPr>
            <p:spPr>
              <a:xfrm>
                <a:off x="6789150" y="3514775"/>
                <a:ext cx="762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305" extrusionOk="0">
                    <a:moveTo>
                      <a:pt x="61" y="1"/>
                    </a:moveTo>
                    <a:cubicBezTo>
                      <a:pt x="31" y="31"/>
                      <a:pt x="31" y="31"/>
                      <a:pt x="0" y="61"/>
                    </a:cubicBezTo>
                    <a:cubicBezTo>
                      <a:pt x="0" y="305"/>
                      <a:pt x="152" y="274"/>
                      <a:pt x="304" y="305"/>
                    </a:cubicBezTo>
                    <a:cubicBezTo>
                      <a:pt x="304" y="153"/>
                      <a:pt x="274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66" name="Google Shape;17666;p18"/>
              <p:cNvSpPr/>
              <p:nvPr/>
            </p:nvSpPr>
            <p:spPr>
              <a:xfrm>
                <a:off x="6597000" y="3519350"/>
                <a:ext cx="675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19" extrusionOk="0">
                    <a:moveTo>
                      <a:pt x="179" y="0"/>
                    </a:moveTo>
                    <a:cubicBezTo>
                      <a:pt x="118" y="0"/>
                      <a:pt x="27" y="30"/>
                      <a:pt x="27" y="61"/>
                    </a:cubicBezTo>
                    <a:cubicBezTo>
                      <a:pt x="0" y="140"/>
                      <a:pt x="42" y="219"/>
                      <a:pt x="113" y="219"/>
                    </a:cubicBezTo>
                    <a:cubicBezTo>
                      <a:pt x="124" y="219"/>
                      <a:pt x="136" y="217"/>
                      <a:pt x="148" y="213"/>
                    </a:cubicBezTo>
                    <a:cubicBezTo>
                      <a:pt x="179" y="213"/>
                      <a:pt x="209" y="152"/>
                      <a:pt x="270" y="122"/>
                    </a:cubicBezTo>
                    <a:cubicBezTo>
                      <a:pt x="209" y="61"/>
                      <a:pt x="209" y="0"/>
                      <a:pt x="1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67" name="Google Shape;17667;p18"/>
              <p:cNvSpPr/>
              <p:nvPr/>
            </p:nvSpPr>
            <p:spPr>
              <a:xfrm>
                <a:off x="6697950" y="3528600"/>
                <a:ext cx="612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38" extrusionOk="0">
                    <a:moveTo>
                      <a:pt x="123" y="1"/>
                    </a:moveTo>
                    <a:cubicBezTo>
                      <a:pt x="66" y="1"/>
                      <a:pt x="9" y="51"/>
                      <a:pt x="31" y="116"/>
                    </a:cubicBezTo>
                    <a:cubicBezTo>
                      <a:pt x="1" y="147"/>
                      <a:pt x="62" y="177"/>
                      <a:pt x="92" y="238"/>
                    </a:cubicBezTo>
                    <a:cubicBezTo>
                      <a:pt x="153" y="208"/>
                      <a:pt x="214" y="208"/>
                      <a:pt x="214" y="147"/>
                    </a:cubicBezTo>
                    <a:cubicBezTo>
                      <a:pt x="244" y="116"/>
                      <a:pt x="214" y="56"/>
                      <a:pt x="183" y="25"/>
                    </a:cubicBezTo>
                    <a:cubicBezTo>
                      <a:pt x="166" y="8"/>
                      <a:pt x="145" y="1"/>
                      <a:pt x="1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68" name="Google Shape;17668;p18"/>
              <p:cNvSpPr/>
              <p:nvPr/>
            </p:nvSpPr>
            <p:spPr>
              <a:xfrm>
                <a:off x="6593100" y="3533025"/>
                <a:ext cx="610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1" extrusionOk="0">
                    <a:moveTo>
                      <a:pt x="152" y="0"/>
                    </a:moveTo>
                    <a:cubicBezTo>
                      <a:pt x="91" y="31"/>
                      <a:pt x="31" y="31"/>
                      <a:pt x="0" y="61"/>
                    </a:cubicBezTo>
                    <a:cubicBezTo>
                      <a:pt x="0" y="122"/>
                      <a:pt x="31" y="183"/>
                      <a:pt x="61" y="213"/>
                    </a:cubicBezTo>
                    <a:cubicBezTo>
                      <a:pt x="77" y="218"/>
                      <a:pt x="93" y="221"/>
                      <a:pt x="109" y="221"/>
                    </a:cubicBezTo>
                    <a:cubicBezTo>
                      <a:pt x="182" y="221"/>
                      <a:pt x="243" y="166"/>
                      <a:pt x="243" y="91"/>
                    </a:cubicBezTo>
                    <a:cubicBezTo>
                      <a:pt x="243" y="61"/>
                      <a:pt x="183" y="3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69" name="Google Shape;17669;p18"/>
              <p:cNvSpPr/>
              <p:nvPr/>
            </p:nvSpPr>
            <p:spPr>
              <a:xfrm>
                <a:off x="6619700" y="3533025"/>
                <a:ext cx="6850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3" extrusionOk="0">
                    <a:moveTo>
                      <a:pt x="213" y="0"/>
                    </a:moveTo>
                    <a:cubicBezTo>
                      <a:pt x="152" y="0"/>
                      <a:pt x="91" y="0"/>
                      <a:pt x="61" y="61"/>
                    </a:cubicBezTo>
                    <a:cubicBezTo>
                      <a:pt x="0" y="122"/>
                      <a:pt x="61" y="213"/>
                      <a:pt x="152" y="213"/>
                    </a:cubicBezTo>
                    <a:cubicBezTo>
                      <a:pt x="183" y="213"/>
                      <a:pt x="243" y="152"/>
                      <a:pt x="274" y="152"/>
                    </a:cubicBezTo>
                    <a:cubicBezTo>
                      <a:pt x="243" y="91"/>
                      <a:pt x="243" y="31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70" name="Google Shape;17670;p18"/>
              <p:cNvSpPr/>
              <p:nvPr/>
            </p:nvSpPr>
            <p:spPr>
              <a:xfrm>
                <a:off x="6637925" y="3555825"/>
                <a:ext cx="6875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22" extrusionOk="0">
                    <a:moveTo>
                      <a:pt x="213" y="0"/>
                    </a:moveTo>
                    <a:cubicBezTo>
                      <a:pt x="153" y="0"/>
                      <a:pt x="92" y="0"/>
                      <a:pt x="61" y="30"/>
                    </a:cubicBezTo>
                    <a:cubicBezTo>
                      <a:pt x="1" y="122"/>
                      <a:pt x="61" y="213"/>
                      <a:pt x="153" y="213"/>
                    </a:cubicBezTo>
                    <a:cubicBezTo>
                      <a:pt x="158" y="219"/>
                      <a:pt x="164" y="221"/>
                      <a:pt x="170" y="221"/>
                    </a:cubicBezTo>
                    <a:cubicBezTo>
                      <a:pt x="196" y="221"/>
                      <a:pt x="225" y="177"/>
                      <a:pt x="274" y="152"/>
                    </a:cubicBezTo>
                    <a:cubicBezTo>
                      <a:pt x="244" y="91"/>
                      <a:pt x="244" y="3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71" name="Google Shape;17671;p18"/>
              <p:cNvSpPr/>
              <p:nvPr/>
            </p:nvSpPr>
            <p:spPr>
              <a:xfrm>
                <a:off x="6565750" y="3560375"/>
                <a:ext cx="6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26" extrusionOk="0">
                    <a:moveTo>
                      <a:pt x="91" y="0"/>
                    </a:moveTo>
                    <a:cubicBezTo>
                      <a:pt x="61" y="0"/>
                      <a:pt x="30" y="61"/>
                      <a:pt x="0" y="92"/>
                    </a:cubicBezTo>
                    <a:cubicBezTo>
                      <a:pt x="0" y="152"/>
                      <a:pt x="30" y="213"/>
                      <a:pt x="61" y="213"/>
                    </a:cubicBezTo>
                    <a:cubicBezTo>
                      <a:pt x="79" y="222"/>
                      <a:pt x="96" y="226"/>
                      <a:pt x="113" y="226"/>
                    </a:cubicBezTo>
                    <a:cubicBezTo>
                      <a:pt x="155" y="226"/>
                      <a:pt x="191" y="204"/>
                      <a:pt x="213" y="183"/>
                    </a:cubicBezTo>
                    <a:cubicBezTo>
                      <a:pt x="274" y="92"/>
                      <a:pt x="213" y="0"/>
                      <a:pt x="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72" name="Google Shape;17672;p18"/>
              <p:cNvSpPr/>
              <p:nvPr/>
            </p:nvSpPr>
            <p:spPr>
              <a:xfrm>
                <a:off x="6902375" y="3564925"/>
                <a:ext cx="762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44" extrusionOk="0">
                    <a:moveTo>
                      <a:pt x="152" y="1"/>
                    </a:moveTo>
                    <a:cubicBezTo>
                      <a:pt x="31" y="1"/>
                      <a:pt x="0" y="92"/>
                      <a:pt x="31" y="153"/>
                    </a:cubicBezTo>
                    <a:cubicBezTo>
                      <a:pt x="61" y="214"/>
                      <a:pt x="122" y="244"/>
                      <a:pt x="183" y="244"/>
                    </a:cubicBezTo>
                    <a:cubicBezTo>
                      <a:pt x="274" y="244"/>
                      <a:pt x="304" y="153"/>
                      <a:pt x="274" y="62"/>
                    </a:cubicBezTo>
                    <a:cubicBezTo>
                      <a:pt x="274" y="31"/>
                      <a:pt x="213" y="1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73" name="Google Shape;17673;p18"/>
              <p:cNvSpPr/>
              <p:nvPr/>
            </p:nvSpPr>
            <p:spPr>
              <a:xfrm>
                <a:off x="6944175" y="3587725"/>
                <a:ext cx="610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6" extrusionOk="0">
                    <a:moveTo>
                      <a:pt x="122" y="1"/>
                    </a:moveTo>
                    <a:cubicBezTo>
                      <a:pt x="61" y="1"/>
                      <a:pt x="30" y="61"/>
                      <a:pt x="0" y="92"/>
                    </a:cubicBezTo>
                    <a:cubicBezTo>
                      <a:pt x="30" y="153"/>
                      <a:pt x="61" y="213"/>
                      <a:pt x="91" y="213"/>
                    </a:cubicBezTo>
                    <a:cubicBezTo>
                      <a:pt x="100" y="222"/>
                      <a:pt x="112" y="226"/>
                      <a:pt x="124" y="226"/>
                    </a:cubicBezTo>
                    <a:cubicBezTo>
                      <a:pt x="155" y="226"/>
                      <a:pt x="191" y="205"/>
                      <a:pt x="213" y="183"/>
                    </a:cubicBezTo>
                    <a:cubicBezTo>
                      <a:pt x="243" y="92"/>
                      <a:pt x="213" y="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74" name="Google Shape;17674;p18"/>
              <p:cNvSpPr/>
              <p:nvPr/>
            </p:nvSpPr>
            <p:spPr>
              <a:xfrm>
                <a:off x="7089300" y="3596850"/>
                <a:ext cx="687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44" extrusionOk="0">
                    <a:moveTo>
                      <a:pt x="183" y="0"/>
                    </a:moveTo>
                    <a:cubicBezTo>
                      <a:pt x="153" y="0"/>
                      <a:pt x="92" y="31"/>
                      <a:pt x="61" y="61"/>
                    </a:cubicBezTo>
                    <a:cubicBezTo>
                      <a:pt x="1" y="152"/>
                      <a:pt x="61" y="244"/>
                      <a:pt x="153" y="244"/>
                    </a:cubicBezTo>
                    <a:cubicBezTo>
                      <a:pt x="213" y="244"/>
                      <a:pt x="244" y="183"/>
                      <a:pt x="274" y="152"/>
                    </a:cubicBezTo>
                    <a:cubicBezTo>
                      <a:pt x="244" y="92"/>
                      <a:pt x="213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75" name="Google Shape;17675;p18"/>
              <p:cNvSpPr/>
              <p:nvPr/>
            </p:nvSpPr>
            <p:spPr>
              <a:xfrm>
                <a:off x="7062700" y="3615075"/>
                <a:ext cx="610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2" extrusionOk="0">
                    <a:moveTo>
                      <a:pt x="122" y="1"/>
                    </a:moveTo>
                    <a:cubicBezTo>
                      <a:pt x="92" y="31"/>
                      <a:pt x="31" y="62"/>
                      <a:pt x="1" y="62"/>
                    </a:cubicBezTo>
                    <a:cubicBezTo>
                      <a:pt x="1" y="122"/>
                      <a:pt x="31" y="183"/>
                      <a:pt x="62" y="214"/>
                    </a:cubicBezTo>
                    <a:cubicBezTo>
                      <a:pt x="78" y="219"/>
                      <a:pt x="94" y="222"/>
                      <a:pt x="110" y="222"/>
                    </a:cubicBezTo>
                    <a:cubicBezTo>
                      <a:pt x="182" y="222"/>
                      <a:pt x="244" y="167"/>
                      <a:pt x="244" y="92"/>
                    </a:cubicBezTo>
                    <a:cubicBezTo>
                      <a:pt x="244" y="62"/>
                      <a:pt x="153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76" name="Google Shape;17676;p18"/>
              <p:cNvSpPr/>
              <p:nvPr/>
            </p:nvSpPr>
            <p:spPr>
              <a:xfrm>
                <a:off x="7077150" y="3446550"/>
                <a:ext cx="535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8" extrusionOk="0">
                    <a:moveTo>
                      <a:pt x="97" y="0"/>
                    </a:moveTo>
                    <a:cubicBezTo>
                      <a:pt x="48" y="0"/>
                      <a:pt x="0" y="50"/>
                      <a:pt x="0" y="116"/>
                    </a:cubicBezTo>
                    <a:cubicBezTo>
                      <a:pt x="0" y="146"/>
                      <a:pt x="31" y="207"/>
                      <a:pt x="61" y="237"/>
                    </a:cubicBezTo>
                    <a:cubicBezTo>
                      <a:pt x="122" y="207"/>
                      <a:pt x="183" y="207"/>
                      <a:pt x="213" y="176"/>
                    </a:cubicBezTo>
                    <a:cubicBezTo>
                      <a:pt x="213" y="116"/>
                      <a:pt x="213" y="55"/>
                      <a:pt x="152" y="24"/>
                    </a:cubicBezTo>
                    <a:cubicBezTo>
                      <a:pt x="135" y="7"/>
                      <a:pt x="116" y="0"/>
                      <a:pt x="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77" name="Google Shape;17677;p18"/>
              <p:cNvSpPr/>
              <p:nvPr/>
            </p:nvSpPr>
            <p:spPr>
              <a:xfrm>
                <a:off x="6683525" y="3633325"/>
                <a:ext cx="68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4" extrusionOk="0">
                    <a:moveTo>
                      <a:pt x="183" y="0"/>
                    </a:moveTo>
                    <a:cubicBezTo>
                      <a:pt x="152" y="0"/>
                      <a:pt x="92" y="0"/>
                      <a:pt x="61" y="61"/>
                    </a:cubicBezTo>
                    <a:cubicBezTo>
                      <a:pt x="0" y="122"/>
                      <a:pt x="61" y="213"/>
                      <a:pt x="152" y="213"/>
                    </a:cubicBezTo>
                    <a:cubicBezTo>
                      <a:pt x="183" y="213"/>
                      <a:pt x="244" y="152"/>
                      <a:pt x="274" y="122"/>
                    </a:cubicBezTo>
                    <a:cubicBezTo>
                      <a:pt x="244" y="92"/>
                      <a:pt x="213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78" name="Google Shape;17678;p18"/>
              <p:cNvSpPr/>
              <p:nvPr/>
            </p:nvSpPr>
            <p:spPr>
              <a:xfrm>
                <a:off x="6852975" y="3642450"/>
                <a:ext cx="5975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21" extrusionOk="0">
                    <a:moveTo>
                      <a:pt x="122" y="0"/>
                    </a:moveTo>
                    <a:cubicBezTo>
                      <a:pt x="92" y="31"/>
                      <a:pt x="31" y="61"/>
                      <a:pt x="1" y="91"/>
                    </a:cubicBezTo>
                    <a:cubicBezTo>
                      <a:pt x="1" y="122"/>
                      <a:pt x="31" y="183"/>
                      <a:pt x="61" y="213"/>
                    </a:cubicBezTo>
                    <a:cubicBezTo>
                      <a:pt x="78" y="218"/>
                      <a:pt x="94" y="221"/>
                      <a:pt x="109" y="221"/>
                    </a:cubicBezTo>
                    <a:cubicBezTo>
                      <a:pt x="181" y="221"/>
                      <a:pt x="238" y="166"/>
                      <a:pt x="213" y="91"/>
                    </a:cubicBezTo>
                    <a:cubicBezTo>
                      <a:pt x="213" y="61"/>
                      <a:pt x="153" y="31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79" name="Google Shape;17679;p18"/>
              <p:cNvSpPr/>
              <p:nvPr/>
            </p:nvSpPr>
            <p:spPr>
              <a:xfrm>
                <a:off x="6941125" y="3447150"/>
                <a:ext cx="76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5" extrusionOk="0">
                    <a:moveTo>
                      <a:pt x="122" y="0"/>
                    </a:moveTo>
                    <a:cubicBezTo>
                      <a:pt x="31" y="31"/>
                      <a:pt x="1" y="152"/>
                      <a:pt x="1" y="183"/>
                    </a:cubicBezTo>
                    <a:cubicBezTo>
                      <a:pt x="31" y="244"/>
                      <a:pt x="61" y="244"/>
                      <a:pt x="152" y="274"/>
                    </a:cubicBezTo>
                    <a:cubicBezTo>
                      <a:pt x="244" y="274"/>
                      <a:pt x="304" y="244"/>
                      <a:pt x="304" y="122"/>
                    </a:cubicBezTo>
                    <a:cubicBezTo>
                      <a:pt x="274" y="31"/>
                      <a:pt x="213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80" name="Google Shape;17680;p18"/>
              <p:cNvSpPr/>
              <p:nvPr/>
            </p:nvSpPr>
            <p:spPr>
              <a:xfrm>
                <a:off x="6906925" y="3332400"/>
                <a:ext cx="6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4" extrusionOk="0">
                    <a:moveTo>
                      <a:pt x="183" y="1"/>
                    </a:moveTo>
                    <a:cubicBezTo>
                      <a:pt x="122" y="1"/>
                      <a:pt x="61" y="31"/>
                      <a:pt x="31" y="62"/>
                    </a:cubicBezTo>
                    <a:cubicBezTo>
                      <a:pt x="1" y="153"/>
                      <a:pt x="61" y="214"/>
                      <a:pt x="153" y="214"/>
                    </a:cubicBezTo>
                    <a:cubicBezTo>
                      <a:pt x="183" y="214"/>
                      <a:pt x="213" y="153"/>
                      <a:pt x="274" y="122"/>
                    </a:cubicBezTo>
                    <a:cubicBezTo>
                      <a:pt x="244" y="92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81" name="Google Shape;17681;p18"/>
              <p:cNvSpPr/>
              <p:nvPr/>
            </p:nvSpPr>
            <p:spPr>
              <a:xfrm>
                <a:off x="6724550" y="3432700"/>
                <a:ext cx="6875" cy="61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45" extrusionOk="0">
                    <a:moveTo>
                      <a:pt x="183" y="1"/>
                    </a:moveTo>
                    <a:cubicBezTo>
                      <a:pt x="122" y="1"/>
                      <a:pt x="92" y="31"/>
                      <a:pt x="62" y="62"/>
                    </a:cubicBezTo>
                    <a:cubicBezTo>
                      <a:pt x="1" y="153"/>
                      <a:pt x="62" y="244"/>
                      <a:pt x="153" y="244"/>
                    </a:cubicBezTo>
                    <a:cubicBezTo>
                      <a:pt x="183" y="244"/>
                      <a:pt x="244" y="153"/>
                      <a:pt x="274" y="123"/>
                    </a:cubicBezTo>
                    <a:cubicBezTo>
                      <a:pt x="244" y="92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82" name="Google Shape;17682;p18"/>
              <p:cNvSpPr/>
              <p:nvPr/>
            </p:nvSpPr>
            <p:spPr>
              <a:xfrm>
                <a:off x="6711650" y="3424350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22" y="1"/>
                    </a:moveTo>
                    <a:cubicBezTo>
                      <a:pt x="91" y="1"/>
                      <a:pt x="30" y="61"/>
                      <a:pt x="0" y="92"/>
                    </a:cubicBezTo>
                    <a:cubicBezTo>
                      <a:pt x="30" y="122"/>
                      <a:pt x="61" y="183"/>
                      <a:pt x="91" y="213"/>
                    </a:cubicBezTo>
                    <a:cubicBezTo>
                      <a:pt x="122" y="213"/>
                      <a:pt x="182" y="183"/>
                      <a:pt x="213" y="153"/>
                    </a:cubicBezTo>
                    <a:cubicBezTo>
                      <a:pt x="243" y="61"/>
                      <a:pt x="152" y="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83" name="Google Shape;17683;p18"/>
              <p:cNvSpPr/>
              <p:nvPr/>
            </p:nvSpPr>
            <p:spPr>
              <a:xfrm>
                <a:off x="6542175" y="3423600"/>
                <a:ext cx="6875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3" extrusionOk="0">
                    <a:moveTo>
                      <a:pt x="214" y="0"/>
                    </a:moveTo>
                    <a:cubicBezTo>
                      <a:pt x="153" y="0"/>
                      <a:pt x="92" y="31"/>
                      <a:pt x="62" y="61"/>
                    </a:cubicBezTo>
                    <a:cubicBezTo>
                      <a:pt x="1" y="122"/>
                      <a:pt x="62" y="213"/>
                      <a:pt x="153" y="213"/>
                    </a:cubicBezTo>
                    <a:cubicBezTo>
                      <a:pt x="183" y="213"/>
                      <a:pt x="244" y="183"/>
                      <a:pt x="274" y="152"/>
                    </a:cubicBezTo>
                    <a:cubicBezTo>
                      <a:pt x="244" y="91"/>
                      <a:pt x="244" y="31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84" name="Google Shape;17684;p18"/>
              <p:cNvSpPr/>
              <p:nvPr/>
            </p:nvSpPr>
            <p:spPr>
              <a:xfrm>
                <a:off x="6615900" y="3414475"/>
                <a:ext cx="610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2" extrusionOk="0">
                    <a:moveTo>
                      <a:pt x="152" y="0"/>
                    </a:moveTo>
                    <a:cubicBezTo>
                      <a:pt x="91" y="31"/>
                      <a:pt x="31" y="31"/>
                      <a:pt x="31" y="61"/>
                    </a:cubicBezTo>
                    <a:cubicBezTo>
                      <a:pt x="0" y="122"/>
                      <a:pt x="31" y="183"/>
                      <a:pt x="61" y="213"/>
                    </a:cubicBezTo>
                    <a:cubicBezTo>
                      <a:pt x="78" y="219"/>
                      <a:pt x="94" y="221"/>
                      <a:pt x="111" y="221"/>
                    </a:cubicBezTo>
                    <a:cubicBezTo>
                      <a:pt x="183" y="221"/>
                      <a:pt x="243" y="172"/>
                      <a:pt x="243" y="122"/>
                    </a:cubicBezTo>
                    <a:cubicBezTo>
                      <a:pt x="243" y="61"/>
                      <a:pt x="183" y="3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85" name="Google Shape;17685;p18"/>
              <p:cNvSpPr/>
              <p:nvPr/>
            </p:nvSpPr>
            <p:spPr>
              <a:xfrm>
                <a:off x="7067275" y="3405350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52" y="1"/>
                    </a:moveTo>
                    <a:cubicBezTo>
                      <a:pt x="122" y="1"/>
                      <a:pt x="61" y="31"/>
                      <a:pt x="31" y="62"/>
                    </a:cubicBezTo>
                    <a:cubicBezTo>
                      <a:pt x="0" y="153"/>
                      <a:pt x="91" y="213"/>
                      <a:pt x="122" y="213"/>
                    </a:cubicBezTo>
                    <a:cubicBezTo>
                      <a:pt x="152" y="213"/>
                      <a:pt x="213" y="153"/>
                      <a:pt x="243" y="122"/>
                    </a:cubicBezTo>
                    <a:cubicBezTo>
                      <a:pt x="213" y="92"/>
                      <a:pt x="183" y="31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86" name="Google Shape;17686;p18"/>
              <p:cNvSpPr/>
              <p:nvPr/>
            </p:nvSpPr>
            <p:spPr>
              <a:xfrm>
                <a:off x="6620450" y="3400800"/>
                <a:ext cx="61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38" extrusionOk="0">
                    <a:moveTo>
                      <a:pt x="153" y="0"/>
                    </a:moveTo>
                    <a:cubicBezTo>
                      <a:pt x="92" y="31"/>
                      <a:pt x="31" y="61"/>
                      <a:pt x="1" y="92"/>
                    </a:cubicBezTo>
                    <a:cubicBezTo>
                      <a:pt x="1" y="122"/>
                      <a:pt x="31" y="183"/>
                      <a:pt x="61" y="213"/>
                    </a:cubicBezTo>
                    <a:cubicBezTo>
                      <a:pt x="87" y="230"/>
                      <a:pt x="112" y="238"/>
                      <a:pt x="136" y="238"/>
                    </a:cubicBezTo>
                    <a:cubicBezTo>
                      <a:pt x="196" y="238"/>
                      <a:pt x="244" y="188"/>
                      <a:pt x="244" y="122"/>
                    </a:cubicBezTo>
                    <a:cubicBezTo>
                      <a:pt x="244" y="92"/>
                      <a:pt x="183" y="61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87" name="Google Shape;17687;p18"/>
              <p:cNvSpPr/>
              <p:nvPr/>
            </p:nvSpPr>
            <p:spPr>
              <a:xfrm>
                <a:off x="6943400" y="3387125"/>
                <a:ext cx="687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44" extrusionOk="0">
                    <a:moveTo>
                      <a:pt x="183" y="0"/>
                    </a:moveTo>
                    <a:cubicBezTo>
                      <a:pt x="122" y="0"/>
                      <a:pt x="61" y="31"/>
                      <a:pt x="31" y="61"/>
                    </a:cubicBezTo>
                    <a:cubicBezTo>
                      <a:pt x="1" y="152"/>
                      <a:pt x="61" y="243"/>
                      <a:pt x="153" y="243"/>
                    </a:cubicBezTo>
                    <a:cubicBezTo>
                      <a:pt x="213" y="213"/>
                      <a:pt x="244" y="152"/>
                      <a:pt x="274" y="122"/>
                    </a:cubicBezTo>
                    <a:cubicBezTo>
                      <a:pt x="244" y="91"/>
                      <a:pt x="213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88" name="Google Shape;17688;p18"/>
              <p:cNvSpPr/>
              <p:nvPr/>
            </p:nvSpPr>
            <p:spPr>
              <a:xfrm>
                <a:off x="6765600" y="3327850"/>
                <a:ext cx="68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4" extrusionOk="0">
                    <a:moveTo>
                      <a:pt x="182" y="0"/>
                    </a:moveTo>
                    <a:cubicBezTo>
                      <a:pt x="122" y="0"/>
                      <a:pt x="61" y="31"/>
                      <a:pt x="30" y="61"/>
                    </a:cubicBezTo>
                    <a:cubicBezTo>
                      <a:pt x="0" y="152"/>
                      <a:pt x="61" y="213"/>
                      <a:pt x="152" y="213"/>
                    </a:cubicBezTo>
                    <a:cubicBezTo>
                      <a:pt x="213" y="213"/>
                      <a:pt x="243" y="152"/>
                      <a:pt x="274" y="122"/>
                    </a:cubicBezTo>
                    <a:cubicBezTo>
                      <a:pt x="243" y="92"/>
                      <a:pt x="213" y="0"/>
                      <a:pt x="1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89" name="Google Shape;17689;p18"/>
              <p:cNvSpPr/>
              <p:nvPr/>
            </p:nvSpPr>
            <p:spPr>
              <a:xfrm>
                <a:off x="6802075" y="3373950"/>
                <a:ext cx="8375" cy="116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67" extrusionOk="0">
                    <a:moveTo>
                      <a:pt x="92" y="0"/>
                    </a:moveTo>
                    <a:cubicBezTo>
                      <a:pt x="0" y="0"/>
                      <a:pt x="0" y="130"/>
                      <a:pt x="0" y="466"/>
                    </a:cubicBezTo>
                    <a:cubicBezTo>
                      <a:pt x="91" y="345"/>
                      <a:pt x="213" y="223"/>
                      <a:pt x="334" y="102"/>
                    </a:cubicBezTo>
                    <a:cubicBezTo>
                      <a:pt x="217" y="38"/>
                      <a:pt x="141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90" name="Google Shape;17690;p18"/>
              <p:cNvSpPr/>
              <p:nvPr/>
            </p:nvSpPr>
            <p:spPr>
              <a:xfrm>
                <a:off x="7053600" y="3323275"/>
                <a:ext cx="6100" cy="63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53" extrusionOk="0">
                    <a:moveTo>
                      <a:pt x="122" y="1"/>
                    </a:moveTo>
                    <a:cubicBezTo>
                      <a:pt x="91" y="31"/>
                      <a:pt x="0" y="62"/>
                      <a:pt x="0" y="92"/>
                    </a:cubicBezTo>
                    <a:cubicBezTo>
                      <a:pt x="0" y="123"/>
                      <a:pt x="30" y="183"/>
                      <a:pt x="61" y="244"/>
                    </a:cubicBezTo>
                    <a:cubicBezTo>
                      <a:pt x="77" y="250"/>
                      <a:pt x="93" y="252"/>
                      <a:pt x="109" y="252"/>
                    </a:cubicBezTo>
                    <a:cubicBezTo>
                      <a:pt x="181" y="252"/>
                      <a:pt x="243" y="198"/>
                      <a:pt x="243" y="123"/>
                    </a:cubicBezTo>
                    <a:cubicBezTo>
                      <a:pt x="243" y="92"/>
                      <a:pt x="182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91" name="Google Shape;17691;p18"/>
              <p:cNvSpPr/>
              <p:nvPr/>
            </p:nvSpPr>
            <p:spPr>
              <a:xfrm>
                <a:off x="6615125" y="3359750"/>
                <a:ext cx="6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4" extrusionOk="0">
                    <a:moveTo>
                      <a:pt x="214" y="1"/>
                    </a:moveTo>
                    <a:cubicBezTo>
                      <a:pt x="153" y="1"/>
                      <a:pt x="92" y="1"/>
                      <a:pt x="62" y="62"/>
                    </a:cubicBezTo>
                    <a:cubicBezTo>
                      <a:pt x="1" y="123"/>
                      <a:pt x="62" y="214"/>
                      <a:pt x="153" y="214"/>
                    </a:cubicBezTo>
                    <a:cubicBezTo>
                      <a:pt x="183" y="214"/>
                      <a:pt x="214" y="153"/>
                      <a:pt x="274" y="153"/>
                    </a:cubicBezTo>
                    <a:cubicBezTo>
                      <a:pt x="244" y="92"/>
                      <a:pt x="244" y="3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92" name="Google Shape;17692;p18"/>
              <p:cNvSpPr/>
              <p:nvPr/>
            </p:nvSpPr>
            <p:spPr>
              <a:xfrm>
                <a:off x="6793700" y="3356050"/>
                <a:ext cx="840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41" extrusionOk="0">
                    <a:moveTo>
                      <a:pt x="74" y="0"/>
                    </a:moveTo>
                    <a:cubicBezTo>
                      <a:pt x="44" y="0"/>
                      <a:pt x="18" y="21"/>
                      <a:pt x="1" y="88"/>
                    </a:cubicBezTo>
                    <a:cubicBezTo>
                      <a:pt x="1" y="210"/>
                      <a:pt x="92" y="240"/>
                      <a:pt x="183" y="240"/>
                    </a:cubicBezTo>
                    <a:cubicBezTo>
                      <a:pt x="244" y="240"/>
                      <a:pt x="335" y="210"/>
                      <a:pt x="335" y="210"/>
                    </a:cubicBezTo>
                    <a:cubicBezTo>
                      <a:pt x="335" y="88"/>
                      <a:pt x="214" y="58"/>
                      <a:pt x="153" y="27"/>
                    </a:cubicBezTo>
                    <a:cubicBezTo>
                      <a:pt x="126" y="14"/>
                      <a:pt x="98" y="0"/>
                      <a:pt x="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93" name="Google Shape;17693;p18"/>
              <p:cNvSpPr/>
              <p:nvPr/>
            </p:nvSpPr>
            <p:spPr>
              <a:xfrm>
                <a:off x="6766350" y="3355350"/>
                <a:ext cx="61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38" extrusionOk="0">
                    <a:moveTo>
                      <a:pt x="122" y="1"/>
                    </a:moveTo>
                    <a:cubicBezTo>
                      <a:pt x="64" y="1"/>
                      <a:pt x="0" y="50"/>
                      <a:pt x="0" y="116"/>
                    </a:cubicBezTo>
                    <a:cubicBezTo>
                      <a:pt x="0" y="147"/>
                      <a:pt x="61" y="207"/>
                      <a:pt x="92" y="238"/>
                    </a:cubicBezTo>
                    <a:cubicBezTo>
                      <a:pt x="152" y="207"/>
                      <a:pt x="213" y="207"/>
                      <a:pt x="244" y="177"/>
                    </a:cubicBezTo>
                    <a:cubicBezTo>
                      <a:pt x="244" y="116"/>
                      <a:pt x="213" y="55"/>
                      <a:pt x="183" y="25"/>
                    </a:cubicBezTo>
                    <a:cubicBezTo>
                      <a:pt x="166" y="8"/>
                      <a:pt x="144" y="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94" name="Google Shape;17694;p18"/>
              <p:cNvSpPr/>
              <p:nvPr/>
            </p:nvSpPr>
            <p:spPr>
              <a:xfrm>
                <a:off x="6616650" y="3292125"/>
                <a:ext cx="610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44" extrusionOk="0">
                    <a:moveTo>
                      <a:pt x="183" y="1"/>
                    </a:moveTo>
                    <a:cubicBezTo>
                      <a:pt x="122" y="31"/>
                      <a:pt x="92" y="62"/>
                      <a:pt x="31" y="92"/>
                    </a:cubicBezTo>
                    <a:cubicBezTo>
                      <a:pt x="1" y="153"/>
                      <a:pt x="1" y="214"/>
                      <a:pt x="92" y="244"/>
                    </a:cubicBezTo>
                    <a:cubicBezTo>
                      <a:pt x="122" y="214"/>
                      <a:pt x="183" y="183"/>
                      <a:pt x="213" y="153"/>
                    </a:cubicBezTo>
                    <a:cubicBezTo>
                      <a:pt x="244" y="122"/>
                      <a:pt x="183" y="62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95" name="Google Shape;17695;p18"/>
              <p:cNvSpPr/>
              <p:nvPr/>
            </p:nvSpPr>
            <p:spPr>
              <a:xfrm>
                <a:off x="7024725" y="3371925"/>
                <a:ext cx="6100" cy="707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83" extrusionOk="0">
                    <a:moveTo>
                      <a:pt x="0" y="0"/>
                    </a:moveTo>
                    <a:cubicBezTo>
                      <a:pt x="30" y="91"/>
                      <a:pt x="0" y="243"/>
                      <a:pt x="122" y="274"/>
                    </a:cubicBezTo>
                    <a:cubicBezTo>
                      <a:pt x="127" y="280"/>
                      <a:pt x="135" y="282"/>
                      <a:pt x="145" y="282"/>
                    </a:cubicBezTo>
                    <a:cubicBezTo>
                      <a:pt x="184" y="282"/>
                      <a:pt x="243" y="238"/>
                      <a:pt x="243" y="213"/>
                    </a:cubicBezTo>
                    <a:cubicBezTo>
                      <a:pt x="213" y="91"/>
                      <a:pt x="9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96" name="Google Shape;17696;p18"/>
              <p:cNvSpPr/>
              <p:nvPr/>
            </p:nvSpPr>
            <p:spPr>
              <a:xfrm>
                <a:off x="6985200" y="3251850"/>
                <a:ext cx="6100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84" extrusionOk="0">
                    <a:moveTo>
                      <a:pt x="213" y="1"/>
                    </a:moveTo>
                    <a:cubicBezTo>
                      <a:pt x="152" y="1"/>
                      <a:pt x="122" y="31"/>
                      <a:pt x="61" y="62"/>
                    </a:cubicBezTo>
                    <a:cubicBezTo>
                      <a:pt x="0" y="92"/>
                      <a:pt x="31" y="183"/>
                      <a:pt x="122" y="183"/>
                    </a:cubicBezTo>
                    <a:cubicBezTo>
                      <a:pt x="152" y="183"/>
                      <a:pt x="213" y="153"/>
                      <a:pt x="244" y="122"/>
                    </a:cubicBezTo>
                    <a:cubicBezTo>
                      <a:pt x="244" y="92"/>
                      <a:pt x="213" y="3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97" name="Google Shape;17697;p18"/>
              <p:cNvSpPr/>
              <p:nvPr/>
            </p:nvSpPr>
            <p:spPr>
              <a:xfrm>
                <a:off x="6903900" y="3378000"/>
                <a:ext cx="532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92" extrusionOk="0">
                    <a:moveTo>
                      <a:pt x="122" y="0"/>
                    </a:moveTo>
                    <a:cubicBezTo>
                      <a:pt x="31" y="0"/>
                      <a:pt x="0" y="31"/>
                      <a:pt x="31" y="92"/>
                    </a:cubicBezTo>
                    <a:cubicBezTo>
                      <a:pt x="31" y="122"/>
                      <a:pt x="61" y="152"/>
                      <a:pt x="91" y="183"/>
                    </a:cubicBezTo>
                    <a:cubicBezTo>
                      <a:pt x="103" y="189"/>
                      <a:pt x="115" y="191"/>
                      <a:pt x="126" y="191"/>
                    </a:cubicBezTo>
                    <a:cubicBezTo>
                      <a:pt x="173" y="191"/>
                      <a:pt x="213" y="147"/>
                      <a:pt x="213" y="122"/>
                    </a:cubicBezTo>
                    <a:cubicBezTo>
                      <a:pt x="213" y="61"/>
                      <a:pt x="152" y="31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98" name="Google Shape;17698;p18"/>
              <p:cNvSpPr/>
              <p:nvPr/>
            </p:nvSpPr>
            <p:spPr>
              <a:xfrm>
                <a:off x="6821825" y="3556575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83" y="0"/>
                    </a:moveTo>
                    <a:cubicBezTo>
                      <a:pt x="122" y="31"/>
                      <a:pt x="92" y="61"/>
                      <a:pt x="61" y="92"/>
                    </a:cubicBezTo>
                    <a:cubicBezTo>
                      <a:pt x="0" y="122"/>
                      <a:pt x="0" y="213"/>
                      <a:pt x="92" y="213"/>
                    </a:cubicBezTo>
                    <a:cubicBezTo>
                      <a:pt x="122" y="213"/>
                      <a:pt x="183" y="183"/>
                      <a:pt x="213" y="152"/>
                    </a:cubicBezTo>
                    <a:cubicBezTo>
                      <a:pt x="244" y="122"/>
                      <a:pt x="183" y="6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99" name="Google Shape;17699;p18"/>
              <p:cNvSpPr/>
              <p:nvPr/>
            </p:nvSpPr>
            <p:spPr>
              <a:xfrm>
                <a:off x="6547700" y="3199875"/>
                <a:ext cx="667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96" extrusionOk="0">
                    <a:moveTo>
                      <a:pt x="144" y="1"/>
                    </a:moveTo>
                    <a:cubicBezTo>
                      <a:pt x="133" y="1"/>
                      <a:pt x="122" y="5"/>
                      <a:pt x="114" y="13"/>
                    </a:cubicBezTo>
                    <a:cubicBezTo>
                      <a:pt x="102" y="9"/>
                      <a:pt x="90" y="7"/>
                      <a:pt x="80" y="7"/>
                    </a:cubicBezTo>
                    <a:cubicBezTo>
                      <a:pt x="16" y="7"/>
                      <a:pt x="1" y="82"/>
                      <a:pt x="53" y="134"/>
                    </a:cubicBezTo>
                    <a:cubicBezTo>
                      <a:pt x="84" y="165"/>
                      <a:pt x="145" y="195"/>
                      <a:pt x="205" y="195"/>
                    </a:cubicBezTo>
                    <a:cubicBezTo>
                      <a:pt x="205" y="165"/>
                      <a:pt x="266" y="104"/>
                      <a:pt x="236" y="74"/>
                    </a:cubicBezTo>
                    <a:cubicBezTo>
                      <a:pt x="213" y="29"/>
                      <a:pt x="175" y="1"/>
                      <a:pt x="1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00" name="Google Shape;17700;p18"/>
              <p:cNvSpPr/>
              <p:nvPr/>
            </p:nvSpPr>
            <p:spPr>
              <a:xfrm>
                <a:off x="7056625" y="3523900"/>
                <a:ext cx="61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305" extrusionOk="0">
                    <a:moveTo>
                      <a:pt x="122" y="0"/>
                    </a:moveTo>
                    <a:cubicBezTo>
                      <a:pt x="11" y="56"/>
                      <a:pt x="2" y="163"/>
                      <a:pt x="1" y="274"/>
                    </a:cubicBezTo>
                    <a:lnTo>
                      <a:pt x="1" y="274"/>
                    </a:lnTo>
                    <a:cubicBezTo>
                      <a:pt x="122" y="244"/>
                      <a:pt x="244" y="183"/>
                      <a:pt x="244" y="61"/>
                    </a:cubicBezTo>
                    <a:cubicBezTo>
                      <a:pt x="244" y="31"/>
                      <a:pt x="153" y="0"/>
                      <a:pt x="122" y="0"/>
                    </a:cubicBezTo>
                    <a:close/>
                    <a:moveTo>
                      <a:pt x="1" y="274"/>
                    </a:moveTo>
                    <a:lnTo>
                      <a:pt x="1" y="274"/>
                    </a:lnTo>
                    <a:cubicBezTo>
                      <a:pt x="1" y="274"/>
                      <a:pt x="1" y="274"/>
                      <a:pt x="1" y="274"/>
                    </a:cubicBezTo>
                    <a:lnTo>
                      <a:pt x="1" y="304"/>
                    </a:lnTo>
                    <a:cubicBezTo>
                      <a:pt x="1" y="294"/>
                      <a:pt x="1" y="284"/>
                      <a:pt x="1" y="27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01" name="Google Shape;17701;p18"/>
              <p:cNvSpPr/>
              <p:nvPr/>
            </p:nvSpPr>
            <p:spPr>
              <a:xfrm>
                <a:off x="6957075" y="3319425"/>
                <a:ext cx="610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5" extrusionOk="0">
                    <a:moveTo>
                      <a:pt x="85" y="0"/>
                    </a:moveTo>
                    <a:cubicBezTo>
                      <a:pt x="50" y="0"/>
                      <a:pt x="20" y="26"/>
                      <a:pt x="1" y="64"/>
                    </a:cubicBezTo>
                    <a:cubicBezTo>
                      <a:pt x="31" y="125"/>
                      <a:pt x="62" y="185"/>
                      <a:pt x="92" y="216"/>
                    </a:cubicBezTo>
                    <a:cubicBezTo>
                      <a:pt x="98" y="222"/>
                      <a:pt x="105" y="224"/>
                      <a:pt x="114" y="224"/>
                    </a:cubicBezTo>
                    <a:cubicBezTo>
                      <a:pt x="147" y="224"/>
                      <a:pt x="195" y="185"/>
                      <a:pt x="244" y="185"/>
                    </a:cubicBezTo>
                    <a:cubicBezTo>
                      <a:pt x="214" y="125"/>
                      <a:pt x="183" y="64"/>
                      <a:pt x="153" y="33"/>
                    </a:cubicBezTo>
                    <a:cubicBezTo>
                      <a:pt x="130" y="10"/>
                      <a:pt x="106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02" name="Google Shape;17702;p18"/>
              <p:cNvSpPr/>
              <p:nvPr/>
            </p:nvSpPr>
            <p:spPr>
              <a:xfrm>
                <a:off x="6628800" y="3451700"/>
                <a:ext cx="6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4" extrusionOk="0">
                    <a:moveTo>
                      <a:pt x="92" y="1"/>
                    </a:moveTo>
                    <a:cubicBezTo>
                      <a:pt x="62" y="62"/>
                      <a:pt x="1" y="122"/>
                      <a:pt x="31" y="153"/>
                    </a:cubicBezTo>
                    <a:cubicBezTo>
                      <a:pt x="62" y="183"/>
                      <a:pt x="122" y="214"/>
                      <a:pt x="183" y="214"/>
                    </a:cubicBezTo>
                    <a:cubicBezTo>
                      <a:pt x="244" y="214"/>
                      <a:pt x="274" y="122"/>
                      <a:pt x="214" y="92"/>
                    </a:cubicBezTo>
                    <a:cubicBezTo>
                      <a:pt x="183" y="62"/>
                      <a:pt x="122" y="3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03" name="Google Shape;17703;p18"/>
              <p:cNvSpPr/>
              <p:nvPr/>
            </p:nvSpPr>
            <p:spPr>
              <a:xfrm>
                <a:off x="6862100" y="3514025"/>
                <a:ext cx="5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14" extrusionOk="0">
                    <a:moveTo>
                      <a:pt x="152" y="0"/>
                    </a:moveTo>
                    <a:cubicBezTo>
                      <a:pt x="92" y="31"/>
                      <a:pt x="31" y="31"/>
                      <a:pt x="0" y="61"/>
                    </a:cubicBezTo>
                    <a:cubicBezTo>
                      <a:pt x="0" y="91"/>
                      <a:pt x="31" y="183"/>
                      <a:pt x="31" y="213"/>
                    </a:cubicBezTo>
                    <a:cubicBezTo>
                      <a:pt x="92" y="183"/>
                      <a:pt x="122" y="183"/>
                      <a:pt x="183" y="152"/>
                    </a:cubicBezTo>
                    <a:cubicBezTo>
                      <a:pt x="213" y="91"/>
                      <a:pt x="213" y="3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04" name="Google Shape;17704;p18"/>
              <p:cNvSpPr/>
              <p:nvPr/>
            </p:nvSpPr>
            <p:spPr>
              <a:xfrm>
                <a:off x="7120450" y="3507175"/>
                <a:ext cx="3825" cy="29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8" extrusionOk="0">
                    <a:moveTo>
                      <a:pt x="122" y="1"/>
                    </a:moveTo>
                    <a:cubicBezTo>
                      <a:pt x="92" y="1"/>
                      <a:pt x="31" y="1"/>
                      <a:pt x="31" y="31"/>
                    </a:cubicBezTo>
                    <a:cubicBezTo>
                      <a:pt x="31" y="31"/>
                      <a:pt x="1" y="31"/>
                      <a:pt x="31" y="92"/>
                    </a:cubicBezTo>
                    <a:cubicBezTo>
                      <a:pt x="50" y="111"/>
                      <a:pt x="66" y="118"/>
                      <a:pt x="80" y="118"/>
                    </a:cubicBezTo>
                    <a:cubicBezTo>
                      <a:pt x="111" y="118"/>
                      <a:pt x="132" y="82"/>
                      <a:pt x="153" y="62"/>
                    </a:cubicBezTo>
                    <a:cubicBezTo>
                      <a:pt x="153" y="62"/>
                      <a:pt x="122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05" name="Google Shape;17705;p18"/>
              <p:cNvSpPr/>
              <p:nvPr/>
            </p:nvSpPr>
            <p:spPr>
              <a:xfrm>
                <a:off x="7072575" y="3491225"/>
                <a:ext cx="382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2" extrusionOk="0">
                    <a:moveTo>
                      <a:pt x="62" y="0"/>
                    </a:moveTo>
                    <a:cubicBezTo>
                      <a:pt x="1" y="0"/>
                      <a:pt x="1" y="61"/>
                      <a:pt x="62" y="92"/>
                    </a:cubicBezTo>
                    <a:lnTo>
                      <a:pt x="153" y="92"/>
                    </a:lnTo>
                    <a:lnTo>
                      <a:pt x="153" y="31"/>
                    </a:lnTo>
                    <a:cubicBezTo>
                      <a:pt x="123" y="31"/>
                      <a:pt x="92" y="0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06" name="Google Shape;17706;p18"/>
              <p:cNvSpPr/>
              <p:nvPr/>
            </p:nvSpPr>
            <p:spPr>
              <a:xfrm>
                <a:off x="6772425" y="3491225"/>
                <a:ext cx="30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2" extrusionOk="0">
                    <a:moveTo>
                      <a:pt x="61" y="0"/>
                    </a:moveTo>
                    <a:cubicBezTo>
                      <a:pt x="31" y="31"/>
                      <a:pt x="1" y="31"/>
                      <a:pt x="1" y="31"/>
                    </a:cubicBezTo>
                    <a:cubicBezTo>
                      <a:pt x="1" y="61"/>
                      <a:pt x="31" y="92"/>
                      <a:pt x="31" y="92"/>
                    </a:cubicBezTo>
                    <a:lnTo>
                      <a:pt x="122" y="3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07" name="Google Shape;17707;p18"/>
              <p:cNvSpPr/>
              <p:nvPr/>
            </p:nvSpPr>
            <p:spPr>
              <a:xfrm>
                <a:off x="6770150" y="3383700"/>
                <a:ext cx="382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8" extrusionOk="0">
                    <a:moveTo>
                      <a:pt x="38" y="0"/>
                    </a:moveTo>
                    <a:cubicBezTo>
                      <a:pt x="16" y="0"/>
                      <a:pt x="0" y="16"/>
                      <a:pt x="0" y="46"/>
                    </a:cubicBezTo>
                    <a:cubicBezTo>
                      <a:pt x="0" y="76"/>
                      <a:pt x="31" y="107"/>
                      <a:pt x="31" y="137"/>
                    </a:cubicBezTo>
                    <a:lnTo>
                      <a:pt x="92" y="137"/>
                    </a:lnTo>
                    <a:cubicBezTo>
                      <a:pt x="122" y="107"/>
                      <a:pt x="152" y="137"/>
                      <a:pt x="122" y="46"/>
                    </a:cubicBezTo>
                    <a:cubicBezTo>
                      <a:pt x="92" y="16"/>
                      <a:pt x="61" y="0"/>
                      <a:pt x="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08" name="Google Shape;17708;p18"/>
              <p:cNvSpPr/>
              <p:nvPr/>
            </p:nvSpPr>
            <p:spPr>
              <a:xfrm>
                <a:off x="6900100" y="3199425"/>
                <a:ext cx="3825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3" extrusionOk="0">
                    <a:moveTo>
                      <a:pt x="91" y="1"/>
                    </a:moveTo>
                    <a:cubicBezTo>
                      <a:pt x="0" y="1"/>
                      <a:pt x="0" y="61"/>
                      <a:pt x="0" y="92"/>
                    </a:cubicBezTo>
                    <a:cubicBezTo>
                      <a:pt x="31" y="122"/>
                      <a:pt x="61" y="122"/>
                      <a:pt x="61" y="122"/>
                    </a:cubicBezTo>
                    <a:lnTo>
                      <a:pt x="122" y="61"/>
                    </a:lnTo>
                    <a:cubicBezTo>
                      <a:pt x="122" y="31"/>
                      <a:pt x="152" y="31"/>
                      <a:pt x="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09" name="Google Shape;17709;p18"/>
              <p:cNvSpPr/>
              <p:nvPr/>
            </p:nvSpPr>
            <p:spPr>
              <a:xfrm>
                <a:off x="6657675" y="3481900"/>
                <a:ext cx="3825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00" extrusionOk="0">
                    <a:moveTo>
                      <a:pt x="119" y="0"/>
                    </a:moveTo>
                    <a:cubicBezTo>
                      <a:pt x="113" y="0"/>
                      <a:pt x="104" y="3"/>
                      <a:pt x="92" y="9"/>
                    </a:cubicBezTo>
                    <a:cubicBezTo>
                      <a:pt x="31" y="9"/>
                      <a:pt x="1" y="69"/>
                      <a:pt x="92" y="100"/>
                    </a:cubicBezTo>
                    <a:lnTo>
                      <a:pt x="153" y="100"/>
                    </a:lnTo>
                    <a:lnTo>
                      <a:pt x="153" y="39"/>
                    </a:lnTo>
                    <a:cubicBezTo>
                      <a:pt x="129" y="39"/>
                      <a:pt x="143" y="0"/>
                      <a:pt x="1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10" name="Google Shape;17710;p18"/>
              <p:cNvSpPr/>
              <p:nvPr/>
            </p:nvSpPr>
            <p:spPr>
              <a:xfrm>
                <a:off x="6544450" y="3090550"/>
                <a:ext cx="3825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01" extrusionOk="0">
                    <a:moveTo>
                      <a:pt x="49" y="1"/>
                    </a:moveTo>
                    <a:cubicBezTo>
                      <a:pt x="1" y="1"/>
                      <a:pt x="1" y="45"/>
                      <a:pt x="1" y="70"/>
                    </a:cubicBezTo>
                    <a:cubicBezTo>
                      <a:pt x="31" y="100"/>
                      <a:pt x="62" y="100"/>
                      <a:pt x="92" y="100"/>
                    </a:cubicBezTo>
                    <a:lnTo>
                      <a:pt x="123" y="39"/>
                    </a:lnTo>
                    <a:cubicBezTo>
                      <a:pt x="123" y="39"/>
                      <a:pt x="153" y="9"/>
                      <a:pt x="92" y="9"/>
                    </a:cubicBezTo>
                    <a:cubicBezTo>
                      <a:pt x="75" y="3"/>
                      <a:pt x="61" y="1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11" name="Google Shape;17711;p18"/>
              <p:cNvSpPr/>
              <p:nvPr/>
            </p:nvSpPr>
            <p:spPr>
              <a:xfrm>
                <a:off x="6972275" y="3650800"/>
                <a:ext cx="4600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6" extrusionOk="0">
                    <a:moveTo>
                      <a:pt x="92" y="0"/>
                    </a:moveTo>
                    <a:cubicBezTo>
                      <a:pt x="92" y="0"/>
                      <a:pt x="62" y="31"/>
                      <a:pt x="31" y="31"/>
                    </a:cubicBezTo>
                    <a:cubicBezTo>
                      <a:pt x="31" y="61"/>
                      <a:pt x="1" y="92"/>
                      <a:pt x="31" y="92"/>
                    </a:cubicBezTo>
                    <a:cubicBezTo>
                      <a:pt x="51" y="92"/>
                      <a:pt x="45" y="105"/>
                      <a:pt x="56" y="105"/>
                    </a:cubicBezTo>
                    <a:cubicBezTo>
                      <a:pt x="62" y="105"/>
                      <a:pt x="72" y="102"/>
                      <a:pt x="92" y="92"/>
                    </a:cubicBezTo>
                    <a:cubicBezTo>
                      <a:pt x="183" y="61"/>
                      <a:pt x="122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12" name="Google Shape;17712;p18"/>
              <p:cNvSpPr/>
              <p:nvPr/>
            </p:nvSpPr>
            <p:spPr>
              <a:xfrm>
                <a:off x="6719225" y="3582400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183" y="1"/>
                    </a:moveTo>
                    <a:lnTo>
                      <a:pt x="1" y="153"/>
                    </a:lnTo>
                    <a:lnTo>
                      <a:pt x="1" y="153"/>
                    </a:lnTo>
                    <a:lnTo>
                      <a:pt x="214" y="92"/>
                    </a:ln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13" name="Google Shape;17713;p18"/>
              <p:cNvSpPr/>
              <p:nvPr/>
            </p:nvSpPr>
            <p:spPr>
              <a:xfrm>
                <a:off x="7062150" y="3474500"/>
                <a:ext cx="285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5" extrusionOk="0">
                    <a:moveTo>
                      <a:pt x="53" y="1"/>
                    </a:moveTo>
                    <a:cubicBezTo>
                      <a:pt x="53" y="31"/>
                      <a:pt x="23" y="1"/>
                      <a:pt x="23" y="62"/>
                    </a:cubicBezTo>
                    <a:cubicBezTo>
                      <a:pt x="1" y="106"/>
                      <a:pt x="27" y="134"/>
                      <a:pt x="55" y="134"/>
                    </a:cubicBezTo>
                    <a:cubicBezTo>
                      <a:pt x="65" y="134"/>
                      <a:pt x="75" y="130"/>
                      <a:pt x="84" y="122"/>
                    </a:cubicBezTo>
                    <a:cubicBezTo>
                      <a:pt x="114" y="122"/>
                      <a:pt x="114" y="92"/>
                      <a:pt x="114" y="62"/>
                    </a:cubicBezTo>
                    <a:lnTo>
                      <a:pt x="5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14" name="Google Shape;17714;p18"/>
              <p:cNvSpPr/>
              <p:nvPr/>
            </p:nvSpPr>
            <p:spPr>
              <a:xfrm>
                <a:off x="7091575" y="3568725"/>
                <a:ext cx="382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2" extrusionOk="0">
                    <a:moveTo>
                      <a:pt x="92" y="1"/>
                    </a:moveTo>
                    <a:cubicBezTo>
                      <a:pt x="1" y="1"/>
                      <a:pt x="1" y="62"/>
                      <a:pt x="1" y="92"/>
                    </a:cubicBezTo>
                    <a:lnTo>
                      <a:pt x="62" y="92"/>
                    </a:lnTo>
                    <a:lnTo>
                      <a:pt x="122" y="62"/>
                    </a:lnTo>
                    <a:cubicBezTo>
                      <a:pt x="122" y="31"/>
                      <a:pt x="153" y="3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15" name="Google Shape;17715;p18"/>
              <p:cNvSpPr/>
              <p:nvPr/>
            </p:nvSpPr>
            <p:spPr>
              <a:xfrm>
                <a:off x="6850700" y="3567200"/>
                <a:ext cx="6100" cy="99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397" extrusionOk="0">
                    <a:moveTo>
                      <a:pt x="213" y="1"/>
                    </a:moveTo>
                    <a:cubicBezTo>
                      <a:pt x="92" y="92"/>
                      <a:pt x="0" y="244"/>
                      <a:pt x="31" y="396"/>
                    </a:cubicBezTo>
                    <a:cubicBezTo>
                      <a:pt x="152" y="305"/>
                      <a:pt x="244" y="153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16" name="Google Shape;17716;p18"/>
              <p:cNvSpPr/>
              <p:nvPr/>
            </p:nvSpPr>
            <p:spPr>
              <a:xfrm>
                <a:off x="6868175" y="3340775"/>
                <a:ext cx="307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22" extrusionOk="0">
                    <a:moveTo>
                      <a:pt x="61" y="0"/>
                    </a:moveTo>
                    <a:cubicBezTo>
                      <a:pt x="31" y="30"/>
                      <a:pt x="1" y="30"/>
                      <a:pt x="1" y="61"/>
                    </a:cubicBezTo>
                    <a:cubicBezTo>
                      <a:pt x="1" y="61"/>
                      <a:pt x="31" y="91"/>
                      <a:pt x="31" y="122"/>
                    </a:cubicBezTo>
                    <a:lnTo>
                      <a:pt x="122" y="3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17" name="Google Shape;17717;p18"/>
              <p:cNvSpPr/>
              <p:nvPr/>
            </p:nvSpPr>
            <p:spPr>
              <a:xfrm>
                <a:off x="7025475" y="3565700"/>
                <a:ext cx="3050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22" extrusionOk="0">
                    <a:moveTo>
                      <a:pt x="61" y="0"/>
                    </a:moveTo>
                    <a:cubicBezTo>
                      <a:pt x="61" y="8"/>
                      <a:pt x="59" y="10"/>
                      <a:pt x="56" y="10"/>
                    </a:cubicBezTo>
                    <a:cubicBezTo>
                      <a:pt x="54" y="10"/>
                      <a:pt x="50" y="8"/>
                      <a:pt x="46" y="8"/>
                    </a:cubicBezTo>
                    <a:cubicBezTo>
                      <a:pt x="38" y="8"/>
                      <a:pt x="31" y="15"/>
                      <a:pt x="31" y="61"/>
                    </a:cubicBezTo>
                    <a:cubicBezTo>
                      <a:pt x="0" y="122"/>
                      <a:pt x="61" y="122"/>
                      <a:pt x="92" y="122"/>
                    </a:cubicBezTo>
                    <a:cubicBezTo>
                      <a:pt x="122" y="122"/>
                      <a:pt x="122" y="91"/>
                      <a:pt x="122" y="61"/>
                    </a:cubicBezTo>
                    <a:lnTo>
                      <a:pt x="6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18" name="Google Shape;17718;p18"/>
              <p:cNvSpPr/>
              <p:nvPr/>
            </p:nvSpPr>
            <p:spPr>
              <a:xfrm>
                <a:off x="6758000" y="3340950"/>
                <a:ext cx="382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5" extrusionOk="0">
                    <a:moveTo>
                      <a:pt x="76" y="1"/>
                    </a:moveTo>
                    <a:cubicBezTo>
                      <a:pt x="61" y="1"/>
                      <a:pt x="46" y="8"/>
                      <a:pt x="31" y="23"/>
                    </a:cubicBezTo>
                    <a:cubicBezTo>
                      <a:pt x="0" y="54"/>
                      <a:pt x="0" y="115"/>
                      <a:pt x="91" y="115"/>
                    </a:cubicBezTo>
                    <a:cubicBezTo>
                      <a:pt x="91" y="115"/>
                      <a:pt x="122" y="54"/>
                      <a:pt x="152" y="54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07" y="8"/>
                      <a:pt x="91" y="1"/>
                      <a:pt x="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19" name="Google Shape;17719;p18"/>
              <p:cNvSpPr/>
              <p:nvPr/>
            </p:nvSpPr>
            <p:spPr>
              <a:xfrm>
                <a:off x="7119325" y="3554100"/>
                <a:ext cx="5725" cy="367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47" extrusionOk="0">
                    <a:moveTo>
                      <a:pt x="80" y="1"/>
                    </a:moveTo>
                    <a:cubicBezTo>
                      <a:pt x="31" y="1"/>
                      <a:pt x="0" y="23"/>
                      <a:pt x="46" y="130"/>
                    </a:cubicBezTo>
                    <a:cubicBezTo>
                      <a:pt x="52" y="141"/>
                      <a:pt x="61" y="146"/>
                      <a:pt x="72" y="146"/>
                    </a:cubicBezTo>
                    <a:cubicBezTo>
                      <a:pt x="119" y="146"/>
                      <a:pt x="204" y="57"/>
                      <a:pt x="228" y="8"/>
                    </a:cubicBezTo>
                    <a:lnTo>
                      <a:pt x="228" y="8"/>
                    </a:lnTo>
                    <a:cubicBezTo>
                      <a:pt x="221" y="12"/>
                      <a:pt x="211" y="13"/>
                      <a:pt x="199" y="13"/>
                    </a:cubicBezTo>
                    <a:cubicBezTo>
                      <a:pt x="165" y="13"/>
                      <a:pt x="117" y="1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20" name="Google Shape;17720;p18"/>
              <p:cNvSpPr/>
              <p:nvPr/>
            </p:nvSpPr>
            <p:spPr>
              <a:xfrm>
                <a:off x="6587775" y="3467675"/>
                <a:ext cx="762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172" extrusionOk="0">
                    <a:moveTo>
                      <a:pt x="1" y="0"/>
                    </a:moveTo>
                    <a:cubicBezTo>
                      <a:pt x="48" y="110"/>
                      <a:pt x="103" y="171"/>
                      <a:pt x="158" y="171"/>
                    </a:cubicBezTo>
                    <a:cubicBezTo>
                      <a:pt x="209" y="171"/>
                      <a:pt x="260" y="118"/>
                      <a:pt x="3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21" name="Google Shape;17721;p18"/>
              <p:cNvSpPr/>
              <p:nvPr/>
            </p:nvSpPr>
            <p:spPr>
              <a:xfrm>
                <a:off x="6685050" y="3405350"/>
                <a:ext cx="4575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06" extrusionOk="0">
                    <a:moveTo>
                      <a:pt x="91" y="1"/>
                    </a:moveTo>
                    <a:cubicBezTo>
                      <a:pt x="61" y="1"/>
                      <a:pt x="61" y="31"/>
                      <a:pt x="31" y="31"/>
                    </a:cubicBezTo>
                    <a:cubicBezTo>
                      <a:pt x="31" y="31"/>
                      <a:pt x="0" y="92"/>
                      <a:pt x="31" y="92"/>
                    </a:cubicBezTo>
                    <a:cubicBezTo>
                      <a:pt x="31" y="92"/>
                      <a:pt x="17" y="105"/>
                      <a:pt x="35" y="105"/>
                    </a:cubicBezTo>
                    <a:cubicBezTo>
                      <a:pt x="44" y="105"/>
                      <a:pt x="61" y="102"/>
                      <a:pt x="91" y="92"/>
                    </a:cubicBezTo>
                    <a:cubicBezTo>
                      <a:pt x="183" y="62"/>
                      <a:pt x="122" y="1"/>
                      <a:pt x="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22" name="Google Shape;17722;p18"/>
              <p:cNvSpPr/>
              <p:nvPr/>
            </p:nvSpPr>
            <p:spPr>
              <a:xfrm>
                <a:off x="6750400" y="3549725"/>
                <a:ext cx="532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96" extrusionOk="0">
                    <a:moveTo>
                      <a:pt x="31" y="1"/>
                    </a:moveTo>
                    <a:lnTo>
                      <a:pt x="31" y="1"/>
                    </a:lnTo>
                    <a:cubicBezTo>
                      <a:pt x="83" y="53"/>
                      <a:pt x="0" y="195"/>
                      <a:pt x="92" y="195"/>
                    </a:cubicBezTo>
                    <a:cubicBezTo>
                      <a:pt x="107" y="195"/>
                      <a:pt x="127" y="192"/>
                      <a:pt x="152" y="183"/>
                    </a:cubicBezTo>
                    <a:cubicBezTo>
                      <a:pt x="213" y="153"/>
                      <a:pt x="122" y="3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23" name="Google Shape;17723;p18"/>
              <p:cNvSpPr/>
              <p:nvPr/>
            </p:nvSpPr>
            <p:spPr>
              <a:xfrm>
                <a:off x="6837025" y="3326325"/>
                <a:ext cx="535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66" extrusionOk="0">
                    <a:moveTo>
                      <a:pt x="213" y="1"/>
                    </a:moveTo>
                    <a:cubicBezTo>
                      <a:pt x="91" y="61"/>
                      <a:pt x="0" y="213"/>
                      <a:pt x="31" y="365"/>
                    </a:cubicBezTo>
                    <a:lnTo>
                      <a:pt x="213" y="365"/>
                    </a:lnTo>
                    <a:lnTo>
                      <a:pt x="21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24" name="Google Shape;17724;p18"/>
              <p:cNvSpPr/>
              <p:nvPr/>
            </p:nvSpPr>
            <p:spPr>
              <a:xfrm>
                <a:off x="7034600" y="3510975"/>
                <a:ext cx="3050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23" extrusionOk="0">
                    <a:moveTo>
                      <a:pt x="61" y="1"/>
                    </a:moveTo>
                    <a:cubicBezTo>
                      <a:pt x="61" y="31"/>
                      <a:pt x="31" y="1"/>
                      <a:pt x="31" y="61"/>
                    </a:cubicBezTo>
                    <a:cubicBezTo>
                      <a:pt x="0" y="122"/>
                      <a:pt x="61" y="122"/>
                      <a:pt x="91" y="122"/>
                    </a:cubicBezTo>
                    <a:cubicBezTo>
                      <a:pt x="122" y="122"/>
                      <a:pt x="122" y="92"/>
                      <a:pt x="122" y="61"/>
                    </a:cubicBez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25" name="Google Shape;17725;p18"/>
              <p:cNvSpPr/>
              <p:nvPr/>
            </p:nvSpPr>
            <p:spPr>
              <a:xfrm>
                <a:off x="6683525" y="3321775"/>
                <a:ext cx="382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83" extrusionOk="0">
                    <a:moveTo>
                      <a:pt x="0" y="0"/>
                    </a:moveTo>
                    <a:cubicBezTo>
                      <a:pt x="0" y="91"/>
                      <a:pt x="61" y="152"/>
                      <a:pt x="152" y="18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26" name="Google Shape;17726;p18"/>
              <p:cNvSpPr/>
              <p:nvPr/>
            </p:nvSpPr>
            <p:spPr>
              <a:xfrm>
                <a:off x="6894775" y="3513250"/>
                <a:ext cx="2300" cy="1550"/>
              </a:xfrm>
              <a:custGeom>
                <a:avLst/>
                <a:gdLst/>
                <a:ahLst/>
                <a:cxnLst/>
                <a:rect l="l" t="t" r="r" b="b"/>
                <a:pathLst>
                  <a:path w="92" h="62" extrusionOk="0">
                    <a:moveTo>
                      <a:pt x="92" y="1"/>
                    </a:moveTo>
                    <a:cubicBezTo>
                      <a:pt x="0" y="31"/>
                      <a:pt x="31" y="62"/>
                      <a:pt x="31" y="62"/>
                    </a:cubicBezTo>
                    <a:cubicBezTo>
                      <a:pt x="31" y="62"/>
                      <a:pt x="92" y="3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27" name="Google Shape;17727;p18"/>
              <p:cNvSpPr/>
              <p:nvPr/>
            </p:nvSpPr>
            <p:spPr>
              <a:xfrm>
                <a:off x="6596125" y="3385600"/>
                <a:ext cx="460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83" extrusionOk="0">
                    <a:moveTo>
                      <a:pt x="183" y="0"/>
                    </a:moveTo>
                    <a:lnTo>
                      <a:pt x="1" y="183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28" name="Google Shape;17728;p18"/>
              <p:cNvSpPr/>
              <p:nvPr/>
            </p:nvSpPr>
            <p:spPr>
              <a:xfrm>
                <a:off x="6846900" y="343575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183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29" name="Google Shape;17729;p18"/>
              <p:cNvSpPr/>
              <p:nvPr/>
            </p:nvSpPr>
            <p:spPr>
              <a:xfrm>
                <a:off x="6810425" y="3381050"/>
                <a:ext cx="45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5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91"/>
                      <a:pt x="92" y="152"/>
                      <a:pt x="183" y="15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30" name="Google Shape;17730;p18"/>
              <p:cNvSpPr/>
              <p:nvPr/>
            </p:nvSpPr>
            <p:spPr>
              <a:xfrm>
                <a:off x="6609800" y="3394725"/>
                <a:ext cx="460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83" extrusionOk="0">
                    <a:moveTo>
                      <a:pt x="1" y="183"/>
                    </a:moveTo>
                    <a:lnTo>
                      <a:pt x="18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31" name="Google Shape;17731;p18"/>
              <p:cNvSpPr/>
              <p:nvPr/>
            </p:nvSpPr>
            <p:spPr>
              <a:xfrm>
                <a:off x="6792175" y="3449425"/>
                <a:ext cx="76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1" y="122"/>
                      <a:pt x="1" y="274"/>
                      <a:pt x="244" y="274"/>
                    </a:cubicBezTo>
                    <a:cubicBezTo>
                      <a:pt x="275" y="274"/>
                      <a:pt x="275" y="244"/>
                      <a:pt x="305" y="213"/>
                    </a:cubicBezTo>
                    <a:cubicBezTo>
                      <a:pt x="305" y="1"/>
                      <a:pt x="153" y="3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32" name="Google Shape;17732;p18"/>
              <p:cNvSpPr/>
              <p:nvPr/>
            </p:nvSpPr>
            <p:spPr>
              <a:xfrm>
                <a:off x="6919100" y="3615075"/>
                <a:ext cx="144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670" extrusionOk="0">
                    <a:moveTo>
                      <a:pt x="304" y="1"/>
                    </a:moveTo>
                    <a:cubicBezTo>
                      <a:pt x="243" y="1"/>
                      <a:pt x="182" y="1"/>
                      <a:pt x="122" y="31"/>
                    </a:cubicBezTo>
                    <a:cubicBezTo>
                      <a:pt x="0" y="153"/>
                      <a:pt x="0" y="366"/>
                      <a:pt x="122" y="518"/>
                    </a:cubicBezTo>
                    <a:cubicBezTo>
                      <a:pt x="182" y="609"/>
                      <a:pt x="304" y="609"/>
                      <a:pt x="395" y="670"/>
                    </a:cubicBezTo>
                    <a:cubicBezTo>
                      <a:pt x="426" y="578"/>
                      <a:pt x="486" y="518"/>
                      <a:pt x="517" y="426"/>
                    </a:cubicBezTo>
                    <a:cubicBezTo>
                      <a:pt x="578" y="244"/>
                      <a:pt x="486" y="62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7733" name="Google Shape;17733;p18"/>
            <p:cNvGrpSpPr/>
            <p:nvPr/>
          </p:nvGrpSpPr>
          <p:grpSpPr>
            <a:xfrm rot="-645974">
              <a:off x="7431221" y="4685055"/>
              <a:ext cx="913076" cy="992160"/>
              <a:chOff x="6472300" y="2976775"/>
              <a:chExt cx="683900" cy="743200"/>
            </a:xfrm>
          </p:grpSpPr>
          <p:sp>
            <p:nvSpPr>
              <p:cNvPr id="17734" name="Google Shape;17734;p18"/>
              <p:cNvSpPr/>
              <p:nvPr/>
            </p:nvSpPr>
            <p:spPr>
              <a:xfrm>
                <a:off x="6818025" y="3286100"/>
                <a:ext cx="43975" cy="49375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1975" extrusionOk="0">
                    <a:moveTo>
                      <a:pt x="1115" y="1"/>
                    </a:moveTo>
                    <a:cubicBezTo>
                      <a:pt x="877" y="1"/>
                      <a:pt x="533" y="151"/>
                      <a:pt x="0" y="424"/>
                    </a:cubicBezTo>
                    <a:cubicBezTo>
                      <a:pt x="152" y="698"/>
                      <a:pt x="244" y="1032"/>
                      <a:pt x="274" y="1336"/>
                    </a:cubicBezTo>
                    <a:cubicBezTo>
                      <a:pt x="304" y="1640"/>
                      <a:pt x="396" y="1974"/>
                      <a:pt x="791" y="1974"/>
                    </a:cubicBezTo>
                    <a:cubicBezTo>
                      <a:pt x="943" y="1883"/>
                      <a:pt x="851" y="1701"/>
                      <a:pt x="973" y="1610"/>
                    </a:cubicBezTo>
                    <a:lnTo>
                      <a:pt x="1155" y="1427"/>
                    </a:lnTo>
                    <a:cubicBezTo>
                      <a:pt x="1184" y="1429"/>
                      <a:pt x="1211" y="1430"/>
                      <a:pt x="1237" y="1430"/>
                    </a:cubicBezTo>
                    <a:cubicBezTo>
                      <a:pt x="1580" y="1430"/>
                      <a:pt x="1759" y="1247"/>
                      <a:pt x="1703" y="880"/>
                    </a:cubicBezTo>
                    <a:cubicBezTo>
                      <a:pt x="1563" y="271"/>
                      <a:pt x="1434" y="1"/>
                      <a:pt x="1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35" name="Google Shape;17735;p18"/>
              <p:cNvSpPr/>
              <p:nvPr/>
            </p:nvSpPr>
            <p:spPr>
              <a:xfrm>
                <a:off x="6673650" y="3578975"/>
                <a:ext cx="45600" cy="39600"/>
              </a:xfrm>
              <a:custGeom>
                <a:avLst/>
                <a:gdLst/>
                <a:ahLst/>
                <a:cxnLst/>
                <a:rect l="l" t="t" r="r" b="b"/>
                <a:pathLst>
                  <a:path w="1824" h="1584" extrusionOk="0">
                    <a:moveTo>
                      <a:pt x="1036" y="1"/>
                    </a:moveTo>
                    <a:cubicBezTo>
                      <a:pt x="849" y="1"/>
                      <a:pt x="658" y="65"/>
                      <a:pt x="456" y="229"/>
                    </a:cubicBezTo>
                    <a:cubicBezTo>
                      <a:pt x="335" y="351"/>
                      <a:pt x="91" y="290"/>
                      <a:pt x="0" y="472"/>
                    </a:cubicBezTo>
                    <a:cubicBezTo>
                      <a:pt x="91" y="655"/>
                      <a:pt x="335" y="776"/>
                      <a:pt x="335" y="1050"/>
                    </a:cubicBezTo>
                    <a:cubicBezTo>
                      <a:pt x="395" y="1111"/>
                      <a:pt x="456" y="1202"/>
                      <a:pt x="517" y="1263"/>
                    </a:cubicBezTo>
                    <a:cubicBezTo>
                      <a:pt x="651" y="1464"/>
                      <a:pt x="885" y="1583"/>
                      <a:pt x="1120" y="1583"/>
                    </a:cubicBezTo>
                    <a:cubicBezTo>
                      <a:pt x="1204" y="1583"/>
                      <a:pt x="1288" y="1568"/>
                      <a:pt x="1368" y="1536"/>
                    </a:cubicBezTo>
                    <a:cubicBezTo>
                      <a:pt x="1733" y="1415"/>
                      <a:pt x="1794" y="1080"/>
                      <a:pt x="1824" y="746"/>
                    </a:cubicBezTo>
                    <a:cubicBezTo>
                      <a:pt x="1824" y="594"/>
                      <a:pt x="1824" y="442"/>
                      <a:pt x="1824" y="290"/>
                    </a:cubicBezTo>
                    <a:cubicBezTo>
                      <a:pt x="1557" y="130"/>
                      <a:pt x="1300" y="1"/>
                      <a:pt x="10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36" name="Google Shape;17736;p18"/>
              <p:cNvSpPr/>
              <p:nvPr/>
            </p:nvSpPr>
            <p:spPr>
              <a:xfrm>
                <a:off x="6682000" y="3265425"/>
                <a:ext cx="69175" cy="475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1902" extrusionOk="0">
                    <a:moveTo>
                      <a:pt x="2014" y="1"/>
                    </a:moveTo>
                    <a:cubicBezTo>
                      <a:pt x="2002" y="1"/>
                      <a:pt x="1990" y="2"/>
                      <a:pt x="1976" y="5"/>
                    </a:cubicBezTo>
                    <a:cubicBezTo>
                      <a:pt x="1764" y="66"/>
                      <a:pt x="1460" y="66"/>
                      <a:pt x="1338" y="309"/>
                    </a:cubicBezTo>
                    <a:cubicBezTo>
                      <a:pt x="1210" y="617"/>
                      <a:pt x="908" y="816"/>
                      <a:pt x="580" y="816"/>
                    </a:cubicBezTo>
                    <a:cubicBezTo>
                      <a:pt x="519" y="816"/>
                      <a:pt x="457" y="809"/>
                      <a:pt x="396" y="795"/>
                    </a:cubicBezTo>
                    <a:cubicBezTo>
                      <a:pt x="244" y="795"/>
                      <a:pt x="92" y="856"/>
                      <a:pt x="1" y="978"/>
                    </a:cubicBezTo>
                    <a:cubicBezTo>
                      <a:pt x="244" y="1160"/>
                      <a:pt x="578" y="1282"/>
                      <a:pt x="760" y="1555"/>
                    </a:cubicBezTo>
                    <a:cubicBezTo>
                      <a:pt x="853" y="1566"/>
                      <a:pt x="947" y="1569"/>
                      <a:pt x="1040" y="1569"/>
                    </a:cubicBezTo>
                    <a:cubicBezTo>
                      <a:pt x="1163" y="1569"/>
                      <a:pt x="1286" y="1564"/>
                      <a:pt x="1408" y="1564"/>
                    </a:cubicBezTo>
                    <a:cubicBezTo>
                      <a:pt x="1714" y="1564"/>
                      <a:pt x="2013" y="1597"/>
                      <a:pt x="2280" y="1829"/>
                    </a:cubicBezTo>
                    <a:cubicBezTo>
                      <a:pt x="2330" y="1879"/>
                      <a:pt x="2388" y="1901"/>
                      <a:pt x="2445" y="1901"/>
                    </a:cubicBezTo>
                    <a:cubicBezTo>
                      <a:pt x="2595" y="1901"/>
                      <a:pt x="2745" y="1745"/>
                      <a:pt x="2767" y="1525"/>
                    </a:cubicBezTo>
                    <a:cubicBezTo>
                      <a:pt x="2311" y="1251"/>
                      <a:pt x="2098" y="765"/>
                      <a:pt x="2189" y="248"/>
                    </a:cubicBezTo>
                    <a:cubicBezTo>
                      <a:pt x="2161" y="137"/>
                      <a:pt x="2134" y="1"/>
                      <a:pt x="20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37" name="Google Shape;17737;p18"/>
              <p:cNvSpPr/>
              <p:nvPr/>
            </p:nvSpPr>
            <p:spPr>
              <a:xfrm>
                <a:off x="6733675" y="3599875"/>
                <a:ext cx="42575" cy="35750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1430" extrusionOk="0">
                    <a:moveTo>
                      <a:pt x="882" y="1"/>
                    </a:moveTo>
                    <a:cubicBezTo>
                      <a:pt x="760" y="31"/>
                      <a:pt x="608" y="92"/>
                      <a:pt x="517" y="183"/>
                    </a:cubicBezTo>
                    <a:cubicBezTo>
                      <a:pt x="274" y="396"/>
                      <a:pt x="92" y="700"/>
                      <a:pt x="0" y="1004"/>
                    </a:cubicBezTo>
                    <a:cubicBezTo>
                      <a:pt x="244" y="1065"/>
                      <a:pt x="456" y="1156"/>
                      <a:pt x="669" y="1308"/>
                    </a:cubicBezTo>
                    <a:cubicBezTo>
                      <a:pt x="778" y="1393"/>
                      <a:pt x="882" y="1429"/>
                      <a:pt x="981" y="1429"/>
                    </a:cubicBezTo>
                    <a:cubicBezTo>
                      <a:pt x="1131" y="1429"/>
                      <a:pt x="1270" y="1345"/>
                      <a:pt x="1399" y="1217"/>
                    </a:cubicBezTo>
                    <a:cubicBezTo>
                      <a:pt x="1642" y="1004"/>
                      <a:pt x="1703" y="670"/>
                      <a:pt x="1520" y="396"/>
                    </a:cubicBezTo>
                    <a:cubicBezTo>
                      <a:pt x="1399" y="153"/>
                      <a:pt x="1156" y="1"/>
                      <a:pt x="8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38" name="Google Shape;17738;p18"/>
              <p:cNvSpPr/>
              <p:nvPr/>
            </p:nvSpPr>
            <p:spPr>
              <a:xfrm>
                <a:off x="6768625" y="3409575"/>
                <a:ext cx="55500" cy="537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151" extrusionOk="0">
                    <a:moveTo>
                      <a:pt x="561" y="0"/>
                    </a:moveTo>
                    <a:cubicBezTo>
                      <a:pt x="540" y="0"/>
                      <a:pt x="515" y="5"/>
                      <a:pt x="487" y="14"/>
                    </a:cubicBezTo>
                    <a:cubicBezTo>
                      <a:pt x="305" y="44"/>
                      <a:pt x="244" y="257"/>
                      <a:pt x="396" y="379"/>
                    </a:cubicBezTo>
                    <a:cubicBezTo>
                      <a:pt x="669" y="683"/>
                      <a:pt x="396" y="744"/>
                      <a:pt x="183" y="835"/>
                    </a:cubicBezTo>
                    <a:cubicBezTo>
                      <a:pt x="1" y="896"/>
                      <a:pt x="183" y="1078"/>
                      <a:pt x="213" y="1200"/>
                    </a:cubicBezTo>
                    <a:cubicBezTo>
                      <a:pt x="421" y="1377"/>
                      <a:pt x="744" y="1353"/>
                      <a:pt x="929" y="1577"/>
                    </a:cubicBezTo>
                    <a:lnTo>
                      <a:pt x="929" y="1577"/>
                    </a:lnTo>
                    <a:cubicBezTo>
                      <a:pt x="759" y="1726"/>
                      <a:pt x="733" y="1902"/>
                      <a:pt x="852" y="2020"/>
                    </a:cubicBezTo>
                    <a:cubicBezTo>
                      <a:pt x="935" y="2104"/>
                      <a:pt x="1065" y="2151"/>
                      <a:pt x="1169" y="2151"/>
                    </a:cubicBezTo>
                    <a:cubicBezTo>
                      <a:pt x="1255" y="2151"/>
                      <a:pt x="1324" y="2119"/>
                      <a:pt x="1338" y="2051"/>
                    </a:cubicBezTo>
                    <a:cubicBezTo>
                      <a:pt x="1460" y="1595"/>
                      <a:pt x="1946" y="1655"/>
                      <a:pt x="2220" y="1412"/>
                    </a:cubicBezTo>
                    <a:cubicBezTo>
                      <a:pt x="2007" y="1200"/>
                      <a:pt x="1642" y="1108"/>
                      <a:pt x="1490" y="835"/>
                    </a:cubicBezTo>
                    <a:cubicBezTo>
                      <a:pt x="1470" y="836"/>
                      <a:pt x="1451" y="837"/>
                      <a:pt x="1432" y="837"/>
                    </a:cubicBezTo>
                    <a:cubicBezTo>
                      <a:pt x="1050" y="837"/>
                      <a:pt x="905" y="547"/>
                      <a:pt x="761" y="257"/>
                    </a:cubicBezTo>
                    <a:cubicBezTo>
                      <a:pt x="709" y="129"/>
                      <a:pt x="680" y="0"/>
                      <a:pt x="5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39" name="Google Shape;17739;p18"/>
              <p:cNvSpPr/>
              <p:nvPr/>
            </p:nvSpPr>
            <p:spPr>
              <a:xfrm>
                <a:off x="6564225" y="3276100"/>
                <a:ext cx="34975" cy="3772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1509" extrusionOk="0">
                    <a:moveTo>
                      <a:pt x="752" y="1"/>
                    </a:moveTo>
                    <a:cubicBezTo>
                      <a:pt x="415" y="1"/>
                      <a:pt x="118" y="209"/>
                      <a:pt x="61" y="551"/>
                    </a:cubicBezTo>
                    <a:cubicBezTo>
                      <a:pt x="0" y="794"/>
                      <a:pt x="0" y="1037"/>
                      <a:pt x="0" y="1280"/>
                    </a:cubicBezTo>
                    <a:cubicBezTo>
                      <a:pt x="50" y="1405"/>
                      <a:pt x="120" y="1509"/>
                      <a:pt x="278" y="1509"/>
                    </a:cubicBezTo>
                    <a:cubicBezTo>
                      <a:pt x="313" y="1509"/>
                      <a:pt x="352" y="1504"/>
                      <a:pt x="395" y="1493"/>
                    </a:cubicBezTo>
                    <a:cubicBezTo>
                      <a:pt x="608" y="1462"/>
                      <a:pt x="821" y="1371"/>
                      <a:pt x="1003" y="1250"/>
                    </a:cubicBezTo>
                    <a:cubicBezTo>
                      <a:pt x="1277" y="1067"/>
                      <a:pt x="1398" y="703"/>
                      <a:pt x="1277" y="399"/>
                    </a:cubicBezTo>
                    <a:cubicBezTo>
                      <a:pt x="1246" y="155"/>
                      <a:pt x="1034" y="3"/>
                      <a:pt x="821" y="3"/>
                    </a:cubicBezTo>
                    <a:cubicBezTo>
                      <a:pt x="798" y="2"/>
                      <a:pt x="775" y="1"/>
                      <a:pt x="7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40" name="Google Shape;17740;p18"/>
              <p:cNvSpPr/>
              <p:nvPr/>
            </p:nvSpPr>
            <p:spPr>
              <a:xfrm>
                <a:off x="6500375" y="3477550"/>
                <a:ext cx="35750" cy="3117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7" extrusionOk="0">
                    <a:moveTo>
                      <a:pt x="609" y="0"/>
                    </a:moveTo>
                    <a:cubicBezTo>
                      <a:pt x="305" y="31"/>
                      <a:pt x="62" y="274"/>
                      <a:pt x="31" y="578"/>
                    </a:cubicBezTo>
                    <a:cubicBezTo>
                      <a:pt x="1" y="882"/>
                      <a:pt x="396" y="1247"/>
                      <a:pt x="761" y="1247"/>
                    </a:cubicBezTo>
                    <a:cubicBezTo>
                      <a:pt x="1095" y="1216"/>
                      <a:pt x="1430" y="943"/>
                      <a:pt x="1430" y="639"/>
                    </a:cubicBezTo>
                    <a:cubicBezTo>
                      <a:pt x="1308" y="274"/>
                      <a:pt x="1004" y="0"/>
                      <a:pt x="6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41" name="Google Shape;17741;p18"/>
              <p:cNvSpPr/>
              <p:nvPr/>
            </p:nvSpPr>
            <p:spPr>
              <a:xfrm>
                <a:off x="6833225" y="3434300"/>
                <a:ext cx="395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581" h="2075" extrusionOk="0">
                    <a:moveTo>
                      <a:pt x="430" y="0"/>
                    </a:moveTo>
                    <a:cubicBezTo>
                      <a:pt x="307" y="0"/>
                      <a:pt x="254" y="115"/>
                      <a:pt x="183" y="211"/>
                    </a:cubicBezTo>
                    <a:cubicBezTo>
                      <a:pt x="152" y="454"/>
                      <a:pt x="395" y="697"/>
                      <a:pt x="152" y="940"/>
                    </a:cubicBezTo>
                    <a:cubicBezTo>
                      <a:pt x="274" y="1183"/>
                      <a:pt x="213" y="1487"/>
                      <a:pt x="0" y="1700"/>
                    </a:cubicBezTo>
                    <a:cubicBezTo>
                      <a:pt x="141" y="1963"/>
                      <a:pt x="312" y="2075"/>
                      <a:pt x="507" y="2075"/>
                    </a:cubicBezTo>
                    <a:cubicBezTo>
                      <a:pt x="650" y="2075"/>
                      <a:pt x="806" y="2015"/>
                      <a:pt x="973" y="1913"/>
                    </a:cubicBezTo>
                    <a:cubicBezTo>
                      <a:pt x="1125" y="1791"/>
                      <a:pt x="1307" y="1639"/>
                      <a:pt x="1459" y="1518"/>
                    </a:cubicBezTo>
                    <a:cubicBezTo>
                      <a:pt x="1581" y="1062"/>
                      <a:pt x="1034" y="1062"/>
                      <a:pt x="912" y="758"/>
                    </a:cubicBezTo>
                    <a:cubicBezTo>
                      <a:pt x="912" y="545"/>
                      <a:pt x="943" y="332"/>
                      <a:pt x="730" y="211"/>
                    </a:cubicBezTo>
                    <a:cubicBezTo>
                      <a:pt x="669" y="150"/>
                      <a:pt x="608" y="89"/>
                      <a:pt x="547" y="28"/>
                    </a:cubicBezTo>
                    <a:cubicBezTo>
                      <a:pt x="502" y="9"/>
                      <a:pt x="464" y="0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42" name="Google Shape;17742;p18"/>
              <p:cNvSpPr/>
              <p:nvPr/>
            </p:nvSpPr>
            <p:spPr>
              <a:xfrm>
                <a:off x="6802075" y="3367700"/>
                <a:ext cx="35725" cy="48325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933" extrusionOk="0">
                    <a:moveTo>
                      <a:pt x="1134" y="1"/>
                    </a:moveTo>
                    <a:cubicBezTo>
                      <a:pt x="1018" y="1"/>
                      <a:pt x="920" y="95"/>
                      <a:pt x="821" y="169"/>
                    </a:cubicBezTo>
                    <a:cubicBezTo>
                      <a:pt x="638" y="291"/>
                      <a:pt x="973" y="686"/>
                      <a:pt x="517" y="686"/>
                    </a:cubicBezTo>
                    <a:cubicBezTo>
                      <a:pt x="456" y="656"/>
                      <a:pt x="395" y="595"/>
                      <a:pt x="334" y="534"/>
                    </a:cubicBezTo>
                    <a:lnTo>
                      <a:pt x="334" y="352"/>
                    </a:lnTo>
                    <a:cubicBezTo>
                      <a:pt x="291" y="336"/>
                      <a:pt x="255" y="329"/>
                      <a:pt x="225" y="329"/>
                    </a:cubicBezTo>
                    <a:cubicBezTo>
                      <a:pt x="28" y="329"/>
                      <a:pt x="106" y="641"/>
                      <a:pt x="0" y="747"/>
                    </a:cubicBezTo>
                    <a:cubicBezTo>
                      <a:pt x="274" y="1081"/>
                      <a:pt x="608" y="1385"/>
                      <a:pt x="608" y="1932"/>
                    </a:cubicBezTo>
                    <a:cubicBezTo>
                      <a:pt x="1034" y="1537"/>
                      <a:pt x="1307" y="990"/>
                      <a:pt x="1368" y="412"/>
                    </a:cubicBezTo>
                    <a:cubicBezTo>
                      <a:pt x="1429" y="260"/>
                      <a:pt x="1398" y="78"/>
                      <a:pt x="1216" y="17"/>
                    </a:cubicBezTo>
                    <a:cubicBezTo>
                      <a:pt x="1187" y="6"/>
                      <a:pt x="1160" y="1"/>
                      <a:pt x="1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43" name="Google Shape;17743;p18"/>
              <p:cNvSpPr/>
              <p:nvPr/>
            </p:nvSpPr>
            <p:spPr>
              <a:xfrm>
                <a:off x="6960875" y="3189550"/>
                <a:ext cx="31950" cy="27375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1095" extrusionOk="0">
                    <a:moveTo>
                      <a:pt x="670" y="0"/>
                    </a:moveTo>
                    <a:cubicBezTo>
                      <a:pt x="244" y="0"/>
                      <a:pt x="1" y="183"/>
                      <a:pt x="1" y="578"/>
                    </a:cubicBezTo>
                    <a:cubicBezTo>
                      <a:pt x="31" y="973"/>
                      <a:pt x="274" y="1095"/>
                      <a:pt x="639" y="1095"/>
                    </a:cubicBezTo>
                    <a:cubicBezTo>
                      <a:pt x="1065" y="1095"/>
                      <a:pt x="1277" y="882"/>
                      <a:pt x="1277" y="517"/>
                    </a:cubicBezTo>
                    <a:cubicBezTo>
                      <a:pt x="1247" y="122"/>
                      <a:pt x="1004" y="0"/>
                      <a:pt x="6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44" name="Google Shape;17744;p18"/>
              <p:cNvSpPr/>
              <p:nvPr/>
            </p:nvSpPr>
            <p:spPr>
              <a:xfrm>
                <a:off x="6564225" y="3581425"/>
                <a:ext cx="37250" cy="26075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1043" extrusionOk="0">
                    <a:moveTo>
                      <a:pt x="492" y="1"/>
                    </a:moveTo>
                    <a:cubicBezTo>
                      <a:pt x="224" y="1"/>
                      <a:pt x="0" y="251"/>
                      <a:pt x="0" y="526"/>
                    </a:cubicBezTo>
                    <a:cubicBezTo>
                      <a:pt x="0" y="861"/>
                      <a:pt x="395" y="1043"/>
                      <a:pt x="1003" y="1043"/>
                    </a:cubicBezTo>
                    <a:cubicBezTo>
                      <a:pt x="1277" y="1043"/>
                      <a:pt x="1490" y="830"/>
                      <a:pt x="1459" y="587"/>
                    </a:cubicBezTo>
                    <a:cubicBezTo>
                      <a:pt x="1490" y="313"/>
                      <a:pt x="1034" y="9"/>
                      <a:pt x="578" y="9"/>
                    </a:cubicBezTo>
                    <a:cubicBezTo>
                      <a:pt x="549" y="4"/>
                      <a:pt x="520" y="1"/>
                      <a:pt x="4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45" name="Google Shape;17745;p18"/>
              <p:cNvSpPr/>
              <p:nvPr/>
            </p:nvSpPr>
            <p:spPr>
              <a:xfrm>
                <a:off x="6947975" y="3475675"/>
                <a:ext cx="44675" cy="2197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879" extrusionOk="0">
                    <a:moveTo>
                      <a:pt x="1338" y="1"/>
                    </a:moveTo>
                    <a:cubicBezTo>
                      <a:pt x="1265" y="1"/>
                      <a:pt x="1191" y="24"/>
                      <a:pt x="1125" y="75"/>
                    </a:cubicBezTo>
                    <a:cubicBezTo>
                      <a:pt x="1043" y="189"/>
                      <a:pt x="910" y="251"/>
                      <a:pt x="775" y="251"/>
                    </a:cubicBezTo>
                    <a:cubicBezTo>
                      <a:pt x="658" y="251"/>
                      <a:pt x="541" y="205"/>
                      <a:pt x="456" y="106"/>
                    </a:cubicBezTo>
                    <a:cubicBezTo>
                      <a:pt x="422" y="89"/>
                      <a:pt x="388" y="81"/>
                      <a:pt x="355" y="81"/>
                    </a:cubicBezTo>
                    <a:cubicBezTo>
                      <a:pt x="269" y="81"/>
                      <a:pt x="187" y="131"/>
                      <a:pt x="122" y="197"/>
                    </a:cubicBezTo>
                    <a:cubicBezTo>
                      <a:pt x="30" y="288"/>
                      <a:pt x="0" y="410"/>
                      <a:pt x="61" y="531"/>
                    </a:cubicBezTo>
                    <a:cubicBezTo>
                      <a:pt x="148" y="728"/>
                      <a:pt x="805" y="878"/>
                      <a:pt x="1255" y="878"/>
                    </a:cubicBezTo>
                    <a:cubicBezTo>
                      <a:pt x="1430" y="878"/>
                      <a:pt x="1574" y="856"/>
                      <a:pt x="1641" y="805"/>
                    </a:cubicBezTo>
                    <a:cubicBezTo>
                      <a:pt x="1702" y="714"/>
                      <a:pt x="1763" y="592"/>
                      <a:pt x="1763" y="501"/>
                    </a:cubicBezTo>
                    <a:cubicBezTo>
                      <a:pt x="1786" y="225"/>
                      <a:pt x="1565" y="1"/>
                      <a:pt x="13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46" name="Google Shape;17746;p18"/>
              <p:cNvSpPr/>
              <p:nvPr/>
            </p:nvSpPr>
            <p:spPr>
              <a:xfrm>
                <a:off x="6726075" y="3468600"/>
                <a:ext cx="349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1544" extrusionOk="0">
                    <a:moveTo>
                      <a:pt x="876" y="0"/>
                    </a:moveTo>
                    <a:cubicBezTo>
                      <a:pt x="681" y="0"/>
                      <a:pt x="512" y="164"/>
                      <a:pt x="487" y="389"/>
                    </a:cubicBezTo>
                    <a:cubicBezTo>
                      <a:pt x="426" y="601"/>
                      <a:pt x="426" y="875"/>
                      <a:pt x="92" y="905"/>
                    </a:cubicBezTo>
                    <a:cubicBezTo>
                      <a:pt x="92" y="905"/>
                      <a:pt x="61" y="905"/>
                      <a:pt x="31" y="966"/>
                    </a:cubicBezTo>
                    <a:cubicBezTo>
                      <a:pt x="1" y="997"/>
                      <a:pt x="31" y="1027"/>
                      <a:pt x="92" y="1057"/>
                    </a:cubicBezTo>
                    <a:cubicBezTo>
                      <a:pt x="153" y="1240"/>
                      <a:pt x="213" y="1392"/>
                      <a:pt x="274" y="1544"/>
                    </a:cubicBezTo>
                    <a:cubicBezTo>
                      <a:pt x="487" y="1513"/>
                      <a:pt x="517" y="1270"/>
                      <a:pt x="730" y="1270"/>
                    </a:cubicBezTo>
                    <a:cubicBezTo>
                      <a:pt x="1156" y="1270"/>
                      <a:pt x="1216" y="966"/>
                      <a:pt x="1308" y="662"/>
                    </a:cubicBezTo>
                    <a:cubicBezTo>
                      <a:pt x="1399" y="358"/>
                      <a:pt x="1338" y="115"/>
                      <a:pt x="1004" y="24"/>
                    </a:cubicBezTo>
                    <a:cubicBezTo>
                      <a:pt x="961" y="8"/>
                      <a:pt x="917" y="0"/>
                      <a:pt x="8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47" name="Google Shape;17747;p18"/>
              <p:cNvSpPr/>
              <p:nvPr/>
            </p:nvSpPr>
            <p:spPr>
              <a:xfrm>
                <a:off x="6636400" y="3319800"/>
                <a:ext cx="35000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1487" extrusionOk="0">
                    <a:moveTo>
                      <a:pt x="585" y="0"/>
                    </a:moveTo>
                    <a:cubicBezTo>
                      <a:pt x="315" y="0"/>
                      <a:pt x="186" y="175"/>
                      <a:pt x="1" y="626"/>
                    </a:cubicBezTo>
                    <a:cubicBezTo>
                      <a:pt x="153" y="809"/>
                      <a:pt x="457" y="869"/>
                      <a:pt x="335" y="1204"/>
                    </a:cubicBezTo>
                    <a:cubicBezTo>
                      <a:pt x="406" y="1345"/>
                      <a:pt x="458" y="1486"/>
                      <a:pt x="591" y="1486"/>
                    </a:cubicBezTo>
                    <a:cubicBezTo>
                      <a:pt x="630" y="1486"/>
                      <a:pt x="676" y="1474"/>
                      <a:pt x="730" y="1447"/>
                    </a:cubicBezTo>
                    <a:cubicBezTo>
                      <a:pt x="1125" y="1234"/>
                      <a:pt x="1399" y="961"/>
                      <a:pt x="1308" y="444"/>
                    </a:cubicBezTo>
                    <a:cubicBezTo>
                      <a:pt x="1217" y="353"/>
                      <a:pt x="1308" y="140"/>
                      <a:pt x="1095" y="110"/>
                    </a:cubicBezTo>
                    <a:cubicBezTo>
                      <a:pt x="878" y="41"/>
                      <a:pt x="715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48" name="Google Shape;17748;p18"/>
              <p:cNvSpPr/>
              <p:nvPr/>
            </p:nvSpPr>
            <p:spPr>
              <a:xfrm>
                <a:off x="6659975" y="3690325"/>
                <a:ext cx="28125" cy="2965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186" extrusionOk="0">
                    <a:moveTo>
                      <a:pt x="638" y="0"/>
                    </a:moveTo>
                    <a:cubicBezTo>
                      <a:pt x="304" y="0"/>
                      <a:pt x="61" y="122"/>
                      <a:pt x="30" y="517"/>
                    </a:cubicBezTo>
                    <a:cubicBezTo>
                      <a:pt x="0" y="821"/>
                      <a:pt x="213" y="1094"/>
                      <a:pt x="517" y="1185"/>
                    </a:cubicBezTo>
                    <a:cubicBezTo>
                      <a:pt x="790" y="1185"/>
                      <a:pt x="1094" y="882"/>
                      <a:pt x="1125" y="426"/>
                    </a:cubicBezTo>
                    <a:cubicBezTo>
                      <a:pt x="1125" y="182"/>
                      <a:pt x="1003" y="0"/>
                      <a:pt x="6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49" name="Google Shape;17749;p18"/>
              <p:cNvSpPr/>
              <p:nvPr/>
            </p:nvSpPr>
            <p:spPr>
              <a:xfrm>
                <a:off x="6900100" y="3608500"/>
                <a:ext cx="41800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104" extrusionOk="0">
                    <a:moveTo>
                      <a:pt x="870" y="0"/>
                    </a:moveTo>
                    <a:cubicBezTo>
                      <a:pt x="489" y="0"/>
                      <a:pt x="189" y="331"/>
                      <a:pt x="0" y="993"/>
                    </a:cubicBezTo>
                    <a:cubicBezTo>
                      <a:pt x="40" y="984"/>
                      <a:pt x="80" y="980"/>
                      <a:pt x="121" y="980"/>
                    </a:cubicBezTo>
                    <a:cubicBezTo>
                      <a:pt x="345" y="980"/>
                      <a:pt x="569" y="1104"/>
                      <a:pt x="787" y="1104"/>
                    </a:cubicBezTo>
                    <a:cubicBezTo>
                      <a:pt x="912" y="1104"/>
                      <a:pt x="1035" y="1063"/>
                      <a:pt x="1155" y="933"/>
                    </a:cubicBezTo>
                    <a:cubicBezTo>
                      <a:pt x="1136" y="904"/>
                      <a:pt x="1132" y="896"/>
                      <a:pt x="1133" y="896"/>
                    </a:cubicBezTo>
                    <a:lnTo>
                      <a:pt x="1133" y="896"/>
                    </a:lnTo>
                    <a:cubicBezTo>
                      <a:pt x="1134" y="896"/>
                      <a:pt x="1137" y="899"/>
                      <a:pt x="1140" y="902"/>
                    </a:cubicBezTo>
                    <a:lnTo>
                      <a:pt x="1140" y="902"/>
                    </a:lnTo>
                    <a:cubicBezTo>
                      <a:pt x="1148" y="910"/>
                      <a:pt x="1155" y="918"/>
                      <a:pt x="1155" y="933"/>
                    </a:cubicBezTo>
                    <a:cubicBezTo>
                      <a:pt x="1398" y="933"/>
                      <a:pt x="1611" y="872"/>
                      <a:pt x="1642" y="598"/>
                    </a:cubicBezTo>
                    <a:cubicBezTo>
                      <a:pt x="1672" y="325"/>
                      <a:pt x="1459" y="173"/>
                      <a:pt x="1216" y="82"/>
                    </a:cubicBezTo>
                    <a:cubicBezTo>
                      <a:pt x="1094" y="27"/>
                      <a:pt x="979" y="0"/>
                      <a:pt x="8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50" name="Google Shape;17750;p18"/>
              <p:cNvSpPr/>
              <p:nvPr/>
            </p:nvSpPr>
            <p:spPr>
              <a:xfrm>
                <a:off x="6472300" y="3216850"/>
                <a:ext cx="31900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1276" h="1059" extrusionOk="0">
                    <a:moveTo>
                      <a:pt x="526" y="0"/>
                    </a:moveTo>
                    <a:cubicBezTo>
                      <a:pt x="218" y="0"/>
                      <a:pt x="1" y="263"/>
                      <a:pt x="30" y="580"/>
                    </a:cubicBezTo>
                    <a:cubicBezTo>
                      <a:pt x="91" y="899"/>
                      <a:pt x="357" y="1059"/>
                      <a:pt x="626" y="1059"/>
                    </a:cubicBezTo>
                    <a:cubicBezTo>
                      <a:pt x="896" y="1059"/>
                      <a:pt x="1170" y="899"/>
                      <a:pt x="1246" y="580"/>
                    </a:cubicBezTo>
                    <a:cubicBezTo>
                      <a:pt x="1276" y="307"/>
                      <a:pt x="911" y="3"/>
                      <a:pt x="577" y="3"/>
                    </a:cubicBezTo>
                    <a:cubicBezTo>
                      <a:pt x="560" y="1"/>
                      <a:pt x="543" y="0"/>
                      <a:pt x="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51" name="Google Shape;17751;p18"/>
              <p:cNvSpPr/>
              <p:nvPr/>
            </p:nvSpPr>
            <p:spPr>
              <a:xfrm>
                <a:off x="7072575" y="3500125"/>
                <a:ext cx="3422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238" extrusionOk="0">
                    <a:moveTo>
                      <a:pt x="960" y="1"/>
                    </a:moveTo>
                    <a:cubicBezTo>
                      <a:pt x="608" y="1"/>
                      <a:pt x="387" y="262"/>
                      <a:pt x="183" y="556"/>
                    </a:cubicBezTo>
                    <a:cubicBezTo>
                      <a:pt x="1" y="739"/>
                      <a:pt x="92" y="1073"/>
                      <a:pt x="335" y="1164"/>
                    </a:cubicBezTo>
                    <a:cubicBezTo>
                      <a:pt x="405" y="1214"/>
                      <a:pt x="484" y="1237"/>
                      <a:pt x="562" y="1237"/>
                    </a:cubicBezTo>
                    <a:cubicBezTo>
                      <a:pt x="724" y="1237"/>
                      <a:pt x="882" y="1136"/>
                      <a:pt x="943" y="951"/>
                    </a:cubicBezTo>
                    <a:cubicBezTo>
                      <a:pt x="1065" y="678"/>
                      <a:pt x="1217" y="374"/>
                      <a:pt x="1369" y="100"/>
                    </a:cubicBezTo>
                    <a:cubicBezTo>
                      <a:pt x="1214" y="31"/>
                      <a:pt x="1080" y="1"/>
                      <a:pt x="9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52" name="Google Shape;17752;p18"/>
              <p:cNvSpPr/>
              <p:nvPr/>
            </p:nvSpPr>
            <p:spPr>
              <a:xfrm>
                <a:off x="7116725" y="3596800"/>
                <a:ext cx="31125" cy="27425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1097" extrusionOk="0">
                    <a:moveTo>
                      <a:pt x="654" y="0"/>
                    </a:moveTo>
                    <a:cubicBezTo>
                      <a:pt x="357" y="0"/>
                      <a:pt x="1" y="286"/>
                      <a:pt x="59" y="489"/>
                    </a:cubicBezTo>
                    <a:cubicBezTo>
                      <a:pt x="89" y="823"/>
                      <a:pt x="363" y="1066"/>
                      <a:pt x="667" y="1097"/>
                    </a:cubicBezTo>
                    <a:cubicBezTo>
                      <a:pt x="940" y="1097"/>
                      <a:pt x="1214" y="914"/>
                      <a:pt x="1244" y="610"/>
                    </a:cubicBezTo>
                    <a:cubicBezTo>
                      <a:pt x="1214" y="306"/>
                      <a:pt x="1001" y="33"/>
                      <a:pt x="697" y="2"/>
                    </a:cubicBezTo>
                    <a:cubicBezTo>
                      <a:pt x="683" y="1"/>
                      <a:pt x="668" y="0"/>
                      <a:pt x="6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53" name="Google Shape;17753;p18"/>
              <p:cNvSpPr/>
              <p:nvPr/>
            </p:nvSpPr>
            <p:spPr>
              <a:xfrm>
                <a:off x="6577900" y="3415225"/>
                <a:ext cx="34225" cy="388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552" extrusionOk="0">
                    <a:moveTo>
                      <a:pt x="31" y="1"/>
                    </a:moveTo>
                    <a:lnTo>
                      <a:pt x="31" y="1"/>
                    </a:lnTo>
                    <a:cubicBezTo>
                      <a:pt x="213" y="305"/>
                      <a:pt x="213" y="700"/>
                      <a:pt x="0" y="974"/>
                    </a:cubicBezTo>
                    <a:cubicBezTo>
                      <a:pt x="213" y="1308"/>
                      <a:pt x="791" y="1065"/>
                      <a:pt x="912" y="1551"/>
                    </a:cubicBezTo>
                    <a:cubicBezTo>
                      <a:pt x="1368" y="1338"/>
                      <a:pt x="1247" y="913"/>
                      <a:pt x="1368" y="487"/>
                    </a:cubicBezTo>
                    <a:cubicBezTo>
                      <a:pt x="912" y="366"/>
                      <a:pt x="456" y="214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54" name="Google Shape;17754;p18"/>
              <p:cNvSpPr/>
              <p:nvPr/>
            </p:nvSpPr>
            <p:spPr>
              <a:xfrm>
                <a:off x="6659200" y="3234375"/>
                <a:ext cx="36500" cy="3185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274" extrusionOk="0">
                    <a:moveTo>
                      <a:pt x="761" y="1"/>
                    </a:moveTo>
                    <a:cubicBezTo>
                      <a:pt x="761" y="274"/>
                      <a:pt x="578" y="335"/>
                      <a:pt x="396" y="426"/>
                    </a:cubicBezTo>
                    <a:cubicBezTo>
                      <a:pt x="92" y="548"/>
                      <a:pt x="1" y="1156"/>
                      <a:pt x="213" y="1247"/>
                    </a:cubicBezTo>
                    <a:cubicBezTo>
                      <a:pt x="263" y="1265"/>
                      <a:pt x="311" y="1273"/>
                      <a:pt x="357" y="1273"/>
                    </a:cubicBezTo>
                    <a:cubicBezTo>
                      <a:pt x="619" y="1273"/>
                      <a:pt x="818" y="1012"/>
                      <a:pt x="973" y="882"/>
                    </a:cubicBezTo>
                    <a:cubicBezTo>
                      <a:pt x="1156" y="730"/>
                      <a:pt x="1460" y="609"/>
                      <a:pt x="1399" y="274"/>
                    </a:cubicBezTo>
                    <a:cubicBezTo>
                      <a:pt x="1338" y="183"/>
                      <a:pt x="1277" y="122"/>
                      <a:pt x="1217" y="92"/>
                    </a:cubicBezTo>
                    <a:cubicBezTo>
                      <a:pt x="1065" y="31"/>
                      <a:pt x="913" y="31"/>
                      <a:pt x="761" y="31"/>
                    </a:cubicBezTo>
                    <a:lnTo>
                      <a:pt x="7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55" name="Google Shape;17755;p18"/>
              <p:cNvSpPr/>
              <p:nvPr/>
            </p:nvSpPr>
            <p:spPr>
              <a:xfrm>
                <a:off x="6677450" y="3289625"/>
                <a:ext cx="28350" cy="37075"/>
              </a:xfrm>
              <a:custGeom>
                <a:avLst/>
                <a:gdLst/>
                <a:ahLst/>
                <a:cxnLst/>
                <a:rect l="l" t="t" r="r" b="b"/>
                <a:pathLst>
                  <a:path w="1134" h="1483" extrusionOk="0">
                    <a:moveTo>
                      <a:pt x="715" y="0"/>
                    </a:moveTo>
                    <a:cubicBezTo>
                      <a:pt x="673" y="0"/>
                      <a:pt x="628" y="3"/>
                      <a:pt x="578" y="10"/>
                    </a:cubicBezTo>
                    <a:lnTo>
                      <a:pt x="213" y="10"/>
                    </a:lnTo>
                    <a:cubicBezTo>
                      <a:pt x="31" y="131"/>
                      <a:pt x="0" y="374"/>
                      <a:pt x="152" y="526"/>
                    </a:cubicBezTo>
                    <a:cubicBezTo>
                      <a:pt x="395" y="769"/>
                      <a:pt x="243" y="1013"/>
                      <a:pt x="243" y="1286"/>
                    </a:cubicBezTo>
                    <a:cubicBezTo>
                      <a:pt x="274" y="1347"/>
                      <a:pt x="335" y="1408"/>
                      <a:pt x="395" y="1438"/>
                    </a:cubicBezTo>
                    <a:cubicBezTo>
                      <a:pt x="451" y="1470"/>
                      <a:pt x="496" y="1483"/>
                      <a:pt x="533" y="1483"/>
                    </a:cubicBezTo>
                    <a:cubicBezTo>
                      <a:pt x="640" y="1483"/>
                      <a:pt x="685" y="1376"/>
                      <a:pt x="730" y="1286"/>
                    </a:cubicBezTo>
                    <a:cubicBezTo>
                      <a:pt x="730" y="1043"/>
                      <a:pt x="790" y="769"/>
                      <a:pt x="942" y="587"/>
                    </a:cubicBezTo>
                    <a:cubicBezTo>
                      <a:pt x="1133" y="233"/>
                      <a:pt x="1080" y="0"/>
                      <a:pt x="7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56" name="Google Shape;17756;p18"/>
              <p:cNvSpPr/>
              <p:nvPr/>
            </p:nvSpPr>
            <p:spPr>
              <a:xfrm>
                <a:off x="6662250" y="3188025"/>
                <a:ext cx="34225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402" extrusionOk="0">
                    <a:moveTo>
                      <a:pt x="578" y="1"/>
                    </a:moveTo>
                    <a:cubicBezTo>
                      <a:pt x="0" y="700"/>
                      <a:pt x="0" y="791"/>
                      <a:pt x="760" y="1156"/>
                    </a:cubicBezTo>
                    <a:cubicBezTo>
                      <a:pt x="851" y="1216"/>
                      <a:pt x="943" y="1277"/>
                      <a:pt x="1034" y="1368"/>
                    </a:cubicBezTo>
                    <a:cubicBezTo>
                      <a:pt x="1057" y="1392"/>
                      <a:pt x="1089" y="1402"/>
                      <a:pt x="1122" y="1402"/>
                    </a:cubicBezTo>
                    <a:cubicBezTo>
                      <a:pt x="1174" y="1402"/>
                      <a:pt x="1228" y="1376"/>
                      <a:pt x="1247" y="1338"/>
                    </a:cubicBezTo>
                    <a:cubicBezTo>
                      <a:pt x="1307" y="1247"/>
                      <a:pt x="1368" y="1125"/>
                      <a:pt x="1338" y="1095"/>
                    </a:cubicBezTo>
                    <a:cubicBezTo>
                      <a:pt x="1064" y="730"/>
                      <a:pt x="973" y="274"/>
                      <a:pt x="5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57" name="Google Shape;17757;p18"/>
              <p:cNvSpPr/>
              <p:nvPr/>
            </p:nvSpPr>
            <p:spPr>
              <a:xfrm>
                <a:off x="6666800" y="3349550"/>
                <a:ext cx="38775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1010" extrusionOk="0">
                    <a:moveTo>
                      <a:pt x="1142" y="0"/>
                    </a:moveTo>
                    <a:cubicBezTo>
                      <a:pt x="1107" y="0"/>
                      <a:pt x="1071" y="5"/>
                      <a:pt x="1034" y="14"/>
                    </a:cubicBezTo>
                    <a:cubicBezTo>
                      <a:pt x="761" y="44"/>
                      <a:pt x="487" y="166"/>
                      <a:pt x="1" y="318"/>
                    </a:cubicBezTo>
                    <a:cubicBezTo>
                      <a:pt x="457" y="531"/>
                      <a:pt x="791" y="591"/>
                      <a:pt x="973" y="895"/>
                    </a:cubicBezTo>
                    <a:cubicBezTo>
                      <a:pt x="992" y="969"/>
                      <a:pt x="1055" y="1009"/>
                      <a:pt x="1129" y="1009"/>
                    </a:cubicBezTo>
                    <a:cubicBezTo>
                      <a:pt x="1177" y="1009"/>
                      <a:pt x="1229" y="992"/>
                      <a:pt x="1277" y="956"/>
                    </a:cubicBezTo>
                    <a:cubicBezTo>
                      <a:pt x="1460" y="804"/>
                      <a:pt x="1551" y="561"/>
                      <a:pt x="1520" y="318"/>
                    </a:cubicBezTo>
                    <a:cubicBezTo>
                      <a:pt x="1495" y="137"/>
                      <a:pt x="1337" y="0"/>
                      <a:pt x="11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58" name="Google Shape;17758;p18"/>
              <p:cNvSpPr/>
              <p:nvPr/>
            </p:nvSpPr>
            <p:spPr>
              <a:xfrm>
                <a:off x="6655400" y="3491250"/>
                <a:ext cx="36500" cy="3040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216" extrusionOk="0">
                    <a:moveTo>
                      <a:pt x="321" y="0"/>
                    </a:moveTo>
                    <a:cubicBezTo>
                      <a:pt x="254" y="0"/>
                      <a:pt x="179" y="17"/>
                      <a:pt x="92" y="60"/>
                    </a:cubicBezTo>
                    <a:cubicBezTo>
                      <a:pt x="1" y="334"/>
                      <a:pt x="213" y="395"/>
                      <a:pt x="335" y="607"/>
                    </a:cubicBezTo>
                    <a:cubicBezTo>
                      <a:pt x="457" y="790"/>
                      <a:pt x="578" y="1002"/>
                      <a:pt x="700" y="1215"/>
                    </a:cubicBezTo>
                    <a:cubicBezTo>
                      <a:pt x="761" y="1094"/>
                      <a:pt x="821" y="942"/>
                      <a:pt x="913" y="820"/>
                    </a:cubicBezTo>
                    <a:cubicBezTo>
                      <a:pt x="1034" y="638"/>
                      <a:pt x="1460" y="790"/>
                      <a:pt x="1369" y="395"/>
                    </a:cubicBezTo>
                    <a:cubicBezTo>
                      <a:pt x="1277" y="121"/>
                      <a:pt x="943" y="151"/>
                      <a:pt x="761" y="121"/>
                    </a:cubicBezTo>
                    <a:cubicBezTo>
                      <a:pt x="609" y="99"/>
                      <a:pt x="488" y="0"/>
                      <a:pt x="32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59" name="Google Shape;17759;p18"/>
              <p:cNvSpPr/>
              <p:nvPr/>
            </p:nvSpPr>
            <p:spPr>
              <a:xfrm>
                <a:off x="7006475" y="3308100"/>
                <a:ext cx="30425" cy="276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1106" extrusionOk="0">
                    <a:moveTo>
                      <a:pt x="365" y="0"/>
                    </a:moveTo>
                    <a:cubicBezTo>
                      <a:pt x="1" y="182"/>
                      <a:pt x="1" y="426"/>
                      <a:pt x="183" y="730"/>
                    </a:cubicBezTo>
                    <a:cubicBezTo>
                      <a:pt x="253" y="962"/>
                      <a:pt x="483" y="1106"/>
                      <a:pt x="710" y="1106"/>
                    </a:cubicBezTo>
                    <a:cubicBezTo>
                      <a:pt x="779" y="1106"/>
                      <a:pt x="848" y="1092"/>
                      <a:pt x="912" y="1064"/>
                    </a:cubicBezTo>
                    <a:cubicBezTo>
                      <a:pt x="1125" y="973"/>
                      <a:pt x="1216" y="730"/>
                      <a:pt x="1156" y="547"/>
                    </a:cubicBezTo>
                    <a:cubicBezTo>
                      <a:pt x="1125" y="213"/>
                      <a:pt x="852" y="0"/>
                      <a:pt x="5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60" name="Google Shape;17760;p18"/>
              <p:cNvSpPr/>
              <p:nvPr/>
            </p:nvSpPr>
            <p:spPr>
              <a:xfrm>
                <a:off x="6701750" y="3232850"/>
                <a:ext cx="22075" cy="28900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156" extrusionOk="0">
                    <a:moveTo>
                      <a:pt x="396" y="1"/>
                    </a:moveTo>
                    <a:cubicBezTo>
                      <a:pt x="153" y="123"/>
                      <a:pt x="1" y="366"/>
                      <a:pt x="1" y="639"/>
                    </a:cubicBezTo>
                    <a:cubicBezTo>
                      <a:pt x="1" y="943"/>
                      <a:pt x="122" y="1156"/>
                      <a:pt x="487" y="1156"/>
                    </a:cubicBezTo>
                    <a:cubicBezTo>
                      <a:pt x="700" y="1126"/>
                      <a:pt x="852" y="943"/>
                      <a:pt x="852" y="730"/>
                    </a:cubicBezTo>
                    <a:cubicBezTo>
                      <a:pt x="882" y="487"/>
                      <a:pt x="578" y="1"/>
                      <a:pt x="3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61" name="Google Shape;17761;p18"/>
              <p:cNvSpPr/>
              <p:nvPr/>
            </p:nvSpPr>
            <p:spPr>
              <a:xfrm>
                <a:off x="6787625" y="3468125"/>
                <a:ext cx="258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1016" extrusionOk="0">
                    <a:moveTo>
                      <a:pt x="442" y="1"/>
                    </a:moveTo>
                    <a:cubicBezTo>
                      <a:pt x="214" y="1"/>
                      <a:pt x="31" y="166"/>
                      <a:pt x="31" y="377"/>
                    </a:cubicBezTo>
                    <a:cubicBezTo>
                      <a:pt x="1" y="681"/>
                      <a:pt x="244" y="955"/>
                      <a:pt x="548" y="1016"/>
                    </a:cubicBezTo>
                    <a:cubicBezTo>
                      <a:pt x="791" y="985"/>
                      <a:pt x="973" y="803"/>
                      <a:pt x="1034" y="560"/>
                    </a:cubicBezTo>
                    <a:cubicBezTo>
                      <a:pt x="1004" y="286"/>
                      <a:pt x="821" y="73"/>
                      <a:pt x="548" y="13"/>
                    </a:cubicBezTo>
                    <a:cubicBezTo>
                      <a:pt x="512" y="5"/>
                      <a:pt x="476" y="1"/>
                      <a:pt x="4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62" name="Google Shape;17762;p18"/>
              <p:cNvSpPr/>
              <p:nvPr/>
            </p:nvSpPr>
            <p:spPr>
              <a:xfrm>
                <a:off x="6623500" y="3367950"/>
                <a:ext cx="22800" cy="261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044" extrusionOk="0">
                    <a:moveTo>
                      <a:pt x="492" y="1"/>
                    </a:moveTo>
                    <a:cubicBezTo>
                      <a:pt x="265" y="1"/>
                      <a:pt x="31" y="334"/>
                      <a:pt x="31" y="615"/>
                    </a:cubicBezTo>
                    <a:cubicBezTo>
                      <a:pt x="0" y="828"/>
                      <a:pt x="182" y="1010"/>
                      <a:pt x="395" y="1041"/>
                    </a:cubicBezTo>
                    <a:cubicBezTo>
                      <a:pt x="414" y="1043"/>
                      <a:pt x="433" y="1043"/>
                      <a:pt x="451" y="1043"/>
                    </a:cubicBezTo>
                    <a:cubicBezTo>
                      <a:pt x="747" y="1043"/>
                      <a:pt x="883" y="812"/>
                      <a:pt x="912" y="554"/>
                    </a:cubicBezTo>
                    <a:cubicBezTo>
                      <a:pt x="882" y="281"/>
                      <a:pt x="790" y="38"/>
                      <a:pt x="547" y="7"/>
                    </a:cubicBezTo>
                    <a:cubicBezTo>
                      <a:pt x="529" y="3"/>
                      <a:pt x="511" y="1"/>
                      <a:pt x="4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63" name="Google Shape;17763;p18"/>
              <p:cNvSpPr/>
              <p:nvPr/>
            </p:nvSpPr>
            <p:spPr>
              <a:xfrm>
                <a:off x="6796750" y="3520000"/>
                <a:ext cx="2737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943" extrusionOk="0">
                    <a:moveTo>
                      <a:pt x="341" y="0"/>
                    </a:moveTo>
                    <a:cubicBezTo>
                      <a:pt x="235" y="0"/>
                      <a:pt x="128" y="30"/>
                      <a:pt x="31" y="96"/>
                    </a:cubicBezTo>
                    <a:lnTo>
                      <a:pt x="31" y="278"/>
                    </a:lnTo>
                    <a:cubicBezTo>
                      <a:pt x="0" y="430"/>
                      <a:pt x="61" y="552"/>
                      <a:pt x="183" y="643"/>
                    </a:cubicBezTo>
                    <a:cubicBezTo>
                      <a:pt x="285" y="827"/>
                      <a:pt x="415" y="942"/>
                      <a:pt x="582" y="942"/>
                    </a:cubicBezTo>
                    <a:cubicBezTo>
                      <a:pt x="663" y="942"/>
                      <a:pt x="752" y="915"/>
                      <a:pt x="851" y="856"/>
                    </a:cubicBezTo>
                    <a:cubicBezTo>
                      <a:pt x="973" y="764"/>
                      <a:pt x="1095" y="673"/>
                      <a:pt x="1095" y="521"/>
                    </a:cubicBezTo>
                    <a:cubicBezTo>
                      <a:pt x="1064" y="217"/>
                      <a:pt x="851" y="126"/>
                      <a:pt x="608" y="65"/>
                    </a:cubicBezTo>
                    <a:cubicBezTo>
                      <a:pt x="524" y="23"/>
                      <a:pt x="432" y="0"/>
                      <a:pt x="3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64" name="Google Shape;17764;p18"/>
              <p:cNvSpPr/>
              <p:nvPr/>
            </p:nvSpPr>
            <p:spPr>
              <a:xfrm>
                <a:off x="7068775" y="3349075"/>
                <a:ext cx="3500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792" extrusionOk="0">
                    <a:moveTo>
                      <a:pt x="1004" y="1"/>
                    </a:moveTo>
                    <a:cubicBezTo>
                      <a:pt x="944" y="1"/>
                      <a:pt x="879" y="8"/>
                      <a:pt x="815" y="8"/>
                    </a:cubicBezTo>
                    <a:cubicBezTo>
                      <a:pt x="787" y="8"/>
                      <a:pt x="758" y="6"/>
                      <a:pt x="730" y="2"/>
                    </a:cubicBezTo>
                    <a:cubicBezTo>
                      <a:pt x="721" y="1"/>
                      <a:pt x="711" y="1"/>
                      <a:pt x="702" y="1"/>
                    </a:cubicBezTo>
                    <a:cubicBezTo>
                      <a:pt x="451" y="1"/>
                      <a:pt x="526" y="373"/>
                      <a:pt x="296" y="373"/>
                    </a:cubicBezTo>
                    <a:cubicBezTo>
                      <a:pt x="281" y="373"/>
                      <a:pt x="263" y="371"/>
                      <a:pt x="244" y="367"/>
                    </a:cubicBezTo>
                    <a:cubicBezTo>
                      <a:pt x="225" y="364"/>
                      <a:pt x="207" y="362"/>
                      <a:pt x="190" y="362"/>
                    </a:cubicBezTo>
                    <a:cubicBezTo>
                      <a:pt x="50" y="362"/>
                      <a:pt x="1" y="471"/>
                      <a:pt x="1" y="580"/>
                    </a:cubicBezTo>
                    <a:cubicBezTo>
                      <a:pt x="25" y="698"/>
                      <a:pt x="85" y="743"/>
                      <a:pt x="167" y="743"/>
                    </a:cubicBezTo>
                    <a:cubicBezTo>
                      <a:pt x="191" y="743"/>
                      <a:pt x="217" y="739"/>
                      <a:pt x="244" y="732"/>
                    </a:cubicBezTo>
                    <a:cubicBezTo>
                      <a:pt x="415" y="732"/>
                      <a:pt x="574" y="791"/>
                      <a:pt x="736" y="791"/>
                    </a:cubicBezTo>
                    <a:cubicBezTo>
                      <a:pt x="834" y="791"/>
                      <a:pt x="932" y="770"/>
                      <a:pt x="1034" y="702"/>
                    </a:cubicBezTo>
                    <a:cubicBezTo>
                      <a:pt x="1217" y="550"/>
                      <a:pt x="1399" y="428"/>
                      <a:pt x="1278" y="185"/>
                    </a:cubicBezTo>
                    <a:cubicBezTo>
                      <a:pt x="1225" y="27"/>
                      <a:pt x="1122" y="1"/>
                      <a:pt x="10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65" name="Google Shape;17765;p18"/>
              <p:cNvSpPr/>
              <p:nvPr/>
            </p:nvSpPr>
            <p:spPr>
              <a:xfrm>
                <a:off x="6956400" y="3257850"/>
                <a:ext cx="2350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940" h="895" extrusionOk="0">
                    <a:moveTo>
                      <a:pt x="561" y="1"/>
                    </a:moveTo>
                    <a:cubicBezTo>
                      <a:pt x="545" y="1"/>
                      <a:pt x="530" y="2"/>
                      <a:pt x="514" y="4"/>
                    </a:cubicBezTo>
                    <a:cubicBezTo>
                      <a:pt x="497" y="2"/>
                      <a:pt x="479" y="1"/>
                      <a:pt x="462" y="1"/>
                    </a:cubicBezTo>
                    <a:cubicBezTo>
                      <a:pt x="214" y="1"/>
                      <a:pt x="28" y="204"/>
                      <a:pt x="28" y="460"/>
                    </a:cubicBezTo>
                    <a:cubicBezTo>
                      <a:pt x="1" y="677"/>
                      <a:pt x="192" y="895"/>
                      <a:pt x="407" y="895"/>
                    </a:cubicBezTo>
                    <a:cubicBezTo>
                      <a:pt x="432" y="895"/>
                      <a:pt x="458" y="892"/>
                      <a:pt x="484" y="885"/>
                    </a:cubicBezTo>
                    <a:cubicBezTo>
                      <a:pt x="727" y="855"/>
                      <a:pt x="940" y="642"/>
                      <a:pt x="909" y="399"/>
                    </a:cubicBezTo>
                    <a:cubicBezTo>
                      <a:pt x="937" y="174"/>
                      <a:pt x="757" y="1"/>
                      <a:pt x="5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66" name="Google Shape;17766;p18"/>
              <p:cNvSpPr/>
              <p:nvPr/>
            </p:nvSpPr>
            <p:spPr>
              <a:xfrm>
                <a:off x="6742025" y="3076325"/>
                <a:ext cx="22825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82" extrusionOk="0">
                    <a:moveTo>
                      <a:pt x="457" y="0"/>
                    </a:moveTo>
                    <a:cubicBezTo>
                      <a:pt x="183" y="0"/>
                      <a:pt x="1" y="213"/>
                      <a:pt x="1" y="456"/>
                    </a:cubicBezTo>
                    <a:cubicBezTo>
                      <a:pt x="1" y="730"/>
                      <a:pt x="62" y="882"/>
                      <a:pt x="396" y="882"/>
                    </a:cubicBezTo>
                    <a:cubicBezTo>
                      <a:pt x="700" y="852"/>
                      <a:pt x="913" y="700"/>
                      <a:pt x="882" y="365"/>
                    </a:cubicBezTo>
                    <a:cubicBezTo>
                      <a:pt x="852" y="122"/>
                      <a:pt x="700" y="31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67" name="Google Shape;17767;p18"/>
              <p:cNvSpPr/>
              <p:nvPr/>
            </p:nvSpPr>
            <p:spPr>
              <a:xfrm>
                <a:off x="6656925" y="3452100"/>
                <a:ext cx="311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820" extrusionOk="0">
                    <a:moveTo>
                      <a:pt x="1076" y="0"/>
                    </a:moveTo>
                    <a:cubicBezTo>
                      <a:pt x="1012" y="0"/>
                      <a:pt x="934" y="29"/>
                      <a:pt x="852" y="76"/>
                    </a:cubicBezTo>
                    <a:lnTo>
                      <a:pt x="517" y="76"/>
                    </a:lnTo>
                    <a:cubicBezTo>
                      <a:pt x="496" y="73"/>
                      <a:pt x="474" y="71"/>
                      <a:pt x="452" y="71"/>
                    </a:cubicBezTo>
                    <a:cubicBezTo>
                      <a:pt x="263" y="71"/>
                      <a:pt x="85" y="189"/>
                      <a:pt x="31" y="380"/>
                    </a:cubicBezTo>
                    <a:cubicBezTo>
                      <a:pt x="1" y="532"/>
                      <a:pt x="92" y="684"/>
                      <a:pt x="213" y="745"/>
                    </a:cubicBezTo>
                    <a:cubicBezTo>
                      <a:pt x="289" y="795"/>
                      <a:pt x="376" y="820"/>
                      <a:pt x="462" y="820"/>
                    </a:cubicBezTo>
                    <a:cubicBezTo>
                      <a:pt x="583" y="820"/>
                      <a:pt x="702" y="772"/>
                      <a:pt x="791" y="684"/>
                    </a:cubicBezTo>
                    <a:cubicBezTo>
                      <a:pt x="943" y="562"/>
                      <a:pt x="1095" y="410"/>
                      <a:pt x="1247" y="258"/>
                    </a:cubicBezTo>
                    <a:cubicBezTo>
                      <a:pt x="1247" y="72"/>
                      <a:pt x="1178" y="0"/>
                      <a:pt x="10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68" name="Google Shape;17768;p18"/>
              <p:cNvSpPr/>
              <p:nvPr/>
            </p:nvSpPr>
            <p:spPr>
              <a:xfrm>
                <a:off x="6662250" y="3529975"/>
                <a:ext cx="21300" cy="2772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1109" extrusionOk="0">
                    <a:moveTo>
                      <a:pt x="517" y="1"/>
                    </a:moveTo>
                    <a:cubicBezTo>
                      <a:pt x="183" y="92"/>
                      <a:pt x="0" y="457"/>
                      <a:pt x="122" y="791"/>
                    </a:cubicBezTo>
                    <a:cubicBezTo>
                      <a:pt x="148" y="972"/>
                      <a:pt x="305" y="1108"/>
                      <a:pt x="482" y="1108"/>
                    </a:cubicBezTo>
                    <a:cubicBezTo>
                      <a:pt x="514" y="1108"/>
                      <a:pt x="546" y="1104"/>
                      <a:pt x="578" y="1095"/>
                    </a:cubicBezTo>
                    <a:cubicBezTo>
                      <a:pt x="791" y="1095"/>
                      <a:pt x="821" y="882"/>
                      <a:pt x="821" y="700"/>
                    </a:cubicBezTo>
                    <a:cubicBezTo>
                      <a:pt x="851" y="426"/>
                      <a:pt x="730" y="153"/>
                      <a:pt x="5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69" name="Google Shape;17769;p18"/>
              <p:cNvSpPr/>
              <p:nvPr/>
            </p:nvSpPr>
            <p:spPr>
              <a:xfrm>
                <a:off x="6840825" y="3335450"/>
                <a:ext cx="23575" cy="31725"/>
              </a:xfrm>
              <a:custGeom>
                <a:avLst/>
                <a:gdLst/>
                <a:ahLst/>
                <a:cxnLst/>
                <a:rect l="l" t="t" r="r" b="b"/>
                <a:pathLst>
                  <a:path w="943" h="1269" extrusionOk="0">
                    <a:moveTo>
                      <a:pt x="61" y="0"/>
                    </a:moveTo>
                    <a:lnTo>
                      <a:pt x="61" y="0"/>
                    </a:lnTo>
                    <a:cubicBezTo>
                      <a:pt x="0" y="365"/>
                      <a:pt x="243" y="669"/>
                      <a:pt x="274" y="1034"/>
                    </a:cubicBezTo>
                    <a:cubicBezTo>
                      <a:pt x="297" y="1195"/>
                      <a:pt x="390" y="1269"/>
                      <a:pt x="539" y="1269"/>
                    </a:cubicBezTo>
                    <a:cubicBezTo>
                      <a:pt x="587" y="1269"/>
                      <a:pt x="640" y="1261"/>
                      <a:pt x="699" y="1247"/>
                    </a:cubicBezTo>
                    <a:cubicBezTo>
                      <a:pt x="943" y="1216"/>
                      <a:pt x="882" y="1034"/>
                      <a:pt x="882" y="851"/>
                    </a:cubicBezTo>
                    <a:cubicBezTo>
                      <a:pt x="821" y="335"/>
                      <a:pt x="456" y="152"/>
                      <a:pt x="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70" name="Google Shape;17770;p18"/>
              <p:cNvSpPr/>
              <p:nvPr/>
            </p:nvSpPr>
            <p:spPr>
              <a:xfrm>
                <a:off x="6852225" y="3452925"/>
                <a:ext cx="35725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991" extrusionOk="0">
                    <a:moveTo>
                      <a:pt x="404" y="0"/>
                    </a:moveTo>
                    <a:cubicBezTo>
                      <a:pt x="332" y="0"/>
                      <a:pt x="258" y="5"/>
                      <a:pt x="183" y="13"/>
                    </a:cubicBezTo>
                    <a:cubicBezTo>
                      <a:pt x="0" y="165"/>
                      <a:pt x="91" y="195"/>
                      <a:pt x="213" y="377"/>
                    </a:cubicBezTo>
                    <a:cubicBezTo>
                      <a:pt x="365" y="529"/>
                      <a:pt x="608" y="560"/>
                      <a:pt x="699" y="773"/>
                    </a:cubicBezTo>
                    <a:cubicBezTo>
                      <a:pt x="699" y="833"/>
                      <a:pt x="699" y="894"/>
                      <a:pt x="730" y="955"/>
                    </a:cubicBezTo>
                    <a:cubicBezTo>
                      <a:pt x="795" y="979"/>
                      <a:pt x="862" y="991"/>
                      <a:pt x="929" y="991"/>
                    </a:cubicBezTo>
                    <a:cubicBezTo>
                      <a:pt x="1113" y="991"/>
                      <a:pt x="1295" y="906"/>
                      <a:pt x="1429" y="773"/>
                    </a:cubicBezTo>
                    <a:cubicBezTo>
                      <a:pt x="1270" y="191"/>
                      <a:pt x="882" y="0"/>
                      <a:pt x="4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71" name="Google Shape;17771;p18"/>
              <p:cNvSpPr/>
              <p:nvPr/>
            </p:nvSpPr>
            <p:spPr>
              <a:xfrm>
                <a:off x="6800550" y="3425675"/>
                <a:ext cx="33450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769" extrusionOk="0">
                    <a:moveTo>
                      <a:pt x="547" y="1"/>
                    </a:moveTo>
                    <a:cubicBezTo>
                      <a:pt x="411" y="1"/>
                      <a:pt x="289" y="39"/>
                      <a:pt x="213" y="191"/>
                    </a:cubicBezTo>
                    <a:cubicBezTo>
                      <a:pt x="61" y="525"/>
                      <a:pt x="0" y="768"/>
                      <a:pt x="517" y="768"/>
                    </a:cubicBezTo>
                    <a:lnTo>
                      <a:pt x="943" y="768"/>
                    </a:lnTo>
                    <a:lnTo>
                      <a:pt x="1155" y="586"/>
                    </a:lnTo>
                    <a:cubicBezTo>
                      <a:pt x="1338" y="312"/>
                      <a:pt x="1155" y="160"/>
                      <a:pt x="973" y="39"/>
                    </a:cubicBezTo>
                    <a:cubicBezTo>
                      <a:pt x="836" y="39"/>
                      <a:pt x="684" y="1"/>
                      <a:pt x="5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72" name="Google Shape;17772;p18"/>
              <p:cNvSpPr/>
              <p:nvPr/>
            </p:nvSpPr>
            <p:spPr>
              <a:xfrm>
                <a:off x="6969250" y="3221950"/>
                <a:ext cx="21300" cy="2480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992" extrusionOk="0">
                    <a:moveTo>
                      <a:pt x="479" y="1"/>
                    </a:moveTo>
                    <a:cubicBezTo>
                      <a:pt x="452" y="1"/>
                      <a:pt x="424" y="4"/>
                      <a:pt x="395" y="11"/>
                    </a:cubicBezTo>
                    <a:cubicBezTo>
                      <a:pt x="213" y="72"/>
                      <a:pt x="0" y="224"/>
                      <a:pt x="61" y="498"/>
                    </a:cubicBezTo>
                    <a:cubicBezTo>
                      <a:pt x="89" y="693"/>
                      <a:pt x="168" y="991"/>
                      <a:pt x="393" y="991"/>
                    </a:cubicBezTo>
                    <a:cubicBezTo>
                      <a:pt x="413" y="991"/>
                      <a:pt x="434" y="989"/>
                      <a:pt x="456" y="984"/>
                    </a:cubicBezTo>
                    <a:cubicBezTo>
                      <a:pt x="730" y="954"/>
                      <a:pt x="851" y="650"/>
                      <a:pt x="851" y="407"/>
                    </a:cubicBezTo>
                    <a:cubicBezTo>
                      <a:pt x="851" y="192"/>
                      <a:pt x="685" y="1"/>
                      <a:pt x="4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73" name="Google Shape;17773;p18"/>
              <p:cNvSpPr/>
              <p:nvPr/>
            </p:nvSpPr>
            <p:spPr>
              <a:xfrm>
                <a:off x="6960875" y="3447650"/>
                <a:ext cx="22075" cy="230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923" extrusionOk="0">
                    <a:moveTo>
                      <a:pt x="403" y="0"/>
                    </a:moveTo>
                    <a:cubicBezTo>
                      <a:pt x="191" y="0"/>
                      <a:pt x="4" y="195"/>
                      <a:pt x="31" y="436"/>
                    </a:cubicBezTo>
                    <a:cubicBezTo>
                      <a:pt x="1" y="680"/>
                      <a:pt x="153" y="923"/>
                      <a:pt x="396" y="923"/>
                    </a:cubicBezTo>
                    <a:cubicBezTo>
                      <a:pt x="639" y="892"/>
                      <a:pt x="821" y="710"/>
                      <a:pt x="882" y="406"/>
                    </a:cubicBezTo>
                    <a:cubicBezTo>
                      <a:pt x="821" y="224"/>
                      <a:pt x="700" y="11"/>
                      <a:pt x="487" y="11"/>
                    </a:cubicBezTo>
                    <a:cubicBezTo>
                      <a:pt x="459" y="4"/>
                      <a:pt x="431" y="0"/>
                      <a:pt x="4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74" name="Google Shape;17774;p18"/>
              <p:cNvSpPr/>
              <p:nvPr/>
            </p:nvSpPr>
            <p:spPr>
              <a:xfrm>
                <a:off x="6735950" y="3577400"/>
                <a:ext cx="2510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083" extrusionOk="0">
                    <a:moveTo>
                      <a:pt x="507" y="0"/>
                    </a:moveTo>
                    <a:cubicBezTo>
                      <a:pt x="335" y="0"/>
                      <a:pt x="171" y="92"/>
                      <a:pt x="122" y="262"/>
                    </a:cubicBezTo>
                    <a:cubicBezTo>
                      <a:pt x="1" y="505"/>
                      <a:pt x="122" y="657"/>
                      <a:pt x="335" y="718"/>
                    </a:cubicBezTo>
                    <a:cubicBezTo>
                      <a:pt x="578" y="778"/>
                      <a:pt x="457" y="930"/>
                      <a:pt x="426" y="1082"/>
                    </a:cubicBezTo>
                    <a:cubicBezTo>
                      <a:pt x="548" y="1082"/>
                      <a:pt x="700" y="1022"/>
                      <a:pt x="791" y="900"/>
                    </a:cubicBezTo>
                    <a:cubicBezTo>
                      <a:pt x="852" y="748"/>
                      <a:pt x="913" y="626"/>
                      <a:pt x="943" y="474"/>
                    </a:cubicBezTo>
                    <a:cubicBezTo>
                      <a:pt x="1004" y="262"/>
                      <a:pt x="852" y="49"/>
                      <a:pt x="639" y="19"/>
                    </a:cubicBezTo>
                    <a:cubicBezTo>
                      <a:pt x="596" y="6"/>
                      <a:pt x="551" y="0"/>
                      <a:pt x="5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75" name="Google Shape;17775;p18"/>
              <p:cNvSpPr/>
              <p:nvPr/>
            </p:nvSpPr>
            <p:spPr>
              <a:xfrm>
                <a:off x="6571825" y="3439350"/>
                <a:ext cx="31150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951" extrusionOk="0">
                    <a:moveTo>
                      <a:pt x="863" y="0"/>
                    </a:moveTo>
                    <a:cubicBezTo>
                      <a:pt x="823" y="0"/>
                      <a:pt x="779" y="3"/>
                      <a:pt x="730" y="9"/>
                    </a:cubicBezTo>
                    <a:cubicBezTo>
                      <a:pt x="654" y="24"/>
                      <a:pt x="570" y="31"/>
                      <a:pt x="487" y="31"/>
                    </a:cubicBezTo>
                    <a:cubicBezTo>
                      <a:pt x="403" y="31"/>
                      <a:pt x="319" y="24"/>
                      <a:pt x="243" y="9"/>
                    </a:cubicBezTo>
                    <a:lnTo>
                      <a:pt x="243" y="39"/>
                    </a:lnTo>
                    <a:cubicBezTo>
                      <a:pt x="0" y="282"/>
                      <a:pt x="0" y="677"/>
                      <a:pt x="243" y="951"/>
                    </a:cubicBezTo>
                    <a:lnTo>
                      <a:pt x="608" y="951"/>
                    </a:lnTo>
                    <a:cubicBezTo>
                      <a:pt x="851" y="890"/>
                      <a:pt x="942" y="677"/>
                      <a:pt x="1155" y="556"/>
                    </a:cubicBezTo>
                    <a:cubicBezTo>
                      <a:pt x="1238" y="253"/>
                      <a:pt x="1246" y="0"/>
                      <a:pt x="8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76" name="Google Shape;17776;p18"/>
              <p:cNvSpPr/>
              <p:nvPr/>
            </p:nvSpPr>
            <p:spPr>
              <a:xfrm>
                <a:off x="6476825" y="3346150"/>
                <a:ext cx="30425" cy="159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637" extrusionOk="0">
                    <a:moveTo>
                      <a:pt x="401" y="1"/>
                    </a:moveTo>
                    <a:cubicBezTo>
                      <a:pt x="287" y="1"/>
                      <a:pt x="184" y="52"/>
                      <a:pt x="92" y="180"/>
                    </a:cubicBezTo>
                    <a:cubicBezTo>
                      <a:pt x="1" y="271"/>
                      <a:pt x="1" y="423"/>
                      <a:pt x="92" y="515"/>
                    </a:cubicBezTo>
                    <a:cubicBezTo>
                      <a:pt x="153" y="606"/>
                      <a:pt x="229" y="636"/>
                      <a:pt x="316" y="636"/>
                    </a:cubicBezTo>
                    <a:cubicBezTo>
                      <a:pt x="403" y="636"/>
                      <a:pt x="502" y="606"/>
                      <a:pt x="609" y="575"/>
                    </a:cubicBezTo>
                    <a:lnTo>
                      <a:pt x="821" y="606"/>
                    </a:lnTo>
                    <a:cubicBezTo>
                      <a:pt x="861" y="612"/>
                      <a:pt x="899" y="616"/>
                      <a:pt x="934" y="616"/>
                    </a:cubicBezTo>
                    <a:cubicBezTo>
                      <a:pt x="1064" y="616"/>
                      <a:pt x="1162" y="567"/>
                      <a:pt x="1186" y="423"/>
                    </a:cubicBezTo>
                    <a:cubicBezTo>
                      <a:pt x="1217" y="241"/>
                      <a:pt x="1034" y="180"/>
                      <a:pt x="913" y="119"/>
                    </a:cubicBezTo>
                    <a:cubicBezTo>
                      <a:pt x="821" y="89"/>
                      <a:pt x="730" y="89"/>
                      <a:pt x="639" y="59"/>
                    </a:cubicBezTo>
                    <a:cubicBezTo>
                      <a:pt x="555" y="23"/>
                      <a:pt x="475" y="1"/>
                      <a:pt x="4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77" name="Google Shape;17777;p18"/>
              <p:cNvSpPr/>
              <p:nvPr/>
            </p:nvSpPr>
            <p:spPr>
              <a:xfrm>
                <a:off x="6726075" y="3271625"/>
                <a:ext cx="25100" cy="3192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277" extrusionOk="0">
                    <a:moveTo>
                      <a:pt x="456" y="0"/>
                    </a:moveTo>
                    <a:cubicBezTo>
                      <a:pt x="1" y="730"/>
                      <a:pt x="153" y="1064"/>
                      <a:pt x="1004" y="1277"/>
                    </a:cubicBezTo>
                    <a:lnTo>
                      <a:pt x="1004" y="912"/>
                    </a:lnTo>
                    <a:cubicBezTo>
                      <a:pt x="882" y="578"/>
                      <a:pt x="852" y="182"/>
                      <a:pt x="4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78" name="Google Shape;17778;p18"/>
              <p:cNvSpPr/>
              <p:nvPr/>
            </p:nvSpPr>
            <p:spPr>
              <a:xfrm>
                <a:off x="6841575" y="3162950"/>
                <a:ext cx="22075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883" h="852" extrusionOk="0">
                    <a:moveTo>
                      <a:pt x="457" y="1"/>
                    </a:moveTo>
                    <a:cubicBezTo>
                      <a:pt x="213" y="1"/>
                      <a:pt x="1" y="213"/>
                      <a:pt x="61" y="487"/>
                    </a:cubicBezTo>
                    <a:cubicBezTo>
                      <a:pt x="92" y="700"/>
                      <a:pt x="244" y="852"/>
                      <a:pt x="487" y="852"/>
                    </a:cubicBezTo>
                    <a:cubicBezTo>
                      <a:pt x="700" y="821"/>
                      <a:pt x="882" y="608"/>
                      <a:pt x="882" y="365"/>
                    </a:cubicBezTo>
                    <a:cubicBezTo>
                      <a:pt x="882" y="122"/>
                      <a:pt x="700" y="1"/>
                      <a:pt x="4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79" name="Google Shape;17779;p18"/>
              <p:cNvSpPr/>
              <p:nvPr/>
            </p:nvSpPr>
            <p:spPr>
              <a:xfrm>
                <a:off x="6881100" y="3304300"/>
                <a:ext cx="211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845" h="862" extrusionOk="0">
                    <a:moveTo>
                      <a:pt x="426" y="0"/>
                    </a:moveTo>
                    <a:cubicBezTo>
                      <a:pt x="243" y="91"/>
                      <a:pt x="0" y="182"/>
                      <a:pt x="0" y="486"/>
                    </a:cubicBezTo>
                    <a:cubicBezTo>
                      <a:pt x="0" y="684"/>
                      <a:pt x="157" y="855"/>
                      <a:pt x="373" y="855"/>
                    </a:cubicBezTo>
                    <a:cubicBezTo>
                      <a:pt x="390" y="855"/>
                      <a:pt x="408" y="853"/>
                      <a:pt x="426" y="851"/>
                    </a:cubicBezTo>
                    <a:cubicBezTo>
                      <a:pt x="451" y="858"/>
                      <a:pt x="476" y="862"/>
                      <a:pt x="500" y="862"/>
                    </a:cubicBezTo>
                    <a:cubicBezTo>
                      <a:pt x="685" y="862"/>
                      <a:pt x="844" y="671"/>
                      <a:pt x="791" y="456"/>
                    </a:cubicBezTo>
                    <a:cubicBezTo>
                      <a:pt x="821" y="243"/>
                      <a:pt x="639" y="31"/>
                      <a:pt x="4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80" name="Google Shape;17780;p18"/>
              <p:cNvSpPr/>
              <p:nvPr/>
            </p:nvSpPr>
            <p:spPr>
              <a:xfrm>
                <a:off x="6839300" y="3216900"/>
                <a:ext cx="2130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731" extrusionOk="0">
                    <a:moveTo>
                      <a:pt x="396" y="1"/>
                    </a:moveTo>
                    <a:cubicBezTo>
                      <a:pt x="183" y="31"/>
                      <a:pt x="0" y="183"/>
                      <a:pt x="0" y="457"/>
                    </a:cubicBezTo>
                    <a:cubicBezTo>
                      <a:pt x="0" y="730"/>
                      <a:pt x="244" y="730"/>
                      <a:pt x="456" y="730"/>
                    </a:cubicBezTo>
                    <a:cubicBezTo>
                      <a:pt x="700" y="730"/>
                      <a:pt x="852" y="639"/>
                      <a:pt x="852" y="365"/>
                    </a:cubicBezTo>
                    <a:cubicBezTo>
                      <a:pt x="852" y="92"/>
                      <a:pt x="669" y="1"/>
                      <a:pt x="3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81" name="Google Shape;17781;p18"/>
              <p:cNvSpPr/>
              <p:nvPr/>
            </p:nvSpPr>
            <p:spPr>
              <a:xfrm>
                <a:off x="6584725" y="3389400"/>
                <a:ext cx="2662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94" extrusionOk="0">
                    <a:moveTo>
                      <a:pt x="457" y="0"/>
                    </a:moveTo>
                    <a:cubicBezTo>
                      <a:pt x="183" y="0"/>
                      <a:pt x="1" y="274"/>
                      <a:pt x="123" y="517"/>
                    </a:cubicBezTo>
                    <a:cubicBezTo>
                      <a:pt x="202" y="728"/>
                      <a:pt x="418" y="894"/>
                      <a:pt x="653" y="894"/>
                    </a:cubicBezTo>
                    <a:cubicBezTo>
                      <a:pt x="689" y="894"/>
                      <a:pt x="725" y="890"/>
                      <a:pt x="761" y="882"/>
                    </a:cubicBezTo>
                    <a:cubicBezTo>
                      <a:pt x="1065" y="851"/>
                      <a:pt x="1004" y="578"/>
                      <a:pt x="1004" y="396"/>
                    </a:cubicBezTo>
                    <a:cubicBezTo>
                      <a:pt x="913" y="183"/>
                      <a:pt x="700" y="31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82" name="Google Shape;17782;p18"/>
              <p:cNvSpPr/>
              <p:nvPr/>
            </p:nvSpPr>
            <p:spPr>
              <a:xfrm>
                <a:off x="6701000" y="3627250"/>
                <a:ext cx="25100" cy="2557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023" extrusionOk="0">
                    <a:moveTo>
                      <a:pt x="700" y="0"/>
                    </a:moveTo>
                    <a:cubicBezTo>
                      <a:pt x="517" y="0"/>
                      <a:pt x="0" y="669"/>
                      <a:pt x="31" y="882"/>
                    </a:cubicBezTo>
                    <a:cubicBezTo>
                      <a:pt x="54" y="952"/>
                      <a:pt x="133" y="1023"/>
                      <a:pt x="195" y="1023"/>
                    </a:cubicBezTo>
                    <a:cubicBezTo>
                      <a:pt x="213" y="1023"/>
                      <a:pt x="230" y="1017"/>
                      <a:pt x="244" y="1003"/>
                    </a:cubicBezTo>
                    <a:cubicBezTo>
                      <a:pt x="487" y="791"/>
                      <a:pt x="760" y="547"/>
                      <a:pt x="1004" y="335"/>
                    </a:cubicBezTo>
                    <a:cubicBezTo>
                      <a:pt x="973" y="91"/>
                      <a:pt x="882" y="0"/>
                      <a:pt x="7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83" name="Google Shape;17783;p18"/>
              <p:cNvSpPr/>
              <p:nvPr/>
            </p:nvSpPr>
            <p:spPr>
              <a:xfrm>
                <a:off x="6552825" y="3308100"/>
                <a:ext cx="2965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852" extrusionOk="0">
                    <a:moveTo>
                      <a:pt x="456" y="0"/>
                    </a:moveTo>
                    <a:cubicBezTo>
                      <a:pt x="152" y="30"/>
                      <a:pt x="0" y="243"/>
                      <a:pt x="152" y="486"/>
                    </a:cubicBezTo>
                    <a:cubicBezTo>
                      <a:pt x="335" y="851"/>
                      <a:pt x="730" y="760"/>
                      <a:pt x="1186" y="790"/>
                    </a:cubicBezTo>
                    <a:cubicBezTo>
                      <a:pt x="1003" y="517"/>
                      <a:pt x="821" y="395"/>
                      <a:pt x="851" y="182"/>
                    </a:cubicBezTo>
                    <a:lnTo>
                      <a:pt x="45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84" name="Google Shape;17784;p18"/>
              <p:cNvSpPr/>
              <p:nvPr/>
            </p:nvSpPr>
            <p:spPr>
              <a:xfrm>
                <a:off x="6995250" y="3356250"/>
                <a:ext cx="29500" cy="157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28" extrusionOk="0">
                    <a:moveTo>
                      <a:pt x="185" y="0"/>
                    </a:moveTo>
                    <a:cubicBezTo>
                      <a:pt x="88" y="0"/>
                      <a:pt x="0" y="76"/>
                      <a:pt x="24" y="171"/>
                    </a:cubicBezTo>
                    <a:cubicBezTo>
                      <a:pt x="115" y="536"/>
                      <a:pt x="510" y="415"/>
                      <a:pt x="753" y="567"/>
                    </a:cubicBezTo>
                    <a:cubicBezTo>
                      <a:pt x="845" y="627"/>
                      <a:pt x="1027" y="627"/>
                      <a:pt x="1179" y="627"/>
                    </a:cubicBezTo>
                    <a:cubicBezTo>
                      <a:pt x="1149" y="506"/>
                      <a:pt x="1179" y="323"/>
                      <a:pt x="1088" y="202"/>
                    </a:cubicBezTo>
                    <a:cubicBezTo>
                      <a:pt x="981" y="80"/>
                      <a:pt x="837" y="65"/>
                      <a:pt x="689" y="65"/>
                    </a:cubicBezTo>
                    <a:cubicBezTo>
                      <a:pt x="640" y="65"/>
                      <a:pt x="590" y="67"/>
                      <a:pt x="541" y="67"/>
                    </a:cubicBezTo>
                    <a:cubicBezTo>
                      <a:pt x="443" y="67"/>
                      <a:pt x="348" y="60"/>
                      <a:pt x="267" y="19"/>
                    </a:cubicBezTo>
                    <a:cubicBezTo>
                      <a:pt x="241" y="6"/>
                      <a:pt x="212" y="0"/>
                      <a:pt x="1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85" name="Google Shape;17785;p18"/>
              <p:cNvSpPr/>
              <p:nvPr/>
            </p:nvSpPr>
            <p:spPr>
              <a:xfrm>
                <a:off x="6846900" y="3308100"/>
                <a:ext cx="27375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040" extrusionOk="0">
                    <a:moveTo>
                      <a:pt x="548" y="0"/>
                    </a:moveTo>
                    <a:cubicBezTo>
                      <a:pt x="426" y="243"/>
                      <a:pt x="244" y="426"/>
                      <a:pt x="0" y="547"/>
                    </a:cubicBezTo>
                    <a:cubicBezTo>
                      <a:pt x="153" y="751"/>
                      <a:pt x="263" y="1039"/>
                      <a:pt x="508" y="1039"/>
                    </a:cubicBezTo>
                    <a:cubicBezTo>
                      <a:pt x="556" y="1039"/>
                      <a:pt x="609" y="1028"/>
                      <a:pt x="669" y="1003"/>
                    </a:cubicBezTo>
                    <a:cubicBezTo>
                      <a:pt x="1095" y="790"/>
                      <a:pt x="700" y="456"/>
                      <a:pt x="700" y="213"/>
                    </a:cubicBezTo>
                    <a:cubicBezTo>
                      <a:pt x="700" y="122"/>
                      <a:pt x="608" y="61"/>
                      <a:pt x="5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86" name="Google Shape;17786;p18"/>
              <p:cNvSpPr/>
              <p:nvPr/>
            </p:nvSpPr>
            <p:spPr>
              <a:xfrm>
                <a:off x="6827900" y="3560200"/>
                <a:ext cx="281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202" extrusionOk="0">
                    <a:moveTo>
                      <a:pt x="894" y="0"/>
                    </a:moveTo>
                    <a:cubicBezTo>
                      <a:pt x="789" y="0"/>
                      <a:pt x="683" y="141"/>
                      <a:pt x="578" y="281"/>
                    </a:cubicBezTo>
                    <a:cubicBezTo>
                      <a:pt x="548" y="342"/>
                      <a:pt x="517" y="403"/>
                      <a:pt x="487" y="433"/>
                    </a:cubicBezTo>
                    <a:cubicBezTo>
                      <a:pt x="365" y="646"/>
                      <a:pt x="1" y="889"/>
                      <a:pt x="365" y="1132"/>
                    </a:cubicBezTo>
                    <a:cubicBezTo>
                      <a:pt x="433" y="1181"/>
                      <a:pt x="489" y="1202"/>
                      <a:pt x="538" y="1202"/>
                    </a:cubicBezTo>
                    <a:cubicBezTo>
                      <a:pt x="728" y="1202"/>
                      <a:pt x="791" y="882"/>
                      <a:pt x="912" y="737"/>
                    </a:cubicBezTo>
                    <a:cubicBezTo>
                      <a:pt x="912" y="707"/>
                      <a:pt x="943" y="676"/>
                      <a:pt x="943" y="676"/>
                    </a:cubicBezTo>
                    <a:cubicBezTo>
                      <a:pt x="1064" y="555"/>
                      <a:pt x="1004" y="403"/>
                      <a:pt x="1125" y="281"/>
                    </a:cubicBezTo>
                    <a:cubicBezTo>
                      <a:pt x="1048" y="75"/>
                      <a:pt x="971" y="0"/>
                      <a:pt x="8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87" name="Google Shape;17787;p18"/>
              <p:cNvSpPr/>
              <p:nvPr/>
            </p:nvSpPr>
            <p:spPr>
              <a:xfrm>
                <a:off x="6956325" y="3333325"/>
                <a:ext cx="28150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782" extrusionOk="0">
                    <a:moveTo>
                      <a:pt x="813" y="1"/>
                    </a:moveTo>
                    <a:cubicBezTo>
                      <a:pt x="745" y="1"/>
                      <a:pt x="680" y="31"/>
                      <a:pt x="639" y="85"/>
                    </a:cubicBezTo>
                    <a:cubicBezTo>
                      <a:pt x="456" y="268"/>
                      <a:pt x="244" y="420"/>
                      <a:pt x="0" y="663"/>
                    </a:cubicBezTo>
                    <a:cubicBezTo>
                      <a:pt x="126" y="750"/>
                      <a:pt x="239" y="781"/>
                      <a:pt x="343" y="781"/>
                    </a:cubicBezTo>
                    <a:cubicBezTo>
                      <a:pt x="569" y="781"/>
                      <a:pt x="756" y="634"/>
                      <a:pt x="943" y="572"/>
                    </a:cubicBezTo>
                    <a:cubicBezTo>
                      <a:pt x="1125" y="511"/>
                      <a:pt x="1125" y="298"/>
                      <a:pt x="1034" y="146"/>
                    </a:cubicBezTo>
                    <a:cubicBezTo>
                      <a:pt x="984" y="46"/>
                      <a:pt x="897" y="1"/>
                      <a:pt x="8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88" name="Google Shape;17788;p18"/>
              <p:cNvSpPr/>
              <p:nvPr/>
            </p:nvSpPr>
            <p:spPr>
              <a:xfrm>
                <a:off x="6963150" y="3408775"/>
                <a:ext cx="20550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91" extrusionOk="0">
                    <a:moveTo>
                      <a:pt x="296" y="0"/>
                    </a:moveTo>
                    <a:cubicBezTo>
                      <a:pt x="206" y="0"/>
                      <a:pt x="107" y="8"/>
                      <a:pt x="1" y="16"/>
                    </a:cubicBezTo>
                    <a:cubicBezTo>
                      <a:pt x="86" y="327"/>
                      <a:pt x="39" y="691"/>
                      <a:pt x="449" y="691"/>
                    </a:cubicBezTo>
                    <a:cubicBezTo>
                      <a:pt x="479" y="691"/>
                      <a:pt x="512" y="689"/>
                      <a:pt x="548" y="684"/>
                    </a:cubicBezTo>
                    <a:cubicBezTo>
                      <a:pt x="700" y="684"/>
                      <a:pt x="822" y="563"/>
                      <a:pt x="822" y="411"/>
                    </a:cubicBezTo>
                    <a:cubicBezTo>
                      <a:pt x="753" y="69"/>
                      <a:pt x="565" y="0"/>
                      <a:pt x="2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89" name="Google Shape;17789;p18"/>
              <p:cNvSpPr/>
              <p:nvPr/>
            </p:nvSpPr>
            <p:spPr>
              <a:xfrm>
                <a:off x="7058150" y="3421975"/>
                <a:ext cx="20550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4" extrusionOk="0">
                    <a:moveTo>
                      <a:pt x="443" y="1"/>
                    </a:moveTo>
                    <a:cubicBezTo>
                      <a:pt x="427" y="1"/>
                      <a:pt x="411" y="2"/>
                      <a:pt x="396" y="4"/>
                    </a:cubicBezTo>
                    <a:cubicBezTo>
                      <a:pt x="183" y="4"/>
                      <a:pt x="0" y="187"/>
                      <a:pt x="0" y="400"/>
                    </a:cubicBezTo>
                    <a:cubicBezTo>
                      <a:pt x="0" y="582"/>
                      <a:pt x="183" y="704"/>
                      <a:pt x="396" y="704"/>
                    </a:cubicBezTo>
                    <a:cubicBezTo>
                      <a:pt x="608" y="673"/>
                      <a:pt x="821" y="582"/>
                      <a:pt x="791" y="308"/>
                    </a:cubicBezTo>
                    <a:cubicBezTo>
                      <a:pt x="763" y="142"/>
                      <a:pt x="608" y="1"/>
                      <a:pt x="4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90" name="Google Shape;17790;p18"/>
              <p:cNvSpPr/>
              <p:nvPr/>
            </p:nvSpPr>
            <p:spPr>
              <a:xfrm>
                <a:off x="6778500" y="3682150"/>
                <a:ext cx="2207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883" h="730" extrusionOk="0">
                    <a:moveTo>
                      <a:pt x="462" y="0"/>
                    </a:moveTo>
                    <a:cubicBezTo>
                      <a:pt x="345" y="0"/>
                      <a:pt x="236" y="69"/>
                      <a:pt x="214" y="205"/>
                    </a:cubicBezTo>
                    <a:cubicBezTo>
                      <a:pt x="153" y="357"/>
                      <a:pt x="62" y="509"/>
                      <a:pt x="1" y="661"/>
                    </a:cubicBezTo>
                    <a:cubicBezTo>
                      <a:pt x="92" y="707"/>
                      <a:pt x="198" y="730"/>
                      <a:pt x="305" y="730"/>
                    </a:cubicBezTo>
                    <a:cubicBezTo>
                      <a:pt x="411" y="730"/>
                      <a:pt x="518" y="707"/>
                      <a:pt x="609" y="661"/>
                    </a:cubicBezTo>
                    <a:cubicBezTo>
                      <a:pt x="761" y="631"/>
                      <a:pt x="882" y="479"/>
                      <a:pt x="852" y="327"/>
                    </a:cubicBezTo>
                    <a:cubicBezTo>
                      <a:pt x="852" y="175"/>
                      <a:pt x="730" y="53"/>
                      <a:pt x="578" y="23"/>
                    </a:cubicBezTo>
                    <a:cubicBezTo>
                      <a:pt x="540" y="8"/>
                      <a:pt x="500" y="0"/>
                      <a:pt x="4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91" name="Google Shape;17791;p18"/>
              <p:cNvSpPr/>
              <p:nvPr/>
            </p:nvSpPr>
            <p:spPr>
              <a:xfrm>
                <a:off x="6997350" y="3297175"/>
                <a:ext cx="190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1167" extrusionOk="0">
                    <a:moveTo>
                      <a:pt x="439" y="1"/>
                    </a:moveTo>
                    <a:cubicBezTo>
                      <a:pt x="267" y="1"/>
                      <a:pt x="237" y="182"/>
                      <a:pt x="183" y="316"/>
                    </a:cubicBezTo>
                    <a:cubicBezTo>
                      <a:pt x="1" y="650"/>
                      <a:pt x="183" y="1045"/>
                      <a:pt x="548" y="1167"/>
                    </a:cubicBezTo>
                    <a:cubicBezTo>
                      <a:pt x="518" y="923"/>
                      <a:pt x="609" y="650"/>
                      <a:pt x="730" y="437"/>
                    </a:cubicBezTo>
                    <a:cubicBezTo>
                      <a:pt x="730" y="255"/>
                      <a:pt x="761" y="72"/>
                      <a:pt x="518" y="12"/>
                    </a:cubicBezTo>
                    <a:cubicBezTo>
                      <a:pt x="488" y="4"/>
                      <a:pt x="462" y="1"/>
                      <a:pt x="4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92" name="Google Shape;17792;p18"/>
              <p:cNvSpPr/>
              <p:nvPr/>
            </p:nvSpPr>
            <p:spPr>
              <a:xfrm>
                <a:off x="6802075" y="3331650"/>
                <a:ext cx="17500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951" extrusionOk="0">
                    <a:moveTo>
                      <a:pt x="91" y="0"/>
                    </a:moveTo>
                    <a:cubicBezTo>
                      <a:pt x="0" y="335"/>
                      <a:pt x="152" y="578"/>
                      <a:pt x="213" y="791"/>
                    </a:cubicBezTo>
                    <a:cubicBezTo>
                      <a:pt x="238" y="891"/>
                      <a:pt x="347" y="950"/>
                      <a:pt x="452" y="950"/>
                    </a:cubicBezTo>
                    <a:cubicBezTo>
                      <a:pt x="474" y="950"/>
                      <a:pt x="496" y="948"/>
                      <a:pt x="517" y="943"/>
                    </a:cubicBezTo>
                    <a:cubicBezTo>
                      <a:pt x="638" y="882"/>
                      <a:pt x="699" y="760"/>
                      <a:pt x="699" y="639"/>
                    </a:cubicBezTo>
                    <a:cubicBezTo>
                      <a:pt x="669" y="304"/>
                      <a:pt x="395" y="61"/>
                      <a:pt x="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93" name="Google Shape;17793;p18"/>
              <p:cNvSpPr/>
              <p:nvPr/>
            </p:nvSpPr>
            <p:spPr>
              <a:xfrm>
                <a:off x="6562700" y="3439550"/>
                <a:ext cx="152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943" extrusionOk="0">
                    <a:moveTo>
                      <a:pt x="608" y="1"/>
                    </a:moveTo>
                    <a:cubicBezTo>
                      <a:pt x="244" y="1"/>
                      <a:pt x="0" y="152"/>
                      <a:pt x="31" y="517"/>
                    </a:cubicBezTo>
                    <a:cubicBezTo>
                      <a:pt x="61" y="912"/>
                      <a:pt x="304" y="943"/>
                      <a:pt x="608" y="943"/>
                    </a:cubicBezTo>
                    <a:lnTo>
                      <a:pt x="60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94" name="Google Shape;17794;p18"/>
              <p:cNvSpPr/>
              <p:nvPr/>
            </p:nvSpPr>
            <p:spPr>
              <a:xfrm>
                <a:off x="6540650" y="3513150"/>
                <a:ext cx="1902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04" extrusionOk="0">
                    <a:moveTo>
                      <a:pt x="426" y="1"/>
                    </a:moveTo>
                    <a:cubicBezTo>
                      <a:pt x="407" y="1"/>
                      <a:pt x="387" y="2"/>
                      <a:pt x="366" y="5"/>
                    </a:cubicBezTo>
                    <a:cubicBezTo>
                      <a:pt x="153" y="35"/>
                      <a:pt x="1" y="248"/>
                      <a:pt x="62" y="461"/>
                    </a:cubicBezTo>
                    <a:cubicBezTo>
                      <a:pt x="62" y="643"/>
                      <a:pt x="214" y="704"/>
                      <a:pt x="366" y="704"/>
                    </a:cubicBezTo>
                    <a:cubicBezTo>
                      <a:pt x="670" y="704"/>
                      <a:pt x="761" y="552"/>
                      <a:pt x="761" y="309"/>
                    </a:cubicBezTo>
                    <a:cubicBezTo>
                      <a:pt x="733" y="142"/>
                      <a:pt x="629" y="1"/>
                      <a:pt x="4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95" name="Google Shape;17795;p18"/>
              <p:cNvSpPr/>
              <p:nvPr/>
            </p:nvSpPr>
            <p:spPr>
              <a:xfrm>
                <a:off x="7033825" y="3523475"/>
                <a:ext cx="23600" cy="17175"/>
              </a:xfrm>
              <a:custGeom>
                <a:avLst/>
                <a:gdLst/>
                <a:ahLst/>
                <a:cxnLst/>
                <a:rect l="l" t="t" r="r" b="b"/>
                <a:pathLst>
                  <a:path w="944" h="687" extrusionOk="0">
                    <a:moveTo>
                      <a:pt x="366" y="1"/>
                    </a:moveTo>
                    <a:cubicBezTo>
                      <a:pt x="284" y="1"/>
                      <a:pt x="204" y="40"/>
                      <a:pt x="153" y="109"/>
                    </a:cubicBezTo>
                    <a:cubicBezTo>
                      <a:pt x="31" y="200"/>
                      <a:pt x="1" y="382"/>
                      <a:pt x="62" y="534"/>
                    </a:cubicBezTo>
                    <a:cubicBezTo>
                      <a:pt x="153" y="686"/>
                      <a:pt x="305" y="686"/>
                      <a:pt x="457" y="686"/>
                    </a:cubicBezTo>
                    <a:cubicBezTo>
                      <a:pt x="666" y="656"/>
                      <a:pt x="846" y="508"/>
                      <a:pt x="910" y="301"/>
                    </a:cubicBezTo>
                    <a:lnTo>
                      <a:pt x="910" y="301"/>
                    </a:lnTo>
                    <a:lnTo>
                      <a:pt x="943" y="321"/>
                    </a:lnTo>
                    <a:lnTo>
                      <a:pt x="913" y="291"/>
                    </a:lnTo>
                    <a:cubicBezTo>
                      <a:pt x="912" y="294"/>
                      <a:pt x="911" y="298"/>
                      <a:pt x="910" y="301"/>
                    </a:cubicBezTo>
                    <a:lnTo>
                      <a:pt x="910" y="301"/>
                    </a:lnTo>
                    <a:lnTo>
                      <a:pt x="548" y="78"/>
                    </a:lnTo>
                    <a:cubicBezTo>
                      <a:pt x="495" y="25"/>
                      <a:pt x="430" y="1"/>
                      <a:pt x="3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96" name="Google Shape;17796;p18"/>
              <p:cNvSpPr/>
              <p:nvPr/>
            </p:nvSpPr>
            <p:spPr>
              <a:xfrm>
                <a:off x="6876525" y="3381800"/>
                <a:ext cx="22825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52" extrusionOk="0">
                    <a:moveTo>
                      <a:pt x="244" y="0"/>
                    </a:moveTo>
                    <a:lnTo>
                      <a:pt x="244" y="0"/>
                    </a:lnTo>
                    <a:cubicBezTo>
                      <a:pt x="1" y="700"/>
                      <a:pt x="1" y="700"/>
                      <a:pt x="913" y="852"/>
                    </a:cubicBezTo>
                    <a:cubicBezTo>
                      <a:pt x="548" y="517"/>
                      <a:pt x="518" y="213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97" name="Google Shape;17797;p18"/>
              <p:cNvSpPr/>
              <p:nvPr/>
            </p:nvSpPr>
            <p:spPr>
              <a:xfrm>
                <a:off x="6546750" y="3479075"/>
                <a:ext cx="19775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91" h="735" extrusionOk="0">
                    <a:moveTo>
                      <a:pt x="213" y="0"/>
                    </a:moveTo>
                    <a:cubicBezTo>
                      <a:pt x="91" y="0"/>
                      <a:pt x="0" y="122"/>
                      <a:pt x="31" y="243"/>
                    </a:cubicBezTo>
                    <a:cubicBezTo>
                      <a:pt x="61" y="517"/>
                      <a:pt x="274" y="730"/>
                      <a:pt x="578" y="730"/>
                    </a:cubicBezTo>
                    <a:cubicBezTo>
                      <a:pt x="590" y="733"/>
                      <a:pt x="603" y="734"/>
                      <a:pt x="615" y="734"/>
                    </a:cubicBezTo>
                    <a:cubicBezTo>
                      <a:pt x="717" y="734"/>
                      <a:pt x="790" y="623"/>
                      <a:pt x="790" y="486"/>
                    </a:cubicBezTo>
                    <a:cubicBezTo>
                      <a:pt x="669" y="274"/>
                      <a:pt x="517" y="3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98" name="Google Shape;17798;p18"/>
              <p:cNvSpPr/>
              <p:nvPr/>
            </p:nvSpPr>
            <p:spPr>
              <a:xfrm>
                <a:off x="6840050" y="3544025"/>
                <a:ext cx="25100" cy="2397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959" extrusionOk="0">
                    <a:moveTo>
                      <a:pt x="548" y="1"/>
                    </a:moveTo>
                    <a:cubicBezTo>
                      <a:pt x="518" y="1"/>
                      <a:pt x="487" y="16"/>
                      <a:pt x="457" y="47"/>
                    </a:cubicBezTo>
                    <a:cubicBezTo>
                      <a:pt x="305" y="320"/>
                      <a:pt x="1" y="563"/>
                      <a:pt x="92" y="958"/>
                    </a:cubicBezTo>
                    <a:cubicBezTo>
                      <a:pt x="207" y="920"/>
                      <a:pt x="323" y="809"/>
                      <a:pt x="438" y="809"/>
                    </a:cubicBezTo>
                    <a:cubicBezTo>
                      <a:pt x="505" y="809"/>
                      <a:pt x="572" y="846"/>
                      <a:pt x="639" y="958"/>
                    </a:cubicBezTo>
                    <a:cubicBezTo>
                      <a:pt x="1004" y="654"/>
                      <a:pt x="761" y="350"/>
                      <a:pt x="639" y="47"/>
                    </a:cubicBezTo>
                    <a:cubicBezTo>
                      <a:pt x="609" y="16"/>
                      <a:pt x="578" y="1"/>
                      <a:pt x="5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99" name="Google Shape;17799;p18"/>
              <p:cNvSpPr/>
              <p:nvPr/>
            </p:nvSpPr>
            <p:spPr>
              <a:xfrm>
                <a:off x="6574100" y="3205500"/>
                <a:ext cx="16750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925" extrusionOk="0">
                    <a:moveTo>
                      <a:pt x="274" y="1"/>
                    </a:moveTo>
                    <a:cubicBezTo>
                      <a:pt x="244" y="31"/>
                      <a:pt x="152" y="31"/>
                      <a:pt x="122" y="92"/>
                    </a:cubicBezTo>
                    <a:cubicBezTo>
                      <a:pt x="0" y="244"/>
                      <a:pt x="183" y="821"/>
                      <a:pt x="426" y="913"/>
                    </a:cubicBezTo>
                    <a:cubicBezTo>
                      <a:pt x="442" y="921"/>
                      <a:pt x="461" y="924"/>
                      <a:pt x="480" y="924"/>
                    </a:cubicBezTo>
                    <a:cubicBezTo>
                      <a:pt x="533" y="924"/>
                      <a:pt x="594" y="896"/>
                      <a:pt x="639" y="852"/>
                    </a:cubicBezTo>
                    <a:cubicBezTo>
                      <a:pt x="669" y="517"/>
                      <a:pt x="548" y="213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00" name="Google Shape;17800;p18"/>
              <p:cNvSpPr/>
              <p:nvPr/>
            </p:nvSpPr>
            <p:spPr>
              <a:xfrm>
                <a:off x="6678200" y="3442750"/>
                <a:ext cx="25100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663" extrusionOk="0">
                    <a:moveTo>
                      <a:pt x="644" y="1"/>
                    </a:moveTo>
                    <a:cubicBezTo>
                      <a:pt x="569" y="1"/>
                      <a:pt x="493" y="49"/>
                      <a:pt x="426" y="116"/>
                    </a:cubicBezTo>
                    <a:lnTo>
                      <a:pt x="1" y="450"/>
                    </a:lnTo>
                    <a:cubicBezTo>
                      <a:pt x="21" y="446"/>
                      <a:pt x="41" y="444"/>
                      <a:pt x="60" y="444"/>
                    </a:cubicBezTo>
                    <a:cubicBezTo>
                      <a:pt x="191" y="444"/>
                      <a:pt x="317" y="527"/>
                      <a:pt x="396" y="632"/>
                    </a:cubicBezTo>
                    <a:lnTo>
                      <a:pt x="548" y="632"/>
                    </a:lnTo>
                    <a:cubicBezTo>
                      <a:pt x="700" y="602"/>
                      <a:pt x="882" y="663"/>
                      <a:pt x="943" y="511"/>
                    </a:cubicBezTo>
                    <a:cubicBezTo>
                      <a:pt x="1004" y="359"/>
                      <a:pt x="943" y="268"/>
                      <a:pt x="821" y="116"/>
                    </a:cubicBezTo>
                    <a:cubicBezTo>
                      <a:pt x="766" y="33"/>
                      <a:pt x="705" y="1"/>
                      <a:pt x="6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01" name="Google Shape;17801;p18"/>
              <p:cNvSpPr/>
              <p:nvPr/>
            </p:nvSpPr>
            <p:spPr>
              <a:xfrm>
                <a:off x="6714675" y="3538450"/>
                <a:ext cx="2055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12" extrusionOk="0">
                    <a:moveTo>
                      <a:pt x="287" y="1"/>
                    </a:moveTo>
                    <a:cubicBezTo>
                      <a:pt x="143" y="1"/>
                      <a:pt x="54" y="142"/>
                      <a:pt x="31" y="300"/>
                    </a:cubicBezTo>
                    <a:cubicBezTo>
                      <a:pt x="1" y="513"/>
                      <a:pt x="153" y="604"/>
                      <a:pt x="365" y="604"/>
                    </a:cubicBezTo>
                    <a:cubicBezTo>
                      <a:pt x="386" y="609"/>
                      <a:pt x="408" y="612"/>
                      <a:pt x="430" y="612"/>
                    </a:cubicBezTo>
                    <a:cubicBezTo>
                      <a:pt x="537" y="612"/>
                      <a:pt x="655" y="553"/>
                      <a:pt x="730" y="452"/>
                    </a:cubicBezTo>
                    <a:cubicBezTo>
                      <a:pt x="760" y="452"/>
                      <a:pt x="791" y="421"/>
                      <a:pt x="791" y="391"/>
                    </a:cubicBezTo>
                    <a:cubicBezTo>
                      <a:pt x="821" y="330"/>
                      <a:pt x="791" y="300"/>
                      <a:pt x="730" y="270"/>
                    </a:cubicBezTo>
                    <a:cubicBezTo>
                      <a:pt x="669" y="178"/>
                      <a:pt x="578" y="118"/>
                      <a:pt x="457" y="57"/>
                    </a:cubicBezTo>
                    <a:cubicBezTo>
                      <a:pt x="394" y="18"/>
                      <a:pt x="337" y="1"/>
                      <a:pt x="2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02" name="Google Shape;17802;p18"/>
              <p:cNvSpPr/>
              <p:nvPr/>
            </p:nvSpPr>
            <p:spPr>
              <a:xfrm>
                <a:off x="6827900" y="3457800"/>
                <a:ext cx="19775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760" extrusionOk="0">
                    <a:moveTo>
                      <a:pt x="365" y="0"/>
                    </a:moveTo>
                    <a:cubicBezTo>
                      <a:pt x="1" y="213"/>
                      <a:pt x="1" y="456"/>
                      <a:pt x="213" y="760"/>
                    </a:cubicBezTo>
                    <a:cubicBezTo>
                      <a:pt x="267" y="752"/>
                      <a:pt x="320" y="752"/>
                      <a:pt x="371" y="752"/>
                    </a:cubicBezTo>
                    <a:lnTo>
                      <a:pt x="371" y="752"/>
                    </a:lnTo>
                    <a:cubicBezTo>
                      <a:pt x="525" y="752"/>
                      <a:pt x="662" y="752"/>
                      <a:pt x="730" y="547"/>
                    </a:cubicBezTo>
                    <a:cubicBezTo>
                      <a:pt x="791" y="274"/>
                      <a:pt x="578" y="122"/>
                      <a:pt x="3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03" name="Google Shape;17803;p18"/>
              <p:cNvSpPr/>
              <p:nvPr/>
            </p:nvSpPr>
            <p:spPr>
              <a:xfrm>
                <a:off x="6631850" y="3335450"/>
                <a:ext cx="22825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578" extrusionOk="0">
                    <a:moveTo>
                      <a:pt x="213" y="0"/>
                    </a:moveTo>
                    <a:cubicBezTo>
                      <a:pt x="0" y="395"/>
                      <a:pt x="244" y="487"/>
                      <a:pt x="517" y="578"/>
                    </a:cubicBezTo>
                    <a:cubicBezTo>
                      <a:pt x="700" y="517"/>
                      <a:pt x="912" y="487"/>
                      <a:pt x="912" y="274"/>
                    </a:cubicBezTo>
                    <a:cubicBezTo>
                      <a:pt x="912" y="61"/>
                      <a:pt x="730" y="0"/>
                      <a:pt x="5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04" name="Google Shape;17804;p18"/>
              <p:cNvSpPr/>
              <p:nvPr/>
            </p:nvSpPr>
            <p:spPr>
              <a:xfrm>
                <a:off x="6846150" y="3528250"/>
                <a:ext cx="20525" cy="169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678" extrusionOk="0">
                    <a:moveTo>
                      <a:pt x="399" y="1"/>
                    </a:moveTo>
                    <a:cubicBezTo>
                      <a:pt x="377" y="1"/>
                      <a:pt x="356" y="3"/>
                      <a:pt x="334" y="9"/>
                    </a:cubicBezTo>
                    <a:cubicBezTo>
                      <a:pt x="122" y="70"/>
                      <a:pt x="0" y="282"/>
                      <a:pt x="61" y="465"/>
                    </a:cubicBezTo>
                    <a:cubicBezTo>
                      <a:pt x="61" y="556"/>
                      <a:pt x="152" y="617"/>
                      <a:pt x="213" y="678"/>
                    </a:cubicBezTo>
                    <a:lnTo>
                      <a:pt x="395" y="678"/>
                    </a:lnTo>
                    <a:cubicBezTo>
                      <a:pt x="608" y="556"/>
                      <a:pt x="821" y="434"/>
                      <a:pt x="638" y="130"/>
                    </a:cubicBezTo>
                    <a:cubicBezTo>
                      <a:pt x="588" y="55"/>
                      <a:pt x="497" y="1"/>
                      <a:pt x="3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05" name="Google Shape;17805;p18"/>
              <p:cNvSpPr/>
              <p:nvPr/>
            </p:nvSpPr>
            <p:spPr>
              <a:xfrm>
                <a:off x="6606075" y="3654500"/>
                <a:ext cx="17450" cy="16175"/>
              </a:xfrm>
              <a:custGeom>
                <a:avLst/>
                <a:gdLst/>
                <a:ahLst/>
                <a:cxnLst/>
                <a:rect l="l" t="t" r="r" b="b"/>
                <a:pathLst>
                  <a:path w="698" h="647" extrusionOk="0">
                    <a:moveTo>
                      <a:pt x="376" y="1"/>
                    </a:moveTo>
                    <a:cubicBezTo>
                      <a:pt x="211" y="1"/>
                      <a:pt x="56" y="142"/>
                      <a:pt x="28" y="308"/>
                    </a:cubicBezTo>
                    <a:cubicBezTo>
                      <a:pt x="0" y="477"/>
                      <a:pt x="128" y="646"/>
                      <a:pt x="292" y="646"/>
                    </a:cubicBezTo>
                    <a:cubicBezTo>
                      <a:pt x="305" y="646"/>
                      <a:pt x="319" y="645"/>
                      <a:pt x="332" y="643"/>
                    </a:cubicBezTo>
                    <a:cubicBezTo>
                      <a:pt x="515" y="643"/>
                      <a:pt x="667" y="491"/>
                      <a:pt x="667" y="308"/>
                    </a:cubicBezTo>
                    <a:cubicBezTo>
                      <a:pt x="697" y="156"/>
                      <a:pt x="576" y="4"/>
                      <a:pt x="424" y="4"/>
                    </a:cubicBezTo>
                    <a:cubicBezTo>
                      <a:pt x="408" y="2"/>
                      <a:pt x="392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06" name="Google Shape;17806;p18"/>
              <p:cNvSpPr/>
              <p:nvPr/>
            </p:nvSpPr>
            <p:spPr>
              <a:xfrm>
                <a:off x="6596125" y="3381600"/>
                <a:ext cx="2360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708" extrusionOk="0">
                    <a:moveTo>
                      <a:pt x="530" y="1"/>
                    </a:moveTo>
                    <a:cubicBezTo>
                      <a:pt x="411" y="1"/>
                      <a:pt x="303" y="100"/>
                      <a:pt x="183" y="160"/>
                    </a:cubicBezTo>
                    <a:lnTo>
                      <a:pt x="1" y="343"/>
                    </a:lnTo>
                    <a:cubicBezTo>
                      <a:pt x="92" y="556"/>
                      <a:pt x="305" y="708"/>
                      <a:pt x="548" y="708"/>
                    </a:cubicBezTo>
                    <a:cubicBezTo>
                      <a:pt x="609" y="616"/>
                      <a:pt x="670" y="556"/>
                      <a:pt x="730" y="525"/>
                    </a:cubicBezTo>
                    <a:cubicBezTo>
                      <a:pt x="913" y="373"/>
                      <a:pt x="943" y="282"/>
                      <a:pt x="730" y="100"/>
                    </a:cubicBezTo>
                    <a:cubicBezTo>
                      <a:pt x="658" y="27"/>
                      <a:pt x="592" y="1"/>
                      <a:pt x="5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07" name="Google Shape;17807;p18"/>
              <p:cNvSpPr/>
              <p:nvPr/>
            </p:nvSpPr>
            <p:spPr>
              <a:xfrm>
                <a:off x="6496600" y="3157625"/>
                <a:ext cx="1672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48" extrusionOk="0">
                    <a:moveTo>
                      <a:pt x="304" y="1"/>
                    </a:moveTo>
                    <a:cubicBezTo>
                      <a:pt x="152" y="1"/>
                      <a:pt x="61" y="92"/>
                      <a:pt x="30" y="244"/>
                    </a:cubicBezTo>
                    <a:cubicBezTo>
                      <a:pt x="0" y="426"/>
                      <a:pt x="122" y="517"/>
                      <a:pt x="304" y="548"/>
                    </a:cubicBezTo>
                    <a:cubicBezTo>
                      <a:pt x="456" y="548"/>
                      <a:pt x="669" y="517"/>
                      <a:pt x="669" y="274"/>
                    </a:cubicBezTo>
                    <a:cubicBezTo>
                      <a:pt x="669" y="92"/>
                      <a:pt x="517" y="1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08" name="Google Shape;17808;p18"/>
              <p:cNvSpPr/>
              <p:nvPr/>
            </p:nvSpPr>
            <p:spPr>
              <a:xfrm>
                <a:off x="6796750" y="3269875"/>
                <a:ext cx="205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774" extrusionOk="0">
                    <a:moveTo>
                      <a:pt x="608" y="0"/>
                    </a:moveTo>
                    <a:cubicBezTo>
                      <a:pt x="545" y="0"/>
                      <a:pt x="448" y="49"/>
                      <a:pt x="365" y="70"/>
                    </a:cubicBezTo>
                    <a:cubicBezTo>
                      <a:pt x="152" y="192"/>
                      <a:pt x="0" y="344"/>
                      <a:pt x="183" y="617"/>
                    </a:cubicBezTo>
                    <a:cubicBezTo>
                      <a:pt x="260" y="713"/>
                      <a:pt x="361" y="773"/>
                      <a:pt x="464" y="773"/>
                    </a:cubicBezTo>
                    <a:cubicBezTo>
                      <a:pt x="523" y="773"/>
                      <a:pt x="583" y="753"/>
                      <a:pt x="639" y="708"/>
                    </a:cubicBezTo>
                    <a:cubicBezTo>
                      <a:pt x="791" y="526"/>
                      <a:pt x="821" y="252"/>
                      <a:pt x="669" y="40"/>
                    </a:cubicBezTo>
                    <a:cubicBezTo>
                      <a:pt x="659" y="11"/>
                      <a:pt x="638" y="0"/>
                      <a:pt x="6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09" name="Google Shape;17809;p18"/>
              <p:cNvSpPr/>
              <p:nvPr/>
            </p:nvSpPr>
            <p:spPr>
              <a:xfrm>
                <a:off x="6667575" y="3590775"/>
                <a:ext cx="21300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548" extrusionOk="0">
                    <a:moveTo>
                      <a:pt x="243" y="0"/>
                    </a:moveTo>
                    <a:lnTo>
                      <a:pt x="243" y="0"/>
                    </a:lnTo>
                    <a:cubicBezTo>
                      <a:pt x="0" y="426"/>
                      <a:pt x="61" y="456"/>
                      <a:pt x="578" y="547"/>
                    </a:cubicBezTo>
                    <a:cubicBezTo>
                      <a:pt x="851" y="91"/>
                      <a:pt x="851" y="61"/>
                      <a:pt x="2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10" name="Google Shape;17810;p18"/>
              <p:cNvSpPr/>
              <p:nvPr/>
            </p:nvSpPr>
            <p:spPr>
              <a:xfrm>
                <a:off x="6646375" y="3063325"/>
                <a:ext cx="17425" cy="15450"/>
              </a:xfrm>
              <a:custGeom>
                <a:avLst/>
                <a:gdLst/>
                <a:ahLst/>
                <a:cxnLst/>
                <a:rect l="l" t="t" r="r" b="b"/>
                <a:pathLst>
                  <a:path w="697" h="618" extrusionOk="0">
                    <a:moveTo>
                      <a:pt x="321" y="1"/>
                    </a:moveTo>
                    <a:cubicBezTo>
                      <a:pt x="130" y="1"/>
                      <a:pt x="1" y="198"/>
                      <a:pt x="58" y="368"/>
                    </a:cubicBezTo>
                    <a:cubicBezTo>
                      <a:pt x="84" y="528"/>
                      <a:pt x="203" y="617"/>
                      <a:pt x="355" y="617"/>
                    </a:cubicBezTo>
                    <a:cubicBezTo>
                      <a:pt x="377" y="617"/>
                      <a:pt x="399" y="615"/>
                      <a:pt x="423" y="612"/>
                    </a:cubicBezTo>
                    <a:cubicBezTo>
                      <a:pt x="574" y="581"/>
                      <a:pt x="696" y="429"/>
                      <a:pt x="666" y="277"/>
                    </a:cubicBezTo>
                    <a:cubicBezTo>
                      <a:pt x="635" y="125"/>
                      <a:pt x="544" y="4"/>
                      <a:pt x="362" y="4"/>
                    </a:cubicBezTo>
                    <a:cubicBezTo>
                      <a:pt x="348" y="2"/>
                      <a:pt x="334" y="1"/>
                      <a:pt x="3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11" name="Google Shape;17811;p18"/>
              <p:cNvSpPr/>
              <p:nvPr/>
            </p:nvSpPr>
            <p:spPr>
              <a:xfrm>
                <a:off x="6888075" y="3351000"/>
                <a:ext cx="1355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542" h="720" extrusionOk="0">
                    <a:moveTo>
                      <a:pt x="172" y="0"/>
                    </a:moveTo>
                    <a:cubicBezTo>
                      <a:pt x="77" y="0"/>
                      <a:pt x="0" y="100"/>
                      <a:pt x="25" y="199"/>
                    </a:cubicBezTo>
                    <a:cubicBezTo>
                      <a:pt x="56" y="442"/>
                      <a:pt x="86" y="685"/>
                      <a:pt x="360" y="716"/>
                    </a:cubicBezTo>
                    <a:cubicBezTo>
                      <a:pt x="376" y="718"/>
                      <a:pt x="390" y="720"/>
                      <a:pt x="404" y="720"/>
                    </a:cubicBezTo>
                    <a:cubicBezTo>
                      <a:pt x="542" y="720"/>
                      <a:pt x="542" y="583"/>
                      <a:pt x="542" y="473"/>
                    </a:cubicBezTo>
                    <a:cubicBezTo>
                      <a:pt x="542" y="260"/>
                      <a:pt x="481" y="47"/>
                      <a:pt x="238" y="17"/>
                    </a:cubicBezTo>
                    <a:cubicBezTo>
                      <a:pt x="216" y="5"/>
                      <a:pt x="193" y="0"/>
                      <a:pt x="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12" name="Google Shape;17812;p18"/>
              <p:cNvSpPr/>
              <p:nvPr/>
            </p:nvSpPr>
            <p:spPr>
              <a:xfrm>
                <a:off x="6638700" y="3577100"/>
                <a:ext cx="2585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913" extrusionOk="0">
                    <a:moveTo>
                      <a:pt x="486" y="0"/>
                    </a:moveTo>
                    <a:cubicBezTo>
                      <a:pt x="304" y="274"/>
                      <a:pt x="0" y="578"/>
                      <a:pt x="304" y="851"/>
                    </a:cubicBezTo>
                    <a:cubicBezTo>
                      <a:pt x="358" y="895"/>
                      <a:pt x="407" y="913"/>
                      <a:pt x="452" y="913"/>
                    </a:cubicBezTo>
                    <a:cubicBezTo>
                      <a:pt x="655" y="913"/>
                      <a:pt x="773" y="531"/>
                      <a:pt x="973" y="456"/>
                    </a:cubicBezTo>
                    <a:cubicBezTo>
                      <a:pt x="1003" y="426"/>
                      <a:pt x="1033" y="395"/>
                      <a:pt x="1033" y="365"/>
                    </a:cubicBezTo>
                    <a:cubicBezTo>
                      <a:pt x="851" y="213"/>
                      <a:pt x="669" y="91"/>
                      <a:pt x="4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13" name="Google Shape;17813;p18"/>
              <p:cNvSpPr/>
              <p:nvPr/>
            </p:nvSpPr>
            <p:spPr>
              <a:xfrm>
                <a:off x="6870450" y="3268450"/>
                <a:ext cx="17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619" extrusionOk="0">
                    <a:moveTo>
                      <a:pt x="318" y="1"/>
                    </a:moveTo>
                    <a:cubicBezTo>
                      <a:pt x="183" y="1"/>
                      <a:pt x="61" y="113"/>
                      <a:pt x="61" y="249"/>
                    </a:cubicBezTo>
                    <a:cubicBezTo>
                      <a:pt x="1" y="431"/>
                      <a:pt x="122" y="613"/>
                      <a:pt x="335" y="613"/>
                    </a:cubicBezTo>
                    <a:cubicBezTo>
                      <a:pt x="351" y="617"/>
                      <a:pt x="366" y="618"/>
                      <a:pt x="382" y="618"/>
                    </a:cubicBezTo>
                    <a:cubicBezTo>
                      <a:pt x="511" y="618"/>
                      <a:pt x="612" y="506"/>
                      <a:pt x="639" y="370"/>
                    </a:cubicBezTo>
                    <a:cubicBezTo>
                      <a:pt x="700" y="157"/>
                      <a:pt x="548" y="6"/>
                      <a:pt x="365" y="6"/>
                    </a:cubicBezTo>
                    <a:cubicBezTo>
                      <a:pt x="350" y="2"/>
                      <a:pt x="334" y="1"/>
                      <a:pt x="3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14" name="Google Shape;17814;p18"/>
              <p:cNvSpPr/>
              <p:nvPr/>
            </p:nvSpPr>
            <p:spPr>
              <a:xfrm>
                <a:off x="6999625" y="3399275"/>
                <a:ext cx="18275" cy="1312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25" extrusionOk="0">
                    <a:moveTo>
                      <a:pt x="335" y="1"/>
                    </a:moveTo>
                    <a:cubicBezTo>
                      <a:pt x="183" y="31"/>
                      <a:pt x="1" y="31"/>
                      <a:pt x="31" y="274"/>
                    </a:cubicBezTo>
                    <a:cubicBezTo>
                      <a:pt x="57" y="453"/>
                      <a:pt x="212" y="525"/>
                      <a:pt x="351" y="525"/>
                    </a:cubicBezTo>
                    <a:cubicBezTo>
                      <a:pt x="377" y="525"/>
                      <a:pt x="402" y="522"/>
                      <a:pt x="427" y="517"/>
                    </a:cubicBezTo>
                    <a:cubicBezTo>
                      <a:pt x="578" y="487"/>
                      <a:pt x="730" y="396"/>
                      <a:pt x="700" y="213"/>
                    </a:cubicBezTo>
                    <a:cubicBezTo>
                      <a:pt x="670" y="61"/>
                      <a:pt x="518" y="1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15" name="Google Shape;17815;p18"/>
              <p:cNvSpPr/>
              <p:nvPr/>
            </p:nvSpPr>
            <p:spPr>
              <a:xfrm>
                <a:off x="7063475" y="3353425"/>
                <a:ext cx="1142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984" extrusionOk="0">
                    <a:moveTo>
                      <a:pt x="189" y="1"/>
                    </a:moveTo>
                    <a:cubicBezTo>
                      <a:pt x="125" y="1"/>
                      <a:pt x="75" y="61"/>
                      <a:pt x="61" y="224"/>
                    </a:cubicBezTo>
                    <a:cubicBezTo>
                      <a:pt x="0" y="497"/>
                      <a:pt x="31" y="771"/>
                      <a:pt x="183" y="983"/>
                    </a:cubicBezTo>
                    <a:cubicBezTo>
                      <a:pt x="456" y="953"/>
                      <a:pt x="426" y="740"/>
                      <a:pt x="456" y="588"/>
                    </a:cubicBezTo>
                    <a:cubicBezTo>
                      <a:pt x="274" y="436"/>
                      <a:pt x="274" y="315"/>
                      <a:pt x="456" y="193"/>
                    </a:cubicBezTo>
                    <a:cubicBezTo>
                      <a:pt x="372" y="92"/>
                      <a:pt x="269" y="1"/>
                      <a:pt x="1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16" name="Google Shape;17816;p18"/>
              <p:cNvSpPr/>
              <p:nvPr/>
            </p:nvSpPr>
            <p:spPr>
              <a:xfrm>
                <a:off x="6895525" y="3253375"/>
                <a:ext cx="12200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488" h="883" extrusionOk="0">
                    <a:moveTo>
                      <a:pt x="214" y="1"/>
                    </a:moveTo>
                    <a:lnTo>
                      <a:pt x="214" y="1"/>
                    </a:lnTo>
                    <a:cubicBezTo>
                      <a:pt x="31" y="365"/>
                      <a:pt x="1" y="609"/>
                      <a:pt x="274" y="882"/>
                    </a:cubicBezTo>
                    <a:cubicBezTo>
                      <a:pt x="487" y="609"/>
                      <a:pt x="457" y="213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17" name="Google Shape;17817;p18"/>
              <p:cNvSpPr/>
              <p:nvPr/>
            </p:nvSpPr>
            <p:spPr>
              <a:xfrm>
                <a:off x="6900850" y="3468275"/>
                <a:ext cx="15225" cy="14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88" extrusionOk="0">
                    <a:moveTo>
                      <a:pt x="290" y="1"/>
                    </a:moveTo>
                    <a:cubicBezTo>
                      <a:pt x="130" y="1"/>
                      <a:pt x="57" y="91"/>
                      <a:pt x="31" y="250"/>
                    </a:cubicBezTo>
                    <a:cubicBezTo>
                      <a:pt x="1" y="402"/>
                      <a:pt x="122" y="554"/>
                      <a:pt x="274" y="584"/>
                    </a:cubicBezTo>
                    <a:cubicBezTo>
                      <a:pt x="290" y="587"/>
                      <a:pt x="305" y="588"/>
                      <a:pt x="320" y="588"/>
                    </a:cubicBezTo>
                    <a:cubicBezTo>
                      <a:pt x="472" y="588"/>
                      <a:pt x="548" y="449"/>
                      <a:pt x="548" y="311"/>
                    </a:cubicBezTo>
                    <a:cubicBezTo>
                      <a:pt x="608" y="189"/>
                      <a:pt x="517" y="37"/>
                      <a:pt x="365" y="7"/>
                    </a:cubicBezTo>
                    <a:cubicBezTo>
                      <a:pt x="338" y="3"/>
                      <a:pt x="313" y="1"/>
                      <a:pt x="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18" name="Google Shape;17818;p18"/>
              <p:cNvSpPr/>
              <p:nvPr/>
            </p:nvSpPr>
            <p:spPr>
              <a:xfrm>
                <a:off x="6783075" y="3267825"/>
                <a:ext cx="22825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82" extrusionOk="0">
                    <a:moveTo>
                      <a:pt x="578" y="0"/>
                    </a:moveTo>
                    <a:cubicBezTo>
                      <a:pt x="426" y="122"/>
                      <a:pt x="304" y="243"/>
                      <a:pt x="183" y="334"/>
                    </a:cubicBezTo>
                    <a:lnTo>
                      <a:pt x="0" y="517"/>
                    </a:lnTo>
                    <a:cubicBezTo>
                      <a:pt x="61" y="669"/>
                      <a:pt x="213" y="821"/>
                      <a:pt x="395" y="882"/>
                    </a:cubicBezTo>
                    <a:lnTo>
                      <a:pt x="730" y="699"/>
                    </a:lnTo>
                    <a:cubicBezTo>
                      <a:pt x="730" y="486"/>
                      <a:pt x="790" y="304"/>
                      <a:pt x="912" y="152"/>
                    </a:cubicBezTo>
                    <a:lnTo>
                      <a:pt x="5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19" name="Google Shape;17819;p18"/>
              <p:cNvSpPr/>
              <p:nvPr/>
            </p:nvSpPr>
            <p:spPr>
              <a:xfrm>
                <a:off x="6712400" y="3479000"/>
                <a:ext cx="15975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65" extrusionOk="0">
                    <a:moveTo>
                      <a:pt x="132" y="1"/>
                    </a:moveTo>
                    <a:cubicBezTo>
                      <a:pt x="119" y="1"/>
                      <a:pt x="106" y="2"/>
                      <a:pt x="92" y="3"/>
                    </a:cubicBezTo>
                    <a:cubicBezTo>
                      <a:pt x="61" y="3"/>
                      <a:pt x="0" y="94"/>
                      <a:pt x="0" y="125"/>
                    </a:cubicBezTo>
                    <a:cubicBezTo>
                      <a:pt x="31" y="368"/>
                      <a:pt x="92" y="611"/>
                      <a:pt x="365" y="641"/>
                    </a:cubicBezTo>
                    <a:cubicBezTo>
                      <a:pt x="411" y="657"/>
                      <a:pt x="456" y="664"/>
                      <a:pt x="502" y="664"/>
                    </a:cubicBezTo>
                    <a:cubicBezTo>
                      <a:pt x="548" y="664"/>
                      <a:pt x="593" y="657"/>
                      <a:pt x="639" y="641"/>
                    </a:cubicBezTo>
                    <a:cubicBezTo>
                      <a:pt x="639" y="611"/>
                      <a:pt x="639" y="550"/>
                      <a:pt x="639" y="489"/>
                    </a:cubicBezTo>
                    <a:lnTo>
                      <a:pt x="548" y="398"/>
                    </a:lnTo>
                    <a:cubicBezTo>
                      <a:pt x="403" y="254"/>
                      <a:pt x="369" y="1"/>
                      <a:pt x="1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0" name="Google Shape;17820;p18"/>
              <p:cNvSpPr/>
              <p:nvPr/>
            </p:nvSpPr>
            <p:spPr>
              <a:xfrm>
                <a:off x="6623500" y="3577700"/>
                <a:ext cx="1370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68" extrusionOk="0">
                    <a:moveTo>
                      <a:pt x="227" y="1"/>
                    </a:moveTo>
                    <a:cubicBezTo>
                      <a:pt x="123" y="1"/>
                      <a:pt x="31" y="87"/>
                      <a:pt x="31" y="219"/>
                    </a:cubicBezTo>
                    <a:cubicBezTo>
                      <a:pt x="0" y="371"/>
                      <a:pt x="31" y="523"/>
                      <a:pt x="213" y="554"/>
                    </a:cubicBezTo>
                    <a:cubicBezTo>
                      <a:pt x="246" y="563"/>
                      <a:pt x="275" y="567"/>
                      <a:pt x="301" y="567"/>
                    </a:cubicBezTo>
                    <a:cubicBezTo>
                      <a:pt x="444" y="567"/>
                      <a:pt x="491" y="439"/>
                      <a:pt x="517" y="310"/>
                    </a:cubicBezTo>
                    <a:cubicBezTo>
                      <a:pt x="547" y="128"/>
                      <a:pt x="456" y="7"/>
                      <a:pt x="274" y="7"/>
                    </a:cubicBezTo>
                    <a:cubicBezTo>
                      <a:pt x="258" y="3"/>
                      <a:pt x="242" y="1"/>
                      <a:pt x="2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1" name="Google Shape;17821;p18"/>
              <p:cNvSpPr/>
              <p:nvPr/>
            </p:nvSpPr>
            <p:spPr>
              <a:xfrm>
                <a:off x="6924400" y="3523025"/>
                <a:ext cx="1295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98" extrusionOk="0">
                    <a:moveTo>
                      <a:pt x="288" y="0"/>
                    </a:moveTo>
                    <a:cubicBezTo>
                      <a:pt x="153" y="0"/>
                      <a:pt x="31" y="112"/>
                      <a:pt x="31" y="248"/>
                    </a:cubicBezTo>
                    <a:cubicBezTo>
                      <a:pt x="1" y="370"/>
                      <a:pt x="122" y="491"/>
                      <a:pt x="244" y="491"/>
                    </a:cubicBezTo>
                    <a:cubicBezTo>
                      <a:pt x="267" y="495"/>
                      <a:pt x="288" y="497"/>
                      <a:pt x="308" y="497"/>
                    </a:cubicBezTo>
                    <a:cubicBezTo>
                      <a:pt x="441" y="497"/>
                      <a:pt x="491" y="407"/>
                      <a:pt x="518" y="248"/>
                    </a:cubicBezTo>
                    <a:cubicBezTo>
                      <a:pt x="487" y="127"/>
                      <a:pt x="457" y="5"/>
                      <a:pt x="335" y="5"/>
                    </a:cubicBezTo>
                    <a:cubicBezTo>
                      <a:pt x="319" y="2"/>
                      <a:pt x="303" y="0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2" name="Google Shape;17822;p18"/>
              <p:cNvSpPr/>
              <p:nvPr/>
            </p:nvSpPr>
            <p:spPr>
              <a:xfrm>
                <a:off x="6650850" y="3098925"/>
                <a:ext cx="12950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95" extrusionOk="0">
                    <a:moveTo>
                      <a:pt x="274" y="1"/>
                    </a:moveTo>
                    <a:cubicBezTo>
                      <a:pt x="175" y="1"/>
                      <a:pt x="86" y="64"/>
                      <a:pt x="61" y="191"/>
                    </a:cubicBezTo>
                    <a:cubicBezTo>
                      <a:pt x="0" y="312"/>
                      <a:pt x="92" y="495"/>
                      <a:pt x="274" y="495"/>
                    </a:cubicBezTo>
                    <a:cubicBezTo>
                      <a:pt x="395" y="495"/>
                      <a:pt x="517" y="403"/>
                      <a:pt x="517" y="282"/>
                    </a:cubicBezTo>
                    <a:cubicBezTo>
                      <a:pt x="517" y="160"/>
                      <a:pt x="456" y="39"/>
                      <a:pt x="335" y="8"/>
                    </a:cubicBezTo>
                    <a:cubicBezTo>
                      <a:pt x="314" y="3"/>
                      <a:pt x="294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3" name="Google Shape;17823;p18"/>
              <p:cNvSpPr/>
              <p:nvPr/>
            </p:nvSpPr>
            <p:spPr>
              <a:xfrm>
                <a:off x="6550550" y="3251775"/>
                <a:ext cx="12925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517" h="551" extrusionOk="0">
                    <a:moveTo>
                      <a:pt x="265" y="0"/>
                    </a:moveTo>
                    <a:cubicBezTo>
                      <a:pt x="109" y="0"/>
                      <a:pt x="31" y="165"/>
                      <a:pt x="31" y="277"/>
                    </a:cubicBezTo>
                    <a:cubicBezTo>
                      <a:pt x="0" y="399"/>
                      <a:pt x="31" y="521"/>
                      <a:pt x="213" y="551"/>
                    </a:cubicBezTo>
                    <a:cubicBezTo>
                      <a:pt x="365" y="551"/>
                      <a:pt x="486" y="399"/>
                      <a:pt x="486" y="247"/>
                    </a:cubicBezTo>
                    <a:cubicBezTo>
                      <a:pt x="517" y="125"/>
                      <a:pt x="426" y="4"/>
                      <a:pt x="304" y="4"/>
                    </a:cubicBezTo>
                    <a:cubicBezTo>
                      <a:pt x="290" y="2"/>
                      <a:pt x="277" y="0"/>
                      <a:pt x="2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4" name="Google Shape;17824;p18"/>
              <p:cNvSpPr/>
              <p:nvPr/>
            </p:nvSpPr>
            <p:spPr>
              <a:xfrm>
                <a:off x="6552825" y="3121150"/>
                <a:ext cx="14450" cy="1220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488" extrusionOk="0">
                    <a:moveTo>
                      <a:pt x="335" y="1"/>
                    </a:moveTo>
                    <a:cubicBezTo>
                      <a:pt x="213" y="31"/>
                      <a:pt x="61" y="62"/>
                      <a:pt x="31" y="244"/>
                    </a:cubicBezTo>
                    <a:cubicBezTo>
                      <a:pt x="0" y="396"/>
                      <a:pt x="122" y="487"/>
                      <a:pt x="304" y="487"/>
                    </a:cubicBezTo>
                    <a:cubicBezTo>
                      <a:pt x="456" y="487"/>
                      <a:pt x="578" y="366"/>
                      <a:pt x="578" y="214"/>
                    </a:cubicBezTo>
                    <a:cubicBezTo>
                      <a:pt x="578" y="92"/>
                      <a:pt x="487" y="31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5" name="Google Shape;17825;p18"/>
              <p:cNvSpPr/>
              <p:nvPr/>
            </p:nvSpPr>
            <p:spPr>
              <a:xfrm>
                <a:off x="6777000" y="3279975"/>
                <a:ext cx="15200" cy="1380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552" extrusionOk="0">
                    <a:moveTo>
                      <a:pt x="243" y="0"/>
                    </a:moveTo>
                    <a:cubicBezTo>
                      <a:pt x="61" y="152"/>
                      <a:pt x="0" y="365"/>
                      <a:pt x="152" y="487"/>
                    </a:cubicBezTo>
                    <a:cubicBezTo>
                      <a:pt x="219" y="531"/>
                      <a:pt x="282" y="551"/>
                      <a:pt x="341" y="551"/>
                    </a:cubicBezTo>
                    <a:cubicBezTo>
                      <a:pt x="442" y="551"/>
                      <a:pt x="531" y="492"/>
                      <a:pt x="608" y="396"/>
                    </a:cubicBezTo>
                    <a:cubicBezTo>
                      <a:pt x="608" y="183"/>
                      <a:pt x="426" y="0"/>
                      <a:pt x="2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6" name="Google Shape;17826;p18"/>
              <p:cNvSpPr/>
              <p:nvPr/>
            </p:nvSpPr>
            <p:spPr>
              <a:xfrm>
                <a:off x="7030025" y="3673475"/>
                <a:ext cx="12200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92" extrusionOk="0">
                    <a:moveTo>
                      <a:pt x="257" y="1"/>
                    </a:moveTo>
                    <a:cubicBezTo>
                      <a:pt x="123" y="1"/>
                      <a:pt x="1" y="112"/>
                      <a:pt x="1" y="249"/>
                    </a:cubicBezTo>
                    <a:cubicBezTo>
                      <a:pt x="1" y="370"/>
                      <a:pt x="92" y="461"/>
                      <a:pt x="214" y="492"/>
                    </a:cubicBezTo>
                    <a:cubicBezTo>
                      <a:pt x="366" y="492"/>
                      <a:pt x="457" y="400"/>
                      <a:pt x="487" y="249"/>
                    </a:cubicBezTo>
                    <a:cubicBezTo>
                      <a:pt x="457" y="127"/>
                      <a:pt x="426" y="36"/>
                      <a:pt x="305" y="5"/>
                    </a:cubicBezTo>
                    <a:cubicBezTo>
                      <a:pt x="289" y="2"/>
                      <a:pt x="273" y="1"/>
                      <a:pt x="2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7" name="Google Shape;17827;p18"/>
              <p:cNvSpPr/>
              <p:nvPr/>
            </p:nvSpPr>
            <p:spPr>
              <a:xfrm>
                <a:off x="6688850" y="3181750"/>
                <a:ext cx="15225" cy="120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80" extrusionOk="0">
                    <a:moveTo>
                      <a:pt x="274" y="1"/>
                    </a:moveTo>
                    <a:cubicBezTo>
                      <a:pt x="175" y="1"/>
                      <a:pt x="86" y="64"/>
                      <a:pt x="61" y="191"/>
                    </a:cubicBezTo>
                    <a:cubicBezTo>
                      <a:pt x="0" y="373"/>
                      <a:pt x="183" y="434"/>
                      <a:pt x="304" y="464"/>
                    </a:cubicBezTo>
                    <a:cubicBezTo>
                      <a:pt x="339" y="473"/>
                      <a:pt x="375" y="479"/>
                      <a:pt x="408" y="479"/>
                    </a:cubicBezTo>
                    <a:cubicBezTo>
                      <a:pt x="489" y="479"/>
                      <a:pt x="556" y="442"/>
                      <a:pt x="578" y="312"/>
                    </a:cubicBezTo>
                    <a:cubicBezTo>
                      <a:pt x="608" y="130"/>
                      <a:pt x="486" y="39"/>
                      <a:pt x="334" y="8"/>
                    </a:cubicBezTo>
                    <a:cubicBezTo>
                      <a:pt x="314" y="3"/>
                      <a:pt x="294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8" name="Google Shape;17828;p18"/>
              <p:cNvSpPr/>
              <p:nvPr/>
            </p:nvSpPr>
            <p:spPr>
              <a:xfrm>
                <a:off x="6760275" y="3183375"/>
                <a:ext cx="1295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27" extrusionOk="0">
                    <a:moveTo>
                      <a:pt x="289" y="0"/>
                    </a:moveTo>
                    <a:cubicBezTo>
                      <a:pt x="275" y="0"/>
                      <a:pt x="259" y="2"/>
                      <a:pt x="243" y="4"/>
                    </a:cubicBezTo>
                    <a:cubicBezTo>
                      <a:pt x="92" y="4"/>
                      <a:pt x="0" y="156"/>
                      <a:pt x="61" y="308"/>
                    </a:cubicBezTo>
                    <a:cubicBezTo>
                      <a:pt x="61" y="441"/>
                      <a:pt x="176" y="527"/>
                      <a:pt x="307" y="527"/>
                    </a:cubicBezTo>
                    <a:cubicBezTo>
                      <a:pt x="326" y="527"/>
                      <a:pt x="345" y="525"/>
                      <a:pt x="365" y="521"/>
                    </a:cubicBezTo>
                    <a:cubicBezTo>
                      <a:pt x="517" y="491"/>
                      <a:pt x="517" y="399"/>
                      <a:pt x="517" y="278"/>
                    </a:cubicBezTo>
                    <a:cubicBezTo>
                      <a:pt x="517" y="139"/>
                      <a:pt x="441" y="0"/>
                      <a:pt x="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9" name="Google Shape;17829;p18"/>
              <p:cNvSpPr/>
              <p:nvPr/>
            </p:nvSpPr>
            <p:spPr>
              <a:xfrm>
                <a:off x="6812700" y="3641875"/>
                <a:ext cx="12950" cy="145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80" extrusionOk="0">
                    <a:moveTo>
                      <a:pt x="115" y="0"/>
                    </a:moveTo>
                    <a:cubicBezTo>
                      <a:pt x="48" y="0"/>
                      <a:pt x="1" y="62"/>
                      <a:pt x="1" y="266"/>
                    </a:cubicBezTo>
                    <a:cubicBezTo>
                      <a:pt x="1" y="375"/>
                      <a:pt x="73" y="580"/>
                      <a:pt x="240" y="580"/>
                    </a:cubicBezTo>
                    <a:cubicBezTo>
                      <a:pt x="260" y="580"/>
                      <a:pt x="282" y="577"/>
                      <a:pt x="305" y="570"/>
                    </a:cubicBezTo>
                    <a:cubicBezTo>
                      <a:pt x="517" y="540"/>
                      <a:pt x="457" y="297"/>
                      <a:pt x="457" y="115"/>
                    </a:cubicBezTo>
                    <a:lnTo>
                      <a:pt x="457" y="115"/>
                    </a:lnTo>
                    <a:lnTo>
                      <a:pt x="457" y="145"/>
                    </a:lnTo>
                    <a:cubicBezTo>
                      <a:pt x="365" y="145"/>
                      <a:pt x="217" y="0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0" name="Google Shape;17830;p18"/>
              <p:cNvSpPr/>
              <p:nvPr/>
            </p:nvSpPr>
            <p:spPr>
              <a:xfrm>
                <a:off x="7090825" y="3427250"/>
                <a:ext cx="14450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493" extrusionOk="0">
                    <a:moveTo>
                      <a:pt x="287" y="0"/>
                    </a:moveTo>
                    <a:cubicBezTo>
                      <a:pt x="183" y="0"/>
                      <a:pt x="88" y="83"/>
                      <a:pt x="61" y="189"/>
                    </a:cubicBezTo>
                    <a:cubicBezTo>
                      <a:pt x="0" y="401"/>
                      <a:pt x="152" y="493"/>
                      <a:pt x="335" y="493"/>
                    </a:cubicBezTo>
                    <a:cubicBezTo>
                      <a:pt x="456" y="493"/>
                      <a:pt x="578" y="462"/>
                      <a:pt x="578" y="310"/>
                    </a:cubicBezTo>
                    <a:cubicBezTo>
                      <a:pt x="578" y="158"/>
                      <a:pt x="456" y="37"/>
                      <a:pt x="335" y="6"/>
                    </a:cubicBezTo>
                    <a:cubicBezTo>
                      <a:pt x="319" y="2"/>
                      <a:pt x="303" y="0"/>
                      <a:pt x="2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1" name="Google Shape;17831;p18"/>
              <p:cNvSpPr/>
              <p:nvPr/>
            </p:nvSpPr>
            <p:spPr>
              <a:xfrm>
                <a:off x="6599925" y="3331450"/>
                <a:ext cx="1447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501" extrusionOk="0">
                    <a:moveTo>
                      <a:pt x="273" y="1"/>
                    </a:moveTo>
                    <a:cubicBezTo>
                      <a:pt x="175" y="1"/>
                      <a:pt x="87" y="60"/>
                      <a:pt x="62" y="160"/>
                    </a:cubicBezTo>
                    <a:cubicBezTo>
                      <a:pt x="1" y="312"/>
                      <a:pt x="92" y="464"/>
                      <a:pt x="274" y="495"/>
                    </a:cubicBezTo>
                    <a:cubicBezTo>
                      <a:pt x="290" y="499"/>
                      <a:pt x="306" y="501"/>
                      <a:pt x="322" y="501"/>
                    </a:cubicBezTo>
                    <a:cubicBezTo>
                      <a:pt x="426" y="501"/>
                      <a:pt x="522" y="418"/>
                      <a:pt x="548" y="312"/>
                    </a:cubicBezTo>
                    <a:cubicBezTo>
                      <a:pt x="578" y="160"/>
                      <a:pt x="487" y="39"/>
                      <a:pt x="335" y="8"/>
                    </a:cubicBezTo>
                    <a:cubicBezTo>
                      <a:pt x="314" y="3"/>
                      <a:pt x="293" y="1"/>
                      <a:pt x="2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2" name="Google Shape;17832;p18"/>
              <p:cNvSpPr/>
              <p:nvPr/>
            </p:nvSpPr>
            <p:spPr>
              <a:xfrm>
                <a:off x="6870450" y="3472025"/>
                <a:ext cx="18275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00" extrusionOk="0">
                    <a:moveTo>
                      <a:pt x="548" y="1"/>
                    </a:moveTo>
                    <a:cubicBezTo>
                      <a:pt x="347" y="1"/>
                      <a:pt x="153" y="64"/>
                      <a:pt x="1" y="191"/>
                    </a:cubicBezTo>
                    <a:cubicBezTo>
                      <a:pt x="55" y="382"/>
                      <a:pt x="183" y="499"/>
                      <a:pt x="363" y="499"/>
                    </a:cubicBezTo>
                    <a:cubicBezTo>
                      <a:pt x="383" y="499"/>
                      <a:pt x="405" y="498"/>
                      <a:pt x="426" y="495"/>
                    </a:cubicBezTo>
                    <a:cubicBezTo>
                      <a:pt x="609" y="434"/>
                      <a:pt x="730" y="221"/>
                      <a:pt x="669" y="9"/>
                    </a:cubicBezTo>
                    <a:cubicBezTo>
                      <a:pt x="629" y="3"/>
                      <a:pt x="588" y="1"/>
                      <a:pt x="5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3" name="Google Shape;17833;p18"/>
              <p:cNvSpPr/>
              <p:nvPr/>
            </p:nvSpPr>
            <p:spPr>
              <a:xfrm>
                <a:off x="7008750" y="3436525"/>
                <a:ext cx="2435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35" extrusionOk="0">
                    <a:moveTo>
                      <a:pt x="517" y="0"/>
                    </a:moveTo>
                    <a:cubicBezTo>
                      <a:pt x="345" y="0"/>
                      <a:pt x="187" y="108"/>
                      <a:pt x="1" y="243"/>
                    </a:cubicBezTo>
                    <a:cubicBezTo>
                      <a:pt x="153" y="304"/>
                      <a:pt x="320" y="334"/>
                      <a:pt x="487" y="334"/>
                    </a:cubicBezTo>
                    <a:cubicBezTo>
                      <a:pt x="654" y="334"/>
                      <a:pt x="821" y="304"/>
                      <a:pt x="973" y="243"/>
                    </a:cubicBezTo>
                    <a:cubicBezTo>
                      <a:pt x="798" y="68"/>
                      <a:pt x="653" y="0"/>
                      <a:pt x="5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4" name="Google Shape;17834;p18"/>
              <p:cNvSpPr/>
              <p:nvPr/>
            </p:nvSpPr>
            <p:spPr>
              <a:xfrm>
                <a:off x="6523175" y="3545175"/>
                <a:ext cx="13650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46" h="493" extrusionOk="0">
                    <a:moveTo>
                      <a:pt x="274" y="1"/>
                    </a:moveTo>
                    <a:cubicBezTo>
                      <a:pt x="122" y="1"/>
                      <a:pt x="1" y="152"/>
                      <a:pt x="31" y="304"/>
                    </a:cubicBezTo>
                    <a:cubicBezTo>
                      <a:pt x="31" y="410"/>
                      <a:pt x="123" y="493"/>
                      <a:pt x="227" y="493"/>
                    </a:cubicBezTo>
                    <a:cubicBezTo>
                      <a:pt x="242" y="493"/>
                      <a:pt x="258" y="491"/>
                      <a:pt x="274" y="487"/>
                    </a:cubicBezTo>
                    <a:cubicBezTo>
                      <a:pt x="288" y="489"/>
                      <a:pt x="301" y="491"/>
                      <a:pt x="313" y="491"/>
                    </a:cubicBezTo>
                    <a:cubicBezTo>
                      <a:pt x="446" y="491"/>
                      <a:pt x="545" y="352"/>
                      <a:pt x="518" y="213"/>
                    </a:cubicBezTo>
                    <a:cubicBezTo>
                      <a:pt x="487" y="92"/>
                      <a:pt x="396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5" name="Google Shape;17835;p18"/>
              <p:cNvSpPr/>
              <p:nvPr/>
            </p:nvSpPr>
            <p:spPr>
              <a:xfrm>
                <a:off x="6650850" y="3574550"/>
                <a:ext cx="13700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476" extrusionOk="0">
                    <a:moveTo>
                      <a:pt x="294" y="1"/>
                    </a:moveTo>
                    <a:cubicBezTo>
                      <a:pt x="222" y="1"/>
                      <a:pt x="128" y="38"/>
                      <a:pt x="0" y="102"/>
                    </a:cubicBezTo>
                    <a:cubicBezTo>
                      <a:pt x="0" y="402"/>
                      <a:pt x="185" y="476"/>
                      <a:pt x="403" y="476"/>
                    </a:cubicBezTo>
                    <a:cubicBezTo>
                      <a:pt x="450" y="476"/>
                      <a:pt x="499" y="472"/>
                      <a:pt x="547" y="467"/>
                    </a:cubicBezTo>
                    <a:cubicBezTo>
                      <a:pt x="488" y="131"/>
                      <a:pt x="429" y="1"/>
                      <a:pt x="2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6" name="Google Shape;17836;p18"/>
              <p:cNvSpPr/>
              <p:nvPr/>
            </p:nvSpPr>
            <p:spPr>
              <a:xfrm>
                <a:off x="6956325" y="3527500"/>
                <a:ext cx="12175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38" extrusionOk="0">
                    <a:moveTo>
                      <a:pt x="260" y="1"/>
                    </a:moveTo>
                    <a:cubicBezTo>
                      <a:pt x="144" y="1"/>
                      <a:pt x="56" y="60"/>
                      <a:pt x="31" y="160"/>
                    </a:cubicBezTo>
                    <a:cubicBezTo>
                      <a:pt x="0" y="312"/>
                      <a:pt x="0" y="434"/>
                      <a:pt x="183" y="434"/>
                    </a:cubicBezTo>
                    <a:cubicBezTo>
                      <a:pt x="199" y="437"/>
                      <a:pt x="214" y="438"/>
                      <a:pt x="229" y="438"/>
                    </a:cubicBezTo>
                    <a:cubicBezTo>
                      <a:pt x="381" y="438"/>
                      <a:pt x="459" y="302"/>
                      <a:pt x="487" y="191"/>
                    </a:cubicBezTo>
                    <a:cubicBezTo>
                      <a:pt x="487" y="69"/>
                      <a:pt x="426" y="39"/>
                      <a:pt x="335" y="8"/>
                    </a:cubicBezTo>
                    <a:cubicBezTo>
                      <a:pt x="309" y="3"/>
                      <a:pt x="284" y="1"/>
                      <a:pt x="2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7" name="Google Shape;17837;p18"/>
              <p:cNvSpPr/>
              <p:nvPr/>
            </p:nvSpPr>
            <p:spPr>
              <a:xfrm>
                <a:off x="6824100" y="3426450"/>
                <a:ext cx="22825" cy="13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555" extrusionOk="0">
                    <a:moveTo>
                      <a:pt x="461" y="0"/>
                    </a:moveTo>
                    <a:cubicBezTo>
                      <a:pt x="429" y="0"/>
                      <a:pt x="397" y="3"/>
                      <a:pt x="365" y="8"/>
                    </a:cubicBezTo>
                    <a:lnTo>
                      <a:pt x="1" y="8"/>
                    </a:lnTo>
                    <a:cubicBezTo>
                      <a:pt x="61" y="160"/>
                      <a:pt x="122" y="373"/>
                      <a:pt x="183" y="555"/>
                    </a:cubicBezTo>
                    <a:cubicBezTo>
                      <a:pt x="261" y="535"/>
                      <a:pt x="339" y="453"/>
                      <a:pt x="417" y="453"/>
                    </a:cubicBezTo>
                    <a:cubicBezTo>
                      <a:pt x="461" y="453"/>
                      <a:pt x="504" y="479"/>
                      <a:pt x="548" y="555"/>
                    </a:cubicBezTo>
                    <a:lnTo>
                      <a:pt x="912" y="373"/>
                    </a:lnTo>
                    <a:lnTo>
                      <a:pt x="912" y="160"/>
                    </a:lnTo>
                    <a:cubicBezTo>
                      <a:pt x="787" y="59"/>
                      <a:pt x="619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8" name="Google Shape;17838;p18"/>
              <p:cNvSpPr/>
              <p:nvPr/>
            </p:nvSpPr>
            <p:spPr>
              <a:xfrm>
                <a:off x="6722275" y="3186350"/>
                <a:ext cx="12950" cy="112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49" extrusionOk="0">
                    <a:moveTo>
                      <a:pt x="290" y="1"/>
                    </a:moveTo>
                    <a:cubicBezTo>
                      <a:pt x="275" y="1"/>
                      <a:pt x="260" y="3"/>
                      <a:pt x="244" y="7"/>
                    </a:cubicBezTo>
                    <a:cubicBezTo>
                      <a:pt x="92" y="7"/>
                      <a:pt x="1" y="98"/>
                      <a:pt x="1" y="220"/>
                    </a:cubicBezTo>
                    <a:cubicBezTo>
                      <a:pt x="1" y="344"/>
                      <a:pt x="103" y="448"/>
                      <a:pt x="223" y="448"/>
                    </a:cubicBezTo>
                    <a:cubicBezTo>
                      <a:pt x="250" y="448"/>
                      <a:pt x="277" y="443"/>
                      <a:pt x="305" y="432"/>
                    </a:cubicBezTo>
                    <a:cubicBezTo>
                      <a:pt x="426" y="402"/>
                      <a:pt x="517" y="311"/>
                      <a:pt x="487" y="189"/>
                    </a:cubicBezTo>
                    <a:cubicBezTo>
                      <a:pt x="460" y="84"/>
                      <a:pt x="388" y="1"/>
                      <a:pt x="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9" name="Google Shape;17839;p18"/>
              <p:cNvSpPr/>
              <p:nvPr/>
            </p:nvSpPr>
            <p:spPr>
              <a:xfrm>
                <a:off x="6761025" y="3297350"/>
                <a:ext cx="12875" cy="124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497" extrusionOk="0">
                    <a:moveTo>
                      <a:pt x="283" y="1"/>
                    </a:moveTo>
                    <a:cubicBezTo>
                      <a:pt x="270" y="1"/>
                      <a:pt x="257" y="2"/>
                      <a:pt x="244" y="5"/>
                    </a:cubicBezTo>
                    <a:cubicBezTo>
                      <a:pt x="92" y="5"/>
                      <a:pt x="1" y="96"/>
                      <a:pt x="1" y="248"/>
                    </a:cubicBezTo>
                    <a:cubicBezTo>
                      <a:pt x="1" y="369"/>
                      <a:pt x="92" y="460"/>
                      <a:pt x="213" y="491"/>
                    </a:cubicBezTo>
                    <a:cubicBezTo>
                      <a:pt x="229" y="495"/>
                      <a:pt x="245" y="497"/>
                      <a:pt x="261" y="497"/>
                    </a:cubicBezTo>
                    <a:cubicBezTo>
                      <a:pt x="365" y="497"/>
                      <a:pt x="461" y="414"/>
                      <a:pt x="487" y="309"/>
                    </a:cubicBezTo>
                    <a:cubicBezTo>
                      <a:pt x="515" y="142"/>
                      <a:pt x="416" y="1"/>
                      <a:pt x="2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0" name="Google Shape;17840;p18"/>
              <p:cNvSpPr/>
              <p:nvPr/>
            </p:nvSpPr>
            <p:spPr>
              <a:xfrm>
                <a:off x="6766350" y="2976775"/>
                <a:ext cx="11425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62" extrusionOk="0">
                    <a:moveTo>
                      <a:pt x="244" y="1"/>
                    </a:moveTo>
                    <a:cubicBezTo>
                      <a:pt x="122" y="31"/>
                      <a:pt x="31" y="122"/>
                      <a:pt x="0" y="244"/>
                    </a:cubicBezTo>
                    <a:cubicBezTo>
                      <a:pt x="0" y="353"/>
                      <a:pt x="73" y="461"/>
                      <a:pt x="198" y="461"/>
                    </a:cubicBezTo>
                    <a:cubicBezTo>
                      <a:pt x="212" y="461"/>
                      <a:pt x="228" y="460"/>
                      <a:pt x="244" y="457"/>
                    </a:cubicBezTo>
                    <a:cubicBezTo>
                      <a:pt x="365" y="457"/>
                      <a:pt x="456" y="365"/>
                      <a:pt x="456" y="244"/>
                    </a:cubicBezTo>
                    <a:cubicBezTo>
                      <a:pt x="456" y="92"/>
                      <a:pt x="396" y="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1" name="Google Shape;17841;p18"/>
              <p:cNvSpPr/>
              <p:nvPr/>
            </p:nvSpPr>
            <p:spPr>
              <a:xfrm>
                <a:off x="6894000" y="3231350"/>
                <a:ext cx="11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57" extrusionOk="0">
                    <a:moveTo>
                      <a:pt x="244" y="0"/>
                    </a:moveTo>
                    <a:cubicBezTo>
                      <a:pt x="123" y="0"/>
                      <a:pt x="1" y="61"/>
                      <a:pt x="1" y="213"/>
                    </a:cubicBezTo>
                    <a:cubicBezTo>
                      <a:pt x="31" y="334"/>
                      <a:pt x="123" y="426"/>
                      <a:pt x="244" y="456"/>
                    </a:cubicBezTo>
                    <a:cubicBezTo>
                      <a:pt x="396" y="456"/>
                      <a:pt x="457" y="365"/>
                      <a:pt x="457" y="213"/>
                    </a:cubicBezTo>
                    <a:cubicBezTo>
                      <a:pt x="457" y="91"/>
                      <a:pt x="366" y="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2" name="Google Shape;17842;p18"/>
              <p:cNvSpPr/>
              <p:nvPr/>
            </p:nvSpPr>
            <p:spPr>
              <a:xfrm>
                <a:off x="7144775" y="3267825"/>
                <a:ext cx="11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57" extrusionOk="0">
                    <a:moveTo>
                      <a:pt x="244" y="0"/>
                    </a:moveTo>
                    <a:cubicBezTo>
                      <a:pt x="92" y="0"/>
                      <a:pt x="1" y="61"/>
                      <a:pt x="1" y="213"/>
                    </a:cubicBezTo>
                    <a:cubicBezTo>
                      <a:pt x="31" y="334"/>
                      <a:pt x="122" y="426"/>
                      <a:pt x="244" y="456"/>
                    </a:cubicBezTo>
                    <a:cubicBezTo>
                      <a:pt x="396" y="456"/>
                      <a:pt x="456" y="365"/>
                      <a:pt x="456" y="213"/>
                    </a:cubicBezTo>
                    <a:cubicBezTo>
                      <a:pt x="456" y="91"/>
                      <a:pt x="365" y="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3" name="Google Shape;17843;p18"/>
              <p:cNvSpPr/>
              <p:nvPr/>
            </p:nvSpPr>
            <p:spPr>
              <a:xfrm>
                <a:off x="6761800" y="3508700"/>
                <a:ext cx="114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27" extrusionOk="0">
                    <a:moveTo>
                      <a:pt x="213" y="1"/>
                    </a:moveTo>
                    <a:cubicBezTo>
                      <a:pt x="91" y="31"/>
                      <a:pt x="0" y="61"/>
                      <a:pt x="0" y="213"/>
                    </a:cubicBezTo>
                    <a:cubicBezTo>
                      <a:pt x="0" y="335"/>
                      <a:pt x="91" y="426"/>
                      <a:pt x="213" y="426"/>
                    </a:cubicBezTo>
                    <a:cubicBezTo>
                      <a:pt x="334" y="426"/>
                      <a:pt x="426" y="335"/>
                      <a:pt x="426" y="213"/>
                    </a:cubicBezTo>
                    <a:cubicBezTo>
                      <a:pt x="456" y="92"/>
                      <a:pt x="334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4" name="Google Shape;17844;p18"/>
              <p:cNvSpPr/>
              <p:nvPr/>
            </p:nvSpPr>
            <p:spPr>
              <a:xfrm>
                <a:off x="6985950" y="3523700"/>
                <a:ext cx="10675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34" extrusionOk="0">
                    <a:moveTo>
                      <a:pt x="254" y="1"/>
                    </a:moveTo>
                    <a:cubicBezTo>
                      <a:pt x="232" y="1"/>
                      <a:pt x="209" y="3"/>
                      <a:pt x="183" y="8"/>
                    </a:cubicBezTo>
                    <a:cubicBezTo>
                      <a:pt x="122" y="39"/>
                      <a:pt x="62" y="100"/>
                      <a:pt x="31" y="191"/>
                    </a:cubicBezTo>
                    <a:cubicBezTo>
                      <a:pt x="1" y="312"/>
                      <a:pt x="92" y="434"/>
                      <a:pt x="244" y="434"/>
                    </a:cubicBezTo>
                    <a:cubicBezTo>
                      <a:pt x="366" y="434"/>
                      <a:pt x="426" y="312"/>
                      <a:pt x="426" y="191"/>
                    </a:cubicBezTo>
                    <a:cubicBezTo>
                      <a:pt x="426" y="64"/>
                      <a:pt x="363" y="1"/>
                      <a:pt x="2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5" name="Google Shape;17845;p18"/>
              <p:cNvSpPr/>
              <p:nvPr/>
            </p:nvSpPr>
            <p:spPr>
              <a:xfrm>
                <a:off x="7130350" y="3344575"/>
                <a:ext cx="12175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32" extrusionOk="0">
                    <a:moveTo>
                      <a:pt x="243" y="0"/>
                    </a:moveTo>
                    <a:cubicBezTo>
                      <a:pt x="122" y="0"/>
                      <a:pt x="0" y="122"/>
                      <a:pt x="30" y="243"/>
                    </a:cubicBezTo>
                    <a:cubicBezTo>
                      <a:pt x="57" y="349"/>
                      <a:pt x="129" y="432"/>
                      <a:pt x="227" y="432"/>
                    </a:cubicBezTo>
                    <a:cubicBezTo>
                      <a:pt x="242" y="432"/>
                      <a:pt x="258" y="430"/>
                      <a:pt x="274" y="426"/>
                    </a:cubicBezTo>
                    <a:cubicBezTo>
                      <a:pt x="426" y="426"/>
                      <a:pt x="486" y="304"/>
                      <a:pt x="486" y="182"/>
                    </a:cubicBezTo>
                    <a:cubicBezTo>
                      <a:pt x="456" y="30"/>
                      <a:pt x="365" y="0"/>
                      <a:pt x="2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6" name="Google Shape;17846;p18"/>
              <p:cNvSpPr/>
              <p:nvPr/>
            </p:nvSpPr>
            <p:spPr>
              <a:xfrm>
                <a:off x="6786875" y="3526950"/>
                <a:ext cx="1522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99" extrusionOk="0">
                    <a:moveTo>
                      <a:pt x="426" y="0"/>
                    </a:moveTo>
                    <a:cubicBezTo>
                      <a:pt x="243" y="91"/>
                      <a:pt x="0" y="213"/>
                      <a:pt x="122" y="426"/>
                    </a:cubicBezTo>
                    <a:cubicBezTo>
                      <a:pt x="157" y="479"/>
                      <a:pt x="198" y="499"/>
                      <a:pt x="242" y="499"/>
                    </a:cubicBezTo>
                    <a:cubicBezTo>
                      <a:pt x="348" y="499"/>
                      <a:pt x="470" y="386"/>
                      <a:pt x="578" y="365"/>
                    </a:cubicBezTo>
                    <a:cubicBezTo>
                      <a:pt x="608" y="213"/>
                      <a:pt x="547" y="91"/>
                      <a:pt x="4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7" name="Google Shape;17847;p18"/>
              <p:cNvSpPr/>
              <p:nvPr/>
            </p:nvSpPr>
            <p:spPr>
              <a:xfrm>
                <a:off x="6688075" y="3321775"/>
                <a:ext cx="16000" cy="13075"/>
              </a:xfrm>
              <a:custGeom>
                <a:avLst/>
                <a:gdLst/>
                <a:ahLst/>
                <a:cxnLst/>
                <a:rect l="l" t="t" r="r" b="b"/>
                <a:pathLst>
                  <a:path w="640" h="523" extrusionOk="0">
                    <a:moveTo>
                      <a:pt x="335" y="0"/>
                    </a:moveTo>
                    <a:lnTo>
                      <a:pt x="1" y="183"/>
                    </a:lnTo>
                    <a:cubicBezTo>
                      <a:pt x="1" y="352"/>
                      <a:pt x="20" y="522"/>
                      <a:pt x="182" y="522"/>
                    </a:cubicBezTo>
                    <a:cubicBezTo>
                      <a:pt x="223" y="522"/>
                      <a:pt x="274" y="511"/>
                      <a:pt x="335" y="487"/>
                    </a:cubicBezTo>
                    <a:cubicBezTo>
                      <a:pt x="639" y="365"/>
                      <a:pt x="396" y="152"/>
                      <a:pt x="3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8" name="Google Shape;17848;p18"/>
              <p:cNvSpPr/>
              <p:nvPr/>
            </p:nvSpPr>
            <p:spPr>
              <a:xfrm>
                <a:off x="6555850" y="3412950"/>
                <a:ext cx="1142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31" extrusionOk="0">
                    <a:moveTo>
                      <a:pt x="214" y="1"/>
                    </a:moveTo>
                    <a:cubicBezTo>
                      <a:pt x="62" y="31"/>
                      <a:pt x="1" y="122"/>
                      <a:pt x="31" y="244"/>
                    </a:cubicBezTo>
                    <a:cubicBezTo>
                      <a:pt x="62" y="335"/>
                      <a:pt x="122" y="396"/>
                      <a:pt x="214" y="426"/>
                    </a:cubicBezTo>
                    <a:cubicBezTo>
                      <a:pt x="226" y="429"/>
                      <a:pt x="239" y="431"/>
                      <a:pt x="252" y="431"/>
                    </a:cubicBezTo>
                    <a:cubicBezTo>
                      <a:pt x="360" y="431"/>
                      <a:pt x="457" y="322"/>
                      <a:pt x="457" y="213"/>
                    </a:cubicBezTo>
                    <a:cubicBezTo>
                      <a:pt x="457" y="61"/>
                      <a:pt x="335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9" name="Google Shape;17849;p18"/>
              <p:cNvSpPr/>
              <p:nvPr/>
            </p:nvSpPr>
            <p:spPr>
              <a:xfrm>
                <a:off x="6835500" y="3706125"/>
                <a:ext cx="11425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32" extrusionOk="0">
                    <a:moveTo>
                      <a:pt x="268" y="1"/>
                    </a:moveTo>
                    <a:cubicBezTo>
                      <a:pt x="251" y="1"/>
                      <a:pt x="233" y="2"/>
                      <a:pt x="213" y="6"/>
                    </a:cubicBezTo>
                    <a:cubicBezTo>
                      <a:pt x="122" y="37"/>
                      <a:pt x="61" y="98"/>
                      <a:pt x="31" y="158"/>
                    </a:cubicBezTo>
                    <a:cubicBezTo>
                      <a:pt x="1" y="280"/>
                      <a:pt x="92" y="402"/>
                      <a:pt x="213" y="432"/>
                    </a:cubicBezTo>
                    <a:cubicBezTo>
                      <a:pt x="365" y="432"/>
                      <a:pt x="456" y="341"/>
                      <a:pt x="456" y="219"/>
                    </a:cubicBezTo>
                    <a:cubicBezTo>
                      <a:pt x="430" y="87"/>
                      <a:pt x="380" y="1"/>
                      <a:pt x="2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0" name="Google Shape;17850;p18"/>
              <p:cNvSpPr/>
              <p:nvPr/>
            </p:nvSpPr>
            <p:spPr>
              <a:xfrm>
                <a:off x="6725325" y="3223125"/>
                <a:ext cx="9900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42" extrusionOk="0">
                    <a:moveTo>
                      <a:pt x="108" y="1"/>
                    </a:moveTo>
                    <a:cubicBezTo>
                      <a:pt x="47" y="1"/>
                      <a:pt x="0" y="51"/>
                      <a:pt x="0" y="116"/>
                    </a:cubicBezTo>
                    <a:cubicBezTo>
                      <a:pt x="0" y="299"/>
                      <a:pt x="91" y="451"/>
                      <a:pt x="213" y="542"/>
                    </a:cubicBezTo>
                    <a:cubicBezTo>
                      <a:pt x="334" y="512"/>
                      <a:pt x="395" y="481"/>
                      <a:pt x="395" y="360"/>
                    </a:cubicBezTo>
                    <a:cubicBezTo>
                      <a:pt x="395" y="238"/>
                      <a:pt x="304" y="86"/>
                      <a:pt x="183" y="25"/>
                    </a:cubicBezTo>
                    <a:cubicBezTo>
                      <a:pt x="157" y="8"/>
                      <a:pt x="132" y="1"/>
                      <a:pt x="1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1" name="Google Shape;17851;p18"/>
              <p:cNvSpPr/>
              <p:nvPr/>
            </p:nvSpPr>
            <p:spPr>
              <a:xfrm>
                <a:off x="6747350" y="3250350"/>
                <a:ext cx="10675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26" extrusionOk="0">
                    <a:moveTo>
                      <a:pt x="183" y="0"/>
                    </a:moveTo>
                    <a:cubicBezTo>
                      <a:pt x="61" y="0"/>
                      <a:pt x="1" y="91"/>
                      <a:pt x="1" y="243"/>
                    </a:cubicBezTo>
                    <a:cubicBezTo>
                      <a:pt x="1" y="334"/>
                      <a:pt x="61" y="395"/>
                      <a:pt x="153" y="426"/>
                    </a:cubicBezTo>
                    <a:cubicBezTo>
                      <a:pt x="274" y="426"/>
                      <a:pt x="396" y="334"/>
                      <a:pt x="426" y="243"/>
                    </a:cubicBezTo>
                    <a:cubicBezTo>
                      <a:pt x="426" y="91"/>
                      <a:pt x="305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2" name="Google Shape;17852;p18"/>
              <p:cNvSpPr/>
              <p:nvPr/>
            </p:nvSpPr>
            <p:spPr>
              <a:xfrm>
                <a:off x="6932000" y="3264025"/>
                <a:ext cx="99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26" extrusionOk="0">
                    <a:moveTo>
                      <a:pt x="244" y="0"/>
                    </a:moveTo>
                    <a:cubicBezTo>
                      <a:pt x="92" y="0"/>
                      <a:pt x="1" y="91"/>
                      <a:pt x="1" y="213"/>
                    </a:cubicBezTo>
                    <a:cubicBezTo>
                      <a:pt x="1" y="334"/>
                      <a:pt x="92" y="426"/>
                      <a:pt x="214" y="426"/>
                    </a:cubicBezTo>
                    <a:cubicBezTo>
                      <a:pt x="396" y="395"/>
                      <a:pt x="396" y="304"/>
                      <a:pt x="396" y="183"/>
                    </a:cubicBezTo>
                    <a:cubicBezTo>
                      <a:pt x="396" y="61"/>
                      <a:pt x="335" y="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3" name="Google Shape;17853;p18"/>
              <p:cNvSpPr/>
              <p:nvPr/>
            </p:nvSpPr>
            <p:spPr>
              <a:xfrm>
                <a:off x="6737475" y="3271625"/>
                <a:ext cx="1522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912" extrusionOk="0">
                    <a:moveTo>
                      <a:pt x="0" y="0"/>
                    </a:moveTo>
                    <a:cubicBezTo>
                      <a:pt x="183" y="304"/>
                      <a:pt x="365" y="608"/>
                      <a:pt x="548" y="912"/>
                    </a:cubicBezTo>
                    <a:cubicBezTo>
                      <a:pt x="548" y="486"/>
                      <a:pt x="608" y="6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4" name="Google Shape;17854;p18"/>
              <p:cNvSpPr/>
              <p:nvPr/>
            </p:nvSpPr>
            <p:spPr>
              <a:xfrm>
                <a:off x="6534575" y="3455350"/>
                <a:ext cx="11425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40" extrusionOk="0">
                    <a:moveTo>
                      <a:pt x="227" y="1"/>
                    </a:moveTo>
                    <a:cubicBezTo>
                      <a:pt x="123" y="1"/>
                      <a:pt x="31" y="84"/>
                      <a:pt x="31" y="189"/>
                    </a:cubicBezTo>
                    <a:cubicBezTo>
                      <a:pt x="1" y="311"/>
                      <a:pt x="92" y="432"/>
                      <a:pt x="214" y="432"/>
                    </a:cubicBezTo>
                    <a:cubicBezTo>
                      <a:pt x="233" y="437"/>
                      <a:pt x="253" y="440"/>
                      <a:pt x="272" y="440"/>
                    </a:cubicBezTo>
                    <a:cubicBezTo>
                      <a:pt x="371" y="440"/>
                      <a:pt x="457" y="372"/>
                      <a:pt x="457" y="220"/>
                    </a:cubicBezTo>
                    <a:cubicBezTo>
                      <a:pt x="426" y="128"/>
                      <a:pt x="426" y="7"/>
                      <a:pt x="274" y="7"/>
                    </a:cubicBezTo>
                    <a:cubicBezTo>
                      <a:pt x="258" y="3"/>
                      <a:pt x="242" y="1"/>
                      <a:pt x="2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5" name="Google Shape;17855;p18"/>
              <p:cNvSpPr/>
              <p:nvPr/>
            </p:nvSpPr>
            <p:spPr>
              <a:xfrm>
                <a:off x="7008000" y="3545175"/>
                <a:ext cx="114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35" extrusionOk="0">
                    <a:moveTo>
                      <a:pt x="213" y="1"/>
                    </a:moveTo>
                    <a:cubicBezTo>
                      <a:pt x="122" y="1"/>
                      <a:pt x="31" y="61"/>
                      <a:pt x="31" y="152"/>
                    </a:cubicBezTo>
                    <a:cubicBezTo>
                      <a:pt x="0" y="274"/>
                      <a:pt x="92" y="335"/>
                      <a:pt x="213" y="335"/>
                    </a:cubicBezTo>
                    <a:cubicBezTo>
                      <a:pt x="274" y="304"/>
                      <a:pt x="395" y="304"/>
                      <a:pt x="395" y="244"/>
                    </a:cubicBezTo>
                    <a:cubicBezTo>
                      <a:pt x="456" y="92"/>
                      <a:pt x="335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6" name="Google Shape;17856;p18"/>
              <p:cNvSpPr/>
              <p:nvPr/>
            </p:nvSpPr>
            <p:spPr>
              <a:xfrm>
                <a:off x="6725325" y="3345325"/>
                <a:ext cx="990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13" extrusionOk="0">
                    <a:moveTo>
                      <a:pt x="243" y="0"/>
                    </a:moveTo>
                    <a:cubicBezTo>
                      <a:pt x="183" y="0"/>
                      <a:pt x="61" y="31"/>
                      <a:pt x="31" y="92"/>
                    </a:cubicBezTo>
                    <a:cubicBezTo>
                      <a:pt x="0" y="244"/>
                      <a:pt x="91" y="304"/>
                      <a:pt x="213" y="304"/>
                    </a:cubicBezTo>
                    <a:cubicBezTo>
                      <a:pt x="230" y="310"/>
                      <a:pt x="245" y="313"/>
                      <a:pt x="260" y="313"/>
                    </a:cubicBezTo>
                    <a:cubicBezTo>
                      <a:pt x="325" y="313"/>
                      <a:pt x="370" y="263"/>
                      <a:pt x="395" y="213"/>
                    </a:cubicBezTo>
                    <a:cubicBezTo>
                      <a:pt x="395" y="61"/>
                      <a:pt x="334" y="0"/>
                      <a:pt x="2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7" name="Google Shape;17857;p18"/>
              <p:cNvSpPr/>
              <p:nvPr/>
            </p:nvSpPr>
            <p:spPr>
              <a:xfrm>
                <a:off x="6989000" y="3441075"/>
                <a:ext cx="1065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26" extrusionOk="0">
                    <a:moveTo>
                      <a:pt x="183" y="0"/>
                    </a:moveTo>
                    <a:cubicBezTo>
                      <a:pt x="92" y="0"/>
                      <a:pt x="31" y="61"/>
                      <a:pt x="31" y="152"/>
                    </a:cubicBezTo>
                    <a:cubicBezTo>
                      <a:pt x="0" y="274"/>
                      <a:pt x="92" y="395"/>
                      <a:pt x="213" y="426"/>
                    </a:cubicBezTo>
                    <a:cubicBezTo>
                      <a:pt x="335" y="426"/>
                      <a:pt x="426" y="335"/>
                      <a:pt x="426" y="213"/>
                    </a:cubicBezTo>
                    <a:cubicBezTo>
                      <a:pt x="396" y="91"/>
                      <a:pt x="304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8" name="Google Shape;17858;p18"/>
              <p:cNvSpPr/>
              <p:nvPr/>
            </p:nvSpPr>
            <p:spPr>
              <a:xfrm>
                <a:off x="6663775" y="3318100"/>
                <a:ext cx="1445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512" extrusionOk="0">
                    <a:moveTo>
                      <a:pt x="335" y="1"/>
                    </a:moveTo>
                    <a:cubicBezTo>
                      <a:pt x="230" y="1"/>
                      <a:pt x="107" y="135"/>
                      <a:pt x="0" y="178"/>
                    </a:cubicBezTo>
                    <a:cubicBezTo>
                      <a:pt x="0" y="299"/>
                      <a:pt x="61" y="421"/>
                      <a:pt x="213" y="512"/>
                    </a:cubicBezTo>
                    <a:cubicBezTo>
                      <a:pt x="213" y="482"/>
                      <a:pt x="243" y="451"/>
                      <a:pt x="243" y="421"/>
                    </a:cubicBezTo>
                    <a:cubicBezTo>
                      <a:pt x="334" y="330"/>
                      <a:pt x="578" y="238"/>
                      <a:pt x="456" y="86"/>
                    </a:cubicBezTo>
                    <a:cubicBezTo>
                      <a:pt x="420" y="24"/>
                      <a:pt x="379" y="1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9" name="Google Shape;17859;p18"/>
              <p:cNvSpPr/>
              <p:nvPr/>
            </p:nvSpPr>
            <p:spPr>
              <a:xfrm>
                <a:off x="6561175" y="3363550"/>
                <a:ext cx="1067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05" extrusionOk="0">
                    <a:moveTo>
                      <a:pt x="244" y="1"/>
                    </a:moveTo>
                    <a:cubicBezTo>
                      <a:pt x="92" y="1"/>
                      <a:pt x="31" y="62"/>
                      <a:pt x="31" y="153"/>
                    </a:cubicBezTo>
                    <a:cubicBezTo>
                      <a:pt x="1" y="244"/>
                      <a:pt x="92" y="305"/>
                      <a:pt x="183" y="305"/>
                    </a:cubicBezTo>
                    <a:cubicBezTo>
                      <a:pt x="305" y="305"/>
                      <a:pt x="426" y="275"/>
                      <a:pt x="396" y="123"/>
                    </a:cubicBezTo>
                    <a:cubicBezTo>
                      <a:pt x="365" y="62"/>
                      <a:pt x="274" y="3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0" name="Google Shape;17860;p18"/>
              <p:cNvSpPr/>
              <p:nvPr/>
            </p:nvSpPr>
            <p:spPr>
              <a:xfrm>
                <a:off x="7125025" y="3545625"/>
                <a:ext cx="121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348" extrusionOk="0">
                    <a:moveTo>
                      <a:pt x="267" y="0"/>
                    </a:moveTo>
                    <a:cubicBezTo>
                      <a:pt x="173" y="0"/>
                      <a:pt x="82" y="62"/>
                      <a:pt x="61" y="165"/>
                    </a:cubicBezTo>
                    <a:cubicBezTo>
                      <a:pt x="31" y="226"/>
                      <a:pt x="31" y="286"/>
                      <a:pt x="0" y="347"/>
                    </a:cubicBezTo>
                    <a:lnTo>
                      <a:pt x="183" y="347"/>
                    </a:lnTo>
                    <a:cubicBezTo>
                      <a:pt x="304" y="347"/>
                      <a:pt x="426" y="317"/>
                      <a:pt x="456" y="195"/>
                    </a:cubicBezTo>
                    <a:cubicBezTo>
                      <a:pt x="487" y="134"/>
                      <a:pt x="456" y="74"/>
                      <a:pt x="395" y="43"/>
                    </a:cubicBezTo>
                    <a:cubicBezTo>
                      <a:pt x="356" y="14"/>
                      <a:pt x="311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1" name="Google Shape;17861;p18"/>
              <p:cNvSpPr/>
              <p:nvPr/>
            </p:nvSpPr>
            <p:spPr>
              <a:xfrm>
                <a:off x="6652375" y="3668900"/>
                <a:ext cx="10550" cy="7750"/>
              </a:xfrm>
              <a:custGeom>
                <a:avLst/>
                <a:gdLst/>
                <a:ahLst/>
                <a:cxnLst/>
                <a:rect l="l" t="t" r="r" b="b"/>
                <a:pathLst>
                  <a:path w="422" h="310" extrusionOk="0">
                    <a:moveTo>
                      <a:pt x="280" y="0"/>
                    </a:moveTo>
                    <a:cubicBezTo>
                      <a:pt x="268" y="0"/>
                      <a:pt x="256" y="2"/>
                      <a:pt x="243" y="6"/>
                    </a:cubicBezTo>
                    <a:cubicBezTo>
                      <a:pt x="183" y="6"/>
                      <a:pt x="31" y="36"/>
                      <a:pt x="31" y="97"/>
                    </a:cubicBezTo>
                    <a:cubicBezTo>
                      <a:pt x="0" y="219"/>
                      <a:pt x="91" y="310"/>
                      <a:pt x="213" y="310"/>
                    </a:cubicBezTo>
                    <a:cubicBezTo>
                      <a:pt x="304" y="310"/>
                      <a:pt x="395" y="249"/>
                      <a:pt x="395" y="158"/>
                    </a:cubicBezTo>
                    <a:cubicBezTo>
                      <a:pt x="422" y="79"/>
                      <a:pt x="357" y="0"/>
                      <a:pt x="2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2" name="Google Shape;17862;p18"/>
              <p:cNvSpPr/>
              <p:nvPr/>
            </p:nvSpPr>
            <p:spPr>
              <a:xfrm>
                <a:off x="6947975" y="3560975"/>
                <a:ext cx="7600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78" extrusionOk="0">
                    <a:moveTo>
                      <a:pt x="137" y="1"/>
                    </a:moveTo>
                    <a:cubicBezTo>
                      <a:pt x="46" y="1"/>
                      <a:pt x="0" y="80"/>
                      <a:pt x="0" y="159"/>
                    </a:cubicBezTo>
                    <a:cubicBezTo>
                      <a:pt x="0" y="220"/>
                      <a:pt x="61" y="372"/>
                      <a:pt x="91" y="372"/>
                    </a:cubicBezTo>
                    <a:cubicBezTo>
                      <a:pt x="111" y="376"/>
                      <a:pt x="130" y="377"/>
                      <a:pt x="147" y="377"/>
                    </a:cubicBezTo>
                    <a:cubicBezTo>
                      <a:pt x="258" y="377"/>
                      <a:pt x="304" y="295"/>
                      <a:pt x="304" y="189"/>
                    </a:cubicBezTo>
                    <a:cubicBezTo>
                      <a:pt x="304" y="98"/>
                      <a:pt x="243" y="7"/>
                      <a:pt x="182" y="7"/>
                    </a:cubicBezTo>
                    <a:cubicBezTo>
                      <a:pt x="166" y="3"/>
                      <a:pt x="151" y="1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3" name="Google Shape;17863;p18"/>
              <p:cNvSpPr/>
              <p:nvPr/>
            </p:nvSpPr>
            <p:spPr>
              <a:xfrm>
                <a:off x="6852975" y="3385600"/>
                <a:ext cx="106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35" extrusionOk="0">
                    <a:moveTo>
                      <a:pt x="213" y="0"/>
                    </a:moveTo>
                    <a:cubicBezTo>
                      <a:pt x="92" y="31"/>
                      <a:pt x="1" y="152"/>
                      <a:pt x="31" y="244"/>
                    </a:cubicBezTo>
                    <a:cubicBezTo>
                      <a:pt x="61" y="335"/>
                      <a:pt x="153" y="335"/>
                      <a:pt x="244" y="335"/>
                    </a:cubicBezTo>
                    <a:cubicBezTo>
                      <a:pt x="335" y="335"/>
                      <a:pt x="426" y="244"/>
                      <a:pt x="396" y="152"/>
                    </a:cubicBezTo>
                    <a:cubicBezTo>
                      <a:pt x="396" y="61"/>
                      <a:pt x="305" y="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4" name="Google Shape;17864;p18"/>
              <p:cNvSpPr/>
              <p:nvPr/>
            </p:nvSpPr>
            <p:spPr>
              <a:xfrm>
                <a:off x="6610575" y="3305050"/>
                <a:ext cx="106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72" extrusionOk="0">
                    <a:moveTo>
                      <a:pt x="213" y="1"/>
                    </a:moveTo>
                    <a:cubicBezTo>
                      <a:pt x="61" y="1"/>
                      <a:pt x="0" y="92"/>
                      <a:pt x="31" y="152"/>
                    </a:cubicBezTo>
                    <a:cubicBezTo>
                      <a:pt x="31" y="285"/>
                      <a:pt x="123" y="371"/>
                      <a:pt x="227" y="371"/>
                    </a:cubicBezTo>
                    <a:cubicBezTo>
                      <a:pt x="243" y="371"/>
                      <a:pt x="258" y="369"/>
                      <a:pt x="274" y="365"/>
                    </a:cubicBezTo>
                    <a:cubicBezTo>
                      <a:pt x="365" y="365"/>
                      <a:pt x="426" y="274"/>
                      <a:pt x="426" y="183"/>
                    </a:cubicBezTo>
                    <a:cubicBezTo>
                      <a:pt x="396" y="92"/>
                      <a:pt x="304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5" name="Google Shape;17865;p18"/>
              <p:cNvSpPr/>
              <p:nvPr/>
            </p:nvSpPr>
            <p:spPr>
              <a:xfrm>
                <a:off x="7102225" y="3628500"/>
                <a:ext cx="9150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76" extrusionOk="0">
                    <a:moveTo>
                      <a:pt x="154" y="0"/>
                    </a:moveTo>
                    <a:cubicBezTo>
                      <a:pt x="95" y="0"/>
                      <a:pt x="54" y="40"/>
                      <a:pt x="31" y="133"/>
                    </a:cubicBezTo>
                    <a:cubicBezTo>
                      <a:pt x="0" y="285"/>
                      <a:pt x="31" y="376"/>
                      <a:pt x="183" y="376"/>
                    </a:cubicBezTo>
                    <a:cubicBezTo>
                      <a:pt x="304" y="376"/>
                      <a:pt x="365" y="315"/>
                      <a:pt x="365" y="224"/>
                    </a:cubicBezTo>
                    <a:cubicBezTo>
                      <a:pt x="365" y="133"/>
                      <a:pt x="304" y="41"/>
                      <a:pt x="213" y="11"/>
                    </a:cubicBezTo>
                    <a:cubicBezTo>
                      <a:pt x="192" y="4"/>
                      <a:pt x="172" y="0"/>
                      <a:pt x="1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6" name="Google Shape;17866;p18"/>
              <p:cNvSpPr/>
              <p:nvPr/>
            </p:nvSpPr>
            <p:spPr>
              <a:xfrm>
                <a:off x="6642475" y="3437875"/>
                <a:ext cx="7625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372" extrusionOk="0">
                    <a:moveTo>
                      <a:pt x="159" y="1"/>
                    </a:moveTo>
                    <a:cubicBezTo>
                      <a:pt x="47" y="1"/>
                      <a:pt x="1" y="87"/>
                      <a:pt x="1" y="219"/>
                    </a:cubicBezTo>
                    <a:cubicBezTo>
                      <a:pt x="1" y="280"/>
                      <a:pt x="62" y="371"/>
                      <a:pt x="153" y="371"/>
                    </a:cubicBezTo>
                    <a:cubicBezTo>
                      <a:pt x="244" y="371"/>
                      <a:pt x="305" y="280"/>
                      <a:pt x="305" y="219"/>
                    </a:cubicBezTo>
                    <a:cubicBezTo>
                      <a:pt x="305" y="128"/>
                      <a:pt x="244" y="7"/>
                      <a:pt x="214" y="7"/>
                    </a:cubicBezTo>
                    <a:cubicBezTo>
                      <a:pt x="194" y="3"/>
                      <a:pt x="176" y="1"/>
                      <a:pt x="1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7" name="Google Shape;17867;p18"/>
              <p:cNvSpPr/>
              <p:nvPr/>
            </p:nvSpPr>
            <p:spPr>
              <a:xfrm>
                <a:off x="6738225" y="3367825"/>
                <a:ext cx="11425" cy="79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17" extrusionOk="0">
                    <a:moveTo>
                      <a:pt x="237" y="1"/>
                    </a:moveTo>
                    <a:cubicBezTo>
                      <a:pt x="170" y="1"/>
                      <a:pt x="107" y="35"/>
                      <a:pt x="62" y="104"/>
                    </a:cubicBezTo>
                    <a:cubicBezTo>
                      <a:pt x="1" y="225"/>
                      <a:pt x="92" y="316"/>
                      <a:pt x="244" y="316"/>
                    </a:cubicBezTo>
                    <a:cubicBezTo>
                      <a:pt x="305" y="316"/>
                      <a:pt x="366" y="316"/>
                      <a:pt x="396" y="255"/>
                    </a:cubicBezTo>
                    <a:cubicBezTo>
                      <a:pt x="457" y="73"/>
                      <a:pt x="396" y="43"/>
                      <a:pt x="305" y="12"/>
                    </a:cubicBezTo>
                    <a:cubicBezTo>
                      <a:pt x="282" y="5"/>
                      <a:pt x="259" y="1"/>
                      <a:pt x="2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8" name="Google Shape;17868;p18"/>
              <p:cNvSpPr/>
              <p:nvPr/>
            </p:nvSpPr>
            <p:spPr>
              <a:xfrm>
                <a:off x="6587025" y="3453225"/>
                <a:ext cx="13700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17" extrusionOk="0">
                    <a:moveTo>
                      <a:pt x="547" y="1"/>
                    </a:moveTo>
                    <a:cubicBezTo>
                      <a:pt x="304" y="1"/>
                      <a:pt x="61" y="153"/>
                      <a:pt x="0" y="396"/>
                    </a:cubicBezTo>
                    <a:lnTo>
                      <a:pt x="31" y="548"/>
                    </a:lnTo>
                    <a:cubicBezTo>
                      <a:pt x="61" y="593"/>
                      <a:pt x="114" y="616"/>
                      <a:pt x="171" y="616"/>
                    </a:cubicBezTo>
                    <a:cubicBezTo>
                      <a:pt x="228" y="616"/>
                      <a:pt x="289" y="593"/>
                      <a:pt x="334" y="548"/>
                    </a:cubicBezTo>
                    <a:cubicBezTo>
                      <a:pt x="334" y="335"/>
                      <a:pt x="486" y="183"/>
                      <a:pt x="5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9" name="Google Shape;17869;p18"/>
              <p:cNvSpPr/>
              <p:nvPr/>
            </p:nvSpPr>
            <p:spPr>
              <a:xfrm>
                <a:off x="6824100" y="3637375"/>
                <a:ext cx="12950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92" extrusionOk="0">
                    <a:moveTo>
                      <a:pt x="317" y="1"/>
                    </a:moveTo>
                    <a:cubicBezTo>
                      <a:pt x="221" y="1"/>
                      <a:pt x="156" y="87"/>
                      <a:pt x="92" y="173"/>
                    </a:cubicBezTo>
                    <a:cubicBezTo>
                      <a:pt x="66" y="199"/>
                      <a:pt x="40" y="247"/>
                      <a:pt x="14" y="299"/>
                    </a:cubicBezTo>
                    <a:lnTo>
                      <a:pt x="14" y="299"/>
                    </a:lnTo>
                    <a:lnTo>
                      <a:pt x="1" y="294"/>
                    </a:lnTo>
                    <a:lnTo>
                      <a:pt x="1" y="325"/>
                    </a:lnTo>
                    <a:cubicBezTo>
                      <a:pt x="5" y="316"/>
                      <a:pt x="9" y="307"/>
                      <a:pt x="14" y="299"/>
                    </a:cubicBezTo>
                    <a:lnTo>
                      <a:pt x="14" y="299"/>
                    </a:lnTo>
                    <a:lnTo>
                      <a:pt x="183" y="355"/>
                    </a:lnTo>
                    <a:cubicBezTo>
                      <a:pt x="216" y="380"/>
                      <a:pt x="254" y="391"/>
                      <a:pt x="292" y="391"/>
                    </a:cubicBezTo>
                    <a:cubicBezTo>
                      <a:pt x="391" y="391"/>
                      <a:pt x="487" y="313"/>
                      <a:pt x="487" y="203"/>
                    </a:cubicBezTo>
                    <a:cubicBezTo>
                      <a:pt x="517" y="142"/>
                      <a:pt x="487" y="82"/>
                      <a:pt x="457" y="51"/>
                    </a:cubicBezTo>
                    <a:cubicBezTo>
                      <a:pt x="403" y="16"/>
                      <a:pt x="357" y="1"/>
                      <a:pt x="3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0" name="Google Shape;17870;p18"/>
              <p:cNvSpPr/>
              <p:nvPr/>
            </p:nvSpPr>
            <p:spPr>
              <a:xfrm>
                <a:off x="6735950" y="3326325"/>
                <a:ext cx="13700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307" extrusionOk="0">
                    <a:moveTo>
                      <a:pt x="282" y="1"/>
                    </a:moveTo>
                    <a:cubicBezTo>
                      <a:pt x="198" y="1"/>
                      <a:pt x="107" y="31"/>
                      <a:pt x="1" y="92"/>
                    </a:cubicBezTo>
                    <a:cubicBezTo>
                      <a:pt x="130" y="199"/>
                      <a:pt x="228" y="307"/>
                      <a:pt x="339" y="307"/>
                    </a:cubicBezTo>
                    <a:cubicBezTo>
                      <a:pt x="385" y="307"/>
                      <a:pt x="434" y="288"/>
                      <a:pt x="487" y="244"/>
                    </a:cubicBezTo>
                    <a:cubicBezTo>
                      <a:pt x="517" y="244"/>
                      <a:pt x="548" y="92"/>
                      <a:pt x="517" y="92"/>
                    </a:cubicBezTo>
                    <a:cubicBezTo>
                      <a:pt x="441" y="31"/>
                      <a:pt x="365" y="1"/>
                      <a:pt x="2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1" name="Google Shape;17871;p18"/>
              <p:cNvSpPr/>
              <p:nvPr/>
            </p:nvSpPr>
            <p:spPr>
              <a:xfrm>
                <a:off x="6961650" y="3510225"/>
                <a:ext cx="10650" cy="100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01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31" y="213"/>
                    </a:cubicBezTo>
                    <a:cubicBezTo>
                      <a:pt x="85" y="295"/>
                      <a:pt x="163" y="400"/>
                      <a:pt x="266" y="400"/>
                    </a:cubicBezTo>
                    <a:cubicBezTo>
                      <a:pt x="279" y="400"/>
                      <a:pt x="291" y="399"/>
                      <a:pt x="304" y="395"/>
                    </a:cubicBezTo>
                    <a:cubicBezTo>
                      <a:pt x="395" y="395"/>
                      <a:pt x="426" y="304"/>
                      <a:pt x="365" y="213"/>
                    </a:cubicBezTo>
                    <a:cubicBezTo>
                      <a:pt x="335" y="91"/>
                      <a:pt x="274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2" name="Google Shape;17872;p18"/>
              <p:cNvSpPr/>
              <p:nvPr/>
            </p:nvSpPr>
            <p:spPr>
              <a:xfrm>
                <a:off x="6840275" y="3251800"/>
                <a:ext cx="1347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539" h="459" extrusionOk="0">
                    <a:moveTo>
                      <a:pt x="229" y="1"/>
                    </a:moveTo>
                    <a:cubicBezTo>
                      <a:pt x="0" y="1"/>
                      <a:pt x="86" y="285"/>
                      <a:pt x="144" y="459"/>
                    </a:cubicBezTo>
                    <a:cubicBezTo>
                      <a:pt x="205" y="428"/>
                      <a:pt x="265" y="398"/>
                      <a:pt x="265" y="368"/>
                    </a:cubicBezTo>
                    <a:cubicBezTo>
                      <a:pt x="357" y="216"/>
                      <a:pt x="539" y="3"/>
                      <a:pt x="265" y="3"/>
                    </a:cubicBezTo>
                    <a:cubicBezTo>
                      <a:pt x="253" y="1"/>
                      <a:pt x="241" y="1"/>
                      <a:pt x="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3" name="Google Shape;17873;p18"/>
              <p:cNvSpPr/>
              <p:nvPr/>
            </p:nvSpPr>
            <p:spPr>
              <a:xfrm>
                <a:off x="6646275" y="3514775"/>
                <a:ext cx="840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72" extrusionOk="0">
                    <a:moveTo>
                      <a:pt x="183" y="1"/>
                    </a:moveTo>
                    <a:cubicBezTo>
                      <a:pt x="92" y="1"/>
                      <a:pt x="1" y="61"/>
                      <a:pt x="31" y="153"/>
                    </a:cubicBezTo>
                    <a:cubicBezTo>
                      <a:pt x="31" y="285"/>
                      <a:pt x="77" y="371"/>
                      <a:pt x="170" y="371"/>
                    </a:cubicBezTo>
                    <a:cubicBezTo>
                      <a:pt x="183" y="371"/>
                      <a:pt x="198" y="369"/>
                      <a:pt x="214" y="365"/>
                    </a:cubicBezTo>
                    <a:cubicBezTo>
                      <a:pt x="275" y="365"/>
                      <a:pt x="305" y="244"/>
                      <a:pt x="335" y="213"/>
                    </a:cubicBezTo>
                    <a:cubicBezTo>
                      <a:pt x="335" y="92"/>
                      <a:pt x="275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4" name="Google Shape;17874;p18"/>
              <p:cNvSpPr/>
              <p:nvPr/>
            </p:nvSpPr>
            <p:spPr>
              <a:xfrm>
                <a:off x="6894000" y="3645475"/>
                <a:ext cx="9925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36" extrusionOk="0">
                    <a:moveTo>
                      <a:pt x="214" y="1"/>
                    </a:moveTo>
                    <a:cubicBezTo>
                      <a:pt x="123" y="1"/>
                      <a:pt x="62" y="62"/>
                      <a:pt x="31" y="153"/>
                    </a:cubicBezTo>
                    <a:cubicBezTo>
                      <a:pt x="1" y="244"/>
                      <a:pt x="31" y="305"/>
                      <a:pt x="153" y="335"/>
                    </a:cubicBezTo>
                    <a:cubicBezTo>
                      <a:pt x="275" y="335"/>
                      <a:pt x="396" y="335"/>
                      <a:pt x="396" y="153"/>
                    </a:cubicBezTo>
                    <a:cubicBezTo>
                      <a:pt x="396" y="62"/>
                      <a:pt x="305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5" name="Google Shape;17875;p18"/>
              <p:cNvSpPr/>
              <p:nvPr/>
            </p:nvSpPr>
            <p:spPr>
              <a:xfrm>
                <a:off x="6833225" y="3421875"/>
                <a:ext cx="13700" cy="93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375" extrusionOk="0">
                    <a:moveTo>
                      <a:pt x="317" y="1"/>
                    </a:moveTo>
                    <a:cubicBezTo>
                      <a:pt x="233" y="1"/>
                      <a:pt x="127" y="64"/>
                      <a:pt x="0" y="191"/>
                    </a:cubicBezTo>
                    <a:cubicBezTo>
                      <a:pt x="95" y="356"/>
                      <a:pt x="245" y="375"/>
                      <a:pt x="407" y="375"/>
                    </a:cubicBezTo>
                    <a:cubicBezTo>
                      <a:pt x="453" y="375"/>
                      <a:pt x="500" y="373"/>
                      <a:pt x="547" y="373"/>
                    </a:cubicBezTo>
                    <a:cubicBezTo>
                      <a:pt x="512" y="125"/>
                      <a:pt x="435" y="1"/>
                      <a:pt x="3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6" name="Google Shape;17876;p18"/>
              <p:cNvSpPr/>
              <p:nvPr/>
            </p:nvSpPr>
            <p:spPr>
              <a:xfrm>
                <a:off x="6732925" y="3545125"/>
                <a:ext cx="1825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730" h="266" extrusionOk="0">
                    <a:moveTo>
                      <a:pt x="329" y="1"/>
                    </a:moveTo>
                    <a:cubicBezTo>
                      <a:pt x="252" y="1"/>
                      <a:pt x="173" y="8"/>
                      <a:pt x="98" y="8"/>
                    </a:cubicBezTo>
                    <a:cubicBezTo>
                      <a:pt x="65" y="8"/>
                      <a:pt x="32" y="6"/>
                      <a:pt x="0" y="3"/>
                    </a:cubicBezTo>
                    <a:lnTo>
                      <a:pt x="0" y="185"/>
                    </a:lnTo>
                    <a:cubicBezTo>
                      <a:pt x="162" y="185"/>
                      <a:pt x="324" y="266"/>
                      <a:pt x="486" y="266"/>
                    </a:cubicBezTo>
                    <a:cubicBezTo>
                      <a:pt x="567" y="266"/>
                      <a:pt x="649" y="246"/>
                      <a:pt x="730" y="185"/>
                    </a:cubicBezTo>
                    <a:cubicBezTo>
                      <a:pt x="625" y="28"/>
                      <a:pt x="480" y="1"/>
                      <a:pt x="3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7" name="Google Shape;17877;p18"/>
              <p:cNvSpPr/>
              <p:nvPr/>
            </p:nvSpPr>
            <p:spPr>
              <a:xfrm>
                <a:off x="6763300" y="3439925"/>
                <a:ext cx="106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12" extrusionOk="0">
                    <a:moveTo>
                      <a:pt x="191" y="1"/>
                    </a:moveTo>
                    <a:cubicBezTo>
                      <a:pt x="107" y="1"/>
                      <a:pt x="31" y="31"/>
                      <a:pt x="1" y="168"/>
                    </a:cubicBezTo>
                    <a:cubicBezTo>
                      <a:pt x="1" y="198"/>
                      <a:pt x="62" y="289"/>
                      <a:pt x="122" y="289"/>
                    </a:cubicBezTo>
                    <a:cubicBezTo>
                      <a:pt x="168" y="305"/>
                      <a:pt x="206" y="311"/>
                      <a:pt x="238" y="311"/>
                    </a:cubicBezTo>
                    <a:cubicBezTo>
                      <a:pt x="397" y="311"/>
                      <a:pt x="401" y="143"/>
                      <a:pt x="426" y="16"/>
                    </a:cubicBezTo>
                    <a:lnTo>
                      <a:pt x="426" y="16"/>
                    </a:lnTo>
                    <a:cubicBezTo>
                      <a:pt x="414" y="19"/>
                      <a:pt x="401" y="20"/>
                      <a:pt x="387" y="20"/>
                    </a:cubicBezTo>
                    <a:cubicBezTo>
                      <a:pt x="329" y="20"/>
                      <a:pt x="258" y="1"/>
                      <a:pt x="1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8" name="Google Shape;17878;p18"/>
              <p:cNvSpPr/>
              <p:nvPr/>
            </p:nvSpPr>
            <p:spPr>
              <a:xfrm>
                <a:off x="6716950" y="3373375"/>
                <a:ext cx="990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289" extrusionOk="0">
                    <a:moveTo>
                      <a:pt x="243" y="1"/>
                    </a:moveTo>
                    <a:cubicBezTo>
                      <a:pt x="157" y="1"/>
                      <a:pt x="84" y="79"/>
                      <a:pt x="62" y="125"/>
                    </a:cubicBezTo>
                    <a:cubicBezTo>
                      <a:pt x="1" y="185"/>
                      <a:pt x="31" y="246"/>
                      <a:pt x="92" y="277"/>
                    </a:cubicBezTo>
                    <a:cubicBezTo>
                      <a:pt x="122" y="284"/>
                      <a:pt x="153" y="288"/>
                      <a:pt x="182" y="288"/>
                    </a:cubicBezTo>
                    <a:cubicBezTo>
                      <a:pt x="271" y="288"/>
                      <a:pt x="350" y="254"/>
                      <a:pt x="396" y="185"/>
                    </a:cubicBezTo>
                    <a:cubicBezTo>
                      <a:pt x="366" y="125"/>
                      <a:pt x="366" y="33"/>
                      <a:pt x="335" y="33"/>
                    </a:cubicBezTo>
                    <a:cubicBezTo>
                      <a:pt x="304" y="10"/>
                      <a:pt x="273" y="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9" name="Google Shape;17879;p18"/>
              <p:cNvSpPr/>
              <p:nvPr/>
            </p:nvSpPr>
            <p:spPr>
              <a:xfrm>
                <a:off x="7036875" y="3495025"/>
                <a:ext cx="91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13" extrusionOk="0">
                    <a:moveTo>
                      <a:pt x="183" y="0"/>
                    </a:moveTo>
                    <a:cubicBezTo>
                      <a:pt x="92" y="0"/>
                      <a:pt x="0" y="31"/>
                      <a:pt x="0" y="122"/>
                    </a:cubicBezTo>
                    <a:cubicBezTo>
                      <a:pt x="31" y="183"/>
                      <a:pt x="92" y="274"/>
                      <a:pt x="183" y="304"/>
                    </a:cubicBezTo>
                    <a:cubicBezTo>
                      <a:pt x="194" y="310"/>
                      <a:pt x="205" y="312"/>
                      <a:pt x="217" y="312"/>
                    </a:cubicBezTo>
                    <a:cubicBezTo>
                      <a:pt x="273" y="312"/>
                      <a:pt x="335" y="258"/>
                      <a:pt x="335" y="183"/>
                    </a:cubicBezTo>
                    <a:cubicBezTo>
                      <a:pt x="365" y="92"/>
                      <a:pt x="274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0" name="Google Shape;17880;p18"/>
              <p:cNvSpPr/>
              <p:nvPr/>
            </p:nvSpPr>
            <p:spPr>
              <a:xfrm>
                <a:off x="6892500" y="3501550"/>
                <a:ext cx="8375" cy="1172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69" extrusionOk="0">
                    <a:moveTo>
                      <a:pt x="161" y="0"/>
                    </a:moveTo>
                    <a:cubicBezTo>
                      <a:pt x="145" y="0"/>
                      <a:pt x="131" y="4"/>
                      <a:pt x="122" y="13"/>
                    </a:cubicBezTo>
                    <a:cubicBezTo>
                      <a:pt x="0" y="104"/>
                      <a:pt x="61" y="195"/>
                      <a:pt x="91" y="317"/>
                    </a:cubicBezTo>
                    <a:lnTo>
                      <a:pt x="183" y="469"/>
                    </a:lnTo>
                    <a:cubicBezTo>
                      <a:pt x="213" y="408"/>
                      <a:pt x="304" y="347"/>
                      <a:pt x="304" y="256"/>
                    </a:cubicBezTo>
                    <a:cubicBezTo>
                      <a:pt x="335" y="195"/>
                      <a:pt x="304" y="104"/>
                      <a:pt x="274" y="43"/>
                    </a:cubicBezTo>
                    <a:cubicBezTo>
                      <a:pt x="252" y="22"/>
                      <a:pt x="200" y="0"/>
                      <a:pt x="1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1" name="Google Shape;17881;p18"/>
              <p:cNvSpPr/>
              <p:nvPr/>
            </p:nvSpPr>
            <p:spPr>
              <a:xfrm>
                <a:off x="6699475" y="3555525"/>
                <a:ext cx="9150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86" extrusionOk="0">
                    <a:moveTo>
                      <a:pt x="220" y="1"/>
                    </a:moveTo>
                    <a:cubicBezTo>
                      <a:pt x="198" y="1"/>
                      <a:pt x="175" y="4"/>
                      <a:pt x="153" y="12"/>
                    </a:cubicBezTo>
                    <a:cubicBezTo>
                      <a:pt x="61" y="42"/>
                      <a:pt x="1" y="103"/>
                      <a:pt x="1" y="194"/>
                    </a:cubicBezTo>
                    <a:cubicBezTo>
                      <a:pt x="31" y="286"/>
                      <a:pt x="122" y="286"/>
                      <a:pt x="213" y="286"/>
                    </a:cubicBezTo>
                    <a:cubicBezTo>
                      <a:pt x="305" y="255"/>
                      <a:pt x="365" y="225"/>
                      <a:pt x="365" y="103"/>
                    </a:cubicBezTo>
                    <a:cubicBezTo>
                      <a:pt x="343" y="35"/>
                      <a:pt x="286" y="1"/>
                      <a:pt x="2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2" name="Google Shape;17882;p18"/>
              <p:cNvSpPr/>
              <p:nvPr/>
            </p:nvSpPr>
            <p:spPr>
              <a:xfrm>
                <a:off x="6872725" y="3599875"/>
                <a:ext cx="84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05" extrusionOk="0">
                    <a:moveTo>
                      <a:pt x="153" y="1"/>
                    </a:moveTo>
                    <a:cubicBezTo>
                      <a:pt x="62" y="1"/>
                      <a:pt x="1" y="31"/>
                      <a:pt x="31" y="153"/>
                    </a:cubicBezTo>
                    <a:cubicBezTo>
                      <a:pt x="62" y="214"/>
                      <a:pt x="122" y="275"/>
                      <a:pt x="214" y="305"/>
                    </a:cubicBezTo>
                    <a:cubicBezTo>
                      <a:pt x="305" y="305"/>
                      <a:pt x="335" y="244"/>
                      <a:pt x="335" y="153"/>
                    </a:cubicBezTo>
                    <a:cubicBezTo>
                      <a:pt x="335" y="62"/>
                      <a:pt x="244" y="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3" name="Google Shape;17883;p18"/>
              <p:cNvSpPr/>
              <p:nvPr/>
            </p:nvSpPr>
            <p:spPr>
              <a:xfrm>
                <a:off x="6738225" y="3109000"/>
                <a:ext cx="6875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22" extrusionOk="0">
                    <a:moveTo>
                      <a:pt x="183" y="0"/>
                    </a:moveTo>
                    <a:cubicBezTo>
                      <a:pt x="153" y="0"/>
                      <a:pt x="92" y="31"/>
                      <a:pt x="62" y="61"/>
                    </a:cubicBezTo>
                    <a:cubicBezTo>
                      <a:pt x="1" y="122"/>
                      <a:pt x="62" y="213"/>
                      <a:pt x="153" y="213"/>
                    </a:cubicBezTo>
                    <a:cubicBezTo>
                      <a:pt x="159" y="219"/>
                      <a:pt x="164" y="221"/>
                      <a:pt x="170" y="221"/>
                    </a:cubicBezTo>
                    <a:cubicBezTo>
                      <a:pt x="196" y="221"/>
                      <a:pt x="225" y="177"/>
                      <a:pt x="274" y="152"/>
                    </a:cubicBezTo>
                    <a:cubicBezTo>
                      <a:pt x="274" y="92"/>
                      <a:pt x="274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4" name="Google Shape;17884;p18"/>
              <p:cNvSpPr/>
              <p:nvPr/>
            </p:nvSpPr>
            <p:spPr>
              <a:xfrm>
                <a:off x="6630325" y="3132350"/>
                <a:ext cx="5350" cy="500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00" extrusionOk="0">
                    <a:moveTo>
                      <a:pt x="116" y="0"/>
                    </a:moveTo>
                    <a:cubicBezTo>
                      <a:pt x="69" y="0"/>
                      <a:pt x="25" y="39"/>
                      <a:pt x="1" y="39"/>
                    </a:cubicBezTo>
                    <a:cubicBezTo>
                      <a:pt x="1" y="100"/>
                      <a:pt x="31" y="191"/>
                      <a:pt x="61" y="191"/>
                    </a:cubicBezTo>
                    <a:cubicBezTo>
                      <a:pt x="68" y="197"/>
                      <a:pt x="75" y="200"/>
                      <a:pt x="83" y="200"/>
                    </a:cubicBezTo>
                    <a:cubicBezTo>
                      <a:pt x="116" y="200"/>
                      <a:pt x="165" y="161"/>
                      <a:pt x="213" y="161"/>
                    </a:cubicBezTo>
                    <a:cubicBezTo>
                      <a:pt x="183" y="100"/>
                      <a:pt x="183" y="9"/>
                      <a:pt x="153" y="9"/>
                    </a:cubicBezTo>
                    <a:cubicBezTo>
                      <a:pt x="140" y="3"/>
                      <a:pt x="128" y="0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5" name="Google Shape;17885;p18"/>
              <p:cNvSpPr/>
              <p:nvPr/>
            </p:nvSpPr>
            <p:spPr>
              <a:xfrm>
                <a:off x="6501900" y="3195625"/>
                <a:ext cx="61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38" extrusionOk="0">
                    <a:moveTo>
                      <a:pt x="153" y="1"/>
                    </a:moveTo>
                    <a:cubicBezTo>
                      <a:pt x="92" y="31"/>
                      <a:pt x="31" y="61"/>
                      <a:pt x="1" y="92"/>
                    </a:cubicBezTo>
                    <a:cubicBezTo>
                      <a:pt x="1" y="122"/>
                      <a:pt x="31" y="183"/>
                      <a:pt x="62" y="213"/>
                    </a:cubicBezTo>
                    <a:cubicBezTo>
                      <a:pt x="87" y="230"/>
                      <a:pt x="113" y="238"/>
                      <a:pt x="136" y="238"/>
                    </a:cubicBezTo>
                    <a:cubicBezTo>
                      <a:pt x="197" y="238"/>
                      <a:pt x="244" y="188"/>
                      <a:pt x="244" y="122"/>
                    </a:cubicBezTo>
                    <a:cubicBezTo>
                      <a:pt x="244" y="61"/>
                      <a:pt x="183" y="3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6" name="Google Shape;17886;p18"/>
              <p:cNvSpPr/>
              <p:nvPr/>
            </p:nvSpPr>
            <p:spPr>
              <a:xfrm>
                <a:off x="6729225" y="3209300"/>
                <a:ext cx="6000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20" extrusionOk="0">
                    <a:moveTo>
                      <a:pt x="148" y="1"/>
                    </a:moveTo>
                    <a:cubicBezTo>
                      <a:pt x="118" y="1"/>
                      <a:pt x="57" y="31"/>
                      <a:pt x="27" y="61"/>
                    </a:cubicBezTo>
                    <a:cubicBezTo>
                      <a:pt x="0" y="140"/>
                      <a:pt x="42" y="219"/>
                      <a:pt x="113" y="219"/>
                    </a:cubicBezTo>
                    <a:cubicBezTo>
                      <a:pt x="124" y="219"/>
                      <a:pt x="136" y="217"/>
                      <a:pt x="148" y="213"/>
                    </a:cubicBezTo>
                    <a:cubicBezTo>
                      <a:pt x="178" y="213"/>
                      <a:pt x="209" y="153"/>
                      <a:pt x="239" y="122"/>
                    </a:cubicBezTo>
                    <a:cubicBezTo>
                      <a:pt x="239" y="92"/>
                      <a:pt x="209" y="31"/>
                      <a:pt x="1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7" name="Google Shape;17887;p18"/>
              <p:cNvSpPr/>
              <p:nvPr/>
            </p:nvSpPr>
            <p:spPr>
              <a:xfrm>
                <a:off x="6808150" y="3209900"/>
                <a:ext cx="5325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20" extrusionOk="0">
                    <a:moveTo>
                      <a:pt x="116" y="1"/>
                    </a:moveTo>
                    <a:cubicBezTo>
                      <a:pt x="45" y="1"/>
                      <a:pt x="0" y="72"/>
                      <a:pt x="0" y="98"/>
                    </a:cubicBezTo>
                    <a:cubicBezTo>
                      <a:pt x="0" y="129"/>
                      <a:pt x="31" y="159"/>
                      <a:pt x="61" y="220"/>
                    </a:cubicBezTo>
                    <a:cubicBezTo>
                      <a:pt x="122" y="189"/>
                      <a:pt x="183" y="189"/>
                      <a:pt x="213" y="159"/>
                    </a:cubicBezTo>
                    <a:cubicBezTo>
                      <a:pt x="213" y="98"/>
                      <a:pt x="183" y="37"/>
                      <a:pt x="152" y="7"/>
                    </a:cubicBezTo>
                    <a:cubicBezTo>
                      <a:pt x="140" y="3"/>
                      <a:pt x="127" y="1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8" name="Google Shape;17888;p18"/>
              <p:cNvSpPr/>
              <p:nvPr/>
            </p:nvSpPr>
            <p:spPr>
              <a:xfrm>
                <a:off x="6670600" y="3224100"/>
                <a:ext cx="7625" cy="110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43" extrusionOk="0">
                    <a:moveTo>
                      <a:pt x="209" y="0"/>
                    </a:moveTo>
                    <a:cubicBezTo>
                      <a:pt x="194" y="0"/>
                      <a:pt x="175" y="5"/>
                      <a:pt x="153" y="17"/>
                    </a:cubicBezTo>
                    <a:cubicBezTo>
                      <a:pt x="1" y="47"/>
                      <a:pt x="1" y="169"/>
                      <a:pt x="92" y="290"/>
                    </a:cubicBezTo>
                    <a:cubicBezTo>
                      <a:pt x="153" y="351"/>
                      <a:pt x="213" y="381"/>
                      <a:pt x="305" y="442"/>
                    </a:cubicBezTo>
                    <a:cubicBezTo>
                      <a:pt x="305" y="351"/>
                      <a:pt x="305" y="260"/>
                      <a:pt x="305" y="169"/>
                    </a:cubicBezTo>
                    <a:cubicBezTo>
                      <a:pt x="280" y="94"/>
                      <a:pt x="275" y="0"/>
                      <a:pt x="2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9" name="Google Shape;17889;p18"/>
              <p:cNvSpPr/>
              <p:nvPr/>
            </p:nvSpPr>
            <p:spPr>
              <a:xfrm>
                <a:off x="6786875" y="3267050"/>
                <a:ext cx="990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66" extrusionOk="0">
                    <a:moveTo>
                      <a:pt x="395" y="1"/>
                    </a:moveTo>
                    <a:cubicBezTo>
                      <a:pt x="152" y="1"/>
                      <a:pt x="31" y="122"/>
                      <a:pt x="0" y="365"/>
                    </a:cubicBezTo>
                    <a:cubicBezTo>
                      <a:pt x="274" y="365"/>
                      <a:pt x="395" y="244"/>
                      <a:pt x="3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90" name="Google Shape;17890;p18"/>
              <p:cNvSpPr/>
              <p:nvPr/>
            </p:nvSpPr>
            <p:spPr>
              <a:xfrm>
                <a:off x="6492225" y="3273125"/>
                <a:ext cx="6675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20" extrusionOk="0">
                    <a:moveTo>
                      <a:pt x="175" y="1"/>
                    </a:moveTo>
                    <a:cubicBezTo>
                      <a:pt x="114" y="1"/>
                      <a:pt x="84" y="31"/>
                      <a:pt x="53" y="62"/>
                    </a:cubicBezTo>
                    <a:cubicBezTo>
                      <a:pt x="1" y="141"/>
                      <a:pt x="62" y="220"/>
                      <a:pt x="119" y="220"/>
                    </a:cubicBezTo>
                    <a:cubicBezTo>
                      <a:pt x="128" y="220"/>
                      <a:pt x="136" y="218"/>
                      <a:pt x="145" y="214"/>
                    </a:cubicBezTo>
                    <a:cubicBezTo>
                      <a:pt x="205" y="214"/>
                      <a:pt x="236" y="153"/>
                      <a:pt x="266" y="122"/>
                    </a:cubicBezTo>
                    <a:cubicBezTo>
                      <a:pt x="236" y="92"/>
                      <a:pt x="236" y="1"/>
                      <a:pt x="1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91" name="Google Shape;17891;p18"/>
              <p:cNvSpPr/>
              <p:nvPr/>
            </p:nvSpPr>
            <p:spPr>
              <a:xfrm>
                <a:off x="6665375" y="3282250"/>
                <a:ext cx="6775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20" extrusionOk="0">
                    <a:moveTo>
                      <a:pt x="179" y="1"/>
                    </a:moveTo>
                    <a:cubicBezTo>
                      <a:pt x="118" y="1"/>
                      <a:pt x="58" y="31"/>
                      <a:pt x="27" y="61"/>
                    </a:cubicBezTo>
                    <a:cubicBezTo>
                      <a:pt x="1" y="140"/>
                      <a:pt x="43" y="219"/>
                      <a:pt x="114" y="219"/>
                    </a:cubicBezTo>
                    <a:cubicBezTo>
                      <a:pt x="125" y="219"/>
                      <a:pt x="137" y="217"/>
                      <a:pt x="149" y="213"/>
                    </a:cubicBezTo>
                    <a:cubicBezTo>
                      <a:pt x="179" y="213"/>
                      <a:pt x="210" y="153"/>
                      <a:pt x="270" y="122"/>
                    </a:cubicBezTo>
                    <a:cubicBezTo>
                      <a:pt x="240" y="92"/>
                      <a:pt x="210" y="1"/>
                      <a:pt x="1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92" name="Google Shape;17892;p18"/>
              <p:cNvSpPr/>
              <p:nvPr/>
            </p:nvSpPr>
            <p:spPr>
              <a:xfrm>
                <a:off x="6975325" y="3291375"/>
                <a:ext cx="68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4" extrusionOk="0">
                    <a:moveTo>
                      <a:pt x="213" y="0"/>
                    </a:moveTo>
                    <a:cubicBezTo>
                      <a:pt x="152" y="0"/>
                      <a:pt x="92" y="0"/>
                      <a:pt x="61" y="61"/>
                    </a:cubicBezTo>
                    <a:cubicBezTo>
                      <a:pt x="0" y="122"/>
                      <a:pt x="61" y="213"/>
                      <a:pt x="152" y="213"/>
                    </a:cubicBezTo>
                    <a:cubicBezTo>
                      <a:pt x="183" y="213"/>
                      <a:pt x="243" y="152"/>
                      <a:pt x="274" y="152"/>
                    </a:cubicBezTo>
                    <a:cubicBezTo>
                      <a:pt x="274" y="92"/>
                      <a:pt x="243" y="31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93" name="Google Shape;17893;p18"/>
              <p:cNvSpPr/>
              <p:nvPr/>
            </p:nvSpPr>
            <p:spPr>
              <a:xfrm>
                <a:off x="7102975" y="3483125"/>
                <a:ext cx="68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34" extrusionOk="0">
                    <a:moveTo>
                      <a:pt x="140" y="0"/>
                    </a:moveTo>
                    <a:cubicBezTo>
                      <a:pt x="108" y="0"/>
                      <a:pt x="79" y="15"/>
                      <a:pt x="62" y="51"/>
                    </a:cubicBezTo>
                    <a:cubicBezTo>
                      <a:pt x="1" y="112"/>
                      <a:pt x="31" y="233"/>
                      <a:pt x="153" y="233"/>
                    </a:cubicBezTo>
                    <a:cubicBezTo>
                      <a:pt x="183" y="233"/>
                      <a:pt x="244" y="172"/>
                      <a:pt x="274" y="142"/>
                    </a:cubicBezTo>
                    <a:cubicBezTo>
                      <a:pt x="274" y="112"/>
                      <a:pt x="244" y="20"/>
                      <a:pt x="214" y="20"/>
                    </a:cubicBezTo>
                    <a:cubicBezTo>
                      <a:pt x="188" y="8"/>
                      <a:pt x="163" y="0"/>
                      <a:pt x="1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94" name="Google Shape;17894;p18"/>
              <p:cNvSpPr/>
              <p:nvPr/>
            </p:nvSpPr>
            <p:spPr>
              <a:xfrm>
                <a:off x="6789150" y="3514775"/>
                <a:ext cx="762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305" extrusionOk="0">
                    <a:moveTo>
                      <a:pt x="61" y="1"/>
                    </a:moveTo>
                    <a:cubicBezTo>
                      <a:pt x="31" y="31"/>
                      <a:pt x="31" y="31"/>
                      <a:pt x="0" y="61"/>
                    </a:cubicBezTo>
                    <a:cubicBezTo>
                      <a:pt x="0" y="305"/>
                      <a:pt x="152" y="274"/>
                      <a:pt x="304" y="305"/>
                    </a:cubicBezTo>
                    <a:cubicBezTo>
                      <a:pt x="304" y="153"/>
                      <a:pt x="274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95" name="Google Shape;17895;p18"/>
              <p:cNvSpPr/>
              <p:nvPr/>
            </p:nvSpPr>
            <p:spPr>
              <a:xfrm>
                <a:off x="6597000" y="3519350"/>
                <a:ext cx="675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19" extrusionOk="0">
                    <a:moveTo>
                      <a:pt x="179" y="0"/>
                    </a:moveTo>
                    <a:cubicBezTo>
                      <a:pt x="118" y="0"/>
                      <a:pt x="27" y="30"/>
                      <a:pt x="27" y="61"/>
                    </a:cubicBezTo>
                    <a:cubicBezTo>
                      <a:pt x="0" y="140"/>
                      <a:pt x="42" y="219"/>
                      <a:pt x="113" y="219"/>
                    </a:cubicBezTo>
                    <a:cubicBezTo>
                      <a:pt x="124" y="219"/>
                      <a:pt x="136" y="217"/>
                      <a:pt x="148" y="213"/>
                    </a:cubicBezTo>
                    <a:cubicBezTo>
                      <a:pt x="179" y="213"/>
                      <a:pt x="209" y="152"/>
                      <a:pt x="270" y="122"/>
                    </a:cubicBezTo>
                    <a:cubicBezTo>
                      <a:pt x="209" y="61"/>
                      <a:pt x="209" y="0"/>
                      <a:pt x="1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96" name="Google Shape;17896;p18"/>
              <p:cNvSpPr/>
              <p:nvPr/>
            </p:nvSpPr>
            <p:spPr>
              <a:xfrm>
                <a:off x="6697950" y="3528600"/>
                <a:ext cx="612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38" extrusionOk="0">
                    <a:moveTo>
                      <a:pt x="123" y="1"/>
                    </a:moveTo>
                    <a:cubicBezTo>
                      <a:pt x="66" y="1"/>
                      <a:pt x="9" y="51"/>
                      <a:pt x="31" y="116"/>
                    </a:cubicBezTo>
                    <a:cubicBezTo>
                      <a:pt x="1" y="147"/>
                      <a:pt x="62" y="177"/>
                      <a:pt x="92" y="238"/>
                    </a:cubicBezTo>
                    <a:cubicBezTo>
                      <a:pt x="153" y="208"/>
                      <a:pt x="214" y="208"/>
                      <a:pt x="214" y="147"/>
                    </a:cubicBezTo>
                    <a:cubicBezTo>
                      <a:pt x="244" y="116"/>
                      <a:pt x="214" y="56"/>
                      <a:pt x="183" y="25"/>
                    </a:cubicBezTo>
                    <a:cubicBezTo>
                      <a:pt x="166" y="8"/>
                      <a:pt x="145" y="1"/>
                      <a:pt x="1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97" name="Google Shape;17897;p18"/>
              <p:cNvSpPr/>
              <p:nvPr/>
            </p:nvSpPr>
            <p:spPr>
              <a:xfrm>
                <a:off x="6593100" y="3533025"/>
                <a:ext cx="610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1" extrusionOk="0">
                    <a:moveTo>
                      <a:pt x="152" y="0"/>
                    </a:moveTo>
                    <a:cubicBezTo>
                      <a:pt x="91" y="31"/>
                      <a:pt x="31" y="31"/>
                      <a:pt x="0" y="61"/>
                    </a:cubicBezTo>
                    <a:cubicBezTo>
                      <a:pt x="0" y="122"/>
                      <a:pt x="31" y="183"/>
                      <a:pt x="61" y="213"/>
                    </a:cubicBezTo>
                    <a:cubicBezTo>
                      <a:pt x="77" y="218"/>
                      <a:pt x="93" y="221"/>
                      <a:pt x="109" y="221"/>
                    </a:cubicBezTo>
                    <a:cubicBezTo>
                      <a:pt x="182" y="221"/>
                      <a:pt x="243" y="166"/>
                      <a:pt x="243" y="91"/>
                    </a:cubicBezTo>
                    <a:cubicBezTo>
                      <a:pt x="243" y="61"/>
                      <a:pt x="183" y="3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98" name="Google Shape;17898;p18"/>
              <p:cNvSpPr/>
              <p:nvPr/>
            </p:nvSpPr>
            <p:spPr>
              <a:xfrm>
                <a:off x="6619700" y="3533025"/>
                <a:ext cx="6850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3" extrusionOk="0">
                    <a:moveTo>
                      <a:pt x="213" y="0"/>
                    </a:moveTo>
                    <a:cubicBezTo>
                      <a:pt x="152" y="0"/>
                      <a:pt x="91" y="0"/>
                      <a:pt x="61" y="61"/>
                    </a:cubicBezTo>
                    <a:cubicBezTo>
                      <a:pt x="0" y="122"/>
                      <a:pt x="61" y="213"/>
                      <a:pt x="152" y="213"/>
                    </a:cubicBezTo>
                    <a:cubicBezTo>
                      <a:pt x="183" y="213"/>
                      <a:pt x="243" y="152"/>
                      <a:pt x="274" y="152"/>
                    </a:cubicBezTo>
                    <a:cubicBezTo>
                      <a:pt x="243" y="91"/>
                      <a:pt x="243" y="31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99" name="Google Shape;17899;p18"/>
              <p:cNvSpPr/>
              <p:nvPr/>
            </p:nvSpPr>
            <p:spPr>
              <a:xfrm>
                <a:off x="6637925" y="3555825"/>
                <a:ext cx="6875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22" extrusionOk="0">
                    <a:moveTo>
                      <a:pt x="213" y="0"/>
                    </a:moveTo>
                    <a:cubicBezTo>
                      <a:pt x="153" y="0"/>
                      <a:pt x="92" y="0"/>
                      <a:pt x="61" y="30"/>
                    </a:cubicBezTo>
                    <a:cubicBezTo>
                      <a:pt x="1" y="122"/>
                      <a:pt x="61" y="213"/>
                      <a:pt x="153" y="213"/>
                    </a:cubicBezTo>
                    <a:cubicBezTo>
                      <a:pt x="158" y="219"/>
                      <a:pt x="164" y="221"/>
                      <a:pt x="170" y="221"/>
                    </a:cubicBezTo>
                    <a:cubicBezTo>
                      <a:pt x="196" y="221"/>
                      <a:pt x="225" y="177"/>
                      <a:pt x="274" y="152"/>
                    </a:cubicBezTo>
                    <a:cubicBezTo>
                      <a:pt x="244" y="91"/>
                      <a:pt x="244" y="3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00" name="Google Shape;17900;p18"/>
              <p:cNvSpPr/>
              <p:nvPr/>
            </p:nvSpPr>
            <p:spPr>
              <a:xfrm>
                <a:off x="6565750" y="3560375"/>
                <a:ext cx="6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26" extrusionOk="0">
                    <a:moveTo>
                      <a:pt x="91" y="0"/>
                    </a:moveTo>
                    <a:cubicBezTo>
                      <a:pt x="61" y="0"/>
                      <a:pt x="30" y="61"/>
                      <a:pt x="0" y="92"/>
                    </a:cubicBezTo>
                    <a:cubicBezTo>
                      <a:pt x="0" y="152"/>
                      <a:pt x="30" y="213"/>
                      <a:pt x="61" y="213"/>
                    </a:cubicBezTo>
                    <a:cubicBezTo>
                      <a:pt x="79" y="222"/>
                      <a:pt x="96" y="226"/>
                      <a:pt x="113" y="226"/>
                    </a:cubicBezTo>
                    <a:cubicBezTo>
                      <a:pt x="155" y="226"/>
                      <a:pt x="191" y="204"/>
                      <a:pt x="213" y="183"/>
                    </a:cubicBezTo>
                    <a:cubicBezTo>
                      <a:pt x="274" y="92"/>
                      <a:pt x="213" y="0"/>
                      <a:pt x="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01" name="Google Shape;17901;p18"/>
              <p:cNvSpPr/>
              <p:nvPr/>
            </p:nvSpPr>
            <p:spPr>
              <a:xfrm>
                <a:off x="6902375" y="3564925"/>
                <a:ext cx="762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44" extrusionOk="0">
                    <a:moveTo>
                      <a:pt x="152" y="1"/>
                    </a:moveTo>
                    <a:cubicBezTo>
                      <a:pt x="31" y="1"/>
                      <a:pt x="0" y="92"/>
                      <a:pt x="31" y="153"/>
                    </a:cubicBezTo>
                    <a:cubicBezTo>
                      <a:pt x="61" y="214"/>
                      <a:pt x="122" y="244"/>
                      <a:pt x="183" y="244"/>
                    </a:cubicBezTo>
                    <a:cubicBezTo>
                      <a:pt x="274" y="244"/>
                      <a:pt x="304" y="153"/>
                      <a:pt x="274" y="62"/>
                    </a:cubicBezTo>
                    <a:cubicBezTo>
                      <a:pt x="274" y="31"/>
                      <a:pt x="213" y="1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02" name="Google Shape;17902;p18"/>
              <p:cNvSpPr/>
              <p:nvPr/>
            </p:nvSpPr>
            <p:spPr>
              <a:xfrm>
                <a:off x="6944175" y="3587725"/>
                <a:ext cx="610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6" extrusionOk="0">
                    <a:moveTo>
                      <a:pt x="122" y="1"/>
                    </a:moveTo>
                    <a:cubicBezTo>
                      <a:pt x="61" y="1"/>
                      <a:pt x="30" y="61"/>
                      <a:pt x="0" y="92"/>
                    </a:cubicBezTo>
                    <a:cubicBezTo>
                      <a:pt x="30" y="153"/>
                      <a:pt x="61" y="213"/>
                      <a:pt x="91" y="213"/>
                    </a:cubicBezTo>
                    <a:cubicBezTo>
                      <a:pt x="100" y="222"/>
                      <a:pt x="112" y="226"/>
                      <a:pt x="124" y="226"/>
                    </a:cubicBezTo>
                    <a:cubicBezTo>
                      <a:pt x="155" y="226"/>
                      <a:pt x="191" y="205"/>
                      <a:pt x="213" y="183"/>
                    </a:cubicBezTo>
                    <a:cubicBezTo>
                      <a:pt x="243" y="92"/>
                      <a:pt x="213" y="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03" name="Google Shape;17903;p18"/>
              <p:cNvSpPr/>
              <p:nvPr/>
            </p:nvSpPr>
            <p:spPr>
              <a:xfrm>
                <a:off x="7089300" y="3596850"/>
                <a:ext cx="687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44" extrusionOk="0">
                    <a:moveTo>
                      <a:pt x="183" y="0"/>
                    </a:moveTo>
                    <a:cubicBezTo>
                      <a:pt x="153" y="0"/>
                      <a:pt x="92" y="31"/>
                      <a:pt x="61" y="61"/>
                    </a:cubicBezTo>
                    <a:cubicBezTo>
                      <a:pt x="1" y="152"/>
                      <a:pt x="61" y="244"/>
                      <a:pt x="153" y="244"/>
                    </a:cubicBezTo>
                    <a:cubicBezTo>
                      <a:pt x="213" y="244"/>
                      <a:pt x="244" y="183"/>
                      <a:pt x="274" y="152"/>
                    </a:cubicBezTo>
                    <a:cubicBezTo>
                      <a:pt x="244" y="92"/>
                      <a:pt x="213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04" name="Google Shape;17904;p18"/>
              <p:cNvSpPr/>
              <p:nvPr/>
            </p:nvSpPr>
            <p:spPr>
              <a:xfrm>
                <a:off x="7062700" y="3615075"/>
                <a:ext cx="610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2" extrusionOk="0">
                    <a:moveTo>
                      <a:pt x="122" y="1"/>
                    </a:moveTo>
                    <a:cubicBezTo>
                      <a:pt x="92" y="31"/>
                      <a:pt x="31" y="62"/>
                      <a:pt x="1" y="62"/>
                    </a:cubicBezTo>
                    <a:cubicBezTo>
                      <a:pt x="1" y="122"/>
                      <a:pt x="31" y="183"/>
                      <a:pt x="62" y="214"/>
                    </a:cubicBezTo>
                    <a:cubicBezTo>
                      <a:pt x="78" y="219"/>
                      <a:pt x="94" y="222"/>
                      <a:pt x="110" y="222"/>
                    </a:cubicBezTo>
                    <a:cubicBezTo>
                      <a:pt x="182" y="222"/>
                      <a:pt x="244" y="167"/>
                      <a:pt x="244" y="92"/>
                    </a:cubicBezTo>
                    <a:cubicBezTo>
                      <a:pt x="244" y="62"/>
                      <a:pt x="153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05" name="Google Shape;17905;p18"/>
              <p:cNvSpPr/>
              <p:nvPr/>
            </p:nvSpPr>
            <p:spPr>
              <a:xfrm>
                <a:off x="7077150" y="3446550"/>
                <a:ext cx="535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8" extrusionOk="0">
                    <a:moveTo>
                      <a:pt x="97" y="0"/>
                    </a:moveTo>
                    <a:cubicBezTo>
                      <a:pt x="48" y="0"/>
                      <a:pt x="0" y="50"/>
                      <a:pt x="0" y="116"/>
                    </a:cubicBezTo>
                    <a:cubicBezTo>
                      <a:pt x="0" y="146"/>
                      <a:pt x="31" y="207"/>
                      <a:pt x="61" y="237"/>
                    </a:cubicBezTo>
                    <a:cubicBezTo>
                      <a:pt x="122" y="207"/>
                      <a:pt x="183" y="207"/>
                      <a:pt x="213" y="176"/>
                    </a:cubicBezTo>
                    <a:cubicBezTo>
                      <a:pt x="213" y="116"/>
                      <a:pt x="213" y="55"/>
                      <a:pt x="152" y="24"/>
                    </a:cubicBezTo>
                    <a:cubicBezTo>
                      <a:pt x="135" y="7"/>
                      <a:pt x="116" y="0"/>
                      <a:pt x="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06" name="Google Shape;17906;p18"/>
              <p:cNvSpPr/>
              <p:nvPr/>
            </p:nvSpPr>
            <p:spPr>
              <a:xfrm>
                <a:off x="6683525" y="3633325"/>
                <a:ext cx="68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4" extrusionOk="0">
                    <a:moveTo>
                      <a:pt x="183" y="0"/>
                    </a:moveTo>
                    <a:cubicBezTo>
                      <a:pt x="152" y="0"/>
                      <a:pt x="92" y="0"/>
                      <a:pt x="61" y="61"/>
                    </a:cubicBezTo>
                    <a:cubicBezTo>
                      <a:pt x="0" y="122"/>
                      <a:pt x="61" y="213"/>
                      <a:pt x="152" y="213"/>
                    </a:cubicBezTo>
                    <a:cubicBezTo>
                      <a:pt x="183" y="213"/>
                      <a:pt x="244" y="152"/>
                      <a:pt x="274" y="122"/>
                    </a:cubicBezTo>
                    <a:cubicBezTo>
                      <a:pt x="244" y="92"/>
                      <a:pt x="213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07" name="Google Shape;17907;p18"/>
              <p:cNvSpPr/>
              <p:nvPr/>
            </p:nvSpPr>
            <p:spPr>
              <a:xfrm>
                <a:off x="6852975" y="3642450"/>
                <a:ext cx="5975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21" extrusionOk="0">
                    <a:moveTo>
                      <a:pt x="122" y="0"/>
                    </a:moveTo>
                    <a:cubicBezTo>
                      <a:pt x="92" y="31"/>
                      <a:pt x="31" y="61"/>
                      <a:pt x="1" y="91"/>
                    </a:cubicBezTo>
                    <a:cubicBezTo>
                      <a:pt x="1" y="122"/>
                      <a:pt x="31" y="183"/>
                      <a:pt x="61" y="213"/>
                    </a:cubicBezTo>
                    <a:cubicBezTo>
                      <a:pt x="78" y="218"/>
                      <a:pt x="94" y="221"/>
                      <a:pt x="109" y="221"/>
                    </a:cubicBezTo>
                    <a:cubicBezTo>
                      <a:pt x="181" y="221"/>
                      <a:pt x="238" y="166"/>
                      <a:pt x="213" y="91"/>
                    </a:cubicBezTo>
                    <a:cubicBezTo>
                      <a:pt x="213" y="61"/>
                      <a:pt x="153" y="31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08" name="Google Shape;17908;p18"/>
              <p:cNvSpPr/>
              <p:nvPr/>
            </p:nvSpPr>
            <p:spPr>
              <a:xfrm>
                <a:off x="6941125" y="3447150"/>
                <a:ext cx="76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5" extrusionOk="0">
                    <a:moveTo>
                      <a:pt x="122" y="0"/>
                    </a:moveTo>
                    <a:cubicBezTo>
                      <a:pt x="31" y="31"/>
                      <a:pt x="1" y="152"/>
                      <a:pt x="1" y="183"/>
                    </a:cubicBezTo>
                    <a:cubicBezTo>
                      <a:pt x="31" y="244"/>
                      <a:pt x="61" y="244"/>
                      <a:pt x="152" y="274"/>
                    </a:cubicBezTo>
                    <a:cubicBezTo>
                      <a:pt x="244" y="274"/>
                      <a:pt x="304" y="244"/>
                      <a:pt x="304" y="122"/>
                    </a:cubicBezTo>
                    <a:cubicBezTo>
                      <a:pt x="274" y="31"/>
                      <a:pt x="213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09" name="Google Shape;17909;p18"/>
              <p:cNvSpPr/>
              <p:nvPr/>
            </p:nvSpPr>
            <p:spPr>
              <a:xfrm>
                <a:off x="6906925" y="3332400"/>
                <a:ext cx="6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4" extrusionOk="0">
                    <a:moveTo>
                      <a:pt x="183" y="1"/>
                    </a:moveTo>
                    <a:cubicBezTo>
                      <a:pt x="122" y="1"/>
                      <a:pt x="61" y="31"/>
                      <a:pt x="31" y="62"/>
                    </a:cubicBezTo>
                    <a:cubicBezTo>
                      <a:pt x="1" y="153"/>
                      <a:pt x="61" y="214"/>
                      <a:pt x="153" y="214"/>
                    </a:cubicBezTo>
                    <a:cubicBezTo>
                      <a:pt x="183" y="214"/>
                      <a:pt x="213" y="153"/>
                      <a:pt x="274" y="122"/>
                    </a:cubicBezTo>
                    <a:cubicBezTo>
                      <a:pt x="244" y="92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10" name="Google Shape;17910;p18"/>
              <p:cNvSpPr/>
              <p:nvPr/>
            </p:nvSpPr>
            <p:spPr>
              <a:xfrm>
                <a:off x="6724550" y="3432700"/>
                <a:ext cx="6875" cy="61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45" extrusionOk="0">
                    <a:moveTo>
                      <a:pt x="183" y="1"/>
                    </a:moveTo>
                    <a:cubicBezTo>
                      <a:pt x="122" y="1"/>
                      <a:pt x="92" y="31"/>
                      <a:pt x="62" y="62"/>
                    </a:cubicBezTo>
                    <a:cubicBezTo>
                      <a:pt x="1" y="153"/>
                      <a:pt x="62" y="244"/>
                      <a:pt x="153" y="244"/>
                    </a:cubicBezTo>
                    <a:cubicBezTo>
                      <a:pt x="183" y="244"/>
                      <a:pt x="244" y="153"/>
                      <a:pt x="274" y="123"/>
                    </a:cubicBezTo>
                    <a:cubicBezTo>
                      <a:pt x="244" y="92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11" name="Google Shape;17911;p18"/>
              <p:cNvSpPr/>
              <p:nvPr/>
            </p:nvSpPr>
            <p:spPr>
              <a:xfrm>
                <a:off x="6711650" y="3424350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22" y="1"/>
                    </a:moveTo>
                    <a:cubicBezTo>
                      <a:pt x="91" y="1"/>
                      <a:pt x="30" y="61"/>
                      <a:pt x="0" y="92"/>
                    </a:cubicBezTo>
                    <a:cubicBezTo>
                      <a:pt x="30" y="122"/>
                      <a:pt x="61" y="183"/>
                      <a:pt x="91" y="213"/>
                    </a:cubicBezTo>
                    <a:cubicBezTo>
                      <a:pt x="122" y="213"/>
                      <a:pt x="182" y="183"/>
                      <a:pt x="213" y="153"/>
                    </a:cubicBezTo>
                    <a:cubicBezTo>
                      <a:pt x="243" y="61"/>
                      <a:pt x="152" y="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12" name="Google Shape;17912;p18"/>
              <p:cNvSpPr/>
              <p:nvPr/>
            </p:nvSpPr>
            <p:spPr>
              <a:xfrm>
                <a:off x="6542175" y="3423600"/>
                <a:ext cx="6875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3" extrusionOk="0">
                    <a:moveTo>
                      <a:pt x="214" y="0"/>
                    </a:moveTo>
                    <a:cubicBezTo>
                      <a:pt x="153" y="0"/>
                      <a:pt x="92" y="31"/>
                      <a:pt x="62" y="61"/>
                    </a:cubicBezTo>
                    <a:cubicBezTo>
                      <a:pt x="1" y="122"/>
                      <a:pt x="62" y="213"/>
                      <a:pt x="153" y="213"/>
                    </a:cubicBezTo>
                    <a:cubicBezTo>
                      <a:pt x="183" y="213"/>
                      <a:pt x="244" y="183"/>
                      <a:pt x="274" y="152"/>
                    </a:cubicBezTo>
                    <a:cubicBezTo>
                      <a:pt x="244" y="91"/>
                      <a:pt x="244" y="31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13" name="Google Shape;17913;p18"/>
              <p:cNvSpPr/>
              <p:nvPr/>
            </p:nvSpPr>
            <p:spPr>
              <a:xfrm>
                <a:off x="6615900" y="3414475"/>
                <a:ext cx="610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2" extrusionOk="0">
                    <a:moveTo>
                      <a:pt x="152" y="0"/>
                    </a:moveTo>
                    <a:cubicBezTo>
                      <a:pt x="91" y="31"/>
                      <a:pt x="31" y="31"/>
                      <a:pt x="31" y="61"/>
                    </a:cubicBezTo>
                    <a:cubicBezTo>
                      <a:pt x="0" y="122"/>
                      <a:pt x="31" y="183"/>
                      <a:pt x="61" y="213"/>
                    </a:cubicBezTo>
                    <a:cubicBezTo>
                      <a:pt x="78" y="219"/>
                      <a:pt x="94" y="221"/>
                      <a:pt x="111" y="221"/>
                    </a:cubicBezTo>
                    <a:cubicBezTo>
                      <a:pt x="183" y="221"/>
                      <a:pt x="243" y="172"/>
                      <a:pt x="243" y="122"/>
                    </a:cubicBezTo>
                    <a:cubicBezTo>
                      <a:pt x="243" y="61"/>
                      <a:pt x="183" y="3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14" name="Google Shape;17914;p18"/>
              <p:cNvSpPr/>
              <p:nvPr/>
            </p:nvSpPr>
            <p:spPr>
              <a:xfrm>
                <a:off x="7067275" y="3405350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52" y="1"/>
                    </a:moveTo>
                    <a:cubicBezTo>
                      <a:pt x="122" y="1"/>
                      <a:pt x="61" y="31"/>
                      <a:pt x="31" y="62"/>
                    </a:cubicBezTo>
                    <a:cubicBezTo>
                      <a:pt x="0" y="153"/>
                      <a:pt x="91" y="213"/>
                      <a:pt x="122" y="213"/>
                    </a:cubicBezTo>
                    <a:cubicBezTo>
                      <a:pt x="152" y="213"/>
                      <a:pt x="213" y="153"/>
                      <a:pt x="243" y="122"/>
                    </a:cubicBezTo>
                    <a:cubicBezTo>
                      <a:pt x="213" y="92"/>
                      <a:pt x="183" y="31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15" name="Google Shape;17915;p18"/>
              <p:cNvSpPr/>
              <p:nvPr/>
            </p:nvSpPr>
            <p:spPr>
              <a:xfrm>
                <a:off x="6620450" y="3400800"/>
                <a:ext cx="61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38" extrusionOk="0">
                    <a:moveTo>
                      <a:pt x="153" y="0"/>
                    </a:moveTo>
                    <a:cubicBezTo>
                      <a:pt x="92" y="31"/>
                      <a:pt x="31" y="61"/>
                      <a:pt x="1" y="92"/>
                    </a:cubicBezTo>
                    <a:cubicBezTo>
                      <a:pt x="1" y="122"/>
                      <a:pt x="31" y="183"/>
                      <a:pt x="61" y="213"/>
                    </a:cubicBezTo>
                    <a:cubicBezTo>
                      <a:pt x="87" y="230"/>
                      <a:pt x="112" y="238"/>
                      <a:pt x="136" y="238"/>
                    </a:cubicBezTo>
                    <a:cubicBezTo>
                      <a:pt x="196" y="238"/>
                      <a:pt x="244" y="188"/>
                      <a:pt x="244" y="122"/>
                    </a:cubicBezTo>
                    <a:cubicBezTo>
                      <a:pt x="244" y="92"/>
                      <a:pt x="183" y="61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16" name="Google Shape;17916;p18"/>
              <p:cNvSpPr/>
              <p:nvPr/>
            </p:nvSpPr>
            <p:spPr>
              <a:xfrm>
                <a:off x="6943400" y="3387125"/>
                <a:ext cx="687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44" extrusionOk="0">
                    <a:moveTo>
                      <a:pt x="183" y="0"/>
                    </a:moveTo>
                    <a:cubicBezTo>
                      <a:pt x="122" y="0"/>
                      <a:pt x="61" y="31"/>
                      <a:pt x="31" y="61"/>
                    </a:cubicBezTo>
                    <a:cubicBezTo>
                      <a:pt x="1" y="152"/>
                      <a:pt x="61" y="243"/>
                      <a:pt x="153" y="243"/>
                    </a:cubicBezTo>
                    <a:cubicBezTo>
                      <a:pt x="213" y="213"/>
                      <a:pt x="244" y="152"/>
                      <a:pt x="274" y="122"/>
                    </a:cubicBezTo>
                    <a:cubicBezTo>
                      <a:pt x="244" y="91"/>
                      <a:pt x="213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17" name="Google Shape;17917;p18"/>
              <p:cNvSpPr/>
              <p:nvPr/>
            </p:nvSpPr>
            <p:spPr>
              <a:xfrm>
                <a:off x="6765600" y="3327850"/>
                <a:ext cx="68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4" extrusionOk="0">
                    <a:moveTo>
                      <a:pt x="182" y="0"/>
                    </a:moveTo>
                    <a:cubicBezTo>
                      <a:pt x="122" y="0"/>
                      <a:pt x="61" y="31"/>
                      <a:pt x="30" y="61"/>
                    </a:cubicBezTo>
                    <a:cubicBezTo>
                      <a:pt x="0" y="152"/>
                      <a:pt x="61" y="213"/>
                      <a:pt x="152" y="213"/>
                    </a:cubicBezTo>
                    <a:cubicBezTo>
                      <a:pt x="213" y="213"/>
                      <a:pt x="243" y="152"/>
                      <a:pt x="274" y="122"/>
                    </a:cubicBezTo>
                    <a:cubicBezTo>
                      <a:pt x="243" y="92"/>
                      <a:pt x="213" y="0"/>
                      <a:pt x="1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18" name="Google Shape;17918;p18"/>
              <p:cNvSpPr/>
              <p:nvPr/>
            </p:nvSpPr>
            <p:spPr>
              <a:xfrm>
                <a:off x="6802075" y="3373950"/>
                <a:ext cx="8375" cy="116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67" extrusionOk="0">
                    <a:moveTo>
                      <a:pt x="92" y="0"/>
                    </a:moveTo>
                    <a:cubicBezTo>
                      <a:pt x="0" y="0"/>
                      <a:pt x="0" y="130"/>
                      <a:pt x="0" y="466"/>
                    </a:cubicBezTo>
                    <a:cubicBezTo>
                      <a:pt x="91" y="345"/>
                      <a:pt x="213" y="223"/>
                      <a:pt x="334" y="102"/>
                    </a:cubicBezTo>
                    <a:cubicBezTo>
                      <a:pt x="217" y="38"/>
                      <a:pt x="141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19" name="Google Shape;17919;p18"/>
              <p:cNvSpPr/>
              <p:nvPr/>
            </p:nvSpPr>
            <p:spPr>
              <a:xfrm>
                <a:off x="7053600" y="3323275"/>
                <a:ext cx="6100" cy="63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53" extrusionOk="0">
                    <a:moveTo>
                      <a:pt x="122" y="1"/>
                    </a:moveTo>
                    <a:cubicBezTo>
                      <a:pt x="91" y="31"/>
                      <a:pt x="0" y="62"/>
                      <a:pt x="0" y="92"/>
                    </a:cubicBezTo>
                    <a:cubicBezTo>
                      <a:pt x="0" y="123"/>
                      <a:pt x="30" y="183"/>
                      <a:pt x="61" y="244"/>
                    </a:cubicBezTo>
                    <a:cubicBezTo>
                      <a:pt x="77" y="250"/>
                      <a:pt x="93" y="252"/>
                      <a:pt x="109" y="252"/>
                    </a:cubicBezTo>
                    <a:cubicBezTo>
                      <a:pt x="181" y="252"/>
                      <a:pt x="243" y="198"/>
                      <a:pt x="243" y="123"/>
                    </a:cubicBezTo>
                    <a:cubicBezTo>
                      <a:pt x="243" y="92"/>
                      <a:pt x="182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20" name="Google Shape;17920;p18"/>
              <p:cNvSpPr/>
              <p:nvPr/>
            </p:nvSpPr>
            <p:spPr>
              <a:xfrm>
                <a:off x="6615125" y="3359750"/>
                <a:ext cx="6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4" extrusionOk="0">
                    <a:moveTo>
                      <a:pt x="214" y="1"/>
                    </a:moveTo>
                    <a:cubicBezTo>
                      <a:pt x="153" y="1"/>
                      <a:pt x="92" y="1"/>
                      <a:pt x="62" y="62"/>
                    </a:cubicBezTo>
                    <a:cubicBezTo>
                      <a:pt x="1" y="123"/>
                      <a:pt x="62" y="214"/>
                      <a:pt x="153" y="214"/>
                    </a:cubicBezTo>
                    <a:cubicBezTo>
                      <a:pt x="183" y="214"/>
                      <a:pt x="214" y="153"/>
                      <a:pt x="274" y="153"/>
                    </a:cubicBezTo>
                    <a:cubicBezTo>
                      <a:pt x="244" y="92"/>
                      <a:pt x="244" y="3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21" name="Google Shape;17921;p18"/>
              <p:cNvSpPr/>
              <p:nvPr/>
            </p:nvSpPr>
            <p:spPr>
              <a:xfrm>
                <a:off x="6793700" y="3356050"/>
                <a:ext cx="840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41" extrusionOk="0">
                    <a:moveTo>
                      <a:pt x="74" y="0"/>
                    </a:moveTo>
                    <a:cubicBezTo>
                      <a:pt x="44" y="0"/>
                      <a:pt x="18" y="21"/>
                      <a:pt x="1" y="88"/>
                    </a:cubicBezTo>
                    <a:cubicBezTo>
                      <a:pt x="1" y="210"/>
                      <a:pt x="92" y="240"/>
                      <a:pt x="183" y="240"/>
                    </a:cubicBezTo>
                    <a:cubicBezTo>
                      <a:pt x="244" y="240"/>
                      <a:pt x="335" y="210"/>
                      <a:pt x="335" y="210"/>
                    </a:cubicBezTo>
                    <a:cubicBezTo>
                      <a:pt x="335" y="88"/>
                      <a:pt x="214" y="58"/>
                      <a:pt x="153" y="27"/>
                    </a:cubicBezTo>
                    <a:cubicBezTo>
                      <a:pt x="126" y="14"/>
                      <a:pt x="98" y="0"/>
                      <a:pt x="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22" name="Google Shape;17922;p18"/>
              <p:cNvSpPr/>
              <p:nvPr/>
            </p:nvSpPr>
            <p:spPr>
              <a:xfrm>
                <a:off x="6766350" y="3355350"/>
                <a:ext cx="61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38" extrusionOk="0">
                    <a:moveTo>
                      <a:pt x="122" y="1"/>
                    </a:moveTo>
                    <a:cubicBezTo>
                      <a:pt x="64" y="1"/>
                      <a:pt x="0" y="50"/>
                      <a:pt x="0" y="116"/>
                    </a:cubicBezTo>
                    <a:cubicBezTo>
                      <a:pt x="0" y="147"/>
                      <a:pt x="61" y="207"/>
                      <a:pt x="92" y="238"/>
                    </a:cubicBezTo>
                    <a:cubicBezTo>
                      <a:pt x="152" y="207"/>
                      <a:pt x="213" y="207"/>
                      <a:pt x="244" y="177"/>
                    </a:cubicBezTo>
                    <a:cubicBezTo>
                      <a:pt x="244" y="116"/>
                      <a:pt x="213" y="55"/>
                      <a:pt x="183" y="25"/>
                    </a:cubicBezTo>
                    <a:cubicBezTo>
                      <a:pt x="166" y="8"/>
                      <a:pt x="144" y="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23" name="Google Shape;17923;p18"/>
              <p:cNvSpPr/>
              <p:nvPr/>
            </p:nvSpPr>
            <p:spPr>
              <a:xfrm>
                <a:off x="6616650" y="3292125"/>
                <a:ext cx="610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44" extrusionOk="0">
                    <a:moveTo>
                      <a:pt x="183" y="1"/>
                    </a:moveTo>
                    <a:cubicBezTo>
                      <a:pt x="122" y="31"/>
                      <a:pt x="92" y="62"/>
                      <a:pt x="31" y="92"/>
                    </a:cubicBezTo>
                    <a:cubicBezTo>
                      <a:pt x="1" y="153"/>
                      <a:pt x="1" y="214"/>
                      <a:pt x="92" y="244"/>
                    </a:cubicBezTo>
                    <a:cubicBezTo>
                      <a:pt x="122" y="214"/>
                      <a:pt x="183" y="183"/>
                      <a:pt x="213" y="153"/>
                    </a:cubicBezTo>
                    <a:cubicBezTo>
                      <a:pt x="244" y="122"/>
                      <a:pt x="183" y="62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24" name="Google Shape;17924;p18"/>
              <p:cNvSpPr/>
              <p:nvPr/>
            </p:nvSpPr>
            <p:spPr>
              <a:xfrm>
                <a:off x="7024725" y="3371925"/>
                <a:ext cx="6100" cy="707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83" extrusionOk="0">
                    <a:moveTo>
                      <a:pt x="0" y="0"/>
                    </a:moveTo>
                    <a:cubicBezTo>
                      <a:pt x="30" y="91"/>
                      <a:pt x="0" y="243"/>
                      <a:pt x="122" y="274"/>
                    </a:cubicBezTo>
                    <a:cubicBezTo>
                      <a:pt x="127" y="280"/>
                      <a:pt x="135" y="282"/>
                      <a:pt x="145" y="282"/>
                    </a:cubicBezTo>
                    <a:cubicBezTo>
                      <a:pt x="184" y="282"/>
                      <a:pt x="243" y="238"/>
                      <a:pt x="243" y="213"/>
                    </a:cubicBezTo>
                    <a:cubicBezTo>
                      <a:pt x="213" y="91"/>
                      <a:pt x="9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25" name="Google Shape;17925;p18"/>
              <p:cNvSpPr/>
              <p:nvPr/>
            </p:nvSpPr>
            <p:spPr>
              <a:xfrm>
                <a:off x="6985200" y="3251850"/>
                <a:ext cx="6100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84" extrusionOk="0">
                    <a:moveTo>
                      <a:pt x="213" y="1"/>
                    </a:moveTo>
                    <a:cubicBezTo>
                      <a:pt x="152" y="1"/>
                      <a:pt x="122" y="31"/>
                      <a:pt x="61" y="62"/>
                    </a:cubicBezTo>
                    <a:cubicBezTo>
                      <a:pt x="0" y="92"/>
                      <a:pt x="31" y="183"/>
                      <a:pt x="122" y="183"/>
                    </a:cubicBezTo>
                    <a:cubicBezTo>
                      <a:pt x="152" y="183"/>
                      <a:pt x="213" y="153"/>
                      <a:pt x="244" y="122"/>
                    </a:cubicBezTo>
                    <a:cubicBezTo>
                      <a:pt x="244" y="92"/>
                      <a:pt x="213" y="3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26" name="Google Shape;17926;p18"/>
              <p:cNvSpPr/>
              <p:nvPr/>
            </p:nvSpPr>
            <p:spPr>
              <a:xfrm>
                <a:off x="6903900" y="3378000"/>
                <a:ext cx="532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92" extrusionOk="0">
                    <a:moveTo>
                      <a:pt x="122" y="0"/>
                    </a:moveTo>
                    <a:cubicBezTo>
                      <a:pt x="31" y="0"/>
                      <a:pt x="0" y="31"/>
                      <a:pt x="31" y="92"/>
                    </a:cubicBezTo>
                    <a:cubicBezTo>
                      <a:pt x="31" y="122"/>
                      <a:pt x="61" y="152"/>
                      <a:pt x="91" y="183"/>
                    </a:cubicBezTo>
                    <a:cubicBezTo>
                      <a:pt x="103" y="189"/>
                      <a:pt x="115" y="191"/>
                      <a:pt x="126" y="191"/>
                    </a:cubicBezTo>
                    <a:cubicBezTo>
                      <a:pt x="173" y="191"/>
                      <a:pt x="213" y="147"/>
                      <a:pt x="213" y="122"/>
                    </a:cubicBezTo>
                    <a:cubicBezTo>
                      <a:pt x="213" y="61"/>
                      <a:pt x="152" y="31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27" name="Google Shape;17927;p18"/>
              <p:cNvSpPr/>
              <p:nvPr/>
            </p:nvSpPr>
            <p:spPr>
              <a:xfrm>
                <a:off x="6821825" y="3556575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83" y="0"/>
                    </a:moveTo>
                    <a:cubicBezTo>
                      <a:pt x="122" y="31"/>
                      <a:pt x="92" y="61"/>
                      <a:pt x="61" y="92"/>
                    </a:cubicBezTo>
                    <a:cubicBezTo>
                      <a:pt x="0" y="122"/>
                      <a:pt x="0" y="213"/>
                      <a:pt x="92" y="213"/>
                    </a:cubicBezTo>
                    <a:cubicBezTo>
                      <a:pt x="122" y="213"/>
                      <a:pt x="183" y="183"/>
                      <a:pt x="213" y="152"/>
                    </a:cubicBezTo>
                    <a:cubicBezTo>
                      <a:pt x="244" y="122"/>
                      <a:pt x="183" y="6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28" name="Google Shape;17928;p18"/>
              <p:cNvSpPr/>
              <p:nvPr/>
            </p:nvSpPr>
            <p:spPr>
              <a:xfrm>
                <a:off x="6547700" y="3199875"/>
                <a:ext cx="667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96" extrusionOk="0">
                    <a:moveTo>
                      <a:pt x="144" y="1"/>
                    </a:moveTo>
                    <a:cubicBezTo>
                      <a:pt x="133" y="1"/>
                      <a:pt x="122" y="5"/>
                      <a:pt x="114" y="13"/>
                    </a:cubicBezTo>
                    <a:cubicBezTo>
                      <a:pt x="102" y="9"/>
                      <a:pt x="90" y="7"/>
                      <a:pt x="80" y="7"/>
                    </a:cubicBezTo>
                    <a:cubicBezTo>
                      <a:pt x="16" y="7"/>
                      <a:pt x="1" y="82"/>
                      <a:pt x="53" y="134"/>
                    </a:cubicBezTo>
                    <a:cubicBezTo>
                      <a:pt x="84" y="165"/>
                      <a:pt x="145" y="195"/>
                      <a:pt x="205" y="195"/>
                    </a:cubicBezTo>
                    <a:cubicBezTo>
                      <a:pt x="205" y="165"/>
                      <a:pt x="266" y="104"/>
                      <a:pt x="236" y="74"/>
                    </a:cubicBezTo>
                    <a:cubicBezTo>
                      <a:pt x="213" y="29"/>
                      <a:pt x="175" y="1"/>
                      <a:pt x="1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29" name="Google Shape;17929;p18"/>
              <p:cNvSpPr/>
              <p:nvPr/>
            </p:nvSpPr>
            <p:spPr>
              <a:xfrm>
                <a:off x="7056625" y="3523900"/>
                <a:ext cx="61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305" extrusionOk="0">
                    <a:moveTo>
                      <a:pt x="122" y="0"/>
                    </a:moveTo>
                    <a:cubicBezTo>
                      <a:pt x="11" y="56"/>
                      <a:pt x="2" y="163"/>
                      <a:pt x="1" y="274"/>
                    </a:cubicBezTo>
                    <a:lnTo>
                      <a:pt x="1" y="274"/>
                    </a:lnTo>
                    <a:cubicBezTo>
                      <a:pt x="122" y="244"/>
                      <a:pt x="244" y="183"/>
                      <a:pt x="244" y="61"/>
                    </a:cubicBezTo>
                    <a:cubicBezTo>
                      <a:pt x="244" y="31"/>
                      <a:pt x="153" y="0"/>
                      <a:pt x="122" y="0"/>
                    </a:cubicBezTo>
                    <a:close/>
                    <a:moveTo>
                      <a:pt x="1" y="274"/>
                    </a:moveTo>
                    <a:lnTo>
                      <a:pt x="1" y="274"/>
                    </a:lnTo>
                    <a:cubicBezTo>
                      <a:pt x="1" y="274"/>
                      <a:pt x="1" y="274"/>
                      <a:pt x="1" y="274"/>
                    </a:cubicBezTo>
                    <a:lnTo>
                      <a:pt x="1" y="304"/>
                    </a:lnTo>
                    <a:cubicBezTo>
                      <a:pt x="1" y="294"/>
                      <a:pt x="1" y="284"/>
                      <a:pt x="1" y="27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0" name="Google Shape;17930;p18"/>
              <p:cNvSpPr/>
              <p:nvPr/>
            </p:nvSpPr>
            <p:spPr>
              <a:xfrm>
                <a:off x="6957075" y="3319425"/>
                <a:ext cx="610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5" extrusionOk="0">
                    <a:moveTo>
                      <a:pt x="85" y="0"/>
                    </a:moveTo>
                    <a:cubicBezTo>
                      <a:pt x="50" y="0"/>
                      <a:pt x="20" y="26"/>
                      <a:pt x="1" y="64"/>
                    </a:cubicBezTo>
                    <a:cubicBezTo>
                      <a:pt x="31" y="125"/>
                      <a:pt x="62" y="185"/>
                      <a:pt x="92" y="216"/>
                    </a:cubicBezTo>
                    <a:cubicBezTo>
                      <a:pt x="98" y="222"/>
                      <a:pt x="105" y="224"/>
                      <a:pt x="114" y="224"/>
                    </a:cubicBezTo>
                    <a:cubicBezTo>
                      <a:pt x="147" y="224"/>
                      <a:pt x="195" y="185"/>
                      <a:pt x="244" y="185"/>
                    </a:cubicBezTo>
                    <a:cubicBezTo>
                      <a:pt x="214" y="125"/>
                      <a:pt x="183" y="64"/>
                      <a:pt x="153" y="33"/>
                    </a:cubicBezTo>
                    <a:cubicBezTo>
                      <a:pt x="130" y="10"/>
                      <a:pt x="106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1" name="Google Shape;17931;p18"/>
              <p:cNvSpPr/>
              <p:nvPr/>
            </p:nvSpPr>
            <p:spPr>
              <a:xfrm>
                <a:off x="6628800" y="3451700"/>
                <a:ext cx="6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4" extrusionOk="0">
                    <a:moveTo>
                      <a:pt x="92" y="1"/>
                    </a:moveTo>
                    <a:cubicBezTo>
                      <a:pt x="62" y="62"/>
                      <a:pt x="1" y="122"/>
                      <a:pt x="31" y="153"/>
                    </a:cubicBezTo>
                    <a:cubicBezTo>
                      <a:pt x="62" y="183"/>
                      <a:pt x="122" y="214"/>
                      <a:pt x="183" y="214"/>
                    </a:cubicBezTo>
                    <a:cubicBezTo>
                      <a:pt x="244" y="214"/>
                      <a:pt x="274" y="122"/>
                      <a:pt x="214" y="92"/>
                    </a:cubicBezTo>
                    <a:cubicBezTo>
                      <a:pt x="183" y="62"/>
                      <a:pt x="122" y="3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2" name="Google Shape;17932;p18"/>
              <p:cNvSpPr/>
              <p:nvPr/>
            </p:nvSpPr>
            <p:spPr>
              <a:xfrm>
                <a:off x="6862100" y="3514025"/>
                <a:ext cx="5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14" extrusionOk="0">
                    <a:moveTo>
                      <a:pt x="152" y="0"/>
                    </a:moveTo>
                    <a:cubicBezTo>
                      <a:pt x="92" y="31"/>
                      <a:pt x="31" y="31"/>
                      <a:pt x="0" y="61"/>
                    </a:cubicBezTo>
                    <a:cubicBezTo>
                      <a:pt x="0" y="91"/>
                      <a:pt x="31" y="183"/>
                      <a:pt x="31" y="213"/>
                    </a:cubicBezTo>
                    <a:cubicBezTo>
                      <a:pt x="92" y="183"/>
                      <a:pt x="122" y="183"/>
                      <a:pt x="183" y="152"/>
                    </a:cubicBezTo>
                    <a:cubicBezTo>
                      <a:pt x="213" y="91"/>
                      <a:pt x="213" y="3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3" name="Google Shape;17933;p18"/>
              <p:cNvSpPr/>
              <p:nvPr/>
            </p:nvSpPr>
            <p:spPr>
              <a:xfrm>
                <a:off x="7120450" y="3507175"/>
                <a:ext cx="3825" cy="29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8" extrusionOk="0">
                    <a:moveTo>
                      <a:pt x="122" y="1"/>
                    </a:moveTo>
                    <a:cubicBezTo>
                      <a:pt x="92" y="1"/>
                      <a:pt x="31" y="1"/>
                      <a:pt x="31" y="31"/>
                    </a:cubicBezTo>
                    <a:cubicBezTo>
                      <a:pt x="31" y="31"/>
                      <a:pt x="1" y="31"/>
                      <a:pt x="31" y="92"/>
                    </a:cubicBezTo>
                    <a:cubicBezTo>
                      <a:pt x="50" y="111"/>
                      <a:pt x="66" y="118"/>
                      <a:pt x="80" y="118"/>
                    </a:cubicBezTo>
                    <a:cubicBezTo>
                      <a:pt x="111" y="118"/>
                      <a:pt x="132" y="82"/>
                      <a:pt x="153" y="62"/>
                    </a:cubicBezTo>
                    <a:cubicBezTo>
                      <a:pt x="153" y="62"/>
                      <a:pt x="122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4" name="Google Shape;17934;p18"/>
              <p:cNvSpPr/>
              <p:nvPr/>
            </p:nvSpPr>
            <p:spPr>
              <a:xfrm>
                <a:off x="7072575" y="3491225"/>
                <a:ext cx="382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2" extrusionOk="0">
                    <a:moveTo>
                      <a:pt x="62" y="0"/>
                    </a:moveTo>
                    <a:cubicBezTo>
                      <a:pt x="1" y="0"/>
                      <a:pt x="1" y="61"/>
                      <a:pt x="62" y="92"/>
                    </a:cubicBezTo>
                    <a:lnTo>
                      <a:pt x="153" y="92"/>
                    </a:lnTo>
                    <a:lnTo>
                      <a:pt x="153" y="31"/>
                    </a:lnTo>
                    <a:cubicBezTo>
                      <a:pt x="123" y="31"/>
                      <a:pt x="92" y="0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5" name="Google Shape;17935;p18"/>
              <p:cNvSpPr/>
              <p:nvPr/>
            </p:nvSpPr>
            <p:spPr>
              <a:xfrm>
                <a:off x="6772425" y="3491225"/>
                <a:ext cx="30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2" extrusionOk="0">
                    <a:moveTo>
                      <a:pt x="61" y="0"/>
                    </a:moveTo>
                    <a:cubicBezTo>
                      <a:pt x="31" y="31"/>
                      <a:pt x="1" y="31"/>
                      <a:pt x="1" y="31"/>
                    </a:cubicBezTo>
                    <a:cubicBezTo>
                      <a:pt x="1" y="61"/>
                      <a:pt x="31" y="92"/>
                      <a:pt x="31" y="92"/>
                    </a:cubicBezTo>
                    <a:lnTo>
                      <a:pt x="122" y="3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6" name="Google Shape;17936;p18"/>
              <p:cNvSpPr/>
              <p:nvPr/>
            </p:nvSpPr>
            <p:spPr>
              <a:xfrm>
                <a:off x="6770150" y="3383700"/>
                <a:ext cx="382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8" extrusionOk="0">
                    <a:moveTo>
                      <a:pt x="38" y="0"/>
                    </a:moveTo>
                    <a:cubicBezTo>
                      <a:pt x="16" y="0"/>
                      <a:pt x="0" y="16"/>
                      <a:pt x="0" y="46"/>
                    </a:cubicBezTo>
                    <a:cubicBezTo>
                      <a:pt x="0" y="76"/>
                      <a:pt x="31" y="107"/>
                      <a:pt x="31" y="137"/>
                    </a:cubicBezTo>
                    <a:lnTo>
                      <a:pt x="92" y="137"/>
                    </a:lnTo>
                    <a:cubicBezTo>
                      <a:pt x="122" y="107"/>
                      <a:pt x="152" y="137"/>
                      <a:pt x="122" y="46"/>
                    </a:cubicBezTo>
                    <a:cubicBezTo>
                      <a:pt x="92" y="16"/>
                      <a:pt x="61" y="0"/>
                      <a:pt x="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7" name="Google Shape;17937;p18"/>
              <p:cNvSpPr/>
              <p:nvPr/>
            </p:nvSpPr>
            <p:spPr>
              <a:xfrm>
                <a:off x="6900100" y="3199425"/>
                <a:ext cx="3825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3" extrusionOk="0">
                    <a:moveTo>
                      <a:pt x="91" y="1"/>
                    </a:moveTo>
                    <a:cubicBezTo>
                      <a:pt x="0" y="1"/>
                      <a:pt x="0" y="61"/>
                      <a:pt x="0" y="92"/>
                    </a:cubicBezTo>
                    <a:cubicBezTo>
                      <a:pt x="31" y="122"/>
                      <a:pt x="61" y="122"/>
                      <a:pt x="61" y="122"/>
                    </a:cubicBezTo>
                    <a:lnTo>
                      <a:pt x="122" y="61"/>
                    </a:lnTo>
                    <a:cubicBezTo>
                      <a:pt x="122" y="31"/>
                      <a:pt x="152" y="31"/>
                      <a:pt x="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8" name="Google Shape;17938;p18"/>
              <p:cNvSpPr/>
              <p:nvPr/>
            </p:nvSpPr>
            <p:spPr>
              <a:xfrm>
                <a:off x="6657675" y="3481900"/>
                <a:ext cx="3825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00" extrusionOk="0">
                    <a:moveTo>
                      <a:pt x="119" y="0"/>
                    </a:moveTo>
                    <a:cubicBezTo>
                      <a:pt x="113" y="0"/>
                      <a:pt x="104" y="3"/>
                      <a:pt x="92" y="9"/>
                    </a:cubicBezTo>
                    <a:cubicBezTo>
                      <a:pt x="31" y="9"/>
                      <a:pt x="1" y="69"/>
                      <a:pt x="92" y="100"/>
                    </a:cubicBezTo>
                    <a:lnTo>
                      <a:pt x="153" y="100"/>
                    </a:lnTo>
                    <a:lnTo>
                      <a:pt x="153" y="39"/>
                    </a:lnTo>
                    <a:cubicBezTo>
                      <a:pt x="129" y="39"/>
                      <a:pt x="143" y="0"/>
                      <a:pt x="1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9" name="Google Shape;17939;p18"/>
              <p:cNvSpPr/>
              <p:nvPr/>
            </p:nvSpPr>
            <p:spPr>
              <a:xfrm>
                <a:off x="6544450" y="3090550"/>
                <a:ext cx="3825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01" extrusionOk="0">
                    <a:moveTo>
                      <a:pt x="49" y="1"/>
                    </a:moveTo>
                    <a:cubicBezTo>
                      <a:pt x="1" y="1"/>
                      <a:pt x="1" y="45"/>
                      <a:pt x="1" y="70"/>
                    </a:cubicBezTo>
                    <a:cubicBezTo>
                      <a:pt x="31" y="100"/>
                      <a:pt x="62" y="100"/>
                      <a:pt x="92" y="100"/>
                    </a:cubicBezTo>
                    <a:lnTo>
                      <a:pt x="123" y="39"/>
                    </a:lnTo>
                    <a:cubicBezTo>
                      <a:pt x="123" y="39"/>
                      <a:pt x="153" y="9"/>
                      <a:pt x="92" y="9"/>
                    </a:cubicBezTo>
                    <a:cubicBezTo>
                      <a:pt x="75" y="3"/>
                      <a:pt x="61" y="1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0" name="Google Shape;17940;p18"/>
              <p:cNvSpPr/>
              <p:nvPr/>
            </p:nvSpPr>
            <p:spPr>
              <a:xfrm>
                <a:off x="6972275" y="3650800"/>
                <a:ext cx="4600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6" extrusionOk="0">
                    <a:moveTo>
                      <a:pt x="92" y="0"/>
                    </a:moveTo>
                    <a:cubicBezTo>
                      <a:pt x="92" y="0"/>
                      <a:pt x="62" y="31"/>
                      <a:pt x="31" y="31"/>
                    </a:cubicBezTo>
                    <a:cubicBezTo>
                      <a:pt x="31" y="61"/>
                      <a:pt x="1" y="92"/>
                      <a:pt x="31" y="92"/>
                    </a:cubicBezTo>
                    <a:cubicBezTo>
                      <a:pt x="51" y="92"/>
                      <a:pt x="45" y="105"/>
                      <a:pt x="56" y="105"/>
                    </a:cubicBezTo>
                    <a:cubicBezTo>
                      <a:pt x="62" y="105"/>
                      <a:pt x="72" y="102"/>
                      <a:pt x="92" y="92"/>
                    </a:cubicBezTo>
                    <a:cubicBezTo>
                      <a:pt x="183" y="61"/>
                      <a:pt x="122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1" name="Google Shape;17941;p18"/>
              <p:cNvSpPr/>
              <p:nvPr/>
            </p:nvSpPr>
            <p:spPr>
              <a:xfrm>
                <a:off x="6719225" y="3582400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183" y="1"/>
                    </a:moveTo>
                    <a:lnTo>
                      <a:pt x="1" y="153"/>
                    </a:lnTo>
                    <a:lnTo>
                      <a:pt x="1" y="153"/>
                    </a:lnTo>
                    <a:lnTo>
                      <a:pt x="214" y="92"/>
                    </a:ln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2" name="Google Shape;17942;p18"/>
              <p:cNvSpPr/>
              <p:nvPr/>
            </p:nvSpPr>
            <p:spPr>
              <a:xfrm>
                <a:off x="7062150" y="3474500"/>
                <a:ext cx="285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5" extrusionOk="0">
                    <a:moveTo>
                      <a:pt x="53" y="1"/>
                    </a:moveTo>
                    <a:cubicBezTo>
                      <a:pt x="53" y="31"/>
                      <a:pt x="23" y="1"/>
                      <a:pt x="23" y="62"/>
                    </a:cubicBezTo>
                    <a:cubicBezTo>
                      <a:pt x="1" y="106"/>
                      <a:pt x="27" y="134"/>
                      <a:pt x="55" y="134"/>
                    </a:cubicBezTo>
                    <a:cubicBezTo>
                      <a:pt x="65" y="134"/>
                      <a:pt x="75" y="130"/>
                      <a:pt x="84" y="122"/>
                    </a:cubicBezTo>
                    <a:cubicBezTo>
                      <a:pt x="114" y="122"/>
                      <a:pt x="114" y="92"/>
                      <a:pt x="114" y="62"/>
                    </a:cubicBezTo>
                    <a:lnTo>
                      <a:pt x="5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3" name="Google Shape;17943;p18"/>
              <p:cNvSpPr/>
              <p:nvPr/>
            </p:nvSpPr>
            <p:spPr>
              <a:xfrm>
                <a:off x="7091575" y="3568725"/>
                <a:ext cx="382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2" extrusionOk="0">
                    <a:moveTo>
                      <a:pt x="92" y="1"/>
                    </a:moveTo>
                    <a:cubicBezTo>
                      <a:pt x="1" y="1"/>
                      <a:pt x="1" y="62"/>
                      <a:pt x="1" y="92"/>
                    </a:cubicBezTo>
                    <a:lnTo>
                      <a:pt x="62" y="92"/>
                    </a:lnTo>
                    <a:lnTo>
                      <a:pt x="122" y="62"/>
                    </a:lnTo>
                    <a:cubicBezTo>
                      <a:pt x="122" y="31"/>
                      <a:pt x="153" y="3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4" name="Google Shape;17944;p18"/>
              <p:cNvSpPr/>
              <p:nvPr/>
            </p:nvSpPr>
            <p:spPr>
              <a:xfrm>
                <a:off x="6850700" y="3567200"/>
                <a:ext cx="6100" cy="99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397" extrusionOk="0">
                    <a:moveTo>
                      <a:pt x="213" y="1"/>
                    </a:moveTo>
                    <a:cubicBezTo>
                      <a:pt x="92" y="92"/>
                      <a:pt x="0" y="244"/>
                      <a:pt x="31" y="396"/>
                    </a:cubicBezTo>
                    <a:cubicBezTo>
                      <a:pt x="152" y="305"/>
                      <a:pt x="244" y="153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5" name="Google Shape;17945;p18"/>
              <p:cNvSpPr/>
              <p:nvPr/>
            </p:nvSpPr>
            <p:spPr>
              <a:xfrm>
                <a:off x="6868175" y="3340775"/>
                <a:ext cx="307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22" extrusionOk="0">
                    <a:moveTo>
                      <a:pt x="61" y="0"/>
                    </a:moveTo>
                    <a:cubicBezTo>
                      <a:pt x="31" y="30"/>
                      <a:pt x="1" y="30"/>
                      <a:pt x="1" y="61"/>
                    </a:cubicBezTo>
                    <a:cubicBezTo>
                      <a:pt x="1" y="61"/>
                      <a:pt x="31" y="91"/>
                      <a:pt x="31" y="122"/>
                    </a:cubicBezTo>
                    <a:lnTo>
                      <a:pt x="122" y="3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6" name="Google Shape;17946;p18"/>
              <p:cNvSpPr/>
              <p:nvPr/>
            </p:nvSpPr>
            <p:spPr>
              <a:xfrm>
                <a:off x="7025475" y="3565700"/>
                <a:ext cx="3050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22" extrusionOk="0">
                    <a:moveTo>
                      <a:pt x="61" y="0"/>
                    </a:moveTo>
                    <a:cubicBezTo>
                      <a:pt x="61" y="8"/>
                      <a:pt x="59" y="10"/>
                      <a:pt x="56" y="10"/>
                    </a:cubicBezTo>
                    <a:cubicBezTo>
                      <a:pt x="54" y="10"/>
                      <a:pt x="50" y="8"/>
                      <a:pt x="46" y="8"/>
                    </a:cubicBezTo>
                    <a:cubicBezTo>
                      <a:pt x="38" y="8"/>
                      <a:pt x="31" y="15"/>
                      <a:pt x="31" y="61"/>
                    </a:cubicBezTo>
                    <a:cubicBezTo>
                      <a:pt x="0" y="122"/>
                      <a:pt x="61" y="122"/>
                      <a:pt x="92" y="122"/>
                    </a:cubicBezTo>
                    <a:cubicBezTo>
                      <a:pt x="122" y="122"/>
                      <a:pt x="122" y="91"/>
                      <a:pt x="122" y="61"/>
                    </a:cubicBezTo>
                    <a:lnTo>
                      <a:pt x="6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7" name="Google Shape;17947;p18"/>
              <p:cNvSpPr/>
              <p:nvPr/>
            </p:nvSpPr>
            <p:spPr>
              <a:xfrm>
                <a:off x="6758000" y="3340950"/>
                <a:ext cx="382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5" extrusionOk="0">
                    <a:moveTo>
                      <a:pt x="76" y="1"/>
                    </a:moveTo>
                    <a:cubicBezTo>
                      <a:pt x="61" y="1"/>
                      <a:pt x="46" y="8"/>
                      <a:pt x="31" y="23"/>
                    </a:cubicBezTo>
                    <a:cubicBezTo>
                      <a:pt x="0" y="54"/>
                      <a:pt x="0" y="115"/>
                      <a:pt x="91" y="115"/>
                    </a:cubicBezTo>
                    <a:cubicBezTo>
                      <a:pt x="91" y="115"/>
                      <a:pt x="122" y="54"/>
                      <a:pt x="152" y="54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07" y="8"/>
                      <a:pt x="91" y="1"/>
                      <a:pt x="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8" name="Google Shape;17948;p18"/>
              <p:cNvSpPr/>
              <p:nvPr/>
            </p:nvSpPr>
            <p:spPr>
              <a:xfrm>
                <a:off x="7119325" y="3554100"/>
                <a:ext cx="5725" cy="367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47" extrusionOk="0">
                    <a:moveTo>
                      <a:pt x="80" y="1"/>
                    </a:moveTo>
                    <a:cubicBezTo>
                      <a:pt x="31" y="1"/>
                      <a:pt x="0" y="23"/>
                      <a:pt x="46" y="130"/>
                    </a:cubicBezTo>
                    <a:cubicBezTo>
                      <a:pt x="52" y="141"/>
                      <a:pt x="61" y="146"/>
                      <a:pt x="72" y="146"/>
                    </a:cubicBezTo>
                    <a:cubicBezTo>
                      <a:pt x="119" y="146"/>
                      <a:pt x="204" y="57"/>
                      <a:pt x="228" y="8"/>
                    </a:cubicBezTo>
                    <a:lnTo>
                      <a:pt x="228" y="8"/>
                    </a:lnTo>
                    <a:cubicBezTo>
                      <a:pt x="221" y="12"/>
                      <a:pt x="211" y="13"/>
                      <a:pt x="199" y="13"/>
                    </a:cubicBezTo>
                    <a:cubicBezTo>
                      <a:pt x="165" y="13"/>
                      <a:pt x="117" y="1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9" name="Google Shape;17949;p18"/>
              <p:cNvSpPr/>
              <p:nvPr/>
            </p:nvSpPr>
            <p:spPr>
              <a:xfrm>
                <a:off x="6587775" y="3467675"/>
                <a:ext cx="762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172" extrusionOk="0">
                    <a:moveTo>
                      <a:pt x="1" y="0"/>
                    </a:moveTo>
                    <a:cubicBezTo>
                      <a:pt x="48" y="110"/>
                      <a:pt x="103" y="171"/>
                      <a:pt x="158" y="171"/>
                    </a:cubicBezTo>
                    <a:cubicBezTo>
                      <a:pt x="209" y="171"/>
                      <a:pt x="260" y="118"/>
                      <a:pt x="3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0" name="Google Shape;17950;p18"/>
              <p:cNvSpPr/>
              <p:nvPr/>
            </p:nvSpPr>
            <p:spPr>
              <a:xfrm>
                <a:off x="6685050" y="3405350"/>
                <a:ext cx="4575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06" extrusionOk="0">
                    <a:moveTo>
                      <a:pt x="91" y="1"/>
                    </a:moveTo>
                    <a:cubicBezTo>
                      <a:pt x="61" y="1"/>
                      <a:pt x="61" y="31"/>
                      <a:pt x="31" y="31"/>
                    </a:cubicBezTo>
                    <a:cubicBezTo>
                      <a:pt x="31" y="31"/>
                      <a:pt x="0" y="92"/>
                      <a:pt x="31" y="92"/>
                    </a:cubicBezTo>
                    <a:cubicBezTo>
                      <a:pt x="31" y="92"/>
                      <a:pt x="17" y="105"/>
                      <a:pt x="35" y="105"/>
                    </a:cubicBezTo>
                    <a:cubicBezTo>
                      <a:pt x="44" y="105"/>
                      <a:pt x="61" y="102"/>
                      <a:pt x="91" y="92"/>
                    </a:cubicBezTo>
                    <a:cubicBezTo>
                      <a:pt x="183" y="62"/>
                      <a:pt x="122" y="1"/>
                      <a:pt x="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1" name="Google Shape;17951;p18"/>
              <p:cNvSpPr/>
              <p:nvPr/>
            </p:nvSpPr>
            <p:spPr>
              <a:xfrm>
                <a:off x="6750400" y="3549725"/>
                <a:ext cx="532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96" extrusionOk="0">
                    <a:moveTo>
                      <a:pt x="31" y="1"/>
                    </a:moveTo>
                    <a:lnTo>
                      <a:pt x="31" y="1"/>
                    </a:lnTo>
                    <a:cubicBezTo>
                      <a:pt x="83" y="53"/>
                      <a:pt x="0" y="195"/>
                      <a:pt x="92" y="195"/>
                    </a:cubicBezTo>
                    <a:cubicBezTo>
                      <a:pt x="107" y="195"/>
                      <a:pt x="127" y="192"/>
                      <a:pt x="152" y="183"/>
                    </a:cubicBezTo>
                    <a:cubicBezTo>
                      <a:pt x="213" y="153"/>
                      <a:pt x="122" y="3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2" name="Google Shape;17952;p18"/>
              <p:cNvSpPr/>
              <p:nvPr/>
            </p:nvSpPr>
            <p:spPr>
              <a:xfrm>
                <a:off x="6837025" y="3326325"/>
                <a:ext cx="535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66" extrusionOk="0">
                    <a:moveTo>
                      <a:pt x="213" y="1"/>
                    </a:moveTo>
                    <a:cubicBezTo>
                      <a:pt x="91" y="61"/>
                      <a:pt x="0" y="213"/>
                      <a:pt x="31" y="365"/>
                    </a:cubicBezTo>
                    <a:lnTo>
                      <a:pt x="213" y="365"/>
                    </a:lnTo>
                    <a:lnTo>
                      <a:pt x="21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3" name="Google Shape;17953;p18"/>
              <p:cNvSpPr/>
              <p:nvPr/>
            </p:nvSpPr>
            <p:spPr>
              <a:xfrm>
                <a:off x="7034600" y="3510975"/>
                <a:ext cx="3050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23" extrusionOk="0">
                    <a:moveTo>
                      <a:pt x="61" y="1"/>
                    </a:moveTo>
                    <a:cubicBezTo>
                      <a:pt x="61" y="31"/>
                      <a:pt x="31" y="1"/>
                      <a:pt x="31" y="61"/>
                    </a:cubicBezTo>
                    <a:cubicBezTo>
                      <a:pt x="0" y="122"/>
                      <a:pt x="61" y="122"/>
                      <a:pt x="91" y="122"/>
                    </a:cubicBezTo>
                    <a:cubicBezTo>
                      <a:pt x="122" y="122"/>
                      <a:pt x="122" y="92"/>
                      <a:pt x="122" y="61"/>
                    </a:cubicBez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4" name="Google Shape;17954;p18"/>
              <p:cNvSpPr/>
              <p:nvPr/>
            </p:nvSpPr>
            <p:spPr>
              <a:xfrm>
                <a:off x="6683525" y="3321775"/>
                <a:ext cx="382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83" extrusionOk="0">
                    <a:moveTo>
                      <a:pt x="0" y="0"/>
                    </a:moveTo>
                    <a:cubicBezTo>
                      <a:pt x="0" y="91"/>
                      <a:pt x="61" y="152"/>
                      <a:pt x="152" y="18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5" name="Google Shape;17955;p18"/>
              <p:cNvSpPr/>
              <p:nvPr/>
            </p:nvSpPr>
            <p:spPr>
              <a:xfrm>
                <a:off x="6894775" y="3513250"/>
                <a:ext cx="2300" cy="1550"/>
              </a:xfrm>
              <a:custGeom>
                <a:avLst/>
                <a:gdLst/>
                <a:ahLst/>
                <a:cxnLst/>
                <a:rect l="l" t="t" r="r" b="b"/>
                <a:pathLst>
                  <a:path w="92" h="62" extrusionOk="0">
                    <a:moveTo>
                      <a:pt x="92" y="1"/>
                    </a:moveTo>
                    <a:cubicBezTo>
                      <a:pt x="0" y="31"/>
                      <a:pt x="31" y="62"/>
                      <a:pt x="31" y="62"/>
                    </a:cubicBezTo>
                    <a:cubicBezTo>
                      <a:pt x="31" y="62"/>
                      <a:pt x="92" y="3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6" name="Google Shape;17956;p18"/>
              <p:cNvSpPr/>
              <p:nvPr/>
            </p:nvSpPr>
            <p:spPr>
              <a:xfrm>
                <a:off x="6596125" y="3385600"/>
                <a:ext cx="460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83" extrusionOk="0">
                    <a:moveTo>
                      <a:pt x="183" y="0"/>
                    </a:moveTo>
                    <a:lnTo>
                      <a:pt x="1" y="183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7" name="Google Shape;17957;p18"/>
              <p:cNvSpPr/>
              <p:nvPr/>
            </p:nvSpPr>
            <p:spPr>
              <a:xfrm>
                <a:off x="6846900" y="343575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183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8" name="Google Shape;17958;p18"/>
              <p:cNvSpPr/>
              <p:nvPr/>
            </p:nvSpPr>
            <p:spPr>
              <a:xfrm>
                <a:off x="6810425" y="3381050"/>
                <a:ext cx="45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5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91"/>
                      <a:pt x="92" y="152"/>
                      <a:pt x="183" y="15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9" name="Google Shape;17959;p18"/>
              <p:cNvSpPr/>
              <p:nvPr/>
            </p:nvSpPr>
            <p:spPr>
              <a:xfrm>
                <a:off x="6609800" y="3394725"/>
                <a:ext cx="460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83" extrusionOk="0">
                    <a:moveTo>
                      <a:pt x="1" y="183"/>
                    </a:moveTo>
                    <a:lnTo>
                      <a:pt x="18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0" name="Google Shape;17960;p18"/>
              <p:cNvSpPr/>
              <p:nvPr/>
            </p:nvSpPr>
            <p:spPr>
              <a:xfrm>
                <a:off x="6792175" y="3449425"/>
                <a:ext cx="76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1" y="122"/>
                      <a:pt x="1" y="274"/>
                      <a:pt x="244" y="274"/>
                    </a:cubicBezTo>
                    <a:cubicBezTo>
                      <a:pt x="275" y="274"/>
                      <a:pt x="275" y="244"/>
                      <a:pt x="305" y="213"/>
                    </a:cubicBezTo>
                    <a:cubicBezTo>
                      <a:pt x="305" y="1"/>
                      <a:pt x="153" y="3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1" name="Google Shape;17961;p18"/>
              <p:cNvSpPr/>
              <p:nvPr/>
            </p:nvSpPr>
            <p:spPr>
              <a:xfrm>
                <a:off x="6919100" y="3615075"/>
                <a:ext cx="144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670" extrusionOk="0">
                    <a:moveTo>
                      <a:pt x="304" y="1"/>
                    </a:moveTo>
                    <a:cubicBezTo>
                      <a:pt x="243" y="1"/>
                      <a:pt x="182" y="1"/>
                      <a:pt x="122" y="31"/>
                    </a:cubicBezTo>
                    <a:cubicBezTo>
                      <a:pt x="0" y="153"/>
                      <a:pt x="0" y="366"/>
                      <a:pt x="122" y="518"/>
                    </a:cubicBezTo>
                    <a:cubicBezTo>
                      <a:pt x="182" y="609"/>
                      <a:pt x="304" y="609"/>
                      <a:pt x="395" y="670"/>
                    </a:cubicBezTo>
                    <a:cubicBezTo>
                      <a:pt x="426" y="578"/>
                      <a:pt x="486" y="518"/>
                      <a:pt x="517" y="426"/>
                    </a:cubicBezTo>
                    <a:cubicBezTo>
                      <a:pt x="578" y="244"/>
                      <a:pt x="486" y="62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7962" name="Google Shape;17962;p18"/>
            <p:cNvGrpSpPr/>
            <p:nvPr/>
          </p:nvGrpSpPr>
          <p:grpSpPr>
            <a:xfrm rot="10799743">
              <a:off x="4364179" y="-582240"/>
              <a:ext cx="913075" cy="992172"/>
              <a:chOff x="6472300" y="2976775"/>
              <a:chExt cx="683900" cy="743200"/>
            </a:xfrm>
          </p:grpSpPr>
          <p:sp>
            <p:nvSpPr>
              <p:cNvPr id="17963" name="Google Shape;17963;p18"/>
              <p:cNvSpPr/>
              <p:nvPr/>
            </p:nvSpPr>
            <p:spPr>
              <a:xfrm>
                <a:off x="6818025" y="3286100"/>
                <a:ext cx="43975" cy="49375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1975" extrusionOk="0">
                    <a:moveTo>
                      <a:pt x="1115" y="1"/>
                    </a:moveTo>
                    <a:cubicBezTo>
                      <a:pt x="877" y="1"/>
                      <a:pt x="533" y="151"/>
                      <a:pt x="0" y="424"/>
                    </a:cubicBezTo>
                    <a:cubicBezTo>
                      <a:pt x="152" y="698"/>
                      <a:pt x="244" y="1032"/>
                      <a:pt x="274" y="1336"/>
                    </a:cubicBezTo>
                    <a:cubicBezTo>
                      <a:pt x="304" y="1640"/>
                      <a:pt x="396" y="1974"/>
                      <a:pt x="791" y="1974"/>
                    </a:cubicBezTo>
                    <a:cubicBezTo>
                      <a:pt x="943" y="1883"/>
                      <a:pt x="851" y="1701"/>
                      <a:pt x="973" y="1610"/>
                    </a:cubicBezTo>
                    <a:lnTo>
                      <a:pt x="1155" y="1427"/>
                    </a:lnTo>
                    <a:cubicBezTo>
                      <a:pt x="1184" y="1429"/>
                      <a:pt x="1211" y="1430"/>
                      <a:pt x="1237" y="1430"/>
                    </a:cubicBezTo>
                    <a:cubicBezTo>
                      <a:pt x="1580" y="1430"/>
                      <a:pt x="1759" y="1247"/>
                      <a:pt x="1703" y="880"/>
                    </a:cubicBezTo>
                    <a:cubicBezTo>
                      <a:pt x="1563" y="271"/>
                      <a:pt x="1434" y="1"/>
                      <a:pt x="1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4" name="Google Shape;17964;p18"/>
              <p:cNvSpPr/>
              <p:nvPr/>
            </p:nvSpPr>
            <p:spPr>
              <a:xfrm>
                <a:off x="6673650" y="3578975"/>
                <a:ext cx="45600" cy="39600"/>
              </a:xfrm>
              <a:custGeom>
                <a:avLst/>
                <a:gdLst/>
                <a:ahLst/>
                <a:cxnLst/>
                <a:rect l="l" t="t" r="r" b="b"/>
                <a:pathLst>
                  <a:path w="1824" h="1584" extrusionOk="0">
                    <a:moveTo>
                      <a:pt x="1036" y="1"/>
                    </a:moveTo>
                    <a:cubicBezTo>
                      <a:pt x="849" y="1"/>
                      <a:pt x="658" y="65"/>
                      <a:pt x="456" y="229"/>
                    </a:cubicBezTo>
                    <a:cubicBezTo>
                      <a:pt x="335" y="351"/>
                      <a:pt x="91" y="290"/>
                      <a:pt x="0" y="472"/>
                    </a:cubicBezTo>
                    <a:cubicBezTo>
                      <a:pt x="91" y="655"/>
                      <a:pt x="335" y="776"/>
                      <a:pt x="335" y="1050"/>
                    </a:cubicBezTo>
                    <a:cubicBezTo>
                      <a:pt x="395" y="1111"/>
                      <a:pt x="456" y="1202"/>
                      <a:pt x="517" y="1263"/>
                    </a:cubicBezTo>
                    <a:cubicBezTo>
                      <a:pt x="651" y="1464"/>
                      <a:pt x="885" y="1583"/>
                      <a:pt x="1120" y="1583"/>
                    </a:cubicBezTo>
                    <a:cubicBezTo>
                      <a:pt x="1204" y="1583"/>
                      <a:pt x="1288" y="1568"/>
                      <a:pt x="1368" y="1536"/>
                    </a:cubicBezTo>
                    <a:cubicBezTo>
                      <a:pt x="1733" y="1415"/>
                      <a:pt x="1794" y="1080"/>
                      <a:pt x="1824" y="746"/>
                    </a:cubicBezTo>
                    <a:cubicBezTo>
                      <a:pt x="1824" y="594"/>
                      <a:pt x="1824" y="442"/>
                      <a:pt x="1824" y="290"/>
                    </a:cubicBezTo>
                    <a:cubicBezTo>
                      <a:pt x="1557" y="130"/>
                      <a:pt x="1300" y="1"/>
                      <a:pt x="10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5" name="Google Shape;17965;p18"/>
              <p:cNvSpPr/>
              <p:nvPr/>
            </p:nvSpPr>
            <p:spPr>
              <a:xfrm>
                <a:off x="6682000" y="3265425"/>
                <a:ext cx="69175" cy="475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1902" extrusionOk="0">
                    <a:moveTo>
                      <a:pt x="2014" y="1"/>
                    </a:moveTo>
                    <a:cubicBezTo>
                      <a:pt x="2002" y="1"/>
                      <a:pt x="1990" y="2"/>
                      <a:pt x="1976" y="5"/>
                    </a:cubicBezTo>
                    <a:cubicBezTo>
                      <a:pt x="1764" y="66"/>
                      <a:pt x="1460" y="66"/>
                      <a:pt x="1338" y="309"/>
                    </a:cubicBezTo>
                    <a:cubicBezTo>
                      <a:pt x="1210" y="617"/>
                      <a:pt x="908" y="816"/>
                      <a:pt x="580" y="816"/>
                    </a:cubicBezTo>
                    <a:cubicBezTo>
                      <a:pt x="519" y="816"/>
                      <a:pt x="457" y="809"/>
                      <a:pt x="396" y="795"/>
                    </a:cubicBezTo>
                    <a:cubicBezTo>
                      <a:pt x="244" y="795"/>
                      <a:pt x="92" y="856"/>
                      <a:pt x="1" y="978"/>
                    </a:cubicBezTo>
                    <a:cubicBezTo>
                      <a:pt x="244" y="1160"/>
                      <a:pt x="578" y="1282"/>
                      <a:pt x="760" y="1555"/>
                    </a:cubicBezTo>
                    <a:cubicBezTo>
                      <a:pt x="853" y="1566"/>
                      <a:pt x="947" y="1569"/>
                      <a:pt x="1040" y="1569"/>
                    </a:cubicBezTo>
                    <a:cubicBezTo>
                      <a:pt x="1163" y="1569"/>
                      <a:pt x="1286" y="1564"/>
                      <a:pt x="1408" y="1564"/>
                    </a:cubicBezTo>
                    <a:cubicBezTo>
                      <a:pt x="1714" y="1564"/>
                      <a:pt x="2013" y="1597"/>
                      <a:pt x="2280" y="1829"/>
                    </a:cubicBezTo>
                    <a:cubicBezTo>
                      <a:pt x="2330" y="1879"/>
                      <a:pt x="2388" y="1901"/>
                      <a:pt x="2445" y="1901"/>
                    </a:cubicBezTo>
                    <a:cubicBezTo>
                      <a:pt x="2595" y="1901"/>
                      <a:pt x="2745" y="1745"/>
                      <a:pt x="2767" y="1525"/>
                    </a:cubicBezTo>
                    <a:cubicBezTo>
                      <a:pt x="2311" y="1251"/>
                      <a:pt x="2098" y="765"/>
                      <a:pt x="2189" y="248"/>
                    </a:cubicBezTo>
                    <a:cubicBezTo>
                      <a:pt x="2161" y="137"/>
                      <a:pt x="2134" y="1"/>
                      <a:pt x="20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6" name="Google Shape;17966;p18"/>
              <p:cNvSpPr/>
              <p:nvPr/>
            </p:nvSpPr>
            <p:spPr>
              <a:xfrm>
                <a:off x="6733675" y="3599875"/>
                <a:ext cx="42575" cy="35750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1430" extrusionOk="0">
                    <a:moveTo>
                      <a:pt x="882" y="1"/>
                    </a:moveTo>
                    <a:cubicBezTo>
                      <a:pt x="760" y="31"/>
                      <a:pt x="608" y="92"/>
                      <a:pt x="517" y="183"/>
                    </a:cubicBezTo>
                    <a:cubicBezTo>
                      <a:pt x="274" y="396"/>
                      <a:pt x="92" y="700"/>
                      <a:pt x="0" y="1004"/>
                    </a:cubicBezTo>
                    <a:cubicBezTo>
                      <a:pt x="244" y="1065"/>
                      <a:pt x="456" y="1156"/>
                      <a:pt x="669" y="1308"/>
                    </a:cubicBezTo>
                    <a:cubicBezTo>
                      <a:pt x="778" y="1393"/>
                      <a:pt x="882" y="1429"/>
                      <a:pt x="981" y="1429"/>
                    </a:cubicBezTo>
                    <a:cubicBezTo>
                      <a:pt x="1131" y="1429"/>
                      <a:pt x="1270" y="1345"/>
                      <a:pt x="1399" y="1217"/>
                    </a:cubicBezTo>
                    <a:cubicBezTo>
                      <a:pt x="1642" y="1004"/>
                      <a:pt x="1703" y="670"/>
                      <a:pt x="1520" y="396"/>
                    </a:cubicBezTo>
                    <a:cubicBezTo>
                      <a:pt x="1399" y="153"/>
                      <a:pt x="1156" y="1"/>
                      <a:pt x="8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7" name="Google Shape;17967;p18"/>
              <p:cNvSpPr/>
              <p:nvPr/>
            </p:nvSpPr>
            <p:spPr>
              <a:xfrm>
                <a:off x="6768625" y="3409575"/>
                <a:ext cx="55500" cy="537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151" extrusionOk="0">
                    <a:moveTo>
                      <a:pt x="561" y="0"/>
                    </a:moveTo>
                    <a:cubicBezTo>
                      <a:pt x="540" y="0"/>
                      <a:pt x="515" y="5"/>
                      <a:pt x="487" y="14"/>
                    </a:cubicBezTo>
                    <a:cubicBezTo>
                      <a:pt x="305" y="44"/>
                      <a:pt x="244" y="257"/>
                      <a:pt x="396" y="379"/>
                    </a:cubicBezTo>
                    <a:cubicBezTo>
                      <a:pt x="669" y="683"/>
                      <a:pt x="396" y="744"/>
                      <a:pt x="183" y="835"/>
                    </a:cubicBezTo>
                    <a:cubicBezTo>
                      <a:pt x="1" y="896"/>
                      <a:pt x="183" y="1078"/>
                      <a:pt x="213" y="1200"/>
                    </a:cubicBezTo>
                    <a:cubicBezTo>
                      <a:pt x="421" y="1377"/>
                      <a:pt x="744" y="1353"/>
                      <a:pt x="929" y="1577"/>
                    </a:cubicBezTo>
                    <a:lnTo>
                      <a:pt x="929" y="1577"/>
                    </a:lnTo>
                    <a:cubicBezTo>
                      <a:pt x="759" y="1726"/>
                      <a:pt x="733" y="1902"/>
                      <a:pt x="852" y="2020"/>
                    </a:cubicBezTo>
                    <a:cubicBezTo>
                      <a:pt x="935" y="2104"/>
                      <a:pt x="1065" y="2151"/>
                      <a:pt x="1169" y="2151"/>
                    </a:cubicBezTo>
                    <a:cubicBezTo>
                      <a:pt x="1255" y="2151"/>
                      <a:pt x="1324" y="2119"/>
                      <a:pt x="1338" y="2051"/>
                    </a:cubicBezTo>
                    <a:cubicBezTo>
                      <a:pt x="1460" y="1595"/>
                      <a:pt x="1946" y="1655"/>
                      <a:pt x="2220" y="1412"/>
                    </a:cubicBezTo>
                    <a:cubicBezTo>
                      <a:pt x="2007" y="1200"/>
                      <a:pt x="1642" y="1108"/>
                      <a:pt x="1490" y="835"/>
                    </a:cubicBezTo>
                    <a:cubicBezTo>
                      <a:pt x="1470" y="836"/>
                      <a:pt x="1451" y="837"/>
                      <a:pt x="1432" y="837"/>
                    </a:cubicBezTo>
                    <a:cubicBezTo>
                      <a:pt x="1050" y="837"/>
                      <a:pt x="905" y="547"/>
                      <a:pt x="761" y="257"/>
                    </a:cubicBezTo>
                    <a:cubicBezTo>
                      <a:pt x="709" y="129"/>
                      <a:pt x="680" y="0"/>
                      <a:pt x="5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8" name="Google Shape;17968;p18"/>
              <p:cNvSpPr/>
              <p:nvPr/>
            </p:nvSpPr>
            <p:spPr>
              <a:xfrm>
                <a:off x="6564225" y="3276100"/>
                <a:ext cx="34975" cy="3772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1509" extrusionOk="0">
                    <a:moveTo>
                      <a:pt x="752" y="1"/>
                    </a:moveTo>
                    <a:cubicBezTo>
                      <a:pt x="415" y="1"/>
                      <a:pt x="118" y="209"/>
                      <a:pt x="61" y="551"/>
                    </a:cubicBezTo>
                    <a:cubicBezTo>
                      <a:pt x="0" y="794"/>
                      <a:pt x="0" y="1037"/>
                      <a:pt x="0" y="1280"/>
                    </a:cubicBezTo>
                    <a:cubicBezTo>
                      <a:pt x="50" y="1405"/>
                      <a:pt x="120" y="1509"/>
                      <a:pt x="278" y="1509"/>
                    </a:cubicBezTo>
                    <a:cubicBezTo>
                      <a:pt x="313" y="1509"/>
                      <a:pt x="352" y="1504"/>
                      <a:pt x="395" y="1493"/>
                    </a:cubicBezTo>
                    <a:cubicBezTo>
                      <a:pt x="608" y="1462"/>
                      <a:pt x="821" y="1371"/>
                      <a:pt x="1003" y="1250"/>
                    </a:cubicBezTo>
                    <a:cubicBezTo>
                      <a:pt x="1277" y="1067"/>
                      <a:pt x="1398" y="703"/>
                      <a:pt x="1277" y="399"/>
                    </a:cubicBezTo>
                    <a:cubicBezTo>
                      <a:pt x="1246" y="155"/>
                      <a:pt x="1034" y="3"/>
                      <a:pt x="821" y="3"/>
                    </a:cubicBezTo>
                    <a:cubicBezTo>
                      <a:pt x="798" y="2"/>
                      <a:pt x="775" y="1"/>
                      <a:pt x="7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9" name="Google Shape;17969;p18"/>
              <p:cNvSpPr/>
              <p:nvPr/>
            </p:nvSpPr>
            <p:spPr>
              <a:xfrm>
                <a:off x="6500375" y="3477550"/>
                <a:ext cx="35750" cy="3117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7" extrusionOk="0">
                    <a:moveTo>
                      <a:pt x="609" y="0"/>
                    </a:moveTo>
                    <a:cubicBezTo>
                      <a:pt x="305" y="31"/>
                      <a:pt x="62" y="274"/>
                      <a:pt x="31" y="578"/>
                    </a:cubicBezTo>
                    <a:cubicBezTo>
                      <a:pt x="1" y="882"/>
                      <a:pt x="396" y="1247"/>
                      <a:pt x="761" y="1247"/>
                    </a:cubicBezTo>
                    <a:cubicBezTo>
                      <a:pt x="1095" y="1216"/>
                      <a:pt x="1430" y="943"/>
                      <a:pt x="1430" y="639"/>
                    </a:cubicBezTo>
                    <a:cubicBezTo>
                      <a:pt x="1308" y="274"/>
                      <a:pt x="1004" y="0"/>
                      <a:pt x="6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0" name="Google Shape;17970;p18"/>
              <p:cNvSpPr/>
              <p:nvPr/>
            </p:nvSpPr>
            <p:spPr>
              <a:xfrm>
                <a:off x="6833225" y="3434300"/>
                <a:ext cx="395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581" h="2075" extrusionOk="0">
                    <a:moveTo>
                      <a:pt x="430" y="0"/>
                    </a:moveTo>
                    <a:cubicBezTo>
                      <a:pt x="307" y="0"/>
                      <a:pt x="254" y="115"/>
                      <a:pt x="183" y="211"/>
                    </a:cubicBezTo>
                    <a:cubicBezTo>
                      <a:pt x="152" y="454"/>
                      <a:pt x="395" y="697"/>
                      <a:pt x="152" y="940"/>
                    </a:cubicBezTo>
                    <a:cubicBezTo>
                      <a:pt x="274" y="1183"/>
                      <a:pt x="213" y="1487"/>
                      <a:pt x="0" y="1700"/>
                    </a:cubicBezTo>
                    <a:cubicBezTo>
                      <a:pt x="141" y="1963"/>
                      <a:pt x="312" y="2075"/>
                      <a:pt x="507" y="2075"/>
                    </a:cubicBezTo>
                    <a:cubicBezTo>
                      <a:pt x="650" y="2075"/>
                      <a:pt x="806" y="2015"/>
                      <a:pt x="973" y="1913"/>
                    </a:cubicBezTo>
                    <a:cubicBezTo>
                      <a:pt x="1125" y="1791"/>
                      <a:pt x="1307" y="1639"/>
                      <a:pt x="1459" y="1518"/>
                    </a:cubicBezTo>
                    <a:cubicBezTo>
                      <a:pt x="1581" y="1062"/>
                      <a:pt x="1034" y="1062"/>
                      <a:pt x="912" y="758"/>
                    </a:cubicBezTo>
                    <a:cubicBezTo>
                      <a:pt x="912" y="545"/>
                      <a:pt x="943" y="332"/>
                      <a:pt x="730" y="211"/>
                    </a:cubicBezTo>
                    <a:cubicBezTo>
                      <a:pt x="669" y="150"/>
                      <a:pt x="608" y="89"/>
                      <a:pt x="547" y="28"/>
                    </a:cubicBezTo>
                    <a:cubicBezTo>
                      <a:pt x="502" y="9"/>
                      <a:pt x="464" y="0"/>
                      <a:pt x="4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1" name="Google Shape;17971;p18"/>
              <p:cNvSpPr/>
              <p:nvPr/>
            </p:nvSpPr>
            <p:spPr>
              <a:xfrm>
                <a:off x="6802075" y="3367700"/>
                <a:ext cx="35725" cy="48325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933" extrusionOk="0">
                    <a:moveTo>
                      <a:pt x="1134" y="1"/>
                    </a:moveTo>
                    <a:cubicBezTo>
                      <a:pt x="1018" y="1"/>
                      <a:pt x="920" y="95"/>
                      <a:pt x="821" y="169"/>
                    </a:cubicBezTo>
                    <a:cubicBezTo>
                      <a:pt x="638" y="291"/>
                      <a:pt x="973" y="686"/>
                      <a:pt x="517" y="686"/>
                    </a:cubicBezTo>
                    <a:cubicBezTo>
                      <a:pt x="456" y="656"/>
                      <a:pt x="395" y="595"/>
                      <a:pt x="334" y="534"/>
                    </a:cubicBezTo>
                    <a:lnTo>
                      <a:pt x="334" y="352"/>
                    </a:lnTo>
                    <a:cubicBezTo>
                      <a:pt x="291" y="336"/>
                      <a:pt x="255" y="329"/>
                      <a:pt x="225" y="329"/>
                    </a:cubicBezTo>
                    <a:cubicBezTo>
                      <a:pt x="28" y="329"/>
                      <a:pt x="106" y="641"/>
                      <a:pt x="0" y="747"/>
                    </a:cubicBezTo>
                    <a:cubicBezTo>
                      <a:pt x="274" y="1081"/>
                      <a:pt x="608" y="1385"/>
                      <a:pt x="608" y="1932"/>
                    </a:cubicBezTo>
                    <a:cubicBezTo>
                      <a:pt x="1034" y="1537"/>
                      <a:pt x="1307" y="990"/>
                      <a:pt x="1368" y="412"/>
                    </a:cubicBezTo>
                    <a:cubicBezTo>
                      <a:pt x="1429" y="260"/>
                      <a:pt x="1398" y="78"/>
                      <a:pt x="1216" y="17"/>
                    </a:cubicBezTo>
                    <a:cubicBezTo>
                      <a:pt x="1187" y="6"/>
                      <a:pt x="1160" y="1"/>
                      <a:pt x="1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2" name="Google Shape;17972;p18"/>
              <p:cNvSpPr/>
              <p:nvPr/>
            </p:nvSpPr>
            <p:spPr>
              <a:xfrm>
                <a:off x="6960875" y="3189550"/>
                <a:ext cx="31950" cy="27375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1095" extrusionOk="0">
                    <a:moveTo>
                      <a:pt x="670" y="0"/>
                    </a:moveTo>
                    <a:cubicBezTo>
                      <a:pt x="244" y="0"/>
                      <a:pt x="1" y="183"/>
                      <a:pt x="1" y="578"/>
                    </a:cubicBezTo>
                    <a:cubicBezTo>
                      <a:pt x="31" y="973"/>
                      <a:pt x="274" y="1095"/>
                      <a:pt x="639" y="1095"/>
                    </a:cubicBezTo>
                    <a:cubicBezTo>
                      <a:pt x="1065" y="1095"/>
                      <a:pt x="1277" y="882"/>
                      <a:pt x="1277" y="517"/>
                    </a:cubicBezTo>
                    <a:cubicBezTo>
                      <a:pt x="1247" y="122"/>
                      <a:pt x="1004" y="0"/>
                      <a:pt x="6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3" name="Google Shape;17973;p18"/>
              <p:cNvSpPr/>
              <p:nvPr/>
            </p:nvSpPr>
            <p:spPr>
              <a:xfrm>
                <a:off x="6564225" y="3581425"/>
                <a:ext cx="37250" cy="26075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1043" extrusionOk="0">
                    <a:moveTo>
                      <a:pt x="492" y="1"/>
                    </a:moveTo>
                    <a:cubicBezTo>
                      <a:pt x="224" y="1"/>
                      <a:pt x="0" y="251"/>
                      <a:pt x="0" y="526"/>
                    </a:cubicBezTo>
                    <a:cubicBezTo>
                      <a:pt x="0" y="861"/>
                      <a:pt x="395" y="1043"/>
                      <a:pt x="1003" y="1043"/>
                    </a:cubicBezTo>
                    <a:cubicBezTo>
                      <a:pt x="1277" y="1043"/>
                      <a:pt x="1490" y="830"/>
                      <a:pt x="1459" y="587"/>
                    </a:cubicBezTo>
                    <a:cubicBezTo>
                      <a:pt x="1490" y="313"/>
                      <a:pt x="1034" y="9"/>
                      <a:pt x="578" y="9"/>
                    </a:cubicBezTo>
                    <a:cubicBezTo>
                      <a:pt x="549" y="4"/>
                      <a:pt x="520" y="1"/>
                      <a:pt x="4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4" name="Google Shape;17974;p18"/>
              <p:cNvSpPr/>
              <p:nvPr/>
            </p:nvSpPr>
            <p:spPr>
              <a:xfrm>
                <a:off x="6947975" y="3475675"/>
                <a:ext cx="44675" cy="2197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879" extrusionOk="0">
                    <a:moveTo>
                      <a:pt x="1338" y="1"/>
                    </a:moveTo>
                    <a:cubicBezTo>
                      <a:pt x="1265" y="1"/>
                      <a:pt x="1191" y="24"/>
                      <a:pt x="1125" y="75"/>
                    </a:cubicBezTo>
                    <a:cubicBezTo>
                      <a:pt x="1043" y="189"/>
                      <a:pt x="910" y="251"/>
                      <a:pt x="775" y="251"/>
                    </a:cubicBezTo>
                    <a:cubicBezTo>
                      <a:pt x="658" y="251"/>
                      <a:pt x="541" y="205"/>
                      <a:pt x="456" y="106"/>
                    </a:cubicBezTo>
                    <a:cubicBezTo>
                      <a:pt x="422" y="89"/>
                      <a:pt x="388" y="81"/>
                      <a:pt x="355" y="81"/>
                    </a:cubicBezTo>
                    <a:cubicBezTo>
                      <a:pt x="269" y="81"/>
                      <a:pt x="187" y="131"/>
                      <a:pt x="122" y="197"/>
                    </a:cubicBezTo>
                    <a:cubicBezTo>
                      <a:pt x="30" y="288"/>
                      <a:pt x="0" y="410"/>
                      <a:pt x="61" y="531"/>
                    </a:cubicBezTo>
                    <a:cubicBezTo>
                      <a:pt x="148" y="728"/>
                      <a:pt x="805" y="878"/>
                      <a:pt x="1255" y="878"/>
                    </a:cubicBezTo>
                    <a:cubicBezTo>
                      <a:pt x="1430" y="878"/>
                      <a:pt x="1574" y="856"/>
                      <a:pt x="1641" y="805"/>
                    </a:cubicBezTo>
                    <a:cubicBezTo>
                      <a:pt x="1702" y="714"/>
                      <a:pt x="1763" y="592"/>
                      <a:pt x="1763" y="501"/>
                    </a:cubicBezTo>
                    <a:cubicBezTo>
                      <a:pt x="1786" y="225"/>
                      <a:pt x="1565" y="1"/>
                      <a:pt x="13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5" name="Google Shape;17975;p18"/>
              <p:cNvSpPr/>
              <p:nvPr/>
            </p:nvSpPr>
            <p:spPr>
              <a:xfrm>
                <a:off x="6726075" y="3468600"/>
                <a:ext cx="349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1544" extrusionOk="0">
                    <a:moveTo>
                      <a:pt x="876" y="0"/>
                    </a:moveTo>
                    <a:cubicBezTo>
                      <a:pt x="681" y="0"/>
                      <a:pt x="512" y="164"/>
                      <a:pt x="487" y="389"/>
                    </a:cubicBezTo>
                    <a:cubicBezTo>
                      <a:pt x="426" y="601"/>
                      <a:pt x="426" y="875"/>
                      <a:pt x="92" y="905"/>
                    </a:cubicBezTo>
                    <a:cubicBezTo>
                      <a:pt x="92" y="905"/>
                      <a:pt x="61" y="905"/>
                      <a:pt x="31" y="966"/>
                    </a:cubicBezTo>
                    <a:cubicBezTo>
                      <a:pt x="1" y="997"/>
                      <a:pt x="31" y="1027"/>
                      <a:pt x="92" y="1057"/>
                    </a:cubicBezTo>
                    <a:cubicBezTo>
                      <a:pt x="153" y="1240"/>
                      <a:pt x="213" y="1392"/>
                      <a:pt x="274" y="1544"/>
                    </a:cubicBezTo>
                    <a:cubicBezTo>
                      <a:pt x="487" y="1513"/>
                      <a:pt x="517" y="1270"/>
                      <a:pt x="730" y="1270"/>
                    </a:cubicBezTo>
                    <a:cubicBezTo>
                      <a:pt x="1156" y="1270"/>
                      <a:pt x="1216" y="966"/>
                      <a:pt x="1308" y="662"/>
                    </a:cubicBezTo>
                    <a:cubicBezTo>
                      <a:pt x="1399" y="358"/>
                      <a:pt x="1338" y="115"/>
                      <a:pt x="1004" y="24"/>
                    </a:cubicBezTo>
                    <a:cubicBezTo>
                      <a:pt x="961" y="8"/>
                      <a:pt x="917" y="0"/>
                      <a:pt x="8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6" name="Google Shape;17976;p18"/>
              <p:cNvSpPr/>
              <p:nvPr/>
            </p:nvSpPr>
            <p:spPr>
              <a:xfrm>
                <a:off x="6636400" y="3319800"/>
                <a:ext cx="35000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1487" extrusionOk="0">
                    <a:moveTo>
                      <a:pt x="585" y="0"/>
                    </a:moveTo>
                    <a:cubicBezTo>
                      <a:pt x="315" y="0"/>
                      <a:pt x="186" y="175"/>
                      <a:pt x="1" y="626"/>
                    </a:cubicBezTo>
                    <a:cubicBezTo>
                      <a:pt x="153" y="809"/>
                      <a:pt x="457" y="869"/>
                      <a:pt x="335" y="1204"/>
                    </a:cubicBezTo>
                    <a:cubicBezTo>
                      <a:pt x="406" y="1345"/>
                      <a:pt x="458" y="1486"/>
                      <a:pt x="591" y="1486"/>
                    </a:cubicBezTo>
                    <a:cubicBezTo>
                      <a:pt x="630" y="1486"/>
                      <a:pt x="676" y="1474"/>
                      <a:pt x="730" y="1447"/>
                    </a:cubicBezTo>
                    <a:cubicBezTo>
                      <a:pt x="1125" y="1234"/>
                      <a:pt x="1399" y="961"/>
                      <a:pt x="1308" y="444"/>
                    </a:cubicBezTo>
                    <a:cubicBezTo>
                      <a:pt x="1217" y="353"/>
                      <a:pt x="1308" y="140"/>
                      <a:pt x="1095" y="110"/>
                    </a:cubicBezTo>
                    <a:cubicBezTo>
                      <a:pt x="878" y="41"/>
                      <a:pt x="715" y="0"/>
                      <a:pt x="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7" name="Google Shape;17977;p18"/>
              <p:cNvSpPr/>
              <p:nvPr/>
            </p:nvSpPr>
            <p:spPr>
              <a:xfrm>
                <a:off x="6659975" y="3690325"/>
                <a:ext cx="28125" cy="2965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186" extrusionOk="0">
                    <a:moveTo>
                      <a:pt x="638" y="0"/>
                    </a:moveTo>
                    <a:cubicBezTo>
                      <a:pt x="304" y="0"/>
                      <a:pt x="61" y="122"/>
                      <a:pt x="30" y="517"/>
                    </a:cubicBezTo>
                    <a:cubicBezTo>
                      <a:pt x="0" y="821"/>
                      <a:pt x="213" y="1094"/>
                      <a:pt x="517" y="1185"/>
                    </a:cubicBezTo>
                    <a:cubicBezTo>
                      <a:pt x="790" y="1185"/>
                      <a:pt x="1094" y="882"/>
                      <a:pt x="1125" y="426"/>
                    </a:cubicBezTo>
                    <a:cubicBezTo>
                      <a:pt x="1125" y="182"/>
                      <a:pt x="1003" y="0"/>
                      <a:pt x="6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8" name="Google Shape;17978;p18"/>
              <p:cNvSpPr/>
              <p:nvPr/>
            </p:nvSpPr>
            <p:spPr>
              <a:xfrm>
                <a:off x="6900100" y="3608500"/>
                <a:ext cx="41800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1672" h="1104" extrusionOk="0">
                    <a:moveTo>
                      <a:pt x="870" y="0"/>
                    </a:moveTo>
                    <a:cubicBezTo>
                      <a:pt x="489" y="0"/>
                      <a:pt x="189" y="331"/>
                      <a:pt x="0" y="993"/>
                    </a:cubicBezTo>
                    <a:cubicBezTo>
                      <a:pt x="40" y="984"/>
                      <a:pt x="80" y="980"/>
                      <a:pt x="121" y="980"/>
                    </a:cubicBezTo>
                    <a:cubicBezTo>
                      <a:pt x="345" y="980"/>
                      <a:pt x="569" y="1104"/>
                      <a:pt x="787" y="1104"/>
                    </a:cubicBezTo>
                    <a:cubicBezTo>
                      <a:pt x="912" y="1104"/>
                      <a:pt x="1035" y="1063"/>
                      <a:pt x="1155" y="933"/>
                    </a:cubicBezTo>
                    <a:cubicBezTo>
                      <a:pt x="1136" y="904"/>
                      <a:pt x="1132" y="896"/>
                      <a:pt x="1133" y="896"/>
                    </a:cubicBezTo>
                    <a:lnTo>
                      <a:pt x="1133" y="896"/>
                    </a:lnTo>
                    <a:cubicBezTo>
                      <a:pt x="1134" y="896"/>
                      <a:pt x="1137" y="899"/>
                      <a:pt x="1140" y="902"/>
                    </a:cubicBezTo>
                    <a:lnTo>
                      <a:pt x="1140" y="902"/>
                    </a:lnTo>
                    <a:cubicBezTo>
                      <a:pt x="1148" y="910"/>
                      <a:pt x="1155" y="918"/>
                      <a:pt x="1155" y="933"/>
                    </a:cubicBezTo>
                    <a:cubicBezTo>
                      <a:pt x="1398" y="933"/>
                      <a:pt x="1611" y="872"/>
                      <a:pt x="1642" y="598"/>
                    </a:cubicBezTo>
                    <a:cubicBezTo>
                      <a:pt x="1672" y="325"/>
                      <a:pt x="1459" y="173"/>
                      <a:pt x="1216" y="82"/>
                    </a:cubicBezTo>
                    <a:cubicBezTo>
                      <a:pt x="1094" y="27"/>
                      <a:pt x="979" y="0"/>
                      <a:pt x="8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9" name="Google Shape;17979;p18"/>
              <p:cNvSpPr/>
              <p:nvPr/>
            </p:nvSpPr>
            <p:spPr>
              <a:xfrm>
                <a:off x="6472300" y="3216850"/>
                <a:ext cx="31900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1276" h="1059" extrusionOk="0">
                    <a:moveTo>
                      <a:pt x="526" y="0"/>
                    </a:moveTo>
                    <a:cubicBezTo>
                      <a:pt x="218" y="0"/>
                      <a:pt x="1" y="263"/>
                      <a:pt x="30" y="580"/>
                    </a:cubicBezTo>
                    <a:cubicBezTo>
                      <a:pt x="91" y="899"/>
                      <a:pt x="357" y="1059"/>
                      <a:pt x="626" y="1059"/>
                    </a:cubicBezTo>
                    <a:cubicBezTo>
                      <a:pt x="896" y="1059"/>
                      <a:pt x="1170" y="899"/>
                      <a:pt x="1246" y="580"/>
                    </a:cubicBezTo>
                    <a:cubicBezTo>
                      <a:pt x="1276" y="307"/>
                      <a:pt x="911" y="3"/>
                      <a:pt x="577" y="3"/>
                    </a:cubicBezTo>
                    <a:cubicBezTo>
                      <a:pt x="560" y="1"/>
                      <a:pt x="543" y="0"/>
                      <a:pt x="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0" name="Google Shape;17980;p18"/>
              <p:cNvSpPr/>
              <p:nvPr/>
            </p:nvSpPr>
            <p:spPr>
              <a:xfrm>
                <a:off x="7072575" y="3500125"/>
                <a:ext cx="3422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238" extrusionOk="0">
                    <a:moveTo>
                      <a:pt x="960" y="1"/>
                    </a:moveTo>
                    <a:cubicBezTo>
                      <a:pt x="608" y="1"/>
                      <a:pt x="387" y="262"/>
                      <a:pt x="183" y="556"/>
                    </a:cubicBezTo>
                    <a:cubicBezTo>
                      <a:pt x="1" y="739"/>
                      <a:pt x="92" y="1073"/>
                      <a:pt x="335" y="1164"/>
                    </a:cubicBezTo>
                    <a:cubicBezTo>
                      <a:pt x="405" y="1214"/>
                      <a:pt x="484" y="1237"/>
                      <a:pt x="562" y="1237"/>
                    </a:cubicBezTo>
                    <a:cubicBezTo>
                      <a:pt x="724" y="1237"/>
                      <a:pt x="882" y="1136"/>
                      <a:pt x="943" y="951"/>
                    </a:cubicBezTo>
                    <a:cubicBezTo>
                      <a:pt x="1065" y="678"/>
                      <a:pt x="1217" y="374"/>
                      <a:pt x="1369" y="100"/>
                    </a:cubicBezTo>
                    <a:cubicBezTo>
                      <a:pt x="1214" y="31"/>
                      <a:pt x="1080" y="1"/>
                      <a:pt x="9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1" name="Google Shape;17981;p18"/>
              <p:cNvSpPr/>
              <p:nvPr/>
            </p:nvSpPr>
            <p:spPr>
              <a:xfrm>
                <a:off x="7116725" y="3596800"/>
                <a:ext cx="31125" cy="27425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1097" extrusionOk="0">
                    <a:moveTo>
                      <a:pt x="654" y="0"/>
                    </a:moveTo>
                    <a:cubicBezTo>
                      <a:pt x="357" y="0"/>
                      <a:pt x="1" y="286"/>
                      <a:pt x="59" y="489"/>
                    </a:cubicBezTo>
                    <a:cubicBezTo>
                      <a:pt x="89" y="823"/>
                      <a:pt x="363" y="1066"/>
                      <a:pt x="667" y="1097"/>
                    </a:cubicBezTo>
                    <a:cubicBezTo>
                      <a:pt x="940" y="1097"/>
                      <a:pt x="1214" y="914"/>
                      <a:pt x="1244" y="610"/>
                    </a:cubicBezTo>
                    <a:cubicBezTo>
                      <a:pt x="1214" y="306"/>
                      <a:pt x="1001" y="33"/>
                      <a:pt x="697" y="2"/>
                    </a:cubicBezTo>
                    <a:cubicBezTo>
                      <a:pt x="683" y="1"/>
                      <a:pt x="668" y="0"/>
                      <a:pt x="6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2" name="Google Shape;17982;p18"/>
              <p:cNvSpPr/>
              <p:nvPr/>
            </p:nvSpPr>
            <p:spPr>
              <a:xfrm>
                <a:off x="6577900" y="3415225"/>
                <a:ext cx="34225" cy="388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552" extrusionOk="0">
                    <a:moveTo>
                      <a:pt x="31" y="1"/>
                    </a:moveTo>
                    <a:lnTo>
                      <a:pt x="31" y="1"/>
                    </a:lnTo>
                    <a:cubicBezTo>
                      <a:pt x="213" y="305"/>
                      <a:pt x="213" y="700"/>
                      <a:pt x="0" y="974"/>
                    </a:cubicBezTo>
                    <a:cubicBezTo>
                      <a:pt x="213" y="1308"/>
                      <a:pt x="791" y="1065"/>
                      <a:pt x="912" y="1551"/>
                    </a:cubicBezTo>
                    <a:cubicBezTo>
                      <a:pt x="1368" y="1338"/>
                      <a:pt x="1247" y="913"/>
                      <a:pt x="1368" y="487"/>
                    </a:cubicBezTo>
                    <a:cubicBezTo>
                      <a:pt x="912" y="366"/>
                      <a:pt x="456" y="214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3" name="Google Shape;17983;p18"/>
              <p:cNvSpPr/>
              <p:nvPr/>
            </p:nvSpPr>
            <p:spPr>
              <a:xfrm>
                <a:off x="6659200" y="3234375"/>
                <a:ext cx="36500" cy="3185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274" extrusionOk="0">
                    <a:moveTo>
                      <a:pt x="761" y="1"/>
                    </a:moveTo>
                    <a:cubicBezTo>
                      <a:pt x="761" y="274"/>
                      <a:pt x="578" y="335"/>
                      <a:pt x="396" y="426"/>
                    </a:cubicBezTo>
                    <a:cubicBezTo>
                      <a:pt x="92" y="548"/>
                      <a:pt x="1" y="1156"/>
                      <a:pt x="213" y="1247"/>
                    </a:cubicBezTo>
                    <a:cubicBezTo>
                      <a:pt x="263" y="1265"/>
                      <a:pt x="311" y="1273"/>
                      <a:pt x="357" y="1273"/>
                    </a:cubicBezTo>
                    <a:cubicBezTo>
                      <a:pt x="619" y="1273"/>
                      <a:pt x="818" y="1012"/>
                      <a:pt x="973" y="882"/>
                    </a:cubicBezTo>
                    <a:cubicBezTo>
                      <a:pt x="1156" y="730"/>
                      <a:pt x="1460" y="609"/>
                      <a:pt x="1399" y="274"/>
                    </a:cubicBezTo>
                    <a:cubicBezTo>
                      <a:pt x="1338" y="183"/>
                      <a:pt x="1277" y="122"/>
                      <a:pt x="1217" y="92"/>
                    </a:cubicBezTo>
                    <a:cubicBezTo>
                      <a:pt x="1065" y="31"/>
                      <a:pt x="913" y="31"/>
                      <a:pt x="761" y="31"/>
                    </a:cubicBezTo>
                    <a:lnTo>
                      <a:pt x="7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4" name="Google Shape;17984;p18"/>
              <p:cNvSpPr/>
              <p:nvPr/>
            </p:nvSpPr>
            <p:spPr>
              <a:xfrm>
                <a:off x="6677450" y="3289625"/>
                <a:ext cx="28350" cy="37075"/>
              </a:xfrm>
              <a:custGeom>
                <a:avLst/>
                <a:gdLst/>
                <a:ahLst/>
                <a:cxnLst/>
                <a:rect l="l" t="t" r="r" b="b"/>
                <a:pathLst>
                  <a:path w="1134" h="1483" extrusionOk="0">
                    <a:moveTo>
                      <a:pt x="715" y="0"/>
                    </a:moveTo>
                    <a:cubicBezTo>
                      <a:pt x="673" y="0"/>
                      <a:pt x="628" y="3"/>
                      <a:pt x="578" y="10"/>
                    </a:cubicBezTo>
                    <a:lnTo>
                      <a:pt x="213" y="10"/>
                    </a:lnTo>
                    <a:cubicBezTo>
                      <a:pt x="31" y="131"/>
                      <a:pt x="0" y="374"/>
                      <a:pt x="152" y="526"/>
                    </a:cubicBezTo>
                    <a:cubicBezTo>
                      <a:pt x="395" y="769"/>
                      <a:pt x="243" y="1013"/>
                      <a:pt x="243" y="1286"/>
                    </a:cubicBezTo>
                    <a:cubicBezTo>
                      <a:pt x="274" y="1347"/>
                      <a:pt x="335" y="1408"/>
                      <a:pt x="395" y="1438"/>
                    </a:cubicBezTo>
                    <a:cubicBezTo>
                      <a:pt x="451" y="1470"/>
                      <a:pt x="496" y="1483"/>
                      <a:pt x="533" y="1483"/>
                    </a:cubicBezTo>
                    <a:cubicBezTo>
                      <a:pt x="640" y="1483"/>
                      <a:pt x="685" y="1376"/>
                      <a:pt x="730" y="1286"/>
                    </a:cubicBezTo>
                    <a:cubicBezTo>
                      <a:pt x="730" y="1043"/>
                      <a:pt x="790" y="769"/>
                      <a:pt x="942" y="587"/>
                    </a:cubicBezTo>
                    <a:cubicBezTo>
                      <a:pt x="1133" y="233"/>
                      <a:pt x="1080" y="0"/>
                      <a:pt x="7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5" name="Google Shape;17985;p18"/>
              <p:cNvSpPr/>
              <p:nvPr/>
            </p:nvSpPr>
            <p:spPr>
              <a:xfrm>
                <a:off x="6662250" y="3188025"/>
                <a:ext cx="34225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402" extrusionOk="0">
                    <a:moveTo>
                      <a:pt x="578" y="1"/>
                    </a:moveTo>
                    <a:cubicBezTo>
                      <a:pt x="0" y="700"/>
                      <a:pt x="0" y="791"/>
                      <a:pt x="760" y="1156"/>
                    </a:cubicBezTo>
                    <a:cubicBezTo>
                      <a:pt x="851" y="1216"/>
                      <a:pt x="943" y="1277"/>
                      <a:pt x="1034" y="1368"/>
                    </a:cubicBezTo>
                    <a:cubicBezTo>
                      <a:pt x="1057" y="1392"/>
                      <a:pt x="1089" y="1402"/>
                      <a:pt x="1122" y="1402"/>
                    </a:cubicBezTo>
                    <a:cubicBezTo>
                      <a:pt x="1174" y="1402"/>
                      <a:pt x="1228" y="1376"/>
                      <a:pt x="1247" y="1338"/>
                    </a:cubicBezTo>
                    <a:cubicBezTo>
                      <a:pt x="1307" y="1247"/>
                      <a:pt x="1368" y="1125"/>
                      <a:pt x="1338" y="1095"/>
                    </a:cubicBezTo>
                    <a:cubicBezTo>
                      <a:pt x="1064" y="730"/>
                      <a:pt x="973" y="274"/>
                      <a:pt x="5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6" name="Google Shape;17986;p18"/>
              <p:cNvSpPr/>
              <p:nvPr/>
            </p:nvSpPr>
            <p:spPr>
              <a:xfrm>
                <a:off x="6666800" y="3349550"/>
                <a:ext cx="38775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1010" extrusionOk="0">
                    <a:moveTo>
                      <a:pt x="1142" y="0"/>
                    </a:moveTo>
                    <a:cubicBezTo>
                      <a:pt x="1107" y="0"/>
                      <a:pt x="1071" y="5"/>
                      <a:pt x="1034" y="14"/>
                    </a:cubicBezTo>
                    <a:cubicBezTo>
                      <a:pt x="761" y="44"/>
                      <a:pt x="487" y="166"/>
                      <a:pt x="1" y="318"/>
                    </a:cubicBezTo>
                    <a:cubicBezTo>
                      <a:pt x="457" y="531"/>
                      <a:pt x="791" y="591"/>
                      <a:pt x="973" y="895"/>
                    </a:cubicBezTo>
                    <a:cubicBezTo>
                      <a:pt x="992" y="969"/>
                      <a:pt x="1055" y="1009"/>
                      <a:pt x="1129" y="1009"/>
                    </a:cubicBezTo>
                    <a:cubicBezTo>
                      <a:pt x="1177" y="1009"/>
                      <a:pt x="1229" y="992"/>
                      <a:pt x="1277" y="956"/>
                    </a:cubicBezTo>
                    <a:cubicBezTo>
                      <a:pt x="1460" y="804"/>
                      <a:pt x="1551" y="561"/>
                      <a:pt x="1520" y="318"/>
                    </a:cubicBezTo>
                    <a:cubicBezTo>
                      <a:pt x="1495" y="137"/>
                      <a:pt x="1337" y="0"/>
                      <a:pt x="11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7" name="Google Shape;17987;p18"/>
              <p:cNvSpPr/>
              <p:nvPr/>
            </p:nvSpPr>
            <p:spPr>
              <a:xfrm>
                <a:off x="6655400" y="3491250"/>
                <a:ext cx="36500" cy="3040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216" extrusionOk="0">
                    <a:moveTo>
                      <a:pt x="321" y="0"/>
                    </a:moveTo>
                    <a:cubicBezTo>
                      <a:pt x="254" y="0"/>
                      <a:pt x="179" y="17"/>
                      <a:pt x="92" y="60"/>
                    </a:cubicBezTo>
                    <a:cubicBezTo>
                      <a:pt x="1" y="334"/>
                      <a:pt x="213" y="395"/>
                      <a:pt x="335" y="607"/>
                    </a:cubicBezTo>
                    <a:cubicBezTo>
                      <a:pt x="457" y="790"/>
                      <a:pt x="578" y="1002"/>
                      <a:pt x="700" y="1215"/>
                    </a:cubicBezTo>
                    <a:cubicBezTo>
                      <a:pt x="761" y="1094"/>
                      <a:pt x="821" y="942"/>
                      <a:pt x="913" y="820"/>
                    </a:cubicBezTo>
                    <a:cubicBezTo>
                      <a:pt x="1034" y="638"/>
                      <a:pt x="1460" y="790"/>
                      <a:pt x="1369" y="395"/>
                    </a:cubicBezTo>
                    <a:cubicBezTo>
                      <a:pt x="1277" y="121"/>
                      <a:pt x="943" y="151"/>
                      <a:pt x="761" y="121"/>
                    </a:cubicBezTo>
                    <a:cubicBezTo>
                      <a:pt x="609" y="99"/>
                      <a:pt x="488" y="0"/>
                      <a:pt x="32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8" name="Google Shape;17988;p18"/>
              <p:cNvSpPr/>
              <p:nvPr/>
            </p:nvSpPr>
            <p:spPr>
              <a:xfrm>
                <a:off x="7006475" y="3308100"/>
                <a:ext cx="30425" cy="276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1106" extrusionOk="0">
                    <a:moveTo>
                      <a:pt x="365" y="0"/>
                    </a:moveTo>
                    <a:cubicBezTo>
                      <a:pt x="1" y="182"/>
                      <a:pt x="1" y="426"/>
                      <a:pt x="183" y="730"/>
                    </a:cubicBezTo>
                    <a:cubicBezTo>
                      <a:pt x="253" y="962"/>
                      <a:pt x="483" y="1106"/>
                      <a:pt x="710" y="1106"/>
                    </a:cubicBezTo>
                    <a:cubicBezTo>
                      <a:pt x="779" y="1106"/>
                      <a:pt x="848" y="1092"/>
                      <a:pt x="912" y="1064"/>
                    </a:cubicBezTo>
                    <a:cubicBezTo>
                      <a:pt x="1125" y="973"/>
                      <a:pt x="1216" y="730"/>
                      <a:pt x="1156" y="547"/>
                    </a:cubicBezTo>
                    <a:cubicBezTo>
                      <a:pt x="1125" y="213"/>
                      <a:pt x="852" y="0"/>
                      <a:pt x="5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9" name="Google Shape;17989;p18"/>
              <p:cNvSpPr/>
              <p:nvPr/>
            </p:nvSpPr>
            <p:spPr>
              <a:xfrm>
                <a:off x="6701750" y="3232850"/>
                <a:ext cx="22075" cy="28900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156" extrusionOk="0">
                    <a:moveTo>
                      <a:pt x="396" y="1"/>
                    </a:moveTo>
                    <a:cubicBezTo>
                      <a:pt x="153" y="123"/>
                      <a:pt x="1" y="366"/>
                      <a:pt x="1" y="639"/>
                    </a:cubicBezTo>
                    <a:cubicBezTo>
                      <a:pt x="1" y="943"/>
                      <a:pt x="122" y="1156"/>
                      <a:pt x="487" y="1156"/>
                    </a:cubicBezTo>
                    <a:cubicBezTo>
                      <a:pt x="700" y="1126"/>
                      <a:pt x="852" y="943"/>
                      <a:pt x="852" y="730"/>
                    </a:cubicBezTo>
                    <a:cubicBezTo>
                      <a:pt x="882" y="487"/>
                      <a:pt x="578" y="1"/>
                      <a:pt x="3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90" name="Google Shape;17990;p18"/>
              <p:cNvSpPr/>
              <p:nvPr/>
            </p:nvSpPr>
            <p:spPr>
              <a:xfrm>
                <a:off x="6787625" y="3468125"/>
                <a:ext cx="258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1016" extrusionOk="0">
                    <a:moveTo>
                      <a:pt x="442" y="1"/>
                    </a:moveTo>
                    <a:cubicBezTo>
                      <a:pt x="214" y="1"/>
                      <a:pt x="31" y="166"/>
                      <a:pt x="31" y="377"/>
                    </a:cubicBezTo>
                    <a:cubicBezTo>
                      <a:pt x="1" y="681"/>
                      <a:pt x="244" y="955"/>
                      <a:pt x="548" y="1016"/>
                    </a:cubicBezTo>
                    <a:cubicBezTo>
                      <a:pt x="791" y="985"/>
                      <a:pt x="973" y="803"/>
                      <a:pt x="1034" y="560"/>
                    </a:cubicBezTo>
                    <a:cubicBezTo>
                      <a:pt x="1004" y="286"/>
                      <a:pt x="821" y="73"/>
                      <a:pt x="548" y="13"/>
                    </a:cubicBezTo>
                    <a:cubicBezTo>
                      <a:pt x="512" y="5"/>
                      <a:pt x="476" y="1"/>
                      <a:pt x="4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91" name="Google Shape;17991;p18"/>
              <p:cNvSpPr/>
              <p:nvPr/>
            </p:nvSpPr>
            <p:spPr>
              <a:xfrm>
                <a:off x="6623500" y="3367950"/>
                <a:ext cx="22800" cy="26100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044" extrusionOk="0">
                    <a:moveTo>
                      <a:pt x="492" y="1"/>
                    </a:moveTo>
                    <a:cubicBezTo>
                      <a:pt x="265" y="1"/>
                      <a:pt x="31" y="334"/>
                      <a:pt x="31" y="615"/>
                    </a:cubicBezTo>
                    <a:cubicBezTo>
                      <a:pt x="0" y="828"/>
                      <a:pt x="182" y="1010"/>
                      <a:pt x="395" y="1041"/>
                    </a:cubicBezTo>
                    <a:cubicBezTo>
                      <a:pt x="414" y="1043"/>
                      <a:pt x="433" y="1043"/>
                      <a:pt x="451" y="1043"/>
                    </a:cubicBezTo>
                    <a:cubicBezTo>
                      <a:pt x="747" y="1043"/>
                      <a:pt x="883" y="812"/>
                      <a:pt x="912" y="554"/>
                    </a:cubicBezTo>
                    <a:cubicBezTo>
                      <a:pt x="882" y="281"/>
                      <a:pt x="790" y="38"/>
                      <a:pt x="547" y="7"/>
                    </a:cubicBezTo>
                    <a:cubicBezTo>
                      <a:pt x="529" y="3"/>
                      <a:pt x="511" y="1"/>
                      <a:pt x="4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92" name="Google Shape;17992;p18"/>
              <p:cNvSpPr/>
              <p:nvPr/>
            </p:nvSpPr>
            <p:spPr>
              <a:xfrm>
                <a:off x="6796750" y="3520000"/>
                <a:ext cx="2737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943" extrusionOk="0">
                    <a:moveTo>
                      <a:pt x="341" y="0"/>
                    </a:moveTo>
                    <a:cubicBezTo>
                      <a:pt x="235" y="0"/>
                      <a:pt x="128" y="30"/>
                      <a:pt x="31" y="96"/>
                    </a:cubicBezTo>
                    <a:lnTo>
                      <a:pt x="31" y="278"/>
                    </a:lnTo>
                    <a:cubicBezTo>
                      <a:pt x="0" y="430"/>
                      <a:pt x="61" y="552"/>
                      <a:pt x="183" y="643"/>
                    </a:cubicBezTo>
                    <a:cubicBezTo>
                      <a:pt x="285" y="827"/>
                      <a:pt x="415" y="942"/>
                      <a:pt x="582" y="942"/>
                    </a:cubicBezTo>
                    <a:cubicBezTo>
                      <a:pt x="663" y="942"/>
                      <a:pt x="752" y="915"/>
                      <a:pt x="851" y="856"/>
                    </a:cubicBezTo>
                    <a:cubicBezTo>
                      <a:pt x="973" y="764"/>
                      <a:pt x="1095" y="673"/>
                      <a:pt x="1095" y="521"/>
                    </a:cubicBezTo>
                    <a:cubicBezTo>
                      <a:pt x="1064" y="217"/>
                      <a:pt x="851" y="126"/>
                      <a:pt x="608" y="65"/>
                    </a:cubicBezTo>
                    <a:cubicBezTo>
                      <a:pt x="524" y="23"/>
                      <a:pt x="432" y="0"/>
                      <a:pt x="3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93" name="Google Shape;17993;p18"/>
              <p:cNvSpPr/>
              <p:nvPr/>
            </p:nvSpPr>
            <p:spPr>
              <a:xfrm>
                <a:off x="7068775" y="3349075"/>
                <a:ext cx="3500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792" extrusionOk="0">
                    <a:moveTo>
                      <a:pt x="1004" y="1"/>
                    </a:moveTo>
                    <a:cubicBezTo>
                      <a:pt x="944" y="1"/>
                      <a:pt x="879" y="8"/>
                      <a:pt x="815" y="8"/>
                    </a:cubicBezTo>
                    <a:cubicBezTo>
                      <a:pt x="787" y="8"/>
                      <a:pt x="758" y="6"/>
                      <a:pt x="730" y="2"/>
                    </a:cubicBezTo>
                    <a:cubicBezTo>
                      <a:pt x="721" y="1"/>
                      <a:pt x="711" y="1"/>
                      <a:pt x="702" y="1"/>
                    </a:cubicBezTo>
                    <a:cubicBezTo>
                      <a:pt x="451" y="1"/>
                      <a:pt x="526" y="373"/>
                      <a:pt x="296" y="373"/>
                    </a:cubicBezTo>
                    <a:cubicBezTo>
                      <a:pt x="281" y="373"/>
                      <a:pt x="263" y="371"/>
                      <a:pt x="244" y="367"/>
                    </a:cubicBezTo>
                    <a:cubicBezTo>
                      <a:pt x="225" y="364"/>
                      <a:pt x="207" y="362"/>
                      <a:pt x="190" y="362"/>
                    </a:cubicBezTo>
                    <a:cubicBezTo>
                      <a:pt x="50" y="362"/>
                      <a:pt x="1" y="471"/>
                      <a:pt x="1" y="580"/>
                    </a:cubicBezTo>
                    <a:cubicBezTo>
                      <a:pt x="25" y="698"/>
                      <a:pt x="85" y="743"/>
                      <a:pt x="167" y="743"/>
                    </a:cubicBezTo>
                    <a:cubicBezTo>
                      <a:pt x="191" y="743"/>
                      <a:pt x="217" y="739"/>
                      <a:pt x="244" y="732"/>
                    </a:cubicBezTo>
                    <a:cubicBezTo>
                      <a:pt x="415" y="732"/>
                      <a:pt x="574" y="791"/>
                      <a:pt x="736" y="791"/>
                    </a:cubicBezTo>
                    <a:cubicBezTo>
                      <a:pt x="834" y="791"/>
                      <a:pt x="932" y="770"/>
                      <a:pt x="1034" y="702"/>
                    </a:cubicBezTo>
                    <a:cubicBezTo>
                      <a:pt x="1217" y="550"/>
                      <a:pt x="1399" y="428"/>
                      <a:pt x="1278" y="185"/>
                    </a:cubicBezTo>
                    <a:cubicBezTo>
                      <a:pt x="1225" y="27"/>
                      <a:pt x="1122" y="1"/>
                      <a:pt x="10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94" name="Google Shape;17994;p18"/>
              <p:cNvSpPr/>
              <p:nvPr/>
            </p:nvSpPr>
            <p:spPr>
              <a:xfrm>
                <a:off x="6956400" y="3257850"/>
                <a:ext cx="2350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940" h="895" extrusionOk="0">
                    <a:moveTo>
                      <a:pt x="561" y="1"/>
                    </a:moveTo>
                    <a:cubicBezTo>
                      <a:pt x="545" y="1"/>
                      <a:pt x="530" y="2"/>
                      <a:pt x="514" y="4"/>
                    </a:cubicBezTo>
                    <a:cubicBezTo>
                      <a:pt x="497" y="2"/>
                      <a:pt x="479" y="1"/>
                      <a:pt x="462" y="1"/>
                    </a:cubicBezTo>
                    <a:cubicBezTo>
                      <a:pt x="214" y="1"/>
                      <a:pt x="28" y="204"/>
                      <a:pt x="28" y="460"/>
                    </a:cubicBezTo>
                    <a:cubicBezTo>
                      <a:pt x="1" y="677"/>
                      <a:pt x="192" y="895"/>
                      <a:pt x="407" y="895"/>
                    </a:cubicBezTo>
                    <a:cubicBezTo>
                      <a:pt x="432" y="895"/>
                      <a:pt x="458" y="892"/>
                      <a:pt x="484" y="885"/>
                    </a:cubicBezTo>
                    <a:cubicBezTo>
                      <a:pt x="727" y="855"/>
                      <a:pt x="940" y="642"/>
                      <a:pt x="909" y="399"/>
                    </a:cubicBezTo>
                    <a:cubicBezTo>
                      <a:pt x="937" y="174"/>
                      <a:pt x="757" y="1"/>
                      <a:pt x="5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95" name="Google Shape;17995;p18"/>
              <p:cNvSpPr/>
              <p:nvPr/>
            </p:nvSpPr>
            <p:spPr>
              <a:xfrm>
                <a:off x="6742025" y="3076325"/>
                <a:ext cx="22825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82" extrusionOk="0">
                    <a:moveTo>
                      <a:pt x="457" y="0"/>
                    </a:moveTo>
                    <a:cubicBezTo>
                      <a:pt x="183" y="0"/>
                      <a:pt x="1" y="213"/>
                      <a:pt x="1" y="456"/>
                    </a:cubicBezTo>
                    <a:cubicBezTo>
                      <a:pt x="1" y="730"/>
                      <a:pt x="62" y="882"/>
                      <a:pt x="396" y="882"/>
                    </a:cubicBezTo>
                    <a:cubicBezTo>
                      <a:pt x="700" y="852"/>
                      <a:pt x="913" y="700"/>
                      <a:pt x="882" y="365"/>
                    </a:cubicBezTo>
                    <a:cubicBezTo>
                      <a:pt x="852" y="122"/>
                      <a:pt x="700" y="31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96" name="Google Shape;17996;p18"/>
              <p:cNvSpPr/>
              <p:nvPr/>
            </p:nvSpPr>
            <p:spPr>
              <a:xfrm>
                <a:off x="6656925" y="3452100"/>
                <a:ext cx="311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820" extrusionOk="0">
                    <a:moveTo>
                      <a:pt x="1076" y="0"/>
                    </a:moveTo>
                    <a:cubicBezTo>
                      <a:pt x="1012" y="0"/>
                      <a:pt x="934" y="29"/>
                      <a:pt x="852" y="76"/>
                    </a:cubicBezTo>
                    <a:lnTo>
                      <a:pt x="517" y="76"/>
                    </a:lnTo>
                    <a:cubicBezTo>
                      <a:pt x="496" y="73"/>
                      <a:pt x="474" y="71"/>
                      <a:pt x="452" y="71"/>
                    </a:cubicBezTo>
                    <a:cubicBezTo>
                      <a:pt x="263" y="71"/>
                      <a:pt x="85" y="189"/>
                      <a:pt x="31" y="380"/>
                    </a:cubicBezTo>
                    <a:cubicBezTo>
                      <a:pt x="1" y="532"/>
                      <a:pt x="92" y="684"/>
                      <a:pt x="213" y="745"/>
                    </a:cubicBezTo>
                    <a:cubicBezTo>
                      <a:pt x="289" y="795"/>
                      <a:pt x="376" y="820"/>
                      <a:pt x="462" y="820"/>
                    </a:cubicBezTo>
                    <a:cubicBezTo>
                      <a:pt x="583" y="820"/>
                      <a:pt x="702" y="772"/>
                      <a:pt x="791" y="684"/>
                    </a:cubicBezTo>
                    <a:cubicBezTo>
                      <a:pt x="943" y="562"/>
                      <a:pt x="1095" y="410"/>
                      <a:pt x="1247" y="258"/>
                    </a:cubicBezTo>
                    <a:cubicBezTo>
                      <a:pt x="1247" y="72"/>
                      <a:pt x="1178" y="0"/>
                      <a:pt x="10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97" name="Google Shape;17997;p18"/>
              <p:cNvSpPr/>
              <p:nvPr/>
            </p:nvSpPr>
            <p:spPr>
              <a:xfrm>
                <a:off x="6662250" y="3529975"/>
                <a:ext cx="21300" cy="2772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1109" extrusionOk="0">
                    <a:moveTo>
                      <a:pt x="517" y="1"/>
                    </a:moveTo>
                    <a:cubicBezTo>
                      <a:pt x="183" y="92"/>
                      <a:pt x="0" y="457"/>
                      <a:pt x="122" y="791"/>
                    </a:cubicBezTo>
                    <a:cubicBezTo>
                      <a:pt x="148" y="972"/>
                      <a:pt x="305" y="1108"/>
                      <a:pt x="482" y="1108"/>
                    </a:cubicBezTo>
                    <a:cubicBezTo>
                      <a:pt x="514" y="1108"/>
                      <a:pt x="546" y="1104"/>
                      <a:pt x="578" y="1095"/>
                    </a:cubicBezTo>
                    <a:cubicBezTo>
                      <a:pt x="791" y="1095"/>
                      <a:pt x="821" y="882"/>
                      <a:pt x="821" y="700"/>
                    </a:cubicBezTo>
                    <a:cubicBezTo>
                      <a:pt x="851" y="426"/>
                      <a:pt x="730" y="153"/>
                      <a:pt x="5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98" name="Google Shape;17998;p18"/>
              <p:cNvSpPr/>
              <p:nvPr/>
            </p:nvSpPr>
            <p:spPr>
              <a:xfrm>
                <a:off x="6840825" y="3335450"/>
                <a:ext cx="23575" cy="31725"/>
              </a:xfrm>
              <a:custGeom>
                <a:avLst/>
                <a:gdLst/>
                <a:ahLst/>
                <a:cxnLst/>
                <a:rect l="l" t="t" r="r" b="b"/>
                <a:pathLst>
                  <a:path w="943" h="1269" extrusionOk="0">
                    <a:moveTo>
                      <a:pt x="61" y="0"/>
                    </a:moveTo>
                    <a:lnTo>
                      <a:pt x="61" y="0"/>
                    </a:lnTo>
                    <a:cubicBezTo>
                      <a:pt x="0" y="365"/>
                      <a:pt x="243" y="669"/>
                      <a:pt x="274" y="1034"/>
                    </a:cubicBezTo>
                    <a:cubicBezTo>
                      <a:pt x="297" y="1195"/>
                      <a:pt x="390" y="1269"/>
                      <a:pt x="539" y="1269"/>
                    </a:cubicBezTo>
                    <a:cubicBezTo>
                      <a:pt x="587" y="1269"/>
                      <a:pt x="640" y="1261"/>
                      <a:pt x="699" y="1247"/>
                    </a:cubicBezTo>
                    <a:cubicBezTo>
                      <a:pt x="943" y="1216"/>
                      <a:pt x="882" y="1034"/>
                      <a:pt x="882" y="851"/>
                    </a:cubicBezTo>
                    <a:cubicBezTo>
                      <a:pt x="821" y="335"/>
                      <a:pt x="456" y="152"/>
                      <a:pt x="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99" name="Google Shape;17999;p18"/>
              <p:cNvSpPr/>
              <p:nvPr/>
            </p:nvSpPr>
            <p:spPr>
              <a:xfrm>
                <a:off x="6852225" y="3452925"/>
                <a:ext cx="35725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991" extrusionOk="0">
                    <a:moveTo>
                      <a:pt x="404" y="0"/>
                    </a:moveTo>
                    <a:cubicBezTo>
                      <a:pt x="332" y="0"/>
                      <a:pt x="258" y="5"/>
                      <a:pt x="183" y="13"/>
                    </a:cubicBezTo>
                    <a:cubicBezTo>
                      <a:pt x="0" y="165"/>
                      <a:pt x="91" y="195"/>
                      <a:pt x="213" y="377"/>
                    </a:cubicBezTo>
                    <a:cubicBezTo>
                      <a:pt x="365" y="529"/>
                      <a:pt x="608" y="560"/>
                      <a:pt x="699" y="773"/>
                    </a:cubicBezTo>
                    <a:cubicBezTo>
                      <a:pt x="699" y="833"/>
                      <a:pt x="699" y="894"/>
                      <a:pt x="730" y="955"/>
                    </a:cubicBezTo>
                    <a:cubicBezTo>
                      <a:pt x="795" y="979"/>
                      <a:pt x="862" y="991"/>
                      <a:pt x="929" y="991"/>
                    </a:cubicBezTo>
                    <a:cubicBezTo>
                      <a:pt x="1113" y="991"/>
                      <a:pt x="1295" y="906"/>
                      <a:pt x="1429" y="773"/>
                    </a:cubicBezTo>
                    <a:cubicBezTo>
                      <a:pt x="1270" y="191"/>
                      <a:pt x="882" y="0"/>
                      <a:pt x="4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00" name="Google Shape;18000;p18"/>
              <p:cNvSpPr/>
              <p:nvPr/>
            </p:nvSpPr>
            <p:spPr>
              <a:xfrm>
                <a:off x="6800550" y="3425675"/>
                <a:ext cx="33450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769" extrusionOk="0">
                    <a:moveTo>
                      <a:pt x="547" y="1"/>
                    </a:moveTo>
                    <a:cubicBezTo>
                      <a:pt x="411" y="1"/>
                      <a:pt x="289" y="39"/>
                      <a:pt x="213" y="191"/>
                    </a:cubicBezTo>
                    <a:cubicBezTo>
                      <a:pt x="61" y="525"/>
                      <a:pt x="0" y="768"/>
                      <a:pt x="517" y="768"/>
                    </a:cubicBezTo>
                    <a:lnTo>
                      <a:pt x="943" y="768"/>
                    </a:lnTo>
                    <a:lnTo>
                      <a:pt x="1155" y="586"/>
                    </a:lnTo>
                    <a:cubicBezTo>
                      <a:pt x="1338" y="312"/>
                      <a:pt x="1155" y="160"/>
                      <a:pt x="973" y="39"/>
                    </a:cubicBezTo>
                    <a:cubicBezTo>
                      <a:pt x="836" y="39"/>
                      <a:pt x="684" y="1"/>
                      <a:pt x="5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01" name="Google Shape;18001;p18"/>
              <p:cNvSpPr/>
              <p:nvPr/>
            </p:nvSpPr>
            <p:spPr>
              <a:xfrm>
                <a:off x="6969250" y="3221950"/>
                <a:ext cx="21300" cy="2480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992" extrusionOk="0">
                    <a:moveTo>
                      <a:pt x="479" y="1"/>
                    </a:moveTo>
                    <a:cubicBezTo>
                      <a:pt x="452" y="1"/>
                      <a:pt x="424" y="4"/>
                      <a:pt x="395" y="11"/>
                    </a:cubicBezTo>
                    <a:cubicBezTo>
                      <a:pt x="213" y="72"/>
                      <a:pt x="0" y="224"/>
                      <a:pt x="61" y="498"/>
                    </a:cubicBezTo>
                    <a:cubicBezTo>
                      <a:pt x="89" y="693"/>
                      <a:pt x="168" y="991"/>
                      <a:pt x="393" y="991"/>
                    </a:cubicBezTo>
                    <a:cubicBezTo>
                      <a:pt x="413" y="991"/>
                      <a:pt x="434" y="989"/>
                      <a:pt x="456" y="984"/>
                    </a:cubicBezTo>
                    <a:cubicBezTo>
                      <a:pt x="730" y="954"/>
                      <a:pt x="851" y="650"/>
                      <a:pt x="851" y="407"/>
                    </a:cubicBezTo>
                    <a:cubicBezTo>
                      <a:pt x="851" y="192"/>
                      <a:pt x="685" y="1"/>
                      <a:pt x="4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02" name="Google Shape;18002;p18"/>
              <p:cNvSpPr/>
              <p:nvPr/>
            </p:nvSpPr>
            <p:spPr>
              <a:xfrm>
                <a:off x="6960875" y="3447650"/>
                <a:ext cx="22075" cy="230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923" extrusionOk="0">
                    <a:moveTo>
                      <a:pt x="403" y="0"/>
                    </a:moveTo>
                    <a:cubicBezTo>
                      <a:pt x="191" y="0"/>
                      <a:pt x="4" y="195"/>
                      <a:pt x="31" y="436"/>
                    </a:cubicBezTo>
                    <a:cubicBezTo>
                      <a:pt x="1" y="680"/>
                      <a:pt x="153" y="923"/>
                      <a:pt x="396" y="923"/>
                    </a:cubicBezTo>
                    <a:cubicBezTo>
                      <a:pt x="639" y="892"/>
                      <a:pt x="821" y="710"/>
                      <a:pt x="882" y="406"/>
                    </a:cubicBezTo>
                    <a:cubicBezTo>
                      <a:pt x="821" y="224"/>
                      <a:pt x="700" y="11"/>
                      <a:pt x="487" y="11"/>
                    </a:cubicBezTo>
                    <a:cubicBezTo>
                      <a:pt x="459" y="4"/>
                      <a:pt x="431" y="0"/>
                      <a:pt x="4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03" name="Google Shape;18003;p18"/>
              <p:cNvSpPr/>
              <p:nvPr/>
            </p:nvSpPr>
            <p:spPr>
              <a:xfrm>
                <a:off x="6735950" y="3577400"/>
                <a:ext cx="2510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083" extrusionOk="0">
                    <a:moveTo>
                      <a:pt x="507" y="0"/>
                    </a:moveTo>
                    <a:cubicBezTo>
                      <a:pt x="335" y="0"/>
                      <a:pt x="171" y="92"/>
                      <a:pt x="122" y="262"/>
                    </a:cubicBezTo>
                    <a:cubicBezTo>
                      <a:pt x="1" y="505"/>
                      <a:pt x="122" y="657"/>
                      <a:pt x="335" y="718"/>
                    </a:cubicBezTo>
                    <a:cubicBezTo>
                      <a:pt x="578" y="778"/>
                      <a:pt x="457" y="930"/>
                      <a:pt x="426" y="1082"/>
                    </a:cubicBezTo>
                    <a:cubicBezTo>
                      <a:pt x="548" y="1082"/>
                      <a:pt x="700" y="1022"/>
                      <a:pt x="791" y="900"/>
                    </a:cubicBezTo>
                    <a:cubicBezTo>
                      <a:pt x="852" y="748"/>
                      <a:pt x="913" y="626"/>
                      <a:pt x="943" y="474"/>
                    </a:cubicBezTo>
                    <a:cubicBezTo>
                      <a:pt x="1004" y="262"/>
                      <a:pt x="852" y="49"/>
                      <a:pt x="639" y="19"/>
                    </a:cubicBezTo>
                    <a:cubicBezTo>
                      <a:pt x="596" y="6"/>
                      <a:pt x="551" y="0"/>
                      <a:pt x="5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04" name="Google Shape;18004;p18"/>
              <p:cNvSpPr/>
              <p:nvPr/>
            </p:nvSpPr>
            <p:spPr>
              <a:xfrm>
                <a:off x="6571825" y="3439350"/>
                <a:ext cx="31150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951" extrusionOk="0">
                    <a:moveTo>
                      <a:pt x="863" y="0"/>
                    </a:moveTo>
                    <a:cubicBezTo>
                      <a:pt x="823" y="0"/>
                      <a:pt x="779" y="3"/>
                      <a:pt x="730" y="9"/>
                    </a:cubicBezTo>
                    <a:cubicBezTo>
                      <a:pt x="654" y="24"/>
                      <a:pt x="570" y="31"/>
                      <a:pt x="487" y="31"/>
                    </a:cubicBezTo>
                    <a:cubicBezTo>
                      <a:pt x="403" y="31"/>
                      <a:pt x="319" y="24"/>
                      <a:pt x="243" y="9"/>
                    </a:cubicBezTo>
                    <a:lnTo>
                      <a:pt x="243" y="39"/>
                    </a:lnTo>
                    <a:cubicBezTo>
                      <a:pt x="0" y="282"/>
                      <a:pt x="0" y="677"/>
                      <a:pt x="243" y="951"/>
                    </a:cubicBezTo>
                    <a:lnTo>
                      <a:pt x="608" y="951"/>
                    </a:lnTo>
                    <a:cubicBezTo>
                      <a:pt x="851" y="890"/>
                      <a:pt x="942" y="677"/>
                      <a:pt x="1155" y="556"/>
                    </a:cubicBezTo>
                    <a:cubicBezTo>
                      <a:pt x="1238" y="253"/>
                      <a:pt x="1246" y="0"/>
                      <a:pt x="8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05" name="Google Shape;18005;p18"/>
              <p:cNvSpPr/>
              <p:nvPr/>
            </p:nvSpPr>
            <p:spPr>
              <a:xfrm>
                <a:off x="6476825" y="3346150"/>
                <a:ext cx="30425" cy="159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637" extrusionOk="0">
                    <a:moveTo>
                      <a:pt x="401" y="1"/>
                    </a:moveTo>
                    <a:cubicBezTo>
                      <a:pt x="287" y="1"/>
                      <a:pt x="184" y="52"/>
                      <a:pt x="92" y="180"/>
                    </a:cubicBezTo>
                    <a:cubicBezTo>
                      <a:pt x="1" y="271"/>
                      <a:pt x="1" y="423"/>
                      <a:pt x="92" y="515"/>
                    </a:cubicBezTo>
                    <a:cubicBezTo>
                      <a:pt x="153" y="606"/>
                      <a:pt x="229" y="636"/>
                      <a:pt x="316" y="636"/>
                    </a:cubicBezTo>
                    <a:cubicBezTo>
                      <a:pt x="403" y="636"/>
                      <a:pt x="502" y="606"/>
                      <a:pt x="609" y="575"/>
                    </a:cubicBezTo>
                    <a:lnTo>
                      <a:pt x="821" y="606"/>
                    </a:lnTo>
                    <a:cubicBezTo>
                      <a:pt x="861" y="612"/>
                      <a:pt x="899" y="616"/>
                      <a:pt x="934" y="616"/>
                    </a:cubicBezTo>
                    <a:cubicBezTo>
                      <a:pt x="1064" y="616"/>
                      <a:pt x="1162" y="567"/>
                      <a:pt x="1186" y="423"/>
                    </a:cubicBezTo>
                    <a:cubicBezTo>
                      <a:pt x="1217" y="241"/>
                      <a:pt x="1034" y="180"/>
                      <a:pt x="913" y="119"/>
                    </a:cubicBezTo>
                    <a:cubicBezTo>
                      <a:pt x="821" y="89"/>
                      <a:pt x="730" y="89"/>
                      <a:pt x="639" y="59"/>
                    </a:cubicBezTo>
                    <a:cubicBezTo>
                      <a:pt x="555" y="23"/>
                      <a:pt x="475" y="1"/>
                      <a:pt x="4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06" name="Google Shape;18006;p18"/>
              <p:cNvSpPr/>
              <p:nvPr/>
            </p:nvSpPr>
            <p:spPr>
              <a:xfrm>
                <a:off x="6726075" y="3271625"/>
                <a:ext cx="25100" cy="3192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277" extrusionOk="0">
                    <a:moveTo>
                      <a:pt x="456" y="0"/>
                    </a:moveTo>
                    <a:cubicBezTo>
                      <a:pt x="1" y="730"/>
                      <a:pt x="153" y="1064"/>
                      <a:pt x="1004" y="1277"/>
                    </a:cubicBezTo>
                    <a:lnTo>
                      <a:pt x="1004" y="912"/>
                    </a:lnTo>
                    <a:cubicBezTo>
                      <a:pt x="882" y="578"/>
                      <a:pt x="852" y="182"/>
                      <a:pt x="4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07" name="Google Shape;18007;p18"/>
              <p:cNvSpPr/>
              <p:nvPr/>
            </p:nvSpPr>
            <p:spPr>
              <a:xfrm>
                <a:off x="6841575" y="3162950"/>
                <a:ext cx="22075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883" h="852" extrusionOk="0">
                    <a:moveTo>
                      <a:pt x="457" y="1"/>
                    </a:moveTo>
                    <a:cubicBezTo>
                      <a:pt x="213" y="1"/>
                      <a:pt x="1" y="213"/>
                      <a:pt x="61" y="487"/>
                    </a:cubicBezTo>
                    <a:cubicBezTo>
                      <a:pt x="92" y="700"/>
                      <a:pt x="244" y="852"/>
                      <a:pt x="487" y="852"/>
                    </a:cubicBezTo>
                    <a:cubicBezTo>
                      <a:pt x="700" y="821"/>
                      <a:pt x="882" y="608"/>
                      <a:pt x="882" y="365"/>
                    </a:cubicBezTo>
                    <a:cubicBezTo>
                      <a:pt x="882" y="122"/>
                      <a:pt x="700" y="1"/>
                      <a:pt x="4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08" name="Google Shape;18008;p18"/>
              <p:cNvSpPr/>
              <p:nvPr/>
            </p:nvSpPr>
            <p:spPr>
              <a:xfrm>
                <a:off x="6881100" y="3304300"/>
                <a:ext cx="211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845" h="862" extrusionOk="0">
                    <a:moveTo>
                      <a:pt x="426" y="0"/>
                    </a:moveTo>
                    <a:cubicBezTo>
                      <a:pt x="243" y="91"/>
                      <a:pt x="0" y="182"/>
                      <a:pt x="0" y="486"/>
                    </a:cubicBezTo>
                    <a:cubicBezTo>
                      <a:pt x="0" y="684"/>
                      <a:pt x="157" y="855"/>
                      <a:pt x="373" y="855"/>
                    </a:cubicBezTo>
                    <a:cubicBezTo>
                      <a:pt x="390" y="855"/>
                      <a:pt x="408" y="853"/>
                      <a:pt x="426" y="851"/>
                    </a:cubicBezTo>
                    <a:cubicBezTo>
                      <a:pt x="451" y="858"/>
                      <a:pt x="476" y="862"/>
                      <a:pt x="500" y="862"/>
                    </a:cubicBezTo>
                    <a:cubicBezTo>
                      <a:pt x="685" y="862"/>
                      <a:pt x="844" y="671"/>
                      <a:pt x="791" y="456"/>
                    </a:cubicBezTo>
                    <a:cubicBezTo>
                      <a:pt x="821" y="243"/>
                      <a:pt x="639" y="31"/>
                      <a:pt x="4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09" name="Google Shape;18009;p18"/>
              <p:cNvSpPr/>
              <p:nvPr/>
            </p:nvSpPr>
            <p:spPr>
              <a:xfrm>
                <a:off x="6839300" y="3216900"/>
                <a:ext cx="2130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731" extrusionOk="0">
                    <a:moveTo>
                      <a:pt x="396" y="1"/>
                    </a:moveTo>
                    <a:cubicBezTo>
                      <a:pt x="183" y="31"/>
                      <a:pt x="0" y="183"/>
                      <a:pt x="0" y="457"/>
                    </a:cubicBezTo>
                    <a:cubicBezTo>
                      <a:pt x="0" y="730"/>
                      <a:pt x="244" y="730"/>
                      <a:pt x="456" y="730"/>
                    </a:cubicBezTo>
                    <a:cubicBezTo>
                      <a:pt x="700" y="730"/>
                      <a:pt x="852" y="639"/>
                      <a:pt x="852" y="365"/>
                    </a:cubicBezTo>
                    <a:cubicBezTo>
                      <a:pt x="852" y="92"/>
                      <a:pt x="669" y="1"/>
                      <a:pt x="3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10" name="Google Shape;18010;p18"/>
              <p:cNvSpPr/>
              <p:nvPr/>
            </p:nvSpPr>
            <p:spPr>
              <a:xfrm>
                <a:off x="6584725" y="3389400"/>
                <a:ext cx="2662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94" extrusionOk="0">
                    <a:moveTo>
                      <a:pt x="457" y="0"/>
                    </a:moveTo>
                    <a:cubicBezTo>
                      <a:pt x="183" y="0"/>
                      <a:pt x="1" y="274"/>
                      <a:pt x="123" y="517"/>
                    </a:cubicBezTo>
                    <a:cubicBezTo>
                      <a:pt x="202" y="728"/>
                      <a:pt x="418" y="894"/>
                      <a:pt x="653" y="894"/>
                    </a:cubicBezTo>
                    <a:cubicBezTo>
                      <a:pt x="689" y="894"/>
                      <a:pt x="725" y="890"/>
                      <a:pt x="761" y="882"/>
                    </a:cubicBezTo>
                    <a:cubicBezTo>
                      <a:pt x="1065" y="851"/>
                      <a:pt x="1004" y="578"/>
                      <a:pt x="1004" y="396"/>
                    </a:cubicBezTo>
                    <a:cubicBezTo>
                      <a:pt x="913" y="183"/>
                      <a:pt x="700" y="31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11" name="Google Shape;18011;p18"/>
              <p:cNvSpPr/>
              <p:nvPr/>
            </p:nvSpPr>
            <p:spPr>
              <a:xfrm>
                <a:off x="6701000" y="3627250"/>
                <a:ext cx="25100" cy="2557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1023" extrusionOk="0">
                    <a:moveTo>
                      <a:pt x="700" y="0"/>
                    </a:moveTo>
                    <a:cubicBezTo>
                      <a:pt x="517" y="0"/>
                      <a:pt x="0" y="669"/>
                      <a:pt x="31" y="882"/>
                    </a:cubicBezTo>
                    <a:cubicBezTo>
                      <a:pt x="54" y="952"/>
                      <a:pt x="133" y="1023"/>
                      <a:pt x="195" y="1023"/>
                    </a:cubicBezTo>
                    <a:cubicBezTo>
                      <a:pt x="213" y="1023"/>
                      <a:pt x="230" y="1017"/>
                      <a:pt x="244" y="1003"/>
                    </a:cubicBezTo>
                    <a:cubicBezTo>
                      <a:pt x="487" y="791"/>
                      <a:pt x="760" y="547"/>
                      <a:pt x="1004" y="335"/>
                    </a:cubicBezTo>
                    <a:cubicBezTo>
                      <a:pt x="973" y="91"/>
                      <a:pt x="882" y="0"/>
                      <a:pt x="7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12" name="Google Shape;18012;p18"/>
              <p:cNvSpPr/>
              <p:nvPr/>
            </p:nvSpPr>
            <p:spPr>
              <a:xfrm>
                <a:off x="6552825" y="3308100"/>
                <a:ext cx="2965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852" extrusionOk="0">
                    <a:moveTo>
                      <a:pt x="456" y="0"/>
                    </a:moveTo>
                    <a:cubicBezTo>
                      <a:pt x="152" y="30"/>
                      <a:pt x="0" y="243"/>
                      <a:pt x="152" y="486"/>
                    </a:cubicBezTo>
                    <a:cubicBezTo>
                      <a:pt x="335" y="851"/>
                      <a:pt x="730" y="760"/>
                      <a:pt x="1186" y="790"/>
                    </a:cubicBezTo>
                    <a:cubicBezTo>
                      <a:pt x="1003" y="517"/>
                      <a:pt x="821" y="395"/>
                      <a:pt x="851" y="182"/>
                    </a:cubicBezTo>
                    <a:lnTo>
                      <a:pt x="45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13" name="Google Shape;18013;p18"/>
              <p:cNvSpPr/>
              <p:nvPr/>
            </p:nvSpPr>
            <p:spPr>
              <a:xfrm>
                <a:off x="6995250" y="3356250"/>
                <a:ext cx="29500" cy="157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28" extrusionOk="0">
                    <a:moveTo>
                      <a:pt x="185" y="0"/>
                    </a:moveTo>
                    <a:cubicBezTo>
                      <a:pt x="88" y="0"/>
                      <a:pt x="0" y="76"/>
                      <a:pt x="24" y="171"/>
                    </a:cubicBezTo>
                    <a:cubicBezTo>
                      <a:pt x="115" y="536"/>
                      <a:pt x="510" y="415"/>
                      <a:pt x="753" y="567"/>
                    </a:cubicBezTo>
                    <a:cubicBezTo>
                      <a:pt x="845" y="627"/>
                      <a:pt x="1027" y="627"/>
                      <a:pt x="1179" y="627"/>
                    </a:cubicBezTo>
                    <a:cubicBezTo>
                      <a:pt x="1149" y="506"/>
                      <a:pt x="1179" y="323"/>
                      <a:pt x="1088" y="202"/>
                    </a:cubicBezTo>
                    <a:cubicBezTo>
                      <a:pt x="981" y="80"/>
                      <a:pt x="837" y="65"/>
                      <a:pt x="689" y="65"/>
                    </a:cubicBezTo>
                    <a:cubicBezTo>
                      <a:pt x="640" y="65"/>
                      <a:pt x="590" y="67"/>
                      <a:pt x="541" y="67"/>
                    </a:cubicBezTo>
                    <a:cubicBezTo>
                      <a:pt x="443" y="67"/>
                      <a:pt x="348" y="60"/>
                      <a:pt x="267" y="19"/>
                    </a:cubicBezTo>
                    <a:cubicBezTo>
                      <a:pt x="241" y="6"/>
                      <a:pt x="212" y="0"/>
                      <a:pt x="1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14" name="Google Shape;18014;p18"/>
              <p:cNvSpPr/>
              <p:nvPr/>
            </p:nvSpPr>
            <p:spPr>
              <a:xfrm>
                <a:off x="6846900" y="3308100"/>
                <a:ext cx="27375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1040" extrusionOk="0">
                    <a:moveTo>
                      <a:pt x="548" y="0"/>
                    </a:moveTo>
                    <a:cubicBezTo>
                      <a:pt x="426" y="243"/>
                      <a:pt x="244" y="426"/>
                      <a:pt x="0" y="547"/>
                    </a:cubicBezTo>
                    <a:cubicBezTo>
                      <a:pt x="153" y="751"/>
                      <a:pt x="263" y="1039"/>
                      <a:pt x="508" y="1039"/>
                    </a:cubicBezTo>
                    <a:cubicBezTo>
                      <a:pt x="556" y="1039"/>
                      <a:pt x="609" y="1028"/>
                      <a:pt x="669" y="1003"/>
                    </a:cubicBezTo>
                    <a:cubicBezTo>
                      <a:pt x="1095" y="790"/>
                      <a:pt x="700" y="456"/>
                      <a:pt x="700" y="213"/>
                    </a:cubicBezTo>
                    <a:cubicBezTo>
                      <a:pt x="700" y="122"/>
                      <a:pt x="608" y="61"/>
                      <a:pt x="5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15" name="Google Shape;18015;p18"/>
              <p:cNvSpPr/>
              <p:nvPr/>
            </p:nvSpPr>
            <p:spPr>
              <a:xfrm>
                <a:off x="6827900" y="3560200"/>
                <a:ext cx="281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202" extrusionOk="0">
                    <a:moveTo>
                      <a:pt x="894" y="0"/>
                    </a:moveTo>
                    <a:cubicBezTo>
                      <a:pt x="789" y="0"/>
                      <a:pt x="683" y="141"/>
                      <a:pt x="578" y="281"/>
                    </a:cubicBezTo>
                    <a:cubicBezTo>
                      <a:pt x="548" y="342"/>
                      <a:pt x="517" y="403"/>
                      <a:pt x="487" y="433"/>
                    </a:cubicBezTo>
                    <a:cubicBezTo>
                      <a:pt x="365" y="646"/>
                      <a:pt x="1" y="889"/>
                      <a:pt x="365" y="1132"/>
                    </a:cubicBezTo>
                    <a:cubicBezTo>
                      <a:pt x="433" y="1181"/>
                      <a:pt x="489" y="1202"/>
                      <a:pt x="538" y="1202"/>
                    </a:cubicBezTo>
                    <a:cubicBezTo>
                      <a:pt x="728" y="1202"/>
                      <a:pt x="791" y="882"/>
                      <a:pt x="912" y="737"/>
                    </a:cubicBezTo>
                    <a:cubicBezTo>
                      <a:pt x="912" y="707"/>
                      <a:pt x="943" y="676"/>
                      <a:pt x="943" y="676"/>
                    </a:cubicBezTo>
                    <a:cubicBezTo>
                      <a:pt x="1064" y="555"/>
                      <a:pt x="1004" y="403"/>
                      <a:pt x="1125" y="281"/>
                    </a:cubicBezTo>
                    <a:cubicBezTo>
                      <a:pt x="1048" y="75"/>
                      <a:pt x="971" y="0"/>
                      <a:pt x="8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16" name="Google Shape;18016;p18"/>
              <p:cNvSpPr/>
              <p:nvPr/>
            </p:nvSpPr>
            <p:spPr>
              <a:xfrm>
                <a:off x="6956325" y="3333325"/>
                <a:ext cx="28150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782" extrusionOk="0">
                    <a:moveTo>
                      <a:pt x="813" y="1"/>
                    </a:moveTo>
                    <a:cubicBezTo>
                      <a:pt x="745" y="1"/>
                      <a:pt x="680" y="31"/>
                      <a:pt x="639" y="85"/>
                    </a:cubicBezTo>
                    <a:cubicBezTo>
                      <a:pt x="456" y="268"/>
                      <a:pt x="244" y="420"/>
                      <a:pt x="0" y="663"/>
                    </a:cubicBezTo>
                    <a:cubicBezTo>
                      <a:pt x="126" y="750"/>
                      <a:pt x="239" y="781"/>
                      <a:pt x="343" y="781"/>
                    </a:cubicBezTo>
                    <a:cubicBezTo>
                      <a:pt x="569" y="781"/>
                      <a:pt x="756" y="634"/>
                      <a:pt x="943" y="572"/>
                    </a:cubicBezTo>
                    <a:cubicBezTo>
                      <a:pt x="1125" y="511"/>
                      <a:pt x="1125" y="298"/>
                      <a:pt x="1034" y="146"/>
                    </a:cubicBezTo>
                    <a:cubicBezTo>
                      <a:pt x="984" y="46"/>
                      <a:pt x="897" y="1"/>
                      <a:pt x="8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17" name="Google Shape;18017;p18"/>
              <p:cNvSpPr/>
              <p:nvPr/>
            </p:nvSpPr>
            <p:spPr>
              <a:xfrm>
                <a:off x="6963150" y="3408775"/>
                <a:ext cx="20550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91" extrusionOk="0">
                    <a:moveTo>
                      <a:pt x="296" y="0"/>
                    </a:moveTo>
                    <a:cubicBezTo>
                      <a:pt x="206" y="0"/>
                      <a:pt x="107" y="8"/>
                      <a:pt x="1" y="16"/>
                    </a:cubicBezTo>
                    <a:cubicBezTo>
                      <a:pt x="86" y="327"/>
                      <a:pt x="39" y="691"/>
                      <a:pt x="449" y="691"/>
                    </a:cubicBezTo>
                    <a:cubicBezTo>
                      <a:pt x="479" y="691"/>
                      <a:pt x="512" y="689"/>
                      <a:pt x="548" y="684"/>
                    </a:cubicBezTo>
                    <a:cubicBezTo>
                      <a:pt x="700" y="684"/>
                      <a:pt x="822" y="563"/>
                      <a:pt x="822" y="411"/>
                    </a:cubicBezTo>
                    <a:cubicBezTo>
                      <a:pt x="753" y="69"/>
                      <a:pt x="565" y="0"/>
                      <a:pt x="2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18" name="Google Shape;18018;p18"/>
              <p:cNvSpPr/>
              <p:nvPr/>
            </p:nvSpPr>
            <p:spPr>
              <a:xfrm>
                <a:off x="7058150" y="3421975"/>
                <a:ext cx="20550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4" extrusionOk="0">
                    <a:moveTo>
                      <a:pt x="443" y="1"/>
                    </a:moveTo>
                    <a:cubicBezTo>
                      <a:pt x="427" y="1"/>
                      <a:pt x="411" y="2"/>
                      <a:pt x="396" y="4"/>
                    </a:cubicBezTo>
                    <a:cubicBezTo>
                      <a:pt x="183" y="4"/>
                      <a:pt x="0" y="187"/>
                      <a:pt x="0" y="400"/>
                    </a:cubicBezTo>
                    <a:cubicBezTo>
                      <a:pt x="0" y="582"/>
                      <a:pt x="183" y="704"/>
                      <a:pt x="396" y="704"/>
                    </a:cubicBezTo>
                    <a:cubicBezTo>
                      <a:pt x="608" y="673"/>
                      <a:pt x="821" y="582"/>
                      <a:pt x="791" y="308"/>
                    </a:cubicBezTo>
                    <a:cubicBezTo>
                      <a:pt x="763" y="142"/>
                      <a:pt x="608" y="1"/>
                      <a:pt x="4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19" name="Google Shape;18019;p18"/>
              <p:cNvSpPr/>
              <p:nvPr/>
            </p:nvSpPr>
            <p:spPr>
              <a:xfrm>
                <a:off x="6778500" y="3682150"/>
                <a:ext cx="2207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883" h="730" extrusionOk="0">
                    <a:moveTo>
                      <a:pt x="462" y="0"/>
                    </a:moveTo>
                    <a:cubicBezTo>
                      <a:pt x="345" y="0"/>
                      <a:pt x="236" y="69"/>
                      <a:pt x="214" y="205"/>
                    </a:cubicBezTo>
                    <a:cubicBezTo>
                      <a:pt x="153" y="357"/>
                      <a:pt x="62" y="509"/>
                      <a:pt x="1" y="661"/>
                    </a:cubicBezTo>
                    <a:cubicBezTo>
                      <a:pt x="92" y="707"/>
                      <a:pt x="198" y="730"/>
                      <a:pt x="305" y="730"/>
                    </a:cubicBezTo>
                    <a:cubicBezTo>
                      <a:pt x="411" y="730"/>
                      <a:pt x="518" y="707"/>
                      <a:pt x="609" y="661"/>
                    </a:cubicBezTo>
                    <a:cubicBezTo>
                      <a:pt x="761" y="631"/>
                      <a:pt x="882" y="479"/>
                      <a:pt x="852" y="327"/>
                    </a:cubicBezTo>
                    <a:cubicBezTo>
                      <a:pt x="852" y="175"/>
                      <a:pt x="730" y="53"/>
                      <a:pt x="578" y="23"/>
                    </a:cubicBezTo>
                    <a:cubicBezTo>
                      <a:pt x="540" y="8"/>
                      <a:pt x="500" y="0"/>
                      <a:pt x="4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20" name="Google Shape;18020;p18"/>
              <p:cNvSpPr/>
              <p:nvPr/>
            </p:nvSpPr>
            <p:spPr>
              <a:xfrm>
                <a:off x="6997350" y="3297175"/>
                <a:ext cx="190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1167" extrusionOk="0">
                    <a:moveTo>
                      <a:pt x="439" y="1"/>
                    </a:moveTo>
                    <a:cubicBezTo>
                      <a:pt x="267" y="1"/>
                      <a:pt x="237" y="182"/>
                      <a:pt x="183" y="316"/>
                    </a:cubicBezTo>
                    <a:cubicBezTo>
                      <a:pt x="1" y="650"/>
                      <a:pt x="183" y="1045"/>
                      <a:pt x="548" y="1167"/>
                    </a:cubicBezTo>
                    <a:cubicBezTo>
                      <a:pt x="518" y="923"/>
                      <a:pt x="609" y="650"/>
                      <a:pt x="730" y="437"/>
                    </a:cubicBezTo>
                    <a:cubicBezTo>
                      <a:pt x="730" y="255"/>
                      <a:pt x="761" y="72"/>
                      <a:pt x="518" y="12"/>
                    </a:cubicBezTo>
                    <a:cubicBezTo>
                      <a:pt x="488" y="4"/>
                      <a:pt x="462" y="1"/>
                      <a:pt x="4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21" name="Google Shape;18021;p18"/>
              <p:cNvSpPr/>
              <p:nvPr/>
            </p:nvSpPr>
            <p:spPr>
              <a:xfrm>
                <a:off x="6802075" y="3331650"/>
                <a:ext cx="17500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951" extrusionOk="0">
                    <a:moveTo>
                      <a:pt x="91" y="0"/>
                    </a:moveTo>
                    <a:cubicBezTo>
                      <a:pt x="0" y="335"/>
                      <a:pt x="152" y="578"/>
                      <a:pt x="213" y="791"/>
                    </a:cubicBezTo>
                    <a:cubicBezTo>
                      <a:pt x="238" y="891"/>
                      <a:pt x="347" y="950"/>
                      <a:pt x="452" y="950"/>
                    </a:cubicBezTo>
                    <a:cubicBezTo>
                      <a:pt x="474" y="950"/>
                      <a:pt x="496" y="948"/>
                      <a:pt x="517" y="943"/>
                    </a:cubicBezTo>
                    <a:cubicBezTo>
                      <a:pt x="638" y="882"/>
                      <a:pt x="699" y="760"/>
                      <a:pt x="699" y="639"/>
                    </a:cubicBezTo>
                    <a:cubicBezTo>
                      <a:pt x="669" y="304"/>
                      <a:pt x="395" y="61"/>
                      <a:pt x="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22" name="Google Shape;18022;p18"/>
              <p:cNvSpPr/>
              <p:nvPr/>
            </p:nvSpPr>
            <p:spPr>
              <a:xfrm>
                <a:off x="6562700" y="3439550"/>
                <a:ext cx="152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943" extrusionOk="0">
                    <a:moveTo>
                      <a:pt x="608" y="1"/>
                    </a:moveTo>
                    <a:cubicBezTo>
                      <a:pt x="244" y="1"/>
                      <a:pt x="0" y="152"/>
                      <a:pt x="31" y="517"/>
                    </a:cubicBezTo>
                    <a:cubicBezTo>
                      <a:pt x="61" y="912"/>
                      <a:pt x="304" y="943"/>
                      <a:pt x="608" y="943"/>
                    </a:cubicBezTo>
                    <a:lnTo>
                      <a:pt x="60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23" name="Google Shape;18023;p18"/>
              <p:cNvSpPr/>
              <p:nvPr/>
            </p:nvSpPr>
            <p:spPr>
              <a:xfrm>
                <a:off x="6540650" y="3513150"/>
                <a:ext cx="1902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04" extrusionOk="0">
                    <a:moveTo>
                      <a:pt x="426" y="1"/>
                    </a:moveTo>
                    <a:cubicBezTo>
                      <a:pt x="407" y="1"/>
                      <a:pt x="387" y="2"/>
                      <a:pt x="366" y="5"/>
                    </a:cubicBezTo>
                    <a:cubicBezTo>
                      <a:pt x="153" y="35"/>
                      <a:pt x="1" y="248"/>
                      <a:pt x="62" y="461"/>
                    </a:cubicBezTo>
                    <a:cubicBezTo>
                      <a:pt x="62" y="643"/>
                      <a:pt x="214" y="704"/>
                      <a:pt x="366" y="704"/>
                    </a:cubicBezTo>
                    <a:cubicBezTo>
                      <a:pt x="670" y="704"/>
                      <a:pt x="761" y="552"/>
                      <a:pt x="761" y="309"/>
                    </a:cubicBezTo>
                    <a:cubicBezTo>
                      <a:pt x="733" y="142"/>
                      <a:pt x="629" y="1"/>
                      <a:pt x="4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24" name="Google Shape;18024;p18"/>
              <p:cNvSpPr/>
              <p:nvPr/>
            </p:nvSpPr>
            <p:spPr>
              <a:xfrm>
                <a:off x="7033825" y="3523475"/>
                <a:ext cx="23600" cy="17175"/>
              </a:xfrm>
              <a:custGeom>
                <a:avLst/>
                <a:gdLst/>
                <a:ahLst/>
                <a:cxnLst/>
                <a:rect l="l" t="t" r="r" b="b"/>
                <a:pathLst>
                  <a:path w="944" h="687" extrusionOk="0">
                    <a:moveTo>
                      <a:pt x="366" y="1"/>
                    </a:moveTo>
                    <a:cubicBezTo>
                      <a:pt x="284" y="1"/>
                      <a:pt x="204" y="40"/>
                      <a:pt x="153" y="109"/>
                    </a:cubicBezTo>
                    <a:cubicBezTo>
                      <a:pt x="31" y="200"/>
                      <a:pt x="1" y="382"/>
                      <a:pt x="62" y="534"/>
                    </a:cubicBezTo>
                    <a:cubicBezTo>
                      <a:pt x="153" y="686"/>
                      <a:pt x="305" y="686"/>
                      <a:pt x="457" y="686"/>
                    </a:cubicBezTo>
                    <a:cubicBezTo>
                      <a:pt x="666" y="656"/>
                      <a:pt x="846" y="508"/>
                      <a:pt x="910" y="301"/>
                    </a:cubicBezTo>
                    <a:lnTo>
                      <a:pt x="910" y="301"/>
                    </a:lnTo>
                    <a:lnTo>
                      <a:pt x="943" y="321"/>
                    </a:lnTo>
                    <a:lnTo>
                      <a:pt x="913" y="291"/>
                    </a:lnTo>
                    <a:cubicBezTo>
                      <a:pt x="912" y="294"/>
                      <a:pt x="911" y="298"/>
                      <a:pt x="910" y="301"/>
                    </a:cubicBezTo>
                    <a:lnTo>
                      <a:pt x="910" y="301"/>
                    </a:lnTo>
                    <a:lnTo>
                      <a:pt x="548" y="78"/>
                    </a:lnTo>
                    <a:cubicBezTo>
                      <a:pt x="495" y="25"/>
                      <a:pt x="430" y="1"/>
                      <a:pt x="3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25" name="Google Shape;18025;p18"/>
              <p:cNvSpPr/>
              <p:nvPr/>
            </p:nvSpPr>
            <p:spPr>
              <a:xfrm>
                <a:off x="6876525" y="3381800"/>
                <a:ext cx="22825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52" extrusionOk="0">
                    <a:moveTo>
                      <a:pt x="244" y="0"/>
                    </a:moveTo>
                    <a:lnTo>
                      <a:pt x="244" y="0"/>
                    </a:lnTo>
                    <a:cubicBezTo>
                      <a:pt x="1" y="700"/>
                      <a:pt x="1" y="700"/>
                      <a:pt x="913" y="852"/>
                    </a:cubicBezTo>
                    <a:cubicBezTo>
                      <a:pt x="548" y="517"/>
                      <a:pt x="518" y="213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26" name="Google Shape;18026;p18"/>
              <p:cNvSpPr/>
              <p:nvPr/>
            </p:nvSpPr>
            <p:spPr>
              <a:xfrm>
                <a:off x="6546750" y="3479075"/>
                <a:ext cx="19775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91" h="735" extrusionOk="0">
                    <a:moveTo>
                      <a:pt x="213" y="0"/>
                    </a:moveTo>
                    <a:cubicBezTo>
                      <a:pt x="91" y="0"/>
                      <a:pt x="0" y="122"/>
                      <a:pt x="31" y="243"/>
                    </a:cubicBezTo>
                    <a:cubicBezTo>
                      <a:pt x="61" y="517"/>
                      <a:pt x="274" y="730"/>
                      <a:pt x="578" y="730"/>
                    </a:cubicBezTo>
                    <a:cubicBezTo>
                      <a:pt x="590" y="733"/>
                      <a:pt x="603" y="734"/>
                      <a:pt x="615" y="734"/>
                    </a:cubicBezTo>
                    <a:cubicBezTo>
                      <a:pt x="717" y="734"/>
                      <a:pt x="790" y="623"/>
                      <a:pt x="790" y="486"/>
                    </a:cubicBezTo>
                    <a:cubicBezTo>
                      <a:pt x="669" y="274"/>
                      <a:pt x="517" y="3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27" name="Google Shape;18027;p18"/>
              <p:cNvSpPr/>
              <p:nvPr/>
            </p:nvSpPr>
            <p:spPr>
              <a:xfrm>
                <a:off x="6840050" y="3544025"/>
                <a:ext cx="25100" cy="2397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959" extrusionOk="0">
                    <a:moveTo>
                      <a:pt x="548" y="1"/>
                    </a:moveTo>
                    <a:cubicBezTo>
                      <a:pt x="518" y="1"/>
                      <a:pt x="487" y="16"/>
                      <a:pt x="457" y="47"/>
                    </a:cubicBezTo>
                    <a:cubicBezTo>
                      <a:pt x="305" y="320"/>
                      <a:pt x="1" y="563"/>
                      <a:pt x="92" y="958"/>
                    </a:cubicBezTo>
                    <a:cubicBezTo>
                      <a:pt x="207" y="920"/>
                      <a:pt x="323" y="809"/>
                      <a:pt x="438" y="809"/>
                    </a:cubicBezTo>
                    <a:cubicBezTo>
                      <a:pt x="505" y="809"/>
                      <a:pt x="572" y="846"/>
                      <a:pt x="639" y="958"/>
                    </a:cubicBezTo>
                    <a:cubicBezTo>
                      <a:pt x="1004" y="654"/>
                      <a:pt x="761" y="350"/>
                      <a:pt x="639" y="47"/>
                    </a:cubicBezTo>
                    <a:cubicBezTo>
                      <a:pt x="609" y="16"/>
                      <a:pt x="578" y="1"/>
                      <a:pt x="5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28" name="Google Shape;18028;p18"/>
              <p:cNvSpPr/>
              <p:nvPr/>
            </p:nvSpPr>
            <p:spPr>
              <a:xfrm>
                <a:off x="6574100" y="3205500"/>
                <a:ext cx="16750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925" extrusionOk="0">
                    <a:moveTo>
                      <a:pt x="274" y="1"/>
                    </a:moveTo>
                    <a:cubicBezTo>
                      <a:pt x="244" y="31"/>
                      <a:pt x="152" y="31"/>
                      <a:pt x="122" y="92"/>
                    </a:cubicBezTo>
                    <a:cubicBezTo>
                      <a:pt x="0" y="244"/>
                      <a:pt x="183" y="821"/>
                      <a:pt x="426" y="913"/>
                    </a:cubicBezTo>
                    <a:cubicBezTo>
                      <a:pt x="442" y="921"/>
                      <a:pt x="461" y="924"/>
                      <a:pt x="480" y="924"/>
                    </a:cubicBezTo>
                    <a:cubicBezTo>
                      <a:pt x="533" y="924"/>
                      <a:pt x="594" y="896"/>
                      <a:pt x="639" y="852"/>
                    </a:cubicBezTo>
                    <a:cubicBezTo>
                      <a:pt x="669" y="517"/>
                      <a:pt x="548" y="213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29" name="Google Shape;18029;p18"/>
              <p:cNvSpPr/>
              <p:nvPr/>
            </p:nvSpPr>
            <p:spPr>
              <a:xfrm>
                <a:off x="6678200" y="3442750"/>
                <a:ext cx="25100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663" extrusionOk="0">
                    <a:moveTo>
                      <a:pt x="644" y="1"/>
                    </a:moveTo>
                    <a:cubicBezTo>
                      <a:pt x="569" y="1"/>
                      <a:pt x="493" y="49"/>
                      <a:pt x="426" y="116"/>
                    </a:cubicBezTo>
                    <a:lnTo>
                      <a:pt x="1" y="450"/>
                    </a:lnTo>
                    <a:cubicBezTo>
                      <a:pt x="21" y="446"/>
                      <a:pt x="41" y="444"/>
                      <a:pt x="60" y="444"/>
                    </a:cubicBezTo>
                    <a:cubicBezTo>
                      <a:pt x="191" y="444"/>
                      <a:pt x="317" y="527"/>
                      <a:pt x="396" y="632"/>
                    </a:cubicBezTo>
                    <a:lnTo>
                      <a:pt x="548" y="632"/>
                    </a:lnTo>
                    <a:cubicBezTo>
                      <a:pt x="700" y="602"/>
                      <a:pt x="882" y="663"/>
                      <a:pt x="943" y="511"/>
                    </a:cubicBezTo>
                    <a:cubicBezTo>
                      <a:pt x="1004" y="359"/>
                      <a:pt x="943" y="268"/>
                      <a:pt x="821" y="116"/>
                    </a:cubicBezTo>
                    <a:cubicBezTo>
                      <a:pt x="766" y="33"/>
                      <a:pt x="705" y="1"/>
                      <a:pt x="6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30" name="Google Shape;18030;p18"/>
              <p:cNvSpPr/>
              <p:nvPr/>
            </p:nvSpPr>
            <p:spPr>
              <a:xfrm>
                <a:off x="6714675" y="3538450"/>
                <a:ext cx="2055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12" extrusionOk="0">
                    <a:moveTo>
                      <a:pt x="287" y="1"/>
                    </a:moveTo>
                    <a:cubicBezTo>
                      <a:pt x="143" y="1"/>
                      <a:pt x="54" y="142"/>
                      <a:pt x="31" y="300"/>
                    </a:cubicBezTo>
                    <a:cubicBezTo>
                      <a:pt x="1" y="513"/>
                      <a:pt x="153" y="604"/>
                      <a:pt x="365" y="604"/>
                    </a:cubicBezTo>
                    <a:cubicBezTo>
                      <a:pt x="386" y="609"/>
                      <a:pt x="408" y="612"/>
                      <a:pt x="430" y="612"/>
                    </a:cubicBezTo>
                    <a:cubicBezTo>
                      <a:pt x="537" y="612"/>
                      <a:pt x="655" y="553"/>
                      <a:pt x="730" y="452"/>
                    </a:cubicBezTo>
                    <a:cubicBezTo>
                      <a:pt x="760" y="452"/>
                      <a:pt x="791" y="421"/>
                      <a:pt x="791" y="391"/>
                    </a:cubicBezTo>
                    <a:cubicBezTo>
                      <a:pt x="821" y="330"/>
                      <a:pt x="791" y="300"/>
                      <a:pt x="730" y="270"/>
                    </a:cubicBezTo>
                    <a:cubicBezTo>
                      <a:pt x="669" y="178"/>
                      <a:pt x="578" y="118"/>
                      <a:pt x="457" y="57"/>
                    </a:cubicBezTo>
                    <a:cubicBezTo>
                      <a:pt x="394" y="18"/>
                      <a:pt x="337" y="1"/>
                      <a:pt x="2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31" name="Google Shape;18031;p18"/>
              <p:cNvSpPr/>
              <p:nvPr/>
            </p:nvSpPr>
            <p:spPr>
              <a:xfrm>
                <a:off x="6827900" y="3457800"/>
                <a:ext cx="19775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760" extrusionOk="0">
                    <a:moveTo>
                      <a:pt x="365" y="0"/>
                    </a:moveTo>
                    <a:cubicBezTo>
                      <a:pt x="1" y="213"/>
                      <a:pt x="1" y="456"/>
                      <a:pt x="213" y="760"/>
                    </a:cubicBezTo>
                    <a:cubicBezTo>
                      <a:pt x="267" y="752"/>
                      <a:pt x="320" y="752"/>
                      <a:pt x="371" y="752"/>
                    </a:cubicBezTo>
                    <a:lnTo>
                      <a:pt x="371" y="752"/>
                    </a:lnTo>
                    <a:cubicBezTo>
                      <a:pt x="525" y="752"/>
                      <a:pt x="662" y="752"/>
                      <a:pt x="730" y="547"/>
                    </a:cubicBezTo>
                    <a:cubicBezTo>
                      <a:pt x="791" y="274"/>
                      <a:pt x="578" y="122"/>
                      <a:pt x="3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32" name="Google Shape;18032;p18"/>
              <p:cNvSpPr/>
              <p:nvPr/>
            </p:nvSpPr>
            <p:spPr>
              <a:xfrm>
                <a:off x="6631850" y="3335450"/>
                <a:ext cx="22825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578" extrusionOk="0">
                    <a:moveTo>
                      <a:pt x="213" y="0"/>
                    </a:moveTo>
                    <a:cubicBezTo>
                      <a:pt x="0" y="395"/>
                      <a:pt x="244" y="487"/>
                      <a:pt x="517" y="578"/>
                    </a:cubicBezTo>
                    <a:cubicBezTo>
                      <a:pt x="700" y="517"/>
                      <a:pt x="912" y="487"/>
                      <a:pt x="912" y="274"/>
                    </a:cubicBezTo>
                    <a:cubicBezTo>
                      <a:pt x="912" y="61"/>
                      <a:pt x="730" y="0"/>
                      <a:pt x="5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33" name="Google Shape;18033;p18"/>
              <p:cNvSpPr/>
              <p:nvPr/>
            </p:nvSpPr>
            <p:spPr>
              <a:xfrm>
                <a:off x="6846150" y="3528250"/>
                <a:ext cx="20525" cy="169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678" extrusionOk="0">
                    <a:moveTo>
                      <a:pt x="399" y="1"/>
                    </a:moveTo>
                    <a:cubicBezTo>
                      <a:pt x="377" y="1"/>
                      <a:pt x="356" y="3"/>
                      <a:pt x="334" y="9"/>
                    </a:cubicBezTo>
                    <a:cubicBezTo>
                      <a:pt x="122" y="70"/>
                      <a:pt x="0" y="282"/>
                      <a:pt x="61" y="465"/>
                    </a:cubicBezTo>
                    <a:cubicBezTo>
                      <a:pt x="61" y="556"/>
                      <a:pt x="152" y="617"/>
                      <a:pt x="213" y="678"/>
                    </a:cubicBezTo>
                    <a:lnTo>
                      <a:pt x="395" y="678"/>
                    </a:lnTo>
                    <a:cubicBezTo>
                      <a:pt x="608" y="556"/>
                      <a:pt x="821" y="434"/>
                      <a:pt x="638" y="130"/>
                    </a:cubicBezTo>
                    <a:cubicBezTo>
                      <a:pt x="588" y="55"/>
                      <a:pt x="497" y="1"/>
                      <a:pt x="3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34" name="Google Shape;18034;p18"/>
              <p:cNvSpPr/>
              <p:nvPr/>
            </p:nvSpPr>
            <p:spPr>
              <a:xfrm>
                <a:off x="6606075" y="3654500"/>
                <a:ext cx="17450" cy="16175"/>
              </a:xfrm>
              <a:custGeom>
                <a:avLst/>
                <a:gdLst/>
                <a:ahLst/>
                <a:cxnLst/>
                <a:rect l="l" t="t" r="r" b="b"/>
                <a:pathLst>
                  <a:path w="698" h="647" extrusionOk="0">
                    <a:moveTo>
                      <a:pt x="376" y="1"/>
                    </a:moveTo>
                    <a:cubicBezTo>
                      <a:pt x="211" y="1"/>
                      <a:pt x="56" y="142"/>
                      <a:pt x="28" y="308"/>
                    </a:cubicBezTo>
                    <a:cubicBezTo>
                      <a:pt x="0" y="477"/>
                      <a:pt x="128" y="646"/>
                      <a:pt x="292" y="646"/>
                    </a:cubicBezTo>
                    <a:cubicBezTo>
                      <a:pt x="305" y="646"/>
                      <a:pt x="319" y="645"/>
                      <a:pt x="332" y="643"/>
                    </a:cubicBezTo>
                    <a:cubicBezTo>
                      <a:pt x="515" y="643"/>
                      <a:pt x="667" y="491"/>
                      <a:pt x="667" y="308"/>
                    </a:cubicBezTo>
                    <a:cubicBezTo>
                      <a:pt x="697" y="156"/>
                      <a:pt x="576" y="4"/>
                      <a:pt x="424" y="4"/>
                    </a:cubicBezTo>
                    <a:cubicBezTo>
                      <a:pt x="408" y="2"/>
                      <a:pt x="392" y="1"/>
                      <a:pt x="3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35" name="Google Shape;18035;p18"/>
              <p:cNvSpPr/>
              <p:nvPr/>
            </p:nvSpPr>
            <p:spPr>
              <a:xfrm>
                <a:off x="6596125" y="3381600"/>
                <a:ext cx="2360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944" h="708" extrusionOk="0">
                    <a:moveTo>
                      <a:pt x="530" y="1"/>
                    </a:moveTo>
                    <a:cubicBezTo>
                      <a:pt x="411" y="1"/>
                      <a:pt x="303" y="100"/>
                      <a:pt x="183" y="160"/>
                    </a:cubicBezTo>
                    <a:lnTo>
                      <a:pt x="1" y="343"/>
                    </a:lnTo>
                    <a:cubicBezTo>
                      <a:pt x="92" y="556"/>
                      <a:pt x="305" y="708"/>
                      <a:pt x="548" y="708"/>
                    </a:cubicBezTo>
                    <a:cubicBezTo>
                      <a:pt x="609" y="616"/>
                      <a:pt x="670" y="556"/>
                      <a:pt x="730" y="525"/>
                    </a:cubicBezTo>
                    <a:cubicBezTo>
                      <a:pt x="913" y="373"/>
                      <a:pt x="943" y="282"/>
                      <a:pt x="730" y="100"/>
                    </a:cubicBezTo>
                    <a:cubicBezTo>
                      <a:pt x="658" y="27"/>
                      <a:pt x="592" y="1"/>
                      <a:pt x="5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36" name="Google Shape;18036;p18"/>
              <p:cNvSpPr/>
              <p:nvPr/>
            </p:nvSpPr>
            <p:spPr>
              <a:xfrm>
                <a:off x="6496600" y="3157625"/>
                <a:ext cx="16725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48" extrusionOk="0">
                    <a:moveTo>
                      <a:pt x="304" y="1"/>
                    </a:moveTo>
                    <a:cubicBezTo>
                      <a:pt x="152" y="1"/>
                      <a:pt x="61" y="92"/>
                      <a:pt x="30" y="244"/>
                    </a:cubicBezTo>
                    <a:cubicBezTo>
                      <a:pt x="0" y="426"/>
                      <a:pt x="122" y="517"/>
                      <a:pt x="304" y="548"/>
                    </a:cubicBezTo>
                    <a:cubicBezTo>
                      <a:pt x="456" y="548"/>
                      <a:pt x="669" y="517"/>
                      <a:pt x="669" y="274"/>
                    </a:cubicBezTo>
                    <a:cubicBezTo>
                      <a:pt x="669" y="92"/>
                      <a:pt x="517" y="1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37" name="Google Shape;18037;p18"/>
              <p:cNvSpPr/>
              <p:nvPr/>
            </p:nvSpPr>
            <p:spPr>
              <a:xfrm>
                <a:off x="6796750" y="3269875"/>
                <a:ext cx="205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774" extrusionOk="0">
                    <a:moveTo>
                      <a:pt x="608" y="0"/>
                    </a:moveTo>
                    <a:cubicBezTo>
                      <a:pt x="545" y="0"/>
                      <a:pt x="448" y="49"/>
                      <a:pt x="365" y="70"/>
                    </a:cubicBezTo>
                    <a:cubicBezTo>
                      <a:pt x="152" y="192"/>
                      <a:pt x="0" y="344"/>
                      <a:pt x="183" y="617"/>
                    </a:cubicBezTo>
                    <a:cubicBezTo>
                      <a:pt x="260" y="713"/>
                      <a:pt x="361" y="773"/>
                      <a:pt x="464" y="773"/>
                    </a:cubicBezTo>
                    <a:cubicBezTo>
                      <a:pt x="523" y="773"/>
                      <a:pt x="583" y="753"/>
                      <a:pt x="639" y="708"/>
                    </a:cubicBezTo>
                    <a:cubicBezTo>
                      <a:pt x="791" y="526"/>
                      <a:pt x="821" y="252"/>
                      <a:pt x="669" y="40"/>
                    </a:cubicBezTo>
                    <a:cubicBezTo>
                      <a:pt x="659" y="11"/>
                      <a:pt x="638" y="0"/>
                      <a:pt x="6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38" name="Google Shape;18038;p18"/>
              <p:cNvSpPr/>
              <p:nvPr/>
            </p:nvSpPr>
            <p:spPr>
              <a:xfrm>
                <a:off x="6667575" y="3590775"/>
                <a:ext cx="21300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852" h="548" extrusionOk="0">
                    <a:moveTo>
                      <a:pt x="243" y="0"/>
                    </a:moveTo>
                    <a:lnTo>
                      <a:pt x="243" y="0"/>
                    </a:lnTo>
                    <a:cubicBezTo>
                      <a:pt x="0" y="426"/>
                      <a:pt x="61" y="456"/>
                      <a:pt x="578" y="547"/>
                    </a:cubicBezTo>
                    <a:cubicBezTo>
                      <a:pt x="851" y="91"/>
                      <a:pt x="851" y="61"/>
                      <a:pt x="2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39" name="Google Shape;18039;p18"/>
              <p:cNvSpPr/>
              <p:nvPr/>
            </p:nvSpPr>
            <p:spPr>
              <a:xfrm>
                <a:off x="6646375" y="3063325"/>
                <a:ext cx="17425" cy="15450"/>
              </a:xfrm>
              <a:custGeom>
                <a:avLst/>
                <a:gdLst/>
                <a:ahLst/>
                <a:cxnLst/>
                <a:rect l="l" t="t" r="r" b="b"/>
                <a:pathLst>
                  <a:path w="697" h="618" extrusionOk="0">
                    <a:moveTo>
                      <a:pt x="321" y="1"/>
                    </a:moveTo>
                    <a:cubicBezTo>
                      <a:pt x="130" y="1"/>
                      <a:pt x="1" y="198"/>
                      <a:pt x="58" y="368"/>
                    </a:cubicBezTo>
                    <a:cubicBezTo>
                      <a:pt x="84" y="528"/>
                      <a:pt x="203" y="617"/>
                      <a:pt x="355" y="617"/>
                    </a:cubicBezTo>
                    <a:cubicBezTo>
                      <a:pt x="377" y="617"/>
                      <a:pt x="399" y="615"/>
                      <a:pt x="423" y="612"/>
                    </a:cubicBezTo>
                    <a:cubicBezTo>
                      <a:pt x="574" y="581"/>
                      <a:pt x="696" y="429"/>
                      <a:pt x="666" y="277"/>
                    </a:cubicBezTo>
                    <a:cubicBezTo>
                      <a:pt x="635" y="125"/>
                      <a:pt x="544" y="4"/>
                      <a:pt x="362" y="4"/>
                    </a:cubicBezTo>
                    <a:cubicBezTo>
                      <a:pt x="348" y="2"/>
                      <a:pt x="334" y="1"/>
                      <a:pt x="3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40" name="Google Shape;18040;p18"/>
              <p:cNvSpPr/>
              <p:nvPr/>
            </p:nvSpPr>
            <p:spPr>
              <a:xfrm>
                <a:off x="6888075" y="3351000"/>
                <a:ext cx="1355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542" h="720" extrusionOk="0">
                    <a:moveTo>
                      <a:pt x="172" y="0"/>
                    </a:moveTo>
                    <a:cubicBezTo>
                      <a:pt x="77" y="0"/>
                      <a:pt x="0" y="100"/>
                      <a:pt x="25" y="199"/>
                    </a:cubicBezTo>
                    <a:cubicBezTo>
                      <a:pt x="56" y="442"/>
                      <a:pt x="86" y="685"/>
                      <a:pt x="360" y="716"/>
                    </a:cubicBezTo>
                    <a:cubicBezTo>
                      <a:pt x="376" y="718"/>
                      <a:pt x="390" y="720"/>
                      <a:pt x="404" y="720"/>
                    </a:cubicBezTo>
                    <a:cubicBezTo>
                      <a:pt x="542" y="720"/>
                      <a:pt x="542" y="583"/>
                      <a:pt x="542" y="473"/>
                    </a:cubicBezTo>
                    <a:cubicBezTo>
                      <a:pt x="542" y="260"/>
                      <a:pt x="481" y="47"/>
                      <a:pt x="238" y="17"/>
                    </a:cubicBezTo>
                    <a:cubicBezTo>
                      <a:pt x="216" y="5"/>
                      <a:pt x="193" y="0"/>
                      <a:pt x="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41" name="Google Shape;18041;p18"/>
              <p:cNvSpPr/>
              <p:nvPr/>
            </p:nvSpPr>
            <p:spPr>
              <a:xfrm>
                <a:off x="6638700" y="3577100"/>
                <a:ext cx="2585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913" extrusionOk="0">
                    <a:moveTo>
                      <a:pt x="486" y="0"/>
                    </a:moveTo>
                    <a:cubicBezTo>
                      <a:pt x="304" y="274"/>
                      <a:pt x="0" y="578"/>
                      <a:pt x="304" y="851"/>
                    </a:cubicBezTo>
                    <a:cubicBezTo>
                      <a:pt x="358" y="895"/>
                      <a:pt x="407" y="913"/>
                      <a:pt x="452" y="913"/>
                    </a:cubicBezTo>
                    <a:cubicBezTo>
                      <a:pt x="655" y="913"/>
                      <a:pt x="773" y="531"/>
                      <a:pt x="973" y="456"/>
                    </a:cubicBezTo>
                    <a:cubicBezTo>
                      <a:pt x="1003" y="426"/>
                      <a:pt x="1033" y="395"/>
                      <a:pt x="1033" y="365"/>
                    </a:cubicBezTo>
                    <a:cubicBezTo>
                      <a:pt x="851" y="213"/>
                      <a:pt x="669" y="91"/>
                      <a:pt x="4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42" name="Google Shape;18042;p18"/>
              <p:cNvSpPr/>
              <p:nvPr/>
            </p:nvSpPr>
            <p:spPr>
              <a:xfrm>
                <a:off x="6870450" y="3268450"/>
                <a:ext cx="17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619" extrusionOk="0">
                    <a:moveTo>
                      <a:pt x="318" y="1"/>
                    </a:moveTo>
                    <a:cubicBezTo>
                      <a:pt x="183" y="1"/>
                      <a:pt x="61" y="113"/>
                      <a:pt x="61" y="249"/>
                    </a:cubicBezTo>
                    <a:cubicBezTo>
                      <a:pt x="1" y="431"/>
                      <a:pt x="122" y="613"/>
                      <a:pt x="335" y="613"/>
                    </a:cubicBezTo>
                    <a:cubicBezTo>
                      <a:pt x="351" y="617"/>
                      <a:pt x="366" y="618"/>
                      <a:pt x="382" y="618"/>
                    </a:cubicBezTo>
                    <a:cubicBezTo>
                      <a:pt x="511" y="618"/>
                      <a:pt x="612" y="506"/>
                      <a:pt x="639" y="370"/>
                    </a:cubicBezTo>
                    <a:cubicBezTo>
                      <a:pt x="700" y="157"/>
                      <a:pt x="548" y="6"/>
                      <a:pt x="365" y="6"/>
                    </a:cubicBezTo>
                    <a:cubicBezTo>
                      <a:pt x="350" y="2"/>
                      <a:pt x="334" y="1"/>
                      <a:pt x="3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43" name="Google Shape;18043;p18"/>
              <p:cNvSpPr/>
              <p:nvPr/>
            </p:nvSpPr>
            <p:spPr>
              <a:xfrm>
                <a:off x="6999625" y="3399275"/>
                <a:ext cx="18275" cy="1312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25" extrusionOk="0">
                    <a:moveTo>
                      <a:pt x="335" y="1"/>
                    </a:moveTo>
                    <a:cubicBezTo>
                      <a:pt x="183" y="31"/>
                      <a:pt x="1" y="31"/>
                      <a:pt x="31" y="274"/>
                    </a:cubicBezTo>
                    <a:cubicBezTo>
                      <a:pt x="57" y="453"/>
                      <a:pt x="212" y="525"/>
                      <a:pt x="351" y="525"/>
                    </a:cubicBezTo>
                    <a:cubicBezTo>
                      <a:pt x="377" y="525"/>
                      <a:pt x="402" y="522"/>
                      <a:pt x="427" y="517"/>
                    </a:cubicBezTo>
                    <a:cubicBezTo>
                      <a:pt x="578" y="487"/>
                      <a:pt x="730" y="396"/>
                      <a:pt x="700" y="213"/>
                    </a:cubicBezTo>
                    <a:cubicBezTo>
                      <a:pt x="670" y="61"/>
                      <a:pt x="518" y="1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44" name="Google Shape;18044;p18"/>
              <p:cNvSpPr/>
              <p:nvPr/>
            </p:nvSpPr>
            <p:spPr>
              <a:xfrm>
                <a:off x="7063475" y="3353425"/>
                <a:ext cx="1142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984" extrusionOk="0">
                    <a:moveTo>
                      <a:pt x="189" y="1"/>
                    </a:moveTo>
                    <a:cubicBezTo>
                      <a:pt x="125" y="1"/>
                      <a:pt x="75" y="61"/>
                      <a:pt x="61" y="224"/>
                    </a:cubicBezTo>
                    <a:cubicBezTo>
                      <a:pt x="0" y="497"/>
                      <a:pt x="31" y="771"/>
                      <a:pt x="183" y="983"/>
                    </a:cubicBezTo>
                    <a:cubicBezTo>
                      <a:pt x="456" y="953"/>
                      <a:pt x="426" y="740"/>
                      <a:pt x="456" y="588"/>
                    </a:cubicBezTo>
                    <a:cubicBezTo>
                      <a:pt x="274" y="436"/>
                      <a:pt x="274" y="315"/>
                      <a:pt x="456" y="193"/>
                    </a:cubicBezTo>
                    <a:cubicBezTo>
                      <a:pt x="372" y="92"/>
                      <a:pt x="269" y="1"/>
                      <a:pt x="1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45" name="Google Shape;18045;p18"/>
              <p:cNvSpPr/>
              <p:nvPr/>
            </p:nvSpPr>
            <p:spPr>
              <a:xfrm>
                <a:off x="6895525" y="3253375"/>
                <a:ext cx="12200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488" h="883" extrusionOk="0">
                    <a:moveTo>
                      <a:pt x="214" y="1"/>
                    </a:moveTo>
                    <a:lnTo>
                      <a:pt x="214" y="1"/>
                    </a:lnTo>
                    <a:cubicBezTo>
                      <a:pt x="31" y="365"/>
                      <a:pt x="1" y="609"/>
                      <a:pt x="274" y="882"/>
                    </a:cubicBezTo>
                    <a:cubicBezTo>
                      <a:pt x="487" y="609"/>
                      <a:pt x="457" y="213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46" name="Google Shape;18046;p18"/>
              <p:cNvSpPr/>
              <p:nvPr/>
            </p:nvSpPr>
            <p:spPr>
              <a:xfrm>
                <a:off x="6900850" y="3468275"/>
                <a:ext cx="15225" cy="147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88" extrusionOk="0">
                    <a:moveTo>
                      <a:pt x="290" y="1"/>
                    </a:moveTo>
                    <a:cubicBezTo>
                      <a:pt x="130" y="1"/>
                      <a:pt x="57" y="91"/>
                      <a:pt x="31" y="250"/>
                    </a:cubicBezTo>
                    <a:cubicBezTo>
                      <a:pt x="1" y="402"/>
                      <a:pt x="122" y="554"/>
                      <a:pt x="274" y="584"/>
                    </a:cubicBezTo>
                    <a:cubicBezTo>
                      <a:pt x="290" y="587"/>
                      <a:pt x="305" y="588"/>
                      <a:pt x="320" y="588"/>
                    </a:cubicBezTo>
                    <a:cubicBezTo>
                      <a:pt x="472" y="588"/>
                      <a:pt x="548" y="449"/>
                      <a:pt x="548" y="311"/>
                    </a:cubicBezTo>
                    <a:cubicBezTo>
                      <a:pt x="608" y="189"/>
                      <a:pt x="517" y="37"/>
                      <a:pt x="365" y="7"/>
                    </a:cubicBezTo>
                    <a:cubicBezTo>
                      <a:pt x="338" y="3"/>
                      <a:pt x="313" y="1"/>
                      <a:pt x="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47" name="Google Shape;18047;p18"/>
              <p:cNvSpPr/>
              <p:nvPr/>
            </p:nvSpPr>
            <p:spPr>
              <a:xfrm>
                <a:off x="6783075" y="3267825"/>
                <a:ext cx="22825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82" extrusionOk="0">
                    <a:moveTo>
                      <a:pt x="578" y="0"/>
                    </a:moveTo>
                    <a:cubicBezTo>
                      <a:pt x="426" y="122"/>
                      <a:pt x="304" y="243"/>
                      <a:pt x="183" y="334"/>
                    </a:cubicBezTo>
                    <a:lnTo>
                      <a:pt x="0" y="517"/>
                    </a:lnTo>
                    <a:cubicBezTo>
                      <a:pt x="61" y="669"/>
                      <a:pt x="213" y="821"/>
                      <a:pt x="395" y="882"/>
                    </a:cubicBezTo>
                    <a:lnTo>
                      <a:pt x="730" y="699"/>
                    </a:lnTo>
                    <a:cubicBezTo>
                      <a:pt x="730" y="486"/>
                      <a:pt x="790" y="304"/>
                      <a:pt x="912" y="152"/>
                    </a:cubicBezTo>
                    <a:lnTo>
                      <a:pt x="5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48" name="Google Shape;18048;p18"/>
              <p:cNvSpPr/>
              <p:nvPr/>
            </p:nvSpPr>
            <p:spPr>
              <a:xfrm>
                <a:off x="6712400" y="3479000"/>
                <a:ext cx="15975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65" extrusionOk="0">
                    <a:moveTo>
                      <a:pt x="132" y="1"/>
                    </a:moveTo>
                    <a:cubicBezTo>
                      <a:pt x="119" y="1"/>
                      <a:pt x="106" y="2"/>
                      <a:pt x="92" y="3"/>
                    </a:cubicBezTo>
                    <a:cubicBezTo>
                      <a:pt x="61" y="3"/>
                      <a:pt x="0" y="94"/>
                      <a:pt x="0" y="125"/>
                    </a:cubicBezTo>
                    <a:cubicBezTo>
                      <a:pt x="31" y="368"/>
                      <a:pt x="92" y="611"/>
                      <a:pt x="365" y="641"/>
                    </a:cubicBezTo>
                    <a:cubicBezTo>
                      <a:pt x="411" y="657"/>
                      <a:pt x="456" y="664"/>
                      <a:pt x="502" y="664"/>
                    </a:cubicBezTo>
                    <a:cubicBezTo>
                      <a:pt x="548" y="664"/>
                      <a:pt x="593" y="657"/>
                      <a:pt x="639" y="641"/>
                    </a:cubicBezTo>
                    <a:cubicBezTo>
                      <a:pt x="639" y="611"/>
                      <a:pt x="639" y="550"/>
                      <a:pt x="639" y="489"/>
                    </a:cubicBezTo>
                    <a:lnTo>
                      <a:pt x="548" y="398"/>
                    </a:lnTo>
                    <a:cubicBezTo>
                      <a:pt x="403" y="254"/>
                      <a:pt x="369" y="1"/>
                      <a:pt x="1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49" name="Google Shape;18049;p18"/>
              <p:cNvSpPr/>
              <p:nvPr/>
            </p:nvSpPr>
            <p:spPr>
              <a:xfrm>
                <a:off x="6623500" y="3577700"/>
                <a:ext cx="1370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68" extrusionOk="0">
                    <a:moveTo>
                      <a:pt x="227" y="1"/>
                    </a:moveTo>
                    <a:cubicBezTo>
                      <a:pt x="123" y="1"/>
                      <a:pt x="31" y="87"/>
                      <a:pt x="31" y="219"/>
                    </a:cubicBezTo>
                    <a:cubicBezTo>
                      <a:pt x="0" y="371"/>
                      <a:pt x="31" y="523"/>
                      <a:pt x="213" y="554"/>
                    </a:cubicBezTo>
                    <a:cubicBezTo>
                      <a:pt x="246" y="563"/>
                      <a:pt x="275" y="567"/>
                      <a:pt x="301" y="567"/>
                    </a:cubicBezTo>
                    <a:cubicBezTo>
                      <a:pt x="444" y="567"/>
                      <a:pt x="491" y="439"/>
                      <a:pt x="517" y="310"/>
                    </a:cubicBezTo>
                    <a:cubicBezTo>
                      <a:pt x="547" y="128"/>
                      <a:pt x="456" y="7"/>
                      <a:pt x="274" y="7"/>
                    </a:cubicBezTo>
                    <a:cubicBezTo>
                      <a:pt x="258" y="3"/>
                      <a:pt x="242" y="1"/>
                      <a:pt x="2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50" name="Google Shape;18050;p18"/>
              <p:cNvSpPr/>
              <p:nvPr/>
            </p:nvSpPr>
            <p:spPr>
              <a:xfrm>
                <a:off x="6924400" y="3523025"/>
                <a:ext cx="1295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98" extrusionOk="0">
                    <a:moveTo>
                      <a:pt x="288" y="0"/>
                    </a:moveTo>
                    <a:cubicBezTo>
                      <a:pt x="153" y="0"/>
                      <a:pt x="31" y="112"/>
                      <a:pt x="31" y="248"/>
                    </a:cubicBezTo>
                    <a:cubicBezTo>
                      <a:pt x="1" y="370"/>
                      <a:pt x="122" y="491"/>
                      <a:pt x="244" y="491"/>
                    </a:cubicBezTo>
                    <a:cubicBezTo>
                      <a:pt x="267" y="495"/>
                      <a:pt x="288" y="497"/>
                      <a:pt x="308" y="497"/>
                    </a:cubicBezTo>
                    <a:cubicBezTo>
                      <a:pt x="441" y="497"/>
                      <a:pt x="491" y="407"/>
                      <a:pt x="518" y="248"/>
                    </a:cubicBezTo>
                    <a:cubicBezTo>
                      <a:pt x="487" y="127"/>
                      <a:pt x="457" y="5"/>
                      <a:pt x="335" y="5"/>
                    </a:cubicBezTo>
                    <a:cubicBezTo>
                      <a:pt x="319" y="2"/>
                      <a:pt x="303" y="0"/>
                      <a:pt x="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51" name="Google Shape;18051;p18"/>
              <p:cNvSpPr/>
              <p:nvPr/>
            </p:nvSpPr>
            <p:spPr>
              <a:xfrm>
                <a:off x="6650850" y="3098925"/>
                <a:ext cx="12950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95" extrusionOk="0">
                    <a:moveTo>
                      <a:pt x="274" y="1"/>
                    </a:moveTo>
                    <a:cubicBezTo>
                      <a:pt x="175" y="1"/>
                      <a:pt x="86" y="64"/>
                      <a:pt x="61" y="191"/>
                    </a:cubicBezTo>
                    <a:cubicBezTo>
                      <a:pt x="0" y="312"/>
                      <a:pt x="92" y="495"/>
                      <a:pt x="274" y="495"/>
                    </a:cubicBezTo>
                    <a:cubicBezTo>
                      <a:pt x="395" y="495"/>
                      <a:pt x="517" y="403"/>
                      <a:pt x="517" y="282"/>
                    </a:cubicBezTo>
                    <a:cubicBezTo>
                      <a:pt x="517" y="160"/>
                      <a:pt x="456" y="39"/>
                      <a:pt x="335" y="8"/>
                    </a:cubicBezTo>
                    <a:cubicBezTo>
                      <a:pt x="314" y="3"/>
                      <a:pt x="294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52" name="Google Shape;18052;p18"/>
              <p:cNvSpPr/>
              <p:nvPr/>
            </p:nvSpPr>
            <p:spPr>
              <a:xfrm>
                <a:off x="6550550" y="3251775"/>
                <a:ext cx="12925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517" h="551" extrusionOk="0">
                    <a:moveTo>
                      <a:pt x="265" y="0"/>
                    </a:moveTo>
                    <a:cubicBezTo>
                      <a:pt x="109" y="0"/>
                      <a:pt x="31" y="165"/>
                      <a:pt x="31" y="277"/>
                    </a:cubicBezTo>
                    <a:cubicBezTo>
                      <a:pt x="0" y="399"/>
                      <a:pt x="31" y="521"/>
                      <a:pt x="213" y="551"/>
                    </a:cubicBezTo>
                    <a:cubicBezTo>
                      <a:pt x="365" y="551"/>
                      <a:pt x="486" y="399"/>
                      <a:pt x="486" y="247"/>
                    </a:cubicBezTo>
                    <a:cubicBezTo>
                      <a:pt x="517" y="125"/>
                      <a:pt x="426" y="4"/>
                      <a:pt x="304" y="4"/>
                    </a:cubicBezTo>
                    <a:cubicBezTo>
                      <a:pt x="290" y="2"/>
                      <a:pt x="277" y="0"/>
                      <a:pt x="2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53" name="Google Shape;18053;p18"/>
              <p:cNvSpPr/>
              <p:nvPr/>
            </p:nvSpPr>
            <p:spPr>
              <a:xfrm>
                <a:off x="6552825" y="3121150"/>
                <a:ext cx="14450" cy="1220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488" extrusionOk="0">
                    <a:moveTo>
                      <a:pt x="335" y="1"/>
                    </a:moveTo>
                    <a:cubicBezTo>
                      <a:pt x="213" y="31"/>
                      <a:pt x="61" y="62"/>
                      <a:pt x="31" y="244"/>
                    </a:cubicBezTo>
                    <a:cubicBezTo>
                      <a:pt x="0" y="396"/>
                      <a:pt x="122" y="487"/>
                      <a:pt x="304" y="487"/>
                    </a:cubicBezTo>
                    <a:cubicBezTo>
                      <a:pt x="456" y="487"/>
                      <a:pt x="578" y="366"/>
                      <a:pt x="578" y="214"/>
                    </a:cubicBezTo>
                    <a:cubicBezTo>
                      <a:pt x="578" y="92"/>
                      <a:pt x="487" y="31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54" name="Google Shape;18054;p18"/>
              <p:cNvSpPr/>
              <p:nvPr/>
            </p:nvSpPr>
            <p:spPr>
              <a:xfrm>
                <a:off x="6777000" y="3279975"/>
                <a:ext cx="15200" cy="1380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552" extrusionOk="0">
                    <a:moveTo>
                      <a:pt x="243" y="0"/>
                    </a:moveTo>
                    <a:cubicBezTo>
                      <a:pt x="61" y="152"/>
                      <a:pt x="0" y="365"/>
                      <a:pt x="152" y="487"/>
                    </a:cubicBezTo>
                    <a:cubicBezTo>
                      <a:pt x="219" y="531"/>
                      <a:pt x="282" y="551"/>
                      <a:pt x="341" y="551"/>
                    </a:cubicBezTo>
                    <a:cubicBezTo>
                      <a:pt x="442" y="551"/>
                      <a:pt x="531" y="492"/>
                      <a:pt x="608" y="396"/>
                    </a:cubicBezTo>
                    <a:cubicBezTo>
                      <a:pt x="608" y="183"/>
                      <a:pt x="426" y="0"/>
                      <a:pt x="2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55" name="Google Shape;18055;p18"/>
              <p:cNvSpPr/>
              <p:nvPr/>
            </p:nvSpPr>
            <p:spPr>
              <a:xfrm>
                <a:off x="7030025" y="3673475"/>
                <a:ext cx="12200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92" extrusionOk="0">
                    <a:moveTo>
                      <a:pt x="257" y="1"/>
                    </a:moveTo>
                    <a:cubicBezTo>
                      <a:pt x="123" y="1"/>
                      <a:pt x="1" y="112"/>
                      <a:pt x="1" y="249"/>
                    </a:cubicBezTo>
                    <a:cubicBezTo>
                      <a:pt x="1" y="370"/>
                      <a:pt x="92" y="461"/>
                      <a:pt x="214" y="492"/>
                    </a:cubicBezTo>
                    <a:cubicBezTo>
                      <a:pt x="366" y="492"/>
                      <a:pt x="457" y="400"/>
                      <a:pt x="487" y="249"/>
                    </a:cubicBezTo>
                    <a:cubicBezTo>
                      <a:pt x="457" y="127"/>
                      <a:pt x="426" y="36"/>
                      <a:pt x="305" y="5"/>
                    </a:cubicBezTo>
                    <a:cubicBezTo>
                      <a:pt x="289" y="2"/>
                      <a:pt x="273" y="1"/>
                      <a:pt x="2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56" name="Google Shape;18056;p18"/>
              <p:cNvSpPr/>
              <p:nvPr/>
            </p:nvSpPr>
            <p:spPr>
              <a:xfrm>
                <a:off x="6688850" y="3181750"/>
                <a:ext cx="15225" cy="120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80" extrusionOk="0">
                    <a:moveTo>
                      <a:pt x="274" y="1"/>
                    </a:moveTo>
                    <a:cubicBezTo>
                      <a:pt x="175" y="1"/>
                      <a:pt x="86" y="64"/>
                      <a:pt x="61" y="191"/>
                    </a:cubicBezTo>
                    <a:cubicBezTo>
                      <a:pt x="0" y="373"/>
                      <a:pt x="183" y="434"/>
                      <a:pt x="304" y="464"/>
                    </a:cubicBezTo>
                    <a:cubicBezTo>
                      <a:pt x="339" y="473"/>
                      <a:pt x="375" y="479"/>
                      <a:pt x="408" y="479"/>
                    </a:cubicBezTo>
                    <a:cubicBezTo>
                      <a:pt x="489" y="479"/>
                      <a:pt x="556" y="442"/>
                      <a:pt x="578" y="312"/>
                    </a:cubicBezTo>
                    <a:cubicBezTo>
                      <a:pt x="608" y="130"/>
                      <a:pt x="486" y="39"/>
                      <a:pt x="334" y="8"/>
                    </a:cubicBezTo>
                    <a:cubicBezTo>
                      <a:pt x="314" y="3"/>
                      <a:pt x="294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57" name="Google Shape;18057;p18"/>
              <p:cNvSpPr/>
              <p:nvPr/>
            </p:nvSpPr>
            <p:spPr>
              <a:xfrm>
                <a:off x="6760275" y="3183375"/>
                <a:ext cx="1295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27" extrusionOk="0">
                    <a:moveTo>
                      <a:pt x="289" y="0"/>
                    </a:moveTo>
                    <a:cubicBezTo>
                      <a:pt x="275" y="0"/>
                      <a:pt x="259" y="2"/>
                      <a:pt x="243" y="4"/>
                    </a:cubicBezTo>
                    <a:cubicBezTo>
                      <a:pt x="92" y="4"/>
                      <a:pt x="0" y="156"/>
                      <a:pt x="61" y="308"/>
                    </a:cubicBezTo>
                    <a:cubicBezTo>
                      <a:pt x="61" y="441"/>
                      <a:pt x="176" y="527"/>
                      <a:pt x="307" y="527"/>
                    </a:cubicBezTo>
                    <a:cubicBezTo>
                      <a:pt x="326" y="527"/>
                      <a:pt x="345" y="525"/>
                      <a:pt x="365" y="521"/>
                    </a:cubicBezTo>
                    <a:cubicBezTo>
                      <a:pt x="517" y="491"/>
                      <a:pt x="517" y="399"/>
                      <a:pt x="517" y="278"/>
                    </a:cubicBezTo>
                    <a:cubicBezTo>
                      <a:pt x="517" y="139"/>
                      <a:pt x="441" y="0"/>
                      <a:pt x="2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58" name="Google Shape;18058;p18"/>
              <p:cNvSpPr/>
              <p:nvPr/>
            </p:nvSpPr>
            <p:spPr>
              <a:xfrm>
                <a:off x="6812700" y="3641875"/>
                <a:ext cx="12950" cy="145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80" extrusionOk="0">
                    <a:moveTo>
                      <a:pt x="115" y="0"/>
                    </a:moveTo>
                    <a:cubicBezTo>
                      <a:pt x="48" y="0"/>
                      <a:pt x="1" y="62"/>
                      <a:pt x="1" y="266"/>
                    </a:cubicBezTo>
                    <a:cubicBezTo>
                      <a:pt x="1" y="375"/>
                      <a:pt x="73" y="580"/>
                      <a:pt x="240" y="580"/>
                    </a:cubicBezTo>
                    <a:cubicBezTo>
                      <a:pt x="260" y="580"/>
                      <a:pt x="282" y="577"/>
                      <a:pt x="305" y="570"/>
                    </a:cubicBezTo>
                    <a:cubicBezTo>
                      <a:pt x="517" y="540"/>
                      <a:pt x="457" y="297"/>
                      <a:pt x="457" y="115"/>
                    </a:cubicBezTo>
                    <a:lnTo>
                      <a:pt x="457" y="115"/>
                    </a:lnTo>
                    <a:lnTo>
                      <a:pt x="457" y="145"/>
                    </a:lnTo>
                    <a:cubicBezTo>
                      <a:pt x="365" y="145"/>
                      <a:pt x="217" y="0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59" name="Google Shape;18059;p18"/>
              <p:cNvSpPr/>
              <p:nvPr/>
            </p:nvSpPr>
            <p:spPr>
              <a:xfrm>
                <a:off x="7090825" y="3427250"/>
                <a:ext cx="14450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493" extrusionOk="0">
                    <a:moveTo>
                      <a:pt x="287" y="0"/>
                    </a:moveTo>
                    <a:cubicBezTo>
                      <a:pt x="183" y="0"/>
                      <a:pt x="88" y="83"/>
                      <a:pt x="61" y="189"/>
                    </a:cubicBezTo>
                    <a:cubicBezTo>
                      <a:pt x="0" y="401"/>
                      <a:pt x="152" y="493"/>
                      <a:pt x="335" y="493"/>
                    </a:cubicBezTo>
                    <a:cubicBezTo>
                      <a:pt x="456" y="493"/>
                      <a:pt x="578" y="462"/>
                      <a:pt x="578" y="310"/>
                    </a:cubicBezTo>
                    <a:cubicBezTo>
                      <a:pt x="578" y="158"/>
                      <a:pt x="456" y="37"/>
                      <a:pt x="335" y="6"/>
                    </a:cubicBezTo>
                    <a:cubicBezTo>
                      <a:pt x="319" y="2"/>
                      <a:pt x="303" y="0"/>
                      <a:pt x="2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60" name="Google Shape;18060;p18"/>
              <p:cNvSpPr/>
              <p:nvPr/>
            </p:nvSpPr>
            <p:spPr>
              <a:xfrm>
                <a:off x="6599925" y="3331450"/>
                <a:ext cx="1447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501" extrusionOk="0">
                    <a:moveTo>
                      <a:pt x="273" y="1"/>
                    </a:moveTo>
                    <a:cubicBezTo>
                      <a:pt x="175" y="1"/>
                      <a:pt x="87" y="60"/>
                      <a:pt x="62" y="160"/>
                    </a:cubicBezTo>
                    <a:cubicBezTo>
                      <a:pt x="1" y="312"/>
                      <a:pt x="92" y="464"/>
                      <a:pt x="274" y="495"/>
                    </a:cubicBezTo>
                    <a:cubicBezTo>
                      <a:pt x="290" y="499"/>
                      <a:pt x="306" y="501"/>
                      <a:pt x="322" y="501"/>
                    </a:cubicBezTo>
                    <a:cubicBezTo>
                      <a:pt x="426" y="501"/>
                      <a:pt x="522" y="418"/>
                      <a:pt x="548" y="312"/>
                    </a:cubicBezTo>
                    <a:cubicBezTo>
                      <a:pt x="578" y="160"/>
                      <a:pt x="487" y="39"/>
                      <a:pt x="335" y="8"/>
                    </a:cubicBezTo>
                    <a:cubicBezTo>
                      <a:pt x="314" y="3"/>
                      <a:pt x="293" y="1"/>
                      <a:pt x="2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61" name="Google Shape;18061;p18"/>
              <p:cNvSpPr/>
              <p:nvPr/>
            </p:nvSpPr>
            <p:spPr>
              <a:xfrm>
                <a:off x="6870450" y="3472025"/>
                <a:ext cx="18275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00" extrusionOk="0">
                    <a:moveTo>
                      <a:pt x="548" y="1"/>
                    </a:moveTo>
                    <a:cubicBezTo>
                      <a:pt x="347" y="1"/>
                      <a:pt x="153" y="64"/>
                      <a:pt x="1" y="191"/>
                    </a:cubicBezTo>
                    <a:cubicBezTo>
                      <a:pt x="55" y="382"/>
                      <a:pt x="183" y="499"/>
                      <a:pt x="363" y="499"/>
                    </a:cubicBezTo>
                    <a:cubicBezTo>
                      <a:pt x="383" y="499"/>
                      <a:pt x="405" y="498"/>
                      <a:pt x="426" y="495"/>
                    </a:cubicBezTo>
                    <a:cubicBezTo>
                      <a:pt x="609" y="434"/>
                      <a:pt x="730" y="221"/>
                      <a:pt x="669" y="9"/>
                    </a:cubicBezTo>
                    <a:cubicBezTo>
                      <a:pt x="629" y="3"/>
                      <a:pt x="588" y="1"/>
                      <a:pt x="5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62" name="Google Shape;18062;p18"/>
              <p:cNvSpPr/>
              <p:nvPr/>
            </p:nvSpPr>
            <p:spPr>
              <a:xfrm>
                <a:off x="7008750" y="3436525"/>
                <a:ext cx="2435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35" extrusionOk="0">
                    <a:moveTo>
                      <a:pt x="517" y="0"/>
                    </a:moveTo>
                    <a:cubicBezTo>
                      <a:pt x="345" y="0"/>
                      <a:pt x="187" y="108"/>
                      <a:pt x="1" y="243"/>
                    </a:cubicBezTo>
                    <a:cubicBezTo>
                      <a:pt x="153" y="304"/>
                      <a:pt x="320" y="334"/>
                      <a:pt x="487" y="334"/>
                    </a:cubicBezTo>
                    <a:cubicBezTo>
                      <a:pt x="654" y="334"/>
                      <a:pt x="821" y="304"/>
                      <a:pt x="973" y="243"/>
                    </a:cubicBezTo>
                    <a:cubicBezTo>
                      <a:pt x="798" y="68"/>
                      <a:pt x="653" y="0"/>
                      <a:pt x="5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63" name="Google Shape;18063;p18"/>
              <p:cNvSpPr/>
              <p:nvPr/>
            </p:nvSpPr>
            <p:spPr>
              <a:xfrm>
                <a:off x="6523175" y="3545175"/>
                <a:ext cx="13650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46" h="493" extrusionOk="0">
                    <a:moveTo>
                      <a:pt x="274" y="1"/>
                    </a:moveTo>
                    <a:cubicBezTo>
                      <a:pt x="122" y="1"/>
                      <a:pt x="1" y="152"/>
                      <a:pt x="31" y="304"/>
                    </a:cubicBezTo>
                    <a:cubicBezTo>
                      <a:pt x="31" y="410"/>
                      <a:pt x="123" y="493"/>
                      <a:pt x="227" y="493"/>
                    </a:cubicBezTo>
                    <a:cubicBezTo>
                      <a:pt x="242" y="493"/>
                      <a:pt x="258" y="491"/>
                      <a:pt x="274" y="487"/>
                    </a:cubicBezTo>
                    <a:cubicBezTo>
                      <a:pt x="288" y="489"/>
                      <a:pt x="301" y="491"/>
                      <a:pt x="313" y="491"/>
                    </a:cubicBezTo>
                    <a:cubicBezTo>
                      <a:pt x="446" y="491"/>
                      <a:pt x="545" y="352"/>
                      <a:pt x="518" y="213"/>
                    </a:cubicBezTo>
                    <a:cubicBezTo>
                      <a:pt x="487" y="92"/>
                      <a:pt x="396" y="1"/>
                      <a:pt x="2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64" name="Google Shape;18064;p18"/>
              <p:cNvSpPr/>
              <p:nvPr/>
            </p:nvSpPr>
            <p:spPr>
              <a:xfrm>
                <a:off x="6650850" y="3574550"/>
                <a:ext cx="13700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476" extrusionOk="0">
                    <a:moveTo>
                      <a:pt x="294" y="1"/>
                    </a:moveTo>
                    <a:cubicBezTo>
                      <a:pt x="222" y="1"/>
                      <a:pt x="128" y="38"/>
                      <a:pt x="0" y="102"/>
                    </a:cubicBezTo>
                    <a:cubicBezTo>
                      <a:pt x="0" y="402"/>
                      <a:pt x="185" y="476"/>
                      <a:pt x="403" y="476"/>
                    </a:cubicBezTo>
                    <a:cubicBezTo>
                      <a:pt x="450" y="476"/>
                      <a:pt x="499" y="472"/>
                      <a:pt x="547" y="467"/>
                    </a:cubicBezTo>
                    <a:cubicBezTo>
                      <a:pt x="488" y="131"/>
                      <a:pt x="429" y="1"/>
                      <a:pt x="2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65" name="Google Shape;18065;p18"/>
              <p:cNvSpPr/>
              <p:nvPr/>
            </p:nvSpPr>
            <p:spPr>
              <a:xfrm>
                <a:off x="6956325" y="3527500"/>
                <a:ext cx="12175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38" extrusionOk="0">
                    <a:moveTo>
                      <a:pt x="260" y="1"/>
                    </a:moveTo>
                    <a:cubicBezTo>
                      <a:pt x="144" y="1"/>
                      <a:pt x="56" y="60"/>
                      <a:pt x="31" y="160"/>
                    </a:cubicBezTo>
                    <a:cubicBezTo>
                      <a:pt x="0" y="312"/>
                      <a:pt x="0" y="434"/>
                      <a:pt x="183" y="434"/>
                    </a:cubicBezTo>
                    <a:cubicBezTo>
                      <a:pt x="199" y="437"/>
                      <a:pt x="214" y="438"/>
                      <a:pt x="229" y="438"/>
                    </a:cubicBezTo>
                    <a:cubicBezTo>
                      <a:pt x="381" y="438"/>
                      <a:pt x="459" y="302"/>
                      <a:pt x="487" y="191"/>
                    </a:cubicBezTo>
                    <a:cubicBezTo>
                      <a:pt x="487" y="69"/>
                      <a:pt x="426" y="39"/>
                      <a:pt x="335" y="8"/>
                    </a:cubicBezTo>
                    <a:cubicBezTo>
                      <a:pt x="309" y="3"/>
                      <a:pt x="284" y="1"/>
                      <a:pt x="2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66" name="Google Shape;18066;p18"/>
              <p:cNvSpPr/>
              <p:nvPr/>
            </p:nvSpPr>
            <p:spPr>
              <a:xfrm>
                <a:off x="6824100" y="3426450"/>
                <a:ext cx="22825" cy="13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555" extrusionOk="0">
                    <a:moveTo>
                      <a:pt x="461" y="0"/>
                    </a:moveTo>
                    <a:cubicBezTo>
                      <a:pt x="429" y="0"/>
                      <a:pt x="397" y="3"/>
                      <a:pt x="365" y="8"/>
                    </a:cubicBezTo>
                    <a:lnTo>
                      <a:pt x="1" y="8"/>
                    </a:lnTo>
                    <a:cubicBezTo>
                      <a:pt x="61" y="160"/>
                      <a:pt x="122" y="373"/>
                      <a:pt x="183" y="555"/>
                    </a:cubicBezTo>
                    <a:cubicBezTo>
                      <a:pt x="261" y="535"/>
                      <a:pt x="339" y="453"/>
                      <a:pt x="417" y="453"/>
                    </a:cubicBezTo>
                    <a:cubicBezTo>
                      <a:pt x="461" y="453"/>
                      <a:pt x="504" y="479"/>
                      <a:pt x="548" y="555"/>
                    </a:cubicBezTo>
                    <a:lnTo>
                      <a:pt x="912" y="373"/>
                    </a:lnTo>
                    <a:lnTo>
                      <a:pt x="912" y="160"/>
                    </a:lnTo>
                    <a:cubicBezTo>
                      <a:pt x="787" y="59"/>
                      <a:pt x="619" y="0"/>
                      <a:pt x="4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67" name="Google Shape;18067;p18"/>
              <p:cNvSpPr/>
              <p:nvPr/>
            </p:nvSpPr>
            <p:spPr>
              <a:xfrm>
                <a:off x="6722275" y="3186350"/>
                <a:ext cx="12950" cy="112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449" extrusionOk="0">
                    <a:moveTo>
                      <a:pt x="290" y="1"/>
                    </a:moveTo>
                    <a:cubicBezTo>
                      <a:pt x="275" y="1"/>
                      <a:pt x="260" y="3"/>
                      <a:pt x="244" y="7"/>
                    </a:cubicBezTo>
                    <a:cubicBezTo>
                      <a:pt x="92" y="7"/>
                      <a:pt x="1" y="98"/>
                      <a:pt x="1" y="220"/>
                    </a:cubicBezTo>
                    <a:cubicBezTo>
                      <a:pt x="1" y="344"/>
                      <a:pt x="103" y="448"/>
                      <a:pt x="223" y="448"/>
                    </a:cubicBezTo>
                    <a:cubicBezTo>
                      <a:pt x="250" y="448"/>
                      <a:pt x="277" y="443"/>
                      <a:pt x="305" y="432"/>
                    </a:cubicBezTo>
                    <a:cubicBezTo>
                      <a:pt x="426" y="402"/>
                      <a:pt x="517" y="311"/>
                      <a:pt x="487" y="189"/>
                    </a:cubicBezTo>
                    <a:cubicBezTo>
                      <a:pt x="460" y="84"/>
                      <a:pt x="388" y="1"/>
                      <a:pt x="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68" name="Google Shape;18068;p18"/>
              <p:cNvSpPr/>
              <p:nvPr/>
            </p:nvSpPr>
            <p:spPr>
              <a:xfrm>
                <a:off x="6761025" y="3297350"/>
                <a:ext cx="12875" cy="124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497" extrusionOk="0">
                    <a:moveTo>
                      <a:pt x="283" y="1"/>
                    </a:moveTo>
                    <a:cubicBezTo>
                      <a:pt x="270" y="1"/>
                      <a:pt x="257" y="2"/>
                      <a:pt x="244" y="5"/>
                    </a:cubicBezTo>
                    <a:cubicBezTo>
                      <a:pt x="92" y="5"/>
                      <a:pt x="1" y="96"/>
                      <a:pt x="1" y="248"/>
                    </a:cubicBezTo>
                    <a:cubicBezTo>
                      <a:pt x="1" y="369"/>
                      <a:pt x="92" y="460"/>
                      <a:pt x="213" y="491"/>
                    </a:cubicBezTo>
                    <a:cubicBezTo>
                      <a:pt x="229" y="495"/>
                      <a:pt x="245" y="497"/>
                      <a:pt x="261" y="497"/>
                    </a:cubicBezTo>
                    <a:cubicBezTo>
                      <a:pt x="365" y="497"/>
                      <a:pt x="461" y="414"/>
                      <a:pt x="487" y="309"/>
                    </a:cubicBezTo>
                    <a:cubicBezTo>
                      <a:pt x="515" y="142"/>
                      <a:pt x="416" y="1"/>
                      <a:pt x="2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69" name="Google Shape;18069;p18"/>
              <p:cNvSpPr/>
              <p:nvPr/>
            </p:nvSpPr>
            <p:spPr>
              <a:xfrm>
                <a:off x="6766350" y="2976775"/>
                <a:ext cx="11425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62" extrusionOk="0">
                    <a:moveTo>
                      <a:pt x="244" y="1"/>
                    </a:moveTo>
                    <a:cubicBezTo>
                      <a:pt x="122" y="31"/>
                      <a:pt x="31" y="122"/>
                      <a:pt x="0" y="244"/>
                    </a:cubicBezTo>
                    <a:cubicBezTo>
                      <a:pt x="0" y="353"/>
                      <a:pt x="73" y="461"/>
                      <a:pt x="198" y="461"/>
                    </a:cubicBezTo>
                    <a:cubicBezTo>
                      <a:pt x="212" y="461"/>
                      <a:pt x="228" y="460"/>
                      <a:pt x="244" y="457"/>
                    </a:cubicBezTo>
                    <a:cubicBezTo>
                      <a:pt x="365" y="457"/>
                      <a:pt x="456" y="365"/>
                      <a:pt x="456" y="244"/>
                    </a:cubicBezTo>
                    <a:cubicBezTo>
                      <a:pt x="456" y="92"/>
                      <a:pt x="396" y="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70" name="Google Shape;18070;p18"/>
              <p:cNvSpPr/>
              <p:nvPr/>
            </p:nvSpPr>
            <p:spPr>
              <a:xfrm>
                <a:off x="6894000" y="3231350"/>
                <a:ext cx="11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57" extrusionOk="0">
                    <a:moveTo>
                      <a:pt x="244" y="0"/>
                    </a:moveTo>
                    <a:cubicBezTo>
                      <a:pt x="123" y="0"/>
                      <a:pt x="1" y="61"/>
                      <a:pt x="1" y="213"/>
                    </a:cubicBezTo>
                    <a:cubicBezTo>
                      <a:pt x="31" y="334"/>
                      <a:pt x="123" y="426"/>
                      <a:pt x="244" y="456"/>
                    </a:cubicBezTo>
                    <a:cubicBezTo>
                      <a:pt x="396" y="456"/>
                      <a:pt x="457" y="365"/>
                      <a:pt x="457" y="213"/>
                    </a:cubicBezTo>
                    <a:cubicBezTo>
                      <a:pt x="457" y="91"/>
                      <a:pt x="366" y="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71" name="Google Shape;18071;p18"/>
              <p:cNvSpPr/>
              <p:nvPr/>
            </p:nvSpPr>
            <p:spPr>
              <a:xfrm>
                <a:off x="7144775" y="3267825"/>
                <a:ext cx="11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57" extrusionOk="0">
                    <a:moveTo>
                      <a:pt x="244" y="0"/>
                    </a:moveTo>
                    <a:cubicBezTo>
                      <a:pt x="92" y="0"/>
                      <a:pt x="1" y="61"/>
                      <a:pt x="1" y="213"/>
                    </a:cubicBezTo>
                    <a:cubicBezTo>
                      <a:pt x="31" y="334"/>
                      <a:pt x="122" y="426"/>
                      <a:pt x="244" y="456"/>
                    </a:cubicBezTo>
                    <a:cubicBezTo>
                      <a:pt x="396" y="456"/>
                      <a:pt x="456" y="365"/>
                      <a:pt x="456" y="213"/>
                    </a:cubicBezTo>
                    <a:cubicBezTo>
                      <a:pt x="456" y="91"/>
                      <a:pt x="365" y="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72" name="Google Shape;18072;p18"/>
              <p:cNvSpPr/>
              <p:nvPr/>
            </p:nvSpPr>
            <p:spPr>
              <a:xfrm>
                <a:off x="6761800" y="3508700"/>
                <a:ext cx="114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27" extrusionOk="0">
                    <a:moveTo>
                      <a:pt x="213" y="1"/>
                    </a:moveTo>
                    <a:cubicBezTo>
                      <a:pt x="91" y="31"/>
                      <a:pt x="0" y="61"/>
                      <a:pt x="0" y="213"/>
                    </a:cubicBezTo>
                    <a:cubicBezTo>
                      <a:pt x="0" y="335"/>
                      <a:pt x="91" y="426"/>
                      <a:pt x="213" y="426"/>
                    </a:cubicBezTo>
                    <a:cubicBezTo>
                      <a:pt x="334" y="426"/>
                      <a:pt x="426" y="335"/>
                      <a:pt x="426" y="213"/>
                    </a:cubicBezTo>
                    <a:cubicBezTo>
                      <a:pt x="456" y="92"/>
                      <a:pt x="334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73" name="Google Shape;18073;p18"/>
              <p:cNvSpPr/>
              <p:nvPr/>
            </p:nvSpPr>
            <p:spPr>
              <a:xfrm>
                <a:off x="6985950" y="3523700"/>
                <a:ext cx="10675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34" extrusionOk="0">
                    <a:moveTo>
                      <a:pt x="254" y="1"/>
                    </a:moveTo>
                    <a:cubicBezTo>
                      <a:pt x="232" y="1"/>
                      <a:pt x="209" y="3"/>
                      <a:pt x="183" y="8"/>
                    </a:cubicBezTo>
                    <a:cubicBezTo>
                      <a:pt x="122" y="39"/>
                      <a:pt x="62" y="100"/>
                      <a:pt x="31" y="191"/>
                    </a:cubicBezTo>
                    <a:cubicBezTo>
                      <a:pt x="1" y="312"/>
                      <a:pt x="92" y="434"/>
                      <a:pt x="244" y="434"/>
                    </a:cubicBezTo>
                    <a:cubicBezTo>
                      <a:pt x="366" y="434"/>
                      <a:pt x="426" y="312"/>
                      <a:pt x="426" y="191"/>
                    </a:cubicBezTo>
                    <a:cubicBezTo>
                      <a:pt x="426" y="64"/>
                      <a:pt x="363" y="1"/>
                      <a:pt x="2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74" name="Google Shape;18074;p18"/>
              <p:cNvSpPr/>
              <p:nvPr/>
            </p:nvSpPr>
            <p:spPr>
              <a:xfrm>
                <a:off x="7130350" y="3344575"/>
                <a:ext cx="12175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32" extrusionOk="0">
                    <a:moveTo>
                      <a:pt x="243" y="0"/>
                    </a:moveTo>
                    <a:cubicBezTo>
                      <a:pt x="122" y="0"/>
                      <a:pt x="0" y="122"/>
                      <a:pt x="30" y="243"/>
                    </a:cubicBezTo>
                    <a:cubicBezTo>
                      <a:pt x="57" y="349"/>
                      <a:pt x="129" y="432"/>
                      <a:pt x="227" y="432"/>
                    </a:cubicBezTo>
                    <a:cubicBezTo>
                      <a:pt x="242" y="432"/>
                      <a:pt x="258" y="430"/>
                      <a:pt x="274" y="426"/>
                    </a:cubicBezTo>
                    <a:cubicBezTo>
                      <a:pt x="426" y="426"/>
                      <a:pt x="486" y="304"/>
                      <a:pt x="486" y="182"/>
                    </a:cubicBezTo>
                    <a:cubicBezTo>
                      <a:pt x="456" y="30"/>
                      <a:pt x="365" y="0"/>
                      <a:pt x="2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75" name="Google Shape;18075;p18"/>
              <p:cNvSpPr/>
              <p:nvPr/>
            </p:nvSpPr>
            <p:spPr>
              <a:xfrm>
                <a:off x="6786875" y="3526950"/>
                <a:ext cx="1522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99" extrusionOk="0">
                    <a:moveTo>
                      <a:pt x="426" y="0"/>
                    </a:moveTo>
                    <a:cubicBezTo>
                      <a:pt x="243" y="91"/>
                      <a:pt x="0" y="213"/>
                      <a:pt x="122" y="426"/>
                    </a:cubicBezTo>
                    <a:cubicBezTo>
                      <a:pt x="157" y="479"/>
                      <a:pt x="198" y="499"/>
                      <a:pt x="242" y="499"/>
                    </a:cubicBezTo>
                    <a:cubicBezTo>
                      <a:pt x="348" y="499"/>
                      <a:pt x="470" y="386"/>
                      <a:pt x="578" y="365"/>
                    </a:cubicBezTo>
                    <a:cubicBezTo>
                      <a:pt x="608" y="213"/>
                      <a:pt x="547" y="91"/>
                      <a:pt x="4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76" name="Google Shape;18076;p18"/>
              <p:cNvSpPr/>
              <p:nvPr/>
            </p:nvSpPr>
            <p:spPr>
              <a:xfrm>
                <a:off x="6688075" y="3321775"/>
                <a:ext cx="16000" cy="13075"/>
              </a:xfrm>
              <a:custGeom>
                <a:avLst/>
                <a:gdLst/>
                <a:ahLst/>
                <a:cxnLst/>
                <a:rect l="l" t="t" r="r" b="b"/>
                <a:pathLst>
                  <a:path w="640" h="523" extrusionOk="0">
                    <a:moveTo>
                      <a:pt x="335" y="0"/>
                    </a:moveTo>
                    <a:lnTo>
                      <a:pt x="1" y="183"/>
                    </a:lnTo>
                    <a:cubicBezTo>
                      <a:pt x="1" y="352"/>
                      <a:pt x="20" y="522"/>
                      <a:pt x="182" y="522"/>
                    </a:cubicBezTo>
                    <a:cubicBezTo>
                      <a:pt x="223" y="522"/>
                      <a:pt x="274" y="511"/>
                      <a:pt x="335" y="487"/>
                    </a:cubicBezTo>
                    <a:cubicBezTo>
                      <a:pt x="639" y="365"/>
                      <a:pt x="396" y="152"/>
                      <a:pt x="3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77" name="Google Shape;18077;p18"/>
              <p:cNvSpPr/>
              <p:nvPr/>
            </p:nvSpPr>
            <p:spPr>
              <a:xfrm>
                <a:off x="6555850" y="3412950"/>
                <a:ext cx="1142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31" extrusionOk="0">
                    <a:moveTo>
                      <a:pt x="214" y="1"/>
                    </a:moveTo>
                    <a:cubicBezTo>
                      <a:pt x="62" y="31"/>
                      <a:pt x="1" y="122"/>
                      <a:pt x="31" y="244"/>
                    </a:cubicBezTo>
                    <a:cubicBezTo>
                      <a:pt x="62" y="335"/>
                      <a:pt x="122" y="396"/>
                      <a:pt x="214" y="426"/>
                    </a:cubicBezTo>
                    <a:cubicBezTo>
                      <a:pt x="226" y="429"/>
                      <a:pt x="239" y="431"/>
                      <a:pt x="252" y="431"/>
                    </a:cubicBezTo>
                    <a:cubicBezTo>
                      <a:pt x="360" y="431"/>
                      <a:pt x="457" y="322"/>
                      <a:pt x="457" y="213"/>
                    </a:cubicBezTo>
                    <a:cubicBezTo>
                      <a:pt x="457" y="61"/>
                      <a:pt x="335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78" name="Google Shape;18078;p18"/>
              <p:cNvSpPr/>
              <p:nvPr/>
            </p:nvSpPr>
            <p:spPr>
              <a:xfrm>
                <a:off x="6835500" y="3706125"/>
                <a:ext cx="11425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32" extrusionOk="0">
                    <a:moveTo>
                      <a:pt x="268" y="1"/>
                    </a:moveTo>
                    <a:cubicBezTo>
                      <a:pt x="251" y="1"/>
                      <a:pt x="233" y="2"/>
                      <a:pt x="213" y="6"/>
                    </a:cubicBezTo>
                    <a:cubicBezTo>
                      <a:pt x="122" y="37"/>
                      <a:pt x="61" y="98"/>
                      <a:pt x="31" y="158"/>
                    </a:cubicBezTo>
                    <a:cubicBezTo>
                      <a:pt x="1" y="280"/>
                      <a:pt x="92" y="402"/>
                      <a:pt x="213" y="432"/>
                    </a:cubicBezTo>
                    <a:cubicBezTo>
                      <a:pt x="365" y="432"/>
                      <a:pt x="456" y="341"/>
                      <a:pt x="456" y="219"/>
                    </a:cubicBezTo>
                    <a:cubicBezTo>
                      <a:pt x="430" y="87"/>
                      <a:pt x="380" y="1"/>
                      <a:pt x="2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79" name="Google Shape;18079;p18"/>
              <p:cNvSpPr/>
              <p:nvPr/>
            </p:nvSpPr>
            <p:spPr>
              <a:xfrm>
                <a:off x="6725325" y="3223125"/>
                <a:ext cx="9900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42" extrusionOk="0">
                    <a:moveTo>
                      <a:pt x="108" y="1"/>
                    </a:moveTo>
                    <a:cubicBezTo>
                      <a:pt x="47" y="1"/>
                      <a:pt x="0" y="51"/>
                      <a:pt x="0" y="116"/>
                    </a:cubicBezTo>
                    <a:cubicBezTo>
                      <a:pt x="0" y="299"/>
                      <a:pt x="91" y="451"/>
                      <a:pt x="213" y="542"/>
                    </a:cubicBezTo>
                    <a:cubicBezTo>
                      <a:pt x="334" y="512"/>
                      <a:pt x="395" y="481"/>
                      <a:pt x="395" y="360"/>
                    </a:cubicBezTo>
                    <a:cubicBezTo>
                      <a:pt x="395" y="238"/>
                      <a:pt x="304" y="86"/>
                      <a:pt x="183" y="25"/>
                    </a:cubicBezTo>
                    <a:cubicBezTo>
                      <a:pt x="157" y="8"/>
                      <a:pt x="132" y="1"/>
                      <a:pt x="1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80" name="Google Shape;18080;p18"/>
              <p:cNvSpPr/>
              <p:nvPr/>
            </p:nvSpPr>
            <p:spPr>
              <a:xfrm>
                <a:off x="6747350" y="3250350"/>
                <a:ext cx="10675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426" extrusionOk="0">
                    <a:moveTo>
                      <a:pt x="183" y="0"/>
                    </a:moveTo>
                    <a:cubicBezTo>
                      <a:pt x="61" y="0"/>
                      <a:pt x="1" y="91"/>
                      <a:pt x="1" y="243"/>
                    </a:cubicBezTo>
                    <a:cubicBezTo>
                      <a:pt x="1" y="334"/>
                      <a:pt x="61" y="395"/>
                      <a:pt x="153" y="426"/>
                    </a:cubicBezTo>
                    <a:cubicBezTo>
                      <a:pt x="274" y="426"/>
                      <a:pt x="396" y="334"/>
                      <a:pt x="426" y="243"/>
                    </a:cubicBezTo>
                    <a:cubicBezTo>
                      <a:pt x="426" y="91"/>
                      <a:pt x="305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81" name="Google Shape;18081;p18"/>
              <p:cNvSpPr/>
              <p:nvPr/>
            </p:nvSpPr>
            <p:spPr>
              <a:xfrm>
                <a:off x="6932000" y="3264025"/>
                <a:ext cx="99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426" extrusionOk="0">
                    <a:moveTo>
                      <a:pt x="244" y="0"/>
                    </a:moveTo>
                    <a:cubicBezTo>
                      <a:pt x="92" y="0"/>
                      <a:pt x="1" y="91"/>
                      <a:pt x="1" y="213"/>
                    </a:cubicBezTo>
                    <a:cubicBezTo>
                      <a:pt x="1" y="334"/>
                      <a:pt x="92" y="426"/>
                      <a:pt x="214" y="426"/>
                    </a:cubicBezTo>
                    <a:cubicBezTo>
                      <a:pt x="396" y="395"/>
                      <a:pt x="396" y="304"/>
                      <a:pt x="396" y="183"/>
                    </a:cubicBezTo>
                    <a:cubicBezTo>
                      <a:pt x="396" y="61"/>
                      <a:pt x="335" y="0"/>
                      <a:pt x="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82" name="Google Shape;18082;p18"/>
              <p:cNvSpPr/>
              <p:nvPr/>
            </p:nvSpPr>
            <p:spPr>
              <a:xfrm>
                <a:off x="6737475" y="3271625"/>
                <a:ext cx="1522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912" extrusionOk="0">
                    <a:moveTo>
                      <a:pt x="0" y="0"/>
                    </a:moveTo>
                    <a:cubicBezTo>
                      <a:pt x="183" y="304"/>
                      <a:pt x="365" y="608"/>
                      <a:pt x="548" y="912"/>
                    </a:cubicBezTo>
                    <a:cubicBezTo>
                      <a:pt x="548" y="486"/>
                      <a:pt x="608" y="6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83" name="Google Shape;18083;p18"/>
              <p:cNvSpPr/>
              <p:nvPr/>
            </p:nvSpPr>
            <p:spPr>
              <a:xfrm>
                <a:off x="6534575" y="3455350"/>
                <a:ext cx="11425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40" extrusionOk="0">
                    <a:moveTo>
                      <a:pt x="227" y="1"/>
                    </a:moveTo>
                    <a:cubicBezTo>
                      <a:pt x="123" y="1"/>
                      <a:pt x="31" y="84"/>
                      <a:pt x="31" y="189"/>
                    </a:cubicBezTo>
                    <a:cubicBezTo>
                      <a:pt x="1" y="311"/>
                      <a:pt x="92" y="432"/>
                      <a:pt x="214" y="432"/>
                    </a:cubicBezTo>
                    <a:cubicBezTo>
                      <a:pt x="233" y="437"/>
                      <a:pt x="253" y="440"/>
                      <a:pt x="272" y="440"/>
                    </a:cubicBezTo>
                    <a:cubicBezTo>
                      <a:pt x="371" y="440"/>
                      <a:pt x="457" y="372"/>
                      <a:pt x="457" y="220"/>
                    </a:cubicBezTo>
                    <a:cubicBezTo>
                      <a:pt x="426" y="128"/>
                      <a:pt x="426" y="7"/>
                      <a:pt x="274" y="7"/>
                    </a:cubicBezTo>
                    <a:cubicBezTo>
                      <a:pt x="258" y="3"/>
                      <a:pt x="242" y="1"/>
                      <a:pt x="2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84" name="Google Shape;18084;p18"/>
              <p:cNvSpPr/>
              <p:nvPr/>
            </p:nvSpPr>
            <p:spPr>
              <a:xfrm>
                <a:off x="7008000" y="3545175"/>
                <a:ext cx="114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35" extrusionOk="0">
                    <a:moveTo>
                      <a:pt x="213" y="1"/>
                    </a:moveTo>
                    <a:cubicBezTo>
                      <a:pt x="122" y="1"/>
                      <a:pt x="31" y="61"/>
                      <a:pt x="31" y="152"/>
                    </a:cubicBezTo>
                    <a:cubicBezTo>
                      <a:pt x="0" y="274"/>
                      <a:pt x="92" y="335"/>
                      <a:pt x="213" y="335"/>
                    </a:cubicBezTo>
                    <a:cubicBezTo>
                      <a:pt x="274" y="304"/>
                      <a:pt x="395" y="304"/>
                      <a:pt x="395" y="244"/>
                    </a:cubicBezTo>
                    <a:cubicBezTo>
                      <a:pt x="456" y="92"/>
                      <a:pt x="335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85" name="Google Shape;18085;p18"/>
              <p:cNvSpPr/>
              <p:nvPr/>
            </p:nvSpPr>
            <p:spPr>
              <a:xfrm>
                <a:off x="6725325" y="3345325"/>
                <a:ext cx="990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13" extrusionOk="0">
                    <a:moveTo>
                      <a:pt x="243" y="0"/>
                    </a:moveTo>
                    <a:cubicBezTo>
                      <a:pt x="183" y="0"/>
                      <a:pt x="61" y="31"/>
                      <a:pt x="31" y="92"/>
                    </a:cubicBezTo>
                    <a:cubicBezTo>
                      <a:pt x="0" y="244"/>
                      <a:pt x="91" y="304"/>
                      <a:pt x="213" y="304"/>
                    </a:cubicBezTo>
                    <a:cubicBezTo>
                      <a:pt x="230" y="310"/>
                      <a:pt x="245" y="313"/>
                      <a:pt x="260" y="313"/>
                    </a:cubicBezTo>
                    <a:cubicBezTo>
                      <a:pt x="325" y="313"/>
                      <a:pt x="370" y="263"/>
                      <a:pt x="395" y="213"/>
                    </a:cubicBezTo>
                    <a:cubicBezTo>
                      <a:pt x="395" y="61"/>
                      <a:pt x="334" y="0"/>
                      <a:pt x="2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86" name="Google Shape;18086;p18"/>
              <p:cNvSpPr/>
              <p:nvPr/>
            </p:nvSpPr>
            <p:spPr>
              <a:xfrm>
                <a:off x="6989000" y="3441075"/>
                <a:ext cx="1065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26" extrusionOk="0">
                    <a:moveTo>
                      <a:pt x="183" y="0"/>
                    </a:moveTo>
                    <a:cubicBezTo>
                      <a:pt x="92" y="0"/>
                      <a:pt x="31" y="61"/>
                      <a:pt x="31" y="152"/>
                    </a:cubicBezTo>
                    <a:cubicBezTo>
                      <a:pt x="0" y="274"/>
                      <a:pt x="92" y="395"/>
                      <a:pt x="213" y="426"/>
                    </a:cubicBezTo>
                    <a:cubicBezTo>
                      <a:pt x="335" y="426"/>
                      <a:pt x="426" y="335"/>
                      <a:pt x="426" y="213"/>
                    </a:cubicBezTo>
                    <a:cubicBezTo>
                      <a:pt x="396" y="91"/>
                      <a:pt x="304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87" name="Google Shape;18087;p18"/>
              <p:cNvSpPr/>
              <p:nvPr/>
            </p:nvSpPr>
            <p:spPr>
              <a:xfrm>
                <a:off x="6663775" y="3318100"/>
                <a:ext cx="1445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512" extrusionOk="0">
                    <a:moveTo>
                      <a:pt x="335" y="1"/>
                    </a:moveTo>
                    <a:cubicBezTo>
                      <a:pt x="230" y="1"/>
                      <a:pt x="107" y="135"/>
                      <a:pt x="0" y="178"/>
                    </a:cubicBezTo>
                    <a:cubicBezTo>
                      <a:pt x="0" y="299"/>
                      <a:pt x="61" y="421"/>
                      <a:pt x="213" y="512"/>
                    </a:cubicBezTo>
                    <a:cubicBezTo>
                      <a:pt x="213" y="482"/>
                      <a:pt x="243" y="451"/>
                      <a:pt x="243" y="421"/>
                    </a:cubicBezTo>
                    <a:cubicBezTo>
                      <a:pt x="334" y="330"/>
                      <a:pt x="578" y="238"/>
                      <a:pt x="456" y="86"/>
                    </a:cubicBezTo>
                    <a:cubicBezTo>
                      <a:pt x="420" y="24"/>
                      <a:pt x="379" y="1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88" name="Google Shape;18088;p18"/>
              <p:cNvSpPr/>
              <p:nvPr/>
            </p:nvSpPr>
            <p:spPr>
              <a:xfrm>
                <a:off x="6561175" y="3363550"/>
                <a:ext cx="1067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05" extrusionOk="0">
                    <a:moveTo>
                      <a:pt x="244" y="1"/>
                    </a:moveTo>
                    <a:cubicBezTo>
                      <a:pt x="92" y="1"/>
                      <a:pt x="31" y="62"/>
                      <a:pt x="31" y="153"/>
                    </a:cubicBezTo>
                    <a:cubicBezTo>
                      <a:pt x="1" y="244"/>
                      <a:pt x="92" y="305"/>
                      <a:pt x="183" y="305"/>
                    </a:cubicBezTo>
                    <a:cubicBezTo>
                      <a:pt x="305" y="305"/>
                      <a:pt x="426" y="275"/>
                      <a:pt x="396" y="123"/>
                    </a:cubicBezTo>
                    <a:cubicBezTo>
                      <a:pt x="365" y="62"/>
                      <a:pt x="274" y="31"/>
                      <a:pt x="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89" name="Google Shape;18089;p18"/>
              <p:cNvSpPr/>
              <p:nvPr/>
            </p:nvSpPr>
            <p:spPr>
              <a:xfrm>
                <a:off x="7125025" y="3545625"/>
                <a:ext cx="121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348" extrusionOk="0">
                    <a:moveTo>
                      <a:pt x="267" y="0"/>
                    </a:moveTo>
                    <a:cubicBezTo>
                      <a:pt x="173" y="0"/>
                      <a:pt x="82" y="62"/>
                      <a:pt x="61" y="165"/>
                    </a:cubicBezTo>
                    <a:cubicBezTo>
                      <a:pt x="31" y="226"/>
                      <a:pt x="31" y="286"/>
                      <a:pt x="0" y="347"/>
                    </a:cubicBezTo>
                    <a:lnTo>
                      <a:pt x="183" y="347"/>
                    </a:lnTo>
                    <a:cubicBezTo>
                      <a:pt x="304" y="347"/>
                      <a:pt x="426" y="317"/>
                      <a:pt x="456" y="195"/>
                    </a:cubicBezTo>
                    <a:cubicBezTo>
                      <a:pt x="487" y="134"/>
                      <a:pt x="456" y="74"/>
                      <a:pt x="395" y="43"/>
                    </a:cubicBezTo>
                    <a:cubicBezTo>
                      <a:pt x="356" y="14"/>
                      <a:pt x="311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90" name="Google Shape;18090;p18"/>
              <p:cNvSpPr/>
              <p:nvPr/>
            </p:nvSpPr>
            <p:spPr>
              <a:xfrm>
                <a:off x="6652375" y="3668900"/>
                <a:ext cx="10550" cy="7750"/>
              </a:xfrm>
              <a:custGeom>
                <a:avLst/>
                <a:gdLst/>
                <a:ahLst/>
                <a:cxnLst/>
                <a:rect l="l" t="t" r="r" b="b"/>
                <a:pathLst>
                  <a:path w="422" h="310" extrusionOk="0">
                    <a:moveTo>
                      <a:pt x="280" y="0"/>
                    </a:moveTo>
                    <a:cubicBezTo>
                      <a:pt x="268" y="0"/>
                      <a:pt x="256" y="2"/>
                      <a:pt x="243" y="6"/>
                    </a:cubicBezTo>
                    <a:cubicBezTo>
                      <a:pt x="183" y="6"/>
                      <a:pt x="31" y="36"/>
                      <a:pt x="31" y="97"/>
                    </a:cubicBezTo>
                    <a:cubicBezTo>
                      <a:pt x="0" y="219"/>
                      <a:pt x="91" y="310"/>
                      <a:pt x="213" y="310"/>
                    </a:cubicBezTo>
                    <a:cubicBezTo>
                      <a:pt x="304" y="310"/>
                      <a:pt x="395" y="249"/>
                      <a:pt x="395" y="158"/>
                    </a:cubicBezTo>
                    <a:cubicBezTo>
                      <a:pt x="422" y="79"/>
                      <a:pt x="357" y="0"/>
                      <a:pt x="2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91" name="Google Shape;18091;p18"/>
              <p:cNvSpPr/>
              <p:nvPr/>
            </p:nvSpPr>
            <p:spPr>
              <a:xfrm>
                <a:off x="6947975" y="3560975"/>
                <a:ext cx="7600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78" extrusionOk="0">
                    <a:moveTo>
                      <a:pt x="137" y="1"/>
                    </a:moveTo>
                    <a:cubicBezTo>
                      <a:pt x="46" y="1"/>
                      <a:pt x="0" y="80"/>
                      <a:pt x="0" y="159"/>
                    </a:cubicBezTo>
                    <a:cubicBezTo>
                      <a:pt x="0" y="220"/>
                      <a:pt x="61" y="372"/>
                      <a:pt x="91" y="372"/>
                    </a:cubicBezTo>
                    <a:cubicBezTo>
                      <a:pt x="111" y="376"/>
                      <a:pt x="130" y="377"/>
                      <a:pt x="147" y="377"/>
                    </a:cubicBezTo>
                    <a:cubicBezTo>
                      <a:pt x="258" y="377"/>
                      <a:pt x="304" y="295"/>
                      <a:pt x="304" y="189"/>
                    </a:cubicBezTo>
                    <a:cubicBezTo>
                      <a:pt x="304" y="98"/>
                      <a:pt x="243" y="7"/>
                      <a:pt x="182" y="7"/>
                    </a:cubicBezTo>
                    <a:cubicBezTo>
                      <a:pt x="166" y="3"/>
                      <a:pt x="151" y="1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92" name="Google Shape;18092;p18"/>
              <p:cNvSpPr/>
              <p:nvPr/>
            </p:nvSpPr>
            <p:spPr>
              <a:xfrm>
                <a:off x="6852975" y="3385600"/>
                <a:ext cx="106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35" extrusionOk="0">
                    <a:moveTo>
                      <a:pt x="213" y="0"/>
                    </a:moveTo>
                    <a:cubicBezTo>
                      <a:pt x="92" y="31"/>
                      <a:pt x="1" y="152"/>
                      <a:pt x="31" y="244"/>
                    </a:cubicBezTo>
                    <a:cubicBezTo>
                      <a:pt x="61" y="335"/>
                      <a:pt x="153" y="335"/>
                      <a:pt x="244" y="335"/>
                    </a:cubicBezTo>
                    <a:cubicBezTo>
                      <a:pt x="335" y="335"/>
                      <a:pt x="426" y="244"/>
                      <a:pt x="396" y="152"/>
                    </a:cubicBezTo>
                    <a:cubicBezTo>
                      <a:pt x="396" y="61"/>
                      <a:pt x="305" y="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93" name="Google Shape;18093;p18"/>
              <p:cNvSpPr/>
              <p:nvPr/>
            </p:nvSpPr>
            <p:spPr>
              <a:xfrm>
                <a:off x="6610575" y="3305050"/>
                <a:ext cx="106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72" extrusionOk="0">
                    <a:moveTo>
                      <a:pt x="213" y="1"/>
                    </a:moveTo>
                    <a:cubicBezTo>
                      <a:pt x="61" y="1"/>
                      <a:pt x="0" y="92"/>
                      <a:pt x="31" y="152"/>
                    </a:cubicBezTo>
                    <a:cubicBezTo>
                      <a:pt x="31" y="285"/>
                      <a:pt x="123" y="371"/>
                      <a:pt x="227" y="371"/>
                    </a:cubicBezTo>
                    <a:cubicBezTo>
                      <a:pt x="243" y="371"/>
                      <a:pt x="258" y="369"/>
                      <a:pt x="274" y="365"/>
                    </a:cubicBezTo>
                    <a:cubicBezTo>
                      <a:pt x="365" y="365"/>
                      <a:pt x="426" y="274"/>
                      <a:pt x="426" y="183"/>
                    </a:cubicBezTo>
                    <a:cubicBezTo>
                      <a:pt x="396" y="92"/>
                      <a:pt x="304" y="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94" name="Google Shape;18094;p18"/>
              <p:cNvSpPr/>
              <p:nvPr/>
            </p:nvSpPr>
            <p:spPr>
              <a:xfrm>
                <a:off x="7102225" y="3628500"/>
                <a:ext cx="9150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76" extrusionOk="0">
                    <a:moveTo>
                      <a:pt x="154" y="0"/>
                    </a:moveTo>
                    <a:cubicBezTo>
                      <a:pt x="95" y="0"/>
                      <a:pt x="54" y="40"/>
                      <a:pt x="31" y="133"/>
                    </a:cubicBezTo>
                    <a:cubicBezTo>
                      <a:pt x="0" y="285"/>
                      <a:pt x="31" y="376"/>
                      <a:pt x="183" y="376"/>
                    </a:cubicBezTo>
                    <a:cubicBezTo>
                      <a:pt x="304" y="376"/>
                      <a:pt x="365" y="315"/>
                      <a:pt x="365" y="224"/>
                    </a:cubicBezTo>
                    <a:cubicBezTo>
                      <a:pt x="365" y="133"/>
                      <a:pt x="304" y="41"/>
                      <a:pt x="213" y="11"/>
                    </a:cubicBezTo>
                    <a:cubicBezTo>
                      <a:pt x="192" y="4"/>
                      <a:pt x="172" y="0"/>
                      <a:pt x="1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95" name="Google Shape;18095;p18"/>
              <p:cNvSpPr/>
              <p:nvPr/>
            </p:nvSpPr>
            <p:spPr>
              <a:xfrm>
                <a:off x="6642475" y="3437875"/>
                <a:ext cx="7625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372" extrusionOk="0">
                    <a:moveTo>
                      <a:pt x="159" y="1"/>
                    </a:moveTo>
                    <a:cubicBezTo>
                      <a:pt x="47" y="1"/>
                      <a:pt x="1" y="87"/>
                      <a:pt x="1" y="219"/>
                    </a:cubicBezTo>
                    <a:cubicBezTo>
                      <a:pt x="1" y="280"/>
                      <a:pt x="62" y="371"/>
                      <a:pt x="153" y="371"/>
                    </a:cubicBezTo>
                    <a:cubicBezTo>
                      <a:pt x="244" y="371"/>
                      <a:pt x="305" y="280"/>
                      <a:pt x="305" y="219"/>
                    </a:cubicBezTo>
                    <a:cubicBezTo>
                      <a:pt x="305" y="128"/>
                      <a:pt x="244" y="7"/>
                      <a:pt x="214" y="7"/>
                    </a:cubicBezTo>
                    <a:cubicBezTo>
                      <a:pt x="194" y="3"/>
                      <a:pt x="176" y="1"/>
                      <a:pt x="1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96" name="Google Shape;18096;p18"/>
              <p:cNvSpPr/>
              <p:nvPr/>
            </p:nvSpPr>
            <p:spPr>
              <a:xfrm>
                <a:off x="6738225" y="3367825"/>
                <a:ext cx="11425" cy="79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17" extrusionOk="0">
                    <a:moveTo>
                      <a:pt x="237" y="1"/>
                    </a:moveTo>
                    <a:cubicBezTo>
                      <a:pt x="170" y="1"/>
                      <a:pt x="107" y="35"/>
                      <a:pt x="62" y="104"/>
                    </a:cubicBezTo>
                    <a:cubicBezTo>
                      <a:pt x="1" y="225"/>
                      <a:pt x="92" y="316"/>
                      <a:pt x="244" y="316"/>
                    </a:cubicBezTo>
                    <a:cubicBezTo>
                      <a:pt x="305" y="316"/>
                      <a:pt x="366" y="316"/>
                      <a:pt x="396" y="255"/>
                    </a:cubicBezTo>
                    <a:cubicBezTo>
                      <a:pt x="457" y="73"/>
                      <a:pt x="396" y="43"/>
                      <a:pt x="305" y="12"/>
                    </a:cubicBezTo>
                    <a:cubicBezTo>
                      <a:pt x="282" y="5"/>
                      <a:pt x="259" y="1"/>
                      <a:pt x="2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97" name="Google Shape;18097;p18"/>
              <p:cNvSpPr/>
              <p:nvPr/>
            </p:nvSpPr>
            <p:spPr>
              <a:xfrm>
                <a:off x="6587025" y="3453225"/>
                <a:ext cx="13700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17" extrusionOk="0">
                    <a:moveTo>
                      <a:pt x="547" y="1"/>
                    </a:moveTo>
                    <a:cubicBezTo>
                      <a:pt x="304" y="1"/>
                      <a:pt x="61" y="153"/>
                      <a:pt x="0" y="396"/>
                    </a:cubicBezTo>
                    <a:lnTo>
                      <a:pt x="31" y="548"/>
                    </a:lnTo>
                    <a:cubicBezTo>
                      <a:pt x="61" y="593"/>
                      <a:pt x="114" y="616"/>
                      <a:pt x="171" y="616"/>
                    </a:cubicBezTo>
                    <a:cubicBezTo>
                      <a:pt x="228" y="616"/>
                      <a:pt x="289" y="593"/>
                      <a:pt x="334" y="548"/>
                    </a:cubicBezTo>
                    <a:cubicBezTo>
                      <a:pt x="334" y="335"/>
                      <a:pt x="486" y="183"/>
                      <a:pt x="5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98" name="Google Shape;18098;p18"/>
              <p:cNvSpPr/>
              <p:nvPr/>
            </p:nvSpPr>
            <p:spPr>
              <a:xfrm>
                <a:off x="6824100" y="3637375"/>
                <a:ext cx="12950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392" extrusionOk="0">
                    <a:moveTo>
                      <a:pt x="317" y="1"/>
                    </a:moveTo>
                    <a:cubicBezTo>
                      <a:pt x="221" y="1"/>
                      <a:pt x="156" y="87"/>
                      <a:pt x="92" y="173"/>
                    </a:cubicBezTo>
                    <a:cubicBezTo>
                      <a:pt x="66" y="199"/>
                      <a:pt x="40" y="247"/>
                      <a:pt x="14" y="299"/>
                    </a:cubicBezTo>
                    <a:lnTo>
                      <a:pt x="14" y="299"/>
                    </a:lnTo>
                    <a:lnTo>
                      <a:pt x="1" y="294"/>
                    </a:lnTo>
                    <a:lnTo>
                      <a:pt x="1" y="325"/>
                    </a:lnTo>
                    <a:cubicBezTo>
                      <a:pt x="5" y="316"/>
                      <a:pt x="9" y="307"/>
                      <a:pt x="14" y="299"/>
                    </a:cubicBezTo>
                    <a:lnTo>
                      <a:pt x="14" y="299"/>
                    </a:lnTo>
                    <a:lnTo>
                      <a:pt x="183" y="355"/>
                    </a:lnTo>
                    <a:cubicBezTo>
                      <a:pt x="216" y="380"/>
                      <a:pt x="254" y="391"/>
                      <a:pt x="292" y="391"/>
                    </a:cubicBezTo>
                    <a:cubicBezTo>
                      <a:pt x="391" y="391"/>
                      <a:pt x="487" y="313"/>
                      <a:pt x="487" y="203"/>
                    </a:cubicBezTo>
                    <a:cubicBezTo>
                      <a:pt x="517" y="142"/>
                      <a:pt x="487" y="82"/>
                      <a:pt x="457" y="51"/>
                    </a:cubicBezTo>
                    <a:cubicBezTo>
                      <a:pt x="403" y="16"/>
                      <a:pt x="357" y="1"/>
                      <a:pt x="3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99" name="Google Shape;18099;p18"/>
              <p:cNvSpPr/>
              <p:nvPr/>
            </p:nvSpPr>
            <p:spPr>
              <a:xfrm>
                <a:off x="6735950" y="3326325"/>
                <a:ext cx="13700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307" extrusionOk="0">
                    <a:moveTo>
                      <a:pt x="282" y="1"/>
                    </a:moveTo>
                    <a:cubicBezTo>
                      <a:pt x="198" y="1"/>
                      <a:pt x="107" y="31"/>
                      <a:pt x="1" y="92"/>
                    </a:cubicBezTo>
                    <a:cubicBezTo>
                      <a:pt x="130" y="199"/>
                      <a:pt x="228" y="307"/>
                      <a:pt x="339" y="307"/>
                    </a:cubicBezTo>
                    <a:cubicBezTo>
                      <a:pt x="385" y="307"/>
                      <a:pt x="434" y="288"/>
                      <a:pt x="487" y="244"/>
                    </a:cubicBezTo>
                    <a:cubicBezTo>
                      <a:pt x="517" y="244"/>
                      <a:pt x="548" y="92"/>
                      <a:pt x="517" y="92"/>
                    </a:cubicBezTo>
                    <a:cubicBezTo>
                      <a:pt x="441" y="31"/>
                      <a:pt x="365" y="1"/>
                      <a:pt x="2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00" name="Google Shape;18100;p18"/>
              <p:cNvSpPr/>
              <p:nvPr/>
            </p:nvSpPr>
            <p:spPr>
              <a:xfrm>
                <a:off x="6961650" y="3510225"/>
                <a:ext cx="10650" cy="100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401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31" y="213"/>
                    </a:cubicBezTo>
                    <a:cubicBezTo>
                      <a:pt x="85" y="295"/>
                      <a:pt x="163" y="400"/>
                      <a:pt x="266" y="400"/>
                    </a:cubicBezTo>
                    <a:cubicBezTo>
                      <a:pt x="279" y="400"/>
                      <a:pt x="291" y="399"/>
                      <a:pt x="304" y="395"/>
                    </a:cubicBezTo>
                    <a:cubicBezTo>
                      <a:pt x="395" y="395"/>
                      <a:pt x="426" y="304"/>
                      <a:pt x="365" y="213"/>
                    </a:cubicBezTo>
                    <a:cubicBezTo>
                      <a:pt x="335" y="91"/>
                      <a:pt x="274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01" name="Google Shape;18101;p18"/>
              <p:cNvSpPr/>
              <p:nvPr/>
            </p:nvSpPr>
            <p:spPr>
              <a:xfrm>
                <a:off x="6840275" y="3251800"/>
                <a:ext cx="1347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539" h="459" extrusionOk="0">
                    <a:moveTo>
                      <a:pt x="229" y="1"/>
                    </a:moveTo>
                    <a:cubicBezTo>
                      <a:pt x="0" y="1"/>
                      <a:pt x="86" y="285"/>
                      <a:pt x="144" y="459"/>
                    </a:cubicBezTo>
                    <a:cubicBezTo>
                      <a:pt x="205" y="428"/>
                      <a:pt x="265" y="398"/>
                      <a:pt x="265" y="368"/>
                    </a:cubicBezTo>
                    <a:cubicBezTo>
                      <a:pt x="357" y="216"/>
                      <a:pt x="539" y="3"/>
                      <a:pt x="265" y="3"/>
                    </a:cubicBezTo>
                    <a:cubicBezTo>
                      <a:pt x="253" y="1"/>
                      <a:pt x="241" y="1"/>
                      <a:pt x="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02" name="Google Shape;18102;p18"/>
              <p:cNvSpPr/>
              <p:nvPr/>
            </p:nvSpPr>
            <p:spPr>
              <a:xfrm>
                <a:off x="6646275" y="3514775"/>
                <a:ext cx="840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72" extrusionOk="0">
                    <a:moveTo>
                      <a:pt x="183" y="1"/>
                    </a:moveTo>
                    <a:cubicBezTo>
                      <a:pt x="92" y="1"/>
                      <a:pt x="1" y="61"/>
                      <a:pt x="31" y="153"/>
                    </a:cubicBezTo>
                    <a:cubicBezTo>
                      <a:pt x="31" y="285"/>
                      <a:pt x="77" y="371"/>
                      <a:pt x="170" y="371"/>
                    </a:cubicBezTo>
                    <a:cubicBezTo>
                      <a:pt x="183" y="371"/>
                      <a:pt x="198" y="369"/>
                      <a:pt x="214" y="365"/>
                    </a:cubicBezTo>
                    <a:cubicBezTo>
                      <a:pt x="275" y="365"/>
                      <a:pt x="305" y="244"/>
                      <a:pt x="335" y="213"/>
                    </a:cubicBezTo>
                    <a:cubicBezTo>
                      <a:pt x="335" y="92"/>
                      <a:pt x="275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03" name="Google Shape;18103;p18"/>
              <p:cNvSpPr/>
              <p:nvPr/>
            </p:nvSpPr>
            <p:spPr>
              <a:xfrm>
                <a:off x="6894000" y="3645475"/>
                <a:ext cx="9925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36" extrusionOk="0">
                    <a:moveTo>
                      <a:pt x="214" y="1"/>
                    </a:moveTo>
                    <a:cubicBezTo>
                      <a:pt x="123" y="1"/>
                      <a:pt x="62" y="62"/>
                      <a:pt x="31" y="153"/>
                    </a:cubicBezTo>
                    <a:cubicBezTo>
                      <a:pt x="1" y="244"/>
                      <a:pt x="31" y="305"/>
                      <a:pt x="153" y="335"/>
                    </a:cubicBezTo>
                    <a:cubicBezTo>
                      <a:pt x="275" y="335"/>
                      <a:pt x="396" y="335"/>
                      <a:pt x="396" y="153"/>
                    </a:cubicBezTo>
                    <a:cubicBezTo>
                      <a:pt x="396" y="62"/>
                      <a:pt x="305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04" name="Google Shape;18104;p18"/>
              <p:cNvSpPr/>
              <p:nvPr/>
            </p:nvSpPr>
            <p:spPr>
              <a:xfrm>
                <a:off x="6833225" y="3421875"/>
                <a:ext cx="13700" cy="93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375" extrusionOk="0">
                    <a:moveTo>
                      <a:pt x="317" y="1"/>
                    </a:moveTo>
                    <a:cubicBezTo>
                      <a:pt x="233" y="1"/>
                      <a:pt x="127" y="64"/>
                      <a:pt x="0" y="191"/>
                    </a:cubicBezTo>
                    <a:cubicBezTo>
                      <a:pt x="95" y="356"/>
                      <a:pt x="245" y="375"/>
                      <a:pt x="407" y="375"/>
                    </a:cubicBezTo>
                    <a:cubicBezTo>
                      <a:pt x="453" y="375"/>
                      <a:pt x="500" y="373"/>
                      <a:pt x="547" y="373"/>
                    </a:cubicBezTo>
                    <a:cubicBezTo>
                      <a:pt x="512" y="125"/>
                      <a:pt x="435" y="1"/>
                      <a:pt x="3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05" name="Google Shape;18105;p18"/>
              <p:cNvSpPr/>
              <p:nvPr/>
            </p:nvSpPr>
            <p:spPr>
              <a:xfrm>
                <a:off x="6732925" y="3545125"/>
                <a:ext cx="1825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730" h="266" extrusionOk="0">
                    <a:moveTo>
                      <a:pt x="329" y="1"/>
                    </a:moveTo>
                    <a:cubicBezTo>
                      <a:pt x="252" y="1"/>
                      <a:pt x="173" y="8"/>
                      <a:pt x="98" y="8"/>
                    </a:cubicBezTo>
                    <a:cubicBezTo>
                      <a:pt x="65" y="8"/>
                      <a:pt x="32" y="6"/>
                      <a:pt x="0" y="3"/>
                    </a:cubicBezTo>
                    <a:lnTo>
                      <a:pt x="0" y="185"/>
                    </a:lnTo>
                    <a:cubicBezTo>
                      <a:pt x="162" y="185"/>
                      <a:pt x="324" y="266"/>
                      <a:pt x="486" y="266"/>
                    </a:cubicBezTo>
                    <a:cubicBezTo>
                      <a:pt x="567" y="266"/>
                      <a:pt x="649" y="246"/>
                      <a:pt x="730" y="185"/>
                    </a:cubicBezTo>
                    <a:cubicBezTo>
                      <a:pt x="625" y="28"/>
                      <a:pt x="480" y="1"/>
                      <a:pt x="3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06" name="Google Shape;18106;p18"/>
              <p:cNvSpPr/>
              <p:nvPr/>
            </p:nvSpPr>
            <p:spPr>
              <a:xfrm>
                <a:off x="6763300" y="3439925"/>
                <a:ext cx="106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12" extrusionOk="0">
                    <a:moveTo>
                      <a:pt x="191" y="1"/>
                    </a:moveTo>
                    <a:cubicBezTo>
                      <a:pt x="107" y="1"/>
                      <a:pt x="31" y="31"/>
                      <a:pt x="1" y="168"/>
                    </a:cubicBezTo>
                    <a:cubicBezTo>
                      <a:pt x="1" y="198"/>
                      <a:pt x="62" y="289"/>
                      <a:pt x="122" y="289"/>
                    </a:cubicBezTo>
                    <a:cubicBezTo>
                      <a:pt x="168" y="305"/>
                      <a:pt x="206" y="311"/>
                      <a:pt x="238" y="311"/>
                    </a:cubicBezTo>
                    <a:cubicBezTo>
                      <a:pt x="397" y="311"/>
                      <a:pt x="401" y="143"/>
                      <a:pt x="426" y="16"/>
                    </a:cubicBezTo>
                    <a:lnTo>
                      <a:pt x="426" y="16"/>
                    </a:lnTo>
                    <a:cubicBezTo>
                      <a:pt x="414" y="19"/>
                      <a:pt x="401" y="20"/>
                      <a:pt x="387" y="20"/>
                    </a:cubicBezTo>
                    <a:cubicBezTo>
                      <a:pt x="329" y="20"/>
                      <a:pt x="258" y="1"/>
                      <a:pt x="1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07" name="Google Shape;18107;p18"/>
              <p:cNvSpPr/>
              <p:nvPr/>
            </p:nvSpPr>
            <p:spPr>
              <a:xfrm>
                <a:off x="6716950" y="3373375"/>
                <a:ext cx="990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289" extrusionOk="0">
                    <a:moveTo>
                      <a:pt x="243" y="1"/>
                    </a:moveTo>
                    <a:cubicBezTo>
                      <a:pt x="157" y="1"/>
                      <a:pt x="84" y="79"/>
                      <a:pt x="62" y="125"/>
                    </a:cubicBezTo>
                    <a:cubicBezTo>
                      <a:pt x="1" y="185"/>
                      <a:pt x="31" y="246"/>
                      <a:pt x="92" y="277"/>
                    </a:cubicBezTo>
                    <a:cubicBezTo>
                      <a:pt x="122" y="284"/>
                      <a:pt x="153" y="288"/>
                      <a:pt x="182" y="288"/>
                    </a:cubicBezTo>
                    <a:cubicBezTo>
                      <a:pt x="271" y="288"/>
                      <a:pt x="350" y="254"/>
                      <a:pt x="396" y="185"/>
                    </a:cubicBezTo>
                    <a:cubicBezTo>
                      <a:pt x="366" y="125"/>
                      <a:pt x="366" y="33"/>
                      <a:pt x="335" y="33"/>
                    </a:cubicBezTo>
                    <a:cubicBezTo>
                      <a:pt x="304" y="10"/>
                      <a:pt x="273" y="1"/>
                      <a:pt x="2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08" name="Google Shape;18108;p18"/>
              <p:cNvSpPr/>
              <p:nvPr/>
            </p:nvSpPr>
            <p:spPr>
              <a:xfrm>
                <a:off x="7036875" y="3495025"/>
                <a:ext cx="91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13" extrusionOk="0">
                    <a:moveTo>
                      <a:pt x="183" y="0"/>
                    </a:moveTo>
                    <a:cubicBezTo>
                      <a:pt x="92" y="0"/>
                      <a:pt x="0" y="31"/>
                      <a:pt x="0" y="122"/>
                    </a:cubicBezTo>
                    <a:cubicBezTo>
                      <a:pt x="31" y="183"/>
                      <a:pt x="92" y="274"/>
                      <a:pt x="183" y="304"/>
                    </a:cubicBezTo>
                    <a:cubicBezTo>
                      <a:pt x="194" y="310"/>
                      <a:pt x="205" y="312"/>
                      <a:pt x="217" y="312"/>
                    </a:cubicBezTo>
                    <a:cubicBezTo>
                      <a:pt x="273" y="312"/>
                      <a:pt x="335" y="258"/>
                      <a:pt x="335" y="183"/>
                    </a:cubicBezTo>
                    <a:cubicBezTo>
                      <a:pt x="365" y="92"/>
                      <a:pt x="274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09" name="Google Shape;18109;p18"/>
              <p:cNvSpPr/>
              <p:nvPr/>
            </p:nvSpPr>
            <p:spPr>
              <a:xfrm>
                <a:off x="6892500" y="3501550"/>
                <a:ext cx="8375" cy="1172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69" extrusionOk="0">
                    <a:moveTo>
                      <a:pt x="161" y="0"/>
                    </a:moveTo>
                    <a:cubicBezTo>
                      <a:pt x="145" y="0"/>
                      <a:pt x="131" y="4"/>
                      <a:pt x="122" y="13"/>
                    </a:cubicBezTo>
                    <a:cubicBezTo>
                      <a:pt x="0" y="104"/>
                      <a:pt x="61" y="195"/>
                      <a:pt x="91" y="317"/>
                    </a:cubicBezTo>
                    <a:lnTo>
                      <a:pt x="183" y="469"/>
                    </a:lnTo>
                    <a:cubicBezTo>
                      <a:pt x="213" y="408"/>
                      <a:pt x="304" y="347"/>
                      <a:pt x="304" y="256"/>
                    </a:cubicBezTo>
                    <a:cubicBezTo>
                      <a:pt x="335" y="195"/>
                      <a:pt x="304" y="104"/>
                      <a:pt x="274" y="43"/>
                    </a:cubicBezTo>
                    <a:cubicBezTo>
                      <a:pt x="252" y="22"/>
                      <a:pt x="200" y="0"/>
                      <a:pt x="1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10" name="Google Shape;18110;p18"/>
              <p:cNvSpPr/>
              <p:nvPr/>
            </p:nvSpPr>
            <p:spPr>
              <a:xfrm>
                <a:off x="6699475" y="3555525"/>
                <a:ext cx="9150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86" extrusionOk="0">
                    <a:moveTo>
                      <a:pt x="220" y="1"/>
                    </a:moveTo>
                    <a:cubicBezTo>
                      <a:pt x="198" y="1"/>
                      <a:pt x="175" y="4"/>
                      <a:pt x="153" y="12"/>
                    </a:cubicBezTo>
                    <a:cubicBezTo>
                      <a:pt x="61" y="42"/>
                      <a:pt x="1" y="103"/>
                      <a:pt x="1" y="194"/>
                    </a:cubicBezTo>
                    <a:cubicBezTo>
                      <a:pt x="31" y="286"/>
                      <a:pt x="122" y="286"/>
                      <a:pt x="213" y="286"/>
                    </a:cubicBezTo>
                    <a:cubicBezTo>
                      <a:pt x="305" y="255"/>
                      <a:pt x="365" y="225"/>
                      <a:pt x="365" y="103"/>
                    </a:cubicBezTo>
                    <a:cubicBezTo>
                      <a:pt x="343" y="35"/>
                      <a:pt x="286" y="1"/>
                      <a:pt x="2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11" name="Google Shape;18111;p18"/>
              <p:cNvSpPr/>
              <p:nvPr/>
            </p:nvSpPr>
            <p:spPr>
              <a:xfrm>
                <a:off x="6872725" y="3599875"/>
                <a:ext cx="84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305" extrusionOk="0">
                    <a:moveTo>
                      <a:pt x="153" y="1"/>
                    </a:moveTo>
                    <a:cubicBezTo>
                      <a:pt x="62" y="1"/>
                      <a:pt x="1" y="31"/>
                      <a:pt x="31" y="153"/>
                    </a:cubicBezTo>
                    <a:cubicBezTo>
                      <a:pt x="62" y="214"/>
                      <a:pt x="122" y="275"/>
                      <a:pt x="214" y="305"/>
                    </a:cubicBezTo>
                    <a:cubicBezTo>
                      <a:pt x="305" y="305"/>
                      <a:pt x="335" y="244"/>
                      <a:pt x="335" y="153"/>
                    </a:cubicBezTo>
                    <a:cubicBezTo>
                      <a:pt x="335" y="62"/>
                      <a:pt x="244" y="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12" name="Google Shape;18112;p18"/>
              <p:cNvSpPr/>
              <p:nvPr/>
            </p:nvSpPr>
            <p:spPr>
              <a:xfrm>
                <a:off x="6738225" y="3109000"/>
                <a:ext cx="6875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22" extrusionOk="0">
                    <a:moveTo>
                      <a:pt x="183" y="0"/>
                    </a:moveTo>
                    <a:cubicBezTo>
                      <a:pt x="153" y="0"/>
                      <a:pt x="92" y="31"/>
                      <a:pt x="62" y="61"/>
                    </a:cubicBezTo>
                    <a:cubicBezTo>
                      <a:pt x="1" y="122"/>
                      <a:pt x="62" y="213"/>
                      <a:pt x="153" y="213"/>
                    </a:cubicBezTo>
                    <a:cubicBezTo>
                      <a:pt x="159" y="219"/>
                      <a:pt x="164" y="221"/>
                      <a:pt x="170" y="221"/>
                    </a:cubicBezTo>
                    <a:cubicBezTo>
                      <a:pt x="196" y="221"/>
                      <a:pt x="225" y="177"/>
                      <a:pt x="274" y="152"/>
                    </a:cubicBezTo>
                    <a:cubicBezTo>
                      <a:pt x="274" y="92"/>
                      <a:pt x="274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13" name="Google Shape;18113;p18"/>
              <p:cNvSpPr/>
              <p:nvPr/>
            </p:nvSpPr>
            <p:spPr>
              <a:xfrm>
                <a:off x="6630325" y="3132350"/>
                <a:ext cx="5350" cy="500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00" extrusionOk="0">
                    <a:moveTo>
                      <a:pt x="116" y="0"/>
                    </a:moveTo>
                    <a:cubicBezTo>
                      <a:pt x="69" y="0"/>
                      <a:pt x="25" y="39"/>
                      <a:pt x="1" y="39"/>
                    </a:cubicBezTo>
                    <a:cubicBezTo>
                      <a:pt x="1" y="100"/>
                      <a:pt x="31" y="191"/>
                      <a:pt x="61" y="191"/>
                    </a:cubicBezTo>
                    <a:cubicBezTo>
                      <a:pt x="68" y="197"/>
                      <a:pt x="75" y="200"/>
                      <a:pt x="83" y="200"/>
                    </a:cubicBezTo>
                    <a:cubicBezTo>
                      <a:pt x="116" y="200"/>
                      <a:pt x="165" y="161"/>
                      <a:pt x="213" y="161"/>
                    </a:cubicBezTo>
                    <a:cubicBezTo>
                      <a:pt x="183" y="100"/>
                      <a:pt x="183" y="9"/>
                      <a:pt x="153" y="9"/>
                    </a:cubicBezTo>
                    <a:cubicBezTo>
                      <a:pt x="140" y="3"/>
                      <a:pt x="128" y="0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14" name="Google Shape;18114;p18"/>
              <p:cNvSpPr/>
              <p:nvPr/>
            </p:nvSpPr>
            <p:spPr>
              <a:xfrm>
                <a:off x="6501900" y="3195625"/>
                <a:ext cx="61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38" extrusionOk="0">
                    <a:moveTo>
                      <a:pt x="153" y="1"/>
                    </a:moveTo>
                    <a:cubicBezTo>
                      <a:pt x="92" y="31"/>
                      <a:pt x="31" y="61"/>
                      <a:pt x="1" y="92"/>
                    </a:cubicBezTo>
                    <a:cubicBezTo>
                      <a:pt x="1" y="122"/>
                      <a:pt x="31" y="183"/>
                      <a:pt x="62" y="213"/>
                    </a:cubicBezTo>
                    <a:cubicBezTo>
                      <a:pt x="87" y="230"/>
                      <a:pt x="113" y="238"/>
                      <a:pt x="136" y="238"/>
                    </a:cubicBezTo>
                    <a:cubicBezTo>
                      <a:pt x="197" y="238"/>
                      <a:pt x="244" y="188"/>
                      <a:pt x="244" y="122"/>
                    </a:cubicBezTo>
                    <a:cubicBezTo>
                      <a:pt x="244" y="61"/>
                      <a:pt x="183" y="3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15" name="Google Shape;18115;p18"/>
              <p:cNvSpPr/>
              <p:nvPr/>
            </p:nvSpPr>
            <p:spPr>
              <a:xfrm>
                <a:off x="6729225" y="3209300"/>
                <a:ext cx="6000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20" extrusionOk="0">
                    <a:moveTo>
                      <a:pt x="148" y="1"/>
                    </a:moveTo>
                    <a:cubicBezTo>
                      <a:pt x="118" y="1"/>
                      <a:pt x="57" y="31"/>
                      <a:pt x="27" y="61"/>
                    </a:cubicBezTo>
                    <a:cubicBezTo>
                      <a:pt x="0" y="140"/>
                      <a:pt x="42" y="219"/>
                      <a:pt x="113" y="219"/>
                    </a:cubicBezTo>
                    <a:cubicBezTo>
                      <a:pt x="124" y="219"/>
                      <a:pt x="136" y="217"/>
                      <a:pt x="148" y="213"/>
                    </a:cubicBezTo>
                    <a:cubicBezTo>
                      <a:pt x="178" y="213"/>
                      <a:pt x="209" y="153"/>
                      <a:pt x="239" y="122"/>
                    </a:cubicBezTo>
                    <a:cubicBezTo>
                      <a:pt x="239" y="92"/>
                      <a:pt x="209" y="31"/>
                      <a:pt x="1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16" name="Google Shape;18116;p18"/>
              <p:cNvSpPr/>
              <p:nvPr/>
            </p:nvSpPr>
            <p:spPr>
              <a:xfrm>
                <a:off x="6808150" y="3209900"/>
                <a:ext cx="5325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20" extrusionOk="0">
                    <a:moveTo>
                      <a:pt x="116" y="1"/>
                    </a:moveTo>
                    <a:cubicBezTo>
                      <a:pt x="45" y="1"/>
                      <a:pt x="0" y="72"/>
                      <a:pt x="0" y="98"/>
                    </a:cubicBezTo>
                    <a:cubicBezTo>
                      <a:pt x="0" y="129"/>
                      <a:pt x="31" y="159"/>
                      <a:pt x="61" y="220"/>
                    </a:cubicBezTo>
                    <a:cubicBezTo>
                      <a:pt x="122" y="189"/>
                      <a:pt x="183" y="189"/>
                      <a:pt x="213" y="159"/>
                    </a:cubicBezTo>
                    <a:cubicBezTo>
                      <a:pt x="213" y="98"/>
                      <a:pt x="183" y="37"/>
                      <a:pt x="152" y="7"/>
                    </a:cubicBezTo>
                    <a:cubicBezTo>
                      <a:pt x="140" y="3"/>
                      <a:pt x="127" y="1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17" name="Google Shape;18117;p18"/>
              <p:cNvSpPr/>
              <p:nvPr/>
            </p:nvSpPr>
            <p:spPr>
              <a:xfrm>
                <a:off x="6670600" y="3224100"/>
                <a:ext cx="7625" cy="110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43" extrusionOk="0">
                    <a:moveTo>
                      <a:pt x="209" y="0"/>
                    </a:moveTo>
                    <a:cubicBezTo>
                      <a:pt x="194" y="0"/>
                      <a:pt x="175" y="5"/>
                      <a:pt x="153" y="17"/>
                    </a:cubicBezTo>
                    <a:cubicBezTo>
                      <a:pt x="1" y="47"/>
                      <a:pt x="1" y="169"/>
                      <a:pt x="92" y="290"/>
                    </a:cubicBezTo>
                    <a:cubicBezTo>
                      <a:pt x="153" y="351"/>
                      <a:pt x="213" y="381"/>
                      <a:pt x="305" y="442"/>
                    </a:cubicBezTo>
                    <a:cubicBezTo>
                      <a:pt x="305" y="351"/>
                      <a:pt x="305" y="260"/>
                      <a:pt x="305" y="169"/>
                    </a:cubicBezTo>
                    <a:cubicBezTo>
                      <a:pt x="280" y="94"/>
                      <a:pt x="275" y="0"/>
                      <a:pt x="2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18" name="Google Shape;18118;p18"/>
              <p:cNvSpPr/>
              <p:nvPr/>
            </p:nvSpPr>
            <p:spPr>
              <a:xfrm>
                <a:off x="6786875" y="3267050"/>
                <a:ext cx="990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66" extrusionOk="0">
                    <a:moveTo>
                      <a:pt x="395" y="1"/>
                    </a:moveTo>
                    <a:cubicBezTo>
                      <a:pt x="152" y="1"/>
                      <a:pt x="31" y="122"/>
                      <a:pt x="0" y="365"/>
                    </a:cubicBezTo>
                    <a:cubicBezTo>
                      <a:pt x="274" y="365"/>
                      <a:pt x="395" y="244"/>
                      <a:pt x="3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19" name="Google Shape;18119;p18"/>
              <p:cNvSpPr/>
              <p:nvPr/>
            </p:nvSpPr>
            <p:spPr>
              <a:xfrm>
                <a:off x="6492225" y="3273125"/>
                <a:ext cx="6675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20" extrusionOk="0">
                    <a:moveTo>
                      <a:pt x="175" y="1"/>
                    </a:moveTo>
                    <a:cubicBezTo>
                      <a:pt x="114" y="1"/>
                      <a:pt x="84" y="31"/>
                      <a:pt x="53" y="62"/>
                    </a:cubicBezTo>
                    <a:cubicBezTo>
                      <a:pt x="1" y="141"/>
                      <a:pt x="62" y="220"/>
                      <a:pt x="119" y="220"/>
                    </a:cubicBezTo>
                    <a:cubicBezTo>
                      <a:pt x="128" y="220"/>
                      <a:pt x="136" y="218"/>
                      <a:pt x="145" y="214"/>
                    </a:cubicBezTo>
                    <a:cubicBezTo>
                      <a:pt x="205" y="214"/>
                      <a:pt x="236" y="153"/>
                      <a:pt x="266" y="122"/>
                    </a:cubicBezTo>
                    <a:cubicBezTo>
                      <a:pt x="236" y="92"/>
                      <a:pt x="236" y="1"/>
                      <a:pt x="1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20" name="Google Shape;18120;p18"/>
              <p:cNvSpPr/>
              <p:nvPr/>
            </p:nvSpPr>
            <p:spPr>
              <a:xfrm>
                <a:off x="6665375" y="3282250"/>
                <a:ext cx="6775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20" extrusionOk="0">
                    <a:moveTo>
                      <a:pt x="179" y="1"/>
                    </a:moveTo>
                    <a:cubicBezTo>
                      <a:pt x="118" y="1"/>
                      <a:pt x="58" y="31"/>
                      <a:pt x="27" y="61"/>
                    </a:cubicBezTo>
                    <a:cubicBezTo>
                      <a:pt x="1" y="140"/>
                      <a:pt x="43" y="219"/>
                      <a:pt x="114" y="219"/>
                    </a:cubicBezTo>
                    <a:cubicBezTo>
                      <a:pt x="125" y="219"/>
                      <a:pt x="137" y="217"/>
                      <a:pt x="149" y="213"/>
                    </a:cubicBezTo>
                    <a:cubicBezTo>
                      <a:pt x="179" y="213"/>
                      <a:pt x="210" y="153"/>
                      <a:pt x="270" y="122"/>
                    </a:cubicBezTo>
                    <a:cubicBezTo>
                      <a:pt x="240" y="92"/>
                      <a:pt x="210" y="1"/>
                      <a:pt x="1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21" name="Google Shape;18121;p18"/>
              <p:cNvSpPr/>
              <p:nvPr/>
            </p:nvSpPr>
            <p:spPr>
              <a:xfrm>
                <a:off x="6975325" y="3291375"/>
                <a:ext cx="68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4" extrusionOk="0">
                    <a:moveTo>
                      <a:pt x="213" y="0"/>
                    </a:moveTo>
                    <a:cubicBezTo>
                      <a:pt x="152" y="0"/>
                      <a:pt x="92" y="0"/>
                      <a:pt x="61" y="61"/>
                    </a:cubicBezTo>
                    <a:cubicBezTo>
                      <a:pt x="0" y="122"/>
                      <a:pt x="61" y="213"/>
                      <a:pt x="152" y="213"/>
                    </a:cubicBezTo>
                    <a:cubicBezTo>
                      <a:pt x="183" y="213"/>
                      <a:pt x="243" y="152"/>
                      <a:pt x="274" y="152"/>
                    </a:cubicBezTo>
                    <a:cubicBezTo>
                      <a:pt x="274" y="92"/>
                      <a:pt x="243" y="31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22" name="Google Shape;18122;p18"/>
              <p:cNvSpPr/>
              <p:nvPr/>
            </p:nvSpPr>
            <p:spPr>
              <a:xfrm>
                <a:off x="7102975" y="3483125"/>
                <a:ext cx="68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34" extrusionOk="0">
                    <a:moveTo>
                      <a:pt x="140" y="0"/>
                    </a:moveTo>
                    <a:cubicBezTo>
                      <a:pt x="108" y="0"/>
                      <a:pt x="79" y="15"/>
                      <a:pt x="62" y="51"/>
                    </a:cubicBezTo>
                    <a:cubicBezTo>
                      <a:pt x="1" y="112"/>
                      <a:pt x="31" y="233"/>
                      <a:pt x="153" y="233"/>
                    </a:cubicBezTo>
                    <a:cubicBezTo>
                      <a:pt x="183" y="233"/>
                      <a:pt x="244" y="172"/>
                      <a:pt x="274" y="142"/>
                    </a:cubicBezTo>
                    <a:cubicBezTo>
                      <a:pt x="274" y="112"/>
                      <a:pt x="244" y="20"/>
                      <a:pt x="214" y="20"/>
                    </a:cubicBezTo>
                    <a:cubicBezTo>
                      <a:pt x="188" y="8"/>
                      <a:pt x="163" y="0"/>
                      <a:pt x="1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23" name="Google Shape;18123;p18"/>
              <p:cNvSpPr/>
              <p:nvPr/>
            </p:nvSpPr>
            <p:spPr>
              <a:xfrm>
                <a:off x="6789150" y="3514775"/>
                <a:ext cx="762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305" extrusionOk="0">
                    <a:moveTo>
                      <a:pt x="61" y="1"/>
                    </a:moveTo>
                    <a:cubicBezTo>
                      <a:pt x="31" y="31"/>
                      <a:pt x="31" y="31"/>
                      <a:pt x="0" y="61"/>
                    </a:cubicBezTo>
                    <a:cubicBezTo>
                      <a:pt x="0" y="305"/>
                      <a:pt x="152" y="274"/>
                      <a:pt x="304" y="305"/>
                    </a:cubicBezTo>
                    <a:cubicBezTo>
                      <a:pt x="304" y="153"/>
                      <a:pt x="274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24" name="Google Shape;18124;p18"/>
              <p:cNvSpPr/>
              <p:nvPr/>
            </p:nvSpPr>
            <p:spPr>
              <a:xfrm>
                <a:off x="6597000" y="3519350"/>
                <a:ext cx="675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19" extrusionOk="0">
                    <a:moveTo>
                      <a:pt x="179" y="0"/>
                    </a:moveTo>
                    <a:cubicBezTo>
                      <a:pt x="118" y="0"/>
                      <a:pt x="27" y="30"/>
                      <a:pt x="27" y="61"/>
                    </a:cubicBezTo>
                    <a:cubicBezTo>
                      <a:pt x="0" y="140"/>
                      <a:pt x="42" y="219"/>
                      <a:pt x="113" y="219"/>
                    </a:cubicBezTo>
                    <a:cubicBezTo>
                      <a:pt x="124" y="219"/>
                      <a:pt x="136" y="217"/>
                      <a:pt x="148" y="213"/>
                    </a:cubicBezTo>
                    <a:cubicBezTo>
                      <a:pt x="179" y="213"/>
                      <a:pt x="209" y="152"/>
                      <a:pt x="270" y="122"/>
                    </a:cubicBezTo>
                    <a:cubicBezTo>
                      <a:pt x="209" y="61"/>
                      <a:pt x="209" y="0"/>
                      <a:pt x="1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25" name="Google Shape;18125;p18"/>
              <p:cNvSpPr/>
              <p:nvPr/>
            </p:nvSpPr>
            <p:spPr>
              <a:xfrm>
                <a:off x="6697950" y="3528600"/>
                <a:ext cx="612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38" extrusionOk="0">
                    <a:moveTo>
                      <a:pt x="123" y="1"/>
                    </a:moveTo>
                    <a:cubicBezTo>
                      <a:pt x="66" y="1"/>
                      <a:pt x="9" y="51"/>
                      <a:pt x="31" y="116"/>
                    </a:cubicBezTo>
                    <a:cubicBezTo>
                      <a:pt x="1" y="147"/>
                      <a:pt x="62" y="177"/>
                      <a:pt x="92" y="238"/>
                    </a:cubicBezTo>
                    <a:cubicBezTo>
                      <a:pt x="153" y="208"/>
                      <a:pt x="214" y="208"/>
                      <a:pt x="214" y="147"/>
                    </a:cubicBezTo>
                    <a:cubicBezTo>
                      <a:pt x="244" y="116"/>
                      <a:pt x="214" y="56"/>
                      <a:pt x="183" y="25"/>
                    </a:cubicBezTo>
                    <a:cubicBezTo>
                      <a:pt x="166" y="8"/>
                      <a:pt x="145" y="1"/>
                      <a:pt x="1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26" name="Google Shape;18126;p18"/>
              <p:cNvSpPr/>
              <p:nvPr/>
            </p:nvSpPr>
            <p:spPr>
              <a:xfrm>
                <a:off x="6593100" y="3533025"/>
                <a:ext cx="610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1" extrusionOk="0">
                    <a:moveTo>
                      <a:pt x="152" y="0"/>
                    </a:moveTo>
                    <a:cubicBezTo>
                      <a:pt x="91" y="31"/>
                      <a:pt x="31" y="31"/>
                      <a:pt x="0" y="61"/>
                    </a:cubicBezTo>
                    <a:cubicBezTo>
                      <a:pt x="0" y="122"/>
                      <a:pt x="31" y="183"/>
                      <a:pt x="61" y="213"/>
                    </a:cubicBezTo>
                    <a:cubicBezTo>
                      <a:pt x="77" y="218"/>
                      <a:pt x="93" y="221"/>
                      <a:pt x="109" y="221"/>
                    </a:cubicBezTo>
                    <a:cubicBezTo>
                      <a:pt x="182" y="221"/>
                      <a:pt x="243" y="166"/>
                      <a:pt x="243" y="91"/>
                    </a:cubicBezTo>
                    <a:cubicBezTo>
                      <a:pt x="243" y="61"/>
                      <a:pt x="183" y="3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27" name="Google Shape;18127;p18"/>
              <p:cNvSpPr/>
              <p:nvPr/>
            </p:nvSpPr>
            <p:spPr>
              <a:xfrm>
                <a:off x="6619700" y="3533025"/>
                <a:ext cx="6850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3" extrusionOk="0">
                    <a:moveTo>
                      <a:pt x="213" y="0"/>
                    </a:moveTo>
                    <a:cubicBezTo>
                      <a:pt x="152" y="0"/>
                      <a:pt x="91" y="0"/>
                      <a:pt x="61" y="61"/>
                    </a:cubicBezTo>
                    <a:cubicBezTo>
                      <a:pt x="0" y="122"/>
                      <a:pt x="61" y="213"/>
                      <a:pt x="152" y="213"/>
                    </a:cubicBezTo>
                    <a:cubicBezTo>
                      <a:pt x="183" y="213"/>
                      <a:pt x="243" y="152"/>
                      <a:pt x="274" y="152"/>
                    </a:cubicBezTo>
                    <a:cubicBezTo>
                      <a:pt x="243" y="91"/>
                      <a:pt x="243" y="31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28" name="Google Shape;18128;p18"/>
              <p:cNvSpPr/>
              <p:nvPr/>
            </p:nvSpPr>
            <p:spPr>
              <a:xfrm>
                <a:off x="6637925" y="3555825"/>
                <a:ext cx="6875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22" extrusionOk="0">
                    <a:moveTo>
                      <a:pt x="213" y="0"/>
                    </a:moveTo>
                    <a:cubicBezTo>
                      <a:pt x="153" y="0"/>
                      <a:pt x="92" y="0"/>
                      <a:pt x="61" y="30"/>
                    </a:cubicBezTo>
                    <a:cubicBezTo>
                      <a:pt x="1" y="122"/>
                      <a:pt x="61" y="213"/>
                      <a:pt x="153" y="213"/>
                    </a:cubicBezTo>
                    <a:cubicBezTo>
                      <a:pt x="158" y="219"/>
                      <a:pt x="164" y="221"/>
                      <a:pt x="170" y="221"/>
                    </a:cubicBezTo>
                    <a:cubicBezTo>
                      <a:pt x="196" y="221"/>
                      <a:pt x="225" y="177"/>
                      <a:pt x="274" y="152"/>
                    </a:cubicBezTo>
                    <a:cubicBezTo>
                      <a:pt x="244" y="91"/>
                      <a:pt x="244" y="3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29" name="Google Shape;18129;p18"/>
              <p:cNvSpPr/>
              <p:nvPr/>
            </p:nvSpPr>
            <p:spPr>
              <a:xfrm>
                <a:off x="6565750" y="3560375"/>
                <a:ext cx="6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26" extrusionOk="0">
                    <a:moveTo>
                      <a:pt x="91" y="0"/>
                    </a:moveTo>
                    <a:cubicBezTo>
                      <a:pt x="61" y="0"/>
                      <a:pt x="30" y="61"/>
                      <a:pt x="0" y="92"/>
                    </a:cubicBezTo>
                    <a:cubicBezTo>
                      <a:pt x="0" y="152"/>
                      <a:pt x="30" y="213"/>
                      <a:pt x="61" y="213"/>
                    </a:cubicBezTo>
                    <a:cubicBezTo>
                      <a:pt x="79" y="222"/>
                      <a:pt x="96" y="226"/>
                      <a:pt x="113" y="226"/>
                    </a:cubicBezTo>
                    <a:cubicBezTo>
                      <a:pt x="155" y="226"/>
                      <a:pt x="191" y="204"/>
                      <a:pt x="213" y="183"/>
                    </a:cubicBezTo>
                    <a:cubicBezTo>
                      <a:pt x="274" y="92"/>
                      <a:pt x="213" y="0"/>
                      <a:pt x="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30" name="Google Shape;18130;p18"/>
              <p:cNvSpPr/>
              <p:nvPr/>
            </p:nvSpPr>
            <p:spPr>
              <a:xfrm>
                <a:off x="6902375" y="3564925"/>
                <a:ext cx="762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44" extrusionOk="0">
                    <a:moveTo>
                      <a:pt x="152" y="1"/>
                    </a:moveTo>
                    <a:cubicBezTo>
                      <a:pt x="31" y="1"/>
                      <a:pt x="0" y="92"/>
                      <a:pt x="31" y="153"/>
                    </a:cubicBezTo>
                    <a:cubicBezTo>
                      <a:pt x="61" y="214"/>
                      <a:pt x="122" y="244"/>
                      <a:pt x="183" y="244"/>
                    </a:cubicBezTo>
                    <a:cubicBezTo>
                      <a:pt x="274" y="244"/>
                      <a:pt x="304" y="153"/>
                      <a:pt x="274" y="62"/>
                    </a:cubicBezTo>
                    <a:cubicBezTo>
                      <a:pt x="274" y="31"/>
                      <a:pt x="213" y="1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31" name="Google Shape;18131;p18"/>
              <p:cNvSpPr/>
              <p:nvPr/>
            </p:nvSpPr>
            <p:spPr>
              <a:xfrm>
                <a:off x="6944175" y="3587725"/>
                <a:ext cx="610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6" extrusionOk="0">
                    <a:moveTo>
                      <a:pt x="122" y="1"/>
                    </a:moveTo>
                    <a:cubicBezTo>
                      <a:pt x="61" y="1"/>
                      <a:pt x="30" y="61"/>
                      <a:pt x="0" y="92"/>
                    </a:cubicBezTo>
                    <a:cubicBezTo>
                      <a:pt x="30" y="153"/>
                      <a:pt x="61" y="213"/>
                      <a:pt x="91" y="213"/>
                    </a:cubicBezTo>
                    <a:cubicBezTo>
                      <a:pt x="100" y="222"/>
                      <a:pt x="112" y="226"/>
                      <a:pt x="124" y="226"/>
                    </a:cubicBezTo>
                    <a:cubicBezTo>
                      <a:pt x="155" y="226"/>
                      <a:pt x="191" y="205"/>
                      <a:pt x="213" y="183"/>
                    </a:cubicBezTo>
                    <a:cubicBezTo>
                      <a:pt x="243" y="92"/>
                      <a:pt x="213" y="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32" name="Google Shape;18132;p18"/>
              <p:cNvSpPr/>
              <p:nvPr/>
            </p:nvSpPr>
            <p:spPr>
              <a:xfrm>
                <a:off x="7089300" y="3596850"/>
                <a:ext cx="687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44" extrusionOk="0">
                    <a:moveTo>
                      <a:pt x="183" y="0"/>
                    </a:moveTo>
                    <a:cubicBezTo>
                      <a:pt x="153" y="0"/>
                      <a:pt x="92" y="31"/>
                      <a:pt x="61" y="61"/>
                    </a:cubicBezTo>
                    <a:cubicBezTo>
                      <a:pt x="1" y="152"/>
                      <a:pt x="61" y="244"/>
                      <a:pt x="153" y="244"/>
                    </a:cubicBezTo>
                    <a:cubicBezTo>
                      <a:pt x="213" y="244"/>
                      <a:pt x="244" y="183"/>
                      <a:pt x="274" y="152"/>
                    </a:cubicBezTo>
                    <a:cubicBezTo>
                      <a:pt x="244" y="92"/>
                      <a:pt x="213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33" name="Google Shape;18133;p18"/>
              <p:cNvSpPr/>
              <p:nvPr/>
            </p:nvSpPr>
            <p:spPr>
              <a:xfrm>
                <a:off x="7062700" y="3615075"/>
                <a:ext cx="610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2" extrusionOk="0">
                    <a:moveTo>
                      <a:pt x="122" y="1"/>
                    </a:moveTo>
                    <a:cubicBezTo>
                      <a:pt x="92" y="31"/>
                      <a:pt x="31" y="62"/>
                      <a:pt x="1" y="62"/>
                    </a:cubicBezTo>
                    <a:cubicBezTo>
                      <a:pt x="1" y="122"/>
                      <a:pt x="31" y="183"/>
                      <a:pt x="62" y="214"/>
                    </a:cubicBezTo>
                    <a:cubicBezTo>
                      <a:pt x="78" y="219"/>
                      <a:pt x="94" y="222"/>
                      <a:pt x="110" y="222"/>
                    </a:cubicBezTo>
                    <a:cubicBezTo>
                      <a:pt x="182" y="222"/>
                      <a:pt x="244" y="167"/>
                      <a:pt x="244" y="92"/>
                    </a:cubicBezTo>
                    <a:cubicBezTo>
                      <a:pt x="244" y="62"/>
                      <a:pt x="153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34" name="Google Shape;18134;p18"/>
              <p:cNvSpPr/>
              <p:nvPr/>
            </p:nvSpPr>
            <p:spPr>
              <a:xfrm>
                <a:off x="7077150" y="3446550"/>
                <a:ext cx="535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38" extrusionOk="0">
                    <a:moveTo>
                      <a:pt x="97" y="0"/>
                    </a:moveTo>
                    <a:cubicBezTo>
                      <a:pt x="48" y="0"/>
                      <a:pt x="0" y="50"/>
                      <a:pt x="0" y="116"/>
                    </a:cubicBezTo>
                    <a:cubicBezTo>
                      <a:pt x="0" y="146"/>
                      <a:pt x="31" y="207"/>
                      <a:pt x="61" y="237"/>
                    </a:cubicBezTo>
                    <a:cubicBezTo>
                      <a:pt x="122" y="207"/>
                      <a:pt x="183" y="207"/>
                      <a:pt x="213" y="176"/>
                    </a:cubicBezTo>
                    <a:cubicBezTo>
                      <a:pt x="213" y="116"/>
                      <a:pt x="213" y="55"/>
                      <a:pt x="152" y="24"/>
                    </a:cubicBezTo>
                    <a:cubicBezTo>
                      <a:pt x="135" y="7"/>
                      <a:pt x="116" y="0"/>
                      <a:pt x="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35" name="Google Shape;18135;p18"/>
              <p:cNvSpPr/>
              <p:nvPr/>
            </p:nvSpPr>
            <p:spPr>
              <a:xfrm>
                <a:off x="6683525" y="3633325"/>
                <a:ext cx="68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4" extrusionOk="0">
                    <a:moveTo>
                      <a:pt x="183" y="0"/>
                    </a:moveTo>
                    <a:cubicBezTo>
                      <a:pt x="152" y="0"/>
                      <a:pt x="92" y="0"/>
                      <a:pt x="61" y="61"/>
                    </a:cubicBezTo>
                    <a:cubicBezTo>
                      <a:pt x="0" y="122"/>
                      <a:pt x="61" y="213"/>
                      <a:pt x="152" y="213"/>
                    </a:cubicBezTo>
                    <a:cubicBezTo>
                      <a:pt x="183" y="213"/>
                      <a:pt x="244" y="152"/>
                      <a:pt x="274" y="122"/>
                    </a:cubicBezTo>
                    <a:cubicBezTo>
                      <a:pt x="244" y="92"/>
                      <a:pt x="213" y="3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36" name="Google Shape;18136;p18"/>
              <p:cNvSpPr/>
              <p:nvPr/>
            </p:nvSpPr>
            <p:spPr>
              <a:xfrm>
                <a:off x="6852975" y="3642450"/>
                <a:ext cx="5975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21" extrusionOk="0">
                    <a:moveTo>
                      <a:pt x="122" y="0"/>
                    </a:moveTo>
                    <a:cubicBezTo>
                      <a:pt x="92" y="31"/>
                      <a:pt x="31" y="61"/>
                      <a:pt x="1" y="91"/>
                    </a:cubicBezTo>
                    <a:cubicBezTo>
                      <a:pt x="1" y="122"/>
                      <a:pt x="31" y="183"/>
                      <a:pt x="61" y="213"/>
                    </a:cubicBezTo>
                    <a:cubicBezTo>
                      <a:pt x="78" y="218"/>
                      <a:pt x="94" y="221"/>
                      <a:pt x="109" y="221"/>
                    </a:cubicBezTo>
                    <a:cubicBezTo>
                      <a:pt x="181" y="221"/>
                      <a:pt x="238" y="166"/>
                      <a:pt x="213" y="91"/>
                    </a:cubicBezTo>
                    <a:cubicBezTo>
                      <a:pt x="213" y="61"/>
                      <a:pt x="153" y="31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37" name="Google Shape;18137;p18"/>
              <p:cNvSpPr/>
              <p:nvPr/>
            </p:nvSpPr>
            <p:spPr>
              <a:xfrm>
                <a:off x="6941125" y="3447150"/>
                <a:ext cx="76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5" extrusionOk="0">
                    <a:moveTo>
                      <a:pt x="122" y="0"/>
                    </a:moveTo>
                    <a:cubicBezTo>
                      <a:pt x="31" y="31"/>
                      <a:pt x="1" y="152"/>
                      <a:pt x="1" y="183"/>
                    </a:cubicBezTo>
                    <a:cubicBezTo>
                      <a:pt x="31" y="244"/>
                      <a:pt x="61" y="244"/>
                      <a:pt x="152" y="274"/>
                    </a:cubicBezTo>
                    <a:cubicBezTo>
                      <a:pt x="244" y="274"/>
                      <a:pt x="304" y="244"/>
                      <a:pt x="304" y="122"/>
                    </a:cubicBezTo>
                    <a:cubicBezTo>
                      <a:pt x="274" y="31"/>
                      <a:pt x="213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38" name="Google Shape;18138;p18"/>
              <p:cNvSpPr/>
              <p:nvPr/>
            </p:nvSpPr>
            <p:spPr>
              <a:xfrm>
                <a:off x="6906925" y="3332400"/>
                <a:ext cx="6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4" extrusionOk="0">
                    <a:moveTo>
                      <a:pt x="183" y="1"/>
                    </a:moveTo>
                    <a:cubicBezTo>
                      <a:pt x="122" y="1"/>
                      <a:pt x="61" y="31"/>
                      <a:pt x="31" y="62"/>
                    </a:cubicBezTo>
                    <a:cubicBezTo>
                      <a:pt x="1" y="153"/>
                      <a:pt x="61" y="214"/>
                      <a:pt x="153" y="214"/>
                    </a:cubicBezTo>
                    <a:cubicBezTo>
                      <a:pt x="183" y="214"/>
                      <a:pt x="213" y="153"/>
                      <a:pt x="274" y="122"/>
                    </a:cubicBezTo>
                    <a:cubicBezTo>
                      <a:pt x="244" y="92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39" name="Google Shape;18139;p18"/>
              <p:cNvSpPr/>
              <p:nvPr/>
            </p:nvSpPr>
            <p:spPr>
              <a:xfrm>
                <a:off x="6724550" y="3432700"/>
                <a:ext cx="6875" cy="61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45" extrusionOk="0">
                    <a:moveTo>
                      <a:pt x="183" y="1"/>
                    </a:moveTo>
                    <a:cubicBezTo>
                      <a:pt x="122" y="1"/>
                      <a:pt x="92" y="31"/>
                      <a:pt x="62" y="62"/>
                    </a:cubicBezTo>
                    <a:cubicBezTo>
                      <a:pt x="1" y="153"/>
                      <a:pt x="62" y="244"/>
                      <a:pt x="153" y="244"/>
                    </a:cubicBezTo>
                    <a:cubicBezTo>
                      <a:pt x="183" y="244"/>
                      <a:pt x="244" y="153"/>
                      <a:pt x="274" y="123"/>
                    </a:cubicBezTo>
                    <a:cubicBezTo>
                      <a:pt x="244" y="92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40" name="Google Shape;18140;p18"/>
              <p:cNvSpPr/>
              <p:nvPr/>
            </p:nvSpPr>
            <p:spPr>
              <a:xfrm>
                <a:off x="6711650" y="3424350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22" y="1"/>
                    </a:moveTo>
                    <a:cubicBezTo>
                      <a:pt x="91" y="1"/>
                      <a:pt x="30" y="61"/>
                      <a:pt x="0" y="92"/>
                    </a:cubicBezTo>
                    <a:cubicBezTo>
                      <a:pt x="30" y="122"/>
                      <a:pt x="61" y="183"/>
                      <a:pt x="91" y="213"/>
                    </a:cubicBezTo>
                    <a:cubicBezTo>
                      <a:pt x="122" y="213"/>
                      <a:pt x="182" y="183"/>
                      <a:pt x="213" y="153"/>
                    </a:cubicBezTo>
                    <a:cubicBezTo>
                      <a:pt x="243" y="61"/>
                      <a:pt x="152" y="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41" name="Google Shape;18141;p18"/>
              <p:cNvSpPr/>
              <p:nvPr/>
            </p:nvSpPr>
            <p:spPr>
              <a:xfrm>
                <a:off x="6542175" y="3423600"/>
                <a:ext cx="6875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3" extrusionOk="0">
                    <a:moveTo>
                      <a:pt x="214" y="0"/>
                    </a:moveTo>
                    <a:cubicBezTo>
                      <a:pt x="153" y="0"/>
                      <a:pt x="92" y="31"/>
                      <a:pt x="62" y="61"/>
                    </a:cubicBezTo>
                    <a:cubicBezTo>
                      <a:pt x="1" y="122"/>
                      <a:pt x="62" y="213"/>
                      <a:pt x="153" y="213"/>
                    </a:cubicBezTo>
                    <a:cubicBezTo>
                      <a:pt x="183" y="213"/>
                      <a:pt x="244" y="183"/>
                      <a:pt x="274" y="152"/>
                    </a:cubicBezTo>
                    <a:cubicBezTo>
                      <a:pt x="244" y="91"/>
                      <a:pt x="244" y="31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42" name="Google Shape;18142;p18"/>
              <p:cNvSpPr/>
              <p:nvPr/>
            </p:nvSpPr>
            <p:spPr>
              <a:xfrm>
                <a:off x="6615900" y="3414475"/>
                <a:ext cx="610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2" extrusionOk="0">
                    <a:moveTo>
                      <a:pt x="152" y="0"/>
                    </a:moveTo>
                    <a:cubicBezTo>
                      <a:pt x="91" y="31"/>
                      <a:pt x="31" y="31"/>
                      <a:pt x="31" y="61"/>
                    </a:cubicBezTo>
                    <a:cubicBezTo>
                      <a:pt x="0" y="122"/>
                      <a:pt x="31" y="183"/>
                      <a:pt x="61" y="213"/>
                    </a:cubicBezTo>
                    <a:cubicBezTo>
                      <a:pt x="78" y="219"/>
                      <a:pt x="94" y="221"/>
                      <a:pt x="111" y="221"/>
                    </a:cubicBezTo>
                    <a:cubicBezTo>
                      <a:pt x="183" y="221"/>
                      <a:pt x="243" y="172"/>
                      <a:pt x="243" y="122"/>
                    </a:cubicBezTo>
                    <a:cubicBezTo>
                      <a:pt x="243" y="61"/>
                      <a:pt x="183" y="3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43" name="Google Shape;18143;p18"/>
              <p:cNvSpPr/>
              <p:nvPr/>
            </p:nvSpPr>
            <p:spPr>
              <a:xfrm>
                <a:off x="7067275" y="3405350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52" y="1"/>
                    </a:moveTo>
                    <a:cubicBezTo>
                      <a:pt x="122" y="1"/>
                      <a:pt x="61" y="31"/>
                      <a:pt x="31" y="62"/>
                    </a:cubicBezTo>
                    <a:cubicBezTo>
                      <a:pt x="0" y="153"/>
                      <a:pt x="91" y="213"/>
                      <a:pt x="122" y="213"/>
                    </a:cubicBezTo>
                    <a:cubicBezTo>
                      <a:pt x="152" y="213"/>
                      <a:pt x="213" y="153"/>
                      <a:pt x="243" y="122"/>
                    </a:cubicBezTo>
                    <a:cubicBezTo>
                      <a:pt x="213" y="92"/>
                      <a:pt x="183" y="31"/>
                      <a:pt x="1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44" name="Google Shape;18144;p18"/>
              <p:cNvSpPr/>
              <p:nvPr/>
            </p:nvSpPr>
            <p:spPr>
              <a:xfrm>
                <a:off x="6620450" y="3400800"/>
                <a:ext cx="61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38" extrusionOk="0">
                    <a:moveTo>
                      <a:pt x="153" y="0"/>
                    </a:moveTo>
                    <a:cubicBezTo>
                      <a:pt x="92" y="31"/>
                      <a:pt x="31" y="61"/>
                      <a:pt x="1" y="92"/>
                    </a:cubicBezTo>
                    <a:cubicBezTo>
                      <a:pt x="1" y="122"/>
                      <a:pt x="31" y="183"/>
                      <a:pt x="61" y="213"/>
                    </a:cubicBezTo>
                    <a:cubicBezTo>
                      <a:pt x="87" y="230"/>
                      <a:pt x="112" y="238"/>
                      <a:pt x="136" y="238"/>
                    </a:cubicBezTo>
                    <a:cubicBezTo>
                      <a:pt x="196" y="238"/>
                      <a:pt x="244" y="188"/>
                      <a:pt x="244" y="122"/>
                    </a:cubicBezTo>
                    <a:cubicBezTo>
                      <a:pt x="244" y="92"/>
                      <a:pt x="183" y="61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45" name="Google Shape;18145;p18"/>
              <p:cNvSpPr/>
              <p:nvPr/>
            </p:nvSpPr>
            <p:spPr>
              <a:xfrm>
                <a:off x="6943400" y="3387125"/>
                <a:ext cx="687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44" extrusionOk="0">
                    <a:moveTo>
                      <a:pt x="183" y="0"/>
                    </a:moveTo>
                    <a:cubicBezTo>
                      <a:pt x="122" y="0"/>
                      <a:pt x="61" y="31"/>
                      <a:pt x="31" y="61"/>
                    </a:cubicBezTo>
                    <a:cubicBezTo>
                      <a:pt x="1" y="152"/>
                      <a:pt x="61" y="243"/>
                      <a:pt x="153" y="243"/>
                    </a:cubicBezTo>
                    <a:cubicBezTo>
                      <a:pt x="213" y="213"/>
                      <a:pt x="244" y="152"/>
                      <a:pt x="274" y="122"/>
                    </a:cubicBezTo>
                    <a:cubicBezTo>
                      <a:pt x="244" y="91"/>
                      <a:pt x="213" y="0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46" name="Google Shape;18146;p18"/>
              <p:cNvSpPr/>
              <p:nvPr/>
            </p:nvSpPr>
            <p:spPr>
              <a:xfrm>
                <a:off x="6765600" y="3327850"/>
                <a:ext cx="68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14" extrusionOk="0">
                    <a:moveTo>
                      <a:pt x="182" y="0"/>
                    </a:moveTo>
                    <a:cubicBezTo>
                      <a:pt x="122" y="0"/>
                      <a:pt x="61" y="31"/>
                      <a:pt x="30" y="61"/>
                    </a:cubicBezTo>
                    <a:cubicBezTo>
                      <a:pt x="0" y="152"/>
                      <a:pt x="61" y="213"/>
                      <a:pt x="152" y="213"/>
                    </a:cubicBezTo>
                    <a:cubicBezTo>
                      <a:pt x="213" y="213"/>
                      <a:pt x="243" y="152"/>
                      <a:pt x="274" y="122"/>
                    </a:cubicBezTo>
                    <a:cubicBezTo>
                      <a:pt x="243" y="92"/>
                      <a:pt x="213" y="0"/>
                      <a:pt x="1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47" name="Google Shape;18147;p18"/>
              <p:cNvSpPr/>
              <p:nvPr/>
            </p:nvSpPr>
            <p:spPr>
              <a:xfrm>
                <a:off x="6802075" y="3373950"/>
                <a:ext cx="8375" cy="116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67" extrusionOk="0">
                    <a:moveTo>
                      <a:pt x="92" y="0"/>
                    </a:moveTo>
                    <a:cubicBezTo>
                      <a:pt x="0" y="0"/>
                      <a:pt x="0" y="130"/>
                      <a:pt x="0" y="466"/>
                    </a:cubicBezTo>
                    <a:cubicBezTo>
                      <a:pt x="91" y="345"/>
                      <a:pt x="213" y="223"/>
                      <a:pt x="334" y="102"/>
                    </a:cubicBezTo>
                    <a:cubicBezTo>
                      <a:pt x="217" y="38"/>
                      <a:pt x="141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48" name="Google Shape;18148;p18"/>
              <p:cNvSpPr/>
              <p:nvPr/>
            </p:nvSpPr>
            <p:spPr>
              <a:xfrm>
                <a:off x="7053600" y="3323275"/>
                <a:ext cx="6100" cy="63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53" extrusionOk="0">
                    <a:moveTo>
                      <a:pt x="122" y="1"/>
                    </a:moveTo>
                    <a:cubicBezTo>
                      <a:pt x="91" y="31"/>
                      <a:pt x="0" y="62"/>
                      <a:pt x="0" y="92"/>
                    </a:cubicBezTo>
                    <a:cubicBezTo>
                      <a:pt x="0" y="123"/>
                      <a:pt x="30" y="183"/>
                      <a:pt x="61" y="244"/>
                    </a:cubicBezTo>
                    <a:cubicBezTo>
                      <a:pt x="77" y="250"/>
                      <a:pt x="93" y="252"/>
                      <a:pt x="109" y="252"/>
                    </a:cubicBezTo>
                    <a:cubicBezTo>
                      <a:pt x="181" y="252"/>
                      <a:pt x="243" y="198"/>
                      <a:pt x="243" y="123"/>
                    </a:cubicBezTo>
                    <a:cubicBezTo>
                      <a:pt x="243" y="92"/>
                      <a:pt x="182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49" name="Google Shape;18149;p18"/>
              <p:cNvSpPr/>
              <p:nvPr/>
            </p:nvSpPr>
            <p:spPr>
              <a:xfrm>
                <a:off x="6615125" y="3359750"/>
                <a:ext cx="6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4" extrusionOk="0">
                    <a:moveTo>
                      <a:pt x="214" y="1"/>
                    </a:moveTo>
                    <a:cubicBezTo>
                      <a:pt x="153" y="1"/>
                      <a:pt x="92" y="1"/>
                      <a:pt x="62" y="62"/>
                    </a:cubicBezTo>
                    <a:cubicBezTo>
                      <a:pt x="1" y="123"/>
                      <a:pt x="62" y="214"/>
                      <a:pt x="153" y="214"/>
                    </a:cubicBezTo>
                    <a:cubicBezTo>
                      <a:pt x="183" y="214"/>
                      <a:pt x="214" y="153"/>
                      <a:pt x="274" y="153"/>
                    </a:cubicBezTo>
                    <a:cubicBezTo>
                      <a:pt x="244" y="92"/>
                      <a:pt x="244" y="3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50" name="Google Shape;18150;p18"/>
              <p:cNvSpPr/>
              <p:nvPr/>
            </p:nvSpPr>
            <p:spPr>
              <a:xfrm>
                <a:off x="6793700" y="3356050"/>
                <a:ext cx="840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41" extrusionOk="0">
                    <a:moveTo>
                      <a:pt x="74" y="0"/>
                    </a:moveTo>
                    <a:cubicBezTo>
                      <a:pt x="44" y="0"/>
                      <a:pt x="18" y="21"/>
                      <a:pt x="1" y="88"/>
                    </a:cubicBezTo>
                    <a:cubicBezTo>
                      <a:pt x="1" y="210"/>
                      <a:pt x="92" y="240"/>
                      <a:pt x="183" y="240"/>
                    </a:cubicBezTo>
                    <a:cubicBezTo>
                      <a:pt x="244" y="240"/>
                      <a:pt x="335" y="210"/>
                      <a:pt x="335" y="210"/>
                    </a:cubicBezTo>
                    <a:cubicBezTo>
                      <a:pt x="335" y="88"/>
                      <a:pt x="214" y="58"/>
                      <a:pt x="153" y="27"/>
                    </a:cubicBezTo>
                    <a:cubicBezTo>
                      <a:pt x="126" y="14"/>
                      <a:pt x="98" y="0"/>
                      <a:pt x="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51" name="Google Shape;18151;p18"/>
              <p:cNvSpPr/>
              <p:nvPr/>
            </p:nvSpPr>
            <p:spPr>
              <a:xfrm>
                <a:off x="6766350" y="3355350"/>
                <a:ext cx="61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38" extrusionOk="0">
                    <a:moveTo>
                      <a:pt x="122" y="1"/>
                    </a:moveTo>
                    <a:cubicBezTo>
                      <a:pt x="64" y="1"/>
                      <a:pt x="0" y="50"/>
                      <a:pt x="0" y="116"/>
                    </a:cubicBezTo>
                    <a:cubicBezTo>
                      <a:pt x="0" y="147"/>
                      <a:pt x="61" y="207"/>
                      <a:pt x="92" y="238"/>
                    </a:cubicBezTo>
                    <a:cubicBezTo>
                      <a:pt x="152" y="207"/>
                      <a:pt x="213" y="207"/>
                      <a:pt x="244" y="177"/>
                    </a:cubicBezTo>
                    <a:cubicBezTo>
                      <a:pt x="244" y="116"/>
                      <a:pt x="213" y="55"/>
                      <a:pt x="183" y="25"/>
                    </a:cubicBezTo>
                    <a:cubicBezTo>
                      <a:pt x="166" y="8"/>
                      <a:pt x="144" y="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52" name="Google Shape;18152;p18"/>
              <p:cNvSpPr/>
              <p:nvPr/>
            </p:nvSpPr>
            <p:spPr>
              <a:xfrm>
                <a:off x="6616650" y="3292125"/>
                <a:ext cx="610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44" extrusionOk="0">
                    <a:moveTo>
                      <a:pt x="183" y="1"/>
                    </a:moveTo>
                    <a:cubicBezTo>
                      <a:pt x="122" y="31"/>
                      <a:pt x="92" y="62"/>
                      <a:pt x="31" y="92"/>
                    </a:cubicBezTo>
                    <a:cubicBezTo>
                      <a:pt x="1" y="153"/>
                      <a:pt x="1" y="214"/>
                      <a:pt x="92" y="244"/>
                    </a:cubicBezTo>
                    <a:cubicBezTo>
                      <a:pt x="122" y="214"/>
                      <a:pt x="183" y="183"/>
                      <a:pt x="213" y="153"/>
                    </a:cubicBezTo>
                    <a:cubicBezTo>
                      <a:pt x="244" y="122"/>
                      <a:pt x="183" y="62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53" name="Google Shape;18153;p18"/>
              <p:cNvSpPr/>
              <p:nvPr/>
            </p:nvSpPr>
            <p:spPr>
              <a:xfrm>
                <a:off x="7024725" y="3371925"/>
                <a:ext cx="6100" cy="707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83" extrusionOk="0">
                    <a:moveTo>
                      <a:pt x="0" y="0"/>
                    </a:moveTo>
                    <a:cubicBezTo>
                      <a:pt x="30" y="91"/>
                      <a:pt x="0" y="243"/>
                      <a:pt x="122" y="274"/>
                    </a:cubicBezTo>
                    <a:cubicBezTo>
                      <a:pt x="127" y="280"/>
                      <a:pt x="135" y="282"/>
                      <a:pt x="145" y="282"/>
                    </a:cubicBezTo>
                    <a:cubicBezTo>
                      <a:pt x="184" y="282"/>
                      <a:pt x="243" y="238"/>
                      <a:pt x="243" y="213"/>
                    </a:cubicBezTo>
                    <a:cubicBezTo>
                      <a:pt x="213" y="91"/>
                      <a:pt x="9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54" name="Google Shape;18154;p18"/>
              <p:cNvSpPr/>
              <p:nvPr/>
            </p:nvSpPr>
            <p:spPr>
              <a:xfrm>
                <a:off x="6985200" y="3251850"/>
                <a:ext cx="6100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84" extrusionOk="0">
                    <a:moveTo>
                      <a:pt x="213" y="1"/>
                    </a:moveTo>
                    <a:cubicBezTo>
                      <a:pt x="152" y="1"/>
                      <a:pt x="122" y="31"/>
                      <a:pt x="61" y="62"/>
                    </a:cubicBezTo>
                    <a:cubicBezTo>
                      <a:pt x="0" y="92"/>
                      <a:pt x="31" y="183"/>
                      <a:pt x="122" y="183"/>
                    </a:cubicBezTo>
                    <a:cubicBezTo>
                      <a:pt x="152" y="183"/>
                      <a:pt x="213" y="153"/>
                      <a:pt x="244" y="122"/>
                    </a:cubicBezTo>
                    <a:cubicBezTo>
                      <a:pt x="244" y="92"/>
                      <a:pt x="213" y="31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55" name="Google Shape;18155;p18"/>
              <p:cNvSpPr/>
              <p:nvPr/>
            </p:nvSpPr>
            <p:spPr>
              <a:xfrm>
                <a:off x="6903900" y="3378000"/>
                <a:ext cx="532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92" extrusionOk="0">
                    <a:moveTo>
                      <a:pt x="122" y="0"/>
                    </a:moveTo>
                    <a:cubicBezTo>
                      <a:pt x="31" y="0"/>
                      <a:pt x="0" y="31"/>
                      <a:pt x="31" y="92"/>
                    </a:cubicBezTo>
                    <a:cubicBezTo>
                      <a:pt x="31" y="122"/>
                      <a:pt x="61" y="152"/>
                      <a:pt x="91" y="183"/>
                    </a:cubicBezTo>
                    <a:cubicBezTo>
                      <a:pt x="103" y="189"/>
                      <a:pt x="115" y="191"/>
                      <a:pt x="126" y="191"/>
                    </a:cubicBezTo>
                    <a:cubicBezTo>
                      <a:pt x="173" y="191"/>
                      <a:pt x="213" y="147"/>
                      <a:pt x="213" y="122"/>
                    </a:cubicBezTo>
                    <a:cubicBezTo>
                      <a:pt x="213" y="61"/>
                      <a:pt x="152" y="31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56" name="Google Shape;18156;p18"/>
              <p:cNvSpPr/>
              <p:nvPr/>
            </p:nvSpPr>
            <p:spPr>
              <a:xfrm>
                <a:off x="6821825" y="3556575"/>
                <a:ext cx="61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4" extrusionOk="0">
                    <a:moveTo>
                      <a:pt x="183" y="0"/>
                    </a:moveTo>
                    <a:cubicBezTo>
                      <a:pt x="122" y="31"/>
                      <a:pt x="92" y="61"/>
                      <a:pt x="61" y="92"/>
                    </a:cubicBezTo>
                    <a:cubicBezTo>
                      <a:pt x="0" y="122"/>
                      <a:pt x="0" y="213"/>
                      <a:pt x="92" y="213"/>
                    </a:cubicBezTo>
                    <a:cubicBezTo>
                      <a:pt x="122" y="213"/>
                      <a:pt x="183" y="183"/>
                      <a:pt x="213" y="152"/>
                    </a:cubicBezTo>
                    <a:cubicBezTo>
                      <a:pt x="244" y="122"/>
                      <a:pt x="183" y="61"/>
                      <a:pt x="1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57" name="Google Shape;18157;p18"/>
              <p:cNvSpPr/>
              <p:nvPr/>
            </p:nvSpPr>
            <p:spPr>
              <a:xfrm>
                <a:off x="6547700" y="3199875"/>
                <a:ext cx="667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96" extrusionOk="0">
                    <a:moveTo>
                      <a:pt x="144" y="1"/>
                    </a:moveTo>
                    <a:cubicBezTo>
                      <a:pt x="133" y="1"/>
                      <a:pt x="122" y="5"/>
                      <a:pt x="114" y="13"/>
                    </a:cubicBezTo>
                    <a:cubicBezTo>
                      <a:pt x="102" y="9"/>
                      <a:pt x="90" y="7"/>
                      <a:pt x="80" y="7"/>
                    </a:cubicBezTo>
                    <a:cubicBezTo>
                      <a:pt x="16" y="7"/>
                      <a:pt x="1" y="82"/>
                      <a:pt x="53" y="134"/>
                    </a:cubicBezTo>
                    <a:cubicBezTo>
                      <a:pt x="84" y="165"/>
                      <a:pt x="145" y="195"/>
                      <a:pt x="205" y="195"/>
                    </a:cubicBezTo>
                    <a:cubicBezTo>
                      <a:pt x="205" y="165"/>
                      <a:pt x="266" y="104"/>
                      <a:pt x="236" y="74"/>
                    </a:cubicBezTo>
                    <a:cubicBezTo>
                      <a:pt x="213" y="29"/>
                      <a:pt x="175" y="1"/>
                      <a:pt x="1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58" name="Google Shape;18158;p18"/>
              <p:cNvSpPr/>
              <p:nvPr/>
            </p:nvSpPr>
            <p:spPr>
              <a:xfrm>
                <a:off x="7056625" y="3523900"/>
                <a:ext cx="61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305" extrusionOk="0">
                    <a:moveTo>
                      <a:pt x="122" y="0"/>
                    </a:moveTo>
                    <a:cubicBezTo>
                      <a:pt x="11" y="56"/>
                      <a:pt x="2" y="163"/>
                      <a:pt x="1" y="274"/>
                    </a:cubicBezTo>
                    <a:lnTo>
                      <a:pt x="1" y="274"/>
                    </a:lnTo>
                    <a:cubicBezTo>
                      <a:pt x="122" y="244"/>
                      <a:pt x="244" y="183"/>
                      <a:pt x="244" y="61"/>
                    </a:cubicBezTo>
                    <a:cubicBezTo>
                      <a:pt x="244" y="31"/>
                      <a:pt x="153" y="0"/>
                      <a:pt x="122" y="0"/>
                    </a:cubicBezTo>
                    <a:close/>
                    <a:moveTo>
                      <a:pt x="1" y="274"/>
                    </a:moveTo>
                    <a:lnTo>
                      <a:pt x="1" y="274"/>
                    </a:lnTo>
                    <a:cubicBezTo>
                      <a:pt x="1" y="274"/>
                      <a:pt x="1" y="274"/>
                      <a:pt x="1" y="274"/>
                    </a:cubicBezTo>
                    <a:lnTo>
                      <a:pt x="1" y="304"/>
                    </a:lnTo>
                    <a:cubicBezTo>
                      <a:pt x="1" y="294"/>
                      <a:pt x="1" y="284"/>
                      <a:pt x="1" y="27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59" name="Google Shape;18159;p18"/>
              <p:cNvSpPr/>
              <p:nvPr/>
            </p:nvSpPr>
            <p:spPr>
              <a:xfrm>
                <a:off x="6957075" y="3319425"/>
                <a:ext cx="610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25" extrusionOk="0">
                    <a:moveTo>
                      <a:pt x="85" y="0"/>
                    </a:moveTo>
                    <a:cubicBezTo>
                      <a:pt x="50" y="0"/>
                      <a:pt x="20" y="26"/>
                      <a:pt x="1" y="64"/>
                    </a:cubicBezTo>
                    <a:cubicBezTo>
                      <a:pt x="31" y="125"/>
                      <a:pt x="62" y="185"/>
                      <a:pt x="92" y="216"/>
                    </a:cubicBezTo>
                    <a:cubicBezTo>
                      <a:pt x="98" y="222"/>
                      <a:pt x="105" y="224"/>
                      <a:pt x="114" y="224"/>
                    </a:cubicBezTo>
                    <a:cubicBezTo>
                      <a:pt x="147" y="224"/>
                      <a:pt x="195" y="185"/>
                      <a:pt x="244" y="185"/>
                    </a:cubicBezTo>
                    <a:cubicBezTo>
                      <a:pt x="214" y="125"/>
                      <a:pt x="183" y="64"/>
                      <a:pt x="153" y="33"/>
                    </a:cubicBezTo>
                    <a:cubicBezTo>
                      <a:pt x="130" y="10"/>
                      <a:pt x="106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0" name="Google Shape;18160;p18"/>
              <p:cNvSpPr/>
              <p:nvPr/>
            </p:nvSpPr>
            <p:spPr>
              <a:xfrm>
                <a:off x="6628800" y="3451700"/>
                <a:ext cx="6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14" extrusionOk="0">
                    <a:moveTo>
                      <a:pt x="92" y="1"/>
                    </a:moveTo>
                    <a:cubicBezTo>
                      <a:pt x="62" y="62"/>
                      <a:pt x="1" y="122"/>
                      <a:pt x="31" y="153"/>
                    </a:cubicBezTo>
                    <a:cubicBezTo>
                      <a:pt x="62" y="183"/>
                      <a:pt x="122" y="214"/>
                      <a:pt x="183" y="214"/>
                    </a:cubicBezTo>
                    <a:cubicBezTo>
                      <a:pt x="244" y="214"/>
                      <a:pt x="274" y="122"/>
                      <a:pt x="214" y="92"/>
                    </a:cubicBezTo>
                    <a:cubicBezTo>
                      <a:pt x="183" y="62"/>
                      <a:pt x="122" y="3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1" name="Google Shape;18161;p18"/>
              <p:cNvSpPr/>
              <p:nvPr/>
            </p:nvSpPr>
            <p:spPr>
              <a:xfrm>
                <a:off x="6862100" y="3514025"/>
                <a:ext cx="5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14" extrusionOk="0">
                    <a:moveTo>
                      <a:pt x="152" y="0"/>
                    </a:moveTo>
                    <a:cubicBezTo>
                      <a:pt x="92" y="31"/>
                      <a:pt x="31" y="31"/>
                      <a:pt x="0" y="61"/>
                    </a:cubicBezTo>
                    <a:cubicBezTo>
                      <a:pt x="0" y="91"/>
                      <a:pt x="31" y="183"/>
                      <a:pt x="31" y="213"/>
                    </a:cubicBezTo>
                    <a:cubicBezTo>
                      <a:pt x="92" y="183"/>
                      <a:pt x="122" y="183"/>
                      <a:pt x="183" y="152"/>
                    </a:cubicBezTo>
                    <a:cubicBezTo>
                      <a:pt x="213" y="91"/>
                      <a:pt x="213" y="31"/>
                      <a:pt x="1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2" name="Google Shape;18162;p18"/>
              <p:cNvSpPr/>
              <p:nvPr/>
            </p:nvSpPr>
            <p:spPr>
              <a:xfrm>
                <a:off x="7120450" y="3507175"/>
                <a:ext cx="3825" cy="29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8" extrusionOk="0">
                    <a:moveTo>
                      <a:pt x="122" y="1"/>
                    </a:moveTo>
                    <a:cubicBezTo>
                      <a:pt x="92" y="1"/>
                      <a:pt x="31" y="1"/>
                      <a:pt x="31" y="31"/>
                    </a:cubicBezTo>
                    <a:cubicBezTo>
                      <a:pt x="31" y="31"/>
                      <a:pt x="1" y="31"/>
                      <a:pt x="31" y="92"/>
                    </a:cubicBezTo>
                    <a:cubicBezTo>
                      <a:pt x="50" y="111"/>
                      <a:pt x="66" y="118"/>
                      <a:pt x="80" y="118"/>
                    </a:cubicBezTo>
                    <a:cubicBezTo>
                      <a:pt x="111" y="118"/>
                      <a:pt x="132" y="82"/>
                      <a:pt x="153" y="62"/>
                    </a:cubicBezTo>
                    <a:cubicBezTo>
                      <a:pt x="153" y="62"/>
                      <a:pt x="122" y="3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3" name="Google Shape;18163;p18"/>
              <p:cNvSpPr/>
              <p:nvPr/>
            </p:nvSpPr>
            <p:spPr>
              <a:xfrm>
                <a:off x="7072575" y="3491225"/>
                <a:ext cx="382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2" extrusionOk="0">
                    <a:moveTo>
                      <a:pt x="62" y="0"/>
                    </a:moveTo>
                    <a:cubicBezTo>
                      <a:pt x="1" y="0"/>
                      <a:pt x="1" y="61"/>
                      <a:pt x="62" y="92"/>
                    </a:cubicBezTo>
                    <a:lnTo>
                      <a:pt x="153" y="92"/>
                    </a:lnTo>
                    <a:lnTo>
                      <a:pt x="153" y="31"/>
                    </a:lnTo>
                    <a:cubicBezTo>
                      <a:pt x="123" y="31"/>
                      <a:pt x="92" y="0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4" name="Google Shape;18164;p18"/>
              <p:cNvSpPr/>
              <p:nvPr/>
            </p:nvSpPr>
            <p:spPr>
              <a:xfrm>
                <a:off x="6772425" y="3491225"/>
                <a:ext cx="30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2" extrusionOk="0">
                    <a:moveTo>
                      <a:pt x="61" y="0"/>
                    </a:moveTo>
                    <a:cubicBezTo>
                      <a:pt x="31" y="31"/>
                      <a:pt x="1" y="31"/>
                      <a:pt x="1" y="31"/>
                    </a:cubicBezTo>
                    <a:cubicBezTo>
                      <a:pt x="1" y="61"/>
                      <a:pt x="31" y="92"/>
                      <a:pt x="31" y="92"/>
                    </a:cubicBezTo>
                    <a:lnTo>
                      <a:pt x="122" y="31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5" name="Google Shape;18165;p18"/>
              <p:cNvSpPr/>
              <p:nvPr/>
            </p:nvSpPr>
            <p:spPr>
              <a:xfrm>
                <a:off x="6770150" y="3383700"/>
                <a:ext cx="382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38" extrusionOk="0">
                    <a:moveTo>
                      <a:pt x="38" y="0"/>
                    </a:moveTo>
                    <a:cubicBezTo>
                      <a:pt x="16" y="0"/>
                      <a:pt x="0" y="16"/>
                      <a:pt x="0" y="46"/>
                    </a:cubicBezTo>
                    <a:cubicBezTo>
                      <a:pt x="0" y="76"/>
                      <a:pt x="31" y="107"/>
                      <a:pt x="31" y="137"/>
                    </a:cubicBezTo>
                    <a:lnTo>
                      <a:pt x="92" y="137"/>
                    </a:lnTo>
                    <a:cubicBezTo>
                      <a:pt x="122" y="107"/>
                      <a:pt x="152" y="137"/>
                      <a:pt x="122" y="46"/>
                    </a:cubicBezTo>
                    <a:cubicBezTo>
                      <a:pt x="92" y="16"/>
                      <a:pt x="61" y="0"/>
                      <a:pt x="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6" name="Google Shape;18166;p18"/>
              <p:cNvSpPr/>
              <p:nvPr/>
            </p:nvSpPr>
            <p:spPr>
              <a:xfrm>
                <a:off x="6900100" y="3199425"/>
                <a:ext cx="3825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23" extrusionOk="0">
                    <a:moveTo>
                      <a:pt x="91" y="1"/>
                    </a:moveTo>
                    <a:cubicBezTo>
                      <a:pt x="0" y="1"/>
                      <a:pt x="0" y="61"/>
                      <a:pt x="0" y="92"/>
                    </a:cubicBezTo>
                    <a:cubicBezTo>
                      <a:pt x="31" y="122"/>
                      <a:pt x="61" y="122"/>
                      <a:pt x="61" y="122"/>
                    </a:cubicBezTo>
                    <a:lnTo>
                      <a:pt x="122" y="61"/>
                    </a:lnTo>
                    <a:cubicBezTo>
                      <a:pt x="122" y="31"/>
                      <a:pt x="152" y="31"/>
                      <a:pt x="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7" name="Google Shape;18167;p18"/>
              <p:cNvSpPr/>
              <p:nvPr/>
            </p:nvSpPr>
            <p:spPr>
              <a:xfrm>
                <a:off x="6657675" y="3481900"/>
                <a:ext cx="3825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00" extrusionOk="0">
                    <a:moveTo>
                      <a:pt x="119" y="0"/>
                    </a:moveTo>
                    <a:cubicBezTo>
                      <a:pt x="113" y="0"/>
                      <a:pt x="104" y="3"/>
                      <a:pt x="92" y="9"/>
                    </a:cubicBezTo>
                    <a:cubicBezTo>
                      <a:pt x="31" y="9"/>
                      <a:pt x="1" y="69"/>
                      <a:pt x="92" y="100"/>
                    </a:cubicBezTo>
                    <a:lnTo>
                      <a:pt x="153" y="100"/>
                    </a:lnTo>
                    <a:lnTo>
                      <a:pt x="153" y="39"/>
                    </a:lnTo>
                    <a:cubicBezTo>
                      <a:pt x="129" y="39"/>
                      <a:pt x="143" y="0"/>
                      <a:pt x="1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8" name="Google Shape;18168;p18"/>
              <p:cNvSpPr/>
              <p:nvPr/>
            </p:nvSpPr>
            <p:spPr>
              <a:xfrm>
                <a:off x="6544450" y="3090550"/>
                <a:ext cx="3825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01" extrusionOk="0">
                    <a:moveTo>
                      <a:pt x="49" y="1"/>
                    </a:moveTo>
                    <a:cubicBezTo>
                      <a:pt x="1" y="1"/>
                      <a:pt x="1" y="45"/>
                      <a:pt x="1" y="70"/>
                    </a:cubicBezTo>
                    <a:cubicBezTo>
                      <a:pt x="31" y="100"/>
                      <a:pt x="62" y="100"/>
                      <a:pt x="92" y="100"/>
                    </a:cubicBezTo>
                    <a:lnTo>
                      <a:pt x="123" y="39"/>
                    </a:lnTo>
                    <a:cubicBezTo>
                      <a:pt x="123" y="39"/>
                      <a:pt x="153" y="9"/>
                      <a:pt x="92" y="9"/>
                    </a:cubicBezTo>
                    <a:cubicBezTo>
                      <a:pt x="75" y="3"/>
                      <a:pt x="61" y="1"/>
                      <a:pt x="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9" name="Google Shape;18169;p18"/>
              <p:cNvSpPr/>
              <p:nvPr/>
            </p:nvSpPr>
            <p:spPr>
              <a:xfrm>
                <a:off x="6972275" y="3650800"/>
                <a:ext cx="4600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06" extrusionOk="0">
                    <a:moveTo>
                      <a:pt x="92" y="0"/>
                    </a:moveTo>
                    <a:cubicBezTo>
                      <a:pt x="92" y="0"/>
                      <a:pt x="62" y="31"/>
                      <a:pt x="31" y="31"/>
                    </a:cubicBezTo>
                    <a:cubicBezTo>
                      <a:pt x="31" y="61"/>
                      <a:pt x="1" y="92"/>
                      <a:pt x="31" y="92"/>
                    </a:cubicBezTo>
                    <a:cubicBezTo>
                      <a:pt x="51" y="92"/>
                      <a:pt x="45" y="105"/>
                      <a:pt x="56" y="105"/>
                    </a:cubicBezTo>
                    <a:cubicBezTo>
                      <a:pt x="62" y="105"/>
                      <a:pt x="72" y="102"/>
                      <a:pt x="92" y="92"/>
                    </a:cubicBezTo>
                    <a:cubicBezTo>
                      <a:pt x="183" y="61"/>
                      <a:pt x="122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0" name="Google Shape;18170;p18"/>
              <p:cNvSpPr/>
              <p:nvPr/>
            </p:nvSpPr>
            <p:spPr>
              <a:xfrm>
                <a:off x="6719225" y="3582400"/>
                <a:ext cx="5350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" extrusionOk="0">
                    <a:moveTo>
                      <a:pt x="183" y="1"/>
                    </a:moveTo>
                    <a:lnTo>
                      <a:pt x="1" y="153"/>
                    </a:lnTo>
                    <a:lnTo>
                      <a:pt x="1" y="153"/>
                    </a:lnTo>
                    <a:lnTo>
                      <a:pt x="214" y="92"/>
                    </a:lnTo>
                    <a:lnTo>
                      <a:pt x="18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1" name="Google Shape;18171;p18"/>
              <p:cNvSpPr/>
              <p:nvPr/>
            </p:nvSpPr>
            <p:spPr>
              <a:xfrm>
                <a:off x="7062150" y="3474500"/>
                <a:ext cx="285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35" extrusionOk="0">
                    <a:moveTo>
                      <a:pt x="53" y="1"/>
                    </a:moveTo>
                    <a:cubicBezTo>
                      <a:pt x="53" y="31"/>
                      <a:pt x="23" y="1"/>
                      <a:pt x="23" y="62"/>
                    </a:cubicBezTo>
                    <a:cubicBezTo>
                      <a:pt x="1" y="106"/>
                      <a:pt x="27" y="134"/>
                      <a:pt x="55" y="134"/>
                    </a:cubicBezTo>
                    <a:cubicBezTo>
                      <a:pt x="65" y="134"/>
                      <a:pt x="75" y="130"/>
                      <a:pt x="84" y="122"/>
                    </a:cubicBezTo>
                    <a:cubicBezTo>
                      <a:pt x="114" y="122"/>
                      <a:pt x="114" y="92"/>
                      <a:pt x="114" y="62"/>
                    </a:cubicBezTo>
                    <a:lnTo>
                      <a:pt x="5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2" name="Google Shape;18172;p18"/>
              <p:cNvSpPr/>
              <p:nvPr/>
            </p:nvSpPr>
            <p:spPr>
              <a:xfrm>
                <a:off x="7091575" y="3568725"/>
                <a:ext cx="382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153" h="92" extrusionOk="0">
                    <a:moveTo>
                      <a:pt x="92" y="1"/>
                    </a:moveTo>
                    <a:cubicBezTo>
                      <a:pt x="1" y="1"/>
                      <a:pt x="1" y="62"/>
                      <a:pt x="1" y="92"/>
                    </a:cubicBezTo>
                    <a:lnTo>
                      <a:pt x="62" y="92"/>
                    </a:lnTo>
                    <a:lnTo>
                      <a:pt x="122" y="62"/>
                    </a:lnTo>
                    <a:cubicBezTo>
                      <a:pt x="122" y="31"/>
                      <a:pt x="153" y="3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3" name="Google Shape;18173;p18"/>
              <p:cNvSpPr/>
              <p:nvPr/>
            </p:nvSpPr>
            <p:spPr>
              <a:xfrm>
                <a:off x="6850700" y="3567200"/>
                <a:ext cx="6100" cy="99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397" extrusionOk="0">
                    <a:moveTo>
                      <a:pt x="213" y="1"/>
                    </a:moveTo>
                    <a:cubicBezTo>
                      <a:pt x="92" y="92"/>
                      <a:pt x="0" y="244"/>
                      <a:pt x="31" y="396"/>
                    </a:cubicBezTo>
                    <a:cubicBezTo>
                      <a:pt x="152" y="305"/>
                      <a:pt x="244" y="153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4" name="Google Shape;18174;p18"/>
              <p:cNvSpPr/>
              <p:nvPr/>
            </p:nvSpPr>
            <p:spPr>
              <a:xfrm>
                <a:off x="6868175" y="3340775"/>
                <a:ext cx="3075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22" extrusionOk="0">
                    <a:moveTo>
                      <a:pt x="61" y="0"/>
                    </a:moveTo>
                    <a:cubicBezTo>
                      <a:pt x="31" y="30"/>
                      <a:pt x="1" y="30"/>
                      <a:pt x="1" y="61"/>
                    </a:cubicBezTo>
                    <a:cubicBezTo>
                      <a:pt x="1" y="61"/>
                      <a:pt x="31" y="91"/>
                      <a:pt x="31" y="122"/>
                    </a:cubicBezTo>
                    <a:lnTo>
                      <a:pt x="122" y="30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5" name="Google Shape;18175;p18"/>
              <p:cNvSpPr/>
              <p:nvPr/>
            </p:nvSpPr>
            <p:spPr>
              <a:xfrm>
                <a:off x="7025475" y="3565700"/>
                <a:ext cx="3050" cy="305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22" extrusionOk="0">
                    <a:moveTo>
                      <a:pt x="61" y="0"/>
                    </a:moveTo>
                    <a:cubicBezTo>
                      <a:pt x="61" y="8"/>
                      <a:pt x="59" y="10"/>
                      <a:pt x="56" y="10"/>
                    </a:cubicBezTo>
                    <a:cubicBezTo>
                      <a:pt x="54" y="10"/>
                      <a:pt x="50" y="8"/>
                      <a:pt x="46" y="8"/>
                    </a:cubicBezTo>
                    <a:cubicBezTo>
                      <a:pt x="38" y="8"/>
                      <a:pt x="31" y="15"/>
                      <a:pt x="31" y="61"/>
                    </a:cubicBezTo>
                    <a:cubicBezTo>
                      <a:pt x="0" y="122"/>
                      <a:pt x="61" y="122"/>
                      <a:pt x="92" y="122"/>
                    </a:cubicBezTo>
                    <a:cubicBezTo>
                      <a:pt x="122" y="122"/>
                      <a:pt x="122" y="91"/>
                      <a:pt x="122" y="61"/>
                    </a:cubicBezTo>
                    <a:lnTo>
                      <a:pt x="6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6" name="Google Shape;18176;p18"/>
              <p:cNvSpPr/>
              <p:nvPr/>
            </p:nvSpPr>
            <p:spPr>
              <a:xfrm>
                <a:off x="6758000" y="3340950"/>
                <a:ext cx="382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5" extrusionOk="0">
                    <a:moveTo>
                      <a:pt x="76" y="1"/>
                    </a:moveTo>
                    <a:cubicBezTo>
                      <a:pt x="61" y="1"/>
                      <a:pt x="46" y="8"/>
                      <a:pt x="31" y="23"/>
                    </a:cubicBezTo>
                    <a:cubicBezTo>
                      <a:pt x="0" y="54"/>
                      <a:pt x="0" y="115"/>
                      <a:pt x="91" y="115"/>
                    </a:cubicBezTo>
                    <a:cubicBezTo>
                      <a:pt x="91" y="115"/>
                      <a:pt x="122" y="54"/>
                      <a:pt x="152" y="54"/>
                    </a:cubicBezTo>
                    <a:cubicBezTo>
                      <a:pt x="122" y="23"/>
                      <a:pt x="122" y="23"/>
                      <a:pt x="122" y="23"/>
                    </a:cubicBezTo>
                    <a:cubicBezTo>
                      <a:pt x="107" y="8"/>
                      <a:pt x="91" y="1"/>
                      <a:pt x="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7" name="Google Shape;18177;p18"/>
              <p:cNvSpPr/>
              <p:nvPr/>
            </p:nvSpPr>
            <p:spPr>
              <a:xfrm>
                <a:off x="7119325" y="3554100"/>
                <a:ext cx="5725" cy="367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47" extrusionOk="0">
                    <a:moveTo>
                      <a:pt x="80" y="1"/>
                    </a:moveTo>
                    <a:cubicBezTo>
                      <a:pt x="31" y="1"/>
                      <a:pt x="0" y="23"/>
                      <a:pt x="46" y="130"/>
                    </a:cubicBezTo>
                    <a:cubicBezTo>
                      <a:pt x="52" y="141"/>
                      <a:pt x="61" y="146"/>
                      <a:pt x="72" y="146"/>
                    </a:cubicBezTo>
                    <a:cubicBezTo>
                      <a:pt x="119" y="146"/>
                      <a:pt x="204" y="57"/>
                      <a:pt x="228" y="8"/>
                    </a:cubicBezTo>
                    <a:lnTo>
                      <a:pt x="228" y="8"/>
                    </a:lnTo>
                    <a:cubicBezTo>
                      <a:pt x="221" y="12"/>
                      <a:pt x="211" y="13"/>
                      <a:pt x="199" y="13"/>
                    </a:cubicBezTo>
                    <a:cubicBezTo>
                      <a:pt x="165" y="13"/>
                      <a:pt x="117" y="1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8" name="Google Shape;18178;p18"/>
              <p:cNvSpPr/>
              <p:nvPr/>
            </p:nvSpPr>
            <p:spPr>
              <a:xfrm>
                <a:off x="6587775" y="3467675"/>
                <a:ext cx="762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172" extrusionOk="0">
                    <a:moveTo>
                      <a:pt x="1" y="0"/>
                    </a:moveTo>
                    <a:cubicBezTo>
                      <a:pt x="48" y="110"/>
                      <a:pt x="103" y="171"/>
                      <a:pt x="158" y="171"/>
                    </a:cubicBezTo>
                    <a:cubicBezTo>
                      <a:pt x="209" y="171"/>
                      <a:pt x="260" y="118"/>
                      <a:pt x="3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9" name="Google Shape;18179;p18"/>
              <p:cNvSpPr/>
              <p:nvPr/>
            </p:nvSpPr>
            <p:spPr>
              <a:xfrm>
                <a:off x="6685050" y="3405350"/>
                <a:ext cx="4575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06" extrusionOk="0">
                    <a:moveTo>
                      <a:pt x="91" y="1"/>
                    </a:moveTo>
                    <a:cubicBezTo>
                      <a:pt x="61" y="1"/>
                      <a:pt x="61" y="31"/>
                      <a:pt x="31" y="31"/>
                    </a:cubicBezTo>
                    <a:cubicBezTo>
                      <a:pt x="31" y="31"/>
                      <a:pt x="0" y="92"/>
                      <a:pt x="31" y="92"/>
                    </a:cubicBezTo>
                    <a:cubicBezTo>
                      <a:pt x="31" y="92"/>
                      <a:pt x="17" y="105"/>
                      <a:pt x="35" y="105"/>
                    </a:cubicBezTo>
                    <a:cubicBezTo>
                      <a:pt x="44" y="105"/>
                      <a:pt x="61" y="102"/>
                      <a:pt x="91" y="92"/>
                    </a:cubicBezTo>
                    <a:cubicBezTo>
                      <a:pt x="183" y="62"/>
                      <a:pt x="122" y="1"/>
                      <a:pt x="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0" name="Google Shape;18180;p18"/>
              <p:cNvSpPr/>
              <p:nvPr/>
            </p:nvSpPr>
            <p:spPr>
              <a:xfrm>
                <a:off x="6750400" y="3549725"/>
                <a:ext cx="532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96" extrusionOk="0">
                    <a:moveTo>
                      <a:pt x="31" y="1"/>
                    </a:moveTo>
                    <a:lnTo>
                      <a:pt x="31" y="1"/>
                    </a:lnTo>
                    <a:cubicBezTo>
                      <a:pt x="83" y="53"/>
                      <a:pt x="0" y="195"/>
                      <a:pt x="92" y="195"/>
                    </a:cubicBezTo>
                    <a:cubicBezTo>
                      <a:pt x="107" y="195"/>
                      <a:pt x="127" y="192"/>
                      <a:pt x="152" y="183"/>
                    </a:cubicBezTo>
                    <a:cubicBezTo>
                      <a:pt x="213" y="153"/>
                      <a:pt x="122" y="3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1" name="Google Shape;18181;p18"/>
              <p:cNvSpPr/>
              <p:nvPr/>
            </p:nvSpPr>
            <p:spPr>
              <a:xfrm>
                <a:off x="6837025" y="3326325"/>
                <a:ext cx="535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66" extrusionOk="0">
                    <a:moveTo>
                      <a:pt x="213" y="1"/>
                    </a:moveTo>
                    <a:cubicBezTo>
                      <a:pt x="91" y="61"/>
                      <a:pt x="0" y="213"/>
                      <a:pt x="31" y="365"/>
                    </a:cubicBezTo>
                    <a:lnTo>
                      <a:pt x="213" y="365"/>
                    </a:lnTo>
                    <a:lnTo>
                      <a:pt x="21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2" name="Google Shape;18182;p18"/>
              <p:cNvSpPr/>
              <p:nvPr/>
            </p:nvSpPr>
            <p:spPr>
              <a:xfrm>
                <a:off x="7034600" y="3510975"/>
                <a:ext cx="3050" cy="3075"/>
              </a:xfrm>
              <a:custGeom>
                <a:avLst/>
                <a:gdLst/>
                <a:ahLst/>
                <a:cxnLst/>
                <a:rect l="l" t="t" r="r" b="b"/>
                <a:pathLst>
                  <a:path w="122" h="123" extrusionOk="0">
                    <a:moveTo>
                      <a:pt x="61" y="1"/>
                    </a:moveTo>
                    <a:cubicBezTo>
                      <a:pt x="61" y="31"/>
                      <a:pt x="31" y="1"/>
                      <a:pt x="31" y="61"/>
                    </a:cubicBezTo>
                    <a:cubicBezTo>
                      <a:pt x="0" y="122"/>
                      <a:pt x="61" y="122"/>
                      <a:pt x="91" y="122"/>
                    </a:cubicBezTo>
                    <a:cubicBezTo>
                      <a:pt x="122" y="122"/>
                      <a:pt x="122" y="92"/>
                      <a:pt x="122" y="61"/>
                    </a:cubicBez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3" name="Google Shape;18183;p18"/>
              <p:cNvSpPr/>
              <p:nvPr/>
            </p:nvSpPr>
            <p:spPr>
              <a:xfrm>
                <a:off x="6683525" y="3321775"/>
                <a:ext cx="382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83" extrusionOk="0">
                    <a:moveTo>
                      <a:pt x="0" y="0"/>
                    </a:moveTo>
                    <a:cubicBezTo>
                      <a:pt x="0" y="91"/>
                      <a:pt x="61" y="152"/>
                      <a:pt x="152" y="18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4" name="Google Shape;18184;p18"/>
              <p:cNvSpPr/>
              <p:nvPr/>
            </p:nvSpPr>
            <p:spPr>
              <a:xfrm>
                <a:off x="6894775" y="3513250"/>
                <a:ext cx="2300" cy="1550"/>
              </a:xfrm>
              <a:custGeom>
                <a:avLst/>
                <a:gdLst/>
                <a:ahLst/>
                <a:cxnLst/>
                <a:rect l="l" t="t" r="r" b="b"/>
                <a:pathLst>
                  <a:path w="92" h="62" extrusionOk="0">
                    <a:moveTo>
                      <a:pt x="92" y="1"/>
                    </a:moveTo>
                    <a:cubicBezTo>
                      <a:pt x="0" y="31"/>
                      <a:pt x="31" y="62"/>
                      <a:pt x="31" y="62"/>
                    </a:cubicBezTo>
                    <a:cubicBezTo>
                      <a:pt x="31" y="62"/>
                      <a:pt x="92" y="3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5" name="Google Shape;18185;p18"/>
              <p:cNvSpPr/>
              <p:nvPr/>
            </p:nvSpPr>
            <p:spPr>
              <a:xfrm>
                <a:off x="6596125" y="3385600"/>
                <a:ext cx="460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83" extrusionOk="0">
                    <a:moveTo>
                      <a:pt x="183" y="0"/>
                    </a:moveTo>
                    <a:lnTo>
                      <a:pt x="1" y="183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6" name="Google Shape;18186;p18"/>
              <p:cNvSpPr/>
              <p:nvPr/>
            </p:nvSpPr>
            <p:spPr>
              <a:xfrm>
                <a:off x="6846900" y="3435750"/>
                <a:ext cx="4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83" extrusionOk="0">
                    <a:moveTo>
                      <a:pt x="183" y="183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7" name="Google Shape;18187;p18"/>
              <p:cNvSpPr/>
              <p:nvPr/>
            </p:nvSpPr>
            <p:spPr>
              <a:xfrm>
                <a:off x="6810425" y="3381050"/>
                <a:ext cx="45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5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91"/>
                      <a:pt x="92" y="152"/>
                      <a:pt x="183" y="15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8" name="Google Shape;18188;p18"/>
              <p:cNvSpPr/>
              <p:nvPr/>
            </p:nvSpPr>
            <p:spPr>
              <a:xfrm>
                <a:off x="6609800" y="3394725"/>
                <a:ext cx="460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83" extrusionOk="0">
                    <a:moveTo>
                      <a:pt x="1" y="183"/>
                    </a:moveTo>
                    <a:lnTo>
                      <a:pt x="18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9" name="Google Shape;18189;p18"/>
              <p:cNvSpPr/>
              <p:nvPr/>
            </p:nvSpPr>
            <p:spPr>
              <a:xfrm>
                <a:off x="6792175" y="3449425"/>
                <a:ext cx="76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27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1" y="122"/>
                      <a:pt x="1" y="274"/>
                      <a:pt x="244" y="274"/>
                    </a:cubicBezTo>
                    <a:cubicBezTo>
                      <a:pt x="275" y="274"/>
                      <a:pt x="275" y="244"/>
                      <a:pt x="305" y="213"/>
                    </a:cubicBezTo>
                    <a:cubicBezTo>
                      <a:pt x="305" y="1"/>
                      <a:pt x="153" y="3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90" name="Google Shape;18190;p18"/>
              <p:cNvSpPr/>
              <p:nvPr/>
            </p:nvSpPr>
            <p:spPr>
              <a:xfrm>
                <a:off x="6919100" y="3615075"/>
                <a:ext cx="144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670" extrusionOk="0">
                    <a:moveTo>
                      <a:pt x="304" y="1"/>
                    </a:moveTo>
                    <a:cubicBezTo>
                      <a:pt x="243" y="1"/>
                      <a:pt x="182" y="1"/>
                      <a:pt x="122" y="31"/>
                    </a:cubicBezTo>
                    <a:cubicBezTo>
                      <a:pt x="0" y="153"/>
                      <a:pt x="0" y="366"/>
                      <a:pt x="122" y="518"/>
                    </a:cubicBezTo>
                    <a:cubicBezTo>
                      <a:pt x="182" y="609"/>
                      <a:pt x="304" y="609"/>
                      <a:pt x="395" y="670"/>
                    </a:cubicBezTo>
                    <a:cubicBezTo>
                      <a:pt x="426" y="578"/>
                      <a:pt x="486" y="518"/>
                      <a:pt x="517" y="426"/>
                    </a:cubicBezTo>
                    <a:cubicBezTo>
                      <a:pt x="578" y="244"/>
                      <a:pt x="486" y="62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6802329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8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192" name="Google Shape;18192;p1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502400" y="1983300"/>
            <a:ext cx="7212899" cy="51032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8193" name="Google Shape;18193;p1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 flipH="1">
            <a:off x="-184767" y="-307900"/>
            <a:ext cx="6763365" cy="4785267"/>
          </a:xfrm>
          <a:prstGeom prst="rect">
            <a:avLst/>
          </a:prstGeom>
          <a:noFill/>
          <a:ln>
            <a:noFill/>
          </a:ln>
        </p:spPr>
      </p:pic>
      <p:sp>
        <p:nvSpPr>
          <p:cNvPr id="18194" name="Google Shape;18194;p19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8195" name="Google Shape;18195;p19"/>
          <p:cNvGrpSpPr/>
          <p:nvPr/>
        </p:nvGrpSpPr>
        <p:grpSpPr>
          <a:xfrm rot="738893">
            <a:off x="5284877" y="5879793"/>
            <a:ext cx="3651408" cy="2279208"/>
            <a:chOff x="2546800" y="2672025"/>
            <a:chExt cx="1491550" cy="931025"/>
          </a:xfrm>
        </p:grpSpPr>
        <p:sp>
          <p:nvSpPr>
            <p:cNvPr id="18196" name="Google Shape;18196;p19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97" name="Google Shape;18197;p19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98" name="Google Shape;18198;p19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99" name="Google Shape;18199;p19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0" name="Google Shape;18200;p19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1" name="Google Shape;18201;p19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2" name="Google Shape;18202;p19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3" name="Google Shape;18203;p19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4" name="Google Shape;18204;p19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5" name="Google Shape;18205;p19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6" name="Google Shape;18206;p19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7" name="Google Shape;18207;p19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8" name="Google Shape;18208;p19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9" name="Google Shape;18209;p19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0" name="Google Shape;18210;p19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1" name="Google Shape;18211;p19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2" name="Google Shape;18212;p19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3" name="Google Shape;18213;p19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4" name="Google Shape;18214;p19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5" name="Google Shape;18215;p19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6" name="Google Shape;18216;p19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7" name="Google Shape;18217;p19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8" name="Google Shape;18218;p19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9" name="Google Shape;18219;p19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0" name="Google Shape;18220;p19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1" name="Google Shape;18221;p19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2" name="Google Shape;18222;p19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3" name="Google Shape;18223;p19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4" name="Google Shape;18224;p19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5" name="Google Shape;18225;p19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6" name="Google Shape;18226;p19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7" name="Google Shape;18227;p19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8" name="Google Shape;18228;p19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9" name="Google Shape;18229;p19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0" name="Google Shape;18230;p19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1" name="Google Shape;18231;p19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2" name="Google Shape;18232;p19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3" name="Google Shape;18233;p19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4" name="Google Shape;18234;p19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5" name="Google Shape;18235;p19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6" name="Google Shape;18236;p19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7" name="Google Shape;18237;p19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8" name="Google Shape;18238;p19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9" name="Google Shape;18239;p19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0" name="Google Shape;18240;p19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1" name="Google Shape;18241;p19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2" name="Google Shape;18242;p19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3" name="Google Shape;18243;p19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4" name="Google Shape;18244;p19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5" name="Google Shape;18245;p19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6" name="Google Shape;18246;p19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7" name="Google Shape;18247;p19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8" name="Google Shape;18248;p19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9" name="Google Shape;18249;p19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0" name="Google Shape;18250;p19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1" name="Google Shape;18251;p19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2" name="Google Shape;18252;p19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3" name="Google Shape;18253;p19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4" name="Google Shape;18254;p19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5" name="Google Shape;18255;p19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6" name="Google Shape;18256;p19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7" name="Google Shape;18257;p19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8" name="Google Shape;18258;p19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9" name="Google Shape;18259;p19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0" name="Google Shape;18260;p19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1" name="Google Shape;18261;p19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2" name="Google Shape;18262;p19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3" name="Google Shape;18263;p19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4" name="Google Shape;18264;p19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5" name="Google Shape;18265;p19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6" name="Google Shape;18266;p19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7" name="Google Shape;18267;p19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8" name="Google Shape;18268;p19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9" name="Google Shape;18269;p19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0" name="Google Shape;18270;p19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1" name="Google Shape;18271;p19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2" name="Google Shape;18272;p19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3" name="Google Shape;18273;p19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4" name="Google Shape;18274;p19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5" name="Google Shape;18275;p19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6" name="Google Shape;18276;p19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7" name="Google Shape;18277;p19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8" name="Google Shape;18278;p19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9" name="Google Shape;18279;p19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0" name="Google Shape;18280;p19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1" name="Google Shape;18281;p19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2" name="Google Shape;18282;p19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3" name="Google Shape;18283;p19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4" name="Google Shape;18284;p19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5" name="Google Shape;18285;p19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6" name="Google Shape;18286;p19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7" name="Google Shape;18287;p19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8" name="Google Shape;18288;p19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9" name="Google Shape;18289;p19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0" name="Google Shape;18290;p19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1" name="Google Shape;18291;p19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2" name="Google Shape;18292;p19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3" name="Google Shape;18293;p19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4" name="Google Shape;18294;p19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5" name="Google Shape;18295;p19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6" name="Google Shape;18296;p19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7" name="Google Shape;18297;p19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8" name="Google Shape;18298;p19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9" name="Google Shape;18299;p19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0" name="Google Shape;18300;p19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1" name="Google Shape;18301;p19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2" name="Google Shape;18302;p19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3" name="Google Shape;18303;p19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4" name="Google Shape;18304;p19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5" name="Google Shape;18305;p19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6" name="Google Shape;18306;p19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7" name="Google Shape;18307;p19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8" name="Google Shape;18308;p19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9" name="Google Shape;18309;p19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0" name="Google Shape;18310;p19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1" name="Google Shape;18311;p19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2" name="Google Shape;18312;p19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3" name="Google Shape;18313;p19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4" name="Google Shape;18314;p19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5" name="Google Shape;18315;p19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6" name="Google Shape;18316;p19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7" name="Google Shape;18317;p19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8" name="Google Shape;18318;p19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9" name="Google Shape;18319;p19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0" name="Google Shape;18320;p19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1" name="Google Shape;18321;p19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2" name="Google Shape;18322;p19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3" name="Google Shape;18323;p19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4" name="Google Shape;18324;p19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5" name="Google Shape;18325;p19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6" name="Google Shape;18326;p19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7" name="Google Shape;18327;p19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8" name="Google Shape;18328;p19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9" name="Google Shape;18329;p19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0" name="Google Shape;18330;p19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1" name="Google Shape;18331;p19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2" name="Google Shape;18332;p19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3" name="Google Shape;18333;p19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4" name="Google Shape;18334;p19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5" name="Google Shape;18335;p19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6" name="Google Shape;18336;p19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7" name="Google Shape;18337;p19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8" name="Google Shape;18338;p19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9" name="Google Shape;18339;p19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0" name="Google Shape;18340;p19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1" name="Google Shape;18341;p19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2" name="Google Shape;18342;p19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3" name="Google Shape;18343;p19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4" name="Google Shape;18344;p19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5" name="Google Shape;18345;p19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6" name="Google Shape;18346;p19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7" name="Google Shape;18347;p19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8" name="Google Shape;18348;p19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9" name="Google Shape;18349;p19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0" name="Google Shape;18350;p19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1" name="Google Shape;18351;p19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2" name="Google Shape;18352;p19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3" name="Google Shape;18353;p19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4" name="Google Shape;18354;p19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5" name="Google Shape;18355;p19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6" name="Google Shape;18356;p19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7" name="Google Shape;18357;p19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8" name="Google Shape;18358;p19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9" name="Google Shape;18359;p19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0" name="Google Shape;18360;p19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1" name="Google Shape;18361;p19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2" name="Google Shape;18362;p19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3" name="Google Shape;18363;p19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4" name="Google Shape;18364;p19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5" name="Google Shape;18365;p19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6" name="Google Shape;18366;p19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7" name="Google Shape;18367;p19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8" name="Google Shape;18368;p19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9" name="Google Shape;18369;p19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0" name="Google Shape;18370;p19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1" name="Google Shape;18371;p19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2" name="Google Shape;18372;p19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3" name="Google Shape;18373;p19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4" name="Google Shape;18374;p19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5" name="Google Shape;18375;p19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6" name="Google Shape;18376;p19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7" name="Google Shape;18377;p19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8" name="Google Shape;18378;p19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9" name="Google Shape;18379;p19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0" name="Google Shape;18380;p19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1" name="Google Shape;18381;p19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2" name="Google Shape;18382;p19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3" name="Google Shape;18383;p19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4" name="Google Shape;18384;p19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5" name="Google Shape;18385;p19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6" name="Google Shape;18386;p19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7" name="Google Shape;18387;p19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8" name="Google Shape;18388;p19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9" name="Google Shape;18389;p19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0" name="Google Shape;18390;p19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1" name="Google Shape;18391;p19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2" name="Google Shape;18392;p19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3" name="Google Shape;18393;p19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4" name="Google Shape;18394;p19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5" name="Google Shape;18395;p19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6" name="Google Shape;18396;p19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7" name="Google Shape;18397;p19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8" name="Google Shape;18398;p19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9" name="Google Shape;18399;p19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0" name="Google Shape;18400;p19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1" name="Google Shape;18401;p19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2" name="Google Shape;18402;p19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3" name="Google Shape;18403;p19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4" name="Google Shape;18404;p19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5" name="Google Shape;18405;p19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6" name="Google Shape;18406;p19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7" name="Google Shape;18407;p19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8" name="Google Shape;18408;p19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9" name="Google Shape;18409;p19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0" name="Google Shape;18410;p19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1" name="Google Shape;18411;p19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2" name="Google Shape;18412;p19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3" name="Google Shape;18413;p19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4" name="Google Shape;18414;p19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5" name="Google Shape;18415;p19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6" name="Google Shape;18416;p19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7" name="Google Shape;18417;p19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8" name="Google Shape;18418;p19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9" name="Google Shape;18419;p19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0" name="Google Shape;18420;p19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1" name="Google Shape;18421;p19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2" name="Google Shape;18422;p19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3" name="Google Shape;18423;p19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4" name="Google Shape;18424;p19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5" name="Google Shape;18425;p19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6" name="Google Shape;18426;p19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7" name="Google Shape;18427;p19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8" name="Google Shape;18428;p19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9" name="Google Shape;18429;p19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0" name="Google Shape;18430;p19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1" name="Google Shape;18431;p19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2" name="Google Shape;18432;p19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3" name="Google Shape;18433;p19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4" name="Google Shape;18434;p19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5" name="Google Shape;18435;p19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6" name="Google Shape;18436;p19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7" name="Google Shape;18437;p19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8" name="Google Shape;18438;p19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9" name="Google Shape;18439;p19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0" name="Google Shape;18440;p19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1" name="Google Shape;18441;p19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2" name="Google Shape;18442;p19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3" name="Google Shape;18443;p19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4" name="Google Shape;18444;p19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5" name="Google Shape;18445;p19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6" name="Google Shape;18446;p19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7" name="Google Shape;18447;p19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8" name="Google Shape;18448;p19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9" name="Google Shape;18449;p19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0" name="Google Shape;18450;p19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1" name="Google Shape;18451;p19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2" name="Google Shape;18452;p19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3" name="Google Shape;18453;p19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4" name="Google Shape;18454;p19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5" name="Google Shape;18455;p19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6" name="Google Shape;18456;p19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7" name="Google Shape;18457;p19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8" name="Google Shape;18458;p19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9" name="Google Shape;18459;p19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0" name="Google Shape;18460;p19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1" name="Google Shape;18461;p19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2" name="Google Shape;18462;p19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3" name="Google Shape;18463;p19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4" name="Google Shape;18464;p19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5" name="Google Shape;18465;p19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6" name="Google Shape;18466;p19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7" name="Google Shape;18467;p19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8" name="Google Shape;18468;p19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9" name="Google Shape;18469;p19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0" name="Google Shape;18470;p19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1" name="Google Shape;18471;p19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2" name="Google Shape;18472;p19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3" name="Google Shape;18473;p19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4" name="Google Shape;18474;p19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5" name="Google Shape;18475;p19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6" name="Google Shape;18476;p19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7" name="Google Shape;18477;p19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8" name="Google Shape;18478;p19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9" name="Google Shape;18479;p19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0" name="Google Shape;18480;p19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1" name="Google Shape;18481;p19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2" name="Google Shape;18482;p19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3" name="Google Shape;18483;p19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4" name="Google Shape;18484;p19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5" name="Google Shape;18485;p19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6" name="Google Shape;18486;p19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7" name="Google Shape;18487;p19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8" name="Google Shape;18488;p19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9" name="Google Shape;18489;p19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0" name="Google Shape;18490;p19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1" name="Google Shape;18491;p19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2" name="Google Shape;18492;p19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3" name="Google Shape;18493;p19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4" name="Google Shape;18494;p19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5" name="Google Shape;18495;p19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6" name="Google Shape;18496;p19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7" name="Google Shape;18497;p19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8" name="Google Shape;18498;p19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9" name="Google Shape;18499;p19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0" name="Google Shape;18500;p19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1" name="Google Shape;18501;p19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2" name="Google Shape;18502;p19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3" name="Google Shape;18503;p19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4" name="Google Shape;18504;p19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5" name="Google Shape;18505;p19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6" name="Google Shape;18506;p19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7" name="Google Shape;18507;p19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8" name="Google Shape;18508;p19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9" name="Google Shape;18509;p19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0" name="Google Shape;18510;p19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1" name="Google Shape;18511;p19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2" name="Google Shape;18512;p19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3" name="Google Shape;18513;p19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4" name="Google Shape;18514;p19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5" name="Google Shape;18515;p19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6" name="Google Shape;18516;p19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7" name="Google Shape;18517;p19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8" name="Google Shape;18518;p19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9" name="Google Shape;18519;p19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0" name="Google Shape;18520;p19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1" name="Google Shape;18521;p19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2" name="Google Shape;18522;p19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3" name="Google Shape;18523;p19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4" name="Google Shape;18524;p19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5" name="Google Shape;18525;p19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6" name="Google Shape;18526;p19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7" name="Google Shape;18527;p19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8" name="Google Shape;18528;p19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9" name="Google Shape;18529;p19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0" name="Google Shape;18530;p19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1" name="Google Shape;18531;p19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2" name="Google Shape;18532;p19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3" name="Google Shape;18533;p19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4" name="Google Shape;18534;p19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5" name="Google Shape;18535;p19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6" name="Google Shape;18536;p19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7" name="Google Shape;18537;p19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8" name="Google Shape;18538;p19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9" name="Google Shape;18539;p19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0" name="Google Shape;18540;p19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1" name="Google Shape;18541;p19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2" name="Google Shape;18542;p19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3" name="Google Shape;18543;p19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4" name="Google Shape;18544;p19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5" name="Google Shape;18545;p19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6" name="Google Shape;18546;p19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7" name="Google Shape;18547;p19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8" name="Google Shape;18548;p19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9" name="Google Shape;18549;p19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0" name="Google Shape;18550;p19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1" name="Google Shape;18551;p19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2" name="Google Shape;18552;p19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3" name="Google Shape;18553;p19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4" name="Google Shape;18554;p19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5" name="Google Shape;18555;p19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6" name="Google Shape;18556;p19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7" name="Google Shape;18557;p19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8" name="Google Shape;18558;p19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9" name="Google Shape;18559;p19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0" name="Google Shape;18560;p19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1" name="Google Shape;18561;p19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2" name="Google Shape;18562;p19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3" name="Google Shape;18563;p19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4" name="Google Shape;18564;p19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5" name="Google Shape;18565;p19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6" name="Google Shape;18566;p19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7" name="Google Shape;18567;p19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8" name="Google Shape;18568;p19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9" name="Google Shape;18569;p19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0" name="Google Shape;18570;p19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1" name="Google Shape;18571;p19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2" name="Google Shape;18572;p19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3" name="Google Shape;18573;p19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4" name="Google Shape;18574;p19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5" name="Google Shape;18575;p19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6" name="Google Shape;18576;p19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7" name="Google Shape;18577;p19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8" name="Google Shape;18578;p19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9" name="Google Shape;18579;p19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0" name="Google Shape;18580;p19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1" name="Google Shape;18581;p19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2" name="Google Shape;18582;p19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3" name="Google Shape;18583;p19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4" name="Google Shape;18584;p19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5" name="Google Shape;18585;p19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6" name="Google Shape;18586;p19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7" name="Google Shape;18587;p19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8" name="Google Shape;18588;p19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9" name="Google Shape;18589;p19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0" name="Google Shape;18590;p19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1" name="Google Shape;18591;p19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2" name="Google Shape;18592;p19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3" name="Google Shape;18593;p19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4" name="Google Shape;18594;p19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5" name="Google Shape;18595;p19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6" name="Google Shape;18596;p19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7" name="Google Shape;18597;p19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8" name="Google Shape;18598;p19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9" name="Google Shape;18599;p19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0" name="Google Shape;18600;p19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1" name="Google Shape;18601;p19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2" name="Google Shape;18602;p19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3" name="Google Shape;18603;p19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4" name="Google Shape;18604;p19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5" name="Google Shape;18605;p19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6" name="Google Shape;18606;p19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7" name="Google Shape;18607;p19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8" name="Google Shape;18608;p19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9" name="Google Shape;18609;p19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0" name="Google Shape;18610;p19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1" name="Google Shape;18611;p19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2" name="Google Shape;18612;p19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3" name="Google Shape;18613;p19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4" name="Google Shape;18614;p19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5" name="Google Shape;18615;p19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6" name="Google Shape;18616;p19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7" name="Google Shape;18617;p19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8" name="Google Shape;18618;p19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9" name="Google Shape;18619;p19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0" name="Google Shape;18620;p19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1" name="Google Shape;18621;p19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2" name="Google Shape;18622;p19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3" name="Google Shape;18623;p19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4" name="Google Shape;18624;p19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5" name="Google Shape;18625;p19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6" name="Google Shape;18626;p19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7" name="Google Shape;18627;p19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8" name="Google Shape;18628;p19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9" name="Google Shape;18629;p19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0" name="Google Shape;18630;p19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1" name="Google Shape;18631;p19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2" name="Google Shape;18632;p19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3" name="Google Shape;18633;p19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4" name="Google Shape;18634;p19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5" name="Google Shape;18635;p19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6" name="Google Shape;18636;p19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7" name="Google Shape;18637;p19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8" name="Google Shape;18638;p19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9" name="Google Shape;18639;p19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0" name="Google Shape;18640;p19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1" name="Google Shape;18641;p19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2" name="Google Shape;18642;p19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3" name="Google Shape;18643;p19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4" name="Google Shape;18644;p19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5" name="Google Shape;18645;p19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6" name="Google Shape;18646;p19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647" name="Google Shape;18647;p19"/>
          <p:cNvGrpSpPr/>
          <p:nvPr/>
        </p:nvGrpSpPr>
        <p:grpSpPr>
          <a:xfrm rot="-5400000" flipH="1">
            <a:off x="479154" y="185369"/>
            <a:ext cx="2120035" cy="2055831"/>
            <a:chOff x="4985925" y="2606900"/>
            <a:chExt cx="1108650" cy="1075075"/>
          </a:xfrm>
        </p:grpSpPr>
        <p:sp>
          <p:nvSpPr>
            <p:cNvPr id="18648" name="Google Shape;18648;p19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9" name="Google Shape;18649;p19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0" name="Google Shape;18650;p19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1" name="Google Shape;18651;p19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2" name="Google Shape;18652;p19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3" name="Google Shape;18653;p19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4" name="Google Shape;18654;p19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5" name="Google Shape;18655;p19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6" name="Google Shape;18656;p19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7" name="Google Shape;18657;p19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8" name="Google Shape;18658;p19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9" name="Google Shape;18659;p19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0" name="Google Shape;18660;p19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1" name="Google Shape;18661;p19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2" name="Google Shape;18662;p19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3" name="Google Shape;18663;p19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4" name="Google Shape;18664;p19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5" name="Google Shape;18665;p19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6" name="Google Shape;18666;p19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7" name="Google Shape;18667;p19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8" name="Google Shape;18668;p19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9" name="Google Shape;18669;p19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0" name="Google Shape;18670;p19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1" name="Google Shape;18671;p19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2" name="Google Shape;18672;p19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3" name="Google Shape;18673;p19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4" name="Google Shape;18674;p19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5" name="Google Shape;18675;p19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6" name="Google Shape;18676;p19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7" name="Google Shape;18677;p19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8" name="Google Shape;18678;p19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9" name="Google Shape;18679;p19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0" name="Google Shape;18680;p19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1" name="Google Shape;18681;p19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2" name="Google Shape;18682;p19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3" name="Google Shape;18683;p19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4" name="Google Shape;18684;p19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5" name="Google Shape;18685;p19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6" name="Google Shape;18686;p19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7" name="Google Shape;18687;p19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8" name="Google Shape;18688;p19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9" name="Google Shape;18689;p19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0" name="Google Shape;18690;p19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1" name="Google Shape;18691;p19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2" name="Google Shape;18692;p19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3" name="Google Shape;18693;p19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4" name="Google Shape;18694;p19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5" name="Google Shape;18695;p19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6" name="Google Shape;18696;p19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7" name="Google Shape;18697;p19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8" name="Google Shape;18698;p19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9" name="Google Shape;18699;p19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0" name="Google Shape;18700;p19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1" name="Google Shape;18701;p19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2" name="Google Shape;18702;p19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3" name="Google Shape;18703;p19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4" name="Google Shape;18704;p19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5" name="Google Shape;18705;p19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6" name="Google Shape;18706;p19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7" name="Google Shape;18707;p19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8" name="Google Shape;18708;p19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9" name="Google Shape;18709;p19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0" name="Google Shape;18710;p19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1" name="Google Shape;18711;p19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2" name="Google Shape;18712;p19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3" name="Google Shape;18713;p19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4" name="Google Shape;18714;p19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5" name="Google Shape;18715;p19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6" name="Google Shape;18716;p19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7" name="Google Shape;18717;p19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8" name="Google Shape;18718;p19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9" name="Google Shape;18719;p19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0" name="Google Shape;18720;p19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1" name="Google Shape;18721;p19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2" name="Google Shape;18722;p19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3" name="Google Shape;18723;p19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4" name="Google Shape;18724;p19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5" name="Google Shape;18725;p19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6" name="Google Shape;18726;p19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7" name="Google Shape;18727;p19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8" name="Google Shape;18728;p19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9" name="Google Shape;18729;p19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0" name="Google Shape;18730;p19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1" name="Google Shape;18731;p19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2" name="Google Shape;18732;p19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3" name="Google Shape;18733;p19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4" name="Google Shape;18734;p19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5" name="Google Shape;18735;p19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6" name="Google Shape;18736;p19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7" name="Google Shape;18737;p19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8" name="Google Shape;18738;p19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9" name="Google Shape;18739;p19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0" name="Google Shape;18740;p19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1" name="Google Shape;18741;p19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2" name="Google Shape;18742;p19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3" name="Google Shape;18743;p19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4" name="Google Shape;18744;p19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5" name="Google Shape;18745;p19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6" name="Google Shape;18746;p19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7" name="Google Shape;18747;p19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8" name="Google Shape;18748;p19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9" name="Google Shape;18749;p19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0" name="Google Shape;18750;p19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1" name="Google Shape;18751;p19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2" name="Google Shape;18752;p19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3" name="Google Shape;18753;p19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4" name="Google Shape;18754;p19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5" name="Google Shape;18755;p19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6" name="Google Shape;18756;p19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7" name="Google Shape;18757;p19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8" name="Google Shape;18758;p19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9" name="Google Shape;18759;p19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0" name="Google Shape;18760;p19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1" name="Google Shape;18761;p19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2" name="Google Shape;18762;p19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3" name="Google Shape;18763;p19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4" name="Google Shape;18764;p19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5" name="Google Shape;18765;p19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6" name="Google Shape;18766;p19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7" name="Google Shape;18767;p19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8" name="Google Shape;18768;p19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9" name="Google Shape;18769;p19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0" name="Google Shape;18770;p19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1" name="Google Shape;18771;p19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2" name="Google Shape;18772;p19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3" name="Google Shape;18773;p19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4" name="Google Shape;18774;p19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5" name="Google Shape;18775;p19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6" name="Google Shape;18776;p19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7" name="Google Shape;18777;p19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8" name="Google Shape;18778;p19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9" name="Google Shape;18779;p19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0" name="Google Shape;18780;p19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1" name="Google Shape;18781;p19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2" name="Google Shape;18782;p19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3" name="Google Shape;18783;p19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4" name="Google Shape;18784;p19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5" name="Google Shape;18785;p19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6" name="Google Shape;18786;p19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7" name="Google Shape;18787;p19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8" name="Google Shape;18788;p19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9" name="Google Shape;18789;p19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0" name="Google Shape;18790;p19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1" name="Google Shape;18791;p19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2" name="Google Shape;18792;p19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3" name="Google Shape;18793;p19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4" name="Google Shape;18794;p19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5" name="Google Shape;18795;p19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6" name="Google Shape;18796;p19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7" name="Google Shape;18797;p19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8" name="Google Shape;18798;p19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9" name="Google Shape;18799;p19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00" name="Google Shape;18800;p19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01" name="Google Shape;18801;p19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02" name="Google Shape;18802;p19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03" name="Google Shape;18803;p19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04" name="Google Shape;18804;p19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05" name="Google Shape;18805;p19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06" name="Google Shape;18806;p19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07" name="Google Shape;18807;p19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08" name="Google Shape;18808;p19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09" name="Google Shape;18809;p19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0" name="Google Shape;18810;p19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1" name="Google Shape;18811;p19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2" name="Google Shape;18812;p19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3" name="Google Shape;18813;p19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4" name="Google Shape;18814;p19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5" name="Google Shape;18815;p19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6" name="Google Shape;18816;p19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7" name="Google Shape;18817;p19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8" name="Google Shape;18818;p19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9" name="Google Shape;18819;p19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0" name="Google Shape;18820;p19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1" name="Google Shape;18821;p19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2" name="Google Shape;18822;p19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3" name="Google Shape;18823;p19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4" name="Google Shape;18824;p19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5" name="Google Shape;18825;p19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6" name="Google Shape;18826;p19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7" name="Google Shape;18827;p19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8" name="Google Shape;18828;p19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9" name="Google Shape;18829;p19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0" name="Google Shape;18830;p19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1" name="Google Shape;18831;p19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2" name="Google Shape;18832;p19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3" name="Google Shape;18833;p19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4" name="Google Shape;18834;p19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5" name="Google Shape;18835;p19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6" name="Google Shape;18836;p19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7" name="Google Shape;18837;p19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8" name="Google Shape;18838;p19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9" name="Google Shape;18839;p19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0" name="Google Shape;18840;p19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1" name="Google Shape;18841;p19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2" name="Google Shape;18842;p19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3" name="Google Shape;18843;p19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4" name="Google Shape;18844;p19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5" name="Google Shape;18845;p19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6" name="Google Shape;18846;p19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7" name="Google Shape;18847;p19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8" name="Google Shape;18848;p19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9" name="Google Shape;18849;p19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0" name="Google Shape;18850;p19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1" name="Google Shape;18851;p19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2" name="Google Shape;18852;p19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3" name="Google Shape;18853;p19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4" name="Google Shape;18854;p19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855" name="Google Shape;18855;p19"/>
          <p:cNvGrpSpPr/>
          <p:nvPr/>
        </p:nvGrpSpPr>
        <p:grpSpPr>
          <a:xfrm>
            <a:off x="11231988" y="2967802"/>
            <a:ext cx="2120035" cy="2055831"/>
            <a:chOff x="4985925" y="2606900"/>
            <a:chExt cx="1108650" cy="1075075"/>
          </a:xfrm>
        </p:grpSpPr>
        <p:sp>
          <p:nvSpPr>
            <p:cNvPr id="18856" name="Google Shape;18856;p19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7" name="Google Shape;18857;p19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8" name="Google Shape;18858;p19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9" name="Google Shape;18859;p19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0" name="Google Shape;18860;p19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1" name="Google Shape;18861;p19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2" name="Google Shape;18862;p19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3" name="Google Shape;18863;p19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4" name="Google Shape;18864;p19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5" name="Google Shape;18865;p19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6" name="Google Shape;18866;p19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7" name="Google Shape;18867;p19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8" name="Google Shape;18868;p19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9" name="Google Shape;18869;p19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0" name="Google Shape;18870;p19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1" name="Google Shape;18871;p19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2" name="Google Shape;18872;p19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3" name="Google Shape;18873;p19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4" name="Google Shape;18874;p19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5" name="Google Shape;18875;p19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6" name="Google Shape;18876;p19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7" name="Google Shape;18877;p19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8" name="Google Shape;18878;p19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9" name="Google Shape;18879;p19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0" name="Google Shape;18880;p19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1" name="Google Shape;18881;p19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2" name="Google Shape;18882;p19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3" name="Google Shape;18883;p19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4" name="Google Shape;18884;p19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5" name="Google Shape;18885;p19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6" name="Google Shape;18886;p19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7" name="Google Shape;18887;p19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8" name="Google Shape;18888;p19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9" name="Google Shape;18889;p19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0" name="Google Shape;18890;p19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1" name="Google Shape;18891;p19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2" name="Google Shape;18892;p19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3" name="Google Shape;18893;p19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4" name="Google Shape;18894;p19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5" name="Google Shape;18895;p19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6" name="Google Shape;18896;p19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7" name="Google Shape;18897;p19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8" name="Google Shape;18898;p19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9" name="Google Shape;18899;p19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0" name="Google Shape;18900;p19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1" name="Google Shape;18901;p19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2" name="Google Shape;18902;p19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3" name="Google Shape;18903;p19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4" name="Google Shape;18904;p19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5" name="Google Shape;18905;p19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6" name="Google Shape;18906;p19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7" name="Google Shape;18907;p19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8" name="Google Shape;18908;p19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9" name="Google Shape;18909;p19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0" name="Google Shape;18910;p19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1" name="Google Shape;18911;p19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2" name="Google Shape;18912;p19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3" name="Google Shape;18913;p19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4" name="Google Shape;18914;p19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5" name="Google Shape;18915;p19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6" name="Google Shape;18916;p19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7" name="Google Shape;18917;p19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8" name="Google Shape;18918;p19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9" name="Google Shape;18919;p19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0" name="Google Shape;18920;p19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1" name="Google Shape;18921;p19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2" name="Google Shape;18922;p19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3" name="Google Shape;18923;p19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4" name="Google Shape;18924;p19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5" name="Google Shape;18925;p19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6" name="Google Shape;18926;p19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7" name="Google Shape;18927;p19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8" name="Google Shape;18928;p19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9" name="Google Shape;18929;p19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0" name="Google Shape;18930;p19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1" name="Google Shape;18931;p19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2" name="Google Shape;18932;p19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3" name="Google Shape;18933;p19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4" name="Google Shape;18934;p19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5" name="Google Shape;18935;p19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6" name="Google Shape;18936;p19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7" name="Google Shape;18937;p19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8" name="Google Shape;18938;p19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9" name="Google Shape;18939;p19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0" name="Google Shape;18940;p19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1" name="Google Shape;18941;p19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2" name="Google Shape;18942;p19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3" name="Google Shape;18943;p19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4" name="Google Shape;18944;p19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5" name="Google Shape;18945;p19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6" name="Google Shape;18946;p19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7" name="Google Shape;18947;p19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8" name="Google Shape;18948;p19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9" name="Google Shape;18949;p19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0" name="Google Shape;18950;p19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1" name="Google Shape;18951;p19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2" name="Google Shape;18952;p19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3" name="Google Shape;18953;p19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4" name="Google Shape;18954;p19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5" name="Google Shape;18955;p19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6" name="Google Shape;18956;p19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7" name="Google Shape;18957;p19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8" name="Google Shape;18958;p19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9" name="Google Shape;18959;p19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0" name="Google Shape;18960;p19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1" name="Google Shape;18961;p19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2" name="Google Shape;18962;p19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3" name="Google Shape;18963;p19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4" name="Google Shape;18964;p19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5" name="Google Shape;18965;p19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6" name="Google Shape;18966;p19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7" name="Google Shape;18967;p19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8" name="Google Shape;18968;p19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9" name="Google Shape;18969;p19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0" name="Google Shape;18970;p19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1" name="Google Shape;18971;p19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2" name="Google Shape;18972;p19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3" name="Google Shape;18973;p19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4" name="Google Shape;18974;p19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5" name="Google Shape;18975;p19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6" name="Google Shape;18976;p19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7" name="Google Shape;18977;p19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8" name="Google Shape;18978;p19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9" name="Google Shape;18979;p19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0" name="Google Shape;18980;p19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1" name="Google Shape;18981;p19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2" name="Google Shape;18982;p19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3" name="Google Shape;18983;p19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4" name="Google Shape;18984;p19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5" name="Google Shape;18985;p19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6" name="Google Shape;18986;p19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7" name="Google Shape;18987;p19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8" name="Google Shape;18988;p19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9" name="Google Shape;18989;p19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0" name="Google Shape;18990;p19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1" name="Google Shape;18991;p19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2" name="Google Shape;18992;p19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3" name="Google Shape;18993;p19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4" name="Google Shape;18994;p19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5" name="Google Shape;18995;p19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6" name="Google Shape;18996;p19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7" name="Google Shape;18997;p19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8" name="Google Shape;18998;p19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9" name="Google Shape;18999;p19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0" name="Google Shape;19000;p19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1" name="Google Shape;19001;p19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2" name="Google Shape;19002;p19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3" name="Google Shape;19003;p19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4" name="Google Shape;19004;p19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5" name="Google Shape;19005;p19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6" name="Google Shape;19006;p19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7" name="Google Shape;19007;p19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8" name="Google Shape;19008;p19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9" name="Google Shape;19009;p19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0" name="Google Shape;19010;p19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1" name="Google Shape;19011;p19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2" name="Google Shape;19012;p19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3" name="Google Shape;19013;p19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4" name="Google Shape;19014;p19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5" name="Google Shape;19015;p19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6" name="Google Shape;19016;p19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7" name="Google Shape;19017;p19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8" name="Google Shape;19018;p19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9" name="Google Shape;19019;p19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0" name="Google Shape;19020;p19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1" name="Google Shape;19021;p19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2" name="Google Shape;19022;p19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3" name="Google Shape;19023;p19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4" name="Google Shape;19024;p19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5" name="Google Shape;19025;p19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6" name="Google Shape;19026;p19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7" name="Google Shape;19027;p19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8" name="Google Shape;19028;p19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9" name="Google Shape;19029;p19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0" name="Google Shape;19030;p19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1" name="Google Shape;19031;p19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2" name="Google Shape;19032;p19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3" name="Google Shape;19033;p19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4" name="Google Shape;19034;p19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5" name="Google Shape;19035;p19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6" name="Google Shape;19036;p19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7" name="Google Shape;19037;p19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8" name="Google Shape;19038;p19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9" name="Google Shape;19039;p19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0" name="Google Shape;19040;p19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1" name="Google Shape;19041;p19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2" name="Google Shape;19042;p19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3" name="Google Shape;19043;p19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4" name="Google Shape;19044;p19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5" name="Google Shape;19045;p19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6" name="Google Shape;19046;p19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7" name="Google Shape;19047;p19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8" name="Google Shape;19048;p19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9" name="Google Shape;19049;p19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0" name="Google Shape;19050;p19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1" name="Google Shape;19051;p19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2" name="Google Shape;19052;p19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3" name="Google Shape;19053;p19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4" name="Google Shape;19054;p19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5" name="Google Shape;19055;p19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6" name="Google Shape;19056;p19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7" name="Google Shape;19057;p19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8" name="Google Shape;19058;p19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9" name="Google Shape;19059;p19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0" name="Google Shape;19060;p19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1" name="Google Shape;19061;p19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2" name="Google Shape;19062;p19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244229558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9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64" name="Google Shape;19064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2">
            <a:off x="2743207" y="-1434513"/>
            <a:ext cx="10972799" cy="7759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065" name="Google Shape;19065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731667" y="228601"/>
            <a:ext cx="11239637" cy="7952332"/>
          </a:xfrm>
          <a:prstGeom prst="rect">
            <a:avLst/>
          </a:prstGeom>
          <a:noFill/>
          <a:ln>
            <a:noFill/>
          </a:ln>
        </p:spPr>
      </p:pic>
      <p:sp>
        <p:nvSpPr>
          <p:cNvPr id="19066" name="Google Shape;19066;p20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9067" name="Google Shape;19067;p20"/>
          <p:cNvGrpSpPr/>
          <p:nvPr/>
        </p:nvGrpSpPr>
        <p:grpSpPr>
          <a:xfrm rot="-8292180">
            <a:off x="-1052401" y="5411049"/>
            <a:ext cx="7268980" cy="2870984"/>
            <a:chOff x="441050" y="887700"/>
            <a:chExt cx="1800925" cy="711300"/>
          </a:xfrm>
        </p:grpSpPr>
        <p:sp>
          <p:nvSpPr>
            <p:cNvPr id="19068" name="Google Shape;19068;p20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9" name="Google Shape;19069;p20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0" name="Google Shape;19070;p20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1" name="Google Shape;19071;p20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2" name="Google Shape;19072;p20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3" name="Google Shape;19073;p20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4" name="Google Shape;19074;p20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5" name="Google Shape;19075;p20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6" name="Google Shape;19076;p20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7" name="Google Shape;19077;p20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8" name="Google Shape;19078;p20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9" name="Google Shape;19079;p20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0" name="Google Shape;19080;p20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1" name="Google Shape;19081;p20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2" name="Google Shape;19082;p20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3" name="Google Shape;19083;p20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4" name="Google Shape;19084;p20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5" name="Google Shape;19085;p20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6" name="Google Shape;19086;p20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7" name="Google Shape;19087;p20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8" name="Google Shape;19088;p20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9" name="Google Shape;19089;p20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0" name="Google Shape;19090;p20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1" name="Google Shape;19091;p20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2" name="Google Shape;19092;p20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3" name="Google Shape;19093;p20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4" name="Google Shape;19094;p20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5" name="Google Shape;19095;p20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6" name="Google Shape;19096;p20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7" name="Google Shape;19097;p20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8" name="Google Shape;19098;p20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9" name="Google Shape;19099;p20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0" name="Google Shape;19100;p20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1" name="Google Shape;19101;p20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2" name="Google Shape;19102;p20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3" name="Google Shape;19103;p20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4" name="Google Shape;19104;p20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5" name="Google Shape;19105;p20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6" name="Google Shape;19106;p20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7" name="Google Shape;19107;p20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8" name="Google Shape;19108;p20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9" name="Google Shape;19109;p20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0" name="Google Shape;19110;p20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1" name="Google Shape;19111;p20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2" name="Google Shape;19112;p20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3" name="Google Shape;19113;p20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4" name="Google Shape;19114;p20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5" name="Google Shape;19115;p20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6" name="Google Shape;19116;p20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7" name="Google Shape;19117;p20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8" name="Google Shape;19118;p20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9" name="Google Shape;19119;p20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0" name="Google Shape;19120;p20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1" name="Google Shape;19121;p20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2" name="Google Shape;19122;p20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3" name="Google Shape;19123;p20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4" name="Google Shape;19124;p20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5" name="Google Shape;19125;p20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6" name="Google Shape;19126;p20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7" name="Google Shape;19127;p20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8" name="Google Shape;19128;p20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9" name="Google Shape;19129;p20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0" name="Google Shape;19130;p20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1" name="Google Shape;19131;p20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2" name="Google Shape;19132;p20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3" name="Google Shape;19133;p20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4" name="Google Shape;19134;p20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5" name="Google Shape;19135;p20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6" name="Google Shape;19136;p20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7" name="Google Shape;19137;p20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8" name="Google Shape;19138;p20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9" name="Google Shape;19139;p20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0" name="Google Shape;19140;p20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1" name="Google Shape;19141;p20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2" name="Google Shape;19142;p20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3" name="Google Shape;19143;p20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4" name="Google Shape;19144;p20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5" name="Google Shape;19145;p20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6" name="Google Shape;19146;p20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7" name="Google Shape;19147;p20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8" name="Google Shape;19148;p20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9" name="Google Shape;19149;p20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0" name="Google Shape;19150;p20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1" name="Google Shape;19151;p20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2" name="Google Shape;19152;p20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3" name="Google Shape;19153;p20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4" name="Google Shape;19154;p20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5" name="Google Shape;19155;p20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6" name="Google Shape;19156;p20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7" name="Google Shape;19157;p20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8" name="Google Shape;19158;p20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9" name="Google Shape;19159;p20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0" name="Google Shape;19160;p20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1" name="Google Shape;19161;p20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2" name="Google Shape;19162;p20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3" name="Google Shape;19163;p20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4" name="Google Shape;19164;p20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5" name="Google Shape;19165;p20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6" name="Google Shape;19166;p20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7" name="Google Shape;19167;p20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8" name="Google Shape;19168;p20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9" name="Google Shape;19169;p20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0" name="Google Shape;19170;p20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1" name="Google Shape;19171;p20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2" name="Google Shape;19172;p20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3" name="Google Shape;19173;p20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4" name="Google Shape;19174;p20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5" name="Google Shape;19175;p20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6" name="Google Shape;19176;p20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7" name="Google Shape;19177;p20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8" name="Google Shape;19178;p20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9" name="Google Shape;19179;p20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0" name="Google Shape;19180;p20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1" name="Google Shape;19181;p20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2" name="Google Shape;19182;p20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3" name="Google Shape;19183;p20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4" name="Google Shape;19184;p20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5" name="Google Shape;19185;p20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6" name="Google Shape;19186;p20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7" name="Google Shape;19187;p20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8" name="Google Shape;19188;p20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9" name="Google Shape;19189;p20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0" name="Google Shape;19190;p20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1" name="Google Shape;19191;p20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2" name="Google Shape;19192;p20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3" name="Google Shape;19193;p20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4" name="Google Shape;19194;p20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5" name="Google Shape;19195;p20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6" name="Google Shape;19196;p20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7" name="Google Shape;19197;p20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8" name="Google Shape;19198;p20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9" name="Google Shape;19199;p20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0" name="Google Shape;19200;p20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1" name="Google Shape;19201;p20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2" name="Google Shape;19202;p20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3" name="Google Shape;19203;p20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4" name="Google Shape;19204;p20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5" name="Google Shape;19205;p20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6" name="Google Shape;19206;p20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7" name="Google Shape;19207;p20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8" name="Google Shape;19208;p20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9" name="Google Shape;19209;p20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0" name="Google Shape;19210;p20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1" name="Google Shape;19211;p20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2" name="Google Shape;19212;p20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3" name="Google Shape;19213;p20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4" name="Google Shape;19214;p20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5" name="Google Shape;19215;p20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6" name="Google Shape;19216;p20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7" name="Google Shape;19217;p20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8" name="Google Shape;19218;p20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9" name="Google Shape;19219;p20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0" name="Google Shape;19220;p20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1" name="Google Shape;19221;p20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2" name="Google Shape;19222;p20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3" name="Google Shape;19223;p20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4" name="Google Shape;19224;p20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5" name="Google Shape;19225;p20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6" name="Google Shape;19226;p20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7" name="Google Shape;19227;p20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8" name="Google Shape;19228;p20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9" name="Google Shape;19229;p20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0" name="Google Shape;19230;p20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1" name="Google Shape;19231;p20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2" name="Google Shape;19232;p20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3" name="Google Shape;19233;p20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4" name="Google Shape;19234;p20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5" name="Google Shape;19235;p20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6" name="Google Shape;19236;p20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7" name="Google Shape;19237;p20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8" name="Google Shape;19238;p20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9" name="Google Shape;19239;p20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0" name="Google Shape;19240;p20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1" name="Google Shape;19241;p20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2" name="Google Shape;19242;p20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3" name="Google Shape;19243;p20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4" name="Google Shape;19244;p20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5" name="Google Shape;19245;p20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6" name="Google Shape;19246;p20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7" name="Google Shape;19247;p20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8" name="Google Shape;19248;p20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9" name="Google Shape;19249;p20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0" name="Google Shape;19250;p20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1" name="Google Shape;19251;p20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2" name="Google Shape;19252;p20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3" name="Google Shape;19253;p20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4" name="Google Shape;19254;p20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5" name="Google Shape;19255;p20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6" name="Google Shape;19256;p20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7" name="Google Shape;19257;p20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8" name="Google Shape;19258;p20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9" name="Google Shape;19259;p20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0" name="Google Shape;19260;p20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1" name="Google Shape;19261;p20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2" name="Google Shape;19262;p20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3" name="Google Shape;19263;p20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4" name="Google Shape;19264;p20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5" name="Google Shape;19265;p20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6" name="Google Shape;19266;p20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7" name="Google Shape;19267;p20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8" name="Google Shape;19268;p20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9" name="Google Shape;19269;p20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0" name="Google Shape;19270;p20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1" name="Google Shape;19271;p20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2" name="Google Shape;19272;p20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3" name="Google Shape;19273;p20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4" name="Google Shape;19274;p20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5" name="Google Shape;19275;p20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6" name="Google Shape;19276;p20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7" name="Google Shape;19277;p20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8" name="Google Shape;19278;p20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9" name="Google Shape;19279;p20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0" name="Google Shape;19280;p20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1" name="Google Shape;19281;p20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2" name="Google Shape;19282;p20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3" name="Google Shape;19283;p20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4" name="Google Shape;19284;p20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5" name="Google Shape;19285;p20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6" name="Google Shape;19286;p20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7" name="Google Shape;19287;p20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8" name="Google Shape;19288;p20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9" name="Google Shape;19289;p20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0" name="Google Shape;19290;p20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1" name="Google Shape;19291;p20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2" name="Google Shape;19292;p20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3" name="Google Shape;19293;p20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4" name="Google Shape;19294;p20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5" name="Google Shape;19295;p20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6" name="Google Shape;19296;p20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7" name="Google Shape;19297;p20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8" name="Google Shape;19298;p20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9" name="Google Shape;19299;p20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0" name="Google Shape;19300;p20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1" name="Google Shape;19301;p20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2" name="Google Shape;19302;p20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3" name="Google Shape;19303;p20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4" name="Google Shape;19304;p20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5" name="Google Shape;19305;p20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6" name="Google Shape;19306;p20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7" name="Google Shape;19307;p20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8" name="Google Shape;19308;p20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9" name="Google Shape;19309;p20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0" name="Google Shape;19310;p20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1" name="Google Shape;19311;p20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2" name="Google Shape;19312;p20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3" name="Google Shape;19313;p20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4" name="Google Shape;19314;p20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5" name="Google Shape;19315;p20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6" name="Google Shape;19316;p20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7" name="Google Shape;19317;p20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8" name="Google Shape;19318;p20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9" name="Google Shape;19319;p20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0" name="Google Shape;19320;p20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1" name="Google Shape;19321;p20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2" name="Google Shape;19322;p20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3" name="Google Shape;19323;p20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4" name="Google Shape;19324;p20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5" name="Google Shape;19325;p20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6" name="Google Shape;19326;p20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7" name="Google Shape;19327;p20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8" name="Google Shape;19328;p20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9" name="Google Shape;19329;p20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0" name="Google Shape;19330;p20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1" name="Google Shape;19331;p20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2" name="Google Shape;19332;p20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3" name="Google Shape;19333;p20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4" name="Google Shape;19334;p20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5" name="Google Shape;19335;p20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6" name="Google Shape;19336;p20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7" name="Google Shape;19337;p20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8" name="Google Shape;19338;p20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9" name="Google Shape;19339;p20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0" name="Google Shape;19340;p20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1" name="Google Shape;19341;p20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2" name="Google Shape;19342;p20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3" name="Google Shape;19343;p20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4" name="Google Shape;19344;p20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5" name="Google Shape;19345;p20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6" name="Google Shape;19346;p20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7" name="Google Shape;19347;p20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8" name="Google Shape;19348;p20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9" name="Google Shape;19349;p20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0" name="Google Shape;19350;p20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1" name="Google Shape;19351;p20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2" name="Google Shape;19352;p20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3" name="Google Shape;19353;p20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4" name="Google Shape;19354;p20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5" name="Google Shape;19355;p20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6" name="Google Shape;19356;p20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7" name="Google Shape;19357;p20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8" name="Google Shape;19358;p20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9" name="Google Shape;19359;p20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0" name="Google Shape;19360;p20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1" name="Google Shape;19361;p20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2" name="Google Shape;19362;p20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3" name="Google Shape;19363;p20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4" name="Google Shape;19364;p20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5" name="Google Shape;19365;p20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6" name="Google Shape;19366;p20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7" name="Google Shape;19367;p20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8" name="Google Shape;19368;p20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9" name="Google Shape;19369;p20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0" name="Google Shape;19370;p20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1" name="Google Shape;19371;p20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2" name="Google Shape;19372;p20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3" name="Google Shape;19373;p20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4" name="Google Shape;19374;p20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5" name="Google Shape;19375;p20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6" name="Google Shape;19376;p20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7" name="Google Shape;19377;p20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8" name="Google Shape;19378;p20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9" name="Google Shape;19379;p20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0" name="Google Shape;19380;p20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1" name="Google Shape;19381;p20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2" name="Google Shape;19382;p20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3" name="Google Shape;19383;p20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4" name="Google Shape;19384;p20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5" name="Google Shape;19385;p20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6" name="Google Shape;19386;p20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7" name="Google Shape;19387;p20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8" name="Google Shape;19388;p20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9" name="Google Shape;19389;p20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0" name="Google Shape;19390;p20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1" name="Google Shape;19391;p20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2" name="Google Shape;19392;p20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3" name="Google Shape;19393;p20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4" name="Google Shape;19394;p20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5" name="Google Shape;19395;p20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6" name="Google Shape;19396;p20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7" name="Google Shape;19397;p20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8" name="Google Shape;19398;p20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9" name="Google Shape;19399;p20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0" name="Google Shape;19400;p20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1" name="Google Shape;19401;p20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2" name="Google Shape;19402;p20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3" name="Google Shape;19403;p20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4" name="Google Shape;19404;p20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5" name="Google Shape;19405;p20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6" name="Google Shape;19406;p20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7" name="Google Shape;19407;p20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8" name="Google Shape;19408;p20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9" name="Google Shape;19409;p20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0" name="Google Shape;19410;p20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1" name="Google Shape;19411;p20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2" name="Google Shape;19412;p20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3" name="Google Shape;19413;p20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4" name="Google Shape;19414;p20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5" name="Google Shape;19415;p20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6" name="Google Shape;19416;p20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7" name="Google Shape;19417;p20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8" name="Google Shape;19418;p20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9" name="Google Shape;19419;p20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0" name="Google Shape;19420;p20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1" name="Google Shape;19421;p20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2" name="Google Shape;19422;p20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3" name="Google Shape;19423;p20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4" name="Google Shape;19424;p20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5" name="Google Shape;19425;p20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6" name="Google Shape;19426;p20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7" name="Google Shape;19427;p20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8" name="Google Shape;19428;p20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9" name="Google Shape;19429;p20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0" name="Google Shape;19430;p20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1" name="Google Shape;19431;p20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2" name="Google Shape;19432;p20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3" name="Google Shape;19433;p20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4" name="Google Shape;19434;p20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5" name="Google Shape;19435;p20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6" name="Google Shape;19436;p20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7" name="Google Shape;19437;p20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8" name="Google Shape;19438;p20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9" name="Google Shape;19439;p20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0" name="Google Shape;19440;p20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1" name="Google Shape;19441;p20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2" name="Google Shape;19442;p20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3" name="Google Shape;19443;p20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4" name="Google Shape;19444;p20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5" name="Google Shape;19445;p20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6" name="Google Shape;19446;p20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7" name="Google Shape;19447;p20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8" name="Google Shape;19448;p20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9" name="Google Shape;19449;p20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0" name="Google Shape;19450;p20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1" name="Google Shape;19451;p20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2" name="Google Shape;19452;p20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3" name="Google Shape;19453;p20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4" name="Google Shape;19454;p20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5" name="Google Shape;19455;p20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6" name="Google Shape;19456;p20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7" name="Google Shape;19457;p20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8" name="Google Shape;19458;p20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9" name="Google Shape;19459;p20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0" name="Google Shape;19460;p20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1" name="Google Shape;19461;p20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2" name="Google Shape;19462;p20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3" name="Google Shape;19463;p20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4" name="Google Shape;19464;p20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5" name="Google Shape;19465;p20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6" name="Google Shape;19466;p20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7" name="Google Shape;19467;p20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8" name="Google Shape;19468;p20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9" name="Google Shape;19469;p20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0" name="Google Shape;19470;p20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1" name="Google Shape;19471;p20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2" name="Google Shape;19472;p20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3" name="Google Shape;19473;p20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4" name="Google Shape;19474;p20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5" name="Google Shape;19475;p20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6" name="Google Shape;19476;p20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7" name="Google Shape;19477;p20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8" name="Google Shape;19478;p20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9" name="Google Shape;19479;p20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0" name="Google Shape;19480;p20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1" name="Google Shape;19481;p20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9482" name="Google Shape;19482;p20"/>
          <p:cNvGrpSpPr/>
          <p:nvPr/>
        </p:nvGrpSpPr>
        <p:grpSpPr>
          <a:xfrm rot="-10799846" flipH="1">
            <a:off x="-1078323" y="1160007"/>
            <a:ext cx="3307029" cy="3206877"/>
            <a:chOff x="4985925" y="2606900"/>
            <a:chExt cx="1108650" cy="1075075"/>
          </a:xfrm>
        </p:grpSpPr>
        <p:sp>
          <p:nvSpPr>
            <p:cNvPr id="19483" name="Google Shape;19483;p20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4" name="Google Shape;19484;p20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5" name="Google Shape;19485;p20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6" name="Google Shape;19486;p20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7" name="Google Shape;19487;p20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8" name="Google Shape;19488;p20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9" name="Google Shape;19489;p20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0" name="Google Shape;19490;p20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1" name="Google Shape;19491;p20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2" name="Google Shape;19492;p20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3" name="Google Shape;19493;p20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4" name="Google Shape;19494;p20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5" name="Google Shape;19495;p20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6" name="Google Shape;19496;p20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7" name="Google Shape;19497;p20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8" name="Google Shape;19498;p20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9" name="Google Shape;19499;p20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0" name="Google Shape;19500;p20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1" name="Google Shape;19501;p20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2" name="Google Shape;19502;p20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3" name="Google Shape;19503;p20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4" name="Google Shape;19504;p20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5" name="Google Shape;19505;p20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6" name="Google Shape;19506;p20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7" name="Google Shape;19507;p20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8" name="Google Shape;19508;p20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9" name="Google Shape;19509;p20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0" name="Google Shape;19510;p20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1" name="Google Shape;19511;p20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2" name="Google Shape;19512;p20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3" name="Google Shape;19513;p20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4" name="Google Shape;19514;p20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5" name="Google Shape;19515;p20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6" name="Google Shape;19516;p20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7" name="Google Shape;19517;p20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8" name="Google Shape;19518;p20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9" name="Google Shape;19519;p20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0" name="Google Shape;19520;p20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1" name="Google Shape;19521;p20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2" name="Google Shape;19522;p20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3" name="Google Shape;19523;p20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4" name="Google Shape;19524;p20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5" name="Google Shape;19525;p20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6" name="Google Shape;19526;p20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7" name="Google Shape;19527;p20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8" name="Google Shape;19528;p20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9" name="Google Shape;19529;p20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0" name="Google Shape;19530;p20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1" name="Google Shape;19531;p20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2" name="Google Shape;19532;p20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3" name="Google Shape;19533;p20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4" name="Google Shape;19534;p20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5" name="Google Shape;19535;p20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6" name="Google Shape;19536;p20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7" name="Google Shape;19537;p20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8" name="Google Shape;19538;p20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9" name="Google Shape;19539;p20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0" name="Google Shape;19540;p20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1" name="Google Shape;19541;p20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2" name="Google Shape;19542;p20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3" name="Google Shape;19543;p20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4" name="Google Shape;19544;p20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5" name="Google Shape;19545;p20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6" name="Google Shape;19546;p20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7" name="Google Shape;19547;p20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8" name="Google Shape;19548;p20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9" name="Google Shape;19549;p20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0" name="Google Shape;19550;p20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1" name="Google Shape;19551;p20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2" name="Google Shape;19552;p20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3" name="Google Shape;19553;p20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4" name="Google Shape;19554;p20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5" name="Google Shape;19555;p20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6" name="Google Shape;19556;p20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7" name="Google Shape;19557;p20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8" name="Google Shape;19558;p20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9" name="Google Shape;19559;p20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0" name="Google Shape;19560;p20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1" name="Google Shape;19561;p20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2" name="Google Shape;19562;p20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3" name="Google Shape;19563;p20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4" name="Google Shape;19564;p20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5" name="Google Shape;19565;p20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6" name="Google Shape;19566;p20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7" name="Google Shape;19567;p20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8" name="Google Shape;19568;p20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9" name="Google Shape;19569;p20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0" name="Google Shape;19570;p20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1" name="Google Shape;19571;p20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2" name="Google Shape;19572;p20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3" name="Google Shape;19573;p20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4" name="Google Shape;19574;p20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5" name="Google Shape;19575;p20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6" name="Google Shape;19576;p20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7" name="Google Shape;19577;p20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8" name="Google Shape;19578;p20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9" name="Google Shape;19579;p20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0" name="Google Shape;19580;p20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1" name="Google Shape;19581;p20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2" name="Google Shape;19582;p20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3" name="Google Shape;19583;p20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4" name="Google Shape;19584;p20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5" name="Google Shape;19585;p20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6" name="Google Shape;19586;p20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7" name="Google Shape;19587;p20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8" name="Google Shape;19588;p20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9" name="Google Shape;19589;p20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0" name="Google Shape;19590;p20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1" name="Google Shape;19591;p20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2" name="Google Shape;19592;p20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3" name="Google Shape;19593;p20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4" name="Google Shape;19594;p20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5" name="Google Shape;19595;p20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6" name="Google Shape;19596;p20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7" name="Google Shape;19597;p20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8" name="Google Shape;19598;p20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9" name="Google Shape;19599;p20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0" name="Google Shape;19600;p20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1" name="Google Shape;19601;p20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2" name="Google Shape;19602;p20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3" name="Google Shape;19603;p20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4" name="Google Shape;19604;p20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5" name="Google Shape;19605;p20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6" name="Google Shape;19606;p20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7" name="Google Shape;19607;p20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8" name="Google Shape;19608;p20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9" name="Google Shape;19609;p20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0" name="Google Shape;19610;p20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1" name="Google Shape;19611;p20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2" name="Google Shape;19612;p20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3" name="Google Shape;19613;p20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4" name="Google Shape;19614;p20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5" name="Google Shape;19615;p20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6" name="Google Shape;19616;p20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7" name="Google Shape;19617;p20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8" name="Google Shape;19618;p20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9" name="Google Shape;19619;p20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0" name="Google Shape;19620;p20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1" name="Google Shape;19621;p20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2" name="Google Shape;19622;p20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3" name="Google Shape;19623;p20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4" name="Google Shape;19624;p20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5" name="Google Shape;19625;p20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6" name="Google Shape;19626;p20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7" name="Google Shape;19627;p20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8" name="Google Shape;19628;p20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9" name="Google Shape;19629;p20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0" name="Google Shape;19630;p20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1" name="Google Shape;19631;p20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2" name="Google Shape;19632;p20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3" name="Google Shape;19633;p20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4" name="Google Shape;19634;p20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5" name="Google Shape;19635;p20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6" name="Google Shape;19636;p20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7" name="Google Shape;19637;p20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8" name="Google Shape;19638;p20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9" name="Google Shape;19639;p20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0" name="Google Shape;19640;p20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1" name="Google Shape;19641;p20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2" name="Google Shape;19642;p20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3" name="Google Shape;19643;p20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4" name="Google Shape;19644;p20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5" name="Google Shape;19645;p20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6" name="Google Shape;19646;p20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7" name="Google Shape;19647;p20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8" name="Google Shape;19648;p20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9" name="Google Shape;19649;p20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0" name="Google Shape;19650;p20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1" name="Google Shape;19651;p20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2" name="Google Shape;19652;p20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3" name="Google Shape;19653;p20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4" name="Google Shape;19654;p20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5" name="Google Shape;19655;p20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6" name="Google Shape;19656;p20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7" name="Google Shape;19657;p20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8" name="Google Shape;19658;p20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9" name="Google Shape;19659;p20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0" name="Google Shape;19660;p20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1" name="Google Shape;19661;p20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2" name="Google Shape;19662;p20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3" name="Google Shape;19663;p20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4" name="Google Shape;19664;p20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5" name="Google Shape;19665;p20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6" name="Google Shape;19666;p20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7" name="Google Shape;19667;p20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8" name="Google Shape;19668;p20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9" name="Google Shape;19669;p20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0" name="Google Shape;19670;p20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1" name="Google Shape;19671;p20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2" name="Google Shape;19672;p20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3" name="Google Shape;19673;p20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4" name="Google Shape;19674;p20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5" name="Google Shape;19675;p20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6" name="Google Shape;19676;p20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7" name="Google Shape;19677;p20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8" name="Google Shape;19678;p20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9" name="Google Shape;19679;p20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80" name="Google Shape;19680;p20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81" name="Google Shape;19681;p20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82" name="Google Shape;19682;p20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83" name="Google Shape;19683;p20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84" name="Google Shape;19684;p20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85" name="Google Shape;19685;p20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86" name="Google Shape;19686;p20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87" name="Google Shape;19687;p20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9688" name="Google Shape;19688;p20"/>
          <p:cNvGrpSpPr/>
          <p:nvPr/>
        </p:nvGrpSpPr>
        <p:grpSpPr>
          <a:xfrm rot="9119086" flipH="1">
            <a:off x="10921823" y="1532611"/>
            <a:ext cx="3306944" cy="3206861"/>
            <a:chOff x="4985925" y="2606900"/>
            <a:chExt cx="1108650" cy="1075075"/>
          </a:xfrm>
        </p:grpSpPr>
        <p:sp>
          <p:nvSpPr>
            <p:cNvPr id="19689" name="Google Shape;19689;p20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0" name="Google Shape;19690;p20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1" name="Google Shape;19691;p20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2" name="Google Shape;19692;p20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3" name="Google Shape;19693;p20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4" name="Google Shape;19694;p20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5" name="Google Shape;19695;p20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6" name="Google Shape;19696;p20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7" name="Google Shape;19697;p20"/>
            <p:cNvSpPr/>
            <p:nvPr/>
          </p:nvSpPr>
          <p:spPr>
            <a:xfrm>
              <a:off x="5515918" y="3088263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8" name="Google Shape;19698;p20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9" name="Google Shape;19699;p20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0" name="Google Shape;19700;p20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1" name="Google Shape;19701;p20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2" name="Google Shape;19702;p20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3" name="Google Shape;19703;p20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4" name="Google Shape;19704;p20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5" name="Google Shape;19705;p20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6" name="Google Shape;19706;p20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7" name="Google Shape;19707;p20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8" name="Google Shape;19708;p20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9" name="Google Shape;19709;p20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0" name="Google Shape;19710;p20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1" name="Google Shape;19711;p20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2" name="Google Shape;19712;p20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3" name="Google Shape;19713;p20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4" name="Google Shape;19714;p20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5" name="Google Shape;19715;p20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6" name="Google Shape;19716;p20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7" name="Google Shape;19717;p20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8" name="Google Shape;19718;p20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9" name="Google Shape;19719;p20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0" name="Google Shape;19720;p20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1" name="Google Shape;19721;p20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2" name="Google Shape;19722;p20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3" name="Google Shape;19723;p20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4" name="Google Shape;19724;p20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5" name="Google Shape;19725;p20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6" name="Google Shape;19726;p20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7" name="Google Shape;19727;p20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8" name="Google Shape;19728;p20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9" name="Google Shape;19729;p20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0" name="Google Shape;19730;p20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1" name="Google Shape;19731;p20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2" name="Google Shape;19732;p20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3" name="Google Shape;19733;p20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4" name="Google Shape;19734;p20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5" name="Google Shape;19735;p20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6" name="Google Shape;19736;p20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7" name="Google Shape;19737;p20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8" name="Google Shape;19738;p20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9" name="Google Shape;19739;p20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0" name="Google Shape;19740;p20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1" name="Google Shape;19741;p20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2" name="Google Shape;19742;p20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3" name="Google Shape;19743;p20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4" name="Google Shape;19744;p20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5" name="Google Shape;19745;p20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6" name="Google Shape;19746;p20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7" name="Google Shape;19747;p20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8" name="Google Shape;19748;p20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9" name="Google Shape;19749;p20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0" name="Google Shape;19750;p20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1" name="Google Shape;19751;p20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2" name="Google Shape;19752;p20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3" name="Google Shape;19753;p20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4" name="Google Shape;19754;p20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5" name="Google Shape;19755;p20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6" name="Google Shape;19756;p20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7" name="Google Shape;19757;p20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8" name="Google Shape;19758;p20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9" name="Google Shape;19759;p20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0" name="Google Shape;19760;p20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1" name="Google Shape;19761;p20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2" name="Google Shape;19762;p20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3" name="Google Shape;19763;p20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4" name="Google Shape;19764;p20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5" name="Google Shape;19765;p20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6" name="Google Shape;19766;p20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7" name="Google Shape;19767;p20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8" name="Google Shape;19768;p20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9" name="Google Shape;19769;p20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0" name="Google Shape;19770;p20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1" name="Google Shape;19771;p20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2" name="Google Shape;19772;p20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3" name="Google Shape;19773;p20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4" name="Google Shape;19774;p20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5" name="Google Shape;19775;p20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6" name="Google Shape;19776;p20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7" name="Google Shape;19777;p20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8" name="Google Shape;19778;p20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9" name="Google Shape;19779;p20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0" name="Google Shape;19780;p20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1" name="Google Shape;19781;p20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2" name="Google Shape;19782;p20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3" name="Google Shape;19783;p20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4" name="Google Shape;19784;p20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5" name="Google Shape;19785;p20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6" name="Google Shape;19786;p20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7" name="Google Shape;19787;p20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8" name="Google Shape;19788;p20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9" name="Google Shape;19789;p20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0" name="Google Shape;19790;p20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1" name="Google Shape;19791;p20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2" name="Google Shape;19792;p20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3" name="Google Shape;19793;p20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4" name="Google Shape;19794;p20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5" name="Google Shape;19795;p20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6" name="Google Shape;19796;p20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7" name="Google Shape;19797;p20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8" name="Google Shape;19798;p20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9" name="Google Shape;19799;p20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0" name="Google Shape;19800;p20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1" name="Google Shape;19801;p20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2" name="Google Shape;19802;p20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3" name="Google Shape;19803;p20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4" name="Google Shape;19804;p20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5" name="Google Shape;19805;p20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6" name="Google Shape;19806;p20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7" name="Google Shape;19807;p20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8" name="Google Shape;19808;p20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9" name="Google Shape;19809;p20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0" name="Google Shape;19810;p20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1" name="Google Shape;19811;p20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2" name="Google Shape;19812;p20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3" name="Google Shape;19813;p20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4" name="Google Shape;19814;p20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5" name="Google Shape;19815;p20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6" name="Google Shape;19816;p20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7" name="Google Shape;19817;p20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8" name="Google Shape;19818;p20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9" name="Google Shape;19819;p20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0" name="Google Shape;19820;p20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1" name="Google Shape;19821;p20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2" name="Google Shape;19822;p20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3" name="Google Shape;19823;p20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4" name="Google Shape;19824;p20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5" name="Google Shape;19825;p20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6" name="Google Shape;19826;p20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7" name="Google Shape;19827;p20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8" name="Google Shape;19828;p20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9" name="Google Shape;19829;p20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0" name="Google Shape;19830;p20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1" name="Google Shape;19831;p20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2" name="Google Shape;19832;p20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3" name="Google Shape;19833;p20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4" name="Google Shape;19834;p20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5" name="Google Shape;19835;p20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6" name="Google Shape;19836;p20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7" name="Google Shape;19837;p20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8" name="Google Shape;19838;p20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9" name="Google Shape;19839;p20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0" name="Google Shape;19840;p20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1" name="Google Shape;19841;p20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2" name="Google Shape;19842;p20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3" name="Google Shape;19843;p20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4" name="Google Shape;19844;p20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5" name="Google Shape;19845;p20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6" name="Google Shape;19846;p20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7" name="Google Shape;19847;p20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8" name="Google Shape;19848;p20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9" name="Google Shape;19849;p20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0" name="Google Shape;19850;p20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1" name="Google Shape;19851;p20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2" name="Google Shape;19852;p20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3" name="Google Shape;19853;p20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4" name="Google Shape;19854;p20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5" name="Google Shape;19855;p20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6" name="Google Shape;19856;p20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7" name="Google Shape;19857;p20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8" name="Google Shape;19858;p20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9" name="Google Shape;19859;p20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0" name="Google Shape;19860;p20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1" name="Google Shape;19861;p20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2" name="Google Shape;19862;p20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3" name="Google Shape;19863;p20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4" name="Google Shape;19864;p20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5" name="Google Shape;19865;p20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6" name="Google Shape;19866;p20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7" name="Google Shape;19867;p20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8" name="Google Shape;19868;p20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9" name="Google Shape;19869;p20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0" name="Google Shape;19870;p20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1" name="Google Shape;19871;p20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2" name="Google Shape;19872;p20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3" name="Google Shape;19873;p20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4" name="Google Shape;19874;p20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5" name="Google Shape;19875;p20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6" name="Google Shape;19876;p20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7" name="Google Shape;19877;p20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8" name="Google Shape;19878;p20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9" name="Google Shape;19879;p20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0" name="Google Shape;19880;p20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1" name="Google Shape;19881;p20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2" name="Google Shape;19882;p20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3" name="Google Shape;19883;p20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4" name="Google Shape;19884;p20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5" name="Google Shape;19885;p20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6" name="Google Shape;19886;p20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7" name="Google Shape;19887;p20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8" name="Google Shape;19888;p20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9" name="Google Shape;19889;p20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90" name="Google Shape;19890;p20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91" name="Google Shape;19891;p20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92" name="Google Shape;19892;p20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93" name="Google Shape;19893;p20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9894" name="Google Shape;19894;p20"/>
          <p:cNvGrpSpPr/>
          <p:nvPr/>
        </p:nvGrpSpPr>
        <p:grpSpPr>
          <a:xfrm rot="-10089464">
            <a:off x="7645257" y="-547495"/>
            <a:ext cx="1740036" cy="1491900"/>
            <a:chOff x="6472300" y="2976775"/>
            <a:chExt cx="683900" cy="743200"/>
          </a:xfrm>
        </p:grpSpPr>
        <p:sp>
          <p:nvSpPr>
            <p:cNvPr id="19895" name="Google Shape;19895;p20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96" name="Google Shape;19896;p20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97" name="Google Shape;19897;p20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98" name="Google Shape;19898;p20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99" name="Google Shape;19899;p20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0" name="Google Shape;19900;p20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1" name="Google Shape;19901;p20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2" name="Google Shape;19902;p20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3" name="Google Shape;19903;p20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4" name="Google Shape;19904;p20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5" name="Google Shape;19905;p20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6" name="Google Shape;19906;p20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7" name="Google Shape;19907;p20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8" name="Google Shape;19908;p20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9" name="Google Shape;19909;p20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0" name="Google Shape;19910;p20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1" name="Google Shape;19911;p20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2" name="Google Shape;19912;p20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3" name="Google Shape;19913;p20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4" name="Google Shape;19914;p20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5" name="Google Shape;19915;p20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6" name="Google Shape;19916;p20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7" name="Google Shape;19917;p20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8" name="Google Shape;19918;p20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9" name="Google Shape;19919;p20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0" name="Google Shape;19920;p20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1" name="Google Shape;19921;p20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2" name="Google Shape;19922;p20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3" name="Google Shape;19923;p20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4" name="Google Shape;19924;p20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5" name="Google Shape;19925;p20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6" name="Google Shape;19926;p20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7" name="Google Shape;19927;p20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8" name="Google Shape;19928;p20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9" name="Google Shape;19929;p20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0" name="Google Shape;19930;p20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1" name="Google Shape;19931;p20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2" name="Google Shape;19932;p20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3" name="Google Shape;19933;p20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4" name="Google Shape;19934;p20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5" name="Google Shape;19935;p20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6" name="Google Shape;19936;p20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7" name="Google Shape;19937;p20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8" name="Google Shape;19938;p20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9" name="Google Shape;19939;p20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0" name="Google Shape;19940;p20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1" name="Google Shape;19941;p20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2" name="Google Shape;19942;p20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3" name="Google Shape;19943;p20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4" name="Google Shape;19944;p20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5" name="Google Shape;19945;p20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6" name="Google Shape;19946;p20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7" name="Google Shape;19947;p20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8" name="Google Shape;19948;p20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9" name="Google Shape;19949;p20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0" name="Google Shape;19950;p20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1" name="Google Shape;19951;p20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2" name="Google Shape;19952;p20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3" name="Google Shape;19953;p20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4" name="Google Shape;19954;p20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5" name="Google Shape;19955;p20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6" name="Google Shape;19956;p20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7" name="Google Shape;19957;p20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8" name="Google Shape;19958;p20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9" name="Google Shape;19959;p20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0" name="Google Shape;19960;p20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1" name="Google Shape;19961;p20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2" name="Google Shape;19962;p20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3" name="Google Shape;19963;p20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4" name="Google Shape;19964;p20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5" name="Google Shape;19965;p20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6" name="Google Shape;19966;p20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7" name="Google Shape;19967;p20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8" name="Google Shape;19968;p20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9" name="Google Shape;19969;p20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0" name="Google Shape;19970;p20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1" name="Google Shape;19971;p20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2" name="Google Shape;19972;p20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3" name="Google Shape;19973;p20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4" name="Google Shape;19974;p20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5" name="Google Shape;19975;p20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6" name="Google Shape;19976;p20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7" name="Google Shape;19977;p20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8" name="Google Shape;19978;p20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9" name="Google Shape;19979;p20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0" name="Google Shape;19980;p20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1" name="Google Shape;19981;p20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2" name="Google Shape;19982;p20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3" name="Google Shape;19983;p20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4" name="Google Shape;19984;p20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5" name="Google Shape;19985;p20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6" name="Google Shape;19986;p20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7" name="Google Shape;19987;p20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8" name="Google Shape;19988;p20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9" name="Google Shape;19989;p20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0" name="Google Shape;19990;p20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1" name="Google Shape;19991;p20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2" name="Google Shape;19992;p20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3" name="Google Shape;19993;p20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4" name="Google Shape;19994;p20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5" name="Google Shape;19995;p20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6" name="Google Shape;19996;p20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7" name="Google Shape;19997;p20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8" name="Google Shape;19998;p20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9" name="Google Shape;19999;p20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0" name="Google Shape;20000;p20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1" name="Google Shape;20001;p20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2" name="Google Shape;20002;p20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3" name="Google Shape;20003;p20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4" name="Google Shape;20004;p20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5" name="Google Shape;20005;p20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6" name="Google Shape;20006;p20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7" name="Google Shape;20007;p20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8" name="Google Shape;20008;p20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9" name="Google Shape;20009;p20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0" name="Google Shape;20010;p20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1" name="Google Shape;20011;p20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2" name="Google Shape;20012;p20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3" name="Google Shape;20013;p20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4" name="Google Shape;20014;p20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5" name="Google Shape;20015;p20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6" name="Google Shape;20016;p20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7" name="Google Shape;20017;p20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8" name="Google Shape;20018;p20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9" name="Google Shape;20019;p20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0" name="Google Shape;20020;p20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1" name="Google Shape;20021;p20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2" name="Google Shape;20022;p20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3" name="Google Shape;20023;p20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4" name="Google Shape;20024;p20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5" name="Google Shape;20025;p20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6" name="Google Shape;20026;p20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7" name="Google Shape;20027;p20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8" name="Google Shape;20028;p20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9" name="Google Shape;20029;p20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0" name="Google Shape;20030;p20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1" name="Google Shape;20031;p20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2" name="Google Shape;20032;p20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3" name="Google Shape;20033;p20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4" name="Google Shape;20034;p20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5" name="Google Shape;20035;p20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6" name="Google Shape;20036;p20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7" name="Google Shape;20037;p20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8" name="Google Shape;20038;p20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9" name="Google Shape;20039;p20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0" name="Google Shape;20040;p20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1" name="Google Shape;20041;p20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2" name="Google Shape;20042;p20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3" name="Google Shape;20043;p20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4" name="Google Shape;20044;p20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5" name="Google Shape;20045;p20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6" name="Google Shape;20046;p20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7" name="Google Shape;20047;p20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8" name="Google Shape;20048;p20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9" name="Google Shape;20049;p20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0" name="Google Shape;20050;p20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1" name="Google Shape;20051;p20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2" name="Google Shape;20052;p20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3" name="Google Shape;20053;p20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4" name="Google Shape;20054;p20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5" name="Google Shape;20055;p20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6" name="Google Shape;20056;p20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7" name="Google Shape;20057;p20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8" name="Google Shape;20058;p20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9" name="Google Shape;20059;p20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0" name="Google Shape;20060;p20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1" name="Google Shape;20061;p20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2" name="Google Shape;20062;p20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3" name="Google Shape;20063;p20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4" name="Google Shape;20064;p20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5" name="Google Shape;20065;p20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6" name="Google Shape;20066;p20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7" name="Google Shape;20067;p20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8" name="Google Shape;20068;p20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9" name="Google Shape;20069;p20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0" name="Google Shape;20070;p20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1" name="Google Shape;20071;p20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2" name="Google Shape;20072;p20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3" name="Google Shape;20073;p20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4" name="Google Shape;20074;p20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5" name="Google Shape;20075;p20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6" name="Google Shape;20076;p20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7" name="Google Shape;20077;p20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8" name="Google Shape;20078;p20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9" name="Google Shape;20079;p20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0" name="Google Shape;20080;p20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1" name="Google Shape;20081;p20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2" name="Google Shape;20082;p20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3" name="Google Shape;20083;p20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4" name="Google Shape;20084;p20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5" name="Google Shape;20085;p20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6" name="Google Shape;20086;p20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7" name="Google Shape;20087;p20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8" name="Google Shape;20088;p20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9" name="Google Shape;20089;p20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0" name="Google Shape;20090;p20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1" name="Google Shape;20091;p20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2" name="Google Shape;20092;p20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3" name="Google Shape;20093;p20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4" name="Google Shape;20094;p20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5" name="Google Shape;20095;p20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6" name="Google Shape;20096;p20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7" name="Google Shape;20097;p20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8" name="Google Shape;20098;p20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9" name="Google Shape;20099;p20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0" name="Google Shape;20100;p20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1" name="Google Shape;20101;p20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2" name="Google Shape;20102;p20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3" name="Google Shape;20103;p20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4" name="Google Shape;20104;p20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5" name="Google Shape;20105;p20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6" name="Google Shape;20106;p20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7" name="Google Shape;20107;p20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8" name="Google Shape;20108;p20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9" name="Google Shape;20109;p20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0" name="Google Shape;20110;p20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1" name="Google Shape;20111;p20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2" name="Google Shape;20112;p20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3" name="Google Shape;20113;p20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4" name="Google Shape;20114;p20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5" name="Google Shape;20115;p20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6" name="Google Shape;20116;p20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7" name="Google Shape;20117;p20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8" name="Google Shape;20118;p20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9" name="Google Shape;20119;p20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20" name="Google Shape;20120;p20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21" name="Google Shape;20121;p20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22" name="Google Shape;20122;p20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6532061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20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124" name="Google Shape;20124;p2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5081437" y="1955798"/>
            <a:ext cx="7286233" cy="5155201"/>
          </a:xfrm>
          <a:prstGeom prst="rect">
            <a:avLst/>
          </a:prstGeom>
          <a:noFill/>
          <a:ln>
            <a:noFill/>
          </a:ln>
        </p:spPr>
      </p:pic>
      <p:pic>
        <p:nvPicPr>
          <p:cNvPr id="20125" name="Google Shape;20125;p2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-101602" y="-558801"/>
            <a:ext cx="7540236" cy="5334901"/>
          </a:xfrm>
          <a:prstGeom prst="rect">
            <a:avLst/>
          </a:prstGeom>
          <a:noFill/>
          <a:ln>
            <a:noFill/>
          </a:ln>
        </p:spPr>
      </p:pic>
      <p:sp>
        <p:nvSpPr>
          <p:cNvPr id="20126" name="Google Shape;20126;p21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0127" name="Google Shape;20127;p21"/>
          <p:cNvGrpSpPr/>
          <p:nvPr/>
        </p:nvGrpSpPr>
        <p:grpSpPr>
          <a:xfrm rot="5400000">
            <a:off x="8839101" y="3021468"/>
            <a:ext cx="6425940" cy="2520891"/>
            <a:chOff x="441050" y="887700"/>
            <a:chExt cx="1800925" cy="706475"/>
          </a:xfrm>
        </p:grpSpPr>
        <p:sp>
          <p:nvSpPr>
            <p:cNvPr id="20128" name="Google Shape;20128;p21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29" name="Google Shape;20129;p21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0" name="Google Shape;20130;p21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1" name="Google Shape;20131;p21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2" name="Google Shape;20132;p21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3" name="Google Shape;20133;p21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4" name="Google Shape;20134;p21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5" name="Google Shape;20135;p21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6" name="Google Shape;20136;p21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7" name="Google Shape;20137;p21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8" name="Google Shape;20138;p21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9" name="Google Shape;20139;p21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0" name="Google Shape;20140;p21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1" name="Google Shape;20141;p21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2" name="Google Shape;20142;p21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3" name="Google Shape;20143;p21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4" name="Google Shape;20144;p21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5" name="Google Shape;20145;p21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6" name="Google Shape;20146;p21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7" name="Google Shape;20147;p21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8" name="Google Shape;20148;p21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9" name="Google Shape;20149;p21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0" name="Google Shape;20150;p21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1" name="Google Shape;20151;p21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2" name="Google Shape;20152;p21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3" name="Google Shape;20153;p21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4" name="Google Shape;20154;p21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5" name="Google Shape;20155;p21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6" name="Google Shape;20156;p21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7" name="Google Shape;20157;p21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8" name="Google Shape;20158;p21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9" name="Google Shape;20159;p21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0" name="Google Shape;20160;p21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1" name="Google Shape;20161;p21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2" name="Google Shape;20162;p21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3" name="Google Shape;20163;p21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4" name="Google Shape;20164;p21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5" name="Google Shape;20165;p21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6" name="Google Shape;20166;p21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7" name="Google Shape;20167;p21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8" name="Google Shape;20168;p21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9" name="Google Shape;20169;p21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0" name="Google Shape;20170;p21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1" name="Google Shape;20171;p21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2" name="Google Shape;20172;p21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3" name="Google Shape;20173;p21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4" name="Google Shape;20174;p21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5" name="Google Shape;20175;p21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6" name="Google Shape;20176;p21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7" name="Google Shape;20177;p21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8" name="Google Shape;20178;p21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9" name="Google Shape;20179;p21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0" name="Google Shape;20180;p21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1" name="Google Shape;20181;p21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2" name="Google Shape;20182;p21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3" name="Google Shape;20183;p21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4" name="Google Shape;20184;p21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5" name="Google Shape;20185;p21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6" name="Google Shape;20186;p21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7" name="Google Shape;20187;p21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8" name="Google Shape;20188;p21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9" name="Google Shape;20189;p21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0" name="Google Shape;20190;p21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1" name="Google Shape;20191;p21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2" name="Google Shape;20192;p21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3" name="Google Shape;20193;p21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4" name="Google Shape;20194;p21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5" name="Google Shape;20195;p21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6" name="Google Shape;20196;p21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7" name="Google Shape;20197;p21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8" name="Google Shape;20198;p21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9" name="Google Shape;20199;p21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0" name="Google Shape;20200;p21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1" name="Google Shape;20201;p21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2" name="Google Shape;20202;p21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3" name="Google Shape;20203;p21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4" name="Google Shape;20204;p21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5" name="Google Shape;20205;p21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6" name="Google Shape;20206;p21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7" name="Google Shape;20207;p21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8" name="Google Shape;20208;p21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9" name="Google Shape;20209;p21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0" name="Google Shape;20210;p21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1" name="Google Shape;20211;p21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2" name="Google Shape;20212;p21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3" name="Google Shape;20213;p21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4" name="Google Shape;20214;p21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5" name="Google Shape;20215;p21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6" name="Google Shape;20216;p21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7" name="Google Shape;20217;p21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8" name="Google Shape;20218;p21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9" name="Google Shape;20219;p21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0" name="Google Shape;20220;p21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1" name="Google Shape;20221;p21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2" name="Google Shape;20222;p21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3" name="Google Shape;20223;p21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4" name="Google Shape;20224;p21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5" name="Google Shape;20225;p21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6" name="Google Shape;20226;p21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7" name="Google Shape;20227;p21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8" name="Google Shape;20228;p21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9" name="Google Shape;20229;p21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0" name="Google Shape;20230;p21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1" name="Google Shape;20231;p21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2" name="Google Shape;20232;p21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3" name="Google Shape;20233;p21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4" name="Google Shape;20234;p21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5" name="Google Shape;20235;p21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6" name="Google Shape;20236;p21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7" name="Google Shape;20237;p21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8" name="Google Shape;20238;p21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9" name="Google Shape;20239;p21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0" name="Google Shape;20240;p21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1" name="Google Shape;20241;p21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2" name="Google Shape;20242;p21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3" name="Google Shape;20243;p21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4" name="Google Shape;20244;p21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5" name="Google Shape;20245;p21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6" name="Google Shape;20246;p21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7" name="Google Shape;20247;p21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8" name="Google Shape;20248;p21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9" name="Google Shape;20249;p21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0" name="Google Shape;20250;p21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1" name="Google Shape;20251;p21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2" name="Google Shape;20252;p21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3" name="Google Shape;20253;p21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4" name="Google Shape;20254;p21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5" name="Google Shape;20255;p21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6" name="Google Shape;20256;p21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7" name="Google Shape;20257;p21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8" name="Google Shape;20258;p21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9" name="Google Shape;20259;p21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0" name="Google Shape;20260;p21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1" name="Google Shape;20261;p21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2" name="Google Shape;20262;p21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3" name="Google Shape;20263;p21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4" name="Google Shape;20264;p21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5" name="Google Shape;20265;p21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6" name="Google Shape;20266;p21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7" name="Google Shape;20267;p21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8" name="Google Shape;20268;p21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9" name="Google Shape;20269;p21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0" name="Google Shape;20270;p21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1" name="Google Shape;20271;p21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2" name="Google Shape;20272;p21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3" name="Google Shape;20273;p21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4" name="Google Shape;20274;p21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5" name="Google Shape;20275;p21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6" name="Google Shape;20276;p21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7" name="Google Shape;20277;p21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8" name="Google Shape;20278;p21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9" name="Google Shape;20279;p21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0" name="Google Shape;20280;p21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1" name="Google Shape;20281;p21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2" name="Google Shape;20282;p21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3" name="Google Shape;20283;p21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4" name="Google Shape;20284;p21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5" name="Google Shape;20285;p21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6" name="Google Shape;20286;p21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7" name="Google Shape;20287;p21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8" name="Google Shape;20288;p21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9" name="Google Shape;20289;p21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0" name="Google Shape;20290;p21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1" name="Google Shape;20291;p21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2" name="Google Shape;20292;p21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3" name="Google Shape;20293;p21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4" name="Google Shape;20294;p21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5" name="Google Shape;20295;p21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6" name="Google Shape;20296;p21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7" name="Google Shape;20297;p21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8" name="Google Shape;20298;p21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9" name="Google Shape;20299;p21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0" name="Google Shape;20300;p21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1" name="Google Shape;20301;p21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2" name="Google Shape;20302;p21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3" name="Google Shape;20303;p21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4" name="Google Shape;20304;p21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5" name="Google Shape;20305;p21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6" name="Google Shape;20306;p21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7" name="Google Shape;20307;p21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8" name="Google Shape;20308;p21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9" name="Google Shape;20309;p21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0" name="Google Shape;20310;p21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1" name="Google Shape;20311;p21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2" name="Google Shape;20312;p21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3" name="Google Shape;20313;p21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4" name="Google Shape;20314;p21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5" name="Google Shape;20315;p21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6" name="Google Shape;20316;p21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7" name="Google Shape;20317;p21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8" name="Google Shape;20318;p21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9" name="Google Shape;20319;p21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0" name="Google Shape;20320;p21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1" name="Google Shape;20321;p21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2" name="Google Shape;20322;p21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3" name="Google Shape;20323;p21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4" name="Google Shape;20324;p21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5" name="Google Shape;20325;p21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6" name="Google Shape;20326;p21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7" name="Google Shape;20327;p21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8" name="Google Shape;20328;p21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9" name="Google Shape;20329;p21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0" name="Google Shape;20330;p21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1" name="Google Shape;20331;p21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2" name="Google Shape;20332;p21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3" name="Google Shape;20333;p21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4" name="Google Shape;20334;p21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5" name="Google Shape;20335;p21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6" name="Google Shape;20336;p21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7" name="Google Shape;20337;p21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8" name="Google Shape;20338;p21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9" name="Google Shape;20339;p21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0" name="Google Shape;20340;p21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1" name="Google Shape;20341;p21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2" name="Google Shape;20342;p21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3" name="Google Shape;20343;p21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4" name="Google Shape;20344;p21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5" name="Google Shape;20345;p21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6" name="Google Shape;20346;p21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7" name="Google Shape;20347;p21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8" name="Google Shape;20348;p21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9" name="Google Shape;20349;p21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0" name="Google Shape;20350;p21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1" name="Google Shape;20351;p21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2" name="Google Shape;20352;p21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3" name="Google Shape;20353;p21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4" name="Google Shape;20354;p21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5" name="Google Shape;20355;p21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6" name="Google Shape;20356;p21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7" name="Google Shape;20357;p21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8" name="Google Shape;20358;p21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9" name="Google Shape;20359;p21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0" name="Google Shape;20360;p21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1" name="Google Shape;20361;p21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2" name="Google Shape;20362;p21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3" name="Google Shape;20363;p21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4" name="Google Shape;20364;p21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5" name="Google Shape;20365;p21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6" name="Google Shape;20366;p21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7" name="Google Shape;20367;p21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8" name="Google Shape;20368;p21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9" name="Google Shape;20369;p21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0" name="Google Shape;20370;p21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1" name="Google Shape;20371;p21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2" name="Google Shape;20372;p21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3" name="Google Shape;20373;p21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4" name="Google Shape;20374;p21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5" name="Google Shape;20375;p21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6" name="Google Shape;20376;p21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7" name="Google Shape;20377;p21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8" name="Google Shape;20378;p21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9" name="Google Shape;20379;p21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0" name="Google Shape;20380;p21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1" name="Google Shape;20381;p21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2" name="Google Shape;20382;p21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3" name="Google Shape;20383;p21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4" name="Google Shape;20384;p21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5" name="Google Shape;20385;p21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6" name="Google Shape;20386;p21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7" name="Google Shape;20387;p21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8" name="Google Shape;20388;p21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9" name="Google Shape;20389;p21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0" name="Google Shape;20390;p21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1" name="Google Shape;20391;p21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2" name="Google Shape;20392;p21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3" name="Google Shape;20393;p21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4" name="Google Shape;20394;p21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5" name="Google Shape;20395;p21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6" name="Google Shape;20396;p21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7" name="Google Shape;20397;p21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8" name="Google Shape;20398;p21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9" name="Google Shape;20399;p21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0" name="Google Shape;20400;p21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1" name="Google Shape;20401;p21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2" name="Google Shape;20402;p21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3" name="Google Shape;20403;p21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4" name="Google Shape;20404;p21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5" name="Google Shape;20405;p21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6" name="Google Shape;20406;p21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7" name="Google Shape;20407;p21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8" name="Google Shape;20408;p21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9" name="Google Shape;20409;p21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0" name="Google Shape;20410;p21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1" name="Google Shape;20411;p21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2" name="Google Shape;20412;p21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3" name="Google Shape;20413;p21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4" name="Google Shape;20414;p21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5" name="Google Shape;20415;p21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6" name="Google Shape;20416;p21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7" name="Google Shape;20417;p21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8" name="Google Shape;20418;p21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9" name="Google Shape;20419;p21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0" name="Google Shape;20420;p21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1" name="Google Shape;20421;p21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2" name="Google Shape;20422;p21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3" name="Google Shape;20423;p21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4" name="Google Shape;20424;p21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5" name="Google Shape;20425;p21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6" name="Google Shape;20426;p21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7" name="Google Shape;20427;p21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8" name="Google Shape;20428;p21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9" name="Google Shape;20429;p21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0" name="Google Shape;20430;p21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1" name="Google Shape;20431;p21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2" name="Google Shape;20432;p21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3" name="Google Shape;20433;p21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4" name="Google Shape;20434;p21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5" name="Google Shape;20435;p21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6" name="Google Shape;20436;p21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7" name="Google Shape;20437;p21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8" name="Google Shape;20438;p21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9" name="Google Shape;20439;p21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0" name="Google Shape;20440;p21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1" name="Google Shape;20441;p21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2" name="Google Shape;20442;p21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3" name="Google Shape;20443;p21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4" name="Google Shape;20444;p21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5" name="Google Shape;20445;p21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6" name="Google Shape;20446;p21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7" name="Google Shape;20447;p21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8" name="Google Shape;20448;p21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9" name="Google Shape;20449;p21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0" name="Google Shape;20450;p21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1" name="Google Shape;20451;p21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2" name="Google Shape;20452;p21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3" name="Google Shape;20453;p21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4" name="Google Shape;20454;p21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5" name="Google Shape;20455;p21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6" name="Google Shape;20456;p21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7" name="Google Shape;20457;p21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8" name="Google Shape;20458;p21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9" name="Google Shape;20459;p21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0" name="Google Shape;20460;p21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1" name="Google Shape;20461;p21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2" name="Google Shape;20462;p21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3" name="Google Shape;20463;p21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4" name="Google Shape;20464;p21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5" name="Google Shape;20465;p21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6" name="Google Shape;20466;p21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7" name="Google Shape;20467;p21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8" name="Google Shape;20468;p21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9" name="Google Shape;20469;p21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0" name="Google Shape;20470;p21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1" name="Google Shape;20471;p21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2" name="Google Shape;20472;p21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3" name="Google Shape;20473;p21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4" name="Google Shape;20474;p21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5" name="Google Shape;20475;p21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6" name="Google Shape;20476;p21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7" name="Google Shape;20477;p21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8" name="Google Shape;20478;p21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9" name="Google Shape;20479;p21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0" name="Google Shape;20480;p21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1" name="Google Shape;20481;p21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2" name="Google Shape;20482;p21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3" name="Google Shape;20483;p21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4" name="Google Shape;20484;p21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5" name="Google Shape;20485;p21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6" name="Google Shape;20486;p21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7" name="Google Shape;20487;p21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8" name="Google Shape;20488;p21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9" name="Google Shape;20489;p21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0" name="Google Shape;20490;p21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1" name="Google Shape;20491;p21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2" name="Google Shape;20492;p21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3" name="Google Shape;20493;p21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4" name="Google Shape;20494;p21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5" name="Google Shape;20495;p21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6" name="Google Shape;20496;p21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7" name="Google Shape;20497;p21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8" name="Google Shape;20498;p21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9" name="Google Shape;20499;p21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0" name="Google Shape;20500;p21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1" name="Google Shape;20501;p21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2" name="Google Shape;20502;p21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3" name="Google Shape;20503;p21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4" name="Google Shape;20504;p21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5" name="Google Shape;20505;p21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6" name="Google Shape;20506;p21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7" name="Google Shape;20507;p21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8" name="Google Shape;20508;p21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9" name="Google Shape;20509;p21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0" name="Google Shape;20510;p21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1" name="Google Shape;20511;p21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2" name="Google Shape;20512;p21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3" name="Google Shape;20513;p21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4" name="Google Shape;20514;p21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5" name="Google Shape;20515;p21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6" name="Google Shape;20516;p21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7" name="Google Shape;20517;p21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8" name="Google Shape;20518;p21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9" name="Google Shape;20519;p21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0" name="Google Shape;20520;p21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1" name="Google Shape;20521;p21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2" name="Google Shape;20522;p21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3" name="Google Shape;20523;p21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4" name="Google Shape;20524;p21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5" name="Google Shape;20525;p21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6" name="Google Shape;20526;p21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7" name="Google Shape;20527;p21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8" name="Google Shape;20528;p21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9" name="Google Shape;20529;p21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0" name="Google Shape;20530;p21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1" name="Google Shape;20531;p21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2" name="Google Shape;20532;p21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3" name="Google Shape;20533;p21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4" name="Google Shape;20534;p21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5" name="Google Shape;20535;p21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6" name="Google Shape;20536;p21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7" name="Google Shape;20537;p21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8" name="Google Shape;20538;p21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9" name="Google Shape;20539;p21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40" name="Google Shape;20540;p21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541" name="Google Shape;20541;p21"/>
          <p:cNvGrpSpPr/>
          <p:nvPr/>
        </p:nvGrpSpPr>
        <p:grpSpPr>
          <a:xfrm rot="-5400000" flipH="1">
            <a:off x="-2445071" y="2939772"/>
            <a:ext cx="5617685" cy="2218781"/>
            <a:chOff x="441050" y="887700"/>
            <a:chExt cx="1800925" cy="711300"/>
          </a:xfrm>
        </p:grpSpPr>
        <p:sp>
          <p:nvSpPr>
            <p:cNvPr id="20542" name="Google Shape;20542;p21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43" name="Google Shape;20543;p21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44" name="Google Shape;20544;p21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45" name="Google Shape;20545;p21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46" name="Google Shape;20546;p21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47" name="Google Shape;20547;p21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48" name="Google Shape;20548;p21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49" name="Google Shape;20549;p21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0" name="Google Shape;20550;p21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1" name="Google Shape;20551;p21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2" name="Google Shape;20552;p21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3" name="Google Shape;20553;p21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4" name="Google Shape;20554;p21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5" name="Google Shape;20555;p21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6" name="Google Shape;20556;p21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7" name="Google Shape;20557;p21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8" name="Google Shape;20558;p21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9" name="Google Shape;20559;p21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0" name="Google Shape;20560;p21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1" name="Google Shape;20561;p21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2" name="Google Shape;20562;p21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3" name="Google Shape;20563;p21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4" name="Google Shape;20564;p21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5" name="Google Shape;20565;p21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6" name="Google Shape;20566;p21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7" name="Google Shape;20567;p21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8" name="Google Shape;20568;p21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9" name="Google Shape;20569;p21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0" name="Google Shape;20570;p21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1" name="Google Shape;20571;p21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2" name="Google Shape;20572;p21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3" name="Google Shape;20573;p21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4" name="Google Shape;20574;p21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5" name="Google Shape;20575;p21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6" name="Google Shape;20576;p21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7" name="Google Shape;20577;p21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8" name="Google Shape;20578;p21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9" name="Google Shape;20579;p21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0" name="Google Shape;20580;p21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1" name="Google Shape;20581;p21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2" name="Google Shape;20582;p21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3" name="Google Shape;20583;p21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4" name="Google Shape;20584;p21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5" name="Google Shape;20585;p21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6" name="Google Shape;20586;p21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7" name="Google Shape;20587;p21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8" name="Google Shape;20588;p21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9" name="Google Shape;20589;p21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0" name="Google Shape;20590;p21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1" name="Google Shape;20591;p21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2" name="Google Shape;20592;p21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3" name="Google Shape;20593;p21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4" name="Google Shape;20594;p21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5" name="Google Shape;20595;p21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6" name="Google Shape;20596;p21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7" name="Google Shape;20597;p21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8" name="Google Shape;20598;p21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9" name="Google Shape;20599;p21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0" name="Google Shape;20600;p21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1" name="Google Shape;20601;p21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2" name="Google Shape;20602;p21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3" name="Google Shape;20603;p21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4" name="Google Shape;20604;p21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5" name="Google Shape;20605;p21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6" name="Google Shape;20606;p21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7" name="Google Shape;20607;p21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8" name="Google Shape;20608;p21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9" name="Google Shape;20609;p21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0" name="Google Shape;20610;p21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1" name="Google Shape;20611;p21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2" name="Google Shape;20612;p21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3" name="Google Shape;20613;p21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4" name="Google Shape;20614;p21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5" name="Google Shape;20615;p21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6" name="Google Shape;20616;p21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7" name="Google Shape;20617;p21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8" name="Google Shape;20618;p21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9" name="Google Shape;20619;p21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0" name="Google Shape;20620;p21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1" name="Google Shape;20621;p21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2" name="Google Shape;20622;p21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3" name="Google Shape;20623;p21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4" name="Google Shape;20624;p21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5" name="Google Shape;20625;p21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6" name="Google Shape;20626;p21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7" name="Google Shape;20627;p21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8" name="Google Shape;20628;p21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9" name="Google Shape;20629;p21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0" name="Google Shape;20630;p21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1" name="Google Shape;20631;p21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2" name="Google Shape;20632;p21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3" name="Google Shape;20633;p21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4" name="Google Shape;20634;p21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5" name="Google Shape;20635;p21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6" name="Google Shape;20636;p21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7" name="Google Shape;20637;p21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8" name="Google Shape;20638;p21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9" name="Google Shape;20639;p21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0" name="Google Shape;20640;p21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1" name="Google Shape;20641;p21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2" name="Google Shape;20642;p21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3" name="Google Shape;20643;p21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4" name="Google Shape;20644;p21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5" name="Google Shape;20645;p21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6" name="Google Shape;20646;p21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7" name="Google Shape;20647;p21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8" name="Google Shape;20648;p21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9" name="Google Shape;20649;p21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0" name="Google Shape;20650;p21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1" name="Google Shape;20651;p21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2" name="Google Shape;20652;p21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3" name="Google Shape;20653;p21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4" name="Google Shape;20654;p21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5" name="Google Shape;20655;p21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6" name="Google Shape;20656;p21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7" name="Google Shape;20657;p21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8" name="Google Shape;20658;p21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9" name="Google Shape;20659;p21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0" name="Google Shape;20660;p21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1" name="Google Shape;20661;p21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2" name="Google Shape;20662;p21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3" name="Google Shape;20663;p21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4" name="Google Shape;20664;p21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5" name="Google Shape;20665;p21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6" name="Google Shape;20666;p21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7" name="Google Shape;20667;p21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8" name="Google Shape;20668;p21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9" name="Google Shape;20669;p21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0" name="Google Shape;20670;p21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1" name="Google Shape;20671;p21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2" name="Google Shape;20672;p21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3" name="Google Shape;20673;p21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4" name="Google Shape;20674;p21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5" name="Google Shape;20675;p21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6" name="Google Shape;20676;p21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7" name="Google Shape;20677;p21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8" name="Google Shape;20678;p21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9" name="Google Shape;20679;p21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0" name="Google Shape;20680;p21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1" name="Google Shape;20681;p21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2" name="Google Shape;20682;p21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3" name="Google Shape;20683;p21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4" name="Google Shape;20684;p21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5" name="Google Shape;20685;p21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6" name="Google Shape;20686;p21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7" name="Google Shape;20687;p21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8" name="Google Shape;20688;p21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9" name="Google Shape;20689;p21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0" name="Google Shape;20690;p21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1" name="Google Shape;20691;p21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2" name="Google Shape;20692;p21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3" name="Google Shape;20693;p21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4" name="Google Shape;20694;p21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5" name="Google Shape;20695;p21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6" name="Google Shape;20696;p21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7" name="Google Shape;20697;p21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8" name="Google Shape;20698;p21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9" name="Google Shape;20699;p21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0" name="Google Shape;20700;p21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1" name="Google Shape;20701;p21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2" name="Google Shape;20702;p21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3" name="Google Shape;20703;p21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4" name="Google Shape;20704;p21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5" name="Google Shape;20705;p21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6" name="Google Shape;20706;p21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7" name="Google Shape;20707;p21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8" name="Google Shape;20708;p21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9" name="Google Shape;20709;p21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10" name="Google Shape;20710;p21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11" name="Google Shape;20711;p21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12" name="Google Shape;20712;p21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13" name="Google Shape;20713;p21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14" name="Google Shape;20714;p21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15" name="Google Shape;20715;p21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16" name="Google Shape;20716;p21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17" name="Google Shape;20717;p21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18" name="Google Shape;20718;p21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19" name="Google Shape;20719;p21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20" name="Google Shape;20720;p21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21" name="Google Shape;20721;p21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22" name="Google Shape;20722;p21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23" name="Google Shape;20723;p21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24" name="Google Shape;20724;p21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25" name="Google Shape;20725;p21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26" name="Google Shape;20726;p21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27" name="Google Shape;20727;p21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28" name="Google Shape;20728;p21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29" name="Google Shape;20729;p21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30" name="Google Shape;20730;p21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31" name="Google Shape;20731;p21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32" name="Google Shape;20732;p21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33" name="Google Shape;20733;p21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34" name="Google Shape;20734;p21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35" name="Google Shape;20735;p21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36" name="Google Shape;20736;p21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37" name="Google Shape;20737;p21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38" name="Google Shape;20738;p21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39" name="Google Shape;20739;p21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40" name="Google Shape;20740;p21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41" name="Google Shape;20741;p21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42" name="Google Shape;20742;p21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43" name="Google Shape;20743;p21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44" name="Google Shape;20744;p21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45" name="Google Shape;20745;p21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46" name="Google Shape;20746;p21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47" name="Google Shape;20747;p21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48" name="Google Shape;20748;p21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49" name="Google Shape;20749;p21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50" name="Google Shape;20750;p21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51" name="Google Shape;20751;p21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52" name="Google Shape;20752;p21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53" name="Google Shape;20753;p21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54" name="Google Shape;20754;p21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55" name="Google Shape;20755;p21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56" name="Google Shape;20756;p21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57" name="Google Shape;20757;p21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58" name="Google Shape;20758;p21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59" name="Google Shape;20759;p21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0" name="Google Shape;20760;p21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1" name="Google Shape;20761;p21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2" name="Google Shape;20762;p21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3" name="Google Shape;20763;p21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4" name="Google Shape;20764;p21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5" name="Google Shape;20765;p21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6" name="Google Shape;20766;p21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7" name="Google Shape;20767;p21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8" name="Google Shape;20768;p21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9" name="Google Shape;20769;p21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70" name="Google Shape;20770;p21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71" name="Google Shape;20771;p21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72" name="Google Shape;20772;p21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73" name="Google Shape;20773;p21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74" name="Google Shape;20774;p21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75" name="Google Shape;20775;p21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76" name="Google Shape;20776;p21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77" name="Google Shape;20777;p21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78" name="Google Shape;20778;p21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79" name="Google Shape;20779;p21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80" name="Google Shape;20780;p21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81" name="Google Shape;20781;p21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82" name="Google Shape;20782;p21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83" name="Google Shape;20783;p21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84" name="Google Shape;20784;p21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85" name="Google Shape;20785;p21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86" name="Google Shape;20786;p21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87" name="Google Shape;20787;p21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88" name="Google Shape;20788;p21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89" name="Google Shape;20789;p21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90" name="Google Shape;20790;p21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91" name="Google Shape;20791;p21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92" name="Google Shape;20792;p21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93" name="Google Shape;20793;p21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94" name="Google Shape;20794;p21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95" name="Google Shape;20795;p21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96" name="Google Shape;20796;p21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97" name="Google Shape;20797;p21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98" name="Google Shape;20798;p21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99" name="Google Shape;20799;p21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00" name="Google Shape;20800;p21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01" name="Google Shape;20801;p21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02" name="Google Shape;20802;p21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03" name="Google Shape;20803;p21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04" name="Google Shape;20804;p21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05" name="Google Shape;20805;p21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06" name="Google Shape;20806;p21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07" name="Google Shape;20807;p21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08" name="Google Shape;20808;p21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09" name="Google Shape;20809;p21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0" name="Google Shape;20810;p21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1" name="Google Shape;20811;p21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2" name="Google Shape;20812;p21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3" name="Google Shape;20813;p21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4" name="Google Shape;20814;p21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5" name="Google Shape;20815;p21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6" name="Google Shape;20816;p21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7" name="Google Shape;20817;p21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8" name="Google Shape;20818;p21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9" name="Google Shape;20819;p21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20" name="Google Shape;20820;p21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21" name="Google Shape;20821;p21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22" name="Google Shape;20822;p21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23" name="Google Shape;20823;p21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24" name="Google Shape;20824;p21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25" name="Google Shape;20825;p21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26" name="Google Shape;20826;p21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27" name="Google Shape;20827;p21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28" name="Google Shape;20828;p21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29" name="Google Shape;20829;p21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30" name="Google Shape;20830;p21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31" name="Google Shape;20831;p21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32" name="Google Shape;20832;p21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33" name="Google Shape;20833;p21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34" name="Google Shape;20834;p21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35" name="Google Shape;20835;p21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36" name="Google Shape;20836;p21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37" name="Google Shape;20837;p21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38" name="Google Shape;20838;p21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39" name="Google Shape;20839;p21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0" name="Google Shape;20840;p21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1" name="Google Shape;20841;p21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2" name="Google Shape;20842;p21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3" name="Google Shape;20843;p21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4" name="Google Shape;20844;p21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5" name="Google Shape;20845;p21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6" name="Google Shape;20846;p21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7" name="Google Shape;20847;p21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8" name="Google Shape;20848;p21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9" name="Google Shape;20849;p21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0" name="Google Shape;20850;p21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1" name="Google Shape;20851;p21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2" name="Google Shape;20852;p21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3" name="Google Shape;20853;p21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4" name="Google Shape;20854;p21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5" name="Google Shape;20855;p21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6" name="Google Shape;20856;p21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7" name="Google Shape;20857;p21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8" name="Google Shape;20858;p21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9" name="Google Shape;20859;p21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0" name="Google Shape;20860;p21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1" name="Google Shape;20861;p21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2" name="Google Shape;20862;p21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3" name="Google Shape;20863;p21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4" name="Google Shape;20864;p21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5" name="Google Shape;20865;p21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6" name="Google Shape;20866;p21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7" name="Google Shape;20867;p21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8" name="Google Shape;20868;p21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9" name="Google Shape;20869;p21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0" name="Google Shape;20870;p21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1" name="Google Shape;20871;p21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2" name="Google Shape;20872;p21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3" name="Google Shape;20873;p21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4" name="Google Shape;20874;p21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5" name="Google Shape;20875;p21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6" name="Google Shape;20876;p21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7" name="Google Shape;20877;p21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8" name="Google Shape;20878;p21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9" name="Google Shape;20879;p21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0" name="Google Shape;20880;p21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1" name="Google Shape;20881;p21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2" name="Google Shape;20882;p21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3" name="Google Shape;20883;p21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4" name="Google Shape;20884;p21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5" name="Google Shape;20885;p21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6" name="Google Shape;20886;p21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7" name="Google Shape;20887;p21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8" name="Google Shape;20888;p21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9" name="Google Shape;20889;p21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0" name="Google Shape;20890;p21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1" name="Google Shape;20891;p21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2" name="Google Shape;20892;p21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3" name="Google Shape;20893;p21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4" name="Google Shape;20894;p21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5" name="Google Shape;20895;p21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6" name="Google Shape;20896;p21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7" name="Google Shape;20897;p21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8" name="Google Shape;20898;p21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9" name="Google Shape;20899;p21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0" name="Google Shape;20900;p21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1" name="Google Shape;20901;p21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2" name="Google Shape;20902;p21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3" name="Google Shape;20903;p21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4" name="Google Shape;20904;p21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5" name="Google Shape;20905;p21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6" name="Google Shape;20906;p21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7" name="Google Shape;20907;p21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8" name="Google Shape;20908;p21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9" name="Google Shape;20909;p21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0" name="Google Shape;20910;p21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1" name="Google Shape;20911;p21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2" name="Google Shape;20912;p21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3" name="Google Shape;20913;p21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4" name="Google Shape;20914;p21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5" name="Google Shape;20915;p21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6" name="Google Shape;20916;p21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7" name="Google Shape;20917;p21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8" name="Google Shape;20918;p21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9" name="Google Shape;20919;p21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0" name="Google Shape;20920;p21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1" name="Google Shape;20921;p21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2" name="Google Shape;20922;p21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3" name="Google Shape;20923;p21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4" name="Google Shape;20924;p21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5" name="Google Shape;20925;p21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6" name="Google Shape;20926;p21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7" name="Google Shape;20927;p21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8" name="Google Shape;20928;p21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9" name="Google Shape;20929;p21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0" name="Google Shape;20930;p21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1" name="Google Shape;20931;p21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2" name="Google Shape;20932;p21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3" name="Google Shape;20933;p21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4" name="Google Shape;20934;p21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5" name="Google Shape;20935;p21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6" name="Google Shape;20936;p21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7" name="Google Shape;20937;p21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8" name="Google Shape;20938;p21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9" name="Google Shape;20939;p21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0" name="Google Shape;20940;p21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1" name="Google Shape;20941;p21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2" name="Google Shape;20942;p21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3" name="Google Shape;20943;p21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4" name="Google Shape;20944;p21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5" name="Google Shape;20945;p21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6" name="Google Shape;20946;p21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7" name="Google Shape;20947;p21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8" name="Google Shape;20948;p21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9" name="Google Shape;20949;p21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0" name="Google Shape;20950;p21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1" name="Google Shape;20951;p21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2" name="Google Shape;20952;p21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3" name="Google Shape;20953;p21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4" name="Google Shape;20954;p21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55" name="Google Shape;20955;p21"/>
          <p:cNvGrpSpPr/>
          <p:nvPr/>
        </p:nvGrpSpPr>
        <p:grpSpPr>
          <a:xfrm rot="4668496" flipH="1">
            <a:off x="2727090" y="-1791901"/>
            <a:ext cx="2591653" cy="2632407"/>
            <a:chOff x="5036075" y="2606900"/>
            <a:chExt cx="1058500" cy="1075075"/>
          </a:xfrm>
        </p:grpSpPr>
        <p:sp>
          <p:nvSpPr>
            <p:cNvPr id="20956" name="Google Shape;20956;p21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7" name="Google Shape;20957;p21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8" name="Google Shape;20958;p21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9" name="Google Shape;20959;p21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0" name="Google Shape;20960;p21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1" name="Google Shape;20961;p21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2" name="Google Shape;20962;p21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3" name="Google Shape;20963;p21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4" name="Google Shape;20964;p21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5" name="Google Shape;20965;p21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6" name="Google Shape;20966;p21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7" name="Google Shape;20967;p21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8" name="Google Shape;20968;p21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9" name="Google Shape;20969;p21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0" name="Google Shape;20970;p21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1" name="Google Shape;20971;p21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2" name="Google Shape;20972;p21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3" name="Google Shape;20973;p21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4" name="Google Shape;20974;p21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5" name="Google Shape;20975;p21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6" name="Google Shape;20976;p21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7" name="Google Shape;20977;p21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8" name="Google Shape;20978;p21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9" name="Google Shape;20979;p21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0" name="Google Shape;20980;p21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1" name="Google Shape;20981;p21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2" name="Google Shape;20982;p21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3" name="Google Shape;20983;p21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4" name="Google Shape;20984;p21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5" name="Google Shape;20985;p21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6" name="Google Shape;20986;p21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7" name="Google Shape;20987;p21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8" name="Google Shape;20988;p21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9" name="Google Shape;20989;p21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0" name="Google Shape;20990;p21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1" name="Google Shape;20991;p21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2" name="Google Shape;20992;p21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3" name="Google Shape;20993;p21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4" name="Google Shape;20994;p21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5" name="Google Shape;20995;p21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6" name="Google Shape;20996;p21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7" name="Google Shape;20997;p21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8" name="Google Shape;20998;p21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9" name="Google Shape;20999;p21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0" name="Google Shape;21000;p21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1" name="Google Shape;21001;p21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2" name="Google Shape;21002;p21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3" name="Google Shape;21003;p21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4" name="Google Shape;21004;p21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5" name="Google Shape;21005;p21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6" name="Google Shape;21006;p21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7" name="Google Shape;21007;p21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8" name="Google Shape;21008;p21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9" name="Google Shape;21009;p21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0" name="Google Shape;21010;p21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1" name="Google Shape;21011;p21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2" name="Google Shape;21012;p21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3" name="Google Shape;21013;p21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4" name="Google Shape;21014;p21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5" name="Google Shape;21015;p21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6" name="Google Shape;21016;p21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7" name="Google Shape;21017;p21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8" name="Google Shape;21018;p21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9" name="Google Shape;21019;p21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0" name="Google Shape;21020;p21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1" name="Google Shape;21021;p21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2" name="Google Shape;21022;p21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3" name="Google Shape;21023;p21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4" name="Google Shape;21024;p21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5" name="Google Shape;21025;p21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6" name="Google Shape;21026;p21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7" name="Google Shape;21027;p21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8" name="Google Shape;21028;p21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9" name="Google Shape;21029;p21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0" name="Google Shape;21030;p21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1" name="Google Shape;21031;p21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2" name="Google Shape;21032;p21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3" name="Google Shape;21033;p21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4" name="Google Shape;21034;p21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5" name="Google Shape;21035;p21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6" name="Google Shape;21036;p21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7" name="Google Shape;21037;p21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8" name="Google Shape;21038;p21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9" name="Google Shape;21039;p21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0" name="Google Shape;21040;p21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1" name="Google Shape;21041;p21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2" name="Google Shape;21042;p21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3" name="Google Shape;21043;p21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4" name="Google Shape;21044;p21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5" name="Google Shape;21045;p21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6" name="Google Shape;21046;p21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7" name="Google Shape;21047;p21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8" name="Google Shape;21048;p21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9" name="Google Shape;21049;p21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0" name="Google Shape;21050;p21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1" name="Google Shape;21051;p21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2" name="Google Shape;21052;p21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3" name="Google Shape;21053;p21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4" name="Google Shape;21054;p21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5" name="Google Shape;21055;p21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6" name="Google Shape;21056;p21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7" name="Google Shape;21057;p21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8" name="Google Shape;21058;p21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9" name="Google Shape;21059;p21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0" name="Google Shape;21060;p21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1" name="Google Shape;21061;p21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2" name="Google Shape;21062;p21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3" name="Google Shape;21063;p21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4" name="Google Shape;21064;p21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5" name="Google Shape;21065;p21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6" name="Google Shape;21066;p21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7" name="Google Shape;21067;p21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8" name="Google Shape;21068;p21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9" name="Google Shape;21069;p21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0" name="Google Shape;21070;p21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1" name="Google Shape;21071;p21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2" name="Google Shape;21072;p21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3" name="Google Shape;21073;p21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4" name="Google Shape;21074;p21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5" name="Google Shape;21075;p21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6" name="Google Shape;21076;p21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7" name="Google Shape;21077;p21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8" name="Google Shape;21078;p21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9" name="Google Shape;21079;p21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0" name="Google Shape;21080;p21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1" name="Google Shape;21081;p21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2" name="Google Shape;21082;p21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3" name="Google Shape;21083;p21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4" name="Google Shape;21084;p21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5" name="Google Shape;21085;p21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6" name="Google Shape;21086;p21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7" name="Google Shape;21087;p21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8" name="Google Shape;21088;p21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9" name="Google Shape;21089;p21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0" name="Google Shape;21090;p21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1" name="Google Shape;21091;p21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2" name="Google Shape;21092;p21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3" name="Google Shape;21093;p21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4" name="Google Shape;21094;p21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5" name="Google Shape;21095;p21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6" name="Google Shape;21096;p21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7" name="Google Shape;21097;p21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8" name="Google Shape;21098;p21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9" name="Google Shape;21099;p21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0" name="Google Shape;21100;p21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1" name="Google Shape;21101;p21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2" name="Google Shape;21102;p21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3" name="Google Shape;21103;p21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4" name="Google Shape;21104;p21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5" name="Google Shape;21105;p21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6" name="Google Shape;21106;p21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7" name="Google Shape;21107;p21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8" name="Google Shape;21108;p21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9" name="Google Shape;21109;p21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0" name="Google Shape;21110;p21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1" name="Google Shape;21111;p21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2" name="Google Shape;21112;p21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3" name="Google Shape;21113;p21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4" name="Google Shape;21114;p21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5" name="Google Shape;21115;p21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6" name="Google Shape;21116;p21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7" name="Google Shape;21117;p21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8" name="Google Shape;21118;p21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9" name="Google Shape;21119;p21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0" name="Google Shape;21120;p21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1" name="Google Shape;21121;p21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2" name="Google Shape;21122;p21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3" name="Google Shape;21123;p21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4" name="Google Shape;21124;p21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5" name="Google Shape;21125;p21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6" name="Google Shape;21126;p21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7" name="Google Shape;21127;p21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8" name="Google Shape;21128;p21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9" name="Google Shape;21129;p21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0" name="Google Shape;21130;p21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1" name="Google Shape;21131;p21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2" name="Google Shape;21132;p21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3" name="Google Shape;21133;p21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4" name="Google Shape;21134;p21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5" name="Google Shape;21135;p21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6" name="Google Shape;21136;p21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7" name="Google Shape;21137;p21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8" name="Google Shape;21138;p21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9" name="Google Shape;21139;p21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0" name="Google Shape;21140;p21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1" name="Google Shape;21141;p21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2" name="Google Shape;21142;p21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3" name="Google Shape;21143;p21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4" name="Google Shape;21144;p21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5" name="Google Shape;21145;p21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6" name="Google Shape;21146;p21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7" name="Google Shape;21147;p21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8" name="Google Shape;21148;p21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9" name="Google Shape;21149;p21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0" name="Google Shape;21150;p21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1" name="Google Shape;21151;p21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2" name="Google Shape;21152;p21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3" name="Google Shape;21153;p21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4" name="Google Shape;21154;p21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5" name="Google Shape;21155;p21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6" name="Google Shape;21156;p21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7" name="Google Shape;21157;p21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8" name="Google Shape;21158;p21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9" name="Google Shape;21159;p21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160" name="Google Shape;21160;p21"/>
          <p:cNvGrpSpPr/>
          <p:nvPr/>
        </p:nvGrpSpPr>
        <p:grpSpPr>
          <a:xfrm rot="5938043" flipH="1">
            <a:off x="7384961" y="5125056"/>
            <a:ext cx="3018572" cy="3327443"/>
            <a:chOff x="4985925" y="2418875"/>
            <a:chExt cx="1108650" cy="1263100"/>
          </a:xfrm>
        </p:grpSpPr>
        <p:sp>
          <p:nvSpPr>
            <p:cNvPr id="21161" name="Google Shape;21161;p21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62" name="Google Shape;21162;p21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63" name="Google Shape;21163;p21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64" name="Google Shape;21164;p21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65" name="Google Shape;21165;p21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66" name="Google Shape;21166;p21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67" name="Google Shape;21167;p21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68" name="Google Shape;21168;p21"/>
            <p:cNvSpPr/>
            <p:nvPr/>
          </p:nvSpPr>
          <p:spPr>
            <a:xfrm>
              <a:off x="5515918" y="3088263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69" name="Google Shape;21169;p21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0" name="Google Shape;21170;p21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1" name="Google Shape;21171;p21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2" name="Google Shape;21172;p21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3" name="Google Shape;21173;p21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4" name="Google Shape;21174;p21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5" name="Google Shape;21175;p21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6" name="Google Shape;21176;p21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7" name="Google Shape;21177;p21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8" name="Google Shape;21178;p21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9" name="Google Shape;21179;p21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0" name="Google Shape;21180;p21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1" name="Google Shape;21181;p21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2" name="Google Shape;21182;p21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3" name="Google Shape;21183;p21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4" name="Google Shape;21184;p21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5" name="Google Shape;21185;p21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6" name="Google Shape;21186;p21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7" name="Google Shape;21187;p21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8" name="Google Shape;21188;p21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9" name="Google Shape;21189;p21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0" name="Google Shape;21190;p21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1" name="Google Shape;21191;p21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2" name="Google Shape;21192;p21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3" name="Google Shape;21193;p21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4" name="Google Shape;21194;p21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5" name="Google Shape;21195;p21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6" name="Google Shape;21196;p21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7" name="Google Shape;21197;p21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8" name="Google Shape;21198;p21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9" name="Google Shape;21199;p21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0" name="Google Shape;21200;p21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1" name="Google Shape;21201;p21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2" name="Google Shape;21202;p21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3" name="Google Shape;21203;p21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4" name="Google Shape;21204;p21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5" name="Google Shape;21205;p21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6" name="Google Shape;21206;p21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7" name="Google Shape;21207;p21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8" name="Google Shape;21208;p21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9" name="Google Shape;21209;p21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0" name="Google Shape;21210;p21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1" name="Google Shape;21211;p21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2" name="Google Shape;21212;p21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3" name="Google Shape;21213;p21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4" name="Google Shape;21214;p21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5" name="Google Shape;21215;p21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6" name="Google Shape;21216;p21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7" name="Google Shape;21217;p21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8" name="Google Shape;21218;p21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9" name="Google Shape;21219;p21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0" name="Google Shape;21220;p21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1" name="Google Shape;21221;p21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2" name="Google Shape;21222;p21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3" name="Google Shape;21223;p21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4" name="Google Shape;21224;p21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5" name="Google Shape;21225;p21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6" name="Google Shape;21226;p21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7" name="Google Shape;21227;p21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8" name="Google Shape;21228;p21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9" name="Google Shape;21229;p21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0" name="Google Shape;21230;p21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1" name="Google Shape;21231;p21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2" name="Google Shape;21232;p21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3" name="Google Shape;21233;p21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4" name="Google Shape;21234;p21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5" name="Google Shape;21235;p21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6" name="Google Shape;21236;p21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7" name="Google Shape;21237;p21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8" name="Google Shape;21238;p21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9" name="Google Shape;21239;p21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0" name="Google Shape;21240;p21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1" name="Google Shape;21241;p21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2" name="Google Shape;21242;p21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3" name="Google Shape;21243;p21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4" name="Google Shape;21244;p21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5" name="Google Shape;21245;p21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6" name="Google Shape;21246;p21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7" name="Google Shape;21247;p21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8" name="Google Shape;21248;p21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9" name="Google Shape;21249;p21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0" name="Google Shape;21250;p21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1" name="Google Shape;21251;p21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2" name="Google Shape;21252;p21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3" name="Google Shape;21253;p21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4" name="Google Shape;21254;p21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5" name="Google Shape;21255;p21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6" name="Google Shape;21256;p21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7" name="Google Shape;21257;p21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8" name="Google Shape;21258;p21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9" name="Google Shape;21259;p21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0" name="Google Shape;21260;p21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1" name="Google Shape;21261;p21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2" name="Google Shape;21262;p21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3" name="Google Shape;21263;p21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4" name="Google Shape;21264;p21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5" name="Google Shape;21265;p21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6" name="Google Shape;21266;p21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7" name="Google Shape;21267;p21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8" name="Google Shape;21268;p21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9" name="Google Shape;21269;p21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0" name="Google Shape;21270;p21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1" name="Google Shape;21271;p21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2" name="Google Shape;21272;p21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3" name="Google Shape;21273;p21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4" name="Google Shape;21274;p21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5" name="Google Shape;21275;p21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6" name="Google Shape;21276;p21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7" name="Google Shape;21277;p21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8" name="Google Shape;21278;p21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9" name="Google Shape;21279;p21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0" name="Google Shape;21280;p21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1" name="Google Shape;21281;p21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2" name="Google Shape;21282;p21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3" name="Google Shape;21283;p21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4" name="Google Shape;21284;p21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5" name="Google Shape;21285;p21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6" name="Google Shape;21286;p21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7" name="Google Shape;21287;p21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8" name="Google Shape;21288;p21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9" name="Google Shape;21289;p21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0" name="Google Shape;21290;p21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1" name="Google Shape;21291;p21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2" name="Google Shape;21292;p21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3" name="Google Shape;21293;p21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4" name="Google Shape;21294;p21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5" name="Google Shape;21295;p21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6" name="Google Shape;21296;p21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7" name="Google Shape;21297;p21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8" name="Google Shape;21298;p21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9" name="Google Shape;21299;p21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0" name="Google Shape;21300;p21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1" name="Google Shape;21301;p21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2" name="Google Shape;21302;p21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3" name="Google Shape;21303;p21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4" name="Google Shape;21304;p21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5" name="Google Shape;21305;p21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6" name="Google Shape;21306;p21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7" name="Google Shape;21307;p21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8" name="Google Shape;21308;p21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9" name="Google Shape;21309;p21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0" name="Google Shape;21310;p21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1" name="Google Shape;21311;p21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2" name="Google Shape;21312;p21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3" name="Google Shape;21313;p21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4" name="Google Shape;21314;p21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5" name="Google Shape;21315;p21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6" name="Google Shape;21316;p21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7" name="Google Shape;21317;p21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8" name="Google Shape;21318;p21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9" name="Google Shape;21319;p21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0" name="Google Shape;21320;p21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1" name="Google Shape;21321;p21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2" name="Google Shape;21322;p21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3" name="Google Shape;21323;p21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4" name="Google Shape;21324;p21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5" name="Google Shape;21325;p21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6" name="Google Shape;21326;p21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7" name="Google Shape;21327;p21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8" name="Google Shape;21328;p21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9" name="Google Shape;21329;p21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0" name="Google Shape;21330;p21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1" name="Google Shape;21331;p21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2" name="Google Shape;21332;p21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3" name="Google Shape;21333;p21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4" name="Google Shape;21334;p21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5" name="Google Shape;21335;p21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6" name="Google Shape;21336;p21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7" name="Google Shape;21337;p21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8" name="Google Shape;21338;p21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9" name="Google Shape;21339;p21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0" name="Google Shape;21340;p21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1" name="Google Shape;21341;p21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2" name="Google Shape;21342;p21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3" name="Google Shape;21343;p21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4" name="Google Shape;21344;p21"/>
            <p:cNvSpPr/>
            <p:nvPr/>
          </p:nvSpPr>
          <p:spPr>
            <a:xfrm>
              <a:off x="5996338" y="2418875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5" name="Google Shape;21345;p21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6" name="Google Shape;21346;p21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7" name="Google Shape;21347;p21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8" name="Google Shape;21348;p21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9" name="Google Shape;21349;p21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0" name="Google Shape;21350;p21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1" name="Google Shape;21351;p21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2" name="Google Shape;21352;p21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3" name="Google Shape;21353;p21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4" name="Google Shape;21354;p21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5" name="Google Shape;21355;p21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6" name="Google Shape;21356;p21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7" name="Google Shape;21357;p21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8" name="Google Shape;21358;p21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9" name="Google Shape;21359;p21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0" name="Google Shape;21360;p21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1" name="Google Shape;21361;p21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2" name="Google Shape;21362;p21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3" name="Google Shape;21363;p21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4" name="Google Shape;21364;p21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2195194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21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366" name="Google Shape;21366;p2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5400000">
            <a:off x="-2094518" y="193250"/>
            <a:ext cx="9446369" cy="6679732"/>
          </a:xfrm>
          <a:prstGeom prst="rect">
            <a:avLst/>
          </a:prstGeom>
          <a:noFill/>
          <a:ln>
            <a:noFill/>
          </a:ln>
        </p:spPr>
      </p:pic>
      <p:pic>
        <p:nvPicPr>
          <p:cNvPr id="21367" name="Google Shape;21367;p2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28599" y="-1190066"/>
            <a:ext cx="7670099" cy="542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368" name="Google Shape;21368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5400000">
            <a:off x="6009432" y="992932"/>
            <a:ext cx="7806803" cy="5523533"/>
          </a:xfrm>
          <a:prstGeom prst="rect">
            <a:avLst/>
          </a:prstGeom>
          <a:noFill/>
          <a:ln>
            <a:noFill/>
          </a:ln>
        </p:spPr>
      </p:pic>
      <p:sp>
        <p:nvSpPr>
          <p:cNvPr id="21369" name="Google Shape;21369;p22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21370" name="Google Shape;21370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740401" y="2218901"/>
            <a:ext cx="6934199" cy="490613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371" name="Google Shape;21371;p22"/>
          <p:cNvGrpSpPr/>
          <p:nvPr/>
        </p:nvGrpSpPr>
        <p:grpSpPr>
          <a:xfrm rot="5400000">
            <a:off x="-938107" y="2095530"/>
            <a:ext cx="2615233" cy="2841997"/>
            <a:chOff x="6472300" y="2976775"/>
            <a:chExt cx="683900" cy="743200"/>
          </a:xfrm>
        </p:grpSpPr>
        <p:sp>
          <p:nvSpPr>
            <p:cNvPr id="21372" name="Google Shape;21372;p22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3" name="Google Shape;21373;p22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4" name="Google Shape;21374;p22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5" name="Google Shape;21375;p22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6" name="Google Shape;21376;p22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7" name="Google Shape;21377;p22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8" name="Google Shape;21378;p22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9" name="Google Shape;21379;p22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0" name="Google Shape;21380;p22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1" name="Google Shape;21381;p22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2" name="Google Shape;21382;p22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3" name="Google Shape;21383;p22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4" name="Google Shape;21384;p22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5" name="Google Shape;21385;p22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6" name="Google Shape;21386;p22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7" name="Google Shape;21387;p22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8" name="Google Shape;21388;p22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9" name="Google Shape;21389;p22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0" name="Google Shape;21390;p22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1" name="Google Shape;21391;p22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2" name="Google Shape;21392;p22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3" name="Google Shape;21393;p22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4" name="Google Shape;21394;p22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5" name="Google Shape;21395;p22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6" name="Google Shape;21396;p22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7" name="Google Shape;21397;p22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8" name="Google Shape;21398;p22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9" name="Google Shape;21399;p22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0" name="Google Shape;21400;p22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1" name="Google Shape;21401;p22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2" name="Google Shape;21402;p22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3" name="Google Shape;21403;p22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4" name="Google Shape;21404;p22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5" name="Google Shape;21405;p22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6" name="Google Shape;21406;p22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7" name="Google Shape;21407;p22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8" name="Google Shape;21408;p22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9" name="Google Shape;21409;p22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0" name="Google Shape;21410;p22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1" name="Google Shape;21411;p22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2" name="Google Shape;21412;p22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3" name="Google Shape;21413;p22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4" name="Google Shape;21414;p22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5" name="Google Shape;21415;p22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6" name="Google Shape;21416;p22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7" name="Google Shape;21417;p22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8" name="Google Shape;21418;p22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9" name="Google Shape;21419;p22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0" name="Google Shape;21420;p22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1" name="Google Shape;21421;p22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2" name="Google Shape;21422;p22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3" name="Google Shape;21423;p22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4" name="Google Shape;21424;p22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5" name="Google Shape;21425;p22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6" name="Google Shape;21426;p22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7" name="Google Shape;21427;p22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8" name="Google Shape;21428;p22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9" name="Google Shape;21429;p22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0" name="Google Shape;21430;p22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1" name="Google Shape;21431;p22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2" name="Google Shape;21432;p22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3" name="Google Shape;21433;p22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4" name="Google Shape;21434;p22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5" name="Google Shape;21435;p22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6" name="Google Shape;21436;p22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7" name="Google Shape;21437;p22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8" name="Google Shape;21438;p22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9" name="Google Shape;21439;p22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0" name="Google Shape;21440;p22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1" name="Google Shape;21441;p22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2" name="Google Shape;21442;p22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3" name="Google Shape;21443;p22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4" name="Google Shape;21444;p22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5" name="Google Shape;21445;p22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6" name="Google Shape;21446;p22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7" name="Google Shape;21447;p22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8" name="Google Shape;21448;p22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9" name="Google Shape;21449;p22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0" name="Google Shape;21450;p22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1" name="Google Shape;21451;p22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2" name="Google Shape;21452;p22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3" name="Google Shape;21453;p22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4" name="Google Shape;21454;p22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5" name="Google Shape;21455;p22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6" name="Google Shape;21456;p22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7" name="Google Shape;21457;p22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8" name="Google Shape;21458;p22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9" name="Google Shape;21459;p22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0" name="Google Shape;21460;p22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1" name="Google Shape;21461;p22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2" name="Google Shape;21462;p22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3" name="Google Shape;21463;p22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4" name="Google Shape;21464;p22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5" name="Google Shape;21465;p22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6" name="Google Shape;21466;p22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7" name="Google Shape;21467;p22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8" name="Google Shape;21468;p22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9" name="Google Shape;21469;p22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0" name="Google Shape;21470;p22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1" name="Google Shape;21471;p22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2" name="Google Shape;21472;p22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3" name="Google Shape;21473;p22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4" name="Google Shape;21474;p22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5" name="Google Shape;21475;p22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6" name="Google Shape;21476;p22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7" name="Google Shape;21477;p22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8" name="Google Shape;21478;p22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9" name="Google Shape;21479;p22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0" name="Google Shape;21480;p22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1" name="Google Shape;21481;p22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2" name="Google Shape;21482;p22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3" name="Google Shape;21483;p22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4" name="Google Shape;21484;p22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5" name="Google Shape;21485;p22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6" name="Google Shape;21486;p22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7" name="Google Shape;21487;p22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8" name="Google Shape;21488;p22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9" name="Google Shape;21489;p22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0" name="Google Shape;21490;p22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1" name="Google Shape;21491;p22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2" name="Google Shape;21492;p22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3" name="Google Shape;21493;p22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4" name="Google Shape;21494;p22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5" name="Google Shape;21495;p22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6" name="Google Shape;21496;p22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7" name="Google Shape;21497;p22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8" name="Google Shape;21498;p22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9" name="Google Shape;21499;p22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0" name="Google Shape;21500;p22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1" name="Google Shape;21501;p22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2" name="Google Shape;21502;p22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3" name="Google Shape;21503;p22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4" name="Google Shape;21504;p22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5" name="Google Shape;21505;p22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6" name="Google Shape;21506;p22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7" name="Google Shape;21507;p22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8" name="Google Shape;21508;p22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9" name="Google Shape;21509;p22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0" name="Google Shape;21510;p22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1" name="Google Shape;21511;p22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2" name="Google Shape;21512;p22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3" name="Google Shape;21513;p22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4" name="Google Shape;21514;p22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5" name="Google Shape;21515;p22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6" name="Google Shape;21516;p22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7" name="Google Shape;21517;p22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8" name="Google Shape;21518;p22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9" name="Google Shape;21519;p22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0" name="Google Shape;21520;p22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1" name="Google Shape;21521;p22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2" name="Google Shape;21522;p22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3" name="Google Shape;21523;p22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4" name="Google Shape;21524;p22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5" name="Google Shape;21525;p22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6" name="Google Shape;21526;p22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7" name="Google Shape;21527;p22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8" name="Google Shape;21528;p22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9" name="Google Shape;21529;p22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0" name="Google Shape;21530;p22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1" name="Google Shape;21531;p22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2" name="Google Shape;21532;p22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3" name="Google Shape;21533;p22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4" name="Google Shape;21534;p22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5" name="Google Shape;21535;p22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6" name="Google Shape;21536;p22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7" name="Google Shape;21537;p22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8" name="Google Shape;21538;p22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9" name="Google Shape;21539;p22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0" name="Google Shape;21540;p22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1" name="Google Shape;21541;p22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2" name="Google Shape;21542;p22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3" name="Google Shape;21543;p22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4" name="Google Shape;21544;p22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5" name="Google Shape;21545;p22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6" name="Google Shape;21546;p22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7" name="Google Shape;21547;p22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8" name="Google Shape;21548;p22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9" name="Google Shape;21549;p22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0" name="Google Shape;21550;p22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1" name="Google Shape;21551;p22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2" name="Google Shape;21552;p22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3" name="Google Shape;21553;p22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4" name="Google Shape;21554;p22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5" name="Google Shape;21555;p22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6" name="Google Shape;21556;p22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7" name="Google Shape;21557;p22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8" name="Google Shape;21558;p22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9" name="Google Shape;21559;p22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0" name="Google Shape;21560;p22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1" name="Google Shape;21561;p22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2" name="Google Shape;21562;p22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3" name="Google Shape;21563;p22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4" name="Google Shape;21564;p22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5" name="Google Shape;21565;p22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6" name="Google Shape;21566;p22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7" name="Google Shape;21567;p22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8" name="Google Shape;21568;p22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9" name="Google Shape;21569;p22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0" name="Google Shape;21570;p22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1" name="Google Shape;21571;p22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2" name="Google Shape;21572;p22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3" name="Google Shape;21573;p22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4" name="Google Shape;21574;p22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5" name="Google Shape;21575;p22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6" name="Google Shape;21576;p22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7" name="Google Shape;21577;p22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8" name="Google Shape;21578;p22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9" name="Google Shape;21579;p22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0" name="Google Shape;21580;p22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1" name="Google Shape;21581;p22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2" name="Google Shape;21582;p22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3" name="Google Shape;21583;p22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4" name="Google Shape;21584;p22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5" name="Google Shape;21585;p22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6" name="Google Shape;21586;p22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7" name="Google Shape;21587;p22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8" name="Google Shape;21588;p22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9" name="Google Shape;21589;p22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0" name="Google Shape;21590;p22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1" name="Google Shape;21591;p22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2" name="Google Shape;21592;p22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3" name="Google Shape;21593;p22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4" name="Google Shape;21594;p22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5" name="Google Shape;21595;p22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6" name="Google Shape;21596;p22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7" name="Google Shape;21597;p22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8" name="Google Shape;21598;p22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9" name="Google Shape;21599;p22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349711253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Title only 5">
    <p:spTree>
      <p:nvGrpSpPr>
        <p:cNvPr id="1" name="Shape 21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601" name="Google Shape;21601;p23"/>
          <p:cNvPicPr preferRelativeResize="0"/>
          <p:nvPr/>
        </p:nvPicPr>
        <p:blipFill rotWithShape="1">
          <a:blip r:embed="rId2">
            <a:alphaModFix/>
          </a:blip>
          <a:srcRect l="14719" t="17823"/>
          <a:stretch/>
        </p:blipFill>
        <p:spPr>
          <a:xfrm rot="-5400000">
            <a:off x="-1311882" y="93417"/>
            <a:ext cx="8055900" cy="5488935"/>
          </a:xfrm>
          <a:prstGeom prst="rect">
            <a:avLst/>
          </a:prstGeom>
          <a:noFill/>
          <a:ln>
            <a:noFill/>
          </a:ln>
        </p:spPr>
      </p:pic>
      <p:pic>
        <p:nvPicPr>
          <p:cNvPr id="21602" name="Google Shape;21602;p23"/>
          <p:cNvPicPr preferRelativeResize="0"/>
          <p:nvPr/>
        </p:nvPicPr>
        <p:blipFill rotWithShape="1">
          <a:blip r:embed="rId2">
            <a:alphaModFix/>
          </a:blip>
          <a:srcRect l="12249" t="10450"/>
          <a:stretch/>
        </p:blipFill>
        <p:spPr>
          <a:xfrm>
            <a:off x="1" y="-13566"/>
            <a:ext cx="6730303" cy="4856799"/>
          </a:xfrm>
          <a:prstGeom prst="rect">
            <a:avLst/>
          </a:prstGeom>
          <a:noFill/>
          <a:ln>
            <a:noFill/>
          </a:ln>
        </p:spPr>
      </p:pic>
      <p:pic>
        <p:nvPicPr>
          <p:cNvPr id="21603" name="Google Shape;21603;p23"/>
          <p:cNvPicPr preferRelativeResize="0"/>
          <p:nvPr/>
        </p:nvPicPr>
        <p:blipFill rotWithShape="1">
          <a:blip r:embed="rId3">
            <a:alphaModFix/>
          </a:blip>
          <a:srcRect r="1729" b="23248"/>
          <a:stretch/>
        </p:blipFill>
        <p:spPr>
          <a:xfrm rot="-5400000">
            <a:off x="6247717" y="1702581"/>
            <a:ext cx="7671668" cy="4239368"/>
          </a:xfrm>
          <a:prstGeom prst="rect">
            <a:avLst/>
          </a:prstGeom>
          <a:noFill/>
          <a:ln>
            <a:noFill/>
          </a:ln>
        </p:spPr>
      </p:pic>
      <p:pic>
        <p:nvPicPr>
          <p:cNvPr id="21604" name="Google Shape;21604;p23"/>
          <p:cNvPicPr preferRelativeResize="0"/>
          <p:nvPr/>
        </p:nvPicPr>
        <p:blipFill rotWithShape="1">
          <a:blip r:embed="rId3">
            <a:alphaModFix/>
          </a:blip>
          <a:srcRect r="18679" b="5446"/>
          <a:stretch/>
        </p:blipFill>
        <p:spPr>
          <a:xfrm>
            <a:off x="6553200" y="2218901"/>
            <a:ext cx="5638800" cy="4639103"/>
          </a:xfrm>
          <a:prstGeom prst="rect">
            <a:avLst/>
          </a:prstGeom>
          <a:noFill/>
          <a:ln>
            <a:noFill/>
          </a:ln>
        </p:spPr>
      </p:pic>
      <p:sp>
        <p:nvSpPr>
          <p:cNvPr id="21605" name="Google Shape;21605;p23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05275825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Title only 6">
    <p:spTree>
      <p:nvGrpSpPr>
        <p:cNvPr id="1" name="Shape 21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607" name="Google Shape;21607;p24"/>
          <p:cNvPicPr preferRelativeResize="0"/>
          <p:nvPr/>
        </p:nvPicPr>
        <p:blipFill rotWithShape="1">
          <a:blip r:embed="rId2">
            <a:alphaModFix/>
          </a:blip>
          <a:srcRect l="8240" b="25495"/>
          <a:stretch/>
        </p:blipFill>
        <p:spPr>
          <a:xfrm rot="10800000" flipH="1">
            <a:off x="-42666" y="701"/>
            <a:ext cx="8894300" cy="5109499"/>
          </a:xfrm>
          <a:prstGeom prst="rect">
            <a:avLst/>
          </a:prstGeom>
          <a:noFill/>
          <a:ln>
            <a:noFill/>
          </a:ln>
        </p:spPr>
      </p:pic>
      <p:sp>
        <p:nvSpPr>
          <p:cNvPr id="21608" name="Google Shape;21608;p24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21609" name="Google Shape;21609;p24"/>
          <p:cNvPicPr preferRelativeResize="0"/>
          <p:nvPr/>
        </p:nvPicPr>
        <p:blipFill rotWithShape="1">
          <a:blip r:embed="rId2">
            <a:alphaModFix/>
          </a:blip>
          <a:srcRect l="4489" b="17464"/>
          <a:stretch/>
        </p:blipFill>
        <p:spPr>
          <a:xfrm flipH="1">
            <a:off x="2934003" y="1197667"/>
            <a:ext cx="9257997" cy="56603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625910412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7">
  <p:cSld name="Title only 7">
    <p:spTree>
      <p:nvGrpSpPr>
        <p:cNvPr id="1" name="Shape 21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611" name="Google Shape;21611;p25"/>
          <p:cNvPicPr preferRelativeResize="0"/>
          <p:nvPr/>
        </p:nvPicPr>
        <p:blipFill rotWithShape="1">
          <a:blip r:embed="rId2">
            <a:alphaModFix/>
          </a:blip>
          <a:srcRect l="44683" t="26322" r="6852" b="21850"/>
          <a:stretch/>
        </p:blipFill>
        <p:spPr>
          <a:xfrm flipH="1">
            <a:off x="0" y="2241501"/>
            <a:ext cx="6123832" cy="4630767"/>
          </a:xfrm>
          <a:prstGeom prst="rect">
            <a:avLst/>
          </a:prstGeom>
          <a:noFill/>
          <a:ln>
            <a:noFill/>
          </a:ln>
        </p:spPr>
      </p:pic>
      <p:pic>
        <p:nvPicPr>
          <p:cNvPr id="21612" name="Google Shape;21612;p25"/>
          <p:cNvPicPr preferRelativeResize="0"/>
          <p:nvPr/>
        </p:nvPicPr>
        <p:blipFill rotWithShape="1">
          <a:blip r:embed="rId2">
            <a:alphaModFix/>
          </a:blip>
          <a:srcRect l="53583" t="26322" r="7567" b="21850"/>
          <a:stretch/>
        </p:blipFill>
        <p:spPr>
          <a:xfrm rot="10800000" flipH="1">
            <a:off x="7294400" y="-28533"/>
            <a:ext cx="4908835" cy="4630767"/>
          </a:xfrm>
          <a:prstGeom prst="rect">
            <a:avLst/>
          </a:prstGeom>
          <a:noFill/>
          <a:ln>
            <a:noFill/>
          </a:ln>
        </p:spPr>
      </p:pic>
      <p:sp>
        <p:nvSpPr>
          <p:cNvPr id="21613" name="Google Shape;21613;p25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4046528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615" name="Google Shape;21615;p2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 flipH="1">
            <a:off x="2123200" y="-187425"/>
            <a:ext cx="10272003" cy="7267697"/>
          </a:xfrm>
          <a:prstGeom prst="rect">
            <a:avLst/>
          </a:prstGeom>
          <a:noFill/>
          <a:ln>
            <a:noFill/>
          </a:ln>
        </p:spPr>
      </p:pic>
      <p:pic>
        <p:nvPicPr>
          <p:cNvPr id="21616" name="Google Shape;21616;p2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 flipH="1">
            <a:off x="-167133" y="-185351"/>
            <a:ext cx="10271997" cy="7263556"/>
          </a:xfrm>
          <a:prstGeom prst="rect">
            <a:avLst/>
          </a:prstGeom>
          <a:noFill/>
          <a:ln>
            <a:noFill/>
          </a:ln>
        </p:spPr>
      </p:pic>
      <p:sp>
        <p:nvSpPr>
          <p:cNvPr id="21617" name="Google Shape;21617;p26"/>
          <p:cNvSpPr txBox="1">
            <a:spLocks noGrp="1"/>
          </p:cNvSpPr>
          <p:nvPr>
            <p:ph type="subTitle" idx="1"/>
          </p:nvPr>
        </p:nvSpPr>
        <p:spPr>
          <a:xfrm>
            <a:off x="1930817" y="3354337"/>
            <a:ext cx="3876800" cy="5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1618" name="Google Shape;21618;p26"/>
          <p:cNvSpPr txBox="1">
            <a:spLocks noGrp="1"/>
          </p:cNvSpPr>
          <p:nvPr>
            <p:ph type="subTitle" idx="2"/>
          </p:nvPr>
        </p:nvSpPr>
        <p:spPr>
          <a:xfrm>
            <a:off x="6384384" y="3354337"/>
            <a:ext cx="3876800" cy="5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1619" name="Google Shape;21619;p26"/>
          <p:cNvSpPr txBox="1">
            <a:spLocks noGrp="1"/>
          </p:cNvSpPr>
          <p:nvPr>
            <p:ph type="subTitle" idx="3"/>
          </p:nvPr>
        </p:nvSpPr>
        <p:spPr>
          <a:xfrm>
            <a:off x="1930817" y="394356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20" name="Google Shape;21620;p26"/>
          <p:cNvSpPr txBox="1">
            <a:spLocks noGrp="1"/>
          </p:cNvSpPr>
          <p:nvPr>
            <p:ph type="subTitle" idx="4"/>
          </p:nvPr>
        </p:nvSpPr>
        <p:spPr>
          <a:xfrm>
            <a:off x="6384384" y="394356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21" name="Google Shape;21621;p26"/>
          <p:cNvSpPr txBox="1">
            <a:spLocks noGrp="1"/>
          </p:cNvSpPr>
          <p:nvPr>
            <p:ph type="title"/>
          </p:nvPr>
        </p:nvSpPr>
        <p:spPr>
          <a:xfrm>
            <a:off x="960000" y="7152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1622" name="Google Shape;21622;p26"/>
          <p:cNvGrpSpPr/>
          <p:nvPr/>
        </p:nvGrpSpPr>
        <p:grpSpPr>
          <a:xfrm rot="3907192" flipH="1">
            <a:off x="7763345" y="1365551"/>
            <a:ext cx="5985944" cy="2364231"/>
            <a:chOff x="441050" y="887700"/>
            <a:chExt cx="1800925" cy="711300"/>
          </a:xfrm>
        </p:grpSpPr>
        <p:sp>
          <p:nvSpPr>
            <p:cNvPr id="21623" name="Google Shape;21623;p26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24" name="Google Shape;21624;p26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25" name="Google Shape;21625;p26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26" name="Google Shape;21626;p26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27" name="Google Shape;21627;p26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28" name="Google Shape;21628;p26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29" name="Google Shape;21629;p26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0" name="Google Shape;21630;p26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1" name="Google Shape;21631;p26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2" name="Google Shape;21632;p26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3" name="Google Shape;21633;p26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4" name="Google Shape;21634;p26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5" name="Google Shape;21635;p26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6" name="Google Shape;21636;p26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7" name="Google Shape;21637;p26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8" name="Google Shape;21638;p26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9" name="Google Shape;21639;p26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0" name="Google Shape;21640;p26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1" name="Google Shape;21641;p26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2" name="Google Shape;21642;p26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3" name="Google Shape;21643;p26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4" name="Google Shape;21644;p26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5" name="Google Shape;21645;p26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6" name="Google Shape;21646;p26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7" name="Google Shape;21647;p26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8" name="Google Shape;21648;p26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9" name="Google Shape;21649;p26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0" name="Google Shape;21650;p26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1" name="Google Shape;21651;p26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2" name="Google Shape;21652;p26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3" name="Google Shape;21653;p26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4" name="Google Shape;21654;p26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5" name="Google Shape;21655;p26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6" name="Google Shape;21656;p26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7" name="Google Shape;21657;p26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8" name="Google Shape;21658;p26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9" name="Google Shape;21659;p26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0" name="Google Shape;21660;p26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1" name="Google Shape;21661;p26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2" name="Google Shape;21662;p26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3" name="Google Shape;21663;p26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4" name="Google Shape;21664;p26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5" name="Google Shape;21665;p26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6" name="Google Shape;21666;p26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7" name="Google Shape;21667;p26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8" name="Google Shape;21668;p26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9" name="Google Shape;21669;p26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0" name="Google Shape;21670;p26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1" name="Google Shape;21671;p26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2" name="Google Shape;21672;p26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3" name="Google Shape;21673;p26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4" name="Google Shape;21674;p26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5" name="Google Shape;21675;p26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6" name="Google Shape;21676;p26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7" name="Google Shape;21677;p26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8" name="Google Shape;21678;p26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9" name="Google Shape;21679;p26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0" name="Google Shape;21680;p26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1" name="Google Shape;21681;p26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2" name="Google Shape;21682;p26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3" name="Google Shape;21683;p26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4" name="Google Shape;21684;p26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5" name="Google Shape;21685;p26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6" name="Google Shape;21686;p26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7" name="Google Shape;21687;p26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8" name="Google Shape;21688;p26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9" name="Google Shape;21689;p26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0" name="Google Shape;21690;p26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1" name="Google Shape;21691;p26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2" name="Google Shape;21692;p26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3" name="Google Shape;21693;p26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4" name="Google Shape;21694;p26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5" name="Google Shape;21695;p26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6" name="Google Shape;21696;p26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7" name="Google Shape;21697;p26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8" name="Google Shape;21698;p26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9" name="Google Shape;21699;p26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0" name="Google Shape;21700;p26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1" name="Google Shape;21701;p26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2" name="Google Shape;21702;p26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3" name="Google Shape;21703;p26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4" name="Google Shape;21704;p26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5" name="Google Shape;21705;p26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6" name="Google Shape;21706;p26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7" name="Google Shape;21707;p26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8" name="Google Shape;21708;p26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9" name="Google Shape;21709;p26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0" name="Google Shape;21710;p26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1" name="Google Shape;21711;p26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2" name="Google Shape;21712;p26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3" name="Google Shape;21713;p26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4" name="Google Shape;21714;p26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5" name="Google Shape;21715;p26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6" name="Google Shape;21716;p26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7" name="Google Shape;21717;p26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8" name="Google Shape;21718;p26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9" name="Google Shape;21719;p26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0" name="Google Shape;21720;p26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1" name="Google Shape;21721;p26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2" name="Google Shape;21722;p26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3" name="Google Shape;21723;p26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4" name="Google Shape;21724;p26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5" name="Google Shape;21725;p26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6" name="Google Shape;21726;p26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7" name="Google Shape;21727;p26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8" name="Google Shape;21728;p26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9" name="Google Shape;21729;p26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0" name="Google Shape;21730;p26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1" name="Google Shape;21731;p26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2" name="Google Shape;21732;p26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3" name="Google Shape;21733;p26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4" name="Google Shape;21734;p26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5" name="Google Shape;21735;p26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6" name="Google Shape;21736;p26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7" name="Google Shape;21737;p26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8" name="Google Shape;21738;p26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9" name="Google Shape;21739;p26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0" name="Google Shape;21740;p26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1" name="Google Shape;21741;p26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2" name="Google Shape;21742;p26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3" name="Google Shape;21743;p26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4" name="Google Shape;21744;p26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5" name="Google Shape;21745;p26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6" name="Google Shape;21746;p26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7" name="Google Shape;21747;p26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8" name="Google Shape;21748;p26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9" name="Google Shape;21749;p26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0" name="Google Shape;21750;p26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1" name="Google Shape;21751;p26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2" name="Google Shape;21752;p26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3" name="Google Shape;21753;p26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4" name="Google Shape;21754;p26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5" name="Google Shape;21755;p26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6" name="Google Shape;21756;p26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7" name="Google Shape;21757;p26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8" name="Google Shape;21758;p26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9" name="Google Shape;21759;p26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0" name="Google Shape;21760;p26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1" name="Google Shape;21761;p26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2" name="Google Shape;21762;p26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3" name="Google Shape;21763;p26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4" name="Google Shape;21764;p26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5" name="Google Shape;21765;p26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6" name="Google Shape;21766;p26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7" name="Google Shape;21767;p26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8" name="Google Shape;21768;p26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9" name="Google Shape;21769;p26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0" name="Google Shape;21770;p26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1" name="Google Shape;21771;p26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2" name="Google Shape;21772;p26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3" name="Google Shape;21773;p26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4" name="Google Shape;21774;p26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5" name="Google Shape;21775;p26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6" name="Google Shape;21776;p26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7" name="Google Shape;21777;p26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8" name="Google Shape;21778;p26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9" name="Google Shape;21779;p26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0" name="Google Shape;21780;p26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1" name="Google Shape;21781;p26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2" name="Google Shape;21782;p26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3" name="Google Shape;21783;p26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4" name="Google Shape;21784;p26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5" name="Google Shape;21785;p26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6" name="Google Shape;21786;p26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7" name="Google Shape;21787;p26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8" name="Google Shape;21788;p26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9" name="Google Shape;21789;p26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0" name="Google Shape;21790;p26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1" name="Google Shape;21791;p26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2" name="Google Shape;21792;p26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3" name="Google Shape;21793;p26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4" name="Google Shape;21794;p26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5" name="Google Shape;21795;p26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6" name="Google Shape;21796;p26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7" name="Google Shape;21797;p26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8" name="Google Shape;21798;p26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9" name="Google Shape;21799;p26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0" name="Google Shape;21800;p26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1" name="Google Shape;21801;p26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2" name="Google Shape;21802;p26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3" name="Google Shape;21803;p26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4" name="Google Shape;21804;p26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5" name="Google Shape;21805;p26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6" name="Google Shape;21806;p26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7" name="Google Shape;21807;p26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8" name="Google Shape;21808;p26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9" name="Google Shape;21809;p26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0" name="Google Shape;21810;p26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1" name="Google Shape;21811;p26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2" name="Google Shape;21812;p26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3" name="Google Shape;21813;p26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4" name="Google Shape;21814;p26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5" name="Google Shape;21815;p26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6" name="Google Shape;21816;p26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7" name="Google Shape;21817;p26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8" name="Google Shape;21818;p26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9" name="Google Shape;21819;p26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0" name="Google Shape;21820;p26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1" name="Google Shape;21821;p26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2" name="Google Shape;21822;p26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3" name="Google Shape;21823;p26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4" name="Google Shape;21824;p26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5" name="Google Shape;21825;p26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6" name="Google Shape;21826;p26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7" name="Google Shape;21827;p26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8" name="Google Shape;21828;p26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9" name="Google Shape;21829;p26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0" name="Google Shape;21830;p26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1" name="Google Shape;21831;p26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2" name="Google Shape;21832;p26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3" name="Google Shape;21833;p26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4" name="Google Shape;21834;p26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5" name="Google Shape;21835;p26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6" name="Google Shape;21836;p26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7" name="Google Shape;21837;p26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8" name="Google Shape;21838;p26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9" name="Google Shape;21839;p26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0" name="Google Shape;21840;p26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1" name="Google Shape;21841;p26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2" name="Google Shape;21842;p26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3" name="Google Shape;21843;p26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4" name="Google Shape;21844;p26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5" name="Google Shape;21845;p26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6" name="Google Shape;21846;p26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7" name="Google Shape;21847;p26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8" name="Google Shape;21848;p26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9" name="Google Shape;21849;p26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0" name="Google Shape;21850;p26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1" name="Google Shape;21851;p26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2" name="Google Shape;21852;p26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3" name="Google Shape;21853;p26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4" name="Google Shape;21854;p26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5" name="Google Shape;21855;p26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6" name="Google Shape;21856;p26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7" name="Google Shape;21857;p26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8" name="Google Shape;21858;p26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9" name="Google Shape;21859;p26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0" name="Google Shape;21860;p26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1" name="Google Shape;21861;p26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2" name="Google Shape;21862;p26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3" name="Google Shape;21863;p26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4" name="Google Shape;21864;p26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5" name="Google Shape;21865;p26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6" name="Google Shape;21866;p26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7" name="Google Shape;21867;p26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8" name="Google Shape;21868;p26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9" name="Google Shape;21869;p26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0" name="Google Shape;21870;p26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1" name="Google Shape;21871;p26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2" name="Google Shape;21872;p26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3" name="Google Shape;21873;p26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4" name="Google Shape;21874;p26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5" name="Google Shape;21875;p26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6" name="Google Shape;21876;p26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7" name="Google Shape;21877;p26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8" name="Google Shape;21878;p26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9" name="Google Shape;21879;p26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0" name="Google Shape;21880;p26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1" name="Google Shape;21881;p26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2" name="Google Shape;21882;p26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3" name="Google Shape;21883;p26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4" name="Google Shape;21884;p26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5" name="Google Shape;21885;p26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6" name="Google Shape;21886;p26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7" name="Google Shape;21887;p26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8" name="Google Shape;21888;p26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9" name="Google Shape;21889;p26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0" name="Google Shape;21890;p26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1" name="Google Shape;21891;p26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2" name="Google Shape;21892;p26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3" name="Google Shape;21893;p26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4" name="Google Shape;21894;p26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5" name="Google Shape;21895;p26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6" name="Google Shape;21896;p26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7" name="Google Shape;21897;p26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8" name="Google Shape;21898;p26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9" name="Google Shape;21899;p26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0" name="Google Shape;21900;p26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1" name="Google Shape;21901;p26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2" name="Google Shape;21902;p26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3" name="Google Shape;21903;p26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4" name="Google Shape;21904;p26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5" name="Google Shape;21905;p26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6" name="Google Shape;21906;p26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7" name="Google Shape;21907;p26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8" name="Google Shape;21908;p26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9" name="Google Shape;21909;p26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0" name="Google Shape;21910;p26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1" name="Google Shape;21911;p26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2" name="Google Shape;21912;p26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3" name="Google Shape;21913;p26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4" name="Google Shape;21914;p26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5" name="Google Shape;21915;p26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6" name="Google Shape;21916;p26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7" name="Google Shape;21917;p26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8" name="Google Shape;21918;p26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9" name="Google Shape;21919;p26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0" name="Google Shape;21920;p26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1" name="Google Shape;21921;p26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2" name="Google Shape;21922;p26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3" name="Google Shape;21923;p26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4" name="Google Shape;21924;p26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5" name="Google Shape;21925;p26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6" name="Google Shape;21926;p26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7" name="Google Shape;21927;p26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8" name="Google Shape;21928;p26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9" name="Google Shape;21929;p26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0" name="Google Shape;21930;p26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1" name="Google Shape;21931;p26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2" name="Google Shape;21932;p26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3" name="Google Shape;21933;p26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4" name="Google Shape;21934;p26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5" name="Google Shape;21935;p26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6" name="Google Shape;21936;p26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7" name="Google Shape;21937;p26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8" name="Google Shape;21938;p26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9" name="Google Shape;21939;p26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0" name="Google Shape;21940;p26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1" name="Google Shape;21941;p26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2" name="Google Shape;21942;p26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3" name="Google Shape;21943;p26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4" name="Google Shape;21944;p26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5" name="Google Shape;21945;p26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6" name="Google Shape;21946;p26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7" name="Google Shape;21947;p26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8" name="Google Shape;21948;p26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9" name="Google Shape;21949;p26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0" name="Google Shape;21950;p26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1" name="Google Shape;21951;p26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2" name="Google Shape;21952;p26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3" name="Google Shape;21953;p26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4" name="Google Shape;21954;p26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5" name="Google Shape;21955;p26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6" name="Google Shape;21956;p26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7" name="Google Shape;21957;p26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8" name="Google Shape;21958;p26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9" name="Google Shape;21959;p26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0" name="Google Shape;21960;p26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1" name="Google Shape;21961;p26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2" name="Google Shape;21962;p26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3" name="Google Shape;21963;p26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4" name="Google Shape;21964;p26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5" name="Google Shape;21965;p26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6" name="Google Shape;21966;p26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7" name="Google Shape;21967;p26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8" name="Google Shape;21968;p26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9" name="Google Shape;21969;p26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0" name="Google Shape;21970;p26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1" name="Google Shape;21971;p26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2" name="Google Shape;21972;p26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3" name="Google Shape;21973;p26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4" name="Google Shape;21974;p26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5" name="Google Shape;21975;p26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6" name="Google Shape;21976;p26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7" name="Google Shape;21977;p26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8" name="Google Shape;21978;p26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9" name="Google Shape;21979;p26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0" name="Google Shape;21980;p26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1" name="Google Shape;21981;p26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2" name="Google Shape;21982;p26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3" name="Google Shape;21983;p26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4" name="Google Shape;21984;p26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5" name="Google Shape;21985;p26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6" name="Google Shape;21986;p26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7" name="Google Shape;21987;p26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8" name="Google Shape;21988;p26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9" name="Google Shape;21989;p26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0" name="Google Shape;21990;p26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1" name="Google Shape;21991;p26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2" name="Google Shape;21992;p26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3" name="Google Shape;21993;p26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4" name="Google Shape;21994;p26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5" name="Google Shape;21995;p26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6" name="Google Shape;21996;p26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7" name="Google Shape;21997;p26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8" name="Google Shape;21998;p26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9" name="Google Shape;21999;p26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0" name="Google Shape;22000;p26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1" name="Google Shape;22001;p26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2" name="Google Shape;22002;p26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3" name="Google Shape;22003;p26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4" name="Google Shape;22004;p26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5" name="Google Shape;22005;p26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6" name="Google Shape;22006;p26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7" name="Google Shape;22007;p26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8" name="Google Shape;22008;p26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9" name="Google Shape;22009;p26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0" name="Google Shape;22010;p26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1" name="Google Shape;22011;p26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2" name="Google Shape;22012;p26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3" name="Google Shape;22013;p26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4" name="Google Shape;22014;p26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5" name="Google Shape;22015;p26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6" name="Google Shape;22016;p26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7" name="Google Shape;22017;p26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8" name="Google Shape;22018;p26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9" name="Google Shape;22019;p26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0" name="Google Shape;22020;p26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1" name="Google Shape;22021;p26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2" name="Google Shape;22022;p26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3" name="Google Shape;22023;p26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4" name="Google Shape;22024;p26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5" name="Google Shape;22025;p26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6" name="Google Shape;22026;p26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7" name="Google Shape;22027;p26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8" name="Google Shape;22028;p26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9" name="Google Shape;22029;p26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30" name="Google Shape;22030;p26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31" name="Google Shape;22031;p26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32" name="Google Shape;22032;p26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33" name="Google Shape;22033;p26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34" name="Google Shape;22034;p26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35" name="Google Shape;22035;p26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36" name="Google Shape;22036;p26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037" name="Google Shape;22037;p26"/>
          <p:cNvGrpSpPr/>
          <p:nvPr/>
        </p:nvGrpSpPr>
        <p:grpSpPr>
          <a:xfrm rot="-5400000" flipH="1">
            <a:off x="-2259147" y="113297"/>
            <a:ext cx="6425220" cy="2537729"/>
            <a:chOff x="441050" y="887700"/>
            <a:chExt cx="1800925" cy="711300"/>
          </a:xfrm>
        </p:grpSpPr>
        <p:sp>
          <p:nvSpPr>
            <p:cNvPr id="22038" name="Google Shape;22038;p26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39" name="Google Shape;22039;p26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0" name="Google Shape;22040;p26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1" name="Google Shape;22041;p26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2" name="Google Shape;22042;p26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3" name="Google Shape;22043;p26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4" name="Google Shape;22044;p26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5" name="Google Shape;22045;p26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6" name="Google Shape;22046;p26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7" name="Google Shape;22047;p26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8" name="Google Shape;22048;p26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9" name="Google Shape;22049;p26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0" name="Google Shape;22050;p26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1" name="Google Shape;22051;p26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2" name="Google Shape;22052;p26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3" name="Google Shape;22053;p26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4" name="Google Shape;22054;p26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5" name="Google Shape;22055;p26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6" name="Google Shape;22056;p26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7" name="Google Shape;22057;p26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8" name="Google Shape;22058;p26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9" name="Google Shape;22059;p26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0" name="Google Shape;22060;p26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1" name="Google Shape;22061;p26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2" name="Google Shape;22062;p26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3" name="Google Shape;22063;p26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4" name="Google Shape;22064;p26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5" name="Google Shape;22065;p26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6" name="Google Shape;22066;p26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7" name="Google Shape;22067;p26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8" name="Google Shape;22068;p26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9" name="Google Shape;22069;p26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0" name="Google Shape;22070;p26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1" name="Google Shape;22071;p26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2" name="Google Shape;22072;p26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3" name="Google Shape;22073;p26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4" name="Google Shape;22074;p26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5" name="Google Shape;22075;p26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6" name="Google Shape;22076;p26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7" name="Google Shape;22077;p26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8" name="Google Shape;22078;p26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9" name="Google Shape;22079;p26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0" name="Google Shape;22080;p26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1" name="Google Shape;22081;p26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2" name="Google Shape;22082;p26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3" name="Google Shape;22083;p26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4" name="Google Shape;22084;p26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5" name="Google Shape;22085;p26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6" name="Google Shape;22086;p26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7" name="Google Shape;22087;p26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8" name="Google Shape;22088;p26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9" name="Google Shape;22089;p26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0" name="Google Shape;22090;p26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1" name="Google Shape;22091;p26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2" name="Google Shape;22092;p26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3" name="Google Shape;22093;p26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4" name="Google Shape;22094;p26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5" name="Google Shape;22095;p26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6" name="Google Shape;22096;p26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7" name="Google Shape;22097;p26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8" name="Google Shape;22098;p26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9" name="Google Shape;22099;p26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0" name="Google Shape;22100;p26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1" name="Google Shape;22101;p26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2" name="Google Shape;22102;p26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3" name="Google Shape;22103;p26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4" name="Google Shape;22104;p26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5" name="Google Shape;22105;p26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6" name="Google Shape;22106;p26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7" name="Google Shape;22107;p26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8" name="Google Shape;22108;p26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9" name="Google Shape;22109;p26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0" name="Google Shape;22110;p26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1" name="Google Shape;22111;p26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2" name="Google Shape;22112;p26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3" name="Google Shape;22113;p26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4" name="Google Shape;22114;p26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5" name="Google Shape;22115;p26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6" name="Google Shape;22116;p26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7" name="Google Shape;22117;p26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8" name="Google Shape;22118;p26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9" name="Google Shape;22119;p26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0" name="Google Shape;22120;p26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1" name="Google Shape;22121;p26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2" name="Google Shape;22122;p26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3" name="Google Shape;22123;p26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4" name="Google Shape;22124;p26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5" name="Google Shape;22125;p26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6" name="Google Shape;22126;p26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7" name="Google Shape;22127;p26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8" name="Google Shape;22128;p26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9" name="Google Shape;22129;p26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0" name="Google Shape;22130;p26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1" name="Google Shape;22131;p26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2" name="Google Shape;22132;p26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3" name="Google Shape;22133;p26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4" name="Google Shape;22134;p26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5" name="Google Shape;22135;p26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6" name="Google Shape;22136;p26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7" name="Google Shape;22137;p26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8" name="Google Shape;22138;p26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9" name="Google Shape;22139;p26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0" name="Google Shape;22140;p26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1" name="Google Shape;22141;p26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2" name="Google Shape;22142;p26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3" name="Google Shape;22143;p26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4" name="Google Shape;22144;p26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5" name="Google Shape;22145;p26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6" name="Google Shape;22146;p26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7" name="Google Shape;22147;p26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8" name="Google Shape;22148;p26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9" name="Google Shape;22149;p26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0" name="Google Shape;22150;p26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1" name="Google Shape;22151;p26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2" name="Google Shape;22152;p26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3" name="Google Shape;22153;p26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4" name="Google Shape;22154;p26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5" name="Google Shape;22155;p26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6" name="Google Shape;22156;p26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7" name="Google Shape;22157;p26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8" name="Google Shape;22158;p26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9" name="Google Shape;22159;p26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0" name="Google Shape;22160;p26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1" name="Google Shape;22161;p26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2" name="Google Shape;22162;p26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3" name="Google Shape;22163;p26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4" name="Google Shape;22164;p26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5" name="Google Shape;22165;p26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6" name="Google Shape;22166;p26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7" name="Google Shape;22167;p26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8" name="Google Shape;22168;p26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9" name="Google Shape;22169;p26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0" name="Google Shape;22170;p26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1" name="Google Shape;22171;p26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2" name="Google Shape;22172;p26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3" name="Google Shape;22173;p26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4" name="Google Shape;22174;p26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5" name="Google Shape;22175;p26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6" name="Google Shape;22176;p26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7" name="Google Shape;22177;p26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8" name="Google Shape;22178;p26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9" name="Google Shape;22179;p26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0" name="Google Shape;22180;p26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1" name="Google Shape;22181;p26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2" name="Google Shape;22182;p26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3" name="Google Shape;22183;p26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4" name="Google Shape;22184;p26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5" name="Google Shape;22185;p26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6" name="Google Shape;22186;p26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7" name="Google Shape;22187;p26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8" name="Google Shape;22188;p26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9" name="Google Shape;22189;p26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0" name="Google Shape;22190;p26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1" name="Google Shape;22191;p26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2" name="Google Shape;22192;p26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3" name="Google Shape;22193;p26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4" name="Google Shape;22194;p26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5" name="Google Shape;22195;p26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6" name="Google Shape;22196;p26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7" name="Google Shape;22197;p26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8" name="Google Shape;22198;p26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9" name="Google Shape;22199;p26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0" name="Google Shape;22200;p26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1" name="Google Shape;22201;p26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2" name="Google Shape;22202;p26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3" name="Google Shape;22203;p26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4" name="Google Shape;22204;p26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5" name="Google Shape;22205;p26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6" name="Google Shape;22206;p26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7" name="Google Shape;22207;p26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8" name="Google Shape;22208;p26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9" name="Google Shape;22209;p26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0" name="Google Shape;22210;p26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1" name="Google Shape;22211;p26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2" name="Google Shape;22212;p26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3" name="Google Shape;22213;p26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4" name="Google Shape;22214;p26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5" name="Google Shape;22215;p26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6" name="Google Shape;22216;p26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7" name="Google Shape;22217;p26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8" name="Google Shape;22218;p26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9" name="Google Shape;22219;p26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0" name="Google Shape;22220;p26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1" name="Google Shape;22221;p26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2" name="Google Shape;22222;p26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3" name="Google Shape;22223;p26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4" name="Google Shape;22224;p26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5" name="Google Shape;22225;p26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6" name="Google Shape;22226;p26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7" name="Google Shape;22227;p26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8" name="Google Shape;22228;p26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9" name="Google Shape;22229;p26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0" name="Google Shape;22230;p26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1" name="Google Shape;22231;p26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2" name="Google Shape;22232;p26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3" name="Google Shape;22233;p26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4" name="Google Shape;22234;p26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5" name="Google Shape;22235;p26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6" name="Google Shape;22236;p26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7" name="Google Shape;22237;p26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8" name="Google Shape;22238;p26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9" name="Google Shape;22239;p26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0" name="Google Shape;22240;p26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1" name="Google Shape;22241;p26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2" name="Google Shape;22242;p26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3" name="Google Shape;22243;p26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4" name="Google Shape;22244;p26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5" name="Google Shape;22245;p26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6" name="Google Shape;22246;p26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7" name="Google Shape;22247;p26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8" name="Google Shape;22248;p26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9" name="Google Shape;22249;p26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0" name="Google Shape;22250;p26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1" name="Google Shape;22251;p26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2" name="Google Shape;22252;p26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3" name="Google Shape;22253;p26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4" name="Google Shape;22254;p26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5" name="Google Shape;22255;p26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6" name="Google Shape;22256;p26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7" name="Google Shape;22257;p26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8" name="Google Shape;22258;p26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9" name="Google Shape;22259;p26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0" name="Google Shape;22260;p26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1" name="Google Shape;22261;p26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2" name="Google Shape;22262;p26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3" name="Google Shape;22263;p26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4" name="Google Shape;22264;p26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5" name="Google Shape;22265;p26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6" name="Google Shape;22266;p26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7" name="Google Shape;22267;p26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8" name="Google Shape;22268;p26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9" name="Google Shape;22269;p26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0" name="Google Shape;22270;p26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1" name="Google Shape;22271;p26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2" name="Google Shape;22272;p26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3" name="Google Shape;22273;p26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4" name="Google Shape;22274;p26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5" name="Google Shape;22275;p26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6" name="Google Shape;22276;p26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7" name="Google Shape;22277;p26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8" name="Google Shape;22278;p26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9" name="Google Shape;22279;p26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0" name="Google Shape;22280;p26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1" name="Google Shape;22281;p26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2" name="Google Shape;22282;p26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3" name="Google Shape;22283;p26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4" name="Google Shape;22284;p26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5" name="Google Shape;22285;p26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6" name="Google Shape;22286;p26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7" name="Google Shape;22287;p26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8" name="Google Shape;22288;p26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9" name="Google Shape;22289;p26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0" name="Google Shape;22290;p26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1" name="Google Shape;22291;p26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2" name="Google Shape;22292;p26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3" name="Google Shape;22293;p26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4" name="Google Shape;22294;p26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5" name="Google Shape;22295;p26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6" name="Google Shape;22296;p26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7" name="Google Shape;22297;p26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8" name="Google Shape;22298;p26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9" name="Google Shape;22299;p26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0" name="Google Shape;22300;p26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1" name="Google Shape;22301;p26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2" name="Google Shape;22302;p26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3" name="Google Shape;22303;p26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4" name="Google Shape;22304;p26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5" name="Google Shape;22305;p26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6" name="Google Shape;22306;p26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7" name="Google Shape;22307;p26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8" name="Google Shape;22308;p26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9" name="Google Shape;22309;p26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0" name="Google Shape;22310;p26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1" name="Google Shape;22311;p26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2" name="Google Shape;22312;p26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3" name="Google Shape;22313;p26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4" name="Google Shape;22314;p26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5" name="Google Shape;22315;p26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6" name="Google Shape;22316;p26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7" name="Google Shape;22317;p26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8" name="Google Shape;22318;p26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9" name="Google Shape;22319;p26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0" name="Google Shape;22320;p26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1" name="Google Shape;22321;p26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2" name="Google Shape;22322;p26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3" name="Google Shape;22323;p26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4" name="Google Shape;22324;p26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5" name="Google Shape;22325;p26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6" name="Google Shape;22326;p26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7" name="Google Shape;22327;p26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8" name="Google Shape;22328;p26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9" name="Google Shape;22329;p26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0" name="Google Shape;22330;p26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1" name="Google Shape;22331;p26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2" name="Google Shape;22332;p26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3" name="Google Shape;22333;p26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4" name="Google Shape;22334;p26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5" name="Google Shape;22335;p26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6" name="Google Shape;22336;p26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7" name="Google Shape;22337;p26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8" name="Google Shape;22338;p26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9" name="Google Shape;22339;p26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0" name="Google Shape;22340;p26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1" name="Google Shape;22341;p26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2" name="Google Shape;22342;p26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3" name="Google Shape;22343;p26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4" name="Google Shape;22344;p26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5" name="Google Shape;22345;p26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6" name="Google Shape;22346;p26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7" name="Google Shape;22347;p26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8" name="Google Shape;22348;p26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9" name="Google Shape;22349;p26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0" name="Google Shape;22350;p26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1" name="Google Shape;22351;p26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2" name="Google Shape;22352;p26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3" name="Google Shape;22353;p26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4" name="Google Shape;22354;p26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5" name="Google Shape;22355;p26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6" name="Google Shape;22356;p26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7" name="Google Shape;22357;p26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8" name="Google Shape;22358;p26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9" name="Google Shape;22359;p26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0" name="Google Shape;22360;p26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1" name="Google Shape;22361;p26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2" name="Google Shape;22362;p26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3" name="Google Shape;22363;p26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4" name="Google Shape;22364;p26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5" name="Google Shape;22365;p26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6" name="Google Shape;22366;p26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7" name="Google Shape;22367;p26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8" name="Google Shape;22368;p26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9" name="Google Shape;22369;p26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0" name="Google Shape;22370;p26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1" name="Google Shape;22371;p26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2" name="Google Shape;22372;p26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3" name="Google Shape;22373;p26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4" name="Google Shape;22374;p26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5" name="Google Shape;22375;p26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6" name="Google Shape;22376;p26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7" name="Google Shape;22377;p26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8" name="Google Shape;22378;p26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9" name="Google Shape;22379;p26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0" name="Google Shape;22380;p26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1" name="Google Shape;22381;p26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2" name="Google Shape;22382;p26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3" name="Google Shape;22383;p26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4" name="Google Shape;22384;p26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5" name="Google Shape;22385;p26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6" name="Google Shape;22386;p26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7" name="Google Shape;22387;p26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8" name="Google Shape;22388;p26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9" name="Google Shape;22389;p26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0" name="Google Shape;22390;p26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1" name="Google Shape;22391;p26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2" name="Google Shape;22392;p26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3" name="Google Shape;22393;p26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4" name="Google Shape;22394;p26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5" name="Google Shape;22395;p26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6" name="Google Shape;22396;p26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7" name="Google Shape;22397;p26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8" name="Google Shape;22398;p26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9" name="Google Shape;22399;p26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0" name="Google Shape;22400;p26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1" name="Google Shape;22401;p26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2" name="Google Shape;22402;p26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3" name="Google Shape;22403;p26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4" name="Google Shape;22404;p26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5" name="Google Shape;22405;p26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6" name="Google Shape;22406;p26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7" name="Google Shape;22407;p26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8" name="Google Shape;22408;p26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9" name="Google Shape;22409;p26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0" name="Google Shape;22410;p26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1" name="Google Shape;22411;p26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2" name="Google Shape;22412;p26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3" name="Google Shape;22413;p26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4" name="Google Shape;22414;p26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5" name="Google Shape;22415;p26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6" name="Google Shape;22416;p26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7" name="Google Shape;22417;p26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8" name="Google Shape;22418;p26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9" name="Google Shape;22419;p26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0" name="Google Shape;22420;p26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1" name="Google Shape;22421;p26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2" name="Google Shape;22422;p26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3" name="Google Shape;22423;p26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4" name="Google Shape;22424;p26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5" name="Google Shape;22425;p26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6" name="Google Shape;22426;p26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7" name="Google Shape;22427;p26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8" name="Google Shape;22428;p26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9" name="Google Shape;22429;p26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0" name="Google Shape;22430;p26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1" name="Google Shape;22431;p26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2" name="Google Shape;22432;p26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3" name="Google Shape;22433;p26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4" name="Google Shape;22434;p26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5" name="Google Shape;22435;p26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6" name="Google Shape;22436;p26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7" name="Google Shape;22437;p26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8" name="Google Shape;22438;p26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9" name="Google Shape;22439;p26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0" name="Google Shape;22440;p26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1" name="Google Shape;22441;p26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2" name="Google Shape;22442;p26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3" name="Google Shape;22443;p26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4" name="Google Shape;22444;p26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5" name="Google Shape;22445;p26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6" name="Google Shape;22446;p26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7" name="Google Shape;22447;p26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8" name="Google Shape;22448;p26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9" name="Google Shape;22449;p26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0" name="Google Shape;22450;p26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1" name="Google Shape;22451;p26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06509787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2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453" name="Google Shape;22453;p2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 flipH="1">
            <a:off x="2123200" y="-187425"/>
            <a:ext cx="10272003" cy="7267697"/>
          </a:xfrm>
          <a:prstGeom prst="rect">
            <a:avLst/>
          </a:prstGeom>
          <a:noFill/>
          <a:ln>
            <a:noFill/>
          </a:ln>
        </p:spPr>
      </p:pic>
      <p:pic>
        <p:nvPicPr>
          <p:cNvPr id="22454" name="Google Shape;22454;p2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 flipH="1">
            <a:off x="-167133" y="-185351"/>
            <a:ext cx="10271997" cy="7263556"/>
          </a:xfrm>
          <a:prstGeom prst="rect">
            <a:avLst/>
          </a:prstGeom>
          <a:noFill/>
          <a:ln>
            <a:noFill/>
          </a:ln>
        </p:spPr>
      </p:pic>
      <p:sp>
        <p:nvSpPr>
          <p:cNvPr id="22455" name="Google Shape;22455;p27"/>
          <p:cNvSpPr txBox="1">
            <a:spLocks noGrp="1"/>
          </p:cNvSpPr>
          <p:nvPr>
            <p:ph type="subTitle" idx="1"/>
          </p:nvPr>
        </p:nvSpPr>
        <p:spPr>
          <a:xfrm>
            <a:off x="3503212" y="2788584"/>
            <a:ext cx="6352800" cy="5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456" name="Google Shape;22456;p27"/>
          <p:cNvSpPr txBox="1">
            <a:spLocks noGrp="1"/>
          </p:cNvSpPr>
          <p:nvPr>
            <p:ph type="subTitle" idx="2"/>
          </p:nvPr>
        </p:nvSpPr>
        <p:spPr>
          <a:xfrm>
            <a:off x="3503212" y="4419945"/>
            <a:ext cx="6352800" cy="5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457" name="Google Shape;22457;p27"/>
          <p:cNvSpPr txBox="1">
            <a:spLocks noGrp="1"/>
          </p:cNvSpPr>
          <p:nvPr>
            <p:ph type="subTitle" idx="3"/>
          </p:nvPr>
        </p:nvSpPr>
        <p:spPr>
          <a:xfrm>
            <a:off x="3503212" y="3377803"/>
            <a:ext cx="6352800" cy="5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458" name="Google Shape;22458;p27"/>
          <p:cNvSpPr txBox="1">
            <a:spLocks noGrp="1"/>
          </p:cNvSpPr>
          <p:nvPr>
            <p:ph type="subTitle" idx="4"/>
          </p:nvPr>
        </p:nvSpPr>
        <p:spPr>
          <a:xfrm>
            <a:off x="3503201" y="5009161"/>
            <a:ext cx="6352800" cy="5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459" name="Google Shape;22459;p27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2460" name="Google Shape;22460;p27"/>
          <p:cNvGrpSpPr/>
          <p:nvPr/>
        </p:nvGrpSpPr>
        <p:grpSpPr>
          <a:xfrm rot="3907192" flipH="1">
            <a:off x="7763345" y="1365551"/>
            <a:ext cx="5985944" cy="2364231"/>
            <a:chOff x="441050" y="887700"/>
            <a:chExt cx="1800925" cy="711300"/>
          </a:xfrm>
        </p:grpSpPr>
        <p:sp>
          <p:nvSpPr>
            <p:cNvPr id="22461" name="Google Shape;22461;p27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2" name="Google Shape;22462;p27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3" name="Google Shape;22463;p27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4" name="Google Shape;22464;p27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5" name="Google Shape;22465;p27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6" name="Google Shape;22466;p27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7" name="Google Shape;22467;p27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8" name="Google Shape;22468;p27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9" name="Google Shape;22469;p27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0" name="Google Shape;22470;p27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1" name="Google Shape;22471;p27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2" name="Google Shape;22472;p27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3" name="Google Shape;22473;p27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4" name="Google Shape;22474;p27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5" name="Google Shape;22475;p27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6" name="Google Shape;22476;p27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7" name="Google Shape;22477;p27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8" name="Google Shape;22478;p27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9" name="Google Shape;22479;p27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0" name="Google Shape;22480;p27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1" name="Google Shape;22481;p27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2" name="Google Shape;22482;p27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3" name="Google Shape;22483;p27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4" name="Google Shape;22484;p27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5" name="Google Shape;22485;p27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6" name="Google Shape;22486;p27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7" name="Google Shape;22487;p27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8" name="Google Shape;22488;p27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9" name="Google Shape;22489;p27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0" name="Google Shape;22490;p27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1" name="Google Shape;22491;p27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2" name="Google Shape;22492;p27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3" name="Google Shape;22493;p27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4" name="Google Shape;22494;p27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5" name="Google Shape;22495;p27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6" name="Google Shape;22496;p27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7" name="Google Shape;22497;p27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8" name="Google Shape;22498;p27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9" name="Google Shape;22499;p27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0" name="Google Shape;22500;p27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1" name="Google Shape;22501;p27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2" name="Google Shape;22502;p27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3" name="Google Shape;22503;p27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4" name="Google Shape;22504;p27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5" name="Google Shape;22505;p27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6" name="Google Shape;22506;p27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7" name="Google Shape;22507;p27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8" name="Google Shape;22508;p27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9" name="Google Shape;22509;p27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0" name="Google Shape;22510;p27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1" name="Google Shape;22511;p27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2" name="Google Shape;22512;p27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3" name="Google Shape;22513;p27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4" name="Google Shape;22514;p27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5" name="Google Shape;22515;p27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6" name="Google Shape;22516;p27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7" name="Google Shape;22517;p27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8" name="Google Shape;22518;p27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9" name="Google Shape;22519;p27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0" name="Google Shape;22520;p27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1" name="Google Shape;22521;p27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2" name="Google Shape;22522;p27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3" name="Google Shape;22523;p27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4" name="Google Shape;22524;p27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5" name="Google Shape;22525;p27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6" name="Google Shape;22526;p27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7" name="Google Shape;22527;p27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8" name="Google Shape;22528;p27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9" name="Google Shape;22529;p27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0" name="Google Shape;22530;p27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1" name="Google Shape;22531;p27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2" name="Google Shape;22532;p27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3" name="Google Shape;22533;p27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4" name="Google Shape;22534;p27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5" name="Google Shape;22535;p27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6" name="Google Shape;22536;p27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7" name="Google Shape;22537;p27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8" name="Google Shape;22538;p27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9" name="Google Shape;22539;p27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0" name="Google Shape;22540;p27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1" name="Google Shape;22541;p27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2" name="Google Shape;22542;p27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3" name="Google Shape;22543;p27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4" name="Google Shape;22544;p27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5" name="Google Shape;22545;p27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6" name="Google Shape;22546;p27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7" name="Google Shape;22547;p27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8" name="Google Shape;22548;p27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9" name="Google Shape;22549;p27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0" name="Google Shape;22550;p27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1" name="Google Shape;22551;p27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2" name="Google Shape;22552;p27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3" name="Google Shape;22553;p27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4" name="Google Shape;22554;p27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5" name="Google Shape;22555;p27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6" name="Google Shape;22556;p27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7" name="Google Shape;22557;p27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8" name="Google Shape;22558;p27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9" name="Google Shape;22559;p27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0" name="Google Shape;22560;p27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1" name="Google Shape;22561;p27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2" name="Google Shape;22562;p27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3" name="Google Shape;22563;p27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4" name="Google Shape;22564;p27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5" name="Google Shape;22565;p27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6" name="Google Shape;22566;p27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7" name="Google Shape;22567;p27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8" name="Google Shape;22568;p27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9" name="Google Shape;22569;p27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0" name="Google Shape;22570;p27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1" name="Google Shape;22571;p27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2" name="Google Shape;22572;p27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3" name="Google Shape;22573;p27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4" name="Google Shape;22574;p27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5" name="Google Shape;22575;p27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6" name="Google Shape;22576;p27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7" name="Google Shape;22577;p27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8" name="Google Shape;22578;p27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9" name="Google Shape;22579;p27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0" name="Google Shape;22580;p27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1" name="Google Shape;22581;p27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2" name="Google Shape;22582;p27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3" name="Google Shape;22583;p27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4" name="Google Shape;22584;p27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5" name="Google Shape;22585;p27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6" name="Google Shape;22586;p27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7" name="Google Shape;22587;p27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8" name="Google Shape;22588;p27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9" name="Google Shape;22589;p27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0" name="Google Shape;22590;p27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1" name="Google Shape;22591;p27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2" name="Google Shape;22592;p27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3" name="Google Shape;22593;p27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4" name="Google Shape;22594;p27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5" name="Google Shape;22595;p27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6" name="Google Shape;22596;p27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7" name="Google Shape;22597;p27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8" name="Google Shape;22598;p27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9" name="Google Shape;22599;p27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0" name="Google Shape;22600;p27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1" name="Google Shape;22601;p27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2" name="Google Shape;22602;p27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3" name="Google Shape;22603;p27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4" name="Google Shape;22604;p27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5" name="Google Shape;22605;p27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6" name="Google Shape;22606;p27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7" name="Google Shape;22607;p27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8" name="Google Shape;22608;p27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9" name="Google Shape;22609;p27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0" name="Google Shape;22610;p27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1" name="Google Shape;22611;p27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2" name="Google Shape;22612;p27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3" name="Google Shape;22613;p27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4" name="Google Shape;22614;p27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5" name="Google Shape;22615;p27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6" name="Google Shape;22616;p27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7" name="Google Shape;22617;p27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8" name="Google Shape;22618;p27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9" name="Google Shape;22619;p27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20" name="Google Shape;22620;p27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21" name="Google Shape;22621;p27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22" name="Google Shape;22622;p27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23" name="Google Shape;22623;p27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24" name="Google Shape;22624;p27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25" name="Google Shape;22625;p27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26" name="Google Shape;22626;p27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27" name="Google Shape;22627;p27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28" name="Google Shape;22628;p27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29" name="Google Shape;22629;p27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30" name="Google Shape;22630;p27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31" name="Google Shape;22631;p27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32" name="Google Shape;22632;p27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33" name="Google Shape;22633;p27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34" name="Google Shape;22634;p27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35" name="Google Shape;22635;p27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36" name="Google Shape;22636;p27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37" name="Google Shape;22637;p27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38" name="Google Shape;22638;p27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39" name="Google Shape;22639;p27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0" name="Google Shape;22640;p27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1" name="Google Shape;22641;p27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2" name="Google Shape;22642;p27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3" name="Google Shape;22643;p27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4" name="Google Shape;22644;p27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5" name="Google Shape;22645;p27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6" name="Google Shape;22646;p27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7" name="Google Shape;22647;p27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8" name="Google Shape;22648;p27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9" name="Google Shape;22649;p27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0" name="Google Shape;22650;p27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1" name="Google Shape;22651;p27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2" name="Google Shape;22652;p27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3" name="Google Shape;22653;p27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4" name="Google Shape;22654;p27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5" name="Google Shape;22655;p27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6" name="Google Shape;22656;p27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7" name="Google Shape;22657;p27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8" name="Google Shape;22658;p27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9" name="Google Shape;22659;p27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0" name="Google Shape;22660;p27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1" name="Google Shape;22661;p27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2" name="Google Shape;22662;p27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3" name="Google Shape;22663;p27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4" name="Google Shape;22664;p27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5" name="Google Shape;22665;p27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6" name="Google Shape;22666;p27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7" name="Google Shape;22667;p27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8" name="Google Shape;22668;p27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9" name="Google Shape;22669;p27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0" name="Google Shape;22670;p27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1" name="Google Shape;22671;p27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2" name="Google Shape;22672;p27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3" name="Google Shape;22673;p27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4" name="Google Shape;22674;p27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5" name="Google Shape;22675;p27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6" name="Google Shape;22676;p27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7" name="Google Shape;22677;p27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8" name="Google Shape;22678;p27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9" name="Google Shape;22679;p27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0" name="Google Shape;22680;p27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1" name="Google Shape;22681;p27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2" name="Google Shape;22682;p27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3" name="Google Shape;22683;p27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4" name="Google Shape;22684;p27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5" name="Google Shape;22685;p27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6" name="Google Shape;22686;p27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7" name="Google Shape;22687;p27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8" name="Google Shape;22688;p27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9" name="Google Shape;22689;p27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0" name="Google Shape;22690;p27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1" name="Google Shape;22691;p27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2" name="Google Shape;22692;p27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3" name="Google Shape;22693;p27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4" name="Google Shape;22694;p27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5" name="Google Shape;22695;p27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6" name="Google Shape;22696;p27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7" name="Google Shape;22697;p27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8" name="Google Shape;22698;p27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9" name="Google Shape;22699;p27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0" name="Google Shape;22700;p27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1" name="Google Shape;22701;p27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2" name="Google Shape;22702;p27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3" name="Google Shape;22703;p27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4" name="Google Shape;22704;p27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5" name="Google Shape;22705;p27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6" name="Google Shape;22706;p27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7" name="Google Shape;22707;p27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8" name="Google Shape;22708;p27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9" name="Google Shape;22709;p27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0" name="Google Shape;22710;p27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1" name="Google Shape;22711;p27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2" name="Google Shape;22712;p27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3" name="Google Shape;22713;p27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4" name="Google Shape;22714;p27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5" name="Google Shape;22715;p27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6" name="Google Shape;22716;p27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7" name="Google Shape;22717;p27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8" name="Google Shape;22718;p27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9" name="Google Shape;22719;p27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0" name="Google Shape;22720;p27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1" name="Google Shape;22721;p27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2" name="Google Shape;22722;p27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3" name="Google Shape;22723;p27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4" name="Google Shape;22724;p27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5" name="Google Shape;22725;p27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6" name="Google Shape;22726;p27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7" name="Google Shape;22727;p27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8" name="Google Shape;22728;p27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9" name="Google Shape;22729;p27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0" name="Google Shape;22730;p27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1" name="Google Shape;22731;p27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2" name="Google Shape;22732;p27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3" name="Google Shape;22733;p27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4" name="Google Shape;22734;p27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5" name="Google Shape;22735;p27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6" name="Google Shape;22736;p27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7" name="Google Shape;22737;p27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8" name="Google Shape;22738;p27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9" name="Google Shape;22739;p27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0" name="Google Shape;22740;p27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1" name="Google Shape;22741;p27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2" name="Google Shape;22742;p27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3" name="Google Shape;22743;p27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4" name="Google Shape;22744;p27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5" name="Google Shape;22745;p27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6" name="Google Shape;22746;p27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7" name="Google Shape;22747;p27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8" name="Google Shape;22748;p27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9" name="Google Shape;22749;p27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0" name="Google Shape;22750;p27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1" name="Google Shape;22751;p27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2" name="Google Shape;22752;p27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3" name="Google Shape;22753;p27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4" name="Google Shape;22754;p27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5" name="Google Shape;22755;p27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6" name="Google Shape;22756;p27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7" name="Google Shape;22757;p27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8" name="Google Shape;22758;p27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9" name="Google Shape;22759;p27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0" name="Google Shape;22760;p27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1" name="Google Shape;22761;p27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2" name="Google Shape;22762;p27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3" name="Google Shape;22763;p27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4" name="Google Shape;22764;p27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5" name="Google Shape;22765;p27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6" name="Google Shape;22766;p27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7" name="Google Shape;22767;p27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8" name="Google Shape;22768;p27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9" name="Google Shape;22769;p27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70" name="Google Shape;22770;p27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71" name="Google Shape;22771;p27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72" name="Google Shape;22772;p27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73" name="Google Shape;22773;p27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74" name="Google Shape;22774;p27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75" name="Google Shape;22775;p27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76" name="Google Shape;22776;p27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77" name="Google Shape;22777;p27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78" name="Google Shape;22778;p27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79" name="Google Shape;22779;p27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80" name="Google Shape;22780;p27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81" name="Google Shape;22781;p27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82" name="Google Shape;22782;p27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83" name="Google Shape;22783;p27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84" name="Google Shape;22784;p27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85" name="Google Shape;22785;p27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86" name="Google Shape;22786;p27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87" name="Google Shape;22787;p27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88" name="Google Shape;22788;p27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89" name="Google Shape;22789;p27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90" name="Google Shape;22790;p27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91" name="Google Shape;22791;p27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92" name="Google Shape;22792;p27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93" name="Google Shape;22793;p27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94" name="Google Shape;22794;p27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95" name="Google Shape;22795;p27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96" name="Google Shape;22796;p27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97" name="Google Shape;22797;p27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98" name="Google Shape;22798;p27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99" name="Google Shape;22799;p27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00" name="Google Shape;22800;p27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01" name="Google Shape;22801;p27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02" name="Google Shape;22802;p27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03" name="Google Shape;22803;p27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04" name="Google Shape;22804;p27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05" name="Google Shape;22805;p27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06" name="Google Shape;22806;p27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07" name="Google Shape;22807;p27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08" name="Google Shape;22808;p27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09" name="Google Shape;22809;p27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0" name="Google Shape;22810;p27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1" name="Google Shape;22811;p27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2" name="Google Shape;22812;p27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3" name="Google Shape;22813;p27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4" name="Google Shape;22814;p27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5" name="Google Shape;22815;p27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6" name="Google Shape;22816;p27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7" name="Google Shape;22817;p27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8" name="Google Shape;22818;p27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9" name="Google Shape;22819;p27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0" name="Google Shape;22820;p27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1" name="Google Shape;22821;p27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2" name="Google Shape;22822;p27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3" name="Google Shape;22823;p27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4" name="Google Shape;22824;p27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5" name="Google Shape;22825;p27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6" name="Google Shape;22826;p27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7" name="Google Shape;22827;p27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8" name="Google Shape;22828;p27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9" name="Google Shape;22829;p27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0" name="Google Shape;22830;p27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1" name="Google Shape;22831;p27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2" name="Google Shape;22832;p27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3" name="Google Shape;22833;p27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4" name="Google Shape;22834;p27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5" name="Google Shape;22835;p27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6" name="Google Shape;22836;p27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7" name="Google Shape;22837;p27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8" name="Google Shape;22838;p27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9" name="Google Shape;22839;p27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0" name="Google Shape;22840;p27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1" name="Google Shape;22841;p27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2" name="Google Shape;22842;p27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3" name="Google Shape;22843;p27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4" name="Google Shape;22844;p27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5" name="Google Shape;22845;p27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6" name="Google Shape;22846;p27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7" name="Google Shape;22847;p27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8" name="Google Shape;22848;p27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9" name="Google Shape;22849;p27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0" name="Google Shape;22850;p27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1" name="Google Shape;22851;p27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2" name="Google Shape;22852;p27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3" name="Google Shape;22853;p27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4" name="Google Shape;22854;p27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5" name="Google Shape;22855;p27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6" name="Google Shape;22856;p27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7" name="Google Shape;22857;p27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8" name="Google Shape;22858;p27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9" name="Google Shape;22859;p27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0" name="Google Shape;22860;p27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1" name="Google Shape;22861;p27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2" name="Google Shape;22862;p27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3" name="Google Shape;22863;p27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4" name="Google Shape;22864;p27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5" name="Google Shape;22865;p27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6" name="Google Shape;22866;p27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7" name="Google Shape;22867;p27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8" name="Google Shape;22868;p27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9" name="Google Shape;22869;p27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0" name="Google Shape;22870;p27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1" name="Google Shape;22871;p27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2" name="Google Shape;22872;p27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3" name="Google Shape;22873;p27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4" name="Google Shape;22874;p27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875" name="Google Shape;22875;p27"/>
          <p:cNvGrpSpPr/>
          <p:nvPr/>
        </p:nvGrpSpPr>
        <p:grpSpPr>
          <a:xfrm rot="-5400000" flipH="1">
            <a:off x="-2259147" y="113297"/>
            <a:ext cx="6425220" cy="2537729"/>
            <a:chOff x="441050" y="887700"/>
            <a:chExt cx="1800925" cy="711300"/>
          </a:xfrm>
        </p:grpSpPr>
        <p:sp>
          <p:nvSpPr>
            <p:cNvPr id="22876" name="Google Shape;22876;p27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7" name="Google Shape;22877;p27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8" name="Google Shape;22878;p27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9" name="Google Shape;22879;p27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0" name="Google Shape;22880;p27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1" name="Google Shape;22881;p27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2" name="Google Shape;22882;p27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3" name="Google Shape;22883;p27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4" name="Google Shape;22884;p27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5" name="Google Shape;22885;p27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6" name="Google Shape;22886;p27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7" name="Google Shape;22887;p27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8" name="Google Shape;22888;p27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9" name="Google Shape;22889;p27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0" name="Google Shape;22890;p27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1" name="Google Shape;22891;p27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2" name="Google Shape;22892;p27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3" name="Google Shape;22893;p27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4" name="Google Shape;22894;p27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5" name="Google Shape;22895;p27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6" name="Google Shape;22896;p27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7" name="Google Shape;22897;p27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8" name="Google Shape;22898;p27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9" name="Google Shape;22899;p27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0" name="Google Shape;22900;p27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1" name="Google Shape;22901;p27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2" name="Google Shape;22902;p27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3" name="Google Shape;22903;p27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4" name="Google Shape;22904;p27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5" name="Google Shape;22905;p27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6" name="Google Shape;22906;p27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7" name="Google Shape;22907;p27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8" name="Google Shape;22908;p27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9" name="Google Shape;22909;p27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0" name="Google Shape;22910;p27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1" name="Google Shape;22911;p27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2" name="Google Shape;22912;p27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3" name="Google Shape;22913;p27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4" name="Google Shape;22914;p27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5" name="Google Shape;22915;p27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6" name="Google Shape;22916;p27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7" name="Google Shape;22917;p27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8" name="Google Shape;22918;p27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9" name="Google Shape;22919;p27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0" name="Google Shape;22920;p27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1" name="Google Shape;22921;p27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2" name="Google Shape;22922;p27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3" name="Google Shape;22923;p27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4" name="Google Shape;22924;p27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5" name="Google Shape;22925;p27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6" name="Google Shape;22926;p27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7" name="Google Shape;22927;p27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8" name="Google Shape;22928;p27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9" name="Google Shape;22929;p27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0" name="Google Shape;22930;p27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1" name="Google Shape;22931;p27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2" name="Google Shape;22932;p27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3" name="Google Shape;22933;p27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4" name="Google Shape;22934;p27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5" name="Google Shape;22935;p27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6" name="Google Shape;22936;p27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7" name="Google Shape;22937;p27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8" name="Google Shape;22938;p27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9" name="Google Shape;22939;p27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0" name="Google Shape;22940;p27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1" name="Google Shape;22941;p27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2" name="Google Shape;22942;p27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3" name="Google Shape;22943;p27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4" name="Google Shape;22944;p27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5" name="Google Shape;22945;p27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6" name="Google Shape;22946;p27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7" name="Google Shape;22947;p27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8" name="Google Shape;22948;p27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9" name="Google Shape;22949;p27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0" name="Google Shape;22950;p27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1" name="Google Shape;22951;p27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2" name="Google Shape;22952;p27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3" name="Google Shape;22953;p27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4" name="Google Shape;22954;p27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5" name="Google Shape;22955;p27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6" name="Google Shape;22956;p27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7" name="Google Shape;22957;p27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8" name="Google Shape;22958;p27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9" name="Google Shape;22959;p27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0" name="Google Shape;22960;p27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1" name="Google Shape;22961;p27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2" name="Google Shape;22962;p27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3" name="Google Shape;22963;p27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4" name="Google Shape;22964;p27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5" name="Google Shape;22965;p27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6" name="Google Shape;22966;p27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7" name="Google Shape;22967;p27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8" name="Google Shape;22968;p27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9" name="Google Shape;22969;p27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0" name="Google Shape;22970;p27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1" name="Google Shape;22971;p27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2" name="Google Shape;22972;p27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3" name="Google Shape;22973;p27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4" name="Google Shape;22974;p27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5" name="Google Shape;22975;p27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6" name="Google Shape;22976;p27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7" name="Google Shape;22977;p27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8" name="Google Shape;22978;p27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9" name="Google Shape;22979;p27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0" name="Google Shape;22980;p27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1" name="Google Shape;22981;p27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2" name="Google Shape;22982;p27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3" name="Google Shape;22983;p27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4" name="Google Shape;22984;p27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5" name="Google Shape;22985;p27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6" name="Google Shape;22986;p27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7" name="Google Shape;22987;p27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8" name="Google Shape;22988;p27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9" name="Google Shape;22989;p27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0" name="Google Shape;22990;p27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1" name="Google Shape;22991;p27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2" name="Google Shape;22992;p27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3" name="Google Shape;22993;p27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4" name="Google Shape;22994;p27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5" name="Google Shape;22995;p27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6" name="Google Shape;22996;p27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7" name="Google Shape;22997;p27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8" name="Google Shape;22998;p27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9" name="Google Shape;22999;p27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0" name="Google Shape;23000;p27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1" name="Google Shape;23001;p27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2" name="Google Shape;23002;p27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3" name="Google Shape;23003;p27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4" name="Google Shape;23004;p27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5" name="Google Shape;23005;p27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6" name="Google Shape;23006;p27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7" name="Google Shape;23007;p27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8" name="Google Shape;23008;p27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9" name="Google Shape;23009;p27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0" name="Google Shape;23010;p27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1" name="Google Shape;23011;p27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2" name="Google Shape;23012;p27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3" name="Google Shape;23013;p27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4" name="Google Shape;23014;p27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5" name="Google Shape;23015;p27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6" name="Google Shape;23016;p27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7" name="Google Shape;23017;p27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8" name="Google Shape;23018;p27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9" name="Google Shape;23019;p27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0" name="Google Shape;23020;p27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1" name="Google Shape;23021;p27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2" name="Google Shape;23022;p27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3" name="Google Shape;23023;p27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4" name="Google Shape;23024;p27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5" name="Google Shape;23025;p27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6" name="Google Shape;23026;p27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7" name="Google Shape;23027;p27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8" name="Google Shape;23028;p27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9" name="Google Shape;23029;p27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0" name="Google Shape;23030;p27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1" name="Google Shape;23031;p27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2" name="Google Shape;23032;p27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3" name="Google Shape;23033;p27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4" name="Google Shape;23034;p27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5" name="Google Shape;23035;p27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6" name="Google Shape;23036;p27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7" name="Google Shape;23037;p27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8" name="Google Shape;23038;p27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9" name="Google Shape;23039;p27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0" name="Google Shape;23040;p27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1" name="Google Shape;23041;p27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2" name="Google Shape;23042;p27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3" name="Google Shape;23043;p27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4" name="Google Shape;23044;p27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5" name="Google Shape;23045;p27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6" name="Google Shape;23046;p27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7" name="Google Shape;23047;p27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8" name="Google Shape;23048;p27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9" name="Google Shape;23049;p27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0" name="Google Shape;23050;p27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1" name="Google Shape;23051;p27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2" name="Google Shape;23052;p27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3" name="Google Shape;23053;p27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4" name="Google Shape;23054;p27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5" name="Google Shape;23055;p27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6" name="Google Shape;23056;p27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7" name="Google Shape;23057;p27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8" name="Google Shape;23058;p27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9" name="Google Shape;23059;p27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0" name="Google Shape;23060;p27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1" name="Google Shape;23061;p27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2" name="Google Shape;23062;p27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3" name="Google Shape;23063;p27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4" name="Google Shape;23064;p27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5" name="Google Shape;23065;p27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6" name="Google Shape;23066;p27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7" name="Google Shape;23067;p27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8" name="Google Shape;23068;p27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9" name="Google Shape;23069;p27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0" name="Google Shape;23070;p27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1" name="Google Shape;23071;p27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2" name="Google Shape;23072;p27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3" name="Google Shape;23073;p27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4" name="Google Shape;23074;p27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5" name="Google Shape;23075;p27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6" name="Google Shape;23076;p27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7" name="Google Shape;23077;p27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8" name="Google Shape;23078;p27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9" name="Google Shape;23079;p27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0" name="Google Shape;23080;p27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1" name="Google Shape;23081;p27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2" name="Google Shape;23082;p27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3" name="Google Shape;23083;p27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4" name="Google Shape;23084;p27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5" name="Google Shape;23085;p27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6" name="Google Shape;23086;p27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7" name="Google Shape;23087;p27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8" name="Google Shape;23088;p27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9" name="Google Shape;23089;p27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0" name="Google Shape;23090;p27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1" name="Google Shape;23091;p27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2" name="Google Shape;23092;p27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3" name="Google Shape;23093;p27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4" name="Google Shape;23094;p27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5" name="Google Shape;23095;p27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6" name="Google Shape;23096;p27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7" name="Google Shape;23097;p27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8" name="Google Shape;23098;p27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9" name="Google Shape;23099;p27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0" name="Google Shape;23100;p27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1" name="Google Shape;23101;p27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2" name="Google Shape;23102;p27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3" name="Google Shape;23103;p27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4" name="Google Shape;23104;p27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5" name="Google Shape;23105;p27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6" name="Google Shape;23106;p27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7" name="Google Shape;23107;p27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8" name="Google Shape;23108;p27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9" name="Google Shape;23109;p27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0" name="Google Shape;23110;p27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1" name="Google Shape;23111;p27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2" name="Google Shape;23112;p27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3" name="Google Shape;23113;p27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4" name="Google Shape;23114;p27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5" name="Google Shape;23115;p27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6" name="Google Shape;23116;p27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7" name="Google Shape;23117;p27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8" name="Google Shape;23118;p27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9" name="Google Shape;23119;p27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0" name="Google Shape;23120;p27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1" name="Google Shape;23121;p27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2" name="Google Shape;23122;p27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3" name="Google Shape;23123;p27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4" name="Google Shape;23124;p27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5" name="Google Shape;23125;p27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6" name="Google Shape;23126;p27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7" name="Google Shape;23127;p27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8" name="Google Shape;23128;p27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9" name="Google Shape;23129;p27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0" name="Google Shape;23130;p27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1" name="Google Shape;23131;p27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2" name="Google Shape;23132;p27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3" name="Google Shape;23133;p27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4" name="Google Shape;23134;p27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5" name="Google Shape;23135;p27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6" name="Google Shape;23136;p27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7" name="Google Shape;23137;p27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8" name="Google Shape;23138;p27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9" name="Google Shape;23139;p27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0" name="Google Shape;23140;p27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1" name="Google Shape;23141;p27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2" name="Google Shape;23142;p27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3" name="Google Shape;23143;p27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4" name="Google Shape;23144;p27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5" name="Google Shape;23145;p27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6" name="Google Shape;23146;p27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7" name="Google Shape;23147;p27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8" name="Google Shape;23148;p27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9" name="Google Shape;23149;p27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0" name="Google Shape;23150;p27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1" name="Google Shape;23151;p27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2" name="Google Shape;23152;p27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3" name="Google Shape;23153;p27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4" name="Google Shape;23154;p27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5" name="Google Shape;23155;p27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6" name="Google Shape;23156;p27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7" name="Google Shape;23157;p27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8" name="Google Shape;23158;p27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9" name="Google Shape;23159;p27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0" name="Google Shape;23160;p27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1" name="Google Shape;23161;p27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2" name="Google Shape;23162;p27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3" name="Google Shape;23163;p27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4" name="Google Shape;23164;p27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5" name="Google Shape;23165;p27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6" name="Google Shape;23166;p27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7" name="Google Shape;23167;p27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8" name="Google Shape;23168;p27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9" name="Google Shape;23169;p27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0" name="Google Shape;23170;p27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1" name="Google Shape;23171;p27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2" name="Google Shape;23172;p27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3" name="Google Shape;23173;p27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4" name="Google Shape;23174;p27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5" name="Google Shape;23175;p27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6" name="Google Shape;23176;p27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7" name="Google Shape;23177;p27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8" name="Google Shape;23178;p27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9" name="Google Shape;23179;p27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0" name="Google Shape;23180;p27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1" name="Google Shape;23181;p27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2" name="Google Shape;23182;p27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3" name="Google Shape;23183;p27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4" name="Google Shape;23184;p27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5" name="Google Shape;23185;p27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6" name="Google Shape;23186;p27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7" name="Google Shape;23187;p27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8" name="Google Shape;23188;p27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9" name="Google Shape;23189;p27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0" name="Google Shape;23190;p27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1" name="Google Shape;23191;p27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2" name="Google Shape;23192;p27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3" name="Google Shape;23193;p27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4" name="Google Shape;23194;p27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5" name="Google Shape;23195;p27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6" name="Google Shape;23196;p27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7" name="Google Shape;23197;p27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8" name="Google Shape;23198;p27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9" name="Google Shape;23199;p27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0" name="Google Shape;23200;p27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1" name="Google Shape;23201;p27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2" name="Google Shape;23202;p27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3" name="Google Shape;23203;p27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4" name="Google Shape;23204;p27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5" name="Google Shape;23205;p27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6" name="Google Shape;23206;p27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7" name="Google Shape;23207;p27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8" name="Google Shape;23208;p27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9" name="Google Shape;23209;p27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0" name="Google Shape;23210;p27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1" name="Google Shape;23211;p27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2" name="Google Shape;23212;p27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3" name="Google Shape;23213;p27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4" name="Google Shape;23214;p27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5" name="Google Shape;23215;p27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6" name="Google Shape;23216;p27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7" name="Google Shape;23217;p27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8" name="Google Shape;23218;p27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9" name="Google Shape;23219;p27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0" name="Google Shape;23220;p27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1" name="Google Shape;23221;p27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2" name="Google Shape;23222;p27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3" name="Google Shape;23223;p27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4" name="Google Shape;23224;p27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5" name="Google Shape;23225;p27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6" name="Google Shape;23226;p27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7" name="Google Shape;23227;p27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8" name="Google Shape;23228;p27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9" name="Google Shape;23229;p27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0" name="Google Shape;23230;p27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1" name="Google Shape;23231;p27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2" name="Google Shape;23232;p27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3" name="Google Shape;23233;p27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4" name="Google Shape;23234;p27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5" name="Google Shape;23235;p27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6" name="Google Shape;23236;p27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7" name="Google Shape;23237;p27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8" name="Google Shape;23238;p27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9" name="Google Shape;23239;p27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0" name="Google Shape;23240;p27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1" name="Google Shape;23241;p27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2" name="Google Shape;23242;p27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3" name="Google Shape;23243;p27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4" name="Google Shape;23244;p27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5" name="Google Shape;23245;p27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6" name="Google Shape;23246;p27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7" name="Google Shape;23247;p27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8" name="Google Shape;23248;p27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9" name="Google Shape;23249;p27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0" name="Google Shape;23250;p27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1" name="Google Shape;23251;p27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2" name="Google Shape;23252;p27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3" name="Google Shape;23253;p27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4" name="Google Shape;23254;p27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5" name="Google Shape;23255;p27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6" name="Google Shape;23256;p27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7" name="Google Shape;23257;p27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8" name="Google Shape;23258;p27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9" name="Google Shape;23259;p27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0" name="Google Shape;23260;p27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1" name="Google Shape;23261;p27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2" name="Google Shape;23262;p27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3" name="Google Shape;23263;p27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4" name="Google Shape;23264;p27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5" name="Google Shape;23265;p27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6" name="Google Shape;23266;p27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7" name="Google Shape;23267;p27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8" name="Google Shape;23268;p27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9" name="Google Shape;23269;p27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0" name="Google Shape;23270;p27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1" name="Google Shape;23271;p27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2" name="Google Shape;23272;p27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3" name="Google Shape;23273;p27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4" name="Google Shape;23274;p27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5" name="Google Shape;23275;p27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6" name="Google Shape;23276;p27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7" name="Google Shape;23277;p27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8" name="Google Shape;23278;p27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9" name="Google Shape;23279;p27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0" name="Google Shape;23280;p27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1" name="Google Shape;23281;p27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2" name="Google Shape;23282;p27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3" name="Google Shape;23283;p27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4" name="Google Shape;23284;p27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5" name="Google Shape;23285;p27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6" name="Google Shape;23286;p27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7" name="Google Shape;23287;p27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8" name="Google Shape;23288;p27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9" name="Google Shape;23289;p27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290" name="Google Shape;23290;p27"/>
          <p:cNvSpPr txBox="1">
            <a:spLocks noGrp="1"/>
          </p:cNvSpPr>
          <p:nvPr>
            <p:ph type="subTitle" idx="5"/>
          </p:nvPr>
        </p:nvSpPr>
        <p:spPr>
          <a:xfrm>
            <a:off x="950967" y="1847833"/>
            <a:ext cx="10272000" cy="4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1554070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7B0E73-ABBC-8788-B122-F90ED593E6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a-IR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C344774-A8F3-4E66-DC92-ED9EB330861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F51AA7-65CC-48C6-8CA8-5D8081237790}" type="datetimeFigureOut">
              <a:rPr lang="fa-IR" smtClean="0"/>
              <a:t>20/02/1445</a:t>
            </a:fld>
            <a:endParaRPr lang="fa-IR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97EC7D2-FD0F-EEE9-02E3-D66D341B91A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2854A85-73D9-2883-49C4-30A50A738D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D154D5-CDE0-4D0A-B0A5-B38F42349F99}" type="slidenum">
              <a:rPr lang="fa-IR" smtClean="0"/>
              <a:t>‹#›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2693564154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23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292" name="Google Shape;23292;p2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 flipH="1">
            <a:off x="2732800" y="-187425"/>
            <a:ext cx="10272003" cy="7267697"/>
          </a:xfrm>
          <a:prstGeom prst="rect">
            <a:avLst/>
          </a:prstGeom>
          <a:noFill/>
          <a:ln>
            <a:noFill/>
          </a:ln>
        </p:spPr>
      </p:pic>
      <p:pic>
        <p:nvPicPr>
          <p:cNvPr id="23293" name="Google Shape;23293;p2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 flipH="1">
            <a:off x="-1081533" y="-185351"/>
            <a:ext cx="10271997" cy="7263556"/>
          </a:xfrm>
          <a:prstGeom prst="rect">
            <a:avLst/>
          </a:prstGeom>
          <a:noFill/>
          <a:ln>
            <a:noFill/>
          </a:ln>
        </p:spPr>
      </p:pic>
      <p:sp>
        <p:nvSpPr>
          <p:cNvPr id="23294" name="Google Shape;23294;p28"/>
          <p:cNvSpPr txBox="1">
            <a:spLocks noGrp="1"/>
          </p:cNvSpPr>
          <p:nvPr>
            <p:ph type="subTitle" idx="1"/>
          </p:nvPr>
        </p:nvSpPr>
        <p:spPr>
          <a:xfrm>
            <a:off x="756800" y="2361800"/>
            <a:ext cx="5050800" cy="33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9pPr>
          </a:lstStyle>
          <a:p>
            <a:endParaRPr/>
          </a:p>
        </p:txBody>
      </p:sp>
      <p:sp>
        <p:nvSpPr>
          <p:cNvPr id="23295" name="Google Shape;23295;p28"/>
          <p:cNvSpPr txBox="1">
            <a:spLocks noGrp="1"/>
          </p:cNvSpPr>
          <p:nvPr>
            <p:ph type="subTitle" idx="2"/>
          </p:nvPr>
        </p:nvSpPr>
        <p:spPr>
          <a:xfrm>
            <a:off x="6183559" y="2361800"/>
            <a:ext cx="5048400" cy="33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9pPr>
          </a:lstStyle>
          <a:p>
            <a:endParaRPr/>
          </a:p>
        </p:txBody>
      </p:sp>
      <p:sp>
        <p:nvSpPr>
          <p:cNvPr id="23296" name="Google Shape;23296;p28"/>
          <p:cNvSpPr txBox="1">
            <a:spLocks noGrp="1"/>
          </p:cNvSpPr>
          <p:nvPr>
            <p:ph type="title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3297" name="Google Shape;23297;p28"/>
          <p:cNvSpPr txBox="1">
            <a:spLocks noGrp="1"/>
          </p:cNvSpPr>
          <p:nvPr>
            <p:ph type="subTitle" idx="3"/>
          </p:nvPr>
        </p:nvSpPr>
        <p:spPr>
          <a:xfrm>
            <a:off x="960000" y="1752200"/>
            <a:ext cx="10272000" cy="61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88489027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23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299" name="Google Shape;23299;p2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64267" y="-1654234"/>
            <a:ext cx="12720464" cy="9000067"/>
          </a:xfrm>
          <a:prstGeom prst="rect">
            <a:avLst/>
          </a:prstGeom>
          <a:noFill/>
          <a:ln>
            <a:noFill/>
          </a:ln>
        </p:spPr>
      </p:pic>
      <p:sp>
        <p:nvSpPr>
          <p:cNvPr id="23300" name="Google Shape;23300;p29"/>
          <p:cNvSpPr txBox="1">
            <a:spLocks noGrp="1"/>
          </p:cNvSpPr>
          <p:nvPr>
            <p:ph type="title"/>
          </p:nvPr>
        </p:nvSpPr>
        <p:spPr>
          <a:xfrm>
            <a:off x="3053367" y="3018733"/>
            <a:ext cx="60852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23301" name="Google Shape;23301;p29"/>
          <p:cNvSpPr txBox="1">
            <a:spLocks noGrp="1"/>
          </p:cNvSpPr>
          <p:nvPr>
            <p:ph type="subTitle" idx="1"/>
          </p:nvPr>
        </p:nvSpPr>
        <p:spPr>
          <a:xfrm>
            <a:off x="1944167" y="1246733"/>
            <a:ext cx="8303600" cy="177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grpSp>
        <p:nvGrpSpPr>
          <p:cNvPr id="23302" name="Google Shape;23302;p29"/>
          <p:cNvGrpSpPr/>
          <p:nvPr/>
        </p:nvGrpSpPr>
        <p:grpSpPr>
          <a:xfrm>
            <a:off x="-622405" y="865745"/>
            <a:ext cx="2686628" cy="2605265"/>
            <a:chOff x="4985925" y="2606900"/>
            <a:chExt cx="1108650" cy="1075075"/>
          </a:xfrm>
        </p:grpSpPr>
        <p:sp>
          <p:nvSpPr>
            <p:cNvPr id="23303" name="Google Shape;23303;p29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04" name="Google Shape;23304;p29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05" name="Google Shape;23305;p29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06" name="Google Shape;23306;p29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07" name="Google Shape;23307;p29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08" name="Google Shape;23308;p29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09" name="Google Shape;23309;p29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0" name="Google Shape;23310;p29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1" name="Google Shape;23311;p29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2" name="Google Shape;23312;p29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3" name="Google Shape;23313;p29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4" name="Google Shape;23314;p29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5" name="Google Shape;23315;p29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6" name="Google Shape;23316;p29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7" name="Google Shape;23317;p29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8" name="Google Shape;23318;p29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9" name="Google Shape;23319;p29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0" name="Google Shape;23320;p29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1" name="Google Shape;23321;p29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2" name="Google Shape;23322;p29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3" name="Google Shape;23323;p29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4" name="Google Shape;23324;p29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5" name="Google Shape;23325;p29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6" name="Google Shape;23326;p29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7" name="Google Shape;23327;p29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8" name="Google Shape;23328;p29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9" name="Google Shape;23329;p29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0" name="Google Shape;23330;p29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1" name="Google Shape;23331;p29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2" name="Google Shape;23332;p29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3" name="Google Shape;23333;p29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4" name="Google Shape;23334;p29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5" name="Google Shape;23335;p29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6" name="Google Shape;23336;p29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7" name="Google Shape;23337;p29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8" name="Google Shape;23338;p29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9" name="Google Shape;23339;p29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0" name="Google Shape;23340;p29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1" name="Google Shape;23341;p29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2" name="Google Shape;23342;p29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3" name="Google Shape;23343;p29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4" name="Google Shape;23344;p29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5" name="Google Shape;23345;p29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6" name="Google Shape;23346;p29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7" name="Google Shape;23347;p29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8" name="Google Shape;23348;p29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9" name="Google Shape;23349;p29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0" name="Google Shape;23350;p29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1" name="Google Shape;23351;p29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2" name="Google Shape;23352;p29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3" name="Google Shape;23353;p29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4" name="Google Shape;23354;p29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5" name="Google Shape;23355;p29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6" name="Google Shape;23356;p29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7" name="Google Shape;23357;p29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8" name="Google Shape;23358;p29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9" name="Google Shape;23359;p29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0" name="Google Shape;23360;p29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1" name="Google Shape;23361;p29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2" name="Google Shape;23362;p29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3" name="Google Shape;23363;p29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4" name="Google Shape;23364;p29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5" name="Google Shape;23365;p29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6" name="Google Shape;23366;p29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7" name="Google Shape;23367;p29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8" name="Google Shape;23368;p29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9" name="Google Shape;23369;p29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0" name="Google Shape;23370;p29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1" name="Google Shape;23371;p29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2" name="Google Shape;23372;p29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3" name="Google Shape;23373;p29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4" name="Google Shape;23374;p29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5" name="Google Shape;23375;p29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6" name="Google Shape;23376;p29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7" name="Google Shape;23377;p29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8" name="Google Shape;23378;p29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9" name="Google Shape;23379;p29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0" name="Google Shape;23380;p29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1" name="Google Shape;23381;p29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2" name="Google Shape;23382;p29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3" name="Google Shape;23383;p29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4" name="Google Shape;23384;p29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5" name="Google Shape;23385;p29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6" name="Google Shape;23386;p29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7" name="Google Shape;23387;p29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8" name="Google Shape;23388;p29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9" name="Google Shape;23389;p29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0" name="Google Shape;23390;p29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1" name="Google Shape;23391;p29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2" name="Google Shape;23392;p29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3" name="Google Shape;23393;p29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4" name="Google Shape;23394;p29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5" name="Google Shape;23395;p29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6" name="Google Shape;23396;p29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7" name="Google Shape;23397;p29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8" name="Google Shape;23398;p29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9" name="Google Shape;23399;p29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0" name="Google Shape;23400;p29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1" name="Google Shape;23401;p29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2" name="Google Shape;23402;p29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3" name="Google Shape;23403;p29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4" name="Google Shape;23404;p29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5" name="Google Shape;23405;p29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6" name="Google Shape;23406;p29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7" name="Google Shape;23407;p29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8" name="Google Shape;23408;p29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9" name="Google Shape;23409;p29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0" name="Google Shape;23410;p29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1" name="Google Shape;23411;p29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2" name="Google Shape;23412;p29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3" name="Google Shape;23413;p29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4" name="Google Shape;23414;p29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5" name="Google Shape;23415;p29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6" name="Google Shape;23416;p29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7" name="Google Shape;23417;p29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8" name="Google Shape;23418;p29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9" name="Google Shape;23419;p29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0" name="Google Shape;23420;p29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1" name="Google Shape;23421;p29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2" name="Google Shape;23422;p29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3" name="Google Shape;23423;p29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4" name="Google Shape;23424;p29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5" name="Google Shape;23425;p29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6" name="Google Shape;23426;p29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7" name="Google Shape;23427;p29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8" name="Google Shape;23428;p29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9" name="Google Shape;23429;p29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0" name="Google Shape;23430;p29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1" name="Google Shape;23431;p29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2" name="Google Shape;23432;p29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3" name="Google Shape;23433;p29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4" name="Google Shape;23434;p29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5" name="Google Shape;23435;p29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6" name="Google Shape;23436;p29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7" name="Google Shape;23437;p29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8" name="Google Shape;23438;p29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9" name="Google Shape;23439;p29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0" name="Google Shape;23440;p29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1" name="Google Shape;23441;p29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2" name="Google Shape;23442;p29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3" name="Google Shape;23443;p29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4" name="Google Shape;23444;p29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5" name="Google Shape;23445;p29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6" name="Google Shape;23446;p29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7" name="Google Shape;23447;p29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8" name="Google Shape;23448;p29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9" name="Google Shape;23449;p29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0" name="Google Shape;23450;p29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1" name="Google Shape;23451;p29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2" name="Google Shape;23452;p29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3" name="Google Shape;23453;p29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4" name="Google Shape;23454;p29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5" name="Google Shape;23455;p29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6" name="Google Shape;23456;p29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7" name="Google Shape;23457;p29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8" name="Google Shape;23458;p29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9" name="Google Shape;23459;p29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0" name="Google Shape;23460;p29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1" name="Google Shape;23461;p29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2" name="Google Shape;23462;p29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3" name="Google Shape;23463;p29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4" name="Google Shape;23464;p29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5" name="Google Shape;23465;p29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6" name="Google Shape;23466;p29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7" name="Google Shape;23467;p29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8" name="Google Shape;23468;p29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9" name="Google Shape;23469;p29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0" name="Google Shape;23470;p29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1" name="Google Shape;23471;p29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2" name="Google Shape;23472;p29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3" name="Google Shape;23473;p29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4" name="Google Shape;23474;p29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5" name="Google Shape;23475;p29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6" name="Google Shape;23476;p29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7" name="Google Shape;23477;p29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8" name="Google Shape;23478;p29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9" name="Google Shape;23479;p29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0" name="Google Shape;23480;p29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1" name="Google Shape;23481;p29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2" name="Google Shape;23482;p29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3" name="Google Shape;23483;p29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4" name="Google Shape;23484;p29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5" name="Google Shape;23485;p29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6" name="Google Shape;23486;p29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7" name="Google Shape;23487;p29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8" name="Google Shape;23488;p29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9" name="Google Shape;23489;p29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0" name="Google Shape;23490;p29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1" name="Google Shape;23491;p29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2" name="Google Shape;23492;p29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3" name="Google Shape;23493;p29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4" name="Google Shape;23494;p29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5" name="Google Shape;23495;p29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6" name="Google Shape;23496;p29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7" name="Google Shape;23497;p29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8" name="Google Shape;23498;p29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9" name="Google Shape;23499;p29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0" name="Google Shape;23500;p29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1" name="Google Shape;23501;p29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2" name="Google Shape;23502;p29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3" name="Google Shape;23503;p29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4" name="Google Shape;23504;p29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5" name="Google Shape;23505;p29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6" name="Google Shape;23506;p29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7" name="Google Shape;23507;p29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8" name="Google Shape;23508;p29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9" name="Google Shape;23509;p29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71239558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 1">
  <p:cSld name="Quote 1">
    <p:spTree>
      <p:nvGrpSpPr>
        <p:cNvPr id="1" name="Shape 23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11" name="Google Shape;23511;p3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-222018" y="-530615"/>
            <a:ext cx="12636035" cy="8935233"/>
          </a:xfrm>
          <a:prstGeom prst="rect">
            <a:avLst/>
          </a:prstGeom>
          <a:noFill/>
          <a:ln>
            <a:noFill/>
          </a:ln>
        </p:spPr>
      </p:pic>
      <p:sp>
        <p:nvSpPr>
          <p:cNvPr id="23512" name="Google Shape;23512;p30"/>
          <p:cNvSpPr txBox="1">
            <a:spLocks noGrp="1"/>
          </p:cNvSpPr>
          <p:nvPr>
            <p:ph type="title"/>
          </p:nvPr>
        </p:nvSpPr>
        <p:spPr>
          <a:xfrm>
            <a:off x="928000" y="4299700"/>
            <a:ext cx="7835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23513" name="Google Shape;23513;p30"/>
          <p:cNvSpPr txBox="1">
            <a:spLocks noGrp="1"/>
          </p:cNvSpPr>
          <p:nvPr>
            <p:ph type="subTitle" idx="1"/>
          </p:nvPr>
        </p:nvSpPr>
        <p:spPr>
          <a:xfrm>
            <a:off x="928000" y="1849100"/>
            <a:ext cx="7833200" cy="245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4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grpSp>
        <p:nvGrpSpPr>
          <p:cNvPr id="23514" name="Google Shape;23514;p30"/>
          <p:cNvGrpSpPr/>
          <p:nvPr/>
        </p:nvGrpSpPr>
        <p:grpSpPr>
          <a:xfrm>
            <a:off x="9505362" y="117045"/>
            <a:ext cx="2686628" cy="2605265"/>
            <a:chOff x="4985925" y="2606900"/>
            <a:chExt cx="1108650" cy="1075075"/>
          </a:xfrm>
        </p:grpSpPr>
        <p:sp>
          <p:nvSpPr>
            <p:cNvPr id="23515" name="Google Shape;23515;p30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16" name="Google Shape;23516;p30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17" name="Google Shape;23517;p30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18" name="Google Shape;23518;p30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19" name="Google Shape;23519;p30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0" name="Google Shape;23520;p30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1" name="Google Shape;23521;p30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2" name="Google Shape;23522;p30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3" name="Google Shape;23523;p30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4" name="Google Shape;23524;p30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5" name="Google Shape;23525;p30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6" name="Google Shape;23526;p30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7" name="Google Shape;23527;p30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8" name="Google Shape;23528;p30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9" name="Google Shape;23529;p30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0" name="Google Shape;23530;p30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1" name="Google Shape;23531;p30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2" name="Google Shape;23532;p30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3" name="Google Shape;23533;p30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4" name="Google Shape;23534;p30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5" name="Google Shape;23535;p30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6" name="Google Shape;23536;p30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7" name="Google Shape;23537;p30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8" name="Google Shape;23538;p30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9" name="Google Shape;23539;p30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0" name="Google Shape;23540;p30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1" name="Google Shape;23541;p30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2" name="Google Shape;23542;p30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3" name="Google Shape;23543;p30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4" name="Google Shape;23544;p30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5" name="Google Shape;23545;p30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6" name="Google Shape;23546;p30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7" name="Google Shape;23547;p30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8" name="Google Shape;23548;p30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9" name="Google Shape;23549;p30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0" name="Google Shape;23550;p30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1" name="Google Shape;23551;p30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2" name="Google Shape;23552;p30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3" name="Google Shape;23553;p30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4" name="Google Shape;23554;p30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5" name="Google Shape;23555;p30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6" name="Google Shape;23556;p30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7" name="Google Shape;23557;p30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8" name="Google Shape;23558;p30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9" name="Google Shape;23559;p30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0" name="Google Shape;23560;p30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1" name="Google Shape;23561;p30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2" name="Google Shape;23562;p30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3" name="Google Shape;23563;p30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4" name="Google Shape;23564;p30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5" name="Google Shape;23565;p30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6" name="Google Shape;23566;p30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7" name="Google Shape;23567;p30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8" name="Google Shape;23568;p30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9" name="Google Shape;23569;p30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0" name="Google Shape;23570;p30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1" name="Google Shape;23571;p30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2" name="Google Shape;23572;p30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3" name="Google Shape;23573;p30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4" name="Google Shape;23574;p30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5" name="Google Shape;23575;p30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6" name="Google Shape;23576;p30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7" name="Google Shape;23577;p30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8" name="Google Shape;23578;p30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9" name="Google Shape;23579;p30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0" name="Google Shape;23580;p30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1" name="Google Shape;23581;p30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2" name="Google Shape;23582;p30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3" name="Google Shape;23583;p30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4" name="Google Shape;23584;p30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5" name="Google Shape;23585;p30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6" name="Google Shape;23586;p30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7" name="Google Shape;23587;p30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8" name="Google Shape;23588;p30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9" name="Google Shape;23589;p30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0" name="Google Shape;23590;p30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1" name="Google Shape;23591;p30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2" name="Google Shape;23592;p30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3" name="Google Shape;23593;p30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4" name="Google Shape;23594;p30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5" name="Google Shape;23595;p30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6" name="Google Shape;23596;p30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7" name="Google Shape;23597;p30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8" name="Google Shape;23598;p30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9" name="Google Shape;23599;p30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0" name="Google Shape;23600;p30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1" name="Google Shape;23601;p30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2" name="Google Shape;23602;p30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3" name="Google Shape;23603;p30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4" name="Google Shape;23604;p30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5" name="Google Shape;23605;p30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6" name="Google Shape;23606;p30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7" name="Google Shape;23607;p30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8" name="Google Shape;23608;p30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9" name="Google Shape;23609;p30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0" name="Google Shape;23610;p30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1" name="Google Shape;23611;p30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2" name="Google Shape;23612;p30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3" name="Google Shape;23613;p30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4" name="Google Shape;23614;p30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5" name="Google Shape;23615;p30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6" name="Google Shape;23616;p30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7" name="Google Shape;23617;p30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8" name="Google Shape;23618;p30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9" name="Google Shape;23619;p30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0" name="Google Shape;23620;p30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1" name="Google Shape;23621;p30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2" name="Google Shape;23622;p30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3" name="Google Shape;23623;p30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4" name="Google Shape;23624;p30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5" name="Google Shape;23625;p30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6" name="Google Shape;23626;p30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7" name="Google Shape;23627;p30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8" name="Google Shape;23628;p30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9" name="Google Shape;23629;p30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0" name="Google Shape;23630;p30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1" name="Google Shape;23631;p30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2" name="Google Shape;23632;p30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3" name="Google Shape;23633;p30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4" name="Google Shape;23634;p30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5" name="Google Shape;23635;p30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6" name="Google Shape;23636;p30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7" name="Google Shape;23637;p30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8" name="Google Shape;23638;p30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9" name="Google Shape;23639;p30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0" name="Google Shape;23640;p30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1" name="Google Shape;23641;p30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2" name="Google Shape;23642;p30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3" name="Google Shape;23643;p30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4" name="Google Shape;23644;p30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5" name="Google Shape;23645;p30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6" name="Google Shape;23646;p30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7" name="Google Shape;23647;p30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8" name="Google Shape;23648;p30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9" name="Google Shape;23649;p30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0" name="Google Shape;23650;p30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1" name="Google Shape;23651;p30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2" name="Google Shape;23652;p30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3" name="Google Shape;23653;p30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4" name="Google Shape;23654;p30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5" name="Google Shape;23655;p30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6" name="Google Shape;23656;p30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7" name="Google Shape;23657;p30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8" name="Google Shape;23658;p30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9" name="Google Shape;23659;p30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0" name="Google Shape;23660;p30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1" name="Google Shape;23661;p30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2" name="Google Shape;23662;p30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3" name="Google Shape;23663;p30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4" name="Google Shape;23664;p30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5" name="Google Shape;23665;p30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6" name="Google Shape;23666;p30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7" name="Google Shape;23667;p30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8" name="Google Shape;23668;p30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9" name="Google Shape;23669;p30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0" name="Google Shape;23670;p30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1" name="Google Shape;23671;p30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2" name="Google Shape;23672;p30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3" name="Google Shape;23673;p30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4" name="Google Shape;23674;p30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5" name="Google Shape;23675;p30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6" name="Google Shape;23676;p30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7" name="Google Shape;23677;p30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8" name="Google Shape;23678;p30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9" name="Google Shape;23679;p30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0" name="Google Shape;23680;p30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1" name="Google Shape;23681;p30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2" name="Google Shape;23682;p30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3" name="Google Shape;23683;p30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4" name="Google Shape;23684;p30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5" name="Google Shape;23685;p30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6" name="Google Shape;23686;p30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7" name="Google Shape;23687;p30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8" name="Google Shape;23688;p30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9" name="Google Shape;23689;p30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0" name="Google Shape;23690;p30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1" name="Google Shape;23691;p30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2" name="Google Shape;23692;p30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3" name="Google Shape;23693;p30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4" name="Google Shape;23694;p30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5" name="Google Shape;23695;p30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6" name="Google Shape;23696;p30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7" name="Google Shape;23697;p30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8" name="Google Shape;23698;p30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9" name="Google Shape;23699;p30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0" name="Google Shape;23700;p30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1" name="Google Shape;23701;p30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2" name="Google Shape;23702;p30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3" name="Google Shape;23703;p30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4" name="Google Shape;23704;p30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5" name="Google Shape;23705;p30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6" name="Google Shape;23706;p30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7" name="Google Shape;23707;p30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8" name="Google Shape;23708;p30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9" name="Google Shape;23709;p30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0" name="Google Shape;23710;p30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1" name="Google Shape;23711;p30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2" name="Google Shape;23712;p30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3" name="Google Shape;23713;p30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4" name="Google Shape;23714;p30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5" name="Google Shape;23715;p30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6" name="Google Shape;23716;p30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7" name="Google Shape;23717;p30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8" name="Google Shape;23718;p30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9" name="Google Shape;23719;p30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0" name="Google Shape;23720;p30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1" name="Google Shape;23721;p30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651348916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23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723" name="Google Shape;23723;p3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298366" y="-2603999"/>
            <a:ext cx="15148207" cy="10711633"/>
          </a:xfrm>
          <a:prstGeom prst="rect">
            <a:avLst/>
          </a:prstGeom>
          <a:noFill/>
          <a:ln>
            <a:noFill/>
          </a:ln>
        </p:spPr>
      </p:pic>
      <p:pic>
        <p:nvPicPr>
          <p:cNvPr id="23724" name="Google Shape;23724;p3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1298353" y="-1478700"/>
            <a:ext cx="15213108" cy="10763632"/>
          </a:xfrm>
          <a:prstGeom prst="rect">
            <a:avLst/>
          </a:prstGeom>
          <a:noFill/>
          <a:ln>
            <a:noFill/>
          </a:ln>
        </p:spPr>
      </p:pic>
      <p:sp>
        <p:nvSpPr>
          <p:cNvPr id="23725" name="Google Shape;23725;p31"/>
          <p:cNvSpPr txBox="1">
            <a:spLocks noGrp="1"/>
          </p:cNvSpPr>
          <p:nvPr>
            <p:ph type="subTitle" idx="1"/>
          </p:nvPr>
        </p:nvSpPr>
        <p:spPr>
          <a:xfrm>
            <a:off x="2670800" y="4376917"/>
            <a:ext cx="6850400" cy="104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726" name="Google Shape;23726;p31"/>
          <p:cNvSpPr txBox="1">
            <a:spLocks noGrp="1"/>
          </p:cNvSpPr>
          <p:nvPr>
            <p:ph type="title"/>
          </p:nvPr>
        </p:nvSpPr>
        <p:spPr>
          <a:xfrm>
            <a:off x="2670800" y="2006300"/>
            <a:ext cx="6850400" cy="214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17333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3727" name="Google Shape;23727;p31"/>
          <p:cNvGrpSpPr/>
          <p:nvPr/>
        </p:nvGrpSpPr>
        <p:grpSpPr>
          <a:xfrm rot="-3306845" flipH="1">
            <a:off x="8056084" y="171499"/>
            <a:ext cx="6695997" cy="3186740"/>
            <a:chOff x="2727525" y="3843750"/>
            <a:chExt cx="1933950" cy="920400"/>
          </a:xfrm>
        </p:grpSpPr>
        <p:sp>
          <p:nvSpPr>
            <p:cNvPr id="23728" name="Google Shape;23728;p31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9" name="Google Shape;23729;p31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0" name="Google Shape;23730;p31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1" name="Google Shape;23731;p31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2" name="Google Shape;23732;p31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3" name="Google Shape;23733;p31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4" name="Google Shape;23734;p31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5" name="Google Shape;23735;p31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6" name="Google Shape;23736;p31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7" name="Google Shape;23737;p31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8" name="Google Shape;23738;p31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9" name="Google Shape;23739;p31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0" name="Google Shape;23740;p31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1" name="Google Shape;23741;p31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2" name="Google Shape;23742;p31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3" name="Google Shape;23743;p31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4" name="Google Shape;23744;p31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5" name="Google Shape;23745;p31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6" name="Google Shape;23746;p31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7" name="Google Shape;23747;p31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8" name="Google Shape;23748;p31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9" name="Google Shape;23749;p31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0" name="Google Shape;23750;p31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1" name="Google Shape;23751;p31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2" name="Google Shape;23752;p31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3" name="Google Shape;23753;p31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4" name="Google Shape;23754;p31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5" name="Google Shape;23755;p31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6" name="Google Shape;23756;p31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7" name="Google Shape;23757;p31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8" name="Google Shape;23758;p31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9" name="Google Shape;23759;p31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0" name="Google Shape;23760;p31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1" name="Google Shape;23761;p31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2" name="Google Shape;23762;p31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3" name="Google Shape;23763;p31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4" name="Google Shape;23764;p31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5" name="Google Shape;23765;p31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6" name="Google Shape;23766;p31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7" name="Google Shape;23767;p31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8" name="Google Shape;23768;p31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9" name="Google Shape;23769;p31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0" name="Google Shape;23770;p31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1" name="Google Shape;23771;p31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2" name="Google Shape;23772;p31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3" name="Google Shape;23773;p31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4" name="Google Shape;23774;p31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5" name="Google Shape;23775;p31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6" name="Google Shape;23776;p31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7" name="Google Shape;23777;p31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8" name="Google Shape;23778;p31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9" name="Google Shape;23779;p31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0" name="Google Shape;23780;p31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1" name="Google Shape;23781;p31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2" name="Google Shape;23782;p31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3" name="Google Shape;23783;p31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4" name="Google Shape;23784;p31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5" name="Google Shape;23785;p31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6" name="Google Shape;23786;p31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7" name="Google Shape;23787;p31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8" name="Google Shape;23788;p31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9" name="Google Shape;23789;p31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0" name="Google Shape;23790;p31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1" name="Google Shape;23791;p31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2" name="Google Shape;23792;p31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3" name="Google Shape;23793;p31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4" name="Google Shape;23794;p31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5" name="Google Shape;23795;p31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6" name="Google Shape;23796;p31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7" name="Google Shape;23797;p31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8" name="Google Shape;23798;p31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9" name="Google Shape;23799;p31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0" name="Google Shape;23800;p31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1" name="Google Shape;23801;p31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2" name="Google Shape;23802;p31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3" name="Google Shape;23803;p31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4" name="Google Shape;23804;p31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5" name="Google Shape;23805;p31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6" name="Google Shape;23806;p31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7" name="Google Shape;23807;p31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8" name="Google Shape;23808;p31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9" name="Google Shape;23809;p31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0" name="Google Shape;23810;p31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1" name="Google Shape;23811;p31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2" name="Google Shape;23812;p31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3" name="Google Shape;23813;p31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4" name="Google Shape;23814;p31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5" name="Google Shape;23815;p31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6" name="Google Shape;23816;p31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7" name="Google Shape;23817;p31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8" name="Google Shape;23818;p31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9" name="Google Shape;23819;p31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0" name="Google Shape;23820;p31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1" name="Google Shape;23821;p31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2" name="Google Shape;23822;p31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3" name="Google Shape;23823;p31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4" name="Google Shape;23824;p31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5" name="Google Shape;23825;p31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6" name="Google Shape;23826;p31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7" name="Google Shape;23827;p31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8" name="Google Shape;23828;p31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9" name="Google Shape;23829;p31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0" name="Google Shape;23830;p31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1" name="Google Shape;23831;p31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2" name="Google Shape;23832;p31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3" name="Google Shape;23833;p31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4" name="Google Shape;23834;p31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5" name="Google Shape;23835;p31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6" name="Google Shape;23836;p31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7" name="Google Shape;23837;p31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8" name="Google Shape;23838;p31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9" name="Google Shape;23839;p31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0" name="Google Shape;23840;p31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1" name="Google Shape;23841;p31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2" name="Google Shape;23842;p31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3" name="Google Shape;23843;p31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4" name="Google Shape;23844;p31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5" name="Google Shape;23845;p31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6" name="Google Shape;23846;p31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7" name="Google Shape;23847;p31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8" name="Google Shape;23848;p31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9" name="Google Shape;23849;p31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0" name="Google Shape;23850;p31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1" name="Google Shape;23851;p31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2" name="Google Shape;23852;p31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3" name="Google Shape;23853;p31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4" name="Google Shape;23854;p31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5" name="Google Shape;23855;p31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6" name="Google Shape;23856;p31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7" name="Google Shape;23857;p31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8" name="Google Shape;23858;p31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9" name="Google Shape;23859;p31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0" name="Google Shape;23860;p31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1" name="Google Shape;23861;p31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2" name="Google Shape;23862;p31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3" name="Google Shape;23863;p31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4" name="Google Shape;23864;p31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5" name="Google Shape;23865;p31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6" name="Google Shape;23866;p31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7" name="Google Shape;23867;p31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8" name="Google Shape;23868;p31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9" name="Google Shape;23869;p31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0" name="Google Shape;23870;p31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1" name="Google Shape;23871;p31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2" name="Google Shape;23872;p31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3" name="Google Shape;23873;p31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4" name="Google Shape;23874;p31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5" name="Google Shape;23875;p31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6" name="Google Shape;23876;p31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7" name="Google Shape;23877;p31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8" name="Google Shape;23878;p31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9" name="Google Shape;23879;p31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0" name="Google Shape;23880;p31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1" name="Google Shape;23881;p31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2" name="Google Shape;23882;p31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3" name="Google Shape;23883;p31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4" name="Google Shape;23884;p31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5" name="Google Shape;23885;p31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6" name="Google Shape;23886;p31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7" name="Google Shape;23887;p31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8" name="Google Shape;23888;p31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9" name="Google Shape;23889;p31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0" name="Google Shape;23890;p31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1" name="Google Shape;23891;p31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2" name="Google Shape;23892;p31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3" name="Google Shape;23893;p31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4" name="Google Shape;23894;p31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5" name="Google Shape;23895;p31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6" name="Google Shape;23896;p31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7" name="Google Shape;23897;p31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8" name="Google Shape;23898;p31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9" name="Google Shape;23899;p31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0" name="Google Shape;23900;p31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1" name="Google Shape;23901;p31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2" name="Google Shape;23902;p31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3" name="Google Shape;23903;p31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4" name="Google Shape;23904;p31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5" name="Google Shape;23905;p31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6" name="Google Shape;23906;p31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7" name="Google Shape;23907;p31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8" name="Google Shape;23908;p31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9" name="Google Shape;23909;p31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0" name="Google Shape;23910;p31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1" name="Google Shape;23911;p31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2" name="Google Shape;23912;p31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3" name="Google Shape;23913;p31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4" name="Google Shape;23914;p31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5" name="Google Shape;23915;p31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6" name="Google Shape;23916;p31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7" name="Google Shape;23917;p31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8" name="Google Shape;23918;p31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9" name="Google Shape;23919;p31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0" name="Google Shape;23920;p31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1" name="Google Shape;23921;p31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2" name="Google Shape;23922;p31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3" name="Google Shape;23923;p31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4" name="Google Shape;23924;p31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5" name="Google Shape;23925;p31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6" name="Google Shape;23926;p31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7" name="Google Shape;23927;p31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8" name="Google Shape;23928;p31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9" name="Google Shape;23929;p31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0" name="Google Shape;23930;p31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1" name="Google Shape;23931;p31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2" name="Google Shape;23932;p31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3" name="Google Shape;23933;p31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4" name="Google Shape;23934;p31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5" name="Google Shape;23935;p31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6" name="Google Shape;23936;p31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7" name="Google Shape;23937;p31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8" name="Google Shape;23938;p31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9" name="Google Shape;23939;p31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0" name="Google Shape;23940;p31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1" name="Google Shape;23941;p31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2" name="Google Shape;23942;p31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3" name="Google Shape;23943;p31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4" name="Google Shape;23944;p31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5" name="Google Shape;23945;p31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6" name="Google Shape;23946;p31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7" name="Google Shape;23947;p31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8" name="Google Shape;23948;p31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9" name="Google Shape;23949;p31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0" name="Google Shape;23950;p31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1" name="Google Shape;23951;p31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2" name="Google Shape;23952;p31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3" name="Google Shape;23953;p31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4" name="Google Shape;23954;p31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5" name="Google Shape;23955;p31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6" name="Google Shape;23956;p31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7" name="Google Shape;23957;p31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8" name="Google Shape;23958;p31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9" name="Google Shape;23959;p31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0" name="Google Shape;23960;p31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1" name="Google Shape;23961;p31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2" name="Google Shape;23962;p31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3" name="Google Shape;23963;p31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4" name="Google Shape;23964;p31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5" name="Google Shape;23965;p31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6" name="Google Shape;23966;p31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7" name="Google Shape;23967;p31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8" name="Google Shape;23968;p31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9" name="Google Shape;23969;p31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0" name="Google Shape;23970;p31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1" name="Google Shape;23971;p31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2" name="Google Shape;23972;p31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3" name="Google Shape;23973;p31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4" name="Google Shape;23974;p31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5" name="Google Shape;23975;p31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6" name="Google Shape;23976;p31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7" name="Google Shape;23977;p31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8" name="Google Shape;23978;p31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9" name="Google Shape;23979;p31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0" name="Google Shape;23980;p31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1" name="Google Shape;23981;p31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2" name="Google Shape;23982;p31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3" name="Google Shape;23983;p31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4" name="Google Shape;23984;p31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5" name="Google Shape;23985;p31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6" name="Google Shape;23986;p31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7" name="Google Shape;23987;p31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8" name="Google Shape;23988;p31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9" name="Google Shape;23989;p31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0" name="Google Shape;23990;p31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1" name="Google Shape;23991;p31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2" name="Google Shape;23992;p31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3" name="Google Shape;23993;p31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4" name="Google Shape;23994;p31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5" name="Google Shape;23995;p31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6" name="Google Shape;23996;p31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7" name="Google Shape;23997;p31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8" name="Google Shape;23998;p31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9" name="Google Shape;23999;p31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0" name="Google Shape;24000;p31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1" name="Google Shape;24001;p31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2" name="Google Shape;24002;p31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3" name="Google Shape;24003;p31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4" name="Google Shape;24004;p31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5" name="Google Shape;24005;p31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6" name="Google Shape;24006;p31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7" name="Google Shape;24007;p31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8" name="Google Shape;24008;p31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9" name="Google Shape;24009;p31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0" name="Google Shape;24010;p31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1" name="Google Shape;24011;p31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2" name="Google Shape;24012;p31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3" name="Google Shape;24013;p31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4" name="Google Shape;24014;p31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5" name="Google Shape;24015;p31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6" name="Google Shape;24016;p31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7" name="Google Shape;24017;p31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8" name="Google Shape;24018;p31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9" name="Google Shape;24019;p31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0" name="Google Shape;24020;p31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1" name="Google Shape;24021;p31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2" name="Google Shape;24022;p31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3" name="Google Shape;24023;p31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4" name="Google Shape;24024;p31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5" name="Google Shape;24025;p31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6" name="Google Shape;24026;p31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7" name="Google Shape;24027;p31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8" name="Google Shape;24028;p31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9" name="Google Shape;24029;p31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0" name="Google Shape;24030;p31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1" name="Google Shape;24031;p31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2" name="Google Shape;24032;p31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3" name="Google Shape;24033;p31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4" name="Google Shape;24034;p31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5" name="Google Shape;24035;p31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6" name="Google Shape;24036;p31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7" name="Google Shape;24037;p31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8" name="Google Shape;24038;p31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9" name="Google Shape;24039;p31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0" name="Google Shape;24040;p31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1" name="Google Shape;24041;p31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2" name="Google Shape;24042;p31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3" name="Google Shape;24043;p31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4" name="Google Shape;24044;p31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5" name="Google Shape;24045;p31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6" name="Google Shape;24046;p31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7" name="Google Shape;24047;p31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8" name="Google Shape;24048;p31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9" name="Google Shape;24049;p31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0" name="Google Shape;24050;p31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1" name="Google Shape;24051;p31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2" name="Google Shape;24052;p31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3" name="Google Shape;24053;p31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4" name="Google Shape;24054;p31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5" name="Google Shape;24055;p31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6" name="Google Shape;24056;p31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7" name="Google Shape;24057;p31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8" name="Google Shape;24058;p31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9" name="Google Shape;24059;p31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0" name="Google Shape;24060;p31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1" name="Google Shape;24061;p31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2" name="Google Shape;24062;p31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3" name="Google Shape;24063;p31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4" name="Google Shape;24064;p31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5" name="Google Shape;24065;p31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6" name="Google Shape;24066;p31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7" name="Google Shape;24067;p31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8" name="Google Shape;24068;p31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9" name="Google Shape;24069;p31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0" name="Google Shape;24070;p31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1" name="Google Shape;24071;p31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2" name="Google Shape;24072;p31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3" name="Google Shape;24073;p31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4" name="Google Shape;24074;p31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5" name="Google Shape;24075;p31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6" name="Google Shape;24076;p31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7" name="Google Shape;24077;p31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8" name="Google Shape;24078;p31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9" name="Google Shape;24079;p31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0" name="Google Shape;24080;p31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1" name="Google Shape;24081;p31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2" name="Google Shape;24082;p31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3" name="Google Shape;24083;p31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4" name="Google Shape;24084;p31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5" name="Google Shape;24085;p31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6" name="Google Shape;24086;p31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7" name="Google Shape;24087;p31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8" name="Google Shape;24088;p31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9" name="Google Shape;24089;p31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0" name="Google Shape;24090;p31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1" name="Google Shape;24091;p31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2" name="Google Shape;24092;p31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3" name="Google Shape;24093;p31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4" name="Google Shape;24094;p31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5" name="Google Shape;24095;p31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6" name="Google Shape;24096;p31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7" name="Google Shape;24097;p31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8" name="Google Shape;24098;p31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9" name="Google Shape;24099;p31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0" name="Google Shape;24100;p31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1" name="Google Shape;24101;p31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2" name="Google Shape;24102;p31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3" name="Google Shape;24103;p31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4" name="Google Shape;24104;p31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5" name="Google Shape;24105;p31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6" name="Google Shape;24106;p31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7" name="Google Shape;24107;p31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8" name="Google Shape;24108;p31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9" name="Google Shape;24109;p31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0" name="Google Shape;24110;p31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1" name="Google Shape;24111;p31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2" name="Google Shape;24112;p31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3" name="Google Shape;24113;p31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4" name="Google Shape;24114;p31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5" name="Google Shape;24115;p31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6" name="Google Shape;24116;p31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7" name="Google Shape;24117;p31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8" name="Google Shape;24118;p31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9" name="Google Shape;24119;p31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0" name="Google Shape;24120;p31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1" name="Google Shape;24121;p31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2" name="Google Shape;24122;p31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3" name="Google Shape;24123;p31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4" name="Google Shape;24124;p31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5" name="Google Shape;24125;p31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6" name="Google Shape;24126;p31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7" name="Google Shape;24127;p31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8" name="Google Shape;24128;p31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9" name="Google Shape;24129;p31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0" name="Google Shape;24130;p31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1" name="Google Shape;24131;p31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2" name="Google Shape;24132;p31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3" name="Google Shape;24133;p31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4" name="Google Shape;24134;p31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5" name="Google Shape;24135;p31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6" name="Google Shape;24136;p31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7" name="Google Shape;24137;p31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8" name="Google Shape;24138;p31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9" name="Google Shape;24139;p31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0" name="Google Shape;24140;p31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1" name="Google Shape;24141;p31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2" name="Google Shape;24142;p31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3" name="Google Shape;24143;p31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4" name="Google Shape;24144;p31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5" name="Google Shape;24145;p31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6" name="Google Shape;24146;p31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7" name="Google Shape;24147;p31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8" name="Google Shape;24148;p31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9" name="Google Shape;24149;p31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0" name="Google Shape;24150;p31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1" name="Google Shape;24151;p31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2" name="Google Shape;24152;p31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3" name="Google Shape;24153;p31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4" name="Google Shape;24154;p31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5" name="Google Shape;24155;p31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6" name="Google Shape;24156;p31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7" name="Google Shape;24157;p31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8" name="Google Shape;24158;p31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9" name="Google Shape;24159;p31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0" name="Google Shape;24160;p31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1" name="Google Shape;24161;p31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2" name="Google Shape;24162;p31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3" name="Google Shape;24163;p31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4" name="Google Shape;24164;p31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5" name="Google Shape;24165;p31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6" name="Google Shape;24166;p31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7" name="Google Shape;24167;p31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8" name="Google Shape;24168;p31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9" name="Google Shape;24169;p31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0" name="Google Shape;24170;p31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1" name="Google Shape;24171;p31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2" name="Google Shape;24172;p31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3" name="Google Shape;24173;p31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4" name="Google Shape;24174;p31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5" name="Google Shape;24175;p31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6" name="Google Shape;24176;p31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7" name="Google Shape;24177;p31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8" name="Google Shape;24178;p31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9" name="Google Shape;24179;p31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0" name="Google Shape;24180;p31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1" name="Google Shape;24181;p31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2" name="Google Shape;24182;p31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3" name="Google Shape;24183;p31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4" name="Google Shape;24184;p31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5" name="Google Shape;24185;p31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6" name="Google Shape;24186;p31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7" name="Google Shape;24187;p31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8" name="Google Shape;24188;p31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9" name="Google Shape;24189;p31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0" name="Google Shape;24190;p31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1" name="Google Shape;24191;p31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2" name="Google Shape;24192;p31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3" name="Google Shape;24193;p31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4" name="Google Shape;24194;p31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5" name="Google Shape;24195;p31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6" name="Google Shape;24196;p31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7" name="Google Shape;24197;p31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8" name="Google Shape;24198;p31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9" name="Google Shape;24199;p31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0" name="Google Shape;24200;p31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1" name="Google Shape;24201;p31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2" name="Google Shape;24202;p31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3" name="Google Shape;24203;p31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4" name="Google Shape;24204;p31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5" name="Google Shape;24205;p31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6" name="Google Shape;24206;p31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7" name="Google Shape;24207;p31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8" name="Google Shape;24208;p31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9" name="Google Shape;24209;p31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0" name="Google Shape;24210;p31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1" name="Google Shape;24211;p31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2" name="Google Shape;24212;p31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3" name="Google Shape;24213;p31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4" name="Google Shape;24214;p31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5" name="Google Shape;24215;p31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6" name="Google Shape;24216;p31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7" name="Google Shape;24217;p31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8" name="Google Shape;24218;p31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9" name="Google Shape;24219;p31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0" name="Google Shape;24220;p31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1" name="Google Shape;24221;p31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2" name="Google Shape;24222;p31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3" name="Google Shape;24223;p31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4" name="Google Shape;24224;p31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5" name="Google Shape;24225;p31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6" name="Google Shape;24226;p31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7" name="Google Shape;24227;p31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8" name="Google Shape;24228;p31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9" name="Google Shape;24229;p31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0" name="Google Shape;24230;p31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1" name="Google Shape;24231;p31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2" name="Google Shape;24232;p31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3" name="Google Shape;24233;p31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4" name="Google Shape;24234;p31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5" name="Google Shape;24235;p31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6" name="Google Shape;24236;p31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7" name="Google Shape;24237;p31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8" name="Google Shape;24238;p31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9" name="Google Shape;24239;p31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0" name="Google Shape;24240;p31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1" name="Google Shape;24241;p31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2" name="Google Shape;24242;p31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3" name="Google Shape;24243;p31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4" name="Google Shape;24244;p31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5" name="Google Shape;24245;p31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6" name="Google Shape;24246;p31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7" name="Google Shape;24247;p31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8" name="Google Shape;24248;p31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9" name="Google Shape;24249;p31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0" name="Google Shape;24250;p31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1" name="Google Shape;24251;p31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2" name="Google Shape;24252;p31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3" name="Google Shape;24253;p31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4" name="Google Shape;24254;p31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5" name="Google Shape;24255;p31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6" name="Google Shape;24256;p31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7" name="Google Shape;24257;p31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8" name="Google Shape;24258;p31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9" name="Google Shape;24259;p31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0" name="Google Shape;24260;p31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1" name="Google Shape;24261;p31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2" name="Google Shape;24262;p31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3" name="Google Shape;24263;p31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4" name="Google Shape;24264;p31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5" name="Google Shape;24265;p31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6" name="Google Shape;24266;p31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7" name="Google Shape;24267;p31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8" name="Google Shape;24268;p31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9" name="Google Shape;24269;p31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0" name="Google Shape;24270;p31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1" name="Google Shape;24271;p31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2" name="Google Shape;24272;p31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3" name="Google Shape;24273;p31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4" name="Google Shape;24274;p31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5" name="Google Shape;24275;p31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6" name="Google Shape;24276;p31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7" name="Google Shape;24277;p31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8" name="Google Shape;24278;p31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9" name="Google Shape;24279;p31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0" name="Google Shape;24280;p31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1" name="Google Shape;24281;p31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2" name="Google Shape;24282;p31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3" name="Google Shape;24283;p31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4" name="Google Shape;24284;p31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5" name="Google Shape;24285;p31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6" name="Google Shape;24286;p31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7" name="Google Shape;24287;p31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8" name="Google Shape;24288;p31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9" name="Google Shape;24289;p31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0" name="Google Shape;24290;p31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1" name="Google Shape;24291;p31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2" name="Google Shape;24292;p31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3" name="Google Shape;24293;p31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4" name="Google Shape;24294;p31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5" name="Google Shape;24295;p31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6" name="Google Shape;24296;p31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7" name="Google Shape;24297;p31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8" name="Google Shape;24298;p31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9" name="Google Shape;24299;p31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0" name="Google Shape;24300;p31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1" name="Google Shape;24301;p31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2" name="Google Shape;24302;p31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3" name="Google Shape;24303;p31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4" name="Google Shape;24304;p31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5" name="Google Shape;24305;p31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6" name="Google Shape;24306;p31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7" name="Google Shape;24307;p31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8" name="Google Shape;24308;p31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9" name="Google Shape;24309;p31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0" name="Google Shape;24310;p31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1" name="Google Shape;24311;p31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2" name="Google Shape;24312;p31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3" name="Google Shape;24313;p31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4" name="Google Shape;24314;p31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5" name="Google Shape;24315;p31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6" name="Google Shape;24316;p31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7" name="Google Shape;24317;p31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8" name="Google Shape;24318;p31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9" name="Google Shape;24319;p31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0" name="Google Shape;24320;p31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1" name="Google Shape;24321;p31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2" name="Google Shape;24322;p31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3" name="Google Shape;24323;p31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4" name="Google Shape;24324;p31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5" name="Google Shape;24325;p31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6" name="Google Shape;24326;p31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7" name="Google Shape;24327;p31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8" name="Google Shape;24328;p31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9" name="Google Shape;24329;p31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0" name="Google Shape;24330;p31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1" name="Google Shape;24331;p31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2" name="Google Shape;24332;p31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3" name="Google Shape;24333;p31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4" name="Google Shape;24334;p31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5" name="Google Shape;24335;p31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1269237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24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337" name="Google Shape;24337;p3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596134" y="-347733"/>
            <a:ext cx="10273203" cy="726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4338" name="Google Shape;24338;p3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-666519" y="1348168"/>
            <a:ext cx="8090368" cy="5720899"/>
          </a:xfrm>
          <a:prstGeom prst="rect">
            <a:avLst/>
          </a:prstGeom>
          <a:noFill/>
          <a:ln>
            <a:noFill/>
          </a:ln>
        </p:spPr>
      </p:pic>
      <p:sp>
        <p:nvSpPr>
          <p:cNvPr id="24339" name="Google Shape;24339;p32"/>
          <p:cNvSpPr txBox="1">
            <a:spLocks noGrp="1"/>
          </p:cNvSpPr>
          <p:nvPr>
            <p:ph type="subTitle" idx="1"/>
          </p:nvPr>
        </p:nvSpPr>
        <p:spPr>
          <a:xfrm>
            <a:off x="1613867" y="3640200"/>
            <a:ext cx="4850400" cy="186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340" name="Google Shape;24340;p32"/>
          <p:cNvSpPr txBox="1">
            <a:spLocks noGrp="1"/>
          </p:cNvSpPr>
          <p:nvPr>
            <p:ph type="title"/>
          </p:nvPr>
        </p:nvSpPr>
        <p:spPr>
          <a:xfrm>
            <a:off x="1613867" y="1655000"/>
            <a:ext cx="4850400" cy="198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4341" name="Google Shape;24341;p32"/>
          <p:cNvGrpSpPr/>
          <p:nvPr/>
        </p:nvGrpSpPr>
        <p:grpSpPr>
          <a:xfrm rot="-586848">
            <a:off x="-1031474" y="1842843"/>
            <a:ext cx="2438023" cy="2649421"/>
            <a:chOff x="6472300" y="2976775"/>
            <a:chExt cx="683900" cy="743200"/>
          </a:xfrm>
        </p:grpSpPr>
        <p:sp>
          <p:nvSpPr>
            <p:cNvPr id="24342" name="Google Shape;24342;p32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3" name="Google Shape;24343;p32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4" name="Google Shape;24344;p32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5" name="Google Shape;24345;p32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6" name="Google Shape;24346;p32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7" name="Google Shape;24347;p32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8" name="Google Shape;24348;p32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9" name="Google Shape;24349;p32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0" name="Google Shape;24350;p32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1" name="Google Shape;24351;p32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2" name="Google Shape;24352;p32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3" name="Google Shape;24353;p32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4" name="Google Shape;24354;p32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5" name="Google Shape;24355;p32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6" name="Google Shape;24356;p32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7" name="Google Shape;24357;p32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8" name="Google Shape;24358;p32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9" name="Google Shape;24359;p32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0" name="Google Shape;24360;p32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1" name="Google Shape;24361;p32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2" name="Google Shape;24362;p32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3" name="Google Shape;24363;p32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4" name="Google Shape;24364;p32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5" name="Google Shape;24365;p32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6" name="Google Shape;24366;p32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7" name="Google Shape;24367;p32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8" name="Google Shape;24368;p32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9" name="Google Shape;24369;p32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0" name="Google Shape;24370;p32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1" name="Google Shape;24371;p32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2" name="Google Shape;24372;p32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3" name="Google Shape;24373;p32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4" name="Google Shape;24374;p32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5" name="Google Shape;24375;p32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6" name="Google Shape;24376;p32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7" name="Google Shape;24377;p32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8" name="Google Shape;24378;p32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9" name="Google Shape;24379;p32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0" name="Google Shape;24380;p32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1" name="Google Shape;24381;p32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2" name="Google Shape;24382;p32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3" name="Google Shape;24383;p32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4" name="Google Shape;24384;p32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5" name="Google Shape;24385;p32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6" name="Google Shape;24386;p32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7" name="Google Shape;24387;p32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8" name="Google Shape;24388;p32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9" name="Google Shape;24389;p32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0" name="Google Shape;24390;p32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1" name="Google Shape;24391;p32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2" name="Google Shape;24392;p32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3" name="Google Shape;24393;p32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4" name="Google Shape;24394;p32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5" name="Google Shape;24395;p32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6" name="Google Shape;24396;p32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7" name="Google Shape;24397;p32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8" name="Google Shape;24398;p32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9" name="Google Shape;24399;p32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0" name="Google Shape;24400;p32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1" name="Google Shape;24401;p32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2" name="Google Shape;24402;p32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3" name="Google Shape;24403;p32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4" name="Google Shape;24404;p32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5" name="Google Shape;24405;p32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6" name="Google Shape;24406;p32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7" name="Google Shape;24407;p32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8" name="Google Shape;24408;p32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9" name="Google Shape;24409;p32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0" name="Google Shape;24410;p32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1" name="Google Shape;24411;p32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2" name="Google Shape;24412;p32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3" name="Google Shape;24413;p32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4" name="Google Shape;24414;p32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5" name="Google Shape;24415;p32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6" name="Google Shape;24416;p32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7" name="Google Shape;24417;p32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8" name="Google Shape;24418;p32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9" name="Google Shape;24419;p32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0" name="Google Shape;24420;p32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1" name="Google Shape;24421;p32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2" name="Google Shape;24422;p32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3" name="Google Shape;24423;p32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4" name="Google Shape;24424;p32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5" name="Google Shape;24425;p32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6" name="Google Shape;24426;p32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7" name="Google Shape;24427;p32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8" name="Google Shape;24428;p32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9" name="Google Shape;24429;p32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0" name="Google Shape;24430;p32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1" name="Google Shape;24431;p32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2" name="Google Shape;24432;p32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3" name="Google Shape;24433;p32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4" name="Google Shape;24434;p32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5" name="Google Shape;24435;p32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6" name="Google Shape;24436;p32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7" name="Google Shape;24437;p32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8" name="Google Shape;24438;p32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9" name="Google Shape;24439;p32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0" name="Google Shape;24440;p32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1" name="Google Shape;24441;p32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2" name="Google Shape;24442;p32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3" name="Google Shape;24443;p32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4" name="Google Shape;24444;p32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5" name="Google Shape;24445;p32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6" name="Google Shape;24446;p32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7" name="Google Shape;24447;p32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8" name="Google Shape;24448;p32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9" name="Google Shape;24449;p32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0" name="Google Shape;24450;p32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1" name="Google Shape;24451;p32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2" name="Google Shape;24452;p32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3" name="Google Shape;24453;p32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4" name="Google Shape;24454;p32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5" name="Google Shape;24455;p32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6" name="Google Shape;24456;p32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7" name="Google Shape;24457;p32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8" name="Google Shape;24458;p32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9" name="Google Shape;24459;p32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0" name="Google Shape;24460;p32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1" name="Google Shape;24461;p32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2" name="Google Shape;24462;p32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3" name="Google Shape;24463;p32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4" name="Google Shape;24464;p32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5" name="Google Shape;24465;p32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6" name="Google Shape;24466;p32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7" name="Google Shape;24467;p32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8" name="Google Shape;24468;p32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9" name="Google Shape;24469;p32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0" name="Google Shape;24470;p32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1" name="Google Shape;24471;p32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2" name="Google Shape;24472;p32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3" name="Google Shape;24473;p32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4" name="Google Shape;24474;p32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5" name="Google Shape;24475;p32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6" name="Google Shape;24476;p32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7" name="Google Shape;24477;p32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8" name="Google Shape;24478;p32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9" name="Google Shape;24479;p32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0" name="Google Shape;24480;p32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1" name="Google Shape;24481;p32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2" name="Google Shape;24482;p32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3" name="Google Shape;24483;p32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4" name="Google Shape;24484;p32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5" name="Google Shape;24485;p32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6" name="Google Shape;24486;p32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7" name="Google Shape;24487;p32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8" name="Google Shape;24488;p32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9" name="Google Shape;24489;p32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0" name="Google Shape;24490;p32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1" name="Google Shape;24491;p32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2" name="Google Shape;24492;p32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3" name="Google Shape;24493;p32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4" name="Google Shape;24494;p32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5" name="Google Shape;24495;p32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6" name="Google Shape;24496;p32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7" name="Google Shape;24497;p32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8" name="Google Shape;24498;p32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9" name="Google Shape;24499;p32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0" name="Google Shape;24500;p32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1" name="Google Shape;24501;p32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2" name="Google Shape;24502;p32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3" name="Google Shape;24503;p32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4" name="Google Shape;24504;p32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5" name="Google Shape;24505;p32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6" name="Google Shape;24506;p32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7" name="Google Shape;24507;p32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8" name="Google Shape;24508;p32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9" name="Google Shape;24509;p32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0" name="Google Shape;24510;p32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1" name="Google Shape;24511;p32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2" name="Google Shape;24512;p32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3" name="Google Shape;24513;p32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4" name="Google Shape;24514;p32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5" name="Google Shape;24515;p32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6" name="Google Shape;24516;p32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7" name="Google Shape;24517;p32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8" name="Google Shape;24518;p32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9" name="Google Shape;24519;p32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0" name="Google Shape;24520;p32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1" name="Google Shape;24521;p32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2" name="Google Shape;24522;p32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3" name="Google Shape;24523;p32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4" name="Google Shape;24524;p32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5" name="Google Shape;24525;p32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6" name="Google Shape;24526;p32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7" name="Google Shape;24527;p32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8" name="Google Shape;24528;p32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9" name="Google Shape;24529;p32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0" name="Google Shape;24530;p32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1" name="Google Shape;24531;p32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2" name="Google Shape;24532;p32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3" name="Google Shape;24533;p32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4" name="Google Shape;24534;p32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5" name="Google Shape;24535;p32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6" name="Google Shape;24536;p32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7" name="Google Shape;24537;p32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8" name="Google Shape;24538;p32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9" name="Google Shape;24539;p32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0" name="Google Shape;24540;p32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1" name="Google Shape;24541;p32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2" name="Google Shape;24542;p32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3" name="Google Shape;24543;p32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4" name="Google Shape;24544;p32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5" name="Google Shape;24545;p32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6" name="Google Shape;24546;p32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7" name="Google Shape;24547;p32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8" name="Google Shape;24548;p32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9" name="Google Shape;24549;p32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0" name="Google Shape;24550;p32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1" name="Google Shape;24551;p32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2" name="Google Shape;24552;p32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3" name="Google Shape;24553;p32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4" name="Google Shape;24554;p32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5" name="Google Shape;24555;p32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6" name="Google Shape;24556;p32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7" name="Google Shape;24557;p32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8" name="Google Shape;24558;p32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9" name="Google Shape;24559;p32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0" name="Google Shape;24560;p32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1" name="Google Shape;24561;p32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2" name="Google Shape;24562;p32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3" name="Google Shape;24563;p32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4" name="Google Shape;24564;p32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5" name="Google Shape;24565;p32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6" name="Google Shape;24566;p32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7" name="Google Shape;24567;p32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8" name="Google Shape;24568;p32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9" name="Google Shape;24569;p32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70" name="Google Shape;24570;p32"/>
          <p:cNvGrpSpPr/>
          <p:nvPr/>
        </p:nvGrpSpPr>
        <p:grpSpPr>
          <a:xfrm rot="-586921">
            <a:off x="-330575" y="851436"/>
            <a:ext cx="1792067" cy="1947437"/>
            <a:chOff x="6472300" y="2976775"/>
            <a:chExt cx="683900" cy="743200"/>
          </a:xfrm>
        </p:grpSpPr>
        <p:sp>
          <p:nvSpPr>
            <p:cNvPr id="24571" name="Google Shape;24571;p32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2" name="Google Shape;24572;p32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3" name="Google Shape;24573;p32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4" name="Google Shape;24574;p32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5" name="Google Shape;24575;p32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6" name="Google Shape;24576;p32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7" name="Google Shape;24577;p32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8" name="Google Shape;24578;p32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9" name="Google Shape;24579;p32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0" name="Google Shape;24580;p32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1" name="Google Shape;24581;p32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2" name="Google Shape;24582;p32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3" name="Google Shape;24583;p32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4" name="Google Shape;24584;p32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5" name="Google Shape;24585;p32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6" name="Google Shape;24586;p32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7" name="Google Shape;24587;p32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8" name="Google Shape;24588;p32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9" name="Google Shape;24589;p32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0" name="Google Shape;24590;p32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1" name="Google Shape;24591;p32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2" name="Google Shape;24592;p32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3" name="Google Shape;24593;p32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4" name="Google Shape;24594;p32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5" name="Google Shape;24595;p32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6" name="Google Shape;24596;p32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7" name="Google Shape;24597;p32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8" name="Google Shape;24598;p32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9" name="Google Shape;24599;p32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0" name="Google Shape;24600;p32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1" name="Google Shape;24601;p32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2" name="Google Shape;24602;p32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3" name="Google Shape;24603;p32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4" name="Google Shape;24604;p32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5" name="Google Shape;24605;p32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6" name="Google Shape;24606;p32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7" name="Google Shape;24607;p32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8" name="Google Shape;24608;p32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9" name="Google Shape;24609;p32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0" name="Google Shape;24610;p32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1" name="Google Shape;24611;p32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2" name="Google Shape;24612;p32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3" name="Google Shape;24613;p32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4" name="Google Shape;24614;p32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5" name="Google Shape;24615;p32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6" name="Google Shape;24616;p32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7" name="Google Shape;24617;p32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8" name="Google Shape;24618;p32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9" name="Google Shape;24619;p32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0" name="Google Shape;24620;p32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1" name="Google Shape;24621;p32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2" name="Google Shape;24622;p32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3" name="Google Shape;24623;p32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4" name="Google Shape;24624;p32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5" name="Google Shape;24625;p32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6" name="Google Shape;24626;p32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7" name="Google Shape;24627;p32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8" name="Google Shape;24628;p32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9" name="Google Shape;24629;p32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0" name="Google Shape;24630;p32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1" name="Google Shape;24631;p32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2" name="Google Shape;24632;p32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3" name="Google Shape;24633;p32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4" name="Google Shape;24634;p32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5" name="Google Shape;24635;p32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6" name="Google Shape;24636;p32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7" name="Google Shape;24637;p32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8" name="Google Shape;24638;p32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9" name="Google Shape;24639;p32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0" name="Google Shape;24640;p32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1" name="Google Shape;24641;p32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2" name="Google Shape;24642;p32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3" name="Google Shape;24643;p32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4" name="Google Shape;24644;p32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5" name="Google Shape;24645;p32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6" name="Google Shape;24646;p32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7" name="Google Shape;24647;p32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8" name="Google Shape;24648;p32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9" name="Google Shape;24649;p32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0" name="Google Shape;24650;p32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1" name="Google Shape;24651;p32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2" name="Google Shape;24652;p32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3" name="Google Shape;24653;p32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4" name="Google Shape;24654;p32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5" name="Google Shape;24655;p32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6" name="Google Shape;24656;p32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7" name="Google Shape;24657;p32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8" name="Google Shape;24658;p32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9" name="Google Shape;24659;p32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0" name="Google Shape;24660;p32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1" name="Google Shape;24661;p32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2" name="Google Shape;24662;p32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3" name="Google Shape;24663;p32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4" name="Google Shape;24664;p32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5" name="Google Shape;24665;p32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6" name="Google Shape;24666;p32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7" name="Google Shape;24667;p32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8" name="Google Shape;24668;p32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9" name="Google Shape;24669;p32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0" name="Google Shape;24670;p32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1" name="Google Shape;24671;p32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2" name="Google Shape;24672;p32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3" name="Google Shape;24673;p32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4" name="Google Shape;24674;p32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5" name="Google Shape;24675;p32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6" name="Google Shape;24676;p32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7" name="Google Shape;24677;p32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8" name="Google Shape;24678;p32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9" name="Google Shape;24679;p32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0" name="Google Shape;24680;p32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1" name="Google Shape;24681;p32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2" name="Google Shape;24682;p32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3" name="Google Shape;24683;p32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4" name="Google Shape;24684;p32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5" name="Google Shape;24685;p32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6" name="Google Shape;24686;p32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7" name="Google Shape;24687;p32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8" name="Google Shape;24688;p32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9" name="Google Shape;24689;p32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0" name="Google Shape;24690;p32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1" name="Google Shape;24691;p32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2" name="Google Shape;24692;p32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3" name="Google Shape;24693;p32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4" name="Google Shape;24694;p32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5" name="Google Shape;24695;p32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6" name="Google Shape;24696;p32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7" name="Google Shape;24697;p32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8" name="Google Shape;24698;p32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9" name="Google Shape;24699;p32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0" name="Google Shape;24700;p32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1" name="Google Shape;24701;p32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2" name="Google Shape;24702;p32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3" name="Google Shape;24703;p32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4" name="Google Shape;24704;p32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5" name="Google Shape;24705;p32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6" name="Google Shape;24706;p32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7" name="Google Shape;24707;p32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8" name="Google Shape;24708;p32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9" name="Google Shape;24709;p32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0" name="Google Shape;24710;p32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1" name="Google Shape;24711;p32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2" name="Google Shape;24712;p32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3" name="Google Shape;24713;p32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4" name="Google Shape;24714;p32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5" name="Google Shape;24715;p32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6" name="Google Shape;24716;p32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7" name="Google Shape;24717;p32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8" name="Google Shape;24718;p32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9" name="Google Shape;24719;p32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0" name="Google Shape;24720;p32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1" name="Google Shape;24721;p32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2" name="Google Shape;24722;p32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3" name="Google Shape;24723;p32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4" name="Google Shape;24724;p32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5" name="Google Shape;24725;p32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6" name="Google Shape;24726;p32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7" name="Google Shape;24727;p32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8" name="Google Shape;24728;p32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9" name="Google Shape;24729;p32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0" name="Google Shape;24730;p32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1" name="Google Shape;24731;p32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2" name="Google Shape;24732;p32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3" name="Google Shape;24733;p32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4" name="Google Shape;24734;p32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5" name="Google Shape;24735;p32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6" name="Google Shape;24736;p32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7" name="Google Shape;24737;p32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8" name="Google Shape;24738;p32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9" name="Google Shape;24739;p32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0" name="Google Shape;24740;p32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1" name="Google Shape;24741;p32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2" name="Google Shape;24742;p32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3" name="Google Shape;24743;p32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4" name="Google Shape;24744;p32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5" name="Google Shape;24745;p32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6" name="Google Shape;24746;p32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7" name="Google Shape;24747;p32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8" name="Google Shape;24748;p32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9" name="Google Shape;24749;p32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0" name="Google Shape;24750;p32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1" name="Google Shape;24751;p32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2" name="Google Shape;24752;p32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3" name="Google Shape;24753;p32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4" name="Google Shape;24754;p32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5" name="Google Shape;24755;p32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6" name="Google Shape;24756;p32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7" name="Google Shape;24757;p32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8" name="Google Shape;24758;p32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9" name="Google Shape;24759;p32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0" name="Google Shape;24760;p32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1" name="Google Shape;24761;p32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2" name="Google Shape;24762;p32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3" name="Google Shape;24763;p32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4" name="Google Shape;24764;p32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5" name="Google Shape;24765;p32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6" name="Google Shape;24766;p32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7" name="Google Shape;24767;p32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8" name="Google Shape;24768;p32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9" name="Google Shape;24769;p32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0" name="Google Shape;24770;p32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1" name="Google Shape;24771;p32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2" name="Google Shape;24772;p32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3" name="Google Shape;24773;p32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4" name="Google Shape;24774;p32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5" name="Google Shape;24775;p32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6" name="Google Shape;24776;p32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7" name="Google Shape;24777;p32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8" name="Google Shape;24778;p32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9" name="Google Shape;24779;p32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0" name="Google Shape;24780;p32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1" name="Google Shape;24781;p32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2" name="Google Shape;24782;p32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3" name="Google Shape;24783;p32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4" name="Google Shape;24784;p32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5" name="Google Shape;24785;p32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6" name="Google Shape;24786;p32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7" name="Google Shape;24787;p32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8" name="Google Shape;24788;p32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9" name="Google Shape;24789;p32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0" name="Google Shape;24790;p32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1" name="Google Shape;24791;p32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2" name="Google Shape;24792;p32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3" name="Google Shape;24793;p32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4" name="Google Shape;24794;p32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5" name="Google Shape;24795;p32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6" name="Google Shape;24796;p32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7" name="Google Shape;24797;p32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8" name="Google Shape;24798;p32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40295357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24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00" name="Google Shape;24800;p33"/>
          <p:cNvSpPr txBox="1">
            <a:spLocks noGrp="1"/>
          </p:cNvSpPr>
          <p:nvPr>
            <p:ph type="subTitle" idx="1"/>
          </p:nvPr>
        </p:nvSpPr>
        <p:spPr>
          <a:xfrm>
            <a:off x="953467" y="3261551"/>
            <a:ext cx="4634400" cy="146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801" name="Google Shape;24801;p33"/>
          <p:cNvSpPr txBox="1">
            <a:spLocks noGrp="1"/>
          </p:cNvSpPr>
          <p:nvPr>
            <p:ph type="title"/>
          </p:nvPr>
        </p:nvSpPr>
        <p:spPr>
          <a:xfrm>
            <a:off x="953467" y="2290200"/>
            <a:ext cx="4634400" cy="104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24802" name="Google Shape;24802;p3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502400" y="1983300"/>
            <a:ext cx="7212899" cy="5103299"/>
          </a:xfrm>
          <a:prstGeom prst="rect">
            <a:avLst/>
          </a:prstGeom>
          <a:noFill/>
          <a:ln>
            <a:noFill/>
          </a:ln>
        </p:spPr>
      </p:pic>
      <p:pic>
        <p:nvPicPr>
          <p:cNvPr id="24803" name="Google Shape;24803;p3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 flipH="1">
            <a:off x="-184767" y="-307900"/>
            <a:ext cx="6763365" cy="47852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804" name="Google Shape;24804;p33"/>
          <p:cNvGrpSpPr/>
          <p:nvPr/>
        </p:nvGrpSpPr>
        <p:grpSpPr>
          <a:xfrm rot="738893">
            <a:off x="5284877" y="5879793"/>
            <a:ext cx="3651408" cy="2279208"/>
            <a:chOff x="2546800" y="2672025"/>
            <a:chExt cx="1491550" cy="931025"/>
          </a:xfrm>
        </p:grpSpPr>
        <p:sp>
          <p:nvSpPr>
            <p:cNvPr id="24805" name="Google Shape;24805;p33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6" name="Google Shape;24806;p33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7" name="Google Shape;24807;p33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8" name="Google Shape;24808;p33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9" name="Google Shape;24809;p33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0" name="Google Shape;24810;p33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1" name="Google Shape;24811;p33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2" name="Google Shape;24812;p33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3" name="Google Shape;24813;p33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4" name="Google Shape;24814;p33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5" name="Google Shape;24815;p33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6" name="Google Shape;24816;p33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7" name="Google Shape;24817;p33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8" name="Google Shape;24818;p33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9" name="Google Shape;24819;p33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0" name="Google Shape;24820;p33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1" name="Google Shape;24821;p33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2" name="Google Shape;24822;p33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3" name="Google Shape;24823;p33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4" name="Google Shape;24824;p33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5" name="Google Shape;24825;p33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6" name="Google Shape;24826;p33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7" name="Google Shape;24827;p33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8" name="Google Shape;24828;p33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9" name="Google Shape;24829;p33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0" name="Google Shape;24830;p33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1" name="Google Shape;24831;p33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2" name="Google Shape;24832;p33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3" name="Google Shape;24833;p33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4" name="Google Shape;24834;p33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5" name="Google Shape;24835;p33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6" name="Google Shape;24836;p33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7" name="Google Shape;24837;p33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8" name="Google Shape;24838;p33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9" name="Google Shape;24839;p33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0" name="Google Shape;24840;p33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1" name="Google Shape;24841;p33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2" name="Google Shape;24842;p33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3" name="Google Shape;24843;p33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4" name="Google Shape;24844;p33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5" name="Google Shape;24845;p33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6" name="Google Shape;24846;p33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7" name="Google Shape;24847;p33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8" name="Google Shape;24848;p33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9" name="Google Shape;24849;p33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0" name="Google Shape;24850;p33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1" name="Google Shape;24851;p33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2" name="Google Shape;24852;p33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3" name="Google Shape;24853;p33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4" name="Google Shape;24854;p33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5" name="Google Shape;24855;p33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6" name="Google Shape;24856;p33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7" name="Google Shape;24857;p33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8" name="Google Shape;24858;p33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9" name="Google Shape;24859;p33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0" name="Google Shape;24860;p33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1" name="Google Shape;24861;p33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2" name="Google Shape;24862;p33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3" name="Google Shape;24863;p33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4" name="Google Shape;24864;p33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5" name="Google Shape;24865;p33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6" name="Google Shape;24866;p33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7" name="Google Shape;24867;p33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8" name="Google Shape;24868;p33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9" name="Google Shape;24869;p33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0" name="Google Shape;24870;p33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1" name="Google Shape;24871;p33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2" name="Google Shape;24872;p33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3" name="Google Shape;24873;p33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4" name="Google Shape;24874;p33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5" name="Google Shape;24875;p33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6" name="Google Shape;24876;p33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7" name="Google Shape;24877;p33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8" name="Google Shape;24878;p33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9" name="Google Shape;24879;p33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0" name="Google Shape;24880;p33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1" name="Google Shape;24881;p33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2" name="Google Shape;24882;p33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3" name="Google Shape;24883;p33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4" name="Google Shape;24884;p33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5" name="Google Shape;24885;p33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6" name="Google Shape;24886;p33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7" name="Google Shape;24887;p33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8" name="Google Shape;24888;p33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9" name="Google Shape;24889;p33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0" name="Google Shape;24890;p33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1" name="Google Shape;24891;p33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2" name="Google Shape;24892;p33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3" name="Google Shape;24893;p33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4" name="Google Shape;24894;p33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5" name="Google Shape;24895;p33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6" name="Google Shape;24896;p33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7" name="Google Shape;24897;p33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8" name="Google Shape;24898;p33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9" name="Google Shape;24899;p33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0" name="Google Shape;24900;p33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1" name="Google Shape;24901;p33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2" name="Google Shape;24902;p33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3" name="Google Shape;24903;p33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4" name="Google Shape;24904;p33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5" name="Google Shape;24905;p33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6" name="Google Shape;24906;p33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7" name="Google Shape;24907;p33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8" name="Google Shape;24908;p33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9" name="Google Shape;24909;p33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0" name="Google Shape;24910;p33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1" name="Google Shape;24911;p33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2" name="Google Shape;24912;p33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3" name="Google Shape;24913;p33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4" name="Google Shape;24914;p33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5" name="Google Shape;24915;p33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6" name="Google Shape;24916;p33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7" name="Google Shape;24917;p33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8" name="Google Shape;24918;p33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9" name="Google Shape;24919;p33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0" name="Google Shape;24920;p33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1" name="Google Shape;24921;p33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2" name="Google Shape;24922;p33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3" name="Google Shape;24923;p33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4" name="Google Shape;24924;p33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5" name="Google Shape;24925;p33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6" name="Google Shape;24926;p33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7" name="Google Shape;24927;p33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8" name="Google Shape;24928;p33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9" name="Google Shape;24929;p33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0" name="Google Shape;24930;p33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1" name="Google Shape;24931;p33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2" name="Google Shape;24932;p33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3" name="Google Shape;24933;p33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4" name="Google Shape;24934;p33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5" name="Google Shape;24935;p33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6" name="Google Shape;24936;p33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7" name="Google Shape;24937;p33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8" name="Google Shape;24938;p33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9" name="Google Shape;24939;p33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0" name="Google Shape;24940;p33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1" name="Google Shape;24941;p33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2" name="Google Shape;24942;p33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3" name="Google Shape;24943;p33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4" name="Google Shape;24944;p33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5" name="Google Shape;24945;p33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6" name="Google Shape;24946;p33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7" name="Google Shape;24947;p33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8" name="Google Shape;24948;p33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9" name="Google Shape;24949;p33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0" name="Google Shape;24950;p33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1" name="Google Shape;24951;p33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2" name="Google Shape;24952;p33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3" name="Google Shape;24953;p33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4" name="Google Shape;24954;p33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5" name="Google Shape;24955;p33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6" name="Google Shape;24956;p33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7" name="Google Shape;24957;p33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8" name="Google Shape;24958;p33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9" name="Google Shape;24959;p33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0" name="Google Shape;24960;p33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1" name="Google Shape;24961;p33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2" name="Google Shape;24962;p33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3" name="Google Shape;24963;p33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4" name="Google Shape;24964;p33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5" name="Google Shape;24965;p33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6" name="Google Shape;24966;p33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7" name="Google Shape;24967;p33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8" name="Google Shape;24968;p33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9" name="Google Shape;24969;p33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0" name="Google Shape;24970;p33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1" name="Google Shape;24971;p33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2" name="Google Shape;24972;p33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3" name="Google Shape;24973;p33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4" name="Google Shape;24974;p33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5" name="Google Shape;24975;p33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6" name="Google Shape;24976;p33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7" name="Google Shape;24977;p33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8" name="Google Shape;24978;p33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9" name="Google Shape;24979;p33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0" name="Google Shape;24980;p33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1" name="Google Shape;24981;p33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2" name="Google Shape;24982;p33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3" name="Google Shape;24983;p33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4" name="Google Shape;24984;p33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5" name="Google Shape;24985;p33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6" name="Google Shape;24986;p33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7" name="Google Shape;24987;p33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8" name="Google Shape;24988;p33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9" name="Google Shape;24989;p33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0" name="Google Shape;24990;p33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1" name="Google Shape;24991;p33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2" name="Google Shape;24992;p33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3" name="Google Shape;24993;p33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4" name="Google Shape;24994;p33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5" name="Google Shape;24995;p33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6" name="Google Shape;24996;p33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7" name="Google Shape;24997;p33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8" name="Google Shape;24998;p33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9" name="Google Shape;24999;p33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0" name="Google Shape;25000;p33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1" name="Google Shape;25001;p33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2" name="Google Shape;25002;p33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3" name="Google Shape;25003;p33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4" name="Google Shape;25004;p33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5" name="Google Shape;25005;p33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6" name="Google Shape;25006;p33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7" name="Google Shape;25007;p33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8" name="Google Shape;25008;p33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9" name="Google Shape;25009;p33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0" name="Google Shape;25010;p33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1" name="Google Shape;25011;p33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2" name="Google Shape;25012;p33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3" name="Google Shape;25013;p33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4" name="Google Shape;25014;p33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5" name="Google Shape;25015;p33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6" name="Google Shape;25016;p33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7" name="Google Shape;25017;p33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8" name="Google Shape;25018;p33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9" name="Google Shape;25019;p33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0" name="Google Shape;25020;p33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1" name="Google Shape;25021;p33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2" name="Google Shape;25022;p33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3" name="Google Shape;25023;p33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4" name="Google Shape;25024;p33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5" name="Google Shape;25025;p33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6" name="Google Shape;25026;p33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7" name="Google Shape;25027;p33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8" name="Google Shape;25028;p33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9" name="Google Shape;25029;p33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0" name="Google Shape;25030;p33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1" name="Google Shape;25031;p33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2" name="Google Shape;25032;p33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3" name="Google Shape;25033;p33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4" name="Google Shape;25034;p33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5" name="Google Shape;25035;p33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6" name="Google Shape;25036;p33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7" name="Google Shape;25037;p33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8" name="Google Shape;25038;p33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9" name="Google Shape;25039;p33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0" name="Google Shape;25040;p33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1" name="Google Shape;25041;p33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2" name="Google Shape;25042;p33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3" name="Google Shape;25043;p33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4" name="Google Shape;25044;p33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5" name="Google Shape;25045;p33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6" name="Google Shape;25046;p33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7" name="Google Shape;25047;p33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8" name="Google Shape;25048;p33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9" name="Google Shape;25049;p33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0" name="Google Shape;25050;p33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1" name="Google Shape;25051;p33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2" name="Google Shape;25052;p33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3" name="Google Shape;25053;p33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4" name="Google Shape;25054;p33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5" name="Google Shape;25055;p33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6" name="Google Shape;25056;p33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7" name="Google Shape;25057;p33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8" name="Google Shape;25058;p33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9" name="Google Shape;25059;p33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0" name="Google Shape;25060;p33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1" name="Google Shape;25061;p33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2" name="Google Shape;25062;p33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3" name="Google Shape;25063;p33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4" name="Google Shape;25064;p33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5" name="Google Shape;25065;p33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6" name="Google Shape;25066;p33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7" name="Google Shape;25067;p33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8" name="Google Shape;25068;p33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9" name="Google Shape;25069;p33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0" name="Google Shape;25070;p33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1" name="Google Shape;25071;p33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2" name="Google Shape;25072;p33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3" name="Google Shape;25073;p33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4" name="Google Shape;25074;p33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5" name="Google Shape;25075;p33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6" name="Google Shape;25076;p33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7" name="Google Shape;25077;p33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8" name="Google Shape;25078;p33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9" name="Google Shape;25079;p33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0" name="Google Shape;25080;p33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1" name="Google Shape;25081;p33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2" name="Google Shape;25082;p33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3" name="Google Shape;25083;p33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4" name="Google Shape;25084;p33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5" name="Google Shape;25085;p33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6" name="Google Shape;25086;p33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7" name="Google Shape;25087;p33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8" name="Google Shape;25088;p33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9" name="Google Shape;25089;p33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0" name="Google Shape;25090;p33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1" name="Google Shape;25091;p33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2" name="Google Shape;25092;p33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3" name="Google Shape;25093;p33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4" name="Google Shape;25094;p33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5" name="Google Shape;25095;p33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6" name="Google Shape;25096;p33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7" name="Google Shape;25097;p33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8" name="Google Shape;25098;p33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9" name="Google Shape;25099;p33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0" name="Google Shape;25100;p33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1" name="Google Shape;25101;p33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2" name="Google Shape;25102;p33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3" name="Google Shape;25103;p33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4" name="Google Shape;25104;p33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5" name="Google Shape;25105;p33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6" name="Google Shape;25106;p33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7" name="Google Shape;25107;p33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8" name="Google Shape;25108;p33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9" name="Google Shape;25109;p33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0" name="Google Shape;25110;p33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1" name="Google Shape;25111;p33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2" name="Google Shape;25112;p33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3" name="Google Shape;25113;p33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4" name="Google Shape;25114;p33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5" name="Google Shape;25115;p33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6" name="Google Shape;25116;p33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7" name="Google Shape;25117;p33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8" name="Google Shape;25118;p33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9" name="Google Shape;25119;p33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0" name="Google Shape;25120;p33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1" name="Google Shape;25121;p33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2" name="Google Shape;25122;p33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3" name="Google Shape;25123;p33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4" name="Google Shape;25124;p33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5" name="Google Shape;25125;p33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6" name="Google Shape;25126;p33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7" name="Google Shape;25127;p33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8" name="Google Shape;25128;p33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9" name="Google Shape;25129;p33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0" name="Google Shape;25130;p33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1" name="Google Shape;25131;p33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2" name="Google Shape;25132;p33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3" name="Google Shape;25133;p33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4" name="Google Shape;25134;p33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5" name="Google Shape;25135;p33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6" name="Google Shape;25136;p33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7" name="Google Shape;25137;p33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8" name="Google Shape;25138;p33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9" name="Google Shape;25139;p33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0" name="Google Shape;25140;p33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1" name="Google Shape;25141;p33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2" name="Google Shape;25142;p33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3" name="Google Shape;25143;p33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4" name="Google Shape;25144;p33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5" name="Google Shape;25145;p33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6" name="Google Shape;25146;p33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7" name="Google Shape;25147;p33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8" name="Google Shape;25148;p33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9" name="Google Shape;25149;p33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0" name="Google Shape;25150;p33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1" name="Google Shape;25151;p33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2" name="Google Shape;25152;p33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3" name="Google Shape;25153;p33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4" name="Google Shape;25154;p33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5" name="Google Shape;25155;p33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6" name="Google Shape;25156;p33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7" name="Google Shape;25157;p33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8" name="Google Shape;25158;p33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9" name="Google Shape;25159;p33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0" name="Google Shape;25160;p33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1" name="Google Shape;25161;p33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2" name="Google Shape;25162;p33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3" name="Google Shape;25163;p33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4" name="Google Shape;25164;p33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5" name="Google Shape;25165;p33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6" name="Google Shape;25166;p33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7" name="Google Shape;25167;p33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8" name="Google Shape;25168;p33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9" name="Google Shape;25169;p33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0" name="Google Shape;25170;p33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1" name="Google Shape;25171;p33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2" name="Google Shape;25172;p33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3" name="Google Shape;25173;p33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4" name="Google Shape;25174;p33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5" name="Google Shape;25175;p33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6" name="Google Shape;25176;p33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7" name="Google Shape;25177;p33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8" name="Google Shape;25178;p33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9" name="Google Shape;25179;p33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0" name="Google Shape;25180;p33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1" name="Google Shape;25181;p33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2" name="Google Shape;25182;p33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3" name="Google Shape;25183;p33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4" name="Google Shape;25184;p33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5" name="Google Shape;25185;p33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6" name="Google Shape;25186;p33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7" name="Google Shape;25187;p33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8" name="Google Shape;25188;p33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9" name="Google Shape;25189;p33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0" name="Google Shape;25190;p33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1" name="Google Shape;25191;p33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2" name="Google Shape;25192;p33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3" name="Google Shape;25193;p33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4" name="Google Shape;25194;p33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5" name="Google Shape;25195;p33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6" name="Google Shape;25196;p33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7" name="Google Shape;25197;p33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8" name="Google Shape;25198;p33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9" name="Google Shape;25199;p33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0" name="Google Shape;25200;p33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1" name="Google Shape;25201;p33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2" name="Google Shape;25202;p33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3" name="Google Shape;25203;p33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4" name="Google Shape;25204;p33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5" name="Google Shape;25205;p33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6" name="Google Shape;25206;p33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7" name="Google Shape;25207;p33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8" name="Google Shape;25208;p33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9" name="Google Shape;25209;p33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0" name="Google Shape;25210;p33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1" name="Google Shape;25211;p33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2" name="Google Shape;25212;p33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3" name="Google Shape;25213;p33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4" name="Google Shape;25214;p33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5" name="Google Shape;25215;p33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6" name="Google Shape;25216;p33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7" name="Google Shape;25217;p33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8" name="Google Shape;25218;p33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9" name="Google Shape;25219;p33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0" name="Google Shape;25220;p33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1" name="Google Shape;25221;p33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2" name="Google Shape;25222;p33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3" name="Google Shape;25223;p33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4" name="Google Shape;25224;p33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5" name="Google Shape;25225;p33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6" name="Google Shape;25226;p33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7" name="Google Shape;25227;p33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8" name="Google Shape;25228;p33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9" name="Google Shape;25229;p33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0" name="Google Shape;25230;p33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1" name="Google Shape;25231;p33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2" name="Google Shape;25232;p33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3" name="Google Shape;25233;p33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4" name="Google Shape;25234;p33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5" name="Google Shape;25235;p33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6" name="Google Shape;25236;p33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7" name="Google Shape;25237;p33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8" name="Google Shape;25238;p33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9" name="Google Shape;25239;p33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0" name="Google Shape;25240;p33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1" name="Google Shape;25241;p33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2" name="Google Shape;25242;p33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3" name="Google Shape;25243;p33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4" name="Google Shape;25244;p33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5" name="Google Shape;25245;p33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6" name="Google Shape;25246;p33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7" name="Google Shape;25247;p33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8" name="Google Shape;25248;p33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9" name="Google Shape;25249;p33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0" name="Google Shape;25250;p33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1" name="Google Shape;25251;p33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2" name="Google Shape;25252;p33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3" name="Google Shape;25253;p33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4" name="Google Shape;25254;p33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5" name="Google Shape;25255;p33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56" name="Google Shape;25256;p33"/>
          <p:cNvGrpSpPr/>
          <p:nvPr/>
        </p:nvGrpSpPr>
        <p:grpSpPr>
          <a:xfrm rot="-5400000" flipH="1">
            <a:off x="479154" y="185369"/>
            <a:ext cx="2120035" cy="2055831"/>
            <a:chOff x="4985925" y="2606900"/>
            <a:chExt cx="1108650" cy="1075075"/>
          </a:xfrm>
        </p:grpSpPr>
        <p:sp>
          <p:nvSpPr>
            <p:cNvPr id="25257" name="Google Shape;25257;p33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8" name="Google Shape;25258;p33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9" name="Google Shape;25259;p33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0" name="Google Shape;25260;p33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1" name="Google Shape;25261;p33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2" name="Google Shape;25262;p33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3" name="Google Shape;25263;p33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4" name="Google Shape;25264;p33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5" name="Google Shape;25265;p33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6" name="Google Shape;25266;p33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7" name="Google Shape;25267;p33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8" name="Google Shape;25268;p33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9" name="Google Shape;25269;p33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0" name="Google Shape;25270;p33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1" name="Google Shape;25271;p33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2" name="Google Shape;25272;p33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3" name="Google Shape;25273;p33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4" name="Google Shape;25274;p33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5" name="Google Shape;25275;p33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6" name="Google Shape;25276;p33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7" name="Google Shape;25277;p33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8" name="Google Shape;25278;p33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9" name="Google Shape;25279;p33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0" name="Google Shape;25280;p33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1" name="Google Shape;25281;p33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2" name="Google Shape;25282;p33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3" name="Google Shape;25283;p33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4" name="Google Shape;25284;p33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5" name="Google Shape;25285;p33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6" name="Google Shape;25286;p33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7" name="Google Shape;25287;p33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8" name="Google Shape;25288;p33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9" name="Google Shape;25289;p33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0" name="Google Shape;25290;p33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1" name="Google Shape;25291;p33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2" name="Google Shape;25292;p33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3" name="Google Shape;25293;p33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4" name="Google Shape;25294;p33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5" name="Google Shape;25295;p33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6" name="Google Shape;25296;p33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7" name="Google Shape;25297;p33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8" name="Google Shape;25298;p33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9" name="Google Shape;25299;p33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0" name="Google Shape;25300;p33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1" name="Google Shape;25301;p33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2" name="Google Shape;25302;p33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3" name="Google Shape;25303;p33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4" name="Google Shape;25304;p33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5" name="Google Shape;25305;p33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6" name="Google Shape;25306;p33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7" name="Google Shape;25307;p33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8" name="Google Shape;25308;p33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9" name="Google Shape;25309;p33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0" name="Google Shape;25310;p33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1" name="Google Shape;25311;p33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2" name="Google Shape;25312;p33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3" name="Google Shape;25313;p33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4" name="Google Shape;25314;p33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5" name="Google Shape;25315;p33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6" name="Google Shape;25316;p33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7" name="Google Shape;25317;p33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8" name="Google Shape;25318;p33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9" name="Google Shape;25319;p33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0" name="Google Shape;25320;p33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1" name="Google Shape;25321;p33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2" name="Google Shape;25322;p33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3" name="Google Shape;25323;p33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4" name="Google Shape;25324;p33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5" name="Google Shape;25325;p33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6" name="Google Shape;25326;p33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7" name="Google Shape;25327;p33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8" name="Google Shape;25328;p33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9" name="Google Shape;25329;p33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0" name="Google Shape;25330;p33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1" name="Google Shape;25331;p33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2" name="Google Shape;25332;p33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3" name="Google Shape;25333;p33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4" name="Google Shape;25334;p33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5" name="Google Shape;25335;p33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6" name="Google Shape;25336;p33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7" name="Google Shape;25337;p33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8" name="Google Shape;25338;p33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9" name="Google Shape;25339;p33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0" name="Google Shape;25340;p33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1" name="Google Shape;25341;p33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2" name="Google Shape;25342;p33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3" name="Google Shape;25343;p33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4" name="Google Shape;25344;p33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5" name="Google Shape;25345;p33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6" name="Google Shape;25346;p33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7" name="Google Shape;25347;p33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8" name="Google Shape;25348;p33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9" name="Google Shape;25349;p33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0" name="Google Shape;25350;p33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1" name="Google Shape;25351;p33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2" name="Google Shape;25352;p33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3" name="Google Shape;25353;p33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4" name="Google Shape;25354;p33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5" name="Google Shape;25355;p33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6" name="Google Shape;25356;p33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7" name="Google Shape;25357;p33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8" name="Google Shape;25358;p33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9" name="Google Shape;25359;p33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0" name="Google Shape;25360;p33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1" name="Google Shape;25361;p33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2" name="Google Shape;25362;p33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3" name="Google Shape;25363;p33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4" name="Google Shape;25364;p33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5" name="Google Shape;25365;p33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6" name="Google Shape;25366;p33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7" name="Google Shape;25367;p33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8" name="Google Shape;25368;p33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9" name="Google Shape;25369;p33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0" name="Google Shape;25370;p33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1" name="Google Shape;25371;p33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2" name="Google Shape;25372;p33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3" name="Google Shape;25373;p33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4" name="Google Shape;25374;p33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5" name="Google Shape;25375;p33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6" name="Google Shape;25376;p33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7" name="Google Shape;25377;p33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8" name="Google Shape;25378;p33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9" name="Google Shape;25379;p33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0" name="Google Shape;25380;p33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1" name="Google Shape;25381;p33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2" name="Google Shape;25382;p33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3" name="Google Shape;25383;p33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4" name="Google Shape;25384;p33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5" name="Google Shape;25385;p33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6" name="Google Shape;25386;p33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7" name="Google Shape;25387;p33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8" name="Google Shape;25388;p33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9" name="Google Shape;25389;p33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0" name="Google Shape;25390;p33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1" name="Google Shape;25391;p33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2" name="Google Shape;25392;p33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3" name="Google Shape;25393;p33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4" name="Google Shape;25394;p33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5" name="Google Shape;25395;p33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6" name="Google Shape;25396;p33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7" name="Google Shape;25397;p33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8" name="Google Shape;25398;p33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9" name="Google Shape;25399;p33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0" name="Google Shape;25400;p33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1" name="Google Shape;25401;p33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2" name="Google Shape;25402;p33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3" name="Google Shape;25403;p33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4" name="Google Shape;25404;p33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5" name="Google Shape;25405;p33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6" name="Google Shape;25406;p33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7" name="Google Shape;25407;p33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8" name="Google Shape;25408;p33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9" name="Google Shape;25409;p33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0" name="Google Shape;25410;p33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1" name="Google Shape;25411;p33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2" name="Google Shape;25412;p33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3" name="Google Shape;25413;p33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4" name="Google Shape;25414;p33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5" name="Google Shape;25415;p33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6" name="Google Shape;25416;p33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7" name="Google Shape;25417;p33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8" name="Google Shape;25418;p33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9" name="Google Shape;25419;p33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0" name="Google Shape;25420;p33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1" name="Google Shape;25421;p33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2" name="Google Shape;25422;p33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3" name="Google Shape;25423;p33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4" name="Google Shape;25424;p33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5" name="Google Shape;25425;p33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6" name="Google Shape;25426;p33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7" name="Google Shape;25427;p33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8" name="Google Shape;25428;p33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9" name="Google Shape;25429;p33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0" name="Google Shape;25430;p33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1" name="Google Shape;25431;p33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2" name="Google Shape;25432;p33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3" name="Google Shape;25433;p33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4" name="Google Shape;25434;p33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5" name="Google Shape;25435;p33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6" name="Google Shape;25436;p33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7" name="Google Shape;25437;p33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8" name="Google Shape;25438;p33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9" name="Google Shape;25439;p33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0" name="Google Shape;25440;p33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1" name="Google Shape;25441;p33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2" name="Google Shape;25442;p33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3" name="Google Shape;25443;p33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4" name="Google Shape;25444;p33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5" name="Google Shape;25445;p33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6" name="Google Shape;25446;p33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7" name="Google Shape;25447;p33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8" name="Google Shape;25448;p33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9" name="Google Shape;25449;p33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0" name="Google Shape;25450;p33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1" name="Google Shape;25451;p33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2" name="Google Shape;25452;p33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3" name="Google Shape;25453;p33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4" name="Google Shape;25454;p33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5" name="Google Shape;25455;p33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6" name="Google Shape;25456;p33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7" name="Google Shape;25457;p33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8" name="Google Shape;25458;p33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9" name="Google Shape;25459;p33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0" name="Google Shape;25460;p33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1" name="Google Shape;25461;p33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2" name="Google Shape;25462;p33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3" name="Google Shape;25463;p33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464" name="Google Shape;25464;p33"/>
          <p:cNvGrpSpPr/>
          <p:nvPr/>
        </p:nvGrpSpPr>
        <p:grpSpPr>
          <a:xfrm>
            <a:off x="11231988" y="2967802"/>
            <a:ext cx="2120035" cy="2055831"/>
            <a:chOff x="4985925" y="2606900"/>
            <a:chExt cx="1108650" cy="1075075"/>
          </a:xfrm>
        </p:grpSpPr>
        <p:sp>
          <p:nvSpPr>
            <p:cNvPr id="25465" name="Google Shape;25465;p33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6" name="Google Shape;25466;p33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7" name="Google Shape;25467;p33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8" name="Google Shape;25468;p33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9" name="Google Shape;25469;p33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0" name="Google Shape;25470;p33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1" name="Google Shape;25471;p33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2" name="Google Shape;25472;p33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3" name="Google Shape;25473;p33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4" name="Google Shape;25474;p33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5" name="Google Shape;25475;p33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6" name="Google Shape;25476;p33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7" name="Google Shape;25477;p33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8" name="Google Shape;25478;p33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9" name="Google Shape;25479;p33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0" name="Google Shape;25480;p33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1" name="Google Shape;25481;p33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2" name="Google Shape;25482;p33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3" name="Google Shape;25483;p33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4" name="Google Shape;25484;p33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5" name="Google Shape;25485;p33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6" name="Google Shape;25486;p33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7" name="Google Shape;25487;p33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8" name="Google Shape;25488;p33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9" name="Google Shape;25489;p33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0" name="Google Shape;25490;p33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1" name="Google Shape;25491;p33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2" name="Google Shape;25492;p33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3" name="Google Shape;25493;p33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4" name="Google Shape;25494;p33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5" name="Google Shape;25495;p33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6" name="Google Shape;25496;p33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7" name="Google Shape;25497;p33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8" name="Google Shape;25498;p33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9" name="Google Shape;25499;p33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0" name="Google Shape;25500;p33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1" name="Google Shape;25501;p33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2" name="Google Shape;25502;p33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3" name="Google Shape;25503;p33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4" name="Google Shape;25504;p33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5" name="Google Shape;25505;p33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6" name="Google Shape;25506;p33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7" name="Google Shape;25507;p33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8" name="Google Shape;25508;p33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9" name="Google Shape;25509;p33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0" name="Google Shape;25510;p33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1" name="Google Shape;25511;p33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2" name="Google Shape;25512;p33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3" name="Google Shape;25513;p33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4" name="Google Shape;25514;p33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5" name="Google Shape;25515;p33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6" name="Google Shape;25516;p33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7" name="Google Shape;25517;p33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8" name="Google Shape;25518;p33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9" name="Google Shape;25519;p33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0" name="Google Shape;25520;p33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1" name="Google Shape;25521;p33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2" name="Google Shape;25522;p33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3" name="Google Shape;25523;p33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4" name="Google Shape;25524;p33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5" name="Google Shape;25525;p33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6" name="Google Shape;25526;p33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7" name="Google Shape;25527;p33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8" name="Google Shape;25528;p33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9" name="Google Shape;25529;p33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0" name="Google Shape;25530;p33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1" name="Google Shape;25531;p33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2" name="Google Shape;25532;p33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3" name="Google Shape;25533;p33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4" name="Google Shape;25534;p33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5" name="Google Shape;25535;p33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6" name="Google Shape;25536;p33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7" name="Google Shape;25537;p33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8" name="Google Shape;25538;p33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9" name="Google Shape;25539;p33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0" name="Google Shape;25540;p33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1" name="Google Shape;25541;p33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2" name="Google Shape;25542;p33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3" name="Google Shape;25543;p33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4" name="Google Shape;25544;p33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5" name="Google Shape;25545;p33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6" name="Google Shape;25546;p33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7" name="Google Shape;25547;p33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8" name="Google Shape;25548;p33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9" name="Google Shape;25549;p33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0" name="Google Shape;25550;p33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1" name="Google Shape;25551;p33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2" name="Google Shape;25552;p33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3" name="Google Shape;25553;p33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4" name="Google Shape;25554;p33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5" name="Google Shape;25555;p33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6" name="Google Shape;25556;p33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7" name="Google Shape;25557;p33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8" name="Google Shape;25558;p33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9" name="Google Shape;25559;p33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0" name="Google Shape;25560;p33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1" name="Google Shape;25561;p33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2" name="Google Shape;25562;p33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3" name="Google Shape;25563;p33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4" name="Google Shape;25564;p33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5" name="Google Shape;25565;p33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6" name="Google Shape;25566;p33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7" name="Google Shape;25567;p33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8" name="Google Shape;25568;p33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9" name="Google Shape;25569;p33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0" name="Google Shape;25570;p33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1" name="Google Shape;25571;p33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2" name="Google Shape;25572;p33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3" name="Google Shape;25573;p33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4" name="Google Shape;25574;p33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5" name="Google Shape;25575;p33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6" name="Google Shape;25576;p33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7" name="Google Shape;25577;p33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8" name="Google Shape;25578;p33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9" name="Google Shape;25579;p33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0" name="Google Shape;25580;p33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1" name="Google Shape;25581;p33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2" name="Google Shape;25582;p33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3" name="Google Shape;25583;p33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4" name="Google Shape;25584;p33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5" name="Google Shape;25585;p33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6" name="Google Shape;25586;p33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7" name="Google Shape;25587;p33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8" name="Google Shape;25588;p33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9" name="Google Shape;25589;p33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0" name="Google Shape;25590;p33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1" name="Google Shape;25591;p33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2" name="Google Shape;25592;p33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3" name="Google Shape;25593;p33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4" name="Google Shape;25594;p33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5" name="Google Shape;25595;p33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6" name="Google Shape;25596;p33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7" name="Google Shape;25597;p33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8" name="Google Shape;25598;p33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9" name="Google Shape;25599;p33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0" name="Google Shape;25600;p33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1" name="Google Shape;25601;p33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2" name="Google Shape;25602;p33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3" name="Google Shape;25603;p33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4" name="Google Shape;25604;p33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5" name="Google Shape;25605;p33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6" name="Google Shape;25606;p33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7" name="Google Shape;25607;p33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8" name="Google Shape;25608;p33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9" name="Google Shape;25609;p33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0" name="Google Shape;25610;p33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1" name="Google Shape;25611;p33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2" name="Google Shape;25612;p33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3" name="Google Shape;25613;p33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4" name="Google Shape;25614;p33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5" name="Google Shape;25615;p33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6" name="Google Shape;25616;p33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7" name="Google Shape;25617;p33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8" name="Google Shape;25618;p33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9" name="Google Shape;25619;p33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0" name="Google Shape;25620;p33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1" name="Google Shape;25621;p33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2" name="Google Shape;25622;p33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3" name="Google Shape;25623;p33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4" name="Google Shape;25624;p33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5" name="Google Shape;25625;p33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6" name="Google Shape;25626;p33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7" name="Google Shape;25627;p33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8" name="Google Shape;25628;p33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9" name="Google Shape;25629;p33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0" name="Google Shape;25630;p33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1" name="Google Shape;25631;p33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2" name="Google Shape;25632;p33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3" name="Google Shape;25633;p33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4" name="Google Shape;25634;p33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5" name="Google Shape;25635;p33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6" name="Google Shape;25636;p33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7" name="Google Shape;25637;p33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8" name="Google Shape;25638;p33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9" name="Google Shape;25639;p33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0" name="Google Shape;25640;p33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1" name="Google Shape;25641;p33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2" name="Google Shape;25642;p33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3" name="Google Shape;25643;p33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4" name="Google Shape;25644;p33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5" name="Google Shape;25645;p33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6" name="Google Shape;25646;p33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7" name="Google Shape;25647;p33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8" name="Google Shape;25648;p33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9" name="Google Shape;25649;p33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0" name="Google Shape;25650;p33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1" name="Google Shape;25651;p33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2" name="Google Shape;25652;p33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3" name="Google Shape;25653;p33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4" name="Google Shape;25654;p33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5" name="Google Shape;25655;p33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6" name="Google Shape;25656;p33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7" name="Google Shape;25657;p33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8" name="Google Shape;25658;p33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9" name="Google Shape;25659;p33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0" name="Google Shape;25660;p33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1" name="Google Shape;25661;p33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2" name="Google Shape;25662;p33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3" name="Google Shape;25663;p33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4" name="Google Shape;25664;p33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5" name="Google Shape;25665;p33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6" name="Google Shape;25666;p33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7" name="Google Shape;25667;p33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8" name="Google Shape;25668;p33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9" name="Google Shape;25669;p33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0" name="Google Shape;25670;p33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1" name="Google Shape;25671;p33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275715924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spTree>
      <p:nvGrpSpPr>
        <p:cNvPr id="1" name="Shape 25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73" name="Google Shape;25673;p34"/>
          <p:cNvSpPr txBox="1">
            <a:spLocks noGrp="1"/>
          </p:cNvSpPr>
          <p:nvPr>
            <p:ph type="subTitle" idx="1"/>
          </p:nvPr>
        </p:nvSpPr>
        <p:spPr>
          <a:xfrm>
            <a:off x="3581733" y="3261567"/>
            <a:ext cx="5028400" cy="146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674" name="Google Shape;25674;p34"/>
          <p:cNvSpPr txBox="1">
            <a:spLocks noGrp="1"/>
          </p:cNvSpPr>
          <p:nvPr>
            <p:ph type="title"/>
          </p:nvPr>
        </p:nvSpPr>
        <p:spPr>
          <a:xfrm>
            <a:off x="3001767" y="2290200"/>
            <a:ext cx="6188400" cy="104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25675" name="Google Shape;25675;p3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03208" y="-665067"/>
            <a:ext cx="10965347" cy="7758269"/>
          </a:xfrm>
          <a:prstGeom prst="rect">
            <a:avLst/>
          </a:prstGeom>
          <a:noFill/>
          <a:ln>
            <a:noFill/>
          </a:ln>
        </p:spPr>
      </p:pic>
      <p:pic>
        <p:nvPicPr>
          <p:cNvPr id="25676" name="Google Shape;25676;p3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1625592" y="-284067"/>
            <a:ext cx="10965347" cy="775826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5677" name="Google Shape;25677;p34"/>
          <p:cNvGrpSpPr/>
          <p:nvPr/>
        </p:nvGrpSpPr>
        <p:grpSpPr>
          <a:xfrm rot="2503322">
            <a:off x="10806196" y="2163610"/>
            <a:ext cx="3633259" cy="3948293"/>
            <a:chOff x="6472300" y="2976775"/>
            <a:chExt cx="683900" cy="743200"/>
          </a:xfrm>
        </p:grpSpPr>
        <p:sp>
          <p:nvSpPr>
            <p:cNvPr id="25678" name="Google Shape;25678;p34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9" name="Google Shape;25679;p34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0" name="Google Shape;25680;p34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1" name="Google Shape;25681;p34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2" name="Google Shape;25682;p34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3" name="Google Shape;25683;p34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4" name="Google Shape;25684;p34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5" name="Google Shape;25685;p34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6" name="Google Shape;25686;p34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7" name="Google Shape;25687;p34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8" name="Google Shape;25688;p34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9" name="Google Shape;25689;p34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0" name="Google Shape;25690;p34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1" name="Google Shape;25691;p34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2" name="Google Shape;25692;p34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3" name="Google Shape;25693;p34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4" name="Google Shape;25694;p34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5" name="Google Shape;25695;p34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6" name="Google Shape;25696;p34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7" name="Google Shape;25697;p34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8" name="Google Shape;25698;p34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9" name="Google Shape;25699;p34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0" name="Google Shape;25700;p34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1" name="Google Shape;25701;p34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2" name="Google Shape;25702;p34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3" name="Google Shape;25703;p34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4" name="Google Shape;25704;p34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5" name="Google Shape;25705;p34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6" name="Google Shape;25706;p34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7" name="Google Shape;25707;p34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8" name="Google Shape;25708;p34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9" name="Google Shape;25709;p34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0" name="Google Shape;25710;p34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1" name="Google Shape;25711;p34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2" name="Google Shape;25712;p34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3" name="Google Shape;25713;p34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4" name="Google Shape;25714;p34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5" name="Google Shape;25715;p34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6" name="Google Shape;25716;p34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7" name="Google Shape;25717;p34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8" name="Google Shape;25718;p34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9" name="Google Shape;25719;p34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0" name="Google Shape;25720;p34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1" name="Google Shape;25721;p34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2" name="Google Shape;25722;p34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3" name="Google Shape;25723;p34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4" name="Google Shape;25724;p34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5" name="Google Shape;25725;p34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6" name="Google Shape;25726;p34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7" name="Google Shape;25727;p34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8" name="Google Shape;25728;p34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9" name="Google Shape;25729;p34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0" name="Google Shape;25730;p34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1" name="Google Shape;25731;p34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2" name="Google Shape;25732;p34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3" name="Google Shape;25733;p34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4" name="Google Shape;25734;p34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5" name="Google Shape;25735;p34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6" name="Google Shape;25736;p34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7" name="Google Shape;25737;p34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8" name="Google Shape;25738;p34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9" name="Google Shape;25739;p34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0" name="Google Shape;25740;p34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1" name="Google Shape;25741;p34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2" name="Google Shape;25742;p34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3" name="Google Shape;25743;p34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4" name="Google Shape;25744;p34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5" name="Google Shape;25745;p34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6" name="Google Shape;25746;p34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7" name="Google Shape;25747;p34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8" name="Google Shape;25748;p34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9" name="Google Shape;25749;p34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0" name="Google Shape;25750;p34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1" name="Google Shape;25751;p34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2" name="Google Shape;25752;p34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3" name="Google Shape;25753;p34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4" name="Google Shape;25754;p34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5" name="Google Shape;25755;p34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6" name="Google Shape;25756;p34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7" name="Google Shape;25757;p34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8" name="Google Shape;25758;p34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9" name="Google Shape;25759;p34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0" name="Google Shape;25760;p34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1" name="Google Shape;25761;p34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2" name="Google Shape;25762;p34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3" name="Google Shape;25763;p34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4" name="Google Shape;25764;p34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5" name="Google Shape;25765;p34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6" name="Google Shape;25766;p34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7" name="Google Shape;25767;p34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8" name="Google Shape;25768;p34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9" name="Google Shape;25769;p34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0" name="Google Shape;25770;p34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1" name="Google Shape;25771;p34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2" name="Google Shape;25772;p34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3" name="Google Shape;25773;p34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4" name="Google Shape;25774;p34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5" name="Google Shape;25775;p34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6" name="Google Shape;25776;p34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7" name="Google Shape;25777;p34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8" name="Google Shape;25778;p34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9" name="Google Shape;25779;p34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0" name="Google Shape;25780;p34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1" name="Google Shape;25781;p34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2" name="Google Shape;25782;p34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3" name="Google Shape;25783;p34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4" name="Google Shape;25784;p34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5" name="Google Shape;25785;p34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6" name="Google Shape;25786;p34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7" name="Google Shape;25787;p34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8" name="Google Shape;25788;p34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9" name="Google Shape;25789;p34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0" name="Google Shape;25790;p34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1" name="Google Shape;25791;p34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2" name="Google Shape;25792;p34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3" name="Google Shape;25793;p34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4" name="Google Shape;25794;p34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5" name="Google Shape;25795;p34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6" name="Google Shape;25796;p34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7" name="Google Shape;25797;p34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8" name="Google Shape;25798;p34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9" name="Google Shape;25799;p34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0" name="Google Shape;25800;p34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1" name="Google Shape;25801;p34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2" name="Google Shape;25802;p34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3" name="Google Shape;25803;p34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4" name="Google Shape;25804;p34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5" name="Google Shape;25805;p34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6" name="Google Shape;25806;p34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7" name="Google Shape;25807;p34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8" name="Google Shape;25808;p34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9" name="Google Shape;25809;p34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0" name="Google Shape;25810;p34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1" name="Google Shape;25811;p34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2" name="Google Shape;25812;p34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3" name="Google Shape;25813;p34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4" name="Google Shape;25814;p34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5" name="Google Shape;25815;p34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6" name="Google Shape;25816;p34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7" name="Google Shape;25817;p34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8" name="Google Shape;25818;p34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9" name="Google Shape;25819;p34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0" name="Google Shape;25820;p34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1" name="Google Shape;25821;p34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2" name="Google Shape;25822;p34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3" name="Google Shape;25823;p34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4" name="Google Shape;25824;p34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5" name="Google Shape;25825;p34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6" name="Google Shape;25826;p34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7" name="Google Shape;25827;p34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8" name="Google Shape;25828;p34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9" name="Google Shape;25829;p34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0" name="Google Shape;25830;p34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1" name="Google Shape;25831;p34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2" name="Google Shape;25832;p34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3" name="Google Shape;25833;p34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4" name="Google Shape;25834;p34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5" name="Google Shape;25835;p34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6" name="Google Shape;25836;p34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7" name="Google Shape;25837;p34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8" name="Google Shape;25838;p34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9" name="Google Shape;25839;p34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0" name="Google Shape;25840;p34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1" name="Google Shape;25841;p34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2" name="Google Shape;25842;p34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3" name="Google Shape;25843;p34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4" name="Google Shape;25844;p34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5" name="Google Shape;25845;p34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6" name="Google Shape;25846;p34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7" name="Google Shape;25847;p34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8" name="Google Shape;25848;p34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9" name="Google Shape;25849;p34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0" name="Google Shape;25850;p34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1" name="Google Shape;25851;p34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2" name="Google Shape;25852;p34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3" name="Google Shape;25853;p34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4" name="Google Shape;25854;p34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5" name="Google Shape;25855;p34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6" name="Google Shape;25856;p34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7" name="Google Shape;25857;p34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8" name="Google Shape;25858;p34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9" name="Google Shape;25859;p34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0" name="Google Shape;25860;p34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1" name="Google Shape;25861;p34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2" name="Google Shape;25862;p34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3" name="Google Shape;25863;p34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4" name="Google Shape;25864;p34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5" name="Google Shape;25865;p34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6" name="Google Shape;25866;p34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7" name="Google Shape;25867;p34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8" name="Google Shape;25868;p34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9" name="Google Shape;25869;p34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0" name="Google Shape;25870;p34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1" name="Google Shape;25871;p34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2" name="Google Shape;25872;p34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3" name="Google Shape;25873;p34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4" name="Google Shape;25874;p34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5" name="Google Shape;25875;p34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6" name="Google Shape;25876;p34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7" name="Google Shape;25877;p34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8" name="Google Shape;25878;p34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9" name="Google Shape;25879;p34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0" name="Google Shape;25880;p34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1" name="Google Shape;25881;p34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2" name="Google Shape;25882;p34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3" name="Google Shape;25883;p34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4" name="Google Shape;25884;p34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5" name="Google Shape;25885;p34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6" name="Google Shape;25886;p34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7" name="Google Shape;25887;p34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8" name="Google Shape;25888;p34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9" name="Google Shape;25889;p34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0" name="Google Shape;25890;p34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1" name="Google Shape;25891;p34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2" name="Google Shape;25892;p34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3" name="Google Shape;25893;p34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4" name="Google Shape;25894;p34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5" name="Google Shape;25895;p34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6" name="Google Shape;25896;p34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7" name="Google Shape;25897;p34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8" name="Google Shape;25898;p34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9" name="Google Shape;25899;p34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0" name="Google Shape;25900;p34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1" name="Google Shape;25901;p34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2" name="Google Shape;25902;p34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3" name="Google Shape;25903;p34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4" name="Google Shape;25904;p34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5" name="Google Shape;25905;p34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906" name="Google Shape;25906;p34"/>
          <p:cNvGrpSpPr/>
          <p:nvPr/>
        </p:nvGrpSpPr>
        <p:grpSpPr>
          <a:xfrm rot="4680660">
            <a:off x="-786297" y="799934"/>
            <a:ext cx="3191388" cy="3468108"/>
            <a:chOff x="6472300" y="2976775"/>
            <a:chExt cx="683900" cy="743200"/>
          </a:xfrm>
        </p:grpSpPr>
        <p:sp>
          <p:nvSpPr>
            <p:cNvPr id="25907" name="Google Shape;25907;p34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8" name="Google Shape;25908;p34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9" name="Google Shape;25909;p34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0" name="Google Shape;25910;p34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1" name="Google Shape;25911;p34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2" name="Google Shape;25912;p34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3" name="Google Shape;25913;p34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4" name="Google Shape;25914;p34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5" name="Google Shape;25915;p34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6" name="Google Shape;25916;p34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7" name="Google Shape;25917;p34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8" name="Google Shape;25918;p34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9" name="Google Shape;25919;p34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0" name="Google Shape;25920;p34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1" name="Google Shape;25921;p34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2" name="Google Shape;25922;p34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3" name="Google Shape;25923;p34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4" name="Google Shape;25924;p34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5" name="Google Shape;25925;p34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6" name="Google Shape;25926;p34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7" name="Google Shape;25927;p34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8" name="Google Shape;25928;p34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9" name="Google Shape;25929;p34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0" name="Google Shape;25930;p34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1" name="Google Shape;25931;p34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2" name="Google Shape;25932;p34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3" name="Google Shape;25933;p34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4" name="Google Shape;25934;p34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5" name="Google Shape;25935;p34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6" name="Google Shape;25936;p34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7" name="Google Shape;25937;p34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8" name="Google Shape;25938;p34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9" name="Google Shape;25939;p34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0" name="Google Shape;25940;p34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1" name="Google Shape;25941;p34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2" name="Google Shape;25942;p34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3" name="Google Shape;25943;p34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4" name="Google Shape;25944;p34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5" name="Google Shape;25945;p34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6" name="Google Shape;25946;p34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7" name="Google Shape;25947;p34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8" name="Google Shape;25948;p34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9" name="Google Shape;25949;p34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0" name="Google Shape;25950;p34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1" name="Google Shape;25951;p34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2" name="Google Shape;25952;p34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3" name="Google Shape;25953;p34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4" name="Google Shape;25954;p34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5" name="Google Shape;25955;p34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6" name="Google Shape;25956;p34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7" name="Google Shape;25957;p34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8" name="Google Shape;25958;p34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9" name="Google Shape;25959;p34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0" name="Google Shape;25960;p34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1" name="Google Shape;25961;p34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2" name="Google Shape;25962;p34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3" name="Google Shape;25963;p34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4" name="Google Shape;25964;p34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5" name="Google Shape;25965;p34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6" name="Google Shape;25966;p34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7" name="Google Shape;25967;p34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8" name="Google Shape;25968;p34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9" name="Google Shape;25969;p34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0" name="Google Shape;25970;p34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1" name="Google Shape;25971;p34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2" name="Google Shape;25972;p34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3" name="Google Shape;25973;p34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4" name="Google Shape;25974;p34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5" name="Google Shape;25975;p34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6" name="Google Shape;25976;p34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7" name="Google Shape;25977;p34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8" name="Google Shape;25978;p34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9" name="Google Shape;25979;p34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0" name="Google Shape;25980;p34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1" name="Google Shape;25981;p34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2" name="Google Shape;25982;p34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3" name="Google Shape;25983;p34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4" name="Google Shape;25984;p34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5" name="Google Shape;25985;p34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6" name="Google Shape;25986;p34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7" name="Google Shape;25987;p34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8" name="Google Shape;25988;p34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9" name="Google Shape;25989;p34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0" name="Google Shape;25990;p34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1" name="Google Shape;25991;p34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2" name="Google Shape;25992;p34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3" name="Google Shape;25993;p34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4" name="Google Shape;25994;p34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5" name="Google Shape;25995;p34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6" name="Google Shape;25996;p34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7" name="Google Shape;25997;p34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8" name="Google Shape;25998;p34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9" name="Google Shape;25999;p34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0" name="Google Shape;26000;p34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1" name="Google Shape;26001;p34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2" name="Google Shape;26002;p34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3" name="Google Shape;26003;p34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4" name="Google Shape;26004;p34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5" name="Google Shape;26005;p34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6" name="Google Shape;26006;p34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7" name="Google Shape;26007;p34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8" name="Google Shape;26008;p34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9" name="Google Shape;26009;p34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0" name="Google Shape;26010;p34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1" name="Google Shape;26011;p34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2" name="Google Shape;26012;p34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3" name="Google Shape;26013;p34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4" name="Google Shape;26014;p34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5" name="Google Shape;26015;p34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6" name="Google Shape;26016;p34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7" name="Google Shape;26017;p34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8" name="Google Shape;26018;p34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9" name="Google Shape;26019;p34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0" name="Google Shape;26020;p34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1" name="Google Shape;26021;p34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2" name="Google Shape;26022;p34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3" name="Google Shape;26023;p34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4" name="Google Shape;26024;p34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5" name="Google Shape;26025;p34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6" name="Google Shape;26026;p34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7" name="Google Shape;26027;p34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8" name="Google Shape;26028;p34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9" name="Google Shape;26029;p34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0" name="Google Shape;26030;p34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1" name="Google Shape;26031;p34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2" name="Google Shape;26032;p34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3" name="Google Shape;26033;p34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4" name="Google Shape;26034;p34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5" name="Google Shape;26035;p34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6" name="Google Shape;26036;p34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7" name="Google Shape;26037;p34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8" name="Google Shape;26038;p34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9" name="Google Shape;26039;p34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0" name="Google Shape;26040;p34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1" name="Google Shape;26041;p34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2" name="Google Shape;26042;p34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3" name="Google Shape;26043;p34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4" name="Google Shape;26044;p34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5" name="Google Shape;26045;p34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6" name="Google Shape;26046;p34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7" name="Google Shape;26047;p34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8" name="Google Shape;26048;p34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9" name="Google Shape;26049;p34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0" name="Google Shape;26050;p34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1" name="Google Shape;26051;p34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2" name="Google Shape;26052;p34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3" name="Google Shape;26053;p34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4" name="Google Shape;26054;p34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5" name="Google Shape;26055;p34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6" name="Google Shape;26056;p34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7" name="Google Shape;26057;p34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8" name="Google Shape;26058;p34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9" name="Google Shape;26059;p34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0" name="Google Shape;26060;p34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1" name="Google Shape;26061;p34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2" name="Google Shape;26062;p34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3" name="Google Shape;26063;p34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4" name="Google Shape;26064;p34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5" name="Google Shape;26065;p34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6" name="Google Shape;26066;p34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7" name="Google Shape;26067;p34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8" name="Google Shape;26068;p34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9" name="Google Shape;26069;p34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0" name="Google Shape;26070;p34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1" name="Google Shape;26071;p34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2" name="Google Shape;26072;p34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3" name="Google Shape;26073;p34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4" name="Google Shape;26074;p34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5" name="Google Shape;26075;p34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6" name="Google Shape;26076;p34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7" name="Google Shape;26077;p34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8" name="Google Shape;26078;p34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9" name="Google Shape;26079;p34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0" name="Google Shape;26080;p34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1" name="Google Shape;26081;p34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2" name="Google Shape;26082;p34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3" name="Google Shape;26083;p34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4" name="Google Shape;26084;p34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5" name="Google Shape;26085;p34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6" name="Google Shape;26086;p34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7" name="Google Shape;26087;p34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8" name="Google Shape;26088;p34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9" name="Google Shape;26089;p34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0" name="Google Shape;26090;p34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1" name="Google Shape;26091;p34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2" name="Google Shape;26092;p34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3" name="Google Shape;26093;p34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4" name="Google Shape;26094;p34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5" name="Google Shape;26095;p34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6" name="Google Shape;26096;p34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7" name="Google Shape;26097;p34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8" name="Google Shape;26098;p34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9" name="Google Shape;26099;p34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0" name="Google Shape;26100;p34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1" name="Google Shape;26101;p34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2" name="Google Shape;26102;p34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3" name="Google Shape;26103;p34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4" name="Google Shape;26104;p34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5" name="Google Shape;26105;p34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6" name="Google Shape;26106;p34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7" name="Google Shape;26107;p34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8" name="Google Shape;26108;p34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9" name="Google Shape;26109;p34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0" name="Google Shape;26110;p34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1" name="Google Shape;26111;p34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2" name="Google Shape;26112;p34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3" name="Google Shape;26113;p34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4" name="Google Shape;26114;p34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5" name="Google Shape;26115;p34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6" name="Google Shape;26116;p34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7" name="Google Shape;26117;p34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8" name="Google Shape;26118;p34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9" name="Google Shape;26119;p34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0" name="Google Shape;26120;p34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1" name="Google Shape;26121;p34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2" name="Google Shape;26122;p34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3" name="Google Shape;26123;p34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4" name="Google Shape;26124;p34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5" name="Google Shape;26125;p34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6" name="Google Shape;26126;p34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7" name="Google Shape;26127;p34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8" name="Google Shape;26128;p34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9" name="Google Shape;26129;p34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0" name="Google Shape;26130;p34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1" name="Google Shape;26131;p34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2" name="Google Shape;26132;p34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3" name="Google Shape;26133;p34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4" name="Google Shape;26134;p34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135" name="Google Shape;26135;p34"/>
          <p:cNvGrpSpPr/>
          <p:nvPr/>
        </p:nvGrpSpPr>
        <p:grpSpPr>
          <a:xfrm rot="5984661">
            <a:off x="-296721" y="-645265"/>
            <a:ext cx="2500393" cy="2717199"/>
            <a:chOff x="6472300" y="2976775"/>
            <a:chExt cx="683900" cy="743200"/>
          </a:xfrm>
        </p:grpSpPr>
        <p:sp>
          <p:nvSpPr>
            <p:cNvPr id="26136" name="Google Shape;26136;p34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7" name="Google Shape;26137;p34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8" name="Google Shape;26138;p34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9" name="Google Shape;26139;p34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0" name="Google Shape;26140;p34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1" name="Google Shape;26141;p34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2" name="Google Shape;26142;p34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3" name="Google Shape;26143;p34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4" name="Google Shape;26144;p34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5" name="Google Shape;26145;p34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6" name="Google Shape;26146;p34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7" name="Google Shape;26147;p34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8" name="Google Shape;26148;p34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9" name="Google Shape;26149;p34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0" name="Google Shape;26150;p34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1" name="Google Shape;26151;p34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2" name="Google Shape;26152;p34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3" name="Google Shape;26153;p34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4" name="Google Shape;26154;p34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5" name="Google Shape;26155;p34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6" name="Google Shape;26156;p34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7" name="Google Shape;26157;p34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8" name="Google Shape;26158;p34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9" name="Google Shape;26159;p34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0" name="Google Shape;26160;p34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1" name="Google Shape;26161;p34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2" name="Google Shape;26162;p34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3" name="Google Shape;26163;p34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4" name="Google Shape;26164;p34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5" name="Google Shape;26165;p34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6" name="Google Shape;26166;p34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7" name="Google Shape;26167;p34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8" name="Google Shape;26168;p34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9" name="Google Shape;26169;p34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0" name="Google Shape;26170;p34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1" name="Google Shape;26171;p34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2" name="Google Shape;26172;p34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3" name="Google Shape;26173;p34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4" name="Google Shape;26174;p34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5" name="Google Shape;26175;p34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6" name="Google Shape;26176;p34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7" name="Google Shape;26177;p34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8" name="Google Shape;26178;p34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9" name="Google Shape;26179;p34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0" name="Google Shape;26180;p34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1" name="Google Shape;26181;p34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2" name="Google Shape;26182;p34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3" name="Google Shape;26183;p34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4" name="Google Shape;26184;p34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5" name="Google Shape;26185;p34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6" name="Google Shape;26186;p34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7" name="Google Shape;26187;p34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8" name="Google Shape;26188;p34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9" name="Google Shape;26189;p34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0" name="Google Shape;26190;p34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1" name="Google Shape;26191;p34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2" name="Google Shape;26192;p34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3" name="Google Shape;26193;p34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4" name="Google Shape;26194;p34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5" name="Google Shape;26195;p34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6" name="Google Shape;26196;p34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7" name="Google Shape;26197;p34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8" name="Google Shape;26198;p34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9" name="Google Shape;26199;p34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0" name="Google Shape;26200;p34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1" name="Google Shape;26201;p34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2" name="Google Shape;26202;p34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3" name="Google Shape;26203;p34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4" name="Google Shape;26204;p34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5" name="Google Shape;26205;p34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6" name="Google Shape;26206;p34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7" name="Google Shape;26207;p34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8" name="Google Shape;26208;p34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9" name="Google Shape;26209;p34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0" name="Google Shape;26210;p34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1" name="Google Shape;26211;p34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2" name="Google Shape;26212;p34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3" name="Google Shape;26213;p34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4" name="Google Shape;26214;p34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5" name="Google Shape;26215;p34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6" name="Google Shape;26216;p34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7" name="Google Shape;26217;p34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8" name="Google Shape;26218;p34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9" name="Google Shape;26219;p34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0" name="Google Shape;26220;p34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1" name="Google Shape;26221;p34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2" name="Google Shape;26222;p34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3" name="Google Shape;26223;p34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4" name="Google Shape;26224;p34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5" name="Google Shape;26225;p34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6" name="Google Shape;26226;p34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7" name="Google Shape;26227;p34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8" name="Google Shape;26228;p34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9" name="Google Shape;26229;p34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0" name="Google Shape;26230;p34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1" name="Google Shape;26231;p34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2" name="Google Shape;26232;p34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3" name="Google Shape;26233;p34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4" name="Google Shape;26234;p34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5" name="Google Shape;26235;p34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6" name="Google Shape;26236;p34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7" name="Google Shape;26237;p34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8" name="Google Shape;26238;p34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9" name="Google Shape;26239;p34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0" name="Google Shape;26240;p34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1" name="Google Shape;26241;p34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2" name="Google Shape;26242;p34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3" name="Google Shape;26243;p34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4" name="Google Shape;26244;p34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5" name="Google Shape;26245;p34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6" name="Google Shape;26246;p34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7" name="Google Shape;26247;p34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8" name="Google Shape;26248;p34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9" name="Google Shape;26249;p34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0" name="Google Shape;26250;p34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1" name="Google Shape;26251;p34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2" name="Google Shape;26252;p34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3" name="Google Shape;26253;p34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4" name="Google Shape;26254;p34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5" name="Google Shape;26255;p34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6" name="Google Shape;26256;p34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7" name="Google Shape;26257;p34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8" name="Google Shape;26258;p34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9" name="Google Shape;26259;p34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0" name="Google Shape;26260;p34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1" name="Google Shape;26261;p34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2" name="Google Shape;26262;p34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3" name="Google Shape;26263;p34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4" name="Google Shape;26264;p34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5" name="Google Shape;26265;p34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6" name="Google Shape;26266;p34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7" name="Google Shape;26267;p34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8" name="Google Shape;26268;p34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9" name="Google Shape;26269;p34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0" name="Google Shape;26270;p34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1" name="Google Shape;26271;p34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2" name="Google Shape;26272;p34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3" name="Google Shape;26273;p34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4" name="Google Shape;26274;p34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5" name="Google Shape;26275;p34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6" name="Google Shape;26276;p34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7" name="Google Shape;26277;p34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8" name="Google Shape;26278;p34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9" name="Google Shape;26279;p34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0" name="Google Shape;26280;p34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1" name="Google Shape;26281;p34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2" name="Google Shape;26282;p34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3" name="Google Shape;26283;p34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4" name="Google Shape;26284;p34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5" name="Google Shape;26285;p34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6" name="Google Shape;26286;p34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7" name="Google Shape;26287;p34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8" name="Google Shape;26288;p34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9" name="Google Shape;26289;p34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0" name="Google Shape;26290;p34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1" name="Google Shape;26291;p34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2" name="Google Shape;26292;p34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3" name="Google Shape;26293;p34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4" name="Google Shape;26294;p34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5" name="Google Shape;26295;p34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6" name="Google Shape;26296;p34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7" name="Google Shape;26297;p34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8" name="Google Shape;26298;p34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9" name="Google Shape;26299;p34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0" name="Google Shape;26300;p34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1" name="Google Shape;26301;p34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2" name="Google Shape;26302;p34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3" name="Google Shape;26303;p34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4" name="Google Shape;26304;p34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5" name="Google Shape;26305;p34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6" name="Google Shape;26306;p34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7" name="Google Shape;26307;p34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8" name="Google Shape;26308;p34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9" name="Google Shape;26309;p34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0" name="Google Shape;26310;p34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1" name="Google Shape;26311;p34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2" name="Google Shape;26312;p34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3" name="Google Shape;26313;p34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4" name="Google Shape;26314;p34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5" name="Google Shape;26315;p34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6" name="Google Shape;26316;p34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7" name="Google Shape;26317;p34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8" name="Google Shape;26318;p34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9" name="Google Shape;26319;p34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0" name="Google Shape;26320;p34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1" name="Google Shape;26321;p34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2" name="Google Shape;26322;p34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3" name="Google Shape;26323;p34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4" name="Google Shape;26324;p34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5" name="Google Shape;26325;p34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6" name="Google Shape;26326;p34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7" name="Google Shape;26327;p34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8" name="Google Shape;26328;p34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9" name="Google Shape;26329;p34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0" name="Google Shape;26330;p34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1" name="Google Shape;26331;p34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2" name="Google Shape;26332;p34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3" name="Google Shape;26333;p34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4" name="Google Shape;26334;p34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5" name="Google Shape;26335;p34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6" name="Google Shape;26336;p34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7" name="Google Shape;26337;p34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8" name="Google Shape;26338;p34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9" name="Google Shape;26339;p34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0" name="Google Shape;26340;p34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1" name="Google Shape;26341;p34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2" name="Google Shape;26342;p34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3" name="Google Shape;26343;p34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4" name="Google Shape;26344;p34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5" name="Google Shape;26345;p34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6" name="Google Shape;26346;p34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7" name="Google Shape;26347;p34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8" name="Google Shape;26348;p34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9" name="Google Shape;26349;p34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0" name="Google Shape;26350;p34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1" name="Google Shape;26351;p34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2" name="Google Shape;26352;p34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3" name="Google Shape;26353;p34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4" name="Google Shape;26354;p34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5" name="Google Shape;26355;p34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6" name="Google Shape;26356;p34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7" name="Google Shape;26357;p34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8" name="Google Shape;26358;p34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9" name="Google Shape;26359;p34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0" name="Google Shape;26360;p34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1" name="Google Shape;26361;p34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2" name="Google Shape;26362;p34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3" name="Google Shape;26363;p34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364" name="Google Shape;26364;p34"/>
          <p:cNvGrpSpPr/>
          <p:nvPr/>
        </p:nvGrpSpPr>
        <p:grpSpPr>
          <a:xfrm rot="-5400120">
            <a:off x="10409910" y="4552593"/>
            <a:ext cx="2602012" cy="2827628"/>
            <a:chOff x="6472300" y="2976775"/>
            <a:chExt cx="683900" cy="743200"/>
          </a:xfrm>
        </p:grpSpPr>
        <p:sp>
          <p:nvSpPr>
            <p:cNvPr id="26365" name="Google Shape;26365;p34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6" name="Google Shape;26366;p34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7" name="Google Shape;26367;p34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8" name="Google Shape;26368;p34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9" name="Google Shape;26369;p34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0" name="Google Shape;26370;p34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1" name="Google Shape;26371;p34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2" name="Google Shape;26372;p34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3" name="Google Shape;26373;p34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4" name="Google Shape;26374;p34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5" name="Google Shape;26375;p34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6" name="Google Shape;26376;p34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7" name="Google Shape;26377;p34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8" name="Google Shape;26378;p34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9" name="Google Shape;26379;p34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0" name="Google Shape;26380;p34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1" name="Google Shape;26381;p34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2" name="Google Shape;26382;p34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3" name="Google Shape;26383;p34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4" name="Google Shape;26384;p34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5" name="Google Shape;26385;p34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6" name="Google Shape;26386;p34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7" name="Google Shape;26387;p34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8" name="Google Shape;26388;p34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9" name="Google Shape;26389;p34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0" name="Google Shape;26390;p34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1" name="Google Shape;26391;p34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2" name="Google Shape;26392;p34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3" name="Google Shape;26393;p34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4" name="Google Shape;26394;p34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5" name="Google Shape;26395;p34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6" name="Google Shape;26396;p34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7" name="Google Shape;26397;p34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8" name="Google Shape;26398;p34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9" name="Google Shape;26399;p34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0" name="Google Shape;26400;p34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1" name="Google Shape;26401;p34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2" name="Google Shape;26402;p34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3" name="Google Shape;26403;p34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4" name="Google Shape;26404;p34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5" name="Google Shape;26405;p34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6" name="Google Shape;26406;p34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7" name="Google Shape;26407;p34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8" name="Google Shape;26408;p34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9" name="Google Shape;26409;p34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0" name="Google Shape;26410;p34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1" name="Google Shape;26411;p34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2" name="Google Shape;26412;p34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3" name="Google Shape;26413;p34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4" name="Google Shape;26414;p34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5" name="Google Shape;26415;p34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6" name="Google Shape;26416;p34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7" name="Google Shape;26417;p34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8" name="Google Shape;26418;p34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9" name="Google Shape;26419;p34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0" name="Google Shape;26420;p34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1" name="Google Shape;26421;p34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2" name="Google Shape;26422;p34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3" name="Google Shape;26423;p34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4" name="Google Shape;26424;p34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5" name="Google Shape;26425;p34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6" name="Google Shape;26426;p34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7" name="Google Shape;26427;p34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8" name="Google Shape;26428;p34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9" name="Google Shape;26429;p34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0" name="Google Shape;26430;p34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1" name="Google Shape;26431;p34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2" name="Google Shape;26432;p34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3" name="Google Shape;26433;p34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4" name="Google Shape;26434;p34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5" name="Google Shape;26435;p34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6" name="Google Shape;26436;p34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7" name="Google Shape;26437;p34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8" name="Google Shape;26438;p34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9" name="Google Shape;26439;p34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0" name="Google Shape;26440;p34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1" name="Google Shape;26441;p34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2" name="Google Shape;26442;p34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3" name="Google Shape;26443;p34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4" name="Google Shape;26444;p34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5" name="Google Shape;26445;p34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6" name="Google Shape;26446;p34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7" name="Google Shape;26447;p34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8" name="Google Shape;26448;p34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9" name="Google Shape;26449;p34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0" name="Google Shape;26450;p34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1" name="Google Shape;26451;p34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2" name="Google Shape;26452;p34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3" name="Google Shape;26453;p34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4" name="Google Shape;26454;p34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5" name="Google Shape;26455;p34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6" name="Google Shape;26456;p34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7" name="Google Shape;26457;p34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8" name="Google Shape;26458;p34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9" name="Google Shape;26459;p34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0" name="Google Shape;26460;p34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1" name="Google Shape;26461;p34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2" name="Google Shape;26462;p34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3" name="Google Shape;26463;p34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4" name="Google Shape;26464;p34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5" name="Google Shape;26465;p34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6" name="Google Shape;26466;p34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7" name="Google Shape;26467;p34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8" name="Google Shape;26468;p34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9" name="Google Shape;26469;p34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0" name="Google Shape;26470;p34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1" name="Google Shape;26471;p34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2" name="Google Shape;26472;p34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3" name="Google Shape;26473;p34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4" name="Google Shape;26474;p34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5" name="Google Shape;26475;p34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6" name="Google Shape;26476;p34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7" name="Google Shape;26477;p34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8" name="Google Shape;26478;p34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9" name="Google Shape;26479;p34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0" name="Google Shape;26480;p34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1" name="Google Shape;26481;p34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2" name="Google Shape;26482;p34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3" name="Google Shape;26483;p34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4" name="Google Shape;26484;p34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5" name="Google Shape;26485;p34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6" name="Google Shape;26486;p34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7" name="Google Shape;26487;p34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8" name="Google Shape;26488;p34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9" name="Google Shape;26489;p34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0" name="Google Shape;26490;p34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1" name="Google Shape;26491;p34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2" name="Google Shape;26492;p34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3" name="Google Shape;26493;p34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4" name="Google Shape;26494;p34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5" name="Google Shape;26495;p34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6" name="Google Shape;26496;p34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7" name="Google Shape;26497;p34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8" name="Google Shape;26498;p34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9" name="Google Shape;26499;p34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0" name="Google Shape;26500;p34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1" name="Google Shape;26501;p34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2" name="Google Shape;26502;p34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3" name="Google Shape;26503;p34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4" name="Google Shape;26504;p34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5" name="Google Shape;26505;p34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6" name="Google Shape;26506;p34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7" name="Google Shape;26507;p34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8" name="Google Shape;26508;p34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9" name="Google Shape;26509;p34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0" name="Google Shape;26510;p34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1" name="Google Shape;26511;p34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2" name="Google Shape;26512;p34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3" name="Google Shape;26513;p34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4" name="Google Shape;26514;p34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5" name="Google Shape;26515;p34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6" name="Google Shape;26516;p34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7" name="Google Shape;26517;p34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8" name="Google Shape;26518;p34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9" name="Google Shape;26519;p34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0" name="Google Shape;26520;p34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1" name="Google Shape;26521;p34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2" name="Google Shape;26522;p34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3" name="Google Shape;26523;p34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4" name="Google Shape;26524;p34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5" name="Google Shape;26525;p34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6" name="Google Shape;26526;p34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7" name="Google Shape;26527;p34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8" name="Google Shape;26528;p34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9" name="Google Shape;26529;p34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0" name="Google Shape;26530;p34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1" name="Google Shape;26531;p34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2" name="Google Shape;26532;p34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3" name="Google Shape;26533;p34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4" name="Google Shape;26534;p34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5" name="Google Shape;26535;p34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6" name="Google Shape;26536;p34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7" name="Google Shape;26537;p34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8" name="Google Shape;26538;p34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9" name="Google Shape;26539;p34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0" name="Google Shape;26540;p34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1" name="Google Shape;26541;p34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2" name="Google Shape;26542;p34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3" name="Google Shape;26543;p34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4" name="Google Shape;26544;p34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5" name="Google Shape;26545;p34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6" name="Google Shape;26546;p34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7" name="Google Shape;26547;p34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8" name="Google Shape;26548;p34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9" name="Google Shape;26549;p34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0" name="Google Shape;26550;p34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1" name="Google Shape;26551;p34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2" name="Google Shape;26552;p34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3" name="Google Shape;26553;p34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4" name="Google Shape;26554;p34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5" name="Google Shape;26555;p34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6" name="Google Shape;26556;p34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7" name="Google Shape;26557;p34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8" name="Google Shape;26558;p34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9" name="Google Shape;26559;p34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0" name="Google Shape;26560;p34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1" name="Google Shape;26561;p34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2" name="Google Shape;26562;p34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3" name="Google Shape;26563;p34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4" name="Google Shape;26564;p34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5" name="Google Shape;26565;p34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6" name="Google Shape;26566;p34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7" name="Google Shape;26567;p34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8" name="Google Shape;26568;p34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9" name="Google Shape;26569;p34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0" name="Google Shape;26570;p34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1" name="Google Shape;26571;p34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2" name="Google Shape;26572;p34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3" name="Google Shape;26573;p34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4" name="Google Shape;26574;p34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5" name="Google Shape;26575;p34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6" name="Google Shape;26576;p34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7" name="Google Shape;26577;p34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8" name="Google Shape;26578;p34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9" name="Google Shape;26579;p34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0" name="Google Shape;26580;p34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1" name="Google Shape;26581;p34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2" name="Google Shape;26582;p34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3" name="Google Shape;26583;p34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4" name="Google Shape;26584;p34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5" name="Google Shape;26585;p34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6" name="Google Shape;26586;p34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7" name="Google Shape;26587;p34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8" name="Google Shape;26588;p34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9" name="Google Shape;26589;p34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0" name="Google Shape;26590;p34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1" name="Google Shape;26591;p34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2" name="Google Shape;26592;p34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92983655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Title and text 6">
    <p:spTree>
      <p:nvGrpSpPr>
        <p:cNvPr id="1" name="Shape 26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94" name="Google Shape;26594;p35"/>
          <p:cNvSpPr txBox="1">
            <a:spLocks noGrp="1"/>
          </p:cNvSpPr>
          <p:nvPr>
            <p:ph type="subTitle" idx="1"/>
          </p:nvPr>
        </p:nvSpPr>
        <p:spPr>
          <a:xfrm>
            <a:off x="6698200" y="3703575"/>
            <a:ext cx="3763600" cy="104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595" name="Google Shape;26595;p35"/>
          <p:cNvSpPr txBox="1">
            <a:spLocks noGrp="1"/>
          </p:cNvSpPr>
          <p:nvPr>
            <p:ph type="title"/>
          </p:nvPr>
        </p:nvSpPr>
        <p:spPr>
          <a:xfrm>
            <a:off x="6698200" y="2108425"/>
            <a:ext cx="3763600" cy="156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26596" name="Google Shape;26596;p3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03208" y="-665067"/>
            <a:ext cx="10965347" cy="7758269"/>
          </a:xfrm>
          <a:prstGeom prst="rect">
            <a:avLst/>
          </a:prstGeom>
          <a:noFill/>
          <a:ln>
            <a:noFill/>
          </a:ln>
        </p:spPr>
      </p:pic>
      <p:pic>
        <p:nvPicPr>
          <p:cNvPr id="26597" name="Google Shape;26597;p3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1625592" y="-284067"/>
            <a:ext cx="10965347" cy="775826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6598" name="Google Shape;26598;p35"/>
          <p:cNvGrpSpPr/>
          <p:nvPr/>
        </p:nvGrpSpPr>
        <p:grpSpPr>
          <a:xfrm rot="2503322">
            <a:off x="10806196" y="2163610"/>
            <a:ext cx="3633259" cy="3948293"/>
            <a:chOff x="6472300" y="2976775"/>
            <a:chExt cx="683900" cy="743200"/>
          </a:xfrm>
        </p:grpSpPr>
        <p:sp>
          <p:nvSpPr>
            <p:cNvPr id="26599" name="Google Shape;26599;p35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0" name="Google Shape;26600;p35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1" name="Google Shape;26601;p35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2" name="Google Shape;26602;p35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3" name="Google Shape;26603;p35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4" name="Google Shape;26604;p35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5" name="Google Shape;26605;p35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6" name="Google Shape;26606;p35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7" name="Google Shape;26607;p35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8" name="Google Shape;26608;p35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9" name="Google Shape;26609;p35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0" name="Google Shape;26610;p35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1" name="Google Shape;26611;p35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2" name="Google Shape;26612;p35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3" name="Google Shape;26613;p35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4" name="Google Shape;26614;p35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5" name="Google Shape;26615;p35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6" name="Google Shape;26616;p35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7" name="Google Shape;26617;p35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8" name="Google Shape;26618;p35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9" name="Google Shape;26619;p35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0" name="Google Shape;26620;p35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1" name="Google Shape;26621;p35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2" name="Google Shape;26622;p35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3" name="Google Shape;26623;p35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4" name="Google Shape;26624;p35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5" name="Google Shape;26625;p35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6" name="Google Shape;26626;p35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7" name="Google Shape;26627;p35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8" name="Google Shape;26628;p35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9" name="Google Shape;26629;p35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0" name="Google Shape;26630;p35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1" name="Google Shape;26631;p35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2" name="Google Shape;26632;p35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3" name="Google Shape;26633;p35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4" name="Google Shape;26634;p35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5" name="Google Shape;26635;p35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6" name="Google Shape;26636;p35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7" name="Google Shape;26637;p35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8" name="Google Shape;26638;p35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9" name="Google Shape;26639;p35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0" name="Google Shape;26640;p35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1" name="Google Shape;26641;p35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2" name="Google Shape;26642;p35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3" name="Google Shape;26643;p35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4" name="Google Shape;26644;p35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5" name="Google Shape;26645;p35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6" name="Google Shape;26646;p35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7" name="Google Shape;26647;p35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8" name="Google Shape;26648;p35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9" name="Google Shape;26649;p35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0" name="Google Shape;26650;p35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1" name="Google Shape;26651;p35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2" name="Google Shape;26652;p35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3" name="Google Shape;26653;p35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4" name="Google Shape;26654;p35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5" name="Google Shape;26655;p35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6" name="Google Shape;26656;p35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7" name="Google Shape;26657;p35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8" name="Google Shape;26658;p35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9" name="Google Shape;26659;p35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0" name="Google Shape;26660;p35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1" name="Google Shape;26661;p35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2" name="Google Shape;26662;p35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3" name="Google Shape;26663;p35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4" name="Google Shape;26664;p35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5" name="Google Shape;26665;p35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6" name="Google Shape;26666;p35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7" name="Google Shape;26667;p35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8" name="Google Shape;26668;p35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9" name="Google Shape;26669;p35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0" name="Google Shape;26670;p35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1" name="Google Shape;26671;p35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2" name="Google Shape;26672;p35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3" name="Google Shape;26673;p35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4" name="Google Shape;26674;p35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5" name="Google Shape;26675;p35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6" name="Google Shape;26676;p35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7" name="Google Shape;26677;p35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8" name="Google Shape;26678;p35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9" name="Google Shape;26679;p35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0" name="Google Shape;26680;p35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1" name="Google Shape;26681;p35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2" name="Google Shape;26682;p35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3" name="Google Shape;26683;p35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4" name="Google Shape;26684;p35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5" name="Google Shape;26685;p35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6" name="Google Shape;26686;p35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7" name="Google Shape;26687;p35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8" name="Google Shape;26688;p35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9" name="Google Shape;26689;p35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0" name="Google Shape;26690;p35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1" name="Google Shape;26691;p35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2" name="Google Shape;26692;p35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3" name="Google Shape;26693;p35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4" name="Google Shape;26694;p35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5" name="Google Shape;26695;p35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6" name="Google Shape;26696;p35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7" name="Google Shape;26697;p35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8" name="Google Shape;26698;p35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9" name="Google Shape;26699;p35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0" name="Google Shape;26700;p35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1" name="Google Shape;26701;p35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2" name="Google Shape;26702;p35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3" name="Google Shape;26703;p35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4" name="Google Shape;26704;p35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5" name="Google Shape;26705;p35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6" name="Google Shape;26706;p35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7" name="Google Shape;26707;p35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8" name="Google Shape;26708;p35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9" name="Google Shape;26709;p35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0" name="Google Shape;26710;p35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1" name="Google Shape;26711;p35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2" name="Google Shape;26712;p35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3" name="Google Shape;26713;p35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4" name="Google Shape;26714;p35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5" name="Google Shape;26715;p35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6" name="Google Shape;26716;p35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7" name="Google Shape;26717;p35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8" name="Google Shape;26718;p35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9" name="Google Shape;26719;p35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0" name="Google Shape;26720;p35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1" name="Google Shape;26721;p35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2" name="Google Shape;26722;p35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3" name="Google Shape;26723;p35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4" name="Google Shape;26724;p35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5" name="Google Shape;26725;p35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6" name="Google Shape;26726;p35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7" name="Google Shape;26727;p35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8" name="Google Shape;26728;p35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9" name="Google Shape;26729;p35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0" name="Google Shape;26730;p35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1" name="Google Shape;26731;p35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2" name="Google Shape;26732;p35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3" name="Google Shape;26733;p35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4" name="Google Shape;26734;p35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5" name="Google Shape;26735;p35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6" name="Google Shape;26736;p35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7" name="Google Shape;26737;p35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8" name="Google Shape;26738;p35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9" name="Google Shape;26739;p35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0" name="Google Shape;26740;p35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1" name="Google Shape;26741;p35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2" name="Google Shape;26742;p35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3" name="Google Shape;26743;p35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4" name="Google Shape;26744;p35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5" name="Google Shape;26745;p35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6" name="Google Shape;26746;p35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7" name="Google Shape;26747;p35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8" name="Google Shape;26748;p35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9" name="Google Shape;26749;p35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0" name="Google Shape;26750;p35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1" name="Google Shape;26751;p35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2" name="Google Shape;26752;p35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3" name="Google Shape;26753;p35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4" name="Google Shape;26754;p35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5" name="Google Shape;26755;p35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6" name="Google Shape;26756;p35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7" name="Google Shape;26757;p35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8" name="Google Shape;26758;p35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9" name="Google Shape;26759;p35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0" name="Google Shape;26760;p35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1" name="Google Shape;26761;p35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2" name="Google Shape;26762;p35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3" name="Google Shape;26763;p35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4" name="Google Shape;26764;p35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5" name="Google Shape;26765;p35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6" name="Google Shape;26766;p35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7" name="Google Shape;26767;p35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8" name="Google Shape;26768;p35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9" name="Google Shape;26769;p35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0" name="Google Shape;26770;p35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1" name="Google Shape;26771;p35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2" name="Google Shape;26772;p35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3" name="Google Shape;26773;p35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4" name="Google Shape;26774;p35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5" name="Google Shape;26775;p35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6" name="Google Shape;26776;p35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7" name="Google Shape;26777;p35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8" name="Google Shape;26778;p35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9" name="Google Shape;26779;p35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0" name="Google Shape;26780;p35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1" name="Google Shape;26781;p35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2" name="Google Shape;26782;p35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3" name="Google Shape;26783;p35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4" name="Google Shape;26784;p35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5" name="Google Shape;26785;p35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6" name="Google Shape;26786;p35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7" name="Google Shape;26787;p35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8" name="Google Shape;26788;p35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9" name="Google Shape;26789;p35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0" name="Google Shape;26790;p35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1" name="Google Shape;26791;p35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2" name="Google Shape;26792;p35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3" name="Google Shape;26793;p35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4" name="Google Shape;26794;p35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5" name="Google Shape;26795;p35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6" name="Google Shape;26796;p35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7" name="Google Shape;26797;p35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8" name="Google Shape;26798;p35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9" name="Google Shape;26799;p35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0" name="Google Shape;26800;p35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1" name="Google Shape;26801;p35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2" name="Google Shape;26802;p35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3" name="Google Shape;26803;p35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4" name="Google Shape;26804;p35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5" name="Google Shape;26805;p35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6" name="Google Shape;26806;p35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7" name="Google Shape;26807;p35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8" name="Google Shape;26808;p35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9" name="Google Shape;26809;p35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0" name="Google Shape;26810;p35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1" name="Google Shape;26811;p35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2" name="Google Shape;26812;p35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3" name="Google Shape;26813;p35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4" name="Google Shape;26814;p35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5" name="Google Shape;26815;p35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6" name="Google Shape;26816;p35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7" name="Google Shape;26817;p35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8" name="Google Shape;26818;p35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9" name="Google Shape;26819;p35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0" name="Google Shape;26820;p35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1" name="Google Shape;26821;p35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2" name="Google Shape;26822;p35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3" name="Google Shape;26823;p35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4" name="Google Shape;26824;p35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5" name="Google Shape;26825;p35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6" name="Google Shape;26826;p35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27" name="Google Shape;26827;p35"/>
          <p:cNvGrpSpPr/>
          <p:nvPr/>
        </p:nvGrpSpPr>
        <p:grpSpPr>
          <a:xfrm rot="4680660">
            <a:off x="-786297" y="799934"/>
            <a:ext cx="3191388" cy="3468108"/>
            <a:chOff x="6472300" y="2976775"/>
            <a:chExt cx="683900" cy="743200"/>
          </a:xfrm>
        </p:grpSpPr>
        <p:sp>
          <p:nvSpPr>
            <p:cNvPr id="26828" name="Google Shape;26828;p35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9" name="Google Shape;26829;p35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0" name="Google Shape;26830;p35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1" name="Google Shape;26831;p35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2" name="Google Shape;26832;p35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3" name="Google Shape;26833;p35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4" name="Google Shape;26834;p35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5" name="Google Shape;26835;p35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6" name="Google Shape;26836;p35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7" name="Google Shape;26837;p35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8" name="Google Shape;26838;p35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9" name="Google Shape;26839;p35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0" name="Google Shape;26840;p35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1" name="Google Shape;26841;p35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2" name="Google Shape;26842;p35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3" name="Google Shape;26843;p35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4" name="Google Shape;26844;p35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5" name="Google Shape;26845;p35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6" name="Google Shape;26846;p35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7" name="Google Shape;26847;p35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8" name="Google Shape;26848;p35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9" name="Google Shape;26849;p35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0" name="Google Shape;26850;p35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1" name="Google Shape;26851;p35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2" name="Google Shape;26852;p35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3" name="Google Shape;26853;p35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4" name="Google Shape;26854;p35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5" name="Google Shape;26855;p35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6" name="Google Shape;26856;p35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7" name="Google Shape;26857;p35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8" name="Google Shape;26858;p35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9" name="Google Shape;26859;p35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0" name="Google Shape;26860;p35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1" name="Google Shape;26861;p35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2" name="Google Shape;26862;p35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3" name="Google Shape;26863;p35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4" name="Google Shape;26864;p35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5" name="Google Shape;26865;p35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6" name="Google Shape;26866;p35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7" name="Google Shape;26867;p35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8" name="Google Shape;26868;p35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9" name="Google Shape;26869;p35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0" name="Google Shape;26870;p35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1" name="Google Shape;26871;p35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2" name="Google Shape;26872;p35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3" name="Google Shape;26873;p35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4" name="Google Shape;26874;p35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5" name="Google Shape;26875;p35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6" name="Google Shape;26876;p35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7" name="Google Shape;26877;p35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8" name="Google Shape;26878;p35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9" name="Google Shape;26879;p35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0" name="Google Shape;26880;p35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1" name="Google Shape;26881;p35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2" name="Google Shape;26882;p35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3" name="Google Shape;26883;p35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4" name="Google Shape;26884;p35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5" name="Google Shape;26885;p35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6" name="Google Shape;26886;p35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7" name="Google Shape;26887;p35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8" name="Google Shape;26888;p35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9" name="Google Shape;26889;p35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0" name="Google Shape;26890;p35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1" name="Google Shape;26891;p35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2" name="Google Shape;26892;p35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3" name="Google Shape;26893;p35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4" name="Google Shape;26894;p35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5" name="Google Shape;26895;p35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6" name="Google Shape;26896;p35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7" name="Google Shape;26897;p35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8" name="Google Shape;26898;p35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9" name="Google Shape;26899;p35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0" name="Google Shape;26900;p35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1" name="Google Shape;26901;p35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2" name="Google Shape;26902;p35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3" name="Google Shape;26903;p35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4" name="Google Shape;26904;p35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5" name="Google Shape;26905;p35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6" name="Google Shape;26906;p35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7" name="Google Shape;26907;p35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8" name="Google Shape;26908;p35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9" name="Google Shape;26909;p35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0" name="Google Shape;26910;p35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1" name="Google Shape;26911;p35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2" name="Google Shape;26912;p35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3" name="Google Shape;26913;p35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4" name="Google Shape;26914;p35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5" name="Google Shape;26915;p35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6" name="Google Shape;26916;p35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7" name="Google Shape;26917;p35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8" name="Google Shape;26918;p35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9" name="Google Shape;26919;p35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0" name="Google Shape;26920;p35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1" name="Google Shape;26921;p35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2" name="Google Shape;26922;p35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3" name="Google Shape;26923;p35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4" name="Google Shape;26924;p35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5" name="Google Shape;26925;p35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6" name="Google Shape;26926;p35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7" name="Google Shape;26927;p35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8" name="Google Shape;26928;p35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9" name="Google Shape;26929;p35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0" name="Google Shape;26930;p35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1" name="Google Shape;26931;p35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2" name="Google Shape;26932;p35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3" name="Google Shape;26933;p35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4" name="Google Shape;26934;p35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5" name="Google Shape;26935;p35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6" name="Google Shape;26936;p35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7" name="Google Shape;26937;p35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8" name="Google Shape;26938;p35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9" name="Google Shape;26939;p35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0" name="Google Shape;26940;p35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1" name="Google Shape;26941;p35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2" name="Google Shape;26942;p35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3" name="Google Shape;26943;p35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4" name="Google Shape;26944;p35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5" name="Google Shape;26945;p35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6" name="Google Shape;26946;p35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7" name="Google Shape;26947;p35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8" name="Google Shape;26948;p35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9" name="Google Shape;26949;p35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0" name="Google Shape;26950;p35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1" name="Google Shape;26951;p35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2" name="Google Shape;26952;p35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3" name="Google Shape;26953;p35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4" name="Google Shape;26954;p35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5" name="Google Shape;26955;p35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6" name="Google Shape;26956;p35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7" name="Google Shape;26957;p35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8" name="Google Shape;26958;p35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9" name="Google Shape;26959;p35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0" name="Google Shape;26960;p35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1" name="Google Shape;26961;p35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2" name="Google Shape;26962;p35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3" name="Google Shape;26963;p35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4" name="Google Shape;26964;p35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5" name="Google Shape;26965;p35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6" name="Google Shape;26966;p35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7" name="Google Shape;26967;p35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8" name="Google Shape;26968;p35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9" name="Google Shape;26969;p35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0" name="Google Shape;26970;p35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1" name="Google Shape;26971;p35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2" name="Google Shape;26972;p35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3" name="Google Shape;26973;p35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4" name="Google Shape;26974;p35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5" name="Google Shape;26975;p35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6" name="Google Shape;26976;p35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7" name="Google Shape;26977;p35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8" name="Google Shape;26978;p35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9" name="Google Shape;26979;p35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0" name="Google Shape;26980;p35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1" name="Google Shape;26981;p35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2" name="Google Shape;26982;p35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3" name="Google Shape;26983;p35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4" name="Google Shape;26984;p35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5" name="Google Shape;26985;p35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6" name="Google Shape;26986;p35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7" name="Google Shape;26987;p35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8" name="Google Shape;26988;p35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9" name="Google Shape;26989;p35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0" name="Google Shape;26990;p35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1" name="Google Shape;26991;p35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2" name="Google Shape;26992;p35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3" name="Google Shape;26993;p35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4" name="Google Shape;26994;p35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5" name="Google Shape;26995;p35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6" name="Google Shape;26996;p35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7" name="Google Shape;26997;p35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8" name="Google Shape;26998;p35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9" name="Google Shape;26999;p35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0" name="Google Shape;27000;p35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1" name="Google Shape;27001;p35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2" name="Google Shape;27002;p35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3" name="Google Shape;27003;p35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4" name="Google Shape;27004;p35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5" name="Google Shape;27005;p35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6" name="Google Shape;27006;p35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7" name="Google Shape;27007;p35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8" name="Google Shape;27008;p35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9" name="Google Shape;27009;p35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0" name="Google Shape;27010;p35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1" name="Google Shape;27011;p35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2" name="Google Shape;27012;p35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3" name="Google Shape;27013;p35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4" name="Google Shape;27014;p35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5" name="Google Shape;27015;p35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6" name="Google Shape;27016;p35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7" name="Google Shape;27017;p35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8" name="Google Shape;27018;p35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9" name="Google Shape;27019;p35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0" name="Google Shape;27020;p35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1" name="Google Shape;27021;p35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2" name="Google Shape;27022;p35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3" name="Google Shape;27023;p35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4" name="Google Shape;27024;p35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5" name="Google Shape;27025;p35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6" name="Google Shape;27026;p35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7" name="Google Shape;27027;p35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8" name="Google Shape;27028;p35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9" name="Google Shape;27029;p35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0" name="Google Shape;27030;p35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1" name="Google Shape;27031;p35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2" name="Google Shape;27032;p35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3" name="Google Shape;27033;p35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4" name="Google Shape;27034;p35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5" name="Google Shape;27035;p35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6" name="Google Shape;27036;p35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7" name="Google Shape;27037;p35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8" name="Google Shape;27038;p35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9" name="Google Shape;27039;p35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0" name="Google Shape;27040;p35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1" name="Google Shape;27041;p35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2" name="Google Shape;27042;p35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3" name="Google Shape;27043;p35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4" name="Google Shape;27044;p35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5" name="Google Shape;27045;p35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6" name="Google Shape;27046;p35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7" name="Google Shape;27047;p35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8" name="Google Shape;27048;p35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9" name="Google Shape;27049;p35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0" name="Google Shape;27050;p35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1" name="Google Shape;27051;p35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2" name="Google Shape;27052;p35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3" name="Google Shape;27053;p35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4" name="Google Shape;27054;p35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5" name="Google Shape;27055;p35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7056" name="Google Shape;27056;p35"/>
          <p:cNvGrpSpPr/>
          <p:nvPr/>
        </p:nvGrpSpPr>
        <p:grpSpPr>
          <a:xfrm rot="5984661">
            <a:off x="-296721" y="-645265"/>
            <a:ext cx="2500393" cy="2717199"/>
            <a:chOff x="6472300" y="2976775"/>
            <a:chExt cx="683900" cy="743200"/>
          </a:xfrm>
        </p:grpSpPr>
        <p:sp>
          <p:nvSpPr>
            <p:cNvPr id="27057" name="Google Shape;27057;p35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8" name="Google Shape;27058;p35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9" name="Google Shape;27059;p35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0" name="Google Shape;27060;p35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1" name="Google Shape;27061;p35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2" name="Google Shape;27062;p35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3" name="Google Shape;27063;p35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4" name="Google Shape;27064;p35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5" name="Google Shape;27065;p35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6" name="Google Shape;27066;p35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7" name="Google Shape;27067;p35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8" name="Google Shape;27068;p35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9" name="Google Shape;27069;p35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0" name="Google Shape;27070;p35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1" name="Google Shape;27071;p35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2" name="Google Shape;27072;p35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3" name="Google Shape;27073;p35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4" name="Google Shape;27074;p35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5" name="Google Shape;27075;p35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6" name="Google Shape;27076;p35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7" name="Google Shape;27077;p35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8" name="Google Shape;27078;p35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9" name="Google Shape;27079;p35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0" name="Google Shape;27080;p35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1" name="Google Shape;27081;p35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2" name="Google Shape;27082;p35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3" name="Google Shape;27083;p35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4" name="Google Shape;27084;p35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5" name="Google Shape;27085;p35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6" name="Google Shape;27086;p35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7" name="Google Shape;27087;p35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8" name="Google Shape;27088;p35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9" name="Google Shape;27089;p35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0" name="Google Shape;27090;p35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1" name="Google Shape;27091;p35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2" name="Google Shape;27092;p35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3" name="Google Shape;27093;p35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4" name="Google Shape;27094;p35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5" name="Google Shape;27095;p35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6" name="Google Shape;27096;p35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7" name="Google Shape;27097;p35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8" name="Google Shape;27098;p35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9" name="Google Shape;27099;p35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0" name="Google Shape;27100;p35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1" name="Google Shape;27101;p35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2" name="Google Shape;27102;p35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3" name="Google Shape;27103;p35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4" name="Google Shape;27104;p35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5" name="Google Shape;27105;p35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6" name="Google Shape;27106;p35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7" name="Google Shape;27107;p35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8" name="Google Shape;27108;p35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9" name="Google Shape;27109;p35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0" name="Google Shape;27110;p35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1" name="Google Shape;27111;p35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2" name="Google Shape;27112;p35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3" name="Google Shape;27113;p35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4" name="Google Shape;27114;p35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5" name="Google Shape;27115;p35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6" name="Google Shape;27116;p35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7" name="Google Shape;27117;p35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8" name="Google Shape;27118;p35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9" name="Google Shape;27119;p35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0" name="Google Shape;27120;p35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1" name="Google Shape;27121;p35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2" name="Google Shape;27122;p35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3" name="Google Shape;27123;p35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4" name="Google Shape;27124;p35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5" name="Google Shape;27125;p35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6" name="Google Shape;27126;p35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7" name="Google Shape;27127;p35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8" name="Google Shape;27128;p35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9" name="Google Shape;27129;p35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0" name="Google Shape;27130;p35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1" name="Google Shape;27131;p35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2" name="Google Shape;27132;p35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3" name="Google Shape;27133;p35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4" name="Google Shape;27134;p35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5" name="Google Shape;27135;p35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6" name="Google Shape;27136;p35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7" name="Google Shape;27137;p35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8" name="Google Shape;27138;p35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9" name="Google Shape;27139;p35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0" name="Google Shape;27140;p35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1" name="Google Shape;27141;p35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2" name="Google Shape;27142;p35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3" name="Google Shape;27143;p35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4" name="Google Shape;27144;p35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5" name="Google Shape;27145;p35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6" name="Google Shape;27146;p35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7" name="Google Shape;27147;p35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8" name="Google Shape;27148;p35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9" name="Google Shape;27149;p35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0" name="Google Shape;27150;p35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1" name="Google Shape;27151;p35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2" name="Google Shape;27152;p35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3" name="Google Shape;27153;p35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4" name="Google Shape;27154;p35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5" name="Google Shape;27155;p35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6" name="Google Shape;27156;p35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7" name="Google Shape;27157;p35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8" name="Google Shape;27158;p35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9" name="Google Shape;27159;p35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0" name="Google Shape;27160;p35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1" name="Google Shape;27161;p35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2" name="Google Shape;27162;p35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3" name="Google Shape;27163;p35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4" name="Google Shape;27164;p35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5" name="Google Shape;27165;p35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6" name="Google Shape;27166;p35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7" name="Google Shape;27167;p35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8" name="Google Shape;27168;p35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9" name="Google Shape;27169;p35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0" name="Google Shape;27170;p35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1" name="Google Shape;27171;p35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2" name="Google Shape;27172;p35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3" name="Google Shape;27173;p35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4" name="Google Shape;27174;p35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5" name="Google Shape;27175;p35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6" name="Google Shape;27176;p35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7" name="Google Shape;27177;p35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8" name="Google Shape;27178;p35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9" name="Google Shape;27179;p35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0" name="Google Shape;27180;p35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1" name="Google Shape;27181;p35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2" name="Google Shape;27182;p35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3" name="Google Shape;27183;p35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4" name="Google Shape;27184;p35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5" name="Google Shape;27185;p35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6" name="Google Shape;27186;p35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7" name="Google Shape;27187;p35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8" name="Google Shape;27188;p35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9" name="Google Shape;27189;p35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0" name="Google Shape;27190;p35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1" name="Google Shape;27191;p35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2" name="Google Shape;27192;p35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3" name="Google Shape;27193;p35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4" name="Google Shape;27194;p35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5" name="Google Shape;27195;p35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6" name="Google Shape;27196;p35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7" name="Google Shape;27197;p35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8" name="Google Shape;27198;p35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9" name="Google Shape;27199;p35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0" name="Google Shape;27200;p35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1" name="Google Shape;27201;p35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2" name="Google Shape;27202;p35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3" name="Google Shape;27203;p35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4" name="Google Shape;27204;p35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5" name="Google Shape;27205;p35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6" name="Google Shape;27206;p35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7" name="Google Shape;27207;p35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8" name="Google Shape;27208;p35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9" name="Google Shape;27209;p35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0" name="Google Shape;27210;p35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1" name="Google Shape;27211;p35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2" name="Google Shape;27212;p35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3" name="Google Shape;27213;p35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4" name="Google Shape;27214;p35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5" name="Google Shape;27215;p35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6" name="Google Shape;27216;p35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7" name="Google Shape;27217;p35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8" name="Google Shape;27218;p35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9" name="Google Shape;27219;p35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0" name="Google Shape;27220;p35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1" name="Google Shape;27221;p35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2" name="Google Shape;27222;p35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3" name="Google Shape;27223;p35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4" name="Google Shape;27224;p35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5" name="Google Shape;27225;p35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6" name="Google Shape;27226;p35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7" name="Google Shape;27227;p35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8" name="Google Shape;27228;p35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9" name="Google Shape;27229;p35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0" name="Google Shape;27230;p35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1" name="Google Shape;27231;p35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2" name="Google Shape;27232;p35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3" name="Google Shape;27233;p35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4" name="Google Shape;27234;p35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5" name="Google Shape;27235;p35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6" name="Google Shape;27236;p35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7" name="Google Shape;27237;p35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8" name="Google Shape;27238;p35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9" name="Google Shape;27239;p35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0" name="Google Shape;27240;p35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1" name="Google Shape;27241;p35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2" name="Google Shape;27242;p35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3" name="Google Shape;27243;p35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4" name="Google Shape;27244;p35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5" name="Google Shape;27245;p35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6" name="Google Shape;27246;p35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7" name="Google Shape;27247;p35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8" name="Google Shape;27248;p35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9" name="Google Shape;27249;p35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0" name="Google Shape;27250;p35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1" name="Google Shape;27251;p35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2" name="Google Shape;27252;p35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3" name="Google Shape;27253;p35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4" name="Google Shape;27254;p35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5" name="Google Shape;27255;p35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6" name="Google Shape;27256;p35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7" name="Google Shape;27257;p35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8" name="Google Shape;27258;p35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9" name="Google Shape;27259;p35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0" name="Google Shape;27260;p35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1" name="Google Shape;27261;p35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2" name="Google Shape;27262;p35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3" name="Google Shape;27263;p35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4" name="Google Shape;27264;p35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5" name="Google Shape;27265;p35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6" name="Google Shape;27266;p35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7" name="Google Shape;27267;p35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8" name="Google Shape;27268;p35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9" name="Google Shape;27269;p35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0" name="Google Shape;27270;p35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1" name="Google Shape;27271;p35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2" name="Google Shape;27272;p35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3" name="Google Shape;27273;p35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4" name="Google Shape;27274;p35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5" name="Google Shape;27275;p35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6" name="Google Shape;27276;p35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7" name="Google Shape;27277;p35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8" name="Google Shape;27278;p35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9" name="Google Shape;27279;p35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0" name="Google Shape;27280;p35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1" name="Google Shape;27281;p35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2" name="Google Shape;27282;p35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3" name="Google Shape;27283;p35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4" name="Google Shape;27284;p35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7285" name="Google Shape;27285;p35"/>
          <p:cNvGrpSpPr/>
          <p:nvPr/>
        </p:nvGrpSpPr>
        <p:grpSpPr>
          <a:xfrm rot="-5400120">
            <a:off x="10409910" y="4552593"/>
            <a:ext cx="2602012" cy="2827628"/>
            <a:chOff x="6472300" y="2976775"/>
            <a:chExt cx="683900" cy="743200"/>
          </a:xfrm>
        </p:grpSpPr>
        <p:sp>
          <p:nvSpPr>
            <p:cNvPr id="27286" name="Google Shape;27286;p35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7" name="Google Shape;27287;p35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8" name="Google Shape;27288;p35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9" name="Google Shape;27289;p35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0" name="Google Shape;27290;p35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1" name="Google Shape;27291;p35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2" name="Google Shape;27292;p35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3" name="Google Shape;27293;p35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4" name="Google Shape;27294;p35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5" name="Google Shape;27295;p35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6" name="Google Shape;27296;p35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7" name="Google Shape;27297;p35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8" name="Google Shape;27298;p35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9" name="Google Shape;27299;p35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0" name="Google Shape;27300;p35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1" name="Google Shape;27301;p35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2" name="Google Shape;27302;p35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3" name="Google Shape;27303;p35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4" name="Google Shape;27304;p35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5" name="Google Shape;27305;p35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6" name="Google Shape;27306;p35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7" name="Google Shape;27307;p35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8" name="Google Shape;27308;p35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9" name="Google Shape;27309;p35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0" name="Google Shape;27310;p35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1" name="Google Shape;27311;p35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2" name="Google Shape;27312;p35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3" name="Google Shape;27313;p35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4" name="Google Shape;27314;p35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5" name="Google Shape;27315;p35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6" name="Google Shape;27316;p35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7" name="Google Shape;27317;p35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8" name="Google Shape;27318;p35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9" name="Google Shape;27319;p35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0" name="Google Shape;27320;p35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1" name="Google Shape;27321;p35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2" name="Google Shape;27322;p35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3" name="Google Shape;27323;p35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4" name="Google Shape;27324;p35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5" name="Google Shape;27325;p35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6" name="Google Shape;27326;p35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7" name="Google Shape;27327;p35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8" name="Google Shape;27328;p35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9" name="Google Shape;27329;p35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0" name="Google Shape;27330;p35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1" name="Google Shape;27331;p35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2" name="Google Shape;27332;p35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3" name="Google Shape;27333;p35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4" name="Google Shape;27334;p35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5" name="Google Shape;27335;p35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6" name="Google Shape;27336;p35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7" name="Google Shape;27337;p35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8" name="Google Shape;27338;p35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9" name="Google Shape;27339;p35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0" name="Google Shape;27340;p35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1" name="Google Shape;27341;p35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2" name="Google Shape;27342;p35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3" name="Google Shape;27343;p35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4" name="Google Shape;27344;p35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5" name="Google Shape;27345;p35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6" name="Google Shape;27346;p35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7" name="Google Shape;27347;p35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8" name="Google Shape;27348;p35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9" name="Google Shape;27349;p35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0" name="Google Shape;27350;p35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1" name="Google Shape;27351;p35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2" name="Google Shape;27352;p35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3" name="Google Shape;27353;p35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4" name="Google Shape;27354;p35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5" name="Google Shape;27355;p35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6" name="Google Shape;27356;p35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7" name="Google Shape;27357;p35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8" name="Google Shape;27358;p35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9" name="Google Shape;27359;p35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0" name="Google Shape;27360;p35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1" name="Google Shape;27361;p35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2" name="Google Shape;27362;p35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3" name="Google Shape;27363;p35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4" name="Google Shape;27364;p35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5" name="Google Shape;27365;p35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6" name="Google Shape;27366;p35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7" name="Google Shape;27367;p35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8" name="Google Shape;27368;p35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9" name="Google Shape;27369;p35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0" name="Google Shape;27370;p35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1" name="Google Shape;27371;p35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2" name="Google Shape;27372;p35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3" name="Google Shape;27373;p35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4" name="Google Shape;27374;p35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5" name="Google Shape;27375;p35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6" name="Google Shape;27376;p35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7" name="Google Shape;27377;p35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8" name="Google Shape;27378;p35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9" name="Google Shape;27379;p35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0" name="Google Shape;27380;p35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1" name="Google Shape;27381;p35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2" name="Google Shape;27382;p35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3" name="Google Shape;27383;p35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4" name="Google Shape;27384;p35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5" name="Google Shape;27385;p35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6" name="Google Shape;27386;p35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7" name="Google Shape;27387;p35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8" name="Google Shape;27388;p35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9" name="Google Shape;27389;p35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0" name="Google Shape;27390;p35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1" name="Google Shape;27391;p35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2" name="Google Shape;27392;p35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3" name="Google Shape;27393;p35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4" name="Google Shape;27394;p35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5" name="Google Shape;27395;p35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6" name="Google Shape;27396;p35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7" name="Google Shape;27397;p35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8" name="Google Shape;27398;p35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9" name="Google Shape;27399;p35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0" name="Google Shape;27400;p35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1" name="Google Shape;27401;p35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2" name="Google Shape;27402;p35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3" name="Google Shape;27403;p35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4" name="Google Shape;27404;p35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5" name="Google Shape;27405;p35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6" name="Google Shape;27406;p35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7" name="Google Shape;27407;p35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8" name="Google Shape;27408;p35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9" name="Google Shape;27409;p35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0" name="Google Shape;27410;p35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1" name="Google Shape;27411;p35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2" name="Google Shape;27412;p35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3" name="Google Shape;27413;p35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4" name="Google Shape;27414;p35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5" name="Google Shape;27415;p35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6" name="Google Shape;27416;p35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7" name="Google Shape;27417;p35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8" name="Google Shape;27418;p35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9" name="Google Shape;27419;p35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0" name="Google Shape;27420;p35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1" name="Google Shape;27421;p35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2" name="Google Shape;27422;p35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3" name="Google Shape;27423;p35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4" name="Google Shape;27424;p35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5" name="Google Shape;27425;p35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6" name="Google Shape;27426;p35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7" name="Google Shape;27427;p35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8" name="Google Shape;27428;p35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9" name="Google Shape;27429;p35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0" name="Google Shape;27430;p35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1" name="Google Shape;27431;p35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2" name="Google Shape;27432;p35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3" name="Google Shape;27433;p35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4" name="Google Shape;27434;p35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5" name="Google Shape;27435;p35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6" name="Google Shape;27436;p35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7" name="Google Shape;27437;p35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8" name="Google Shape;27438;p35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9" name="Google Shape;27439;p35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0" name="Google Shape;27440;p35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1" name="Google Shape;27441;p35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2" name="Google Shape;27442;p35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3" name="Google Shape;27443;p35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4" name="Google Shape;27444;p35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5" name="Google Shape;27445;p35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6" name="Google Shape;27446;p35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7" name="Google Shape;27447;p35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8" name="Google Shape;27448;p35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9" name="Google Shape;27449;p35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0" name="Google Shape;27450;p35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1" name="Google Shape;27451;p35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2" name="Google Shape;27452;p35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3" name="Google Shape;27453;p35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4" name="Google Shape;27454;p35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5" name="Google Shape;27455;p35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6" name="Google Shape;27456;p35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7" name="Google Shape;27457;p35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8" name="Google Shape;27458;p35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9" name="Google Shape;27459;p35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0" name="Google Shape;27460;p35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1" name="Google Shape;27461;p35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2" name="Google Shape;27462;p35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3" name="Google Shape;27463;p35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4" name="Google Shape;27464;p35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5" name="Google Shape;27465;p35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6" name="Google Shape;27466;p35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7" name="Google Shape;27467;p35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8" name="Google Shape;27468;p35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9" name="Google Shape;27469;p35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0" name="Google Shape;27470;p35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1" name="Google Shape;27471;p35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2" name="Google Shape;27472;p35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3" name="Google Shape;27473;p35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4" name="Google Shape;27474;p35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5" name="Google Shape;27475;p35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6" name="Google Shape;27476;p35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7" name="Google Shape;27477;p35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8" name="Google Shape;27478;p35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9" name="Google Shape;27479;p35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0" name="Google Shape;27480;p35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1" name="Google Shape;27481;p35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2" name="Google Shape;27482;p35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3" name="Google Shape;27483;p35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4" name="Google Shape;27484;p35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5" name="Google Shape;27485;p35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6" name="Google Shape;27486;p35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7" name="Google Shape;27487;p35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8" name="Google Shape;27488;p35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9" name="Google Shape;27489;p35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0" name="Google Shape;27490;p35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1" name="Google Shape;27491;p35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2" name="Google Shape;27492;p35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3" name="Google Shape;27493;p35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4" name="Google Shape;27494;p35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5" name="Google Shape;27495;p35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6" name="Google Shape;27496;p35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7" name="Google Shape;27497;p35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8" name="Google Shape;27498;p35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9" name="Google Shape;27499;p35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0" name="Google Shape;27500;p35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1" name="Google Shape;27501;p35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2" name="Google Shape;27502;p35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3" name="Google Shape;27503;p35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4" name="Google Shape;27504;p35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5" name="Google Shape;27505;p35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6" name="Google Shape;27506;p35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7" name="Google Shape;27507;p35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8" name="Google Shape;27508;p35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9" name="Google Shape;27509;p35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0" name="Google Shape;27510;p35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1" name="Google Shape;27511;p35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2" name="Google Shape;27512;p35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3" name="Google Shape;27513;p35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253509926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7">
  <p:cSld name="Title and text 7">
    <p:spTree>
      <p:nvGrpSpPr>
        <p:cNvPr id="1" name="Shape 27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15" name="Google Shape;27515;p36"/>
          <p:cNvSpPr txBox="1">
            <a:spLocks noGrp="1"/>
          </p:cNvSpPr>
          <p:nvPr>
            <p:ph type="subTitle" idx="1"/>
          </p:nvPr>
        </p:nvSpPr>
        <p:spPr>
          <a:xfrm>
            <a:off x="2093000" y="2593433"/>
            <a:ext cx="8006000" cy="21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7516" name="Google Shape;27516;p36"/>
          <p:cNvSpPr txBox="1">
            <a:spLocks noGrp="1"/>
          </p:cNvSpPr>
          <p:nvPr>
            <p:ph type="title"/>
          </p:nvPr>
        </p:nvSpPr>
        <p:spPr>
          <a:xfrm>
            <a:off x="960000" y="715200"/>
            <a:ext cx="10272000" cy="7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27517" name="Google Shape;27517;p3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03208" y="-665067"/>
            <a:ext cx="10965347" cy="7758269"/>
          </a:xfrm>
          <a:prstGeom prst="rect">
            <a:avLst/>
          </a:prstGeom>
          <a:noFill/>
          <a:ln>
            <a:noFill/>
          </a:ln>
        </p:spPr>
      </p:pic>
      <p:pic>
        <p:nvPicPr>
          <p:cNvPr id="27518" name="Google Shape;27518;p3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1625592" y="-284067"/>
            <a:ext cx="10965347" cy="775826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7519" name="Google Shape;27519;p36"/>
          <p:cNvGrpSpPr/>
          <p:nvPr/>
        </p:nvGrpSpPr>
        <p:grpSpPr>
          <a:xfrm rot="2503322">
            <a:off x="10806196" y="2163610"/>
            <a:ext cx="3633259" cy="3948293"/>
            <a:chOff x="6472300" y="2976775"/>
            <a:chExt cx="683900" cy="743200"/>
          </a:xfrm>
        </p:grpSpPr>
        <p:sp>
          <p:nvSpPr>
            <p:cNvPr id="27520" name="Google Shape;27520;p36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1" name="Google Shape;27521;p36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2" name="Google Shape;27522;p36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3" name="Google Shape;27523;p36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4" name="Google Shape;27524;p36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5" name="Google Shape;27525;p36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6" name="Google Shape;27526;p36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7" name="Google Shape;27527;p36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8" name="Google Shape;27528;p36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9" name="Google Shape;27529;p36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0" name="Google Shape;27530;p36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1" name="Google Shape;27531;p36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2" name="Google Shape;27532;p36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3" name="Google Shape;27533;p36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4" name="Google Shape;27534;p36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5" name="Google Shape;27535;p36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6" name="Google Shape;27536;p36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7" name="Google Shape;27537;p36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8" name="Google Shape;27538;p36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9" name="Google Shape;27539;p36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0" name="Google Shape;27540;p36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1" name="Google Shape;27541;p36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2" name="Google Shape;27542;p36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3" name="Google Shape;27543;p36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4" name="Google Shape;27544;p36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5" name="Google Shape;27545;p36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6" name="Google Shape;27546;p36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7" name="Google Shape;27547;p36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8" name="Google Shape;27548;p36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9" name="Google Shape;27549;p36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0" name="Google Shape;27550;p36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1" name="Google Shape;27551;p36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2" name="Google Shape;27552;p36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3" name="Google Shape;27553;p36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4" name="Google Shape;27554;p36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5" name="Google Shape;27555;p36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6" name="Google Shape;27556;p36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7" name="Google Shape;27557;p36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8" name="Google Shape;27558;p36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9" name="Google Shape;27559;p36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0" name="Google Shape;27560;p36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1" name="Google Shape;27561;p36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2" name="Google Shape;27562;p36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3" name="Google Shape;27563;p36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4" name="Google Shape;27564;p36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5" name="Google Shape;27565;p36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6" name="Google Shape;27566;p36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7" name="Google Shape;27567;p36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8" name="Google Shape;27568;p36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9" name="Google Shape;27569;p36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0" name="Google Shape;27570;p36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1" name="Google Shape;27571;p36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2" name="Google Shape;27572;p36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3" name="Google Shape;27573;p36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4" name="Google Shape;27574;p36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5" name="Google Shape;27575;p36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6" name="Google Shape;27576;p36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7" name="Google Shape;27577;p36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8" name="Google Shape;27578;p36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9" name="Google Shape;27579;p36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0" name="Google Shape;27580;p36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1" name="Google Shape;27581;p36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2" name="Google Shape;27582;p36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3" name="Google Shape;27583;p36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4" name="Google Shape;27584;p36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5" name="Google Shape;27585;p36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6" name="Google Shape;27586;p36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7" name="Google Shape;27587;p36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8" name="Google Shape;27588;p36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9" name="Google Shape;27589;p36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0" name="Google Shape;27590;p36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1" name="Google Shape;27591;p36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2" name="Google Shape;27592;p36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3" name="Google Shape;27593;p36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4" name="Google Shape;27594;p36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5" name="Google Shape;27595;p36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6" name="Google Shape;27596;p36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7" name="Google Shape;27597;p36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8" name="Google Shape;27598;p36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9" name="Google Shape;27599;p36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0" name="Google Shape;27600;p36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1" name="Google Shape;27601;p36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2" name="Google Shape;27602;p36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3" name="Google Shape;27603;p36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4" name="Google Shape;27604;p36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5" name="Google Shape;27605;p36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6" name="Google Shape;27606;p36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7" name="Google Shape;27607;p36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8" name="Google Shape;27608;p36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9" name="Google Shape;27609;p36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0" name="Google Shape;27610;p36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1" name="Google Shape;27611;p36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2" name="Google Shape;27612;p36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3" name="Google Shape;27613;p36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4" name="Google Shape;27614;p36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5" name="Google Shape;27615;p36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6" name="Google Shape;27616;p36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7" name="Google Shape;27617;p36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8" name="Google Shape;27618;p36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9" name="Google Shape;27619;p36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0" name="Google Shape;27620;p36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1" name="Google Shape;27621;p36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2" name="Google Shape;27622;p36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3" name="Google Shape;27623;p36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4" name="Google Shape;27624;p36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5" name="Google Shape;27625;p36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6" name="Google Shape;27626;p36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7" name="Google Shape;27627;p36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8" name="Google Shape;27628;p36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9" name="Google Shape;27629;p36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0" name="Google Shape;27630;p36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1" name="Google Shape;27631;p36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2" name="Google Shape;27632;p36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3" name="Google Shape;27633;p36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4" name="Google Shape;27634;p36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5" name="Google Shape;27635;p36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6" name="Google Shape;27636;p36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7" name="Google Shape;27637;p36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8" name="Google Shape;27638;p36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9" name="Google Shape;27639;p36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0" name="Google Shape;27640;p36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1" name="Google Shape;27641;p36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2" name="Google Shape;27642;p36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3" name="Google Shape;27643;p36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4" name="Google Shape;27644;p36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5" name="Google Shape;27645;p36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6" name="Google Shape;27646;p36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7" name="Google Shape;27647;p36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8" name="Google Shape;27648;p36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9" name="Google Shape;27649;p36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0" name="Google Shape;27650;p36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1" name="Google Shape;27651;p36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2" name="Google Shape;27652;p36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3" name="Google Shape;27653;p36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4" name="Google Shape;27654;p36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5" name="Google Shape;27655;p36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6" name="Google Shape;27656;p36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7" name="Google Shape;27657;p36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8" name="Google Shape;27658;p36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9" name="Google Shape;27659;p36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0" name="Google Shape;27660;p36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1" name="Google Shape;27661;p36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2" name="Google Shape;27662;p36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3" name="Google Shape;27663;p36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4" name="Google Shape;27664;p36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5" name="Google Shape;27665;p36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6" name="Google Shape;27666;p36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7" name="Google Shape;27667;p36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8" name="Google Shape;27668;p36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9" name="Google Shape;27669;p36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0" name="Google Shape;27670;p36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1" name="Google Shape;27671;p36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2" name="Google Shape;27672;p36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3" name="Google Shape;27673;p36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4" name="Google Shape;27674;p36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5" name="Google Shape;27675;p36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6" name="Google Shape;27676;p36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7" name="Google Shape;27677;p36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8" name="Google Shape;27678;p36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9" name="Google Shape;27679;p36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0" name="Google Shape;27680;p36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1" name="Google Shape;27681;p36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2" name="Google Shape;27682;p36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3" name="Google Shape;27683;p36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4" name="Google Shape;27684;p36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5" name="Google Shape;27685;p36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6" name="Google Shape;27686;p36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7" name="Google Shape;27687;p36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8" name="Google Shape;27688;p36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9" name="Google Shape;27689;p36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0" name="Google Shape;27690;p36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1" name="Google Shape;27691;p36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2" name="Google Shape;27692;p36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3" name="Google Shape;27693;p36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4" name="Google Shape;27694;p36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5" name="Google Shape;27695;p36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6" name="Google Shape;27696;p36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7" name="Google Shape;27697;p36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8" name="Google Shape;27698;p36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9" name="Google Shape;27699;p36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0" name="Google Shape;27700;p36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1" name="Google Shape;27701;p36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2" name="Google Shape;27702;p36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3" name="Google Shape;27703;p36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4" name="Google Shape;27704;p36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5" name="Google Shape;27705;p36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6" name="Google Shape;27706;p36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7" name="Google Shape;27707;p36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8" name="Google Shape;27708;p36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9" name="Google Shape;27709;p36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0" name="Google Shape;27710;p36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1" name="Google Shape;27711;p36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2" name="Google Shape;27712;p36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3" name="Google Shape;27713;p36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4" name="Google Shape;27714;p36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5" name="Google Shape;27715;p36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6" name="Google Shape;27716;p36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7" name="Google Shape;27717;p36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8" name="Google Shape;27718;p36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9" name="Google Shape;27719;p36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0" name="Google Shape;27720;p36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1" name="Google Shape;27721;p36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2" name="Google Shape;27722;p36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3" name="Google Shape;27723;p36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4" name="Google Shape;27724;p36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5" name="Google Shape;27725;p36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6" name="Google Shape;27726;p36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7" name="Google Shape;27727;p36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8" name="Google Shape;27728;p36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9" name="Google Shape;27729;p36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0" name="Google Shape;27730;p36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1" name="Google Shape;27731;p36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2" name="Google Shape;27732;p36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3" name="Google Shape;27733;p36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4" name="Google Shape;27734;p36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5" name="Google Shape;27735;p36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6" name="Google Shape;27736;p36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7" name="Google Shape;27737;p36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8" name="Google Shape;27738;p36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9" name="Google Shape;27739;p36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0" name="Google Shape;27740;p36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1" name="Google Shape;27741;p36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2" name="Google Shape;27742;p36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3" name="Google Shape;27743;p36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4" name="Google Shape;27744;p36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5" name="Google Shape;27745;p36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6" name="Google Shape;27746;p36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7" name="Google Shape;27747;p36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7748" name="Google Shape;27748;p36"/>
          <p:cNvGrpSpPr/>
          <p:nvPr/>
        </p:nvGrpSpPr>
        <p:grpSpPr>
          <a:xfrm rot="4680660">
            <a:off x="-786297" y="799934"/>
            <a:ext cx="3191388" cy="3468108"/>
            <a:chOff x="6472300" y="2976775"/>
            <a:chExt cx="683900" cy="743200"/>
          </a:xfrm>
        </p:grpSpPr>
        <p:sp>
          <p:nvSpPr>
            <p:cNvPr id="27749" name="Google Shape;27749;p36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0" name="Google Shape;27750;p36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1" name="Google Shape;27751;p36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2" name="Google Shape;27752;p36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3" name="Google Shape;27753;p36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4" name="Google Shape;27754;p36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5" name="Google Shape;27755;p36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6" name="Google Shape;27756;p36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7" name="Google Shape;27757;p36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8" name="Google Shape;27758;p36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9" name="Google Shape;27759;p36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0" name="Google Shape;27760;p36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1" name="Google Shape;27761;p36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2" name="Google Shape;27762;p36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3" name="Google Shape;27763;p36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4" name="Google Shape;27764;p36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5" name="Google Shape;27765;p36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6" name="Google Shape;27766;p36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7" name="Google Shape;27767;p36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8" name="Google Shape;27768;p36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9" name="Google Shape;27769;p36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0" name="Google Shape;27770;p36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1" name="Google Shape;27771;p36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2" name="Google Shape;27772;p36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3" name="Google Shape;27773;p36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4" name="Google Shape;27774;p36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5" name="Google Shape;27775;p36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6" name="Google Shape;27776;p36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7" name="Google Shape;27777;p36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8" name="Google Shape;27778;p36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9" name="Google Shape;27779;p36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0" name="Google Shape;27780;p36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1" name="Google Shape;27781;p36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2" name="Google Shape;27782;p36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3" name="Google Shape;27783;p36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4" name="Google Shape;27784;p36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5" name="Google Shape;27785;p36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6" name="Google Shape;27786;p36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7" name="Google Shape;27787;p36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8" name="Google Shape;27788;p36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9" name="Google Shape;27789;p36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0" name="Google Shape;27790;p36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1" name="Google Shape;27791;p36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2" name="Google Shape;27792;p36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3" name="Google Shape;27793;p36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4" name="Google Shape;27794;p36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5" name="Google Shape;27795;p36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6" name="Google Shape;27796;p36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7" name="Google Shape;27797;p36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8" name="Google Shape;27798;p36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9" name="Google Shape;27799;p36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0" name="Google Shape;27800;p36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1" name="Google Shape;27801;p36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2" name="Google Shape;27802;p36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3" name="Google Shape;27803;p36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4" name="Google Shape;27804;p36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5" name="Google Shape;27805;p36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6" name="Google Shape;27806;p36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7" name="Google Shape;27807;p36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8" name="Google Shape;27808;p36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9" name="Google Shape;27809;p36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0" name="Google Shape;27810;p36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1" name="Google Shape;27811;p36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2" name="Google Shape;27812;p36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3" name="Google Shape;27813;p36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4" name="Google Shape;27814;p36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5" name="Google Shape;27815;p36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6" name="Google Shape;27816;p36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7" name="Google Shape;27817;p36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8" name="Google Shape;27818;p36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9" name="Google Shape;27819;p36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0" name="Google Shape;27820;p36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1" name="Google Shape;27821;p36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2" name="Google Shape;27822;p36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3" name="Google Shape;27823;p36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4" name="Google Shape;27824;p36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5" name="Google Shape;27825;p36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6" name="Google Shape;27826;p36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7" name="Google Shape;27827;p36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8" name="Google Shape;27828;p36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9" name="Google Shape;27829;p36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0" name="Google Shape;27830;p36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1" name="Google Shape;27831;p36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2" name="Google Shape;27832;p36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3" name="Google Shape;27833;p36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4" name="Google Shape;27834;p36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5" name="Google Shape;27835;p36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6" name="Google Shape;27836;p36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7" name="Google Shape;27837;p36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8" name="Google Shape;27838;p36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9" name="Google Shape;27839;p36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0" name="Google Shape;27840;p36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1" name="Google Shape;27841;p36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2" name="Google Shape;27842;p36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3" name="Google Shape;27843;p36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4" name="Google Shape;27844;p36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5" name="Google Shape;27845;p36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6" name="Google Shape;27846;p36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7" name="Google Shape;27847;p36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8" name="Google Shape;27848;p36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9" name="Google Shape;27849;p36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0" name="Google Shape;27850;p36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1" name="Google Shape;27851;p36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2" name="Google Shape;27852;p36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3" name="Google Shape;27853;p36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4" name="Google Shape;27854;p36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5" name="Google Shape;27855;p36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6" name="Google Shape;27856;p36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7" name="Google Shape;27857;p36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8" name="Google Shape;27858;p36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9" name="Google Shape;27859;p36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0" name="Google Shape;27860;p36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1" name="Google Shape;27861;p36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2" name="Google Shape;27862;p36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3" name="Google Shape;27863;p36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4" name="Google Shape;27864;p36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5" name="Google Shape;27865;p36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6" name="Google Shape;27866;p36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7" name="Google Shape;27867;p36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8" name="Google Shape;27868;p36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9" name="Google Shape;27869;p36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0" name="Google Shape;27870;p36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1" name="Google Shape;27871;p36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2" name="Google Shape;27872;p36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3" name="Google Shape;27873;p36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4" name="Google Shape;27874;p36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5" name="Google Shape;27875;p36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6" name="Google Shape;27876;p36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7" name="Google Shape;27877;p36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8" name="Google Shape;27878;p36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9" name="Google Shape;27879;p36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0" name="Google Shape;27880;p36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1" name="Google Shape;27881;p36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2" name="Google Shape;27882;p36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3" name="Google Shape;27883;p36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4" name="Google Shape;27884;p36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5" name="Google Shape;27885;p36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6" name="Google Shape;27886;p36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7" name="Google Shape;27887;p36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8" name="Google Shape;27888;p36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9" name="Google Shape;27889;p36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0" name="Google Shape;27890;p36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1" name="Google Shape;27891;p36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2" name="Google Shape;27892;p36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3" name="Google Shape;27893;p36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4" name="Google Shape;27894;p36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5" name="Google Shape;27895;p36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6" name="Google Shape;27896;p36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7" name="Google Shape;27897;p36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8" name="Google Shape;27898;p36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9" name="Google Shape;27899;p36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0" name="Google Shape;27900;p36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1" name="Google Shape;27901;p36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2" name="Google Shape;27902;p36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3" name="Google Shape;27903;p36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4" name="Google Shape;27904;p36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5" name="Google Shape;27905;p36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6" name="Google Shape;27906;p36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7" name="Google Shape;27907;p36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8" name="Google Shape;27908;p36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9" name="Google Shape;27909;p36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0" name="Google Shape;27910;p36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1" name="Google Shape;27911;p36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2" name="Google Shape;27912;p36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3" name="Google Shape;27913;p36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4" name="Google Shape;27914;p36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5" name="Google Shape;27915;p36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6" name="Google Shape;27916;p36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7" name="Google Shape;27917;p36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8" name="Google Shape;27918;p36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9" name="Google Shape;27919;p36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0" name="Google Shape;27920;p36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1" name="Google Shape;27921;p36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2" name="Google Shape;27922;p36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3" name="Google Shape;27923;p36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4" name="Google Shape;27924;p36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5" name="Google Shape;27925;p36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6" name="Google Shape;27926;p36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7" name="Google Shape;27927;p36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8" name="Google Shape;27928;p36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9" name="Google Shape;27929;p36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0" name="Google Shape;27930;p36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1" name="Google Shape;27931;p36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2" name="Google Shape;27932;p36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3" name="Google Shape;27933;p36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4" name="Google Shape;27934;p36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5" name="Google Shape;27935;p36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6" name="Google Shape;27936;p36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7" name="Google Shape;27937;p36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8" name="Google Shape;27938;p36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9" name="Google Shape;27939;p36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0" name="Google Shape;27940;p36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1" name="Google Shape;27941;p36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2" name="Google Shape;27942;p36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3" name="Google Shape;27943;p36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4" name="Google Shape;27944;p36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5" name="Google Shape;27945;p36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6" name="Google Shape;27946;p36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7" name="Google Shape;27947;p36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8" name="Google Shape;27948;p36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9" name="Google Shape;27949;p36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0" name="Google Shape;27950;p36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1" name="Google Shape;27951;p36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2" name="Google Shape;27952;p36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3" name="Google Shape;27953;p36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4" name="Google Shape;27954;p36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5" name="Google Shape;27955;p36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6" name="Google Shape;27956;p36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7" name="Google Shape;27957;p36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8" name="Google Shape;27958;p36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9" name="Google Shape;27959;p36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0" name="Google Shape;27960;p36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1" name="Google Shape;27961;p36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2" name="Google Shape;27962;p36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3" name="Google Shape;27963;p36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4" name="Google Shape;27964;p36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5" name="Google Shape;27965;p36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6" name="Google Shape;27966;p36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7" name="Google Shape;27967;p36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8" name="Google Shape;27968;p36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9" name="Google Shape;27969;p36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0" name="Google Shape;27970;p36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1" name="Google Shape;27971;p36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2" name="Google Shape;27972;p36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3" name="Google Shape;27973;p36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4" name="Google Shape;27974;p36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5" name="Google Shape;27975;p36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6" name="Google Shape;27976;p36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7977" name="Google Shape;27977;p36"/>
          <p:cNvGrpSpPr/>
          <p:nvPr/>
        </p:nvGrpSpPr>
        <p:grpSpPr>
          <a:xfrm rot="5984661">
            <a:off x="-296721" y="-645265"/>
            <a:ext cx="2500393" cy="2717199"/>
            <a:chOff x="6472300" y="2976775"/>
            <a:chExt cx="683900" cy="743200"/>
          </a:xfrm>
        </p:grpSpPr>
        <p:sp>
          <p:nvSpPr>
            <p:cNvPr id="27978" name="Google Shape;27978;p36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9" name="Google Shape;27979;p36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0" name="Google Shape;27980;p36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1" name="Google Shape;27981;p36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2" name="Google Shape;27982;p36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3" name="Google Shape;27983;p36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4" name="Google Shape;27984;p36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5" name="Google Shape;27985;p36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6" name="Google Shape;27986;p36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7" name="Google Shape;27987;p36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8" name="Google Shape;27988;p36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9" name="Google Shape;27989;p36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0" name="Google Shape;27990;p36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1" name="Google Shape;27991;p36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2" name="Google Shape;27992;p36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3" name="Google Shape;27993;p36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4" name="Google Shape;27994;p36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5" name="Google Shape;27995;p36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6" name="Google Shape;27996;p36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7" name="Google Shape;27997;p36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8" name="Google Shape;27998;p36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9" name="Google Shape;27999;p36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0" name="Google Shape;28000;p36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1" name="Google Shape;28001;p36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2" name="Google Shape;28002;p36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3" name="Google Shape;28003;p36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4" name="Google Shape;28004;p36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5" name="Google Shape;28005;p36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6" name="Google Shape;28006;p36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7" name="Google Shape;28007;p36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8" name="Google Shape;28008;p36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9" name="Google Shape;28009;p36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0" name="Google Shape;28010;p36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1" name="Google Shape;28011;p36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2" name="Google Shape;28012;p36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3" name="Google Shape;28013;p36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4" name="Google Shape;28014;p36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5" name="Google Shape;28015;p36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6" name="Google Shape;28016;p36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7" name="Google Shape;28017;p36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8" name="Google Shape;28018;p36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9" name="Google Shape;28019;p36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0" name="Google Shape;28020;p36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1" name="Google Shape;28021;p36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2" name="Google Shape;28022;p36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3" name="Google Shape;28023;p36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4" name="Google Shape;28024;p36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5" name="Google Shape;28025;p36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6" name="Google Shape;28026;p36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7" name="Google Shape;28027;p36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8" name="Google Shape;28028;p36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9" name="Google Shape;28029;p36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0" name="Google Shape;28030;p36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1" name="Google Shape;28031;p36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2" name="Google Shape;28032;p36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3" name="Google Shape;28033;p36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4" name="Google Shape;28034;p36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5" name="Google Shape;28035;p36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6" name="Google Shape;28036;p36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7" name="Google Shape;28037;p36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8" name="Google Shape;28038;p36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9" name="Google Shape;28039;p36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0" name="Google Shape;28040;p36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1" name="Google Shape;28041;p36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2" name="Google Shape;28042;p36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3" name="Google Shape;28043;p36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4" name="Google Shape;28044;p36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5" name="Google Shape;28045;p36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6" name="Google Shape;28046;p36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7" name="Google Shape;28047;p36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8" name="Google Shape;28048;p36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9" name="Google Shape;28049;p36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0" name="Google Shape;28050;p36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1" name="Google Shape;28051;p36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2" name="Google Shape;28052;p36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3" name="Google Shape;28053;p36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4" name="Google Shape;28054;p36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5" name="Google Shape;28055;p36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6" name="Google Shape;28056;p36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7" name="Google Shape;28057;p36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8" name="Google Shape;28058;p36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9" name="Google Shape;28059;p36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0" name="Google Shape;28060;p36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1" name="Google Shape;28061;p36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2" name="Google Shape;28062;p36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3" name="Google Shape;28063;p36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4" name="Google Shape;28064;p36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5" name="Google Shape;28065;p36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6" name="Google Shape;28066;p36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7" name="Google Shape;28067;p36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8" name="Google Shape;28068;p36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9" name="Google Shape;28069;p36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0" name="Google Shape;28070;p36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1" name="Google Shape;28071;p36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2" name="Google Shape;28072;p36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3" name="Google Shape;28073;p36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4" name="Google Shape;28074;p36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5" name="Google Shape;28075;p36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6" name="Google Shape;28076;p36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7" name="Google Shape;28077;p36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8" name="Google Shape;28078;p36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9" name="Google Shape;28079;p36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0" name="Google Shape;28080;p36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1" name="Google Shape;28081;p36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2" name="Google Shape;28082;p36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3" name="Google Shape;28083;p36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4" name="Google Shape;28084;p36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5" name="Google Shape;28085;p36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6" name="Google Shape;28086;p36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7" name="Google Shape;28087;p36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8" name="Google Shape;28088;p36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9" name="Google Shape;28089;p36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0" name="Google Shape;28090;p36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1" name="Google Shape;28091;p36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2" name="Google Shape;28092;p36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3" name="Google Shape;28093;p36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4" name="Google Shape;28094;p36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5" name="Google Shape;28095;p36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6" name="Google Shape;28096;p36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7" name="Google Shape;28097;p36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8" name="Google Shape;28098;p36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9" name="Google Shape;28099;p36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0" name="Google Shape;28100;p36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1" name="Google Shape;28101;p36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2" name="Google Shape;28102;p36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3" name="Google Shape;28103;p36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4" name="Google Shape;28104;p36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5" name="Google Shape;28105;p36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6" name="Google Shape;28106;p36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7" name="Google Shape;28107;p36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8" name="Google Shape;28108;p36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9" name="Google Shape;28109;p36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0" name="Google Shape;28110;p36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1" name="Google Shape;28111;p36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2" name="Google Shape;28112;p36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3" name="Google Shape;28113;p36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4" name="Google Shape;28114;p36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5" name="Google Shape;28115;p36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6" name="Google Shape;28116;p36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7" name="Google Shape;28117;p36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8" name="Google Shape;28118;p36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9" name="Google Shape;28119;p36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0" name="Google Shape;28120;p36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1" name="Google Shape;28121;p36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2" name="Google Shape;28122;p36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3" name="Google Shape;28123;p36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4" name="Google Shape;28124;p36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5" name="Google Shape;28125;p36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6" name="Google Shape;28126;p36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7" name="Google Shape;28127;p36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8" name="Google Shape;28128;p36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9" name="Google Shape;28129;p36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0" name="Google Shape;28130;p36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1" name="Google Shape;28131;p36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2" name="Google Shape;28132;p36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3" name="Google Shape;28133;p36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4" name="Google Shape;28134;p36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5" name="Google Shape;28135;p36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6" name="Google Shape;28136;p36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7" name="Google Shape;28137;p36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8" name="Google Shape;28138;p36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9" name="Google Shape;28139;p36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0" name="Google Shape;28140;p36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1" name="Google Shape;28141;p36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2" name="Google Shape;28142;p36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3" name="Google Shape;28143;p36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4" name="Google Shape;28144;p36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5" name="Google Shape;28145;p36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6" name="Google Shape;28146;p36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7" name="Google Shape;28147;p36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8" name="Google Shape;28148;p36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9" name="Google Shape;28149;p36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0" name="Google Shape;28150;p36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1" name="Google Shape;28151;p36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2" name="Google Shape;28152;p36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3" name="Google Shape;28153;p36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4" name="Google Shape;28154;p36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5" name="Google Shape;28155;p36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6" name="Google Shape;28156;p36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7" name="Google Shape;28157;p36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8" name="Google Shape;28158;p36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9" name="Google Shape;28159;p36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0" name="Google Shape;28160;p36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1" name="Google Shape;28161;p36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2" name="Google Shape;28162;p36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3" name="Google Shape;28163;p36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4" name="Google Shape;28164;p36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5" name="Google Shape;28165;p36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6" name="Google Shape;28166;p36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7" name="Google Shape;28167;p36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8" name="Google Shape;28168;p36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9" name="Google Shape;28169;p36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0" name="Google Shape;28170;p36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1" name="Google Shape;28171;p36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2" name="Google Shape;28172;p36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3" name="Google Shape;28173;p36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4" name="Google Shape;28174;p36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5" name="Google Shape;28175;p36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6" name="Google Shape;28176;p36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7" name="Google Shape;28177;p36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8" name="Google Shape;28178;p36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9" name="Google Shape;28179;p36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0" name="Google Shape;28180;p36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1" name="Google Shape;28181;p36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2" name="Google Shape;28182;p36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3" name="Google Shape;28183;p36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4" name="Google Shape;28184;p36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5" name="Google Shape;28185;p36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6" name="Google Shape;28186;p36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7" name="Google Shape;28187;p36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8" name="Google Shape;28188;p36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9" name="Google Shape;28189;p36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0" name="Google Shape;28190;p36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1" name="Google Shape;28191;p36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2" name="Google Shape;28192;p36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3" name="Google Shape;28193;p36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4" name="Google Shape;28194;p36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5" name="Google Shape;28195;p36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6" name="Google Shape;28196;p36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7" name="Google Shape;28197;p36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8" name="Google Shape;28198;p36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9" name="Google Shape;28199;p36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0" name="Google Shape;28200;p36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1" name="Google Shape;28201;p36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2" name="Google Shape;28202;p36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3" name="Google Shape;28203;p36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4" name="Google Shape;28204;p36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5" name="Google Shape;28205;p36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06" name="Google Shape;28206;p36"/>
          <p:cNvGrpSpPr/>
          <p:nvPr/>
        </p:nvGrpSpPr>
        <p:grpSpPr>
          <a:xfrm rot="-5400120">
            <a:off x="10409910" y="4552593"/>
            <a:ext cx="2602012" cy="2827628"/>
            <a:chOff x="6472300" y="2976775"/>
            <a:chExt cx="683900" cy="743200"/>
          </a:xfrm>
        </p:grpSpPr>
        <p:sp>
          <p:nvSpPr>
            <p:cNvPr id="28207" name="Google Shape;28207;p36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8" name="Google Shape;28208;p36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9" name="Google Shape;28209;p36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0" name="Google Shape;28210;p36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1" name="Google Shape;28211;p36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2" name="Google Shape;28212;p36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3" name="Google Shape;28213;p36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4" name="Google Shape;28214;p36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5" name="Google Shape;28215;p36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6" name="Google Shape;28216;p36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7" name="Google Shape;28217;p36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8" name="Google Shape;28218;p36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9" name="Google Shape;28219;p36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0" name="Google Shape;28220;p36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1" name="Google Shape;28221;p36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2" name="Google Shape;28222;p36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3" name="Google Shape;28223;p36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4" name="Google Shape;28224;p36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5" name="Google Shape;28225;p36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6" name="Google Shape;28226;p36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7" name="Google Shape;28227;p36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8" name="Google Shape;28228;p36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9" name="Google Shape;28229;p36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0" name="Google Shape;28230;p36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1" name="Google Shape;28231;p36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2" name="Google Shape;28232;p36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3" name="Google Shape;28233;p36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4" name="Google Shape;28234;p36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5" name="Google Shape;28235;p36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6" name="Google Shape;28236;p36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7" name="Google Shape;28237;p36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8" name="Google Shape;28238;p36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9" name="Google Shape;28239;p36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0" name="Google Shape;28240;p36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1" name="Google Shape;28241;p36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2" name="Google Shape;28242;p36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3" name="Google Shape;28243;p36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4" name="Google Shape;28244;p36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5" name="Google Shape;28245;p36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6" name="Google Shape;28246;p36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7" name="Google Shape;28247;p36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8" name="Google Shape;28248;p36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9" name="Google Shape;28249;p36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0" name="Google Shape;28250;p36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1" name="Google Shape;28251;p36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2" name="Google Shape;28252;p36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3" name="Google Shape;28253;p36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4" name="Google Shape;28254;p36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5" name="Google Shape;28255;p36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6" name="Google Shape;28256;p36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7" name="Google Shape;28257;p36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8" name="Google Shape;28258;p36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9" name="Google Shape;28259;p36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0" name="Google Shape;28260;p36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1" name="Google Shape;28261;p36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2" name="Google Shape;28262;p36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3" name="Google Shape;28263;p36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4" name="Google Shape;28264;p36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5" name="Google Shape;28265;p36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6" name="Google Shape;28266;p36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7" name="Google Shape;28267;p36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8" name="Google Shape;28268;p36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9" name="Google Shape;28269;p36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0" name="Google Shape;28270;p36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1" name="Google Shape;28271;p36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2" name="Google Shape;28272;p36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3" name="Google Shape;28273;p36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4" name="Google Shape;28274;p36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5" name="Google Shape;28275;p36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6" name="Google Shape;28276;p36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7" name="Google Shape;28277;p36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8" name="Google Shape;28278;p36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9" name="Google Shape;28279;p36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0" name="Google Shape;28280;p36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1" name="Google Shape;28281;p36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2" name="Google Shape;28282;p36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3" name="Google Shape;28283;p36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4" name="Google Shape;28284;p36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5" name="Google Shape;28285;p36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6" name="Google Shape;28286;p36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7" name="Google Shape;28287;p36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8" name="Google Shape;28288;p36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9" name="Google Shape;28289;p36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0" name="Google Shape;28290;p36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1" name="Google Shape;28291;p36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2" name="Google Shape;28292;p36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3" name="Google Shape;28293;p36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4" name="Google Shape;28294;p36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5" name="Google Shape;28295;p36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6" name="Google Shape;28296;p36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7" name="Google Shape;28297;p36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8" name="Google Shape;28298;p36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9" name="Google Shape;28299;p36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0" name="Google Shape;28300;p36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1" name="Google Shape;28301;p36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2" name="Google Shape;28302;p36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3" name="Google Shape;28303;p36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4" name="Google Shape;28304;p36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5" name="Google Shape;28305;p36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6" name="Google Shape;28306;p36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7" name="Google Shape;28307;p36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8" name="Google Shape;28308;p36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9" name="Google Shape;28309;p36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0" name="Google Shape;28310;p36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1" name="Google Shape;28311;p36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2" name="Google Shape;28312;p36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3" name="Google Shape;28313;p36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4" name="Google Shape;28314;p36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5" name="Google Shape;28315;p36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6" name="Google Shape;28316;p36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7" name="Google Shape;28317;p36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8" name="Google Shape;28318;p36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9" name="Google Shape;28319;p36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0" name="Google Shape;28320;p36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1" name="Google Shape;28321;p36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2" name="Google Shape;28322;p36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3" name="Google Shape;28323;p36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4" name="Google Shape;28324;p36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5" name="Google Shape;28325;p36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6" name="Google Shape;28326;p36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7" name="Google Shape;28327;p36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8" name="Google Shape;28328;p36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9" name="Google Shape;28329;p36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0" name="Google Shape;28330;p36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1" name="Google Shape;28331;p36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2" name="Google Shape;28332;p36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3" name="Google Shape;28333;p36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4" name="Google Shape;28334;p36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5" name="Google Shape;28335;p36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6" name="Google Shape;28336;p36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7" name="Google Shape;28337;p36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8" name="Google Shape;28338;p36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9" name="Google Shape;28339;p36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0" name="Google Shape;28340;p36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1" name="Google Shape;28341;p36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2" name="Google Shape;28342;p36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3" name="Google Shape;28343;p36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4" name="Google Shape;28344;p36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5" name="Google Shape;28345;p36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6" name="Google Shape;28346;p36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7" name="Google Shape;28347;p36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8" name="Google Shape;28348;p36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9" name="Google Shape;28349;p36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0" name="Google Shape;28350;p36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1" name="Google Shape;28351;p36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2" name="Google Shape;28352;p36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3" name="Google Shape;28353;p36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4" name="Google Shape;28354;p36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5" name="Google Shape;28355;p36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6" name="Google Shape;28356;p36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7" name="Google Shape;28357;p36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8" name="Google Shape;28358;p36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9" name="Google Shape;28359;p36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0" name="Google Shape;28360;p36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1" name="Google Shape;28361;p36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2" name="Google Shape;28362;p36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3" name="Google Shape;28363;p36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4" name="Google Shape;28364;p36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5" name="Google Shape;28365;p36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6" name="Google Shape;28366;p36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7" name="Google Shape;28367;p36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8" name="Google Shape;28368;p36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9" name="Google Shape;28369;p36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0" name="Google Shape;28370;p36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1" name="Google Shape;28371;p36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2" name="Google Shape;28372;p36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3" name="Google Shape;28373;p36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4" name="Google Shape;28374;p36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5" name="Google Shape;28375;p36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6" name="Google Shape;28376;p36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7" name="Google Shape;28377;p36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8" name="Google Shape;28378;p36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9" name="Google Shape;28379;p36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0" name="Google Shape;28380;p36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1" name="Google Shape;28381;p36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2" name="Google Shape;28382;p36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3" name="Google Shape;28383;p36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4" name="Google Shape;28384;p36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5" name="Google Shape;28385;p36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6" name="Google Shape;28386;p36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7" name="Google Shape;28387;p36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8" name="Google Shape;28388;p36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9" name="Google Shape;28389;p36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0" name="Google Shape;28390;p36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1" name="Google Shape;28391;p36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2" name="Google Shape;28392;p36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3" name="Google Shape;28393;p36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4" name="Google Shape;28394;p36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5" name="Google Shape;28395;p36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6" name="Google Shape;28396;p36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7" name="Google Shape;28397;p36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8" name="Google Shape;28398;p36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9" name="Google Shape;28399;p36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0" name="Google Shape;28400;p36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1" name="Google Shape;28401;p36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2" name="Google Shape;28402;p36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3" name="Google Shape;28403;p36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4" name="Google Shape;28404;p36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5" name="Google Shape;28405;p36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6" name="Google Shape;28406;p36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7" name="Google Shape;28407;p36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8" name="Google Shape;28408;p36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9" name="Google Shape;28409;p36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0" name="Google Shape;28410;p36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1" name="Google Shape;28411;p36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2" name="Google Shape;28412;p36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3" name="Google Shape;28413;p36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4" name="Google Shape;28414;p36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5" name="Google Shape;28415;p36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6" name="Google Shape;28416;p36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7" name="Google Shape;28417;p36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8" name="Google Shape;28418;p36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9" name="Google Shape;28419;p36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0" name="Google Shape;28420;p36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1" name="Google Shape;28421;p36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2" name="Google Shape;28422;p36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3" name="Google Shape;28423;p36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4" name="Google Shape;28424;p36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5" name="Google Shape;28425;p36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6" name="Google Shape;28426;p36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7" name="Google Shape;28427;p36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8" name="Google Shape;28428;p36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9" name="Google Shape;28429;p36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0" name="Google Shape;28430;p36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1" name="Google Shape;28431;p36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2" name="Google Shape;28432;p36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3" name="Google Shape;28433;p36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4" name="Google Shape;28434;p36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48651727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8">
  <p:cSld name="Title and text 8">
    <p:spTree>
      <p:nvGrpSpPr>
        <p:cNvPr id="1" name="Shape 28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36" name="Google Shape;28436;p37"/>
          <p:cNvSpPr txBox="1">
            <a:spLocks noGrp="1"/>
          </p:cNvSpPr>
          <p:nvPr>
            <p:ph type="subTitle" idx="1"/>
          </p:nvPr>
        </p:nvSpPr>
        <p:spPr>
          <a:xfrm>
            <a:off x="6615567" y="3259200"/>
            <a:ext cx="4632000" cy="146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8437" name="Google Shape;28437;p37"/>
          <p:cNvSpPr txBox="1">
            <a:spLocks noGrp="1"/>
          </p:cNvSpPr>
          <p:nvPr>
            <p:ph type="title"/>
          </p:nvPr>
        </p:nvSpPr>
        <p:spPr>
          <a:xfrm>
            <a:off x="6615567" y="2289600"/>
            <a:ext cx="4632000" cy="10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28438" name="Google Shape;28438;p3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203208" y="-665067"/>
            <a:ext cx="10965347" cy="7758269"/>
          </a:xfrm>
          <a:prstGeom prst="rect">
            <a:avLst/>
          </a:prstGeom>
          <a:noFill/>
          <a:ln>
            <a:noFill/>
          </a:ln>
        </p:spPr>
      </p:pic>
      <p:pic>
        <p:nvPicPr>
          <p:cNvPr id="28439" name="Google Shape;28439;p3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1625592" y="-284067"/>
            <a:ext cx="10965347" cy="775826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440" name="Google Shape;28440;p37"/>
          <p:cNvGrpSpPr/>
          <p:nvPr/>
        </p:nvGrpSpPr>
        <p:grpSpPr>
          <a:xfrm rot="2503322">
            <a:off x="10806196" y="2163610"/>
            <a:ext cx="3633259" cy="3948293"/>
            <a:chOff x="6472300" y="2976775"/>
            <a:chExt cx="683900" cy="743200"/>
          </a:xfrm>
        </p:grpSpPr>
        <p:sp>
          <p:nvSpPr>
            <p:cNvPr id="28441" name="Google Shape;28441;p37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2" name="Google Shape;28442;p37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3" name="Google Shape;28443;p37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4" name="Google Shape;28444;p37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5" name="Google Shape;28445;p37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6" name="Google Shape;28446;p37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7" name="Google Shape;28447;p37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8" name="Google Shape;28448;p37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9" name="Google Shape;28449;p37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0" name="Google Shape;28450;p37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1" name="Google Shape;28451;p37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2" name="Google Shape;28452;p37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3" name="Google Shape;28453;p37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4" name="Google Shape;28454;p37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5" name="Google Shape;28455;p37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6" name="Google Shape;28456;p37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7" name="Google Shape;28457;p37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8" name="Google Shape;28458;p37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9" name="Google Shape;28459;p37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0" name="Google Shape;28460;p37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1" name="Google Shape;28461;p37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2" name="Google Shape;28462;p37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3" name="Google Shape;28463;p37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4" name="Google Shape;28464;p37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5" name="Google Shape;28465;p37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6" name="Google Shape;28466;p37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7" name="Google Shape;28467;p37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8" name="Google Shape;28468;p37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9" name="Google Shape;28469;p37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0" name="Google Shape;28470;p37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1" name="Google Shape;28471;p37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2" name="Google Shape;28472;p37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3" name="Google Shape;28473;p37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4" name="Google Shape;28474;p37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5" name="Google Shape;28475;p37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6" name="Google Shape;28476;p37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7" name="Google Shape;28477;p37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8" name="Google Shape;28478;p37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9" name="Google Shape;28479;p37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0" name="Google Shape;28480;p37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1" name="Google Shape;28481;p37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2" name="Google Shape;28482;p37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3" name="Google Shape;28483;p37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4" name="Google Shape;28484;p37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5" name="Google Shape;28485;p37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6" name="Google Shape;28486;p37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7" name="Google Shape;28487;p37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8" name="Google Shape;28488;p37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9" name="Google Shape;28489;p37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0" name="Google Shape;28490;p37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1" name="Google Shape;28491;p37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2" name="Google Shape;28492;p37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3" name="Google Shape;28493;p37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4" name="Google Shape;28494;p37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5" name="Google Shape;28495;p37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6" name="Google Shape;28496;p37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7" name="Google Shape;28497;p37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8" name="Google Shape;28498;p37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9" name="Google Shape;28499;p37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0" name="Google Shape;28500;p37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1" name="Google Shape;28501;p37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2" name="Google Shape;28502;p37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3" name="Google Shape;28503;p37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4" name="Google Shape;28504;p37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5" name="Google Shape;28505;p37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6" name="Google Shape;28506;p37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7" name="Google Shape;28507;p37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8" name="Google Shape;28508;p37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9" name="Google Shape;28509;p37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0" name="Google Shape;28510;p37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1" name="Google Shape;28511;p37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2" name="Google Shape;28512;p37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3" name="Google Shape;28513;p37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4" name="Google Shape;28514;p37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5" name="Google Shape;28515;p37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6" name="Google Shape;28516;p37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7" name="Google Shape;28517;p37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8" name="Google Shape;28518;p37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9" name="Google Shape;28519;p37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0" name="Google Shape;28520;p37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1" name="Google Shape;28521;p37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2" name="Google Shape;28522;p37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3" name="Google Shape;28523;p37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4" name="Google Shape;28524;p37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5" name="Google Shape;28525;p37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6" name="Google Shape;28526;p37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7" name="Google Shape;28527;p37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8" name="Google Shape;28528;p37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9" name="Google Shape;28529;p37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0" name="Google Shape;28530;p37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1" name="Google Shape;28531;p37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2" name="Google Shape;28532;p37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3" name="Google Shape;28533;p37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4" name="Google Shape;28534;p37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5" name="Google Shape;28535;p37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6" name="Google Shape;28536;p37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7" name="Google Shape;28537;p37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8" name="Google Shape;28538;p37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9" name="Google Shape;28539;p37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0" name="Google Shape;28540;p37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1" name="Google Shape;28541;p37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2" name="Google Shape;28542;p37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3" name="Google Shape;28543;p37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4" name="Google Shape;28544;p37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5" name="Google Shape;28545;p37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6" name="Google Shape;28546;p37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7" name="Google Shape;28547;p37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8" name="Google Shape;28548;p37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9" name="Google Shape;28549;p37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0" name="Google Shape;28550;p37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1" name="Google Shape;28551;p37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2" name="Google Shape;28552;p37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3" name="Google Shape;28553;p37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4" name="Google Shape;28554;p37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5" name="Google Shape;28555;p37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6" name="Google Shape;28556;p37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7" name="Google Shape;28557;p37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8" name="Google Shape;28558;p37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9" name="Google Shape;28559;p37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0" name="Google Shape;28560;p37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1" name="Google Shape;28561;p37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2" name="Google Shape;28562;p37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3" name="Google Shape;28563;p37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4" name="Google Shape;28564;p37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5" name="Google Shape;28565;p37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6" name="Google Shape;28566;p37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7" name="Google Shape;28567;p37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8" name="Google Shape;28568;p37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9" name="Google Shape;28569;p37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0" name="Google Shape;28570;p37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1" name="Google Shape;28571;p37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2" name="Google Shape;28572;p37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3" name="Google Shape;28573;p37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4" name="Google Shape;28574;p37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5" name="Google Shape;28575;p37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6" name="Google Shape;28576;p37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7" name="Google Shape;28577;p37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8" name="Google Shape;28578;p37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9" name="Google Shape;28579;p37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0" name="Google Shape;28580;p37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1" name="Google Shape;28581;p37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2" name="Google Shape;28582;p37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3" name="Google Shape;28583;p37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4" name="Google Shape;28584;p37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5" name="Google Shape;28585;p37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6" name="Google Shape;28586;p37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7" name="Google Shape;28587;p37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8" name="Google Shape;28588;p37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9" name="Google Shape;28589;p37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0" name="Google Shape;28590;p37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1" name="Google Shape;28591;p37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2" name="Google Shape;28592;p37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3" name="Google Shape;28593;p37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4" name="Google Shape;28594;p37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5" name="Google Shape;28595;p37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6" name="Google Shape;28596;p37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7" name="Google Shape;28597;p37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8" name="Google Shape;28598;p37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9" name="Google Shape;28599;p37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0" name="Google Shape;28600;p37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1" name="Google Shape;28601;p37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2" name="Google Shape;28602;p37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3" name="Google Shape;28603;p37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4" name="Google Shape;28604;p37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5" name="Google Shape;28605;p37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6" name="Google Shape;28606;p37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7" name="Google Shape;28607;p37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8" name="Google Shape;28608;p37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9" name="Google Shape;28609;p37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0" name="Google Shape;28610;p37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1" name="Google Shape;28611;p37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2" name="Google Shape;28612;p37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3" name="Google Shape;28613;p37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4" name="Google Shape;28614;p37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5" name="Google Shape;28615;p37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6" name="Google Shape;28616;p37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7" name="Google Shape;28617;p37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8" name="Google Shape;28618;p37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9" name="Google Shape;28619;p37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0" name="Google Shape;28620;p37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1" name="Google Shape;28621;p37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2" name="Google Shape;28622;p37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3" name="Google Shape;28623;p37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4" name="Google Shape;28624;p37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5" name="Google Shape;28625;p37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6" name="Google Shape;28626;p37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7" name="Google Shape;28627;p37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8" name="Google Shape;28628;p37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9" name="Google Shape;28629;p37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0" name="Google Shape;28630;p37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1" name="Google Shape;28631;p37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2" name="Google Shape;28632;p37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3" name="Google Shape;28633;p37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4" name="Google Shape;28634;p37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5" name="Google Shape;28635;p37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6" name="Google Shape;28636;p37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7" name="Google Shape;28637;p37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8" name="Google Shape;28638;p37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9" name="Google Shape;28639;p37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0" name="Google Shape;28640;p37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1" name="Google Shape;28641;p37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2" name="Google Shape;28642;p37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3" name="Google Shape;28643;p37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4" name="Google Shape;28644;p37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5" name="Google Shape;28645;p37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6" name="Google Shape;28646;p37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7" name="Google Shape;28647;p37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8" name="Google Shape;28648;p37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9" name="Google Shape;28649;p37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0" name="Google Shape;28650;p37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1" name="Google Shape;28651;p37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2" name="Google Shape;28652;p37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3" name="Google Shape;28653;p37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4" name="Google Shape;28654;p37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5" name="Google Shape;28655;p37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6" name="Google Shape;28656;p37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7" name="Google Shape;28657;p37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8" name="Google Shape;28658;p37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9" name="Google Shape;28659;p37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0" name="Google Shape;28660;p37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1" name="Google Shape;28661;p37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2" name="Google Shape;28662;p37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3" name="Google Shape;28663;p37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4" name="Google Shape;28664;p37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5" name="Google Shape;28665;p37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6" name="Google Shape;28666;p37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7" name="Google Shape;28667;p37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8" name="Google Shape;28668;p37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669" name="Google Shape;28669;p37"/>
          <p:cNvGrpSpPr/>
          <p:nvPr/>
        </p:nvGrpSpPr>
        <p:grpSpPr>
          <a:xfrm rot="4680660">
            <a:off x="-786297" y="799934"/>
            <a:ext cx="3191388" cy="3468108"/>
            <a:chOff x="6472300" y="2976775"/>
            <a:chExt cx="683900" cy="743200"/>
          </a:xfrm>
        </p:grpSpPr>
        <p:sp>
          <p:nvSpPr>
            <p:cNvPr id="28670" name="Google Shape;28670;p37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1" name="Google Shape;28671;p37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2" name="Google Shape;28672;p37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3" name="Google Shape;28673;p37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4" name="Google Shape;28674;p37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5" name="Google Shape;28675;p37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6" name="Google Shape;28676;p37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7" name="Google Shape;28677;p37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8" name="Google Shape;28678;p37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9" name="Google Shape;28679;p37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0" name="Google Shape;28680;p37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1" name="Google Shape;28681;p37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2" name="Google Shape;28682;p37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3" name="Google Shape;28683;p37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4" name="Google Shape;28684;p37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5" name="Google Shape;28685;p37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6" name="Google Shape;28686;p37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7" name="Google Shape;28687;p37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8" name="Google Shape;28688;p37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9" name="Google Shape;28689;p37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0" name="Google Shape;28690;p37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1" name="Google Shape;28691;p37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2" name="Google Shape;28692;p37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3" name="Google Shape;28693;p37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4" name="Google Shape;28694;p37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5" name="Google Shape;28695;p37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6" name="Google Shape;28696;p37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7" name="Google Shape;28697;p37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8" name="Google Shape;28698;p37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9" name="Google Shape;28699;p37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0" name="Google Shape;28700;p37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1" name="Google Shape;28701;p37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2" name="Google Shape;28702;p37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3" name="Google Shape;28703;p37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4" name="Google Shape;28704;p37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5" name="Google Shape;28705;p37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6" name="Google Shape;28706;p37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7" name="Google Shape;28707;p37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8" name="Google Shape;28708;p37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9" name="Google Shape;28709;p37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0" name="Google Shape;28710;p37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1" name="Google Shape;28711;p37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2" name="Google Shape;28712;p37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3" name="Google Shape;28713;p37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4" name="Google Shape;28714;p37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5" name="Google Shape;28715;p37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6" name="Google Shape;28716;p37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7" name="Google Shape;28717;p37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8" name="Google Shape;28718;p37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9" name="Google Shape;28719;p37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0" name="Google Shape;28720;p37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1" name="Google Shape;28721;p37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2" name="Google Shape;28722;p37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3" name="Google Shape;28723;p37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4" name="Google Shape;28724;p37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5" name="Google Shape;28725;p37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6" name="Google Shape;28726;p37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7" name="Google Shape;28727;p37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8" name="Google Shape;28728;p37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9" name="Google Shape;28729;p37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0" name="Google Shape;28730;p37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1" name="Google Shape;28731;p37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2" name="Google Shape;28732;p37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3" name="Google Shape;28733;p37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4" name="Google Shape;28734;p37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5" name="Google Shape;28735;p37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6" name="Google Shape;28736;p37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7" name="Google Shape;28737;p37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8" name="Google Shape;28738;p37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9" name="Google Shape;28739;p37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0" name="Google Shape;28740;p37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1" name="Google Shape;28741;p37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2" name="Google Shape;28742;p37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3" name="Google Shape;28743;p37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4" name="Google Shape;28744;p37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5" name="Google Shape;28745;p37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6" name="Google Shape;28746;p37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7" name="Google Shape;28747;p37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8" name="Google Shape;28748;p37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9" name="Google Shape;28749;p37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0" name="Google Shape;28750;p37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1" name="Google Shape;28751;p37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2" name="Google Shape;28752;p37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3" name="Google Shape;28753;p37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4" name="Google Shape;28754;p37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5" name="Google Shape;28755;p37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6" name="Google Shape;28756;p37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7" name="Google Shape;28757;p37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8" name="Google Shape;28758;p37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9" name="Google Shape;28759;p37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0" name="Google Shape;28760;p37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1" name="Google Shape;28761;p37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2" name="Google Shape;28762;p37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3" name="Google Shape;28763;p37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4" name="Google Shape;28764;p37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5" name="Google Shape;28765;p37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6" name="Google Shape;28766;p37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7" name="Google Shape;28767;p37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8" name="Google Shape;28768;p37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9" name="Google Shape;28769;p37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0" name="Google Shape;28770;p37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1" name="Google Shape;28771;p37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2" name="Google Shape;28772;p37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3" name="Google Shape;28773;p37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4" name="Google Shape;28774;p37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5" name="Google Shape;28775;p37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6" name="Google Shape;28776;p37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7" name="Google Shape;28777;p37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8" name="Google Shape;28778;p37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9" name="Google Shape;28779;p37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0" name="Google Shape;28780;p37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1" name="Google Shape;28781;p37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2" name="Google Shape;28782;p37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3" name="Google Shape;28783;p37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4" name="Google Shape;28784;p37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5" name="Google Shape;28785;p37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6" name="Google Shape;28786;p37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7" name="Google Shape;28787;p37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8" name="Google Shape;28788;p37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9" name="Google Shape;28789;p37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0" name="Google Shape;28790;p37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1" name="Google Shape;28791;p37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2" name="Google Shape;28792;p37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3" name="Google Shape;28793;p37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4" name="Google Shape;28794;p37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5" name="Google Shape;28795;p37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6" name="Google Shape;28796;p37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7" name="Google Shape;28797;p37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8" name="Google Shape;28798;p37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9" name="Google Shape;28799;p37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0" name="Google Shape;28800;p37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1" name="Google Shape;28801;p37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2" name="Google Shape;28802;p37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3" name="Google Shape;28803;p37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4" name="Google Shape;28804;p37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5" name="Google Shape;28805;p37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6" name="Google Shape;28806;p37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7" name="Google Shape;28807;p37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8" name="Google Shape;28808;p37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9" name="Google Shape;28809;p37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0" name="Google Shape;28810;p37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1" name="Google Shape;28811;p37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2" name="Google Shape;28812;p37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3" name="Google Shape;28813;p37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4" name="Google Shape;28814;p37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5" name="Google Shape;28815;p37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6" name="Google Shape;28816;p37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7" name="Google Shape;28817;p37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8" name="Google Shape;28818;p37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9" name="Google Shape;28819;p37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0" name="Google Shape;28820;p37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1" name="Google Shape;28821;p37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2" name="Google Shape;28822;p37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3" name="Google Shape;28823;p37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4" name="Google Shape;28824;p37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5" name="Google Shape;28825;p37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6" name="Google Shape;28826;p37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7" name="Google Shape;28827;p37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8" name="Google Shape;28828;p37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9" name="Google Shape;28829;p37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0" name="Google Shape;28830;p37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1" name="Google Shape;28831;p37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2" name="Google Shape;28832;p37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3" name="Google Shape;28833;p37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4" name="Google Shape;28834;p37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5" name="Google Shape;28835;p37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6" name="Google Shape;28836;p37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7" name="Google Shape;28837;p37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8" name="Google Shape;28838;p37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9" name="Google Shape;28839;p37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0" name="Google Shape;28840;p37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1" name="Google Shape;28841;p37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2" name="Google Shape;28842;p37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3" name="Google Shape;28843;p37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4" name="Google Shape;28844;p37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5" name="Google Shape;28845;p37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6" name="Google Shape;28846;p37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7" name="Google Shape;28847;p37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8" name="Google Shape;28848;p37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9" name="Google Shape;28849;p37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0" name="Google Shape;28850;p37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1" name="Google Shape;28851;p37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2" name="Google Shape;28852;p37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3" name="Google Shape;28853;p37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4" name="Google Shape;28854;p37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5" name="Google Shape;28855;p37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6" name="Google Shape;28856;p37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7" name="Google Shape;28857;p37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8" name="Google Shape;28858;p37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9" name="Google Shape;28859;p37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0" name="Google Shape;28860;p37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1" name="Google Shape;28861;p37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2" name="Google Shape;28862;p37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3" name="Google Shape;28863;p37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4" name="Google Shape;28864;p37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5" name="Google Shape;28865;p37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6" name="Google Shape;28866;p37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7" name="Google Shape;28867;p37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8" name="Google Shape;28868;p37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9" name="Google Shape;28869;p37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0" name="Google Shape;28870;p37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1" name="Google Shape;28871;p37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2" name="Google Shape;28872;p37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3" name="Google Shape;28873;p37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4" name="Google Shape;28874;p37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5" name="Google Shape;28875;p37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6" name="Google Shape;28876;p37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7" name="Google Shape;28877;p37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8" name="Google Shape;28878;p37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9" name="Google Shape;28879;p37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0" name="Google Shape;28880;p37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1" name="Google Shape;28881;p37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2" name="Google Shape;28882;p37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3" name="Google Shape;28883;p37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4" name="Google Shape;28884;p37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5" name="Google Shape;28885;p37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6" name="Google Shape;28886;p37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7" name="Google Shape;28887;p37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8" name="Google Shape;28888;p37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9" name="Google Shape;28889;p37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0" name="Google Shape;28890;p37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1" name="Google Shape;28891;p37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2" name="Google Shape;28892;p37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3" name="Google Shape;28893;p37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4" name="Google Shape;28894;p37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5" name="Google Shape;28895;p37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6" name="Google Shape;28896;p37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7" name="Google Shape;28897;p37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898" name="Google Shape;28898;p37"/>
          <p:cNvGrpSpPr/>
          <p:nvPr/>
        </p:nvGrpSpPr>
        <p:grpSpPr>
          <a:xfrm rot="5984661">
            <a:off x="-296721" y="-645265"/>
            <a:ext cx="2500393" cy="2717199"/>
            <a:chOff x="6472300" y="2976775"/>
            <a:chExt cx="683900" cy="743200"/>
          </a:xfrm>
        </p:grpSpPr>
        <p:sp>
          <p:nvSpPr>
            <p:cNvPr id="28899" name="Google Shape;28899;p37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0" name="Google Shape;28900;p37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1" name="Google Shape;28901;p37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2" name="Google Shape;28902;p37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3" name="Google Shape;28903;p37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4" name="Google Shape;28904;p37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5" name="Google Shape;28905;p37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6" name="Google Shape;28906;p37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7" name="Google Shape;28907;p37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8" name="Google Shape;28908;p37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9" name="Google Shape;28909;p37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0" name="Google Shape;28910;p37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1" name="Google Shape;28911;p37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2" name="Google Shape;28912;p37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3" name="Google Shape;28913;p37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4" name="Google Shape;28914;p37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5" name="Google Shape;28915;p37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6" name="Google Shape;28916;p37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7" name="Google Shape;28917;p37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8" name="Google Shape;28918;p37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9" name="Google Shape;28919;p37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0" name="Google Shape;28920;p37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1" name="Google Shape;28921;p37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2" name="Google Shape;28922;p37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3" name="Google Shape;28923;p37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4" name="Google Shape;28924;p37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5" name="Google Shape;28925;p37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6" name="Google Shape;28926;p37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7" name="Google Shape;28927;p37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8" name="Google Shape;28928;p37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9" name="Google Shape;28929;p37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0" name="Google Shape;28930;p37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1" name="Google Shape;28931;p37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2" name="Google Shape;28932;p37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3" name="Google Shape;28933;p37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4" name="Google Shape;28934;p37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5" name="Google Shape;28935;p37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6" name="Google Shape;28936;p37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7" name="Google Shape;28937;p37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8" name="Google Shape;28938;p37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9" name="Google Shape;28939;p37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0" name="Google Shape;28940;p37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1" name="Google Shape;28941;p37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2" name="Google Shape;28942;p37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3" name="Google Shape;28943;p37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4" name="Google Shape;28944;p37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5" name="Google Shape;28945;p37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6" name="Google Shape;28946;p37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7" name="Google Shape;28947;p37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8" name="Google Shape;28948;p37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9" name="Google Shape;28949;p37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0" name="Google Shape;28950;p37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1" name="Google Shape;28951;p37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2" name="Google Shape;28952;p37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3" name="Google Shape;28953;p37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4" name="Google Shape;28954;p37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5" name="Google Shape;28955;p37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6" name="Google Shape;28956;p37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7" name="Google Shape;28957;p37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8" name="Google Shape;28958;p37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9" name="Google Shape;28959;p37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0" name="Google Shape;28960;p37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1" name="Google Shape;28961;p37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2" name="Google Shape;28962;p37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3" name="Google Shape;28963;p37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4" name="Google Shape;28964;p37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5" name="Google Shape;28965;p37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6" name="Google Shape;28966;p37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7" name="Google Shape;28967;p37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8" name="Google Shape;28968;p37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9" name="Google Shape;28969;p37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0" name="Google Shape;28970;p37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1" name="Google Shape;28971;p37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2" name="Google Shape;28972;p37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3" name="Google Shape;28973;p37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4" name="Google Shape;28974;p37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5" name="Google Shape;28975;p37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6" name="Google Shape;28976;p37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7" name="Google Shape;28977;p37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8" name="Google Shape;28978;p37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9" name="Google Shape;28979;p37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0" name="Google Shape;28980;p37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1" name="Google Shape;28981;p37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2" name="Google Shape;28982;p37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3" name="Google Shape;28983;p37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4" name="Google Shape;28984;p37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5" name="Google Shape;28985;p37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6" name="Google Shape;28986;p37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7" name="Google Shape;28987;p37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8" name="Google Shape;28988;p37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9" name="Google Shape;28989;p37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0" name="Google Shape;28990;p37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1" name="Google Shape;28991;p37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2" name="Google Shape;28992;p37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3" name="Google Shape;28993;p37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4" name="Google Shape;28994;p37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5" name="Google Shape;28995;p37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6" name="Google Shape;28996;p37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7" name="Google Shape;28997;p37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8" name="Google Shape;28998;p37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9" name="Google Shape;28999;p37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0" name="Google Shape;29000;p37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1" name="Google Shape;29001;p37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2" name="Google Shape;29002;p37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3" name="Google Shape;29003;p37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4" name="Google Shape;29004;p37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5" name="Google Shape;29005;p37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6" name="Google Shape;29006;p37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7" name="Google Shape;29007;p37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8" name="Google Shape;29008;p37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9" name="Google Shape;29009;p37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0" name="Google Shape;29010;p37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1" name="Google Shape;29011;p37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2" name="Google Shape;29012;p37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3" name="Google Shape;29013;p37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4" name="Google Shape;29014;p37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5" name="Google Shape;29015;p37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6" name="Google Shape;29016;p37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7" name="Google Shape;29017;p37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8" name="Google Shape;29018;p37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9" name="Google Shape;29019;p37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0" name="Google Shape;29020;p37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1" name="Google Shape;29021;p37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2" name="Google Shape;29022;p37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3" name="Google Shape;29023;p37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4" name="Google Shape;29024;p37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5" name="Google Shape;29025;p37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6" name="Google Shape;29026;p37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7" name="Google Shape;29027;p37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8" name="Google Shape;29028;p37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9" name="Google Shape;29029;p37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0" name="Google Shape;29030;p37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1" name="Google Shape;29031;p37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2" name="Google Shape;29032;p37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3" name="Google Shape;29033;p37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4" name="Google Shape;29034;p37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5" name="Google Shape;29035;p37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6" name="Google Shape;29036;p37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7" name="Google Shape;29037;p37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8" name="Google Shape;29038;p37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9" name="Google Shape;29039;p37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0" name="Google Shape;29040;p37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1" name="Google Shape;29041;p37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2" name="Google Shape;29042;p37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3" name="Google Shape;29043;p37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4" name="Google Shape;29044;p37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5" name="Google Shape;29045;p37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6" name="Google Shape;29046;p37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7" name="Google Shape;29047;p37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8" name="Google Shape;29048;p37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9" name="Google Shape;29049;p37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0" name="Google Shape;29050;p37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1" name="Google Shape;29051;p37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2" name="Google Shape;29052;p37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3" name="Google Shape;29053;p37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4" name="Google Shape;29054;p37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5" name="Google Shape;29055;p37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6" name="Google Shape;29056;p37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7" name="Google Shape;29057;p37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8" name="Google Shape;29058;p37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9" name="Google Shape;29059;p37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0" name="Google Shape;29060;p37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1" name="Google Shape;29061;p37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2" name="Google Shape;29062;p37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3" name="Google Shape;29063;p37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4" name="Google Shape;29064;p37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5" name="Google Shape;29065;p37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6" name="Google Shape;29066;p37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7" name="Google Shape;29067;p37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8" name="Google Shape;29068;p37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9" name="Google Shape;29069;p37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0" name="Google Shape;29070;p37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1" name="Google Shape;29071;p37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2" name="Google Shape;29072;p37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3" name="Google Shape;29073;p37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4" name="Google Shape;29074;p37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5" name="Google Shape;29075;p37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6" name="Google Shape;29076;p37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7" name="Google Shape;29077;p37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8" name="Google Shape;29078;p37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9" name="Google Shape;29079;p37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0" name="Google Shape;29080;p37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1" name="Google Shape;29081;p37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2" name="Google Shape;29082;p37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3" name="Google Shape;29083;p37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4" name="Google Shape;29084;p37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5" name="Google Shape;29085;p37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6" name="Google Shape;29086;p37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7" name="Google Shape;29087;p37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8" name="Google Shape;29088;p37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9" name="Google Shape;29089;p37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0" name="Google Shape;29090;p37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1" name="Google Shape;29091;p37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2" name="Google Shape;29092;p37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3" name="Google Shape;29093;p37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4" name="Google Shape;29094;p37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5" name="Google Shape;29095;p37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6" name="Google Shape;29096;p37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7" name="Google Shape;29097;p37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8" name="Google Shape;29098;p37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9" name="Google Shape;29099;p37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0" name="Google Shape;29100;p37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1" name="Google Shape;29101;p37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2" name="Google Shape;29102;p37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3" name="Google Shape;29103;p37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4" name="Google Shape;29104;p37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5" name="Google Shape;29105;p37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6" name="Google Shape;29106;p37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7" name="Google Shape;29107;p37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8" name="Google Shape;29108;p37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9" name="Google Shape;29109;p37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0" name="Google Shape;29110;p37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1" name="Google Shape;29111;p37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2" name="Google Shape;29112;p37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3" name="Google Shape;29113;p37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4" name="Google Shape;29114;p37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5" name="Google Shape;29115;p37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6" name="Google Shape;29116;p37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7" name="Google Shape;29117;p37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8" name="Google Shape;29118;p37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9" name="Google Shape;29119;p37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0" name="Google Shape;29120;p37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1" name="Google Shape;29121;p37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2" name="Google Shape;29122;p37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3" name="Google Shape;29123;p37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4" name="Google Shape;29124;p37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5" name="Google Shape;29125;p37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6" name="Google Shape;29126;p37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127" name="Google Shape;29127;p37"/>
          <p:cNvGrpSpPr/>
          <p:nvPr/>
        </p:nvGrpSpPr>
        <p:grpSpPr>
          <a:xfrm rot="-5400120">
            <a:off x="10409910" y="4552593"/>
            <a:ext cx="2602012" cy="2827628"/>
            <a:chOff x="6472300" y="2976775"/>
            <a:chExt cx="683900" cy="743200"/>
          </a:xfrm>
        </p:grpSpPr>
        <p:sp>
          <p:nvSpPr>
            <p:cNvPr id="29128" name="Google Shape;29128;p37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9" name="Google Shape;29129;p37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0" name="Google Shape;29130;p37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1" name="Google Shape;29131;p37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2" name="Google Shape;29132;p37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3" name="Google Shape;29133;p37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4" name="Google Shape;29134;p37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5" name="Google Shape;29135;p37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6" name="Google Shape;29136;p37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7" name="Google Shape;29137;p37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8" name="Google Shape;29138;p37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9" name="Google Shape;29139;p37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0" name="Google Shape;29140;p37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1" name="Google Shape;29141;p37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2" name="Google Shape;29142;p37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3" name="Google Shape;29143;p37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4" name="Google Shape;29144;p37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5" name="Google Shape;29145;p37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6" name="Google Shape;29146;p37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7" name="Google Shape;29147;p37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8" name="Google Shape;29148;p37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9" name="Google Shape;29149;p37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0" name="Google Shape;29150;p37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1" name="Google Shape;29151;p37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2" name="Google Shape;29152;p37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3" name="Google Shape;29153;p37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4" name="Google Shape;29154;p37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5" name="Google Shape;29155;p37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6" name="Google Shape;29156;p37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7" name="Google Shape;29157;p37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8" name="Google Shape;29158;p37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9" name="Google Shape;29159;p37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0" name="Google Shape;29160;p37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1" name="Google Shape;29161;p37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2" name="Google Shape;29162;p37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3" name="Google Shape;29163;p37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4" name="Google Shape;29164;p37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5" name="Google Shape;29165;p37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6" name="Google Shape;29166;p37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7" name="Google Shape;29167;p37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8" name="Google Shape;29168;p37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9" name="Google Shape;29169;p37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0" name="Google Shape;29170;p37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1" name="Google Shape;29171;p37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2" name="Google Shape;29172;p37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3" name="Google Shape;29173;p37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4" name="Google Shape;29174;p37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5" name="Google Shape;29175;p37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6" name="Google Shape;29176;p37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7" name="Google Shape;29177;p37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8" name="Google Shape;29178;p37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9" name="Google Shape;29179;p37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0" name="Google Shape;29180;p37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1" name="Google Shape;29181;p37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2" name="Google Shape;29182;p37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3" name="Google Shape;29183;p37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4" name="Google Shape;29184;p37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5" name="Google Shape;29185;p37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6" name="Google Shape;29186;p37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7" name="Google Shape;29187;p37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8" name="Google Shape;29188;p37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9" name="Google Shape;29189;p37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0" name="Google Shape;29190;p37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1" name="Google Shape;29191;p37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2" name="Google Shape;29192;p37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3" name="Google Shape;29193;p37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4" name="Google Shape;29194;p37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5" name="Google Shape;29195;p37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6" name="Google Shape;29196;p37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7" name="Google Shape;29197;p37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8" name="Google Shape;29198;p37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9" name="Google Shape;29199;p37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0" name="Google Shape;29200;p37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1" name="Google Shape;29201;p37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2" name="Google Shape;29202;p37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3" name="Google Shape;29203;p37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4" name="Google Shape;29204;p37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5" name="Google Shape;29205;p37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6" name="Google Shape;29206;p37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7" name="Google Shape;29207;p37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8" name="Google Shape;29208;p37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9" name="Google Shape;29209;p37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10" name="Google Shape;29210;p37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11" name="Google Shape;29211;p37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12" name="Google Shape;29212;p37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13" name="Google Shape;29213;p37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14" name="Google Shape;29214;p37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15" name="Google Shape;29215;p37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16" name="Google Shape;29216;p37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17" name="Google Shape;29217;p37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18" name="Google Shape;29218;p37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19" name="Google Shape;29219;p37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20" name="Google Shape;29220;p37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21" name="Google Shape;29221;p37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22" name="Google Shape;29222;p37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23" name="Google Shape;29223;p37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24" name="Google Shape;29224;p37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25" name="Google Shape;29225;p37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26" name="Google Shape;29226;p37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27" name="Google Shape;29227;p37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28" name="Google Shape;29228;p37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29" name="Google Shape;29229;p37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0" name="Google Shape;29230;p37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1" name="Google Shape;29231;p37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2" name="Google Shape;29232;p37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3" name="Google Shape;29233;p37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4" name="Google Shape;29234;p37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5" name="Google Shape;29235;p37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6" name="Google Shape;29236;p37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7" name="Google Shape;29237;p37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8" name="Google Shape;29238;p37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9" name="Google Shape;29239;p37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0" name="Google Shape;29240;p37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1" name="Google Shape;29241;p37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2" name="Google Shape;29242;p37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3" name="Google Shape;29243;p37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4" name="Google Shape;29244;p37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5" name="Google Shape;29245;p37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6" name="Google Shape;29246;p37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7" name="Google Shape;29247;p37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8" name="Google Shape;29248;p37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9" name="Google Shape;29249;p37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50" name="Google Shape;29250;p37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51" name="Google Shape;29251;p37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52" name="Google Shape;29252;p37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53" name="Google Shape;29253;p37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54" name="Google Shape;29254;p37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55" name="Google Shape;29255;p37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56" name="Google Shape;29256;p37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57" name="Google Shape;29257;p37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58" name="Google Shape;29258;p37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59" name="Google Shape;29259;p37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60" name="Google Shape;29260;p37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61" name="Google Shape;29261;p37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62" name="Google Shape;29262;p37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63" name="Google Shape;29263;p37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64" name="Google Shape;29264;p37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65" name="Google Shape;29265;p37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66" name="Google Shape;29266;p37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67" name="Google Shape;29267;p37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68" name="Google Shape;29268;p37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69" name="Google Shape;29269;p37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70" name="Google Shape;29270;p37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71" name="Google Shape;29271;p37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72" name="Google Shape;29272;p37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73" name="Google Shape;29273;p37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74" name="Google Shape;29274;p37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75" name="Google Shape;29275;p37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76" name="Google Shape;29276;p37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77" name="Google Shape;29277;p37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78" name="Google Shape;29278;p37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79" name="Google Shape;29279;p37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80" name="Google Shape;29280;p37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81" name="Google Shape;29281;p37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82" name="Google Shape;29282;p37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83" name="Google Shape;29283;p37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84" name="Google Shape;29284;p37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85" name="Google Shape;29285;p37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86" name="Google Shape;29286;p37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87" name="Google Shape;29287;p37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88" name="Google Shape;29288;p37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89" name="Google Shape;29289;p37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0" name="Google Shape;29290;p37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1" name="Google Shape;29291;p37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2" name="Google Shape;29292;p37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3" name="Google Shape;29293;p37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4" name="Google Shape;29294;p37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5" name="Google Shape;29295;p37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6" name="Google Shape;29296;p37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7" name="Google Shape;29297;p37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8" name="Google Shape;29298;p37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9" name="Google Shape;29299;p37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00" name="Google Shape;29300;p37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01" name="Google Shape;29301;p37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02" name="Google Shape;29302;p37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03" name="Google Shape;29303;p37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04" name="Google Shape;29304;p37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05" name="Google Shape;29305;p37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06" name="Google Shape;29306;p37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07" name="Google Shape;29307;p37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08" name="Google Shape;29308;p37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09" name="Google Shape;29309;p37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10" name="Google Shape;29310;p37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11" name="Google Shape;29311;p37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12" name="Google Shape;29312;p37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13" name="Google Shape;29313;p37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14" name="Google Shape;29314;p37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15" name="Google Shape;29315;p37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16" name="Google Shape;29316;p37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17" name="Google Shape;29317;p37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18" name="Google Shape;29318;p37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19" name="Google Shape;29319;p37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20" name="Google Shape;29320;p37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21" name="Google Shape;29321;p37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22" name="Google Shape;29322;p37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23" name="Google Shape;29323;p37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24" name="Google Shape;29324;p37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25" name="Google Shape;29325;p37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26" name="Google Shape;29326;p37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27" name="Google Shape;29327;p37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28" name="Google Shape;29328;p37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29" name="Google Shape;29329;p37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30" name="Google Shape;29330;p37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31" name="Google Shape;29331;p37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32" name="Google Shape;29332;p37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33" name="Google Shape;29333;p37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34" name="Google Shape;29334;p37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35" name="Google Shape;29335;p37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36" name="Google Shape;29336;p37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37" name="Google Shape;29337;p37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38" name="Google Shape;29338;p37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39" name="Google Shape;29339;p37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40" name="Google Shape;29340;p37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41" name="Google Shape;29341;p37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42" name="Google Shape;29342;p37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43" name="Google Shape;29343;p37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44" name="Google Shape;29344;p37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45" name="Google Shape;29345;p37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46" name="Google Shape;29346;p37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47" name="Google Shape;29347;p37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48" name="Google Shape;29348;p37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49" name="Google Shape;29349;p37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50" name="Google Shape;29350;p37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51" name="Google Shape;29351;p37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52" name="Google Shape;29352;p37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53" name="Google Shape;29353;p37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54" name="Google Shape;29354;p37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55" name="Google Shape;29355;p37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0871874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AD57A971-6F4F-A558-FD4A-1A8D22E2C8F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F51AA7-65CC-48C6-8CA8-5D8081237790}" type="datetimeFigureOut">
              <a:rPr lang="fa-IR" smtClean="0"/>
              <a:t>20/02/1445</a:t>
            </a:fld>
            <a:endParaRPr lang="fa-IR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3951AC2-A451-69E7-DFC3-0E3318C016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C9103FA-0093-54EA-D937-0DD559E0D3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D154D5-CDE0-4D0A-B0A5-B38F42349F99}" type="slidenum">
              <a:rPr lang="fa-IR" smtClean="0"/>
              <a:t>‹#›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410099385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9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357" name="Google Shape;29357;p3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29133" y="304801"/>
            <a:ext cx="9692937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29358" name="Google Shape;29358;p3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77797" y="-1277066"/>
            <a:ext cx="969846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29359" name="Google Shape;29359;p38"/>
          <p:cNvSpPr txBox="1">
            <a:spLocks noGrp="1"/>
          </p:cNvSpPr>
          <p:nvPr>
            <p:ph type="title"/>
          </p:nvPr>
        </p:nvSpPr>
        <p:spPr>
          <a:xfrm>
            <a:off x="1011936" y="3947517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9360" name="Google Shape;29360;p38"/>
          <p:cNvSpPr txBox="1">
            <a:spLocks noGrp="1"/>
          </p:cNvSpPr>
          <p:nvPr>
            <p:ph type="subTitle" idx="1"/>
          </p:nvPr>
        </p:nvSpPr>
        <p:spPr>
          <a:xfrm>
            <a:off x="1011936" y="4730072"/>
            <a:ext cx="3115200" cy="95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361" name="Google Shape;29361;p38"/>
          <p:cNvSpPr txBox="1">
            <a:spLocks noGrp="1"/>
          </p:cNvSpPr>
          <p:nvPr>
            <p:ph type="title" idx="2"/>
          </p:nvPr>
        </p:nvSpPr>
        <p:spPr>
          <a:xfrm>
            <a:off x="4564368" y="3253084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9362" name="Google Shape;29362;p38"/>
          <p:cNvSpPr txBox="1">
            <a:spLocks noGrp="1"/>
          </p:cNvSpPr>
          <p:nvPr>
            <p:ph type="subTitle" idx="3"/>
          </p:nvPr>
        </p:nvSpPr>
        <p:spPr>
          <a:xfrm>
            <a:off x="4564368" y="4035639"/>
            <a:ext cx="3115200" cy="95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363" name="Google Shape;29363;p38"/>
          <p:cNvSpPr txBox="1">
            <a:spLocks noGrp="1"/>
          </p:cNvSpPr>
          <p:nvPr>
            <p:ph type="title" idx="4"/>
          </p:nvPr>
        </p:nvSpPr>
        <p:spPr>
          <a:xfrm>
            <a:off x="8116800" y="255865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9364" name="Google Shape;29364;p38"/>
          <p:cNvSpPr txBox="1">
            <a:spLocks noGrp="1"/>
          </p:cNvSpPr>
          <p:nvPr>
            <p:ph type="subTitle" idx="5"/>
          </p:nvPr>
        </p:nvSpPr>
        <p:spPr>
          <a:xfrm>
            <a:off x="8116800" y="3341205"/>
            <a:ext cx="3115200" cy="95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365" name="Google Shape;29365;p38"/>
          <p:cNvSpPr txBox="1">
            <a:spLocks noGrp="1"/>
          </p:cNvSpPr>
          <p:nvPr>
            <p:ph type="title" idx="6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9366" name="Google Shape;29366;p38"/>
          <p:cNvGrpSpPr/>
          <p:nvPr/>
        </p:nvGrpSpPr>
        <p:grpSpPr>
          <a:xfrm rot="-7542974" flipH="1">
            <a:off x="-1417556" y="5745217"/>
            <a:ext cx="5669789" cy="2239361"/>
            <a:chOff x="441050" y="887700"/>
            <a:chExt cx="1800925" cy="711300"/>
          </a:xfrm>
        </p:grpSpPr>
        <p:sp>
          <p:nvSpPr>
            <p:cNvPr id="29367" name="Google Shape;29367;p38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68" name="Google Shape;29368;p38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69" name="Google Shape;29369;p38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70" name="Google Shape;29370;p38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71" name="Google Shape;29371;p38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72" name="Google Shape;29372;p38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73" name="Google Shape;29373;p38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74" name="Google Shape;29374;p38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75" name="Google Shape;29375;p38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76" name="Google Shape;29376;p38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77" name="Google Shape;29377;p38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78" name="Google Shape;29378;p38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79" name="Google Shape;29379;p38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80" name="Google Shape;29380;p38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81" name="Google Shape;29381;p38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82" name="Google Shape;29382;p38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83" name="Google Shape;29383;p38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84" name="Google Shape;29384;p38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85" name="Google Shape;29385;p38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86" name="Google Shape;29386;p38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87" name="Google Shape;29387;p38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88" name="Google Shape;29388;p38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89" name="Google Shape;29389;p38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90" name="Google Shape;29390;p38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91" name="Google Shape;29391;p38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92" name="Google Shape;29392;p38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93" name="Google Shape;29393;p38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94" name="Google Shape;29394;p38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95" name="Google Shape;29395;p38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96" name="Google Shape;29396;p38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97" name="Google Shape;29397;p38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98" name="Google Shape;29398;p38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99" name="Google Shape;29399;p38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00" name="Google Shape;29400;p38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01" name="Google Shape;29401;p38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02" name="Google Shape;29402;p38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03" name="Google Shape;29403;p38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04" name="Google Shape;29404;p38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05" name="Google Shape;29405;p38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06" name="Google Shape;29406;p38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07" name="Google Shape;29407;p38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08" name="Google Shape;29408;p38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09" name="Google Shape;29409;p38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10" name="Google Shape;29410;p38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11" name="Google Shape;29411;p38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12" name="Google Shape;29412;p38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13" name="Google Shape;29413;p38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14" name="Google Shape;29414;p38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15" name="Google Shape;29415;p38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16" name="Google Shape;29416;p38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17" name="Google Shape;29417;p38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18" name="Google Shape;29418;p38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19" name="Google Shape;29419;p38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20" name="Google Shape;29420;p38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21" name="Google Shape;29421;p38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22" name="Google Shape;29422;p38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23" name="Google Shape;29423;p38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24" name="Google Shape;29424;p38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25" name="Google Shape;29425;p38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26" name="Google Shape;29426;p38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27" name="Google Shape;29427;p38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28" name="Google Shape;29428;p38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29" name="Google Shape;29429;p38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30" name="Google Shape;29430;p38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31" name="Google Shape;29431;p38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32" name="Google Shape;29432;p38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33" name="Google Shape;29433;p38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34" name="Google Shape;29434;p38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35" name="Google Shape;29435;p38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36" name="Google Shape;29436;p38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37" name="Google Shape;29437;p38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38" name="Google Shape;29438;p38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39" name="Google Shape;29439;p38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40" name="Google Shape;29440;p38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41" name="Google Shape;29441;p38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42" name="Google Shape;29442;p38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43" name="Google Shape;29443;p38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44" name="Google Shape;29444;p38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45" name="Google Shape;29445;p38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46" name="Google Shape;29446;p38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47" name="Google Shape;29447;p38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48" name="Google Shape;29448;p38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49" name="Google Shape;29449;p38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50" name="Google Shape;29450;p38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51" name="Google Shape;29451;p38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52" name="Google Shape;29452;p38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53" name="Google Shape;29453;p38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54" name="Google Shape;29454;p38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55" name="Google Shape;29455;p38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56" name="Google Shape;29456;p38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57" name="Google Shape;29457;p38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58" name="Google Shape;29458;p38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59" name="Google Shape;29459;p38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60" name="Google Shape;29460;p38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61" name="Google Shape;29461;p38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62" name="Google Shape;29462;p38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63" name="Google Shape;29463;p38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64" name="Google Shape;29464;p38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65" name="Google Shape;29465;p38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66" name="Google Shape;29466;p38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67" name="Google Shape;29467;p38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68" name="Google Shape;29468;p38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69" name="Google Shape;29469;p38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70" name="Google Shape;29470;p38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71" name="Google Shape;29471;p38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72" name="Google Shape;29472;p38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73" name="Google Shape;29473;p38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74" name="Google Shape;29474;p38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75" name="Google Shape;29475;p38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76" name="Google Shape;29476;p38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77" name="Google Shape;29477;p38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78" name="Google Shape;29478;p38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79" name="Google Shape;29479;p38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80" name="Google Shape;29480;p38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81" name="Google Shape;29481;p38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82" name="Google Shape;29482;p38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83" name="Google Shape;29483;p38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84" name="Google Shape;29484;p38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85" name="Google Shape;29485;p38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86" name="Google Shape;29486;p38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87" name="Google Shape;29487;p38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88" name="Google Shape;29488;p38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89" name="Google Shape;29489;p38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90" name="Google Shape;29490;p38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91" name="Google Shape;29491;p38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92" name="Google Shape;29492;p38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93" name="Google Shape;29493;p38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94" name="Google Shape;29494;p38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95" name="Google Shape;29495;p38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96" name="Google Shape;29496;p38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97" name="Google Shape;29497;p38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98" name="Google Shape;29498;p38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99" name="Google Shape;29499;p38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00" name="Google Shape;29500;p38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01" name="Google Shape;29501;p38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02" name="Google Shape;29502;p38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03" name="Google Shape;29503;p38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04" name="Google Shape;29504;p38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05" name="Google Shape;29505;p38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06" name="Google Shape;29506;p38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07" name="Google Shape;29507;p38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08" name="Google Shape;29508;p38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09" name="Google Shape;29509;p38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10" name="Google Shape;29510;p38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11" name="Google Shape;29511;p38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12" name="Google Shape;29512;p38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13" name="Google Shape;29513;p38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14" name="Google Shape;29514;p38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15" name="Google Shape;29515;p38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16" name="Google Shape;29516;p38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17" name="Google Shape;29517;p38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18" name="Google Shape;29518;p38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19" name="Google Shape;29519;p38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20" name="Google Shape;29520;p38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21" name="Google Shape;29521;p38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22" name="Google Shape;29522;p38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23" name="Google Shape;29523;p38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24" name="Google Shape;29524;p38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25" name="Google Shape;29525;p38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26" name="Google Shape;29526;p38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27" name="Google Shape;29527;p38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28" name="Google Shape;29528;p38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29" name="Google Shape;29529;p38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30" name="Google Shape;29530;p38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31" name="Google Shape;29531;p38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32" name="Google Shape;29532;p38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33" name="Google Shape;29533;p38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34" name="Google Shape;29534;p38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35" name="Google Shape;29535;p38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36" name="Google Shape;29536;p38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37" name="Google Shape;29537;p38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38" name="Google Shape;29538;p38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39" name="Google Shape;29539;p38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40" name="Google Shape;29540;p38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41" name="Google Shape;29541;p38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42" name="Google Shape;29542;p38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43" name="Google Shape;29543;p38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44" name="Google Shape;29544;p38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45" name="Google Shape;29545;p38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46" name="Google Shape;29546;p38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47" name="Google Shape;29547;p38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48" name="Google Shape;29548;p38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49" name="Google Shape;29549;p38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50" name="Google Shape;29550;p38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51" name="Google Shape;29551;p38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52" name="Google Shape;29552;p38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53" name="Google Shape;29553;p38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54" name="Google Shape;29554;p38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55" name="Google Shape;29555;p38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56" name="Google Shape;29556;p38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57" name="Google Shape;29557;p38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58" name="Google Shape;29558;p38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59" name="Google Shape;29559;p38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60" name="Google Shape;29560;p38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61" name="Google Shape;29561;p38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62" name="Google Shape;29562;p38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63" name="Google Shape;29563;p38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64" name="Google Shape;29564;p38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65" name="Google Shape;29565;p38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66" name="Google Shape;29566;p38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67" name="Google Shape;29567;p38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68" name="Google Shape;29568;p38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69" name="Google Shape;29569;p38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70" name="Google Shape;29570;p38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71" name="Google Shape;29571;p38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72" name="Google Shape;29572;p38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73" name="Google Shape;29573;p38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74" name="Google Shape;29574;p38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75" name="Google Shape;29575;p38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76" name="Google Shape;29576;p38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77" name="Google Shape;29577;p38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78" name="Google Shape;29578;p38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79" name="Google Shape;29579;p38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80" name="Google Shape;29580;p38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81" name="Google Shape;29581;p38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82" name="Google Shape;29582;p38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83" name="Google Shape;29583;p38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84" name="Google Shape;29584;p38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85" name="Google Shape;29585;p38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86" name="Google Shape;29586;p38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87" name="Google Shape;29587;p38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88" name="Google Shape;29588;p38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89" name="Google Shape;29589;p38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90" name="Google Shape;29590;p38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91" name="Google Shape;29591;p38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92" name="Google Shape;29592;p38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93" name="Google Shape;29593;p38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94" name="Google Shape;29594;p38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95" name="Google Shape;29595;p38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96" name="Google Shape;29596;p38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97" name="Google Shape;29597;p38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98" name="Google Shape;29598;p38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99" name="Google Shape;29599;p38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00" name="Google Shape;29600;p38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01" name="Google Shape;29601;p38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02" name="Google Shape;29602;p38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03" name="Google Shape;29603;p38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04" name="Google Shape;29604;p38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05" name="Google Shape;29605;p38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06" name="Google Shape;29606;p38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07" name="Google Shape;29607;p38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08" name="Google Shape;29608;p38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09" name="Google Shape;29609;p38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10" name="Google Shape;29610;p38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11" name="Google Shape;29611;p38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12" name="Google Shape;29612;p38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13" name="Google Shape;29613;p38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14" name="Google Shape;29614;p38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15" name="Google Shape;29615;p38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16" name="Google Shape;29616;p38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17" name="Google Shape;29617;p38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18" name="Google Shape;29618;p38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19" name="Google Shape;29619;p38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20" name="Google Shape;29620;p38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21" name="Google Shape;29621;p38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22" name="Google Shape;29622;p38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23" name="Google Shape;29623;p38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24" name="Google Shape;29624;p38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25" name="Google Shape;29625;p38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26" name="Google Shape;29626;p38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27" name="Google Shape;29627;p38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28" name="Google Shape;29628;p38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29" name="Google Shape;29629;p38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0" name="Google Shape;29630;p38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1" name="Google Shape;29631;p38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2" name="Google Shape;29632;p38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3" name="Google Shape;29633;p38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4" name="Google Shape;29634;p38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5" name="Google Shape;29635;p38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6" name="Google Shape;29636;p38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7" name="Google Shape;29637;p38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8" name="Google Shape;29638;p38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9" name="Google Shape;29639;p38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0" name="Google Shape;29640;p38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1" name="Google Shape;29641;p38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2" name="Google Shape;29642;p38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3" name="Google Shape;29643;p38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4" name="Google Shape;29644;p38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5" name="Google Shape;29645;p38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6" name="Google Shape;29646;p38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7" name="Google Shape;29647;p38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8" name="Google Shape;29648;p38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9" name="Google Shape;29649;p38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50" name="Google Shape;29650;p38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51" name="Google Shape;29651;p38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52" name="Google Shape;29652;p38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53" name="Google Shape;29653;p38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54" name="Google Shape;29654;p38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55" name="Google Shape;29655;p38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56" name="Google Shape;29656;p38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57" name="Google Shape;29657;p38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58" name="Google Shape;29658;p38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59" name="Google Shape;29659;p38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60" name="Google Shape;29660;p38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61" name="Google Shape;29661;p38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62" name="Google Shape;29662;p38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63" name="Google Shape;29663;p38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64" name="Google Shape;29664;p38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65" name="Google Shape;29665;p38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66" name="Google Shape;29666;p38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67" name="Google Shape;29667;p38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68" name="Google Shape;29668;p38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69" name="Google Shape;29669;p38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70" name="Google Shape;29670;p38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71" name="Google Shape;29671;p38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72" name="Google Shape;29672;p38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73" name="Google Shape;29673;p38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74" name="Google Shape;29674;p38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75" name="Google Shape;29675;p38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76" name="Google Shape;29676;p38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77" name="Google Shape;29677;p38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78" name="Google Shape;29678;p38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79" name="Google Shape;29679;p38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80" name="Google Shape;29680;p38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81" name="Google Shape;29681;p38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82" name="Google Shape;29682;p38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83" name="Google Shape;29683;p38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84" name="Google Shape;29684;p38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85" name="Google Shape;29685;p38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86" name="Google Shape;29686;p38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87" name="Google Shape;29687;p38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88" name="Google Shape;29688;p38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89" name="Google Shape;29689;p38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90" name="Google Shape;29690;p38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91" name="Google Shape;29691;p38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92" name="Google Shape;29692;p38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93" name="Google Shape;29693;p38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94" name="Google Shape;29694;p38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95" name="Google Shape;29695;p38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96" name="Google Shape;29696;p38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97" name="Google Shape;29697;p38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98" name="Google Shape;29698;p38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99" name="Google Shape;29699;p38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00" name="Google Shape;29700;p38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01" name="Google Shape;29701;p38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02" name="Google Shape;29702;p38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03" name="Google Shape;29703;p38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04" name="Google Shape;29704;p38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05" name="Google Shape;29705;p38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06" name="Google Shape;29706;p38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07" name="Google Shape;29707;p38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08" name="Google Shape;29708;p38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09" name="Google Shape;29709;p38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10" name="Google Shape;29710;p38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11" name="Google Shape;29711;p38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12" name="Google Shape;29712;p38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13" name="Google Shape;29713;p38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14" name="Google Shape;29714;p38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15" name="Google Shape;29715;p38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16" name="Google Shape;29716;p38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17" name="Google Shape;29717;p38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18" name="Google Shape;29718;p38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19" name="Google Shape;29719;p38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20" name="Google Shape;29720;p38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21" name="Google Shape;29721;p38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22" name="Google Shape;29722;p38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23" name="Google Shape;29723;p38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24" name="Google Shape;29724;p38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25" name="Google Shape;29725;p38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26" name="Google Shape;29726;p38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27" name="Google Shape;29727;p38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28" name="Google Shape;29728;p38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29" name="Google Shape;29729;p38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30" name="Google Shape;29730;p38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31" name="Google Shape;29731;p38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32" name="Google Shape;29732;p38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33" name="Google Shape;29733;p38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34" name="Google Shape;29734;p38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35" name="Google Shape;29735;p38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36" name="Google Shape;29736;p38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37" name="Google Shape;29737;p38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38" name="Google Shape;29738;p38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39" name="Google Shape;29739;p38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40" name="Google Shape;29740;p38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41" name="Google Shape;29741;p38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42" name="Google Shape;29742;p38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43" name="Google Shape;29743;p38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44" name="Google Shape;29744;p38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45" name="Google Shape;29745;p38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46" name="Google Shape;29746;p38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47" name="Google Shape;29747;p38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48" name="Google Shape;29748;p38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49" name="Google Shape;29749;p38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50" name="Google Shape;29750;p38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51" name="Google Shape;29751;p38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52" name="Google Shape;29752;p38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53" name="Google Shape;29753;p38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54" name="Google Shape;29754;p38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55" name="Google Shape;29755;p38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56" name="Google Shape;29756;p38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57" name="Google Shape;29757;p38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58" name="Google Shape;29758;p38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59" name="Google Shape;29759;p38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60" name="Google Shape;29760;p38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61" name="Google Shape;29761;p38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62" name="Google Shape;29762;p38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63" name="Google Shape;29763;p38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64" name="Google Shape;29764;p38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65" name="Google Shape;29765;p38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66" name="Google Shape;29766;p38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67" name="Google Shape;29767;p38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68" name="Google Shape;29768;p38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69" name="Google Shape;29769;p38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70" name="Google Shape;29770;p38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71" name="Google Shape;29771;p38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72" name="Google Shape;29772;p38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73" name="Google Shape;29773;p38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74" name="Google Shape;29774;p38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75" name="Google Shape;29775;p38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76" name="Google Shape;29776;p38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77" name="Google Shape;29777;p38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78" name="Google Shape;29778;p38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79" name="Google Shape;29779;p38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80" name="Google Shape;29780;p38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781" name="Google Shape;29781;p38"/>
          <p:cNvGrpSpPr/>
          <p:nvPr/>
        </p:nvGrpSpPr>
        <p:grpSpPr>
          <a:xfrm rot="2503262">
            <a:off x="11433630" y="-968562"/>
            <a:ext cx="3104575" cy="3373833"/>
            <a:chOff x="6472300" y="2976775"/>
            <a:chExt cx="683900" cy="743200"/>
          </a:xfrm>
        </p:grpSpPr>
        <p:sp>
          <p:nvSpPr>
            <p:cNvPr id="29782" name="Google Shape;29782;p38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83" name="Google Shape;29783;p38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84" name="Google Shape;29784;p38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85" name="Google Shape;29785;p38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86" name="Google Shape;29786;p38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87" name="Google Shape;29787;p38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88" name="Google Shape;29788;p38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89" name="Google Shape;29789;p38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90" name="Google Shape;29790;p38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91" name="Google Shape;29791;p38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92" name="Google Shape;29792;p38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93" name="Google Shape;29793;p38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94" name="Google Shape;29794;p38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95" name="Google Shape;29795;p38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96" name="Google Shape;29796;p38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97" name="Google Shape;29797;p38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98" name="Google Shape;29798;p38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99" name="Google Shape;29799;p38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00" name="Google Shape;29800;p38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01" name="Google Shape;29801;p38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02" name="Google Shape;29802;p38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03" name="Google Shape;29803;p38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04" name="Google Shape;29804;p38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05" name="Google Shape;29805;p38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06" name="Google Shape;29806;p38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07" name="Google Shape;29807;p38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08" name="Google Shape;29808;p38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09" name="Google Shape;29809;p38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10" name="Google Shape;29810;p38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11" name="Google Shape;29811;p38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12" name="Google Shape;29812;p38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13" name="Google Shape;29813;p38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14" name="Google Shape;29814;p38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15" name="Google Shape;29815;p38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16" name="Google Shape;29816;p38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17" name="Google Shape;29817;p38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18" name="Google Shape;29818;p38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19" name="Google Shape;29819;p38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20" name="Google Shape;29820;p38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21" name="Google Shape;29821;p38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22" name="Google Shape;29822;p38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23" name="Google Shape;29823;p38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24" name="Google Shape;29824;p38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25" name="Google Shape;29825;p38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26" name="Google Shape;29826;p38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27" name="Google Shape;29827;p38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28" name="Google Shape;29828;p38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29" name="Google Shape;29829;p38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30" name="Google Shape;29830;p38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31" name="Google Shape;29831;p38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32" name="Google Shape;29832;p38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33" name="Google Shape;29833;p38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34" name="Google Shape;29834;p38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35" name="Google Shape;29835;p38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36" name="Google Shape;29836;p38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37" name="Google Shape;29837;p38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38" name="Google Shape;29838;p38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39" name="Google Shape;29839;p38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0" name="Google Shape;29840;p38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1" name="Google Shape;29841;p38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2" name="Google Shape;29842;p38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3" name="Google Shape;29843;p38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4" name="Google Shape;29844;p38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5" name="Google Shape;29845;p38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6" name="Google Shape;29846;p38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7" name="Google Shape;29847;p38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8" name="Google Shape;29848;p38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9" name="Google Shape;29849;p38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50" name="Google Shape;29850;p38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51" name="Google Shape;29851;p38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52" name="Google Shape;29852;p38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53" name="Google Shape;29853;p38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54" name="Google Shape;29854;p38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55" name="Google Shape;29855;p38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56" name="Google Shape;29856;p38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57" name="Google Shape;29857;p38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58" name="Google Shape;29858;p38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59" name="Google Shape;29859;p38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60" name="Google Shape;29860;p38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61" name="Google Shape;29861;p38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62" name="Google Shape;29862;p38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63" name="Google Shape;29863;p38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64" name="Google Shape;29864;p38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65" name="Google Shape;29865;p38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66" name="Google Shape;29866;p38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67" name="Google Shape;29867;p38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68" name="Google Shape;29868;p38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69" name="Google Shape;29869;p38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0" name="Google Shape;29870;p38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1" name="Google Shape;29871;p38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2" name="Google Shape;29872;p38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3" name="Google Shape;29873;p38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4" name="Google Shape;29874;p38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5" name="Google Shape;29875;p38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6" name="Google Shape;29876;p38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7" name="Google Shape;29877;p38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8" name="Google Shape;29878;p38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9" name="Google Shape;29879;p38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0" name="Google Shape;29880;p38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1" name="Google Shape;29881;p38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2" name="Google Shape;29882;p38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3" name="Google Shape;29883;p38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4" name="Google Shape;29884;p38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5" name="Google Shape;29885;p38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6" name="Google Shape;29886;p38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7" name="Google Shape;29887;p38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8" name="Google Shape;29888;p38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9" name="Google Shape;29889;p38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0" name="Google Shape;29890;p38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1" name="Google Shape;29891;p38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2" name="Google Shape;29892;p38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3" name="Google Shape;29893;p38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4" name="Google Shape;29894;p38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5" name="Google Shape;29895;p38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6" name="Google Shape;29896;p38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7" name="Google Shape;29897;p38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8" name="Google Shape;29898;p38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9" name="Google Shape;29899;p38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0" name="Google Shape;29900;p38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1" name="Google Shape;29901;p38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2" name="Google Shape;29902;p38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3" name="Google Shape;29903;p38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4" name="Google Shape;29904;p38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5" name="Google Shape;29905;p38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6" name="Google Shape;29906;p38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7" name="Google Shape;29907;p38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8" name="Google Shape;29908;p38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9" name="Google Shape;29909;p38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0" name="Google Shape;29910;p38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1" name="Google Shape;29911;p38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2" name="Google Shape;29912;p38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3" name="Google Shape;29913;p38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4" name="Google Shape;29914;p38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5" name="Google Shape;29915;p38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6" name="Google Shape;29916;p38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7" name="Google Shape;29917;p38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8" name="Google Shape;29918;p38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9" name="Google Shape;29919;p38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0" name="Google Shape;29920;p38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1" name="Google Shape;29921;p38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2" name="Google Shape;29922;p38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3" name="Google Shape;29923;p38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4" name="Google Shape;29924;p38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5" name="Google Shape;29925;p38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6" name="Google Shape;29926;p38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7" name="Google Shape;29927;p38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8" name="Google Shape;29928;p38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9" name="Google Shape;29929;p38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0" name="Google Shape;29930;p38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1" name="Google Shape;29931;p38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2" name="Google Shape;29932;p38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3" name="Google Shape;29933;p38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4" name="Google Shape;29934;p38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5" name="Google Shape;29935;p38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6" name="Google Shape;29936;p38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7" name="Google Shape;29937;p38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8" name="Google Shape;29938;p38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9" name="Google Shape;29939;p38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0" name="Google Shape;29940;p38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1" name="Google Shape;29941;p38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2" name="Google Shape;29942;p38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3" name="Google Shape;29943;p38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4" name="Google Shape;29944;p38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5" name="Google Shape;29945;p38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6" name="Google Shape;29946;p38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7" name="Google Shape;29947;p38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8" name="Google Shape;29948;p38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9" name="Google Shape;29949;p38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0" name="Google Shape;29950;p38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1" name="Google Shape;29951;p38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2" name="Google Shape;29952;p38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3" name="Google Shape;29953;p38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4" name="Google Shape;29954;p38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5" name="Google Shape;29955;p38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6" name="Google Shape;29956;p38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7" name="Google Shape;29957;p38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8" name="Google Shape;29958;p38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9" name="Google Shape;29959;p38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0" name="Google Shape;29960;p38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1" name="Google Shape;29961;p38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2" name="Google Shape;29962;p38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3" name="Google Shape;29963;p38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4" name="Google Shape;29964;p38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5" name="Google Shape;29965;p38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6" name="Google Shape;29966;p38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7" name="Google Shape;29967;p38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8" name="Google Shape;29968;p38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9" name="Google Shape;29969;p38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0" name="Google Shape;29970;p38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1" name="Google Shape;29971;p38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2" name="Google Shape;29972;p38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3" name="Google Shape;29973;p38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4" name="Google Shape;29974;p38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5" name="Google Shape;29975;p38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6" name="Google Shape;29976;p38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7" name="Google Shape;29977;p38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8" name="Google Shape;29978;p38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9" name="Google Shape;29979;p38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0" name="Google Shape;29980;p38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1" name="Google Shape;29981;p38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2" name="Google Shape;29982;p38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3" name="Google Shape;29983;p38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4" name="Google Shape;29984;p38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5" name="Google Shape;29985;p38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6" name="Google Shape;29986;p38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7" name="Google Shape;29987;p38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8" name="Google Shape;29988;p38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9" name="Google Shape;29989;p38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0" name="Google Shape;29990;p38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1" name="Google Shape;29991;p38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2" name="Google Shape;29992;p38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3" name="Google Shape;29993;p38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4" name="Google Shape;29994;p38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5" name="Google Shape;29995;p38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6" name="Google Shape;29996;p38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7" name="Google Shape;29997;p38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8" name="Google Shape;29998;p38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9" name="Google Shape;29999;p38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0" name="Google Shape;30000;p38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1" name="Google Shape;30001;p38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2" name="Google Shape;30002;p38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3" name="Google Shape;30003;p38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4" name="Google Shape;30004;p38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5" name="Google Shape;30005;p38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6" name="Google Shape;30006;p38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7" name="Google Shape;30007;p38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8" name="Google Shape;30008;p38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9" name="Google Shape;30009;p38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010" name="Google Shape;30010;p38"/>
          <p:cNvGrpSpPr/>
          <p:nvPr/>
        </p:nvGrpSpPr>
        <p:grpSpPr>
          <a:xfrm rot="10265374" flipH="1">
            <a:off x="-1094924" y="2054207"/>
            <a:ext cx="2555757" cy="2478379"/>
            <a:chOff x="4985925" y="2606900"/>
            <a:chExt cx="1108650" cy="1075075"/>
          </a:xfrm>
        </p:grpSpPr>
        <p:sp>
          <p:nvSpPr>
            <p:cNvPr id="30011" name="Google Shape;30011;p38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12" name="Google Shape;30012;p38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13" name="Google Shape;30013;p38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14" name="Google Shape;30014;p38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15" name="Google Shape;30015;p38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16" name="Google Shape;30016;p38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17" name="Google Shape;30017;p38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18" name="Google Shape;30018;p38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19" name="Google Shape;30019;p38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20" name="Google Shape;30020;p38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21" name="Google Shape;30021;p38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22" name="Google Shape;30022;p38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23" name="Google Shape;30023;p38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24" name="Google Shape;30024;p38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25" name="Google Shape;30025;p38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26" name="Google Shape;30026;p38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27" name="Google Shape;30027;p38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28" name="Google Shape;30028;p38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29" name="Google Shape;30029;p38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30" name="Google Shape;30030;p38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31" name="Google Shape;30031;p38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32" name="Google Shape;30032;p38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33" name="Google Shape;30033;p38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34" name="Google Shape;30034;p38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35" name="Google Shape;30035;p38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36" name="Google Shape;30036;p38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37" name="Google Shape;30037;p38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38" name="Google Shape;30038;p38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39" name="Google Shape;30039;p38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40" name="Google Shape;30040;p38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41" name="Google Shape;30041;p38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42" name="Google Shape;30042;p38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43" name="Google Shape;30043;p38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44" name="Google Shape;30044;p38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45" name="Google Shape;30045;p38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46" name="Google Shape;30046;p38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47" name="Google Shape;30047;p38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48" name="Google Shape;30048;p38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49" name="Google Shape;30049;p38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50" name="Google Shape;30050;p38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51" name="Google Shape;30051;p38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52" name="Google Shape;30052;p38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53" name="Google Shape;30053;p38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54" name="Google Shape;30054;p38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55" name="Google Shape;30055;p38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56" name="Google Shape;30056;p38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57" name="Google Shape;30057;p38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58" name="Google Shape;30058;p38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59" name="Google Shape;30059;p38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60" name="Google Shape;30060;p38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61" name="Google Shape;30061;p38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62" name="Google Shape;30062;p38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63" name="Google Shape;30063;p38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64" name="Google Shape;30064;p38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65" name="Google Shape;30065;p38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66" name="Google Shape;30066;p38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67" name="Google Shape;30067;p38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68" name="Google Shape;30068;p38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69" name="Google Shape;30069;p38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70" name="Google Shape;30070;p38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71" name="Google Shape;30071;p38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72" name="Google Shape;30072;p38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73" name="Google Shape;30073;p38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74" name="Google Shape;30074;p38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75" name="Google Shape;30075;p38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76" name="Google Shape;30076;p38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77" name="Google Shape;30077;p38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78" name="Google Shape;30078;p38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79" name="Google Shape;30079;p38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80" name="Google Shape;30080;p38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81" name="Google Shape;30081;p38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82" name="Google Shape;30082;p38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83" name="Google Shape;30083;p38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84" name="Google Shape;30084;p38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85" name="Google Shape;30085;p38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86" name="Google Shape;30086;p38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87" name="Google Shape;30087;p38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88" name="Google Shape;30088;p38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89" name="Google Shape;30089;p38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90" name="Google Shape;30090;p38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91" name="Google Shape;30091;p38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92" name="Google Shape;30092;p38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93" name="Google Shape;30093;p38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94" name="Google Shape;30094;p38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95" name="Google Shape;30095;p38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96" name="Google Shape;30096;p38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97" name="Google Shape;30097;p38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98" name="Google Shape;30098;p38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99" name="Google Shape;30099;p38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00" name="Google Shape;30100;p38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01" name="Google Shape;30101;p38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02" name="Google Shape;30102;p38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03" name="Google Shape;30103;p38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04" name="Google Shape;30104;p38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05" name="Google Shape;30105;p38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06" name="Google Shape;30106;p38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07" name="Google Shape;30107;p38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08" name="Google Shape;30108;p38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09" name="Google Shape;30109;p38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10" name="Google Shape;30110;p38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11" name="Google Shape;30111;p38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12" name="Google Shape;30112;p38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13" name="Google Shape;30113;p38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14" name="Google Shape;30114;p38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15" name="Google Shape;30115;p38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16" name="Google Shape;30116;p38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17" name="Google Shape;30117;p38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18" name="Google Shape;30118;p38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19" name="Google Shape;30119;p38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20" name="Google Shape;30120;p38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21" name="Google Shape;30121;p38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22" name="Google Shape;30122;p38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23" name="Google Shape;30123;p38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24" name="Google Shape;30124;p38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25" name="Google Shape;30125;p38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26" name="Google Shape;30126;p38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27" name="Google Shape;30127;p38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28" name="Google Shape;30128;p38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29" name="Google Shape;30129;p38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0" name="Google Shape;30130;p38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1" name="Google Shape;30131;p38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2" name="Google Shape;30132;p38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3" name="Google Shape;30133;p38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4" name="Google Shape;30134;p38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5" name="Google Shape;30135;p38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6" name="Google Shape;30136;p38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7" name="Google Shape;30137;p38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8" name="Google Shape;30138;p38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9" name="Google Shape;30139;p38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0" name="Google Shape;30140;p38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1" name="Google Shape;30141;p38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2" name="Google Shape;30142;p38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3" name="Google Shape;30143;p38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4" name="Google Shape;30144;p38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5" name="Google Shape;30145;p38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6" name="Google Shape;30146;p38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7" name="Google Shape;30147;p38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8" name="Google Shape;30148;p38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9" name="Google Shape;30149;p38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50" name="Google Shape;30150;p38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51" name="Google Shape;30151;p38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52" name="Google Shape;30152;p38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53" name="Google Shape;30153;p38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54" name="Google Shape;30154;p38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55" name="Google Shape;30155;p38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56" name="Google Shape;30156;p38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57" name="Google Shape;30157;p38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58" name="Google Shape;30158;p38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59" name="Google Shape;30159;p38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60" name="Google Shape;30160;p38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61" name="Google Shape;30161;p38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62" name="Google Shape;30162;p38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63" name="Google Shape;30163;p38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64" name="Google Shape;30164;p38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65" name="Google Shape;30165;p38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66" name="Google Shape;30166;p38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67" name="Google Shape;30167;p38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68" name="Google Shape;30168;p38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69" name="Google Shape;30169;p38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70" name="Google Shape;30170;p38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71" name="Google Shape;30171;p38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72" name="Google Shape;30172;p38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73" name="Google Shape;30173;p38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74" name="Google Shape;30174;p38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75" name="Google Shape;30175;p38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76" name="Google Shape;30176;p38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77" name="Google Shape;30177;p38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78" name="Google Shape;30178;p38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79" name="Google Shape;30179;p38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80" name="Google Shape;30180;p38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81" name="Google Shape;30181;p38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82" name="Google Shape;30182;p38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83" name="Google Shape;30183;p38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84" name="Google Shape;30184;p38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85" name="Google Shape;30185;p38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86" name="Google Shape;30186;p38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87" name="Google Shape;30187;p38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88" name="Google Shape;30188;p38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89" name="Google Shape;30189;p38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90" name="Google Shape;30190;p38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91" name="Google Shape;30191;p38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92" name="Google Shape;30192;p38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93" name="Google Shape;30193;p38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94" name="Google Shape;30194;p38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95" name="Google Shape;30195;p38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96" name="Google Shape;30196;p38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97" name="Google Shape;30197;p38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98" name="Google Shape;30198;p38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99" name="Google Shape;30199;p38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00" name="Google Shape;30200;p38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01" name="Google Shape;30201;p38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02" name="Google Shape;30202;p38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03" name="Google Shape;30203;p38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04" name="Google Shape;30204;p38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05" name="Google Shape;30205;p38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06" name="Google Shape;30206;p38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07" name="Google Shape;30207;p38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08" name="Google Shape;30208;p38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09" name="Google Shape;30209;p38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10" name="Google Shape;30210;p38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11" name="Google Shape;30211;p38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12" name="Google Shape;30212;p38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13" name="Google Shape;30213;p38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14" name="Google Shape;30214;p38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15" name="Google Shape;30215;p38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216" name="Google Shape;30216;p38"/>
          <p:cNvGrpSpPr/>
          <p:nvPr/>
        </p:nvGrpSpPr>
        <p:grpSpPr>
          <a:xfrm rot="-4436873" flipH="1">
            <a:off x="1549537" y="6034759"/>
            <a:ext cx="2976056" cy="2885888"/>
            <a:chOff x="4985925" y="2606900"/>
            <a:chExt cx="1108650" cy="1075075"/>
          </a:xfrm>
        </p:grpSpPr>
        <p:sp>
          <p:nvSpPr>
            <p:cNvPr id="30217" name="Google Shape;30217;p38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18" name="Google Shape;30218;p38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19" name="Google Shape;30219;p38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20" name="Google Shape;30220;p38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21" name="Google Shape;30221;p38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22" name="Google Shape;30222;p38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23" name="Google Shape;30223;p38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24" name="Google Shape;30224;p38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25" name="Google Shape;30225;p38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26" name="Google Shape;30226;p38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27" name="Google Shape;30227;p38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28" name="Google Shape;30228;p38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29" name="Google Shape;30229;p38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30" name="Google Shape;30230;p38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31" name="Google Shape;30231;p38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32" name="Google Shape;30232;p38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33" name="Google Shape;30233;p38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34" name="Google Shape;30234;p38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35" name="Google Shape;30235;p38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36" name="Google Shape;30236;p38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37" name="Google Shape;30237;p38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38" name="Google Shape;30238;p38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39" name="Google Shape;30239;p38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0" name="Google Shape;30240;p38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1" name="Google Shape;30241;p38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2" name="Google Shape;30242;p38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3" name="Google Shape;30243;p38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4" name="Google Shape;30244;p38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5" name="Google Shape;30245;p38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6" name="Google Shape;30246;p38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7" name="Google Shape;30247;p38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8" name="Google Shape;30248;p38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9" name="Google Shape;30249;p38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0" name="Google Shape;30250;p38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1" name="Google Shape;30251;p38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2" name="Google Shape;30252;p38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3" name="Google Shape;30253;p38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4" name="Google Shape;30254;p38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5" name="Google Shape;30255;p38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6" name="Google Shape;30256;p38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7" name="Google Shape;30257;p38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8" name="Google Shape;30258;p38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9" name="Google Shape;30259;p38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60" name="Google Shape;30260;p38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61" name="Google Shape;30261;p38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62" name="Google Shape;30262;p38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63" name="Google Shape;30263;p38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64" name="Google Shape;30264;p38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65" name="Google Shape;30265;p38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66" name="Google Shape;30266;p38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67" name="Google Shape;30267;p38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68" name="Google Shape;30268;p38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69" name="Google Shape;30269;p38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70" name="Google Shape;30270;p38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71" name="Google Shape;30271;p38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72" name="Google Shape;30272;p38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73" name="Google Shape;30273;p38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74" name="Google Shape;30274;p38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75" name="Google Shape;30275;p38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76" name="Google Shape;30276;p38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77" name="Google Shape;30277;p38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78" name="Google Shape;30278;p38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79" name="Google Shape;30279;p38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80" name="Google Shape;30280;p38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81" name="Google Shape;30281;p38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82" name="Google Shape;30282;p38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83" name="Google Shape;30283;p38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84" name="Google Shape;30284;p38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85" name="Google Shape;30285;p38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86" name="Google Shape;30286;p38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87" name="Google Shape;30287;p38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88" name="Google Shape;30288;p38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89" name="Google Shape;30289;p38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90" name="Google Shape;30290;p38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91" name="Google Shape;30291;p38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92" name="Google Shape;30292;p38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93" name="Google Shape;30293;p38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94" name="Google Shape;30294;p38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95" name="Google Shape;30295;p38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96" name="Google Shape;30296;p38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97" name="Google Shape;30297;p38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98" name="Google Shape;30298;p38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99" name="Google Shape;30299;p38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00" name="Google Shape;30300;p38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01" name="Google Shape;30301;p38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02" name="Google Shape;30302;p38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03" name="Google Shape;30303;p38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04" name="Google Shape;30304;p38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05" name="Google Shape;30305;p38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06" name="Google Shape;30306;p38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07" name="Google Shape;30307;p38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08" name="Google Shape;30308;p38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09" name="Google Shape;30309;p38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10" name="Google Shape;30310;p38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11" name="Google Shape;30311;p38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12" name="Google Shape;30312;p38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13" name="Google Shape;30313;p38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14" name="Google Shape;30314;p38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15" name="Google Shape;30315;p38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16" name="Google Shape;30316;p38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17" name="Google Shape;30317;p38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18" name="Google Shape;30318;p38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19" name="Google Shape;30319;p38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20" name="Google Shape;30320;p38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21" name="Google Shape;30321;p38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22" name="Google Shape;30322;p38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23" name="Google Shape;30323;p38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24" name="Google Shape;30324;p38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25" name="Google Shape;30325;p38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26" name="Google Shape;30326;p38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27" name="Google Shape;30327;p38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28" name="Google Shape;30328;p38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29" name="Google Shape;30329;p38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30" name="Google Shape;30330;p38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31" name="Google Shape;30331;p38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32" name="Google Shape;30332;p38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33" name="Google Shape;30333;p38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34" name="Google Shape;30334;p38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35" name="Google Shape;30335;p38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36" name="Google Shape;30336;p38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37" name="Google Shape;30337;p38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38" name="Google Shape;30338;p38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39" name="Google Shape;30339;p38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40" name="Google Shape;30340;p38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41" name="Google Shape;30341;p38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42" name="Google Shape;30342;p38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43" name="Google Shape;30343;p38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44" name="Google Shape;30344;p38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45" name="Google Shape;30345;p38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46" name="Google Shape;30346;p38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47" name="Google Shape;30347;p38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48" name="Google Shape;30348;p38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49" name="Google Shape;30349;p38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50" name="Google Shape;30350;p38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51" name="Google Shape;30351;p38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52" name="Google Shape;30352;p38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53" name="Google Shape;30353;p38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54" name="Google Shape;30354;p38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55" name="Google Shape;30355;p38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56" name="Google Shape;30356;p38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57" name="Google Shape;30357;p38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58" name="Google Shape;30358;p38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59" name="Google Shape;30359;p38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0" name="Google Shape;30360;p38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1" name="Google Shape;30361;p38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2" name="Google Shape;30362;p38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3" name="Google Shape;30363;p38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4" name="Google Shape;30364;p38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5" name="Google Shape;30365;p38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6" name="Google Shape;30366;p38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7" name="Google Shape;30367;p38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8" name="Google Shape;30368;p38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9" name="Google Shape;30369;p38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0" name="Google Shape;30370;p38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1" name="Google Shape;30371;p38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2" name="Google Shape;30372;p38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3" name="Google Shape;30373;p38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4" name="Google Shape;30374;p38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5" name="Google Shape;30375;p38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6" name="Google Shape;30376;p38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7" name="Google Shape;30377;p38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8" name="Google Shape;30378;p38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9" name="Google Shape;30379;p38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80" name="Google Shape;30380;p38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81" name="Google Shape;30381;p38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82" name="Google Shape;30382;p38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83" name="Google Shape;30383;p38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84" name="Google Shape;30384;p38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85" name="Google Shape;30385;p38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86" name="Google Shape;30386;p38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87" name="Google Shape;30387;p38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88" name="Google Shape;30388;p38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89" name="Google Shape;30389;p38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0" name="Google Shape;30390;p38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1" name="Google Shape;30391;p38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2" name="Google Shape;30392;p38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3" name="Google Shape;30393;p38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4" name="Google Shape;30394;p38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5" name="Google Shape;30395;p38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6" name="Google Shape;30396;p38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7" name="Google Shape;30397;p38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8" name="Google Shape;30398;p38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9" name="Google Shape;30399;p38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00" name="Google Shape;30400;p38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01" name="Google Shape;30401;p38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02" name="Google Shape;30402;p38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03" name="Google Shape;30403;p38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04" name="Google Shape;30404;p38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05" name="Google Shape;30405;p38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06" name="Google Shape;30406;p38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07" name="Google Shape;30407;p38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08" name="Google Shape;30408;p38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09" name="Google Shape;30409;p38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10" name="Google Shape;30410;p38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11" name="Google Shape;30411;p38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12" name="Google Shape;30412;p38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13" name="Google Shape;30413;p38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14" name="Google Shape;30414;p38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15" name="Google Shape;30415;p38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16" name="Google Shape;30416;p38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17" name="Google Shape;30417;p38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18" name="Google Shape;30418;p38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19" name="Google Shape;30419;p38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20" name="Google Shape;30420;p38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21" name="Google Shape;30421;p38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422" name="Google Shape;30422;p38"/>
          <p:cNvGrpSpPr/>
          <p:nvPr/>
        </p:nvGrpSpPr>
        <p:grpSpPr>
          <a:xfrm rot="-9257845" flipH="1">
            <a:off x="9320163" y="-1342971"/>
            <a:ext cx="2797573" cy="2712917"/>
            <a:chOff x="4985925" y="2606900"/>
            <a:chExt cx="1108650" cy="1075075"/>
          </a:xfrm>
        </p:grpSpPr>
        <p:sp>
          <p:nvSpPr>
            <p:cNvPr id="30423" name="Google Shape;30423;p38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24" name="Google Shape;30424;p38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25" name="Google Shape;30425;p38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26" name="Google Shape;30426;p38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27" name="Google Shape;30427;p38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28" name="Google Shape;30428;p38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29" name="Google Shape;30429;p38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30" name="Google Shape;30430;p38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31" name="Google Shape;30431;p38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32" name="Google Shape;30432;p38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33" name="Google Shape;30433;p38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34" name="Google Shape;30434;p38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35" name="Google Shape;30435;p38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36" name="Google Shape;30436;p38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37" name="Google Shape;30437;p38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38" name="Google Shape;30438;p38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39" name="Google Shape;30439;p38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40" name="Google Shape;30440;p38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41" name="Google Shape;30441;p38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42" name="Google Shape;30442;p38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43" name="Google Shape;30443;p38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44" name="Google Shape;30444;p38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45" name="Google Shape;30445;p38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46" name="Google Shape;30446;p38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47" name="Google Shape;30447;p38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48" name="Google Shape;30448;p38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49" name="Google Shape;30449;p38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0" name="Google Shape;30450;p38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1" name="Google Shape;30451;p38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2" name="Google Shape;30452;p38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3" name="Google Shape;30453;p38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4" name="Google Shape;30454;p38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5" name="Google Shape;30455;p38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6" name="Google Shape;30456;p38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7" name="Google Shape;30457;p38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8" name="Google Shape;30458;p38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9" name="Google Shape;30459;p38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60" name="Google Shape;30460;p38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61" name="Google Shape;30461;p38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62" name="Google Shape;30462;p38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63" name="Google Shape;30463;p38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64" name="Google Shape;30464;p38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65" name="Google Shape;30465;p38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66" name="Google Shape;30466;p38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67" name="Google Shape;30467;p38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68" name="Google Shape;30468;p38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69" name="Google Shape;30469;p38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70" name="Google Shape;30470;p38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71" name="Google Shape;30471;p38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72" name="Google Shape;30472;p38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73" name="Google Shape;30473;p38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74" name="Google Shape;30474;p38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75" name="Google Shape;30475;p38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76" name="Google Shape;30476;p38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77" name="Google Shape;30477;p38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78" name="Google Shape;30478;p38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79" name="Google Shape;30479;p38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0" name="Google Shape;30480;p38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1" name="Google Shape;30481;p38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2" name="Google Shape;30482;p38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3" name="Google Shape;30483;p38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4" name="Google Shape;30484;p38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5" name="Google Shape;30485;p38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6" name="Google Shape;30486;p38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7" name="Google Shape;30487;p38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8" name="Google Shape;30488;p38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9" name="Google Shape;30489;p38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0" name="Google Shape;30490;p38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1" name="Google Shape;30491;p38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2" name="Google Shape;30492;p38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3" name="Google Shape;30493;p38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4" name="Google Shape;30494;p38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5" name="Google Shape;30495;p38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6" name="Google Shape;30496;p38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7" name="Google Shape;30497;p38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8" name="Google Shape;30498;p38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9" name="Google Shape;30499;p38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0" name="Google Shape;30500;p38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1" name="Google Shape;30501;p38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2" name="Google Shape;30502;p38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3" name="Google Shape;30503;p38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4" name="Google Shape;30504;p38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5" name="Google Shape;30505;p38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6" name="Google Shape;30506;p38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7" name="Google Shape;30507;p38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8" name="Google Shape;30508;p38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9" name="Google Shape;30509;p38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0" name="Google Shape;30510;p38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1" name="Google Shape;30511;p38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2" name="Google Shape;30512;p38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3" name="Google Shape;30513;p38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4" name="Google Shape;30514;p38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5" name="Google Shape;30515;p38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6" name="Google Shape;30516;p38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7" name="Google Shape;30517;p38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8" name="Google Shape;30518;p38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9" name="Google Shape;30519;p38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0" name="Google Shape;30520;p38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1" name="Google Shape;30521;p38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2" name="Google Shape;30522;p38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3" name="Google Shape;30523;p38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4" name="Google Shape;30524;p38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5" name="Google Shape;30525;p38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6" name="Google Shape;30526;p38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7" name="Google Shape;30527;p38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8" name="Google Shape;30528;p38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9" name="Google Shape;30529;p38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0" name="Google Shape;30530;p38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1" name="Google Shape;30531;p38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2" name="Google Shape;30532;p38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3" name="Google Shape;30533;p38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4" name="Google Shape;30534;p38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5" name="Google Shape;30535;p38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6" name="Google Shape;30536;p38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7" name="Google Shape;30537;p38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8" name="Google Shape;30538;p38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9" name="Google Shape;30539;p38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0" name="Google Shape;30540;p38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1" name="Google Shape;30541;p38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2" name="Google Shape;30542;p38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3" name="Google Shape;30543;p38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4" name="Google Shape;30544;p38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5" name="Google Shape;30545;p38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6" name="Google Shape;30546;p38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7" name="Google Shape;30547;p38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8" name="Google Shape;30548;p38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9" name="Google Shape;30549;p38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0" name="Google Shape;30550;p38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1" name="Google Shape;30551;p38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2" name="Google Shape;30552;p38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3" name="Google Shape;30553;p38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4" name="Google Shape;30554;p38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5" name="Google Shape;30555;p38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6" name="Google Shape;30556;p38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7" name="Google Shape;30557;p38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8" name="Google Shape;30558;p38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9" name="Google Shape;30559;p38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0" name="Google Shape;30560;p38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1" name="Google Shape;30561;p38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2" name="Google Shape;30562;p38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3" name="Google Shape;30563;p38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4" name="Google Shape;30564;p38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5" name="Google Shape;30565;p38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6" name="Google Shape;30566;p38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7" name="Google Shape;30567;p38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8" name="Google Shape;30568;p38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9" name="Google Shape;30569;p38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70" name="Google Shape;30570;p38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71" name="Google Shape;30571;p38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72" name="Google Shape;30572;p38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73" name="Google Shape;30573;p38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74" name="Google Shape;30574;p38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75" name="Google Shape;30575;p38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76" name="Google Shape;30576;p38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77" name="Google Shape;30577;p38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78" name="Google Shape;30578;p38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79" name="Google Shape;30579;p38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80" name="Google Shape;30580;p38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81" name="Google Shape;30581;p38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82" name="Google Shape;30582;p38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83" name="Google Shape;30583;p38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84" name="Google Shape;30584;p38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85" name="Google Shape;30585;p38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86" name="Google Shape;30586;p38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87" name="Google Shape;30587;p38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88" name="Google Shape;30588;p38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89" name="Google Shape;30589;p38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90" name="Google Shape;30590;p38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91" name="Google Shape;30591;p38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92" name="Google Shape;30592;p38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93" name="Google Shape;30593;p38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94" name="Google Shape;30594;p38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95" name="Google Shape;30595;p38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96" name="Google Shape;30596;p38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97" name="Google Shape;30597;p38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98" name="Google Shape;30598;p38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99" name="Google Shape;30599;p38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00" name="Google Shape;30600;p38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01" name="Google Shape;30601;p38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02" name="Google Shape;30602;p38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03" name="Google Shape;30603;p38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04" name="Google Shape;30604;p38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05" name="Google Shape;30605;p38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06" name="Google Shape;30606;p38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07" name="Google Shape;30607;p38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08" name="Google Shape;30608;p38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09" name="Google Shape;30609;p38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10" name="Google Shape;30610;p38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11" name="Google Shape;30611;p38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12" name="Google Shape;30612;p38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13" name="Google Shape;30613;p38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14" name="Google Shape;30614;p38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15" name="Google Shape;30615;p38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16" name="Google Shape;30616;p38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17" name="Google Shape;30617;p38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18" name="Google Shape;30618;p38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19" name="Google Shape;30619;p38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0" name="Google Shape;30620;p38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1" name="Google Shape;30621;p38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2" name="Google Shape;30622;p38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3" name="Google Shape;30623;p38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4" name="Google Shape;30624;p38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5" name="Google Shape;30625;p38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6" name="Google Shape;30626;p38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7" name="Google Shape;30627;p38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33121950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31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901" name="Google Shape;31901;p4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129133" y="304801"/>
            <a:ext cx="9692937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31902" name="Google Shape;31902;p4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77797" y="-1277066"/>
            <a:ext cx="969846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31903" name="Google Shape;31903;p40"/>
          <p:cNvSpPr txBox="1">
            <a:spLocks noGrp="1"/>
          </p:cNvSpPr>
          <p:nvPr>
            <p:ph type="title"/>
          </p:nvPr>
        </p:nvSpPr>
        <p:spPr>
          <a:xfrm>
            <a:off x="972820" y="4077133"/>
            <a:ext cx="34148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904" name="Google Shape;31904;p40"/>
          <p:cNvSpPr txBox="1">
            <a:spLocks noGrp="1"/>
          </p:cNvSpPr>
          <p:nvPr>
            <p:ph type="subTitle" idx="1"/>
          </p:nvPr>
        </p:nvSpPr>
        <p:spPr>
          <a:xfrm>
            <a:off x="972820" y="4702464"/>
            <a:ext cx="3414800" cy="72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905" name="Google Shape;31905;p40"/>
          <p:cNvSpPr txBox="1">
            <a:spLocks noGrp="1"/>
          </p:cNvSpPr>
          <p:nvPr>
            <p:ph type="title" idx="2"/>
          </p:nvPr>
        </p:nvSpPr>
        <p:spPr>
          <a:xfrm>
            <a:off x="4389169" y="4077143"/>
            <a:ext cx="34148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906" name="Google Shape;31906;p40"/>
          <p:cNvSpPr txBox="1">
            <a:spLocks noGrp="1"/>
          </p:cNvSpPr>
          <p:nvPr>
            <p:ph type="subTitle" idx="3"/>
          </p:nvPr>
        </p:nvSpPr>
        <p:spPr>
          <a:xfrm>
            <a:off x="4389169" y="4702473"/>
            <a:ext cx="3414800" cy="72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907" name="Google Shape;31907;p40"/>
          <p:cNvSpPr txBox="1">
            <a:spLocks noGrp="1"/>
          </p:cNvSpPr>
          <p:nvPr>
            <p:ph type="title" idx="4"/>
          </p:nvPr>
        </p:nvSpPr>
        <p:spPr>
          <a:xfrm>
            <a:off x="7804380" y="4078884"/>
            <a:ext cx="34148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908" name="Google Shape;31908;p40"/>
          <p:cNvSpPr txBox="1">
            <a:spLocks noGrp="1"/>
          </p:cNvSpPr>
          <p:nvPr>
            <p:ph type="subTitle" idx="5"/>
          </p:nvPr>
        </p:nvSpPr>
        <p:spPr>
          <a:xfrm>
            <a:off x="7804380" y="4700711"/>
            <a:ext cx="3414800" cy="72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909" name="Google Shape;31909;p40"/>
          <p:cNvSpPr txBox="1">
            <a:spLocks noGrp="1"/>
          </p:cNvSpPr>
          <p:nvPr>
            <p:ph type="title" idx="6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31910" name="Google Shape;31910;p40"/>
          <p:cNvGrpSpPr/>
          <p:nvPr/>
        </p:nvGrpSpPr>
        <p:grpSpPr>
          <a:xfrm rot="-7542974" flipH="1">
            <a:off x="-1417556" y="5745217"/>
            <a:ext cx="5669789" cy="2239361"/>
            <a:chOff x="441050" y="887700"/>
            <a:chExt cx="1800925" cy="711300"/>
          </a:xfrm>
        </p:grpSpPr>
        <p:sp>
          <p:nvSpPr>
            <p:cNvPr id="31911" name="Google Shape;31911;p40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12" name="Google Shape;31912;p40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13" name="Google Shape;31913;p40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14" name="Google Shape;31914;p40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15" name="Google Shape;31915;p40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16" name="Google Shape;31916;p40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17" name="Google Shape;31917;p40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18" name="Google Shape;31918;p40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19" name="Google Shape;31919;p40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20" name="Google Shape;31920;p40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21" name="Google Shape;31921;p40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22" name="Google Shape;31922;p40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23" name="Google Shape;31923;p40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24" name="Google Shape;31924;p40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25" name="Google Shape;31925;p40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26" name="Google Shape;31926;p40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27" name="Google Shape;31927;p40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28" name="Google Shape;31928;p40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29" name="Google Shape;31929;p40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30" name="Google Shape;31930;p40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31" name="Google Shape;31931;p40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32" name="Google Shape;31932;p40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33" name="Google Shape;31933;p40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34" name="Google Shape;31934;p40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35" name="Google Shape;31935;p40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36" name="Google Shape;31936;p40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37" name="Google Shape;31937;p40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38" name="Google Shape;31938;p40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39" name="Google Shape;31939;p40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40" name="Google Shape;31940;p40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41" name="Google Shape;31941;p40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42" name="Google Shape;31942;p40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43" name="Google Shape;31943;p40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44" name="Google Shape;31944;p40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45" name="Google Shape;31945;p40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46" name="Google Shape;31946;p40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47" name="Google Shape;31947;p40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48" name="Google Shape;31948;p40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49" name="Google Shape;31949;p40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0" name="Google Shape;31950;p40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1" name="Google Shape;31951;p40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2" name="Google Shape;31952;p40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3" name="Google Shape;31953;p40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4" name="Google Shape;31954;p40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5" name="Google Shape;31955;p40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6" name="Google Shape;31956;p40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7" name="Google Shape;31957;p40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8" name="Google Shape;31958;p40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9" name="Google Shape;31959;p40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0" name="Google Shape;31960;p40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1" name="Google Shape;31961;p40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2" name="Google Shape;31962;p40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3" name="Google Shape;31963;p40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4" name="Google Shape;31964;p40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5" name="Google Shape;31965;p40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6" name="Google Shape;31966;p40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7" name="Google Shape;31967;p40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8" name="Google Shape;31968;p40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9" name="Google Shape;31969;p40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70" name="Google Shape;31970;p40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71" name="Google Shape;31971;p40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72" name="Google Shape;31972;p40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73" name="Google Shape;31973;p40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74" name="Google Shape;31974;p40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75" name="Google Shape;31975;p40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76" name="Google Shape;31976;p40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77" name="Google Shape;31977;p40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78" name="Google Shape;31978;p40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79" name="Google Shape;31979;p40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80" name="Google Shape;31980;p40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81" name="Google Shape;31981;p40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82" name="Google Shape;31982;p40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83" name="Google Shape;31983;p40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84" name="Google Shape;31984;p40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85" name="Google Shape;31985;p40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86" name="Google Shape;31986;p40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87" name="Google Shape;31987;p40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88" name="Google Shape;31988;p40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89" name="Google Shape;31989;p40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0" name="Google Shape;31990;p40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1" name="Google Shape;31991;p40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2" name="Google Shape;31992;p40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3" name="Google Shape;31993;p40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4" name="Google Shape;31994;p40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5" name="Google Shape;31995;p40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6" name="Google Shape;31996;p40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7" name="Google Shape;31997;p40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8" name="Google Shape;31998;p40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9" name="Google Shape;31999;p40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0" name="Google Shape;32000;p40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1" name="Google Shape;32001;p40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2" name="Google Shape;32002;p40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3" name="Google Shape;32003;p40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4" name="Google Shape;32004;p40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5" name="Google Shape;32005;p40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6" name="Google Shape;32006;p40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7" name="Google Shape;32007;p40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8" name="Google Shape;32008;p40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9" name="Google Shape;32009;p40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0" name="Google Shape;32010;p40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1" name="Google Shape;32011;p40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2" name="Google Shape;32012;p40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3" name="Google Shape;32013;p40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4" name="Google Shape;32014;p40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5" name="Google Shape;32015;p40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6" name="Google Shape;32016;p40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7" name="Google Shape;32017;p40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8" name="Google Shape;32018;p40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9" name="Google Shape;32019;p40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0" name="Google Shape;32020;p40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1" name="Google Shape;32021;p40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2" name="Google Shape;32022;p40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3" name="Google Shape;32023;p40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4" name="Google Shape;32024;p40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5" name="Google Shape;32025;p40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6" name="Google Shape;32026;p40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7" name="Google Shape;32027;p40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8" name="Google Shape;32028;p40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9" name="Google Shape;32029;p40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0" name="Google Shape;32030;p40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1" name="Google Shape;32031;p40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2" name="Google Shape;32032;p40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3" name="Google Shape;32033;p40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4" name="Google Shape;32034;p40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5" name="Google Shape;32035;p40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6" name="Google Shape;32036;p40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7" name="Google Shape;32037;p40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8" name="Google Shape;32038;p40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9" name="Google Shape;32039;p40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0" name="Google Shape;32040;p40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1" name="Google Shape;32041;p40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2" name="Google Shape;32042;p40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3" name="Google Shape;32043;p40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4" name="Google Shape;32044;p40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5" name="Google Shape;32045;p40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6" name="Google Shape;32046;p40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7" name="Google Shape;32047;p40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8" name="Google Shape;32048;p40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9" name="Google Shape;32049;p40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50" name="Google Shape;32050;p40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51" name="Google Shape;32051;p40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52" name="Google Shape;32052;p40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53" name="Google Shape;32053;p40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54" name="Google Shape;32054;p40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55" name="Google Shape;32055;p40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56" name="Google Shape;32056;p40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57" name="Google Shape;32057;p40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58" name="Google Shape;32058;p40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59" name="Google Shape;32059;p40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60" name="Google Shape;32060;p40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61" name="Google Shape;32061;p40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62" name="Google Shape;32062;p40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63" name="Google Shape;32063;p40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64" name="Google Shape;32064;p40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65" name="Google Shape;32065;p40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66" name="Google Shape;32066;p40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67" name="Google Shape;32067;p40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68" name="Google Shape;32068;p40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69" name="Google Shape;32069;p40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70" name="Google Shape;32070;p40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71" name="Google Shape;32071;p40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72" name="Google Shape;32072;p40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73" name="Google Shape;32073;p40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74" name="Google Shape;32074;p40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75" name="Google Shape;32075;p40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76" name="Google Shape;32076;p40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77" name="Google Shape;32077;p40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78" name="Google Shape;32078;p40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79" name="Google Shape;32079;p40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80" name="Google Shape;32080;p40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81" name="Google Shape;32081;p40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82" name="Google Shape;32082;p40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83" name="Google Shape;32083;p40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84" name="Google Shape;32084;p40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85" name="Google Shape;32085;p40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86" name="Google Shape;32086;p40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87" name="Google Shape;32087;p40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88" name="Google Shape;32088;p40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89" name="Google Shape;32089;p40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90" name="Google Shape;32090;p40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91" name="Google Shape;32091;p40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92" name="Google Shape;32092;p40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93" name="Google Shape;32093;p40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94" name="Google Shape;32094;p40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95" name="Google Shape;32095;p40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96" name="Google Shape;32096;p40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97" name="Google Shape;32097;p40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98" name="Google Shape;32098;p40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99" name="Google Shape;32099;p40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00" name="Google Shape;32100;p40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01" name="Google Shape;32101;p40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02" name="Google Shape;32102;p40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03" name="Google Shape;32103;p40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04" name="Google Shape;32104;p40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05" name="Google Shape;32105;p40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06" name="Google Shape;32106;p40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07" name="Google Shape;32107;p40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08" name="Google Shape;32108;p40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09" name="Google Shape;32109;p40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10" name="Google Shape;32110;p40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11" name="Google Shape;32111;p40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12" name="Google Shape;32112;p40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13" name="Google Shape;32113;p40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14" name="Google Shape;32114;p40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15" name="Google Shape;32115;p40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16" name="Google Shape;32116;p40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17" name="Google Shape;32117;p40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18" name="Google Shape;32118;p40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19" name="Google Shape;32119;p40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20" name="Google Shape;32120;p40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21" name="Google Shape;32121;p40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22" name="Google Shape;32122;p40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23" name="Google Shape;32123;p40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24" name="Google Shape;32124;p40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25" name="Google Shape;32125;p40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26" name="Google Shape;32126;p40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27" name="Google Shape;32127;p40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28" name="Google Shape;32128;p40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29" name="Google Shape;32129;p40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30" name="Google Shape;32130;p40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31" name="Google Shape;32131;p40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32" name="Google Shape;32132;p40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33" name="Google Shape;32133;p40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34" name="Google Shape;32134;p40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35" name="Google Shape;32135;p40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36" name="Google Shape;32136;p40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37" name="Google Shape;32137;p40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38" name="Google Shape;32138;p40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39" name="Google Shape;32139;p40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40" name="Google Shape;32140;p40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41" name="Google Shape;32141;p40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42" name="Google Shape;32142;p40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43" name="Google Shape;32143;p40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44" name="Google Shape;32144;p40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45" name="Google Shape;32145;p40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46" name="Google Shape;32146;p40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47" name="Google Shape;32147;p40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48" name="Google Shape;32148;p40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49" name="Google Shape;32149;p40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50" name="Google Shape;32150;p40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51" name="Google Shape;32151;p40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52" name="Google Shape;32152;p40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53" name="Google Shape;32153;p40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54" name="Google Shape;32154;p40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55" name="Google Shape;32155;p40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56" name="Google Shape;32156;p40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57" name="Google Shape;32157;p40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58" name="Google Shape;32158;p40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59" name="Google Shape;32159;p40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0" name="Google Shape;32160;p40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1" name="Google Shape;32161;p40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2" name="Google Shape;32162;p40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3" name="Google Shape;32163;p40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4" name="Google Shape;32164;p40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5" name="Google Shape;32165;p40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6" name="Google Shape;32166;p40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7" name="Google Shape;32167;p40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8" name="Google Shape;32168;p40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9" name="Google Shape;32169;p40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0" name="Google Shape;32170;p40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1" name="Google Shape;32171;p40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2" name="Google Shape;32172;p40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3" name="Google Shape;32173;p40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4" name="Google Shape;32174;p40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5" name="Google Shape;32175;p40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6" name="Google Shape;32176;p40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7" name="Google Shape;32177;p40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8" name="Google Shape;32178;p40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9" name="Google Shape;32179;p40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0" name="Google Shape;32180;p40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1" name="Google Shape;32181;p40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2" name="Google Shape;32182;p40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3" name="Google Shape;32183;p40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4" name="Google Shape;32184;p40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5" name="Google Shape;32185;p40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6" name="Google Shape;32186;p40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7" name="Google Shape;32187;p40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8" name="Google Shape;32188;p40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9" name="Google Shape;32189;p40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0" name="Google Shape;32190;p40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1" name="Google Shape;32191;p40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2" name="Google Shape;32192;p40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3" name="Google Shape;32193;p40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4" name="Google Shape;32194;p40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5" name="Google Shape;32195;p40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6" name="Google Shape;32196;p40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7" name="Google Shape;32197;p40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8" name="Google Shape;32198;p40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9" name="Google Shape;32199;p40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0" name="Google Shape;32200;p40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1" name="Google Shape;32201;p40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2" name="Google Shape;32202;p40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3" name="Google Shape;32203;p40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4" name="Google Shape;32204;p40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5" name="Google Shape;32205;p40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6" name="Google Shape;32206;p40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7" name="Google Shape;32207;p40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8" name="Google Shape;32208;p40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9" name="Google Shape;32209;p40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0" name="Google Shape;32210;p40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1" name="Google Shape;32211;p40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2" name="Google Shape;32212;p40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3" name="Google Shape;32213;p40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4" name="Google Shape;32214;p40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5" name="Google Shape;32215;p40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6" name="Google Shape;32216;p40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7" name="Google Shape;32217;p40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8" name="Google Shape;32218;p40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9" name="Google Shape;32219;p40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0" name="Google Shape;32220;p40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1" name="Google Shape;32221;p40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2" name="Google Shape;32222;p40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3" name="Google Shape;32223;p40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4" name="Google Shape;32224;p40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5" name="Google Shape;32225;p40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6" name="Google Shape;32226;p40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7" name="Google Shape;32227;p40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8" name="Google Shape;32228;p40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9" name="Google Shape;32229;p40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0" name="Google Shape;32230;p40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1" name="Google Shape;32231;p40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2" name="Google Shape;32232;p40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3" name="Google Shape;32233;p40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4" name="Google Shape;32234;p40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5" name="Google Shape;32235;p40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6" name="Google Shape;32236;p40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7" name="Google Shape;32237;p40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8" name="Google Shape;32238;p40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9" name="Google Shape;32239;p40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0" name="Google Shape;32240;p40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1" name="Google Shape;32241;p40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2" name="Google Shape;32242;p40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3" name="Google Shape;32243;p40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4" name="Google Shape;32244;p40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5" name="Google Shape;32245;p40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6" name="Google Shape;32246;p40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7" name="Google Shape;32247;p40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8" name="Google Shape;32248;p40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9" name="Google Shape;32249;p40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0" name="Google Shape;32250;p40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1" name="Google Shape;32251;p40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2" name="Google Shape;32252;p40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3" name="Google Shape;32253;p40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4" name="Google Shape;32254;p40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5" name="Google Shape;32255;p40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6" name="Google Shape;32256;p40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7" name="Google Shape;32257;p40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8" name="Google Shape;32258;p40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9" name="Google Shape;32259;p40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0" name="Google Shape;32260;p40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1" name="Google Shape;32261;p40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2" name="Google Shape;32262;p40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3" name="Google Shape;32263;p40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4" name="Google Shape;32264;p40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5" name="Google Shape;32265;p40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6" name="Google Shape;32266;p40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7" name="Google Shape;32267;p40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8" name="Google Shape;32268;p40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9" name="Google Shape;32269;p40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0" name="Google Shape;32270;p40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1" name="Google Shape;32271;p40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2" name="Google Shape;32272;p40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3" name="Google Shape;32273;p40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4" name="Google Shape;32274;p40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5" name="Google Shape;32275;p40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6" name="Google Shape;32276;p40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7" name="Google Shape;32277;p40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8" name="Google Shape;32278;p40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9" name="Google Shape;32279;p40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0" name="Google Shape;32280;p40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1" name="Google Shape;32281;p40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2" name="Google Shape;32282;p40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3" name="Google Shape;32283;p40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4" name="Google Shape;32284;p40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5" name="Google Shape;32285;p40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6" name="Google Shape;32286;p40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7" name="Google Shape;32287;p40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8" name="Google Shape;32288;p40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9" name="Google Shape;32289;p40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0" name="Google Shape;32290;p40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1" name="Google Shape;32291;p40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2" name="Google Shape;32292;p40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3" name="Google Shape;32293;p40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4" name="Google Shape;32294;p40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5" name="Google Shape;32295;p40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6" name="Google Shape;32296;p40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7" name="Google Shape;32297;p40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8" name="Google Shape;32298;p40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9" name="Google Shape;32299;p40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00" name="Google Shape;32300;p40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01" name="Google Shape;32301;p40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02" name="Google Shape;32302;p40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03" name="Google Shape;32303;p40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04" name="Google Shape;32304;p40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05" name="Google Shape;32305;p40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06" name="Google Shape;32306;p40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07" name="Google Shape;32307;p40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08" name="Google Shape;32308;p40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09" name="Google Shape;32309;p40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10" name="Google Shape;32310;p40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11" name="Google Shape;32311;p40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12" name="Google Shape;32312;p40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13" name="Google Shape;32313;p40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14" name="Google Shape;32314;p40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15" name="Google Shape;32315;p40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16" name="Google Shape;32316;p40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17" name="Google Shape;32317;p40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18" name="Google Shape;32318;p40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19" name="Google Shape;32319;p40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0" name="Google Shape;32320;p40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1" name="Google Shape;32321;p40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2" name="Google Shape;32322;p40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3" name="Google Shape;32323;p40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4" name="Google Shape;32324;p40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25" name="Google Shape;32325;p40"/>
          <p:cNvGrpSpPr/>
          <p:nvPr/>
        </p:nvGrpSpPr>
        <p:grpSpPr>
          <a:xfrm rot="2503262">
            <a:off x="11433630" y="-968562"/>
            <a:ext cx="3104575" cy="3373833"/>
            <a:chOff x="6472300" y="2976775"/>
            <a:chExt cx="683900" cy="743200"/>
          </a:xfrm>
        </p:grpSpPr>
        <p:sp>
          <p:nvSpPr>
            <p:cNvPr id="32326" name="Google Shape;32326;p40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7" name="Google Shape;32327;p40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8" name="Google Shape;32328;p40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9" name="Google Shape;32329;p40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0" name="Google Shape;32330;p40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1" name="Google Shape;32331;p40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2" name="Google Shape;32332;p40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3" name="Google Shape;32333;p40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4" name="Google Shape;32334;p40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5" name="Google Shape;32335;p40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6" name="Google Shape;32336;p40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7" name="Google Shape;32337;p40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8" name="Google Shape;32338;p40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9" name="Google Shape;32339;p40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0" name="Google Shape;32340;p40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1" name="Google Shape;32341;p40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2" name="Google Shape;32342;p40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3" name="Google Shape;32343;p40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4" name="Google Shape;32344;p40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5" name="Google Shape;32345;p40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6" name="Google Shape;32346;p40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7" name="Google Shape;32347;p40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8" name="Google Shape;32348;p40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9" name="Google Shape;32349;p40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0" name="Google Shape;32350;p40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1" name="Google Shape;32351;p40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2" name="Google Shape;32352;p40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3" name="Google Shape;32353;p40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4" name="Google Shape;32354;p40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5" name="Google Shape;32355;p40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6" name="Google Shape;32356;p40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7" name="Google Shape;32357;p40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8" name="Google Shape;32358;p40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9" name="Google Shape;32359;p40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0" name="Google Shape;32360;p40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1" name="Google Shape;32361;p40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2" name="Google Shape;32362;p40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3" name="Google Shape;32363;p40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4" name="Google Shape;32364;p40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5" name="Google Shape;32365;p40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6" name="Google Shape;32366;p40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7" name="Google Shape;32367;p40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8" name="Google Shape;32368;p40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9" name="Google Shape;32369;p40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0" name="Google Shape;32370;p40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1" name="Google Shape;32371;p40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2" name="Google Shape;32372;p40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3" name="Google Shape;32373;p40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4" name="Google Shape;32374;p40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5" name="Google Shape;32375;p40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6" name="Google Shape;32376;p40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7" name="Google Shape;32377;p40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8" name="Google Shape;32378;p40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9" name="Google Shape;32379;p40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0" name="Google Shape;32380;p40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1" name="Google Shape;32381;p40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2" name="Google Shape;32382;p40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3" name="Google Shape;32383;p40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4" name="Google Shape;32384;p40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5" name="Google Shape;32385;p40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6" name="Google Shape;32386;p40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7" name="Google Shape;32387;p40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8" name="Google Shape;32388;p40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9" name="Google Shape;32389;p40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0" name="Google Shape;32390;p40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1" name="Google Shape;32391;p40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2" name="Google Shape;32392;p40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3" name="Google Shape;32393;p40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4" name="Google Shape;32394;p40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5" name="Google Shape;32395;p40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6" name="Google Shape;32396;p40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7" name="Google Shape;32397;p40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8" name="Google Shape;32398;p40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9" name="Google Shape;32399;p40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0" name="Google Shape;32400;p40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1" name="Google Shape;32401;p40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2" name="Google Shape;32402;p40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3" name="Google Shape;32403;p40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4" name="Google Shape;32404;p40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5" name="Google Shape;32405;p40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6" name="Google Shape;32406;p40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7" name="Google Shape;32407;p40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8" name="Google Shape;32408;p40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9" name="Google Shape;32409;p40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0" name="Google Shape;32410;p40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1" name="Google Shape;32411;p40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2" name="Google Shape;32412;p40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3" name="Google Shape;32413;p40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4" name="Google Shape;32414;p40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5" name="Google Shape;32415;p40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6" name="Google Shape;32416;p40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7" name="Google Shape;32417;p40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8" name="Google Shape;32418;p40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9" name="Google Shape;32419;p40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0" name="Google Shape;32420;p40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1" name="Google Shape;32421;p40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2" name="Google Shape;32422;p40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3" name="Google Shape;32423;p40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4" name="Google Shape;32424;p40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5" name="Google Shape;32425;p40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6" name="Google Shape;32426;p40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7" name="Google Shape;32427;p40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8" name="Google Shape;32428;p40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9" name="Google Shape;32429;p40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0" name="Google Shape;32430;p40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1" name="Google Shape;32431;p40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2" name="Google Shape;32432;p40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3" name="Google Shape;32433;p40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4" name="Google Shape;32434;p40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5" name="Google Shape;32435;p40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6" name="Google Shape;32436;p40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7" name="Google Shape;32437;p40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8" name="Google Shape;32438;p40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9" name="Google Shape;32439;p40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0" name="Google Shape;32440;p40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1" name="Google Shape;32441;p40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2" name="Google Shape;32442;p40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3" name="Google Shape;32443;p40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4" name="Google Shape;32444;p40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5" name="Google Shape;32445;p40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6" name="Google Shape;32446;p40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7" name="Google Shape;32447;p40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8" name="Google Shape;32448;p40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9" name="Google Shape;32449;p40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0" name="Google Shape;32450;p40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1" name="Google Shape;32451;p40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2" name="Google Shape;32452;p40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3" name="Google Shape;32453;p40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4" name="Google Shape;32454;p40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5" name="Google Shape;32455;p40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6" name="Google Shape;32456;p40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7" name="Google Shape;32457;p40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8" name="Google Shape;32458;p40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9" name="Google Shape;32459;p40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60" name="Google Shape;32460;p40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61" name="Google Shape;32461;p40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62" name="Google Shape;32462;p40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63" name="Google Shape;32463;p40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64" name="Google Shape;32464;p40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65" name="Google Shape;32465;p40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66" name="Google Shape;32466;p40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67" name="Google Shape;32467;p40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68" name="Google Shape;32468;p40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69" name="Google Shape;32469;p40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70" name="Google Shape;32470;p40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71" name="Google Shape;32471;p40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72" name="Google Shape;32472;p40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73" name="Google Shape;32473;p40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74" name="Google Shape;32474;p40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75" name="Google Shape;32475;p40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76" name="Google Shape;32476;p40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77" name="Google Shape;32477;p40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78" name="Google Shape;32478;p40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79" name="Google Shape;32479;p40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80" name="Google Shape;32480;p40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81" name="Google Shape;32481;p40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82" name="Google Shape;32482;p40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83" name="Google Shape;32483;p40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84" name="Google Shape;32484;p40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85" name="Google Shape;32485;p40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86" name="Google Shape;32486;p40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87" name="Google Shape;32487;p40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88" name="Google Shape;32488;p40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89" name="Google Shape;32489;p40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90" name="Google Shape;32490;p40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91" name="Google Shape;32491;p40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92" name="Google Shape;32492;p40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93" name="Google Shape;32493;p40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94" name="Google Shape;32494;p40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95" name="Google Shape;32495;p40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96" name="Google Shape;32496;p40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97" name="Google Shape;32497;p40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98" name="Google Shape;32498;p40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99" name="Google Shape;32499;p40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00" name="Google Shape;32500;p40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01" name="Google Shape;32501;p40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02" name="Google Shape;32502;p40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03" name="Google Shape;32503;p40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04" name="Google Shape;32504;p40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05" name="Google Shape;32505;p40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06" name="Google Shape;32506;p40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07" name="Google Shape;32507;p40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08" name="Google Shape;32508;p40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09" name="Google Shape;32509;p40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10" name="Google Shape;32510;p40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11" name="Google Shape;32511;p40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12" name="Google Shape;32512;p40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13" name="Google Shape;32513;p40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14" name="Google Shape;32514;p40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15" name="Google Shape;32515;p40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16" name="Google Shape;32516;p40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17" name="Google Shape;32517;p40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18" name="Google Shape;32518;p40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19" name="Google Shape;32519;p40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20" name="Google Shape;32520;p40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21" name="Google Shape;32521;p40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22" name="Google Shape;32522;p40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23" name="Google Shape;32523;p40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24" name="Google Shape;32524;p40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25" name="Google Shape;32525;p40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26" name="Google Shape;32526;p40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27" name="Google Shape;32527;p40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28" name="Google Shape;32528;p40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29" name="Google Shape;32529;p40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30" name="Google Shape;32530;p40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31" name="Google Shape;32531;p40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32" name="Google Shape;32532;p40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33" name="Google Shape;32533;p40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34" name="Google Shape;32534;p40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35" name="Google Shape;32535;p40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36" name="Google Shape;32536;p40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37" name="Google Shape;32537;p40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38" name="Google Shape;32538;p40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39" name="Google Shape;32539;p40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40" name="Google Shape;32540;p40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41" name="Google Shape;32541;p40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42" name="Google Shape;32542;p40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43" name="Google Shape;32543;p40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44" name="Google Shape;32544;p40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45" name="Google Shape;32545;p40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46" name="Google Shape;32546;p40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47" name="Google Shape;32547;p40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48" name="Google Shape;32548;p40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49" name="Google Shape;32549;p40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50" name="Google Shape;32550;p40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51" name="Google Shape;32551;p40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52" name="Google Shape;32552;p40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53" name="Google Shape;32553;p40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554" name="Google Shape;32554;p40"/>
          <p:cNvGrpSpPr/>
          <p:nvPr/>
        </p:nvGrpSpPr>
        <p:grpSpPr>
          <a:xfrm rot="10265374" flipH="1">
            <a:off x="-1094924" y="2054207"/>
            <a:ext cx="2555757" cy="2478379"/>
            <a:chOff x="4985925" y="2606900"/>
            <a:chExt cx="1108650" cy="1075075"/>
          </a:xfrm>
        </p:grpSpPr>
        <p:sp>
          <p:nvSpPr>
            <p:cNvPr id="32555" name="Google Shape;32555;p40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56" name="Google Shape;32556;p40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57" name="Google Shape;32557;p40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58" name="Google Shape;32558;p40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59" name="Google Shape;32559;p40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60" name="Google Shape;32560;p40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61" name="Google Shape;32561;p40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62" name="Google Shape;32562;p40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63" name="Google Shape;32563;p40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64" name="Google Shape;32564;p40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65" name="Google Shape;32565;p40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66" name="Google Shape;32566;p40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67" name="Google Shape;32567;p40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68" name="Google Shape;32568;p40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69" name="Google Shape;32569;p40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70" name="Google Shape;32570;p40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71" name="Google Shape;32571;p40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72" name="Google Shape;32572;p40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73" name="Google Shape;32573;p40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74" name="Google Shape;32574;p40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75" name="Google Shape;32575;p40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76" name="Google Shape;32576;p40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77" name="Google Shape;32577;p40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78" name="Google Shape;32578;p40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79" name="Google Shape;32579;p40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80" name="Google Shape;32580;p40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81" name="Google Shape;32581;p40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82" name="Google Shape;32582;p40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83" name="Google Shape;32583;p40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84" name="Google Shape;32584;p40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85" name="Google Shape;32585;p40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86" name="Google Shape;32586;p40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87" name="Google Shape;32587;p40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88" name="Google Shape;32588;p40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89" name="Google Shape;32589;p40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90" name="Google Shape;32590;p40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91" name="Google Shape;32591;p40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92" name="Google Shape;32592;p40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93" name="Google Shape;32593;p40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94" name="Google Shape;32594;p40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95" name="Google Shape;32595;p40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96" name="Google Shape;32596;p40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97" name="Google Shape;32597;p40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98" name="Google Shape;32598;p40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99" name="Google Shape;32599;p40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00" name="Google Shape;32600;p40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01" name="Google Shape;32601;p40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02" name="Google Shape;32602;p40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03" name="Google Shape;32603;p40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04" name="Google Shape;32604;p40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05" name="Google Shape;32605;p40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06" name="Google Shape;32606;p40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07" name="Google Shape;32607;p40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08" name="Google Shape;32608;p40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09" name="Google Shape;32609;p40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10" name="Google Shape;32610;p40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11" name="Google Shape;32611;p40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12" name="Google Shape;32612;p40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13" name="Google Shape;32613;p40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14" name="Google Shape;32614;p40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15" name="Google Shape;32615;p40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16" name="Google Shape;32616;p40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17" name="Google Shape;32617;p40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18" name="Google Shape;32618;p40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19" name="Google Shape;32619;p40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20" name="Google Shape;32620;p40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21" name="Google Shape;32621;p40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22" name="Google Shape;32622;p40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23" name="Google Shape;32623;p40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24" name="Google Shape;32624;p40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25" name="Google Shape;32625;p40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26" name="Google Shape;32626;p40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27" name="Google Shape;32627;p40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28" name="Google Shape;32628;p40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29" name="Google Shape;32629;p40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30" name="Google Shape;32630;p40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31" name="Google Shape;32631;p40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32" name="Google Shape;32632;p40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33" name="Google Shape;32633;p40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34" name="Google Shape;32634;p40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35" name="Google Shape;32635;p40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36" name="Google Shape;32636;p40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37" name="Google Shape;32637;p40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38" name="Google Shape;32638;p40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39" name="Google Shape;32639;p40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40" name="Google Shape;32640;p40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41" name="Google Shape;32641;p40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42" name="Google Shape;32642;p40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43" name="Google Shape;32643;p40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44" name="Google Shape;32644;p40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45" name="Google Shape;32645;p40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46" name="Google Shape;32646;p40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47" name="Google Shape;32647;p40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48" name="Google Shape;32648;p40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49" name="Google Shape;32649;p40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50" name="Google Shape;32650;p40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51" name="Google Shape;32651;p40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52" name="Google Shape;32652;p40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53" name="Google Shape;32653;p40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54" name="Google Shape;32654;p40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55" name="Google Shape;32655;p40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56" name="Google Shape;32656;p40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57" name="Google Shape;32657;p40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58" name="Google Shape;32658;p40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59" name="Google Shape;32659;p40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60" name="Google Shape;32660;p40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61" name="Google Shape;32661;p40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62" name="Google Shape;32662;p40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63" name="Google Shape;32663;p40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64" name="Google Shape;32664;p40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65" name="Google Shape;32665;p40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66" name="Google Shape;32666;p40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67" name="Google Shape;32667;p40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68" name="Google Shape;32668;p40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69" name="Google Shape;32669;p40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70" name="Google Shape;32670;p40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71" name="Google Shape;32671;p40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72" name="Google Shape;32672;p40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73" name="Google Shape;32673;p40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74" name="Google Shape;32674;p40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75" name="Google Shape;32675;p40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76" name="Google Shape;32676;p40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77" name="Google Shape;32677;p40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78" name="Google Shape;32678;p40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79" name="Google Shape;32679;p40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80" name="Google Shape;32680;p40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81" name="Google Shape;32681;p40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82" name="Google Shape;32682;p40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83" name="Google Shape;32683;p40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84" name="Google Shape;32684;p40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85" name="Google Shape;32685;p40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86" name="Google Shape;32686;p40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87" name="Google Shape;32687;p40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88" name="Google Shape;32688;p40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89" name="Google Shape;32689;p40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90" name="Google Shape;32690;p40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91" name="Google Shape;32691;p40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92" name="Google Shape;32692;p40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93" name="Google Shape;32693;p40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94" name="Google Shape;32694;p40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95" name="Google Shape;32695;p40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96" name="Google Shape;32696;p40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97" name="Google Shape;32697;p40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98" name="Google Shape;32698;p40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99" name="Google Shape;32699;p40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00" name="Google Shape;32700;p40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01" name="Google Shape;32701;p40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02" name="Google Shape;32702;p40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03" name="Google Shape;32703;p40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04" name="Google Shape;32704;p40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05" name="Google Shape;32705;p40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06" name="Google Shape;32706;p40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07" name="Google Shape;32707;p40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08" name="Google Shape;32708;p40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09" name="Google Shape;32709;p40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10" name="Google Shape;32710;p40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11" name="Google Shape;32711;p40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12" name="Google Shape;32712;p40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13" name="Google Shape;32713;p40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14" name="Google Shape;32714;p40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15" name="Google Shape;32715;p40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16" name="Google Shape;32716;p40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17" name="Google Shape;32717;p40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18" name="Google Shape;32718;p40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19" name="Google Shape;32719;p40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20" name="Google Shape;32720;p40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21" name="Google Shape;32721;p40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22" name="Google Shape;32722;p40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23" name="Google Shape;32723;p40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24" name="Google Shape;32724;p40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25" name="Google Shape;32725;p40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26" name="Google Shape;32726;p40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27" name="Google Shape;32727;p40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28" name="Google Shape;32728;p40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29" name="Google Shape;32729;p40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30" name="Google Shape;32730;p40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31" name="Google Shape;32731;p40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32" name="Google Shape;32732;p40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33" name="Google Shape;32733;p40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34" name="Google Shape;32734;p40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35" name="Google Shape;32735;p40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36" name="Google Shape;32736;p40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37" name="Google Shape;32737;p40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38" name="Google Shape;32738;p40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39" name="Google Shape;32739;p40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40" name="Google Shape;32740;p40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41" name="Google Shape;32741;p40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42" name="Google Shape;32742;p40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43" name="Google Shape;32743;p40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44" name="Google Shape;32744;p40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45" name="Google Shape;32745;p40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46" name="Google Shape;32746;p40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47" name="Google Shape;32747;p40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48" name="Google Shape;32748;p40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49" name="Google Shape;32749;p40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50" name="Google Shape;32750;p40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51" name="Google Shape;32751;p40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52" name="Google Shape;32752;p40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53" name="Google Shape;32753;p40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54" name="Google Shape;32754;p40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55" name="Google Shape;32755;p40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56" name="Google Shape;32756;p40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57" name="Google Shape;32757;p40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58" name="Google Shape;32758;p40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59" name="Google Shape;32759;p40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760" name="Google Shape;32760;p40"/>
          <p:cNvGrpSpPr/>
          <p:nvPr/>
        </p:nvGrpSpPr>
        <p:grpSpPr>
          <a:xfrm rot="-4436873" flipH="1">
            <a:off x="1549537" y="6034759"/>
            <a:ext cx="2976056" cy="2885888"/>
            <a:chOff x="4985925" y="2606900"/>
            <a:chExt cx="1108650" cy="1075075"/>
          </a:xfrm>
        </p:grpSpPr>
        <p:sp>
          <p:nvSpPr>
            <p:cNvPr id="32761" name="Google Shape;32761;p40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62" name="Google Shape;32762;p40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63" name="Google Shape;32763;p40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64" name="Google Shape;32764;p40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65" name="Google Shape;32765;p40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66" name="Google Shape;32766;p40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67" name="Google Shape;32767;p40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68" name="Google Shape;32768;p40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69" name="Google Shape;32769;p40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70" name="Google Shape;32770;p40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71" name="Google Shape;32771;p40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72" name="Google Shape;32772;p40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73" name="Google Shape;32773;p40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74" name="Google Shape;32774;p40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75" name="Google Shape;32775;p40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76" name="Google Shape;32776;p40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77" name="Google Shape;32777;p40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78" name="Google Shape;32778;p40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79" name="Google Shape;32779;p40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80" name="Google Shape;32780;p40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81" name="Google Shape;32781;p40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82" name="Google Shape;32782;p40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83" name="Google Shape;32783;p40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84" name="Google Shape;32784;p40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85" name="Google Shape;32785;p40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86" name="Google Shape;32786;p40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87" name="Google Shape;32787;p40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88" name="Google Shape;32788;p40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89" name="Google Shape;32789;p40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90" name="Google Shape;32790;p40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91" name="Google Shape;32791;p40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92" name="Google Shape;32792;p40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93" name="Google Shape;32793;p40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94" name="Google Shape;32794;p40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95" name="Google Shape;32795;p40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96" name="Google Shape;32796;p40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97" name="Google Shape;32797;p40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98" name="Google Shape;32798;p40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99" name="Google Shape;32799;p40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0" name="Google Shape;32800;p40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1" name="Google Shape;32801;p40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2" name="Google Shape;32802;p40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3" name="Google Shape;32803;p40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4" name="Google Shape;32804;p40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5" name="Google Shape;32805;p40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6" name="Google Shape;32806;p40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7" name="Google Shape;32807;p40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8" name="Google Shape;32808;p40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9" name="Google Shape;32809;p40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0" name="Google Shape;32810;p40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1" name="Google Shape;32811;p40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2" name="Google Shape;32812;p40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3" name="Google Shape;32813;p40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4" name="Google Shape;32814;p40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5" name="Google Shape;32815;p40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6" name="Google Shape;32816;p40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7" name="Google Shape;32817;p40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8" name="Google Shape;32818;p40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9" name="Google Shape;32819;p40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20" name="Google Shape;32820;p40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21" name="Google Shape;32821;p40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22" name="Google Shape;32822;p40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23" name="Google Shape;32823;p40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24" name="Google Shape;32824;p40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25" name="Google Shape;32825;p40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26" name="Google Shape;32826;p40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27" name="Google Shape;32827;p40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28" name="Google Shape;32828;p40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29" name="Google Shape;32829;p40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30" name="Google Shape;32830;p40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31" name="Google Shape;32831;p40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32" name="Google Shape;32832;p40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33" name="Google Shape;32833;p40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34" name="Google Shape;32834;p40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35" name="Google Shape;32835;p40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36" name="Google Shape;32836;p40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37" name="Google Shape;32837;p40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38" name="Google Shape;32838;p40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39" name="Google Shape;32839;p40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40" name="Google Shape;32840;p40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41" name="Google Shape;32841;p40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42" name="Google Shape;32842;p40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43" name="Google Shape;32843;p40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44" name="Google Shape;32844;p40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45" name="Google Shape;32845;p40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46" name="Google Shape;32846;p40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47" name="Google Shape;32847;p40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48" name="Google Shape;32848;p40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49" name="Google Shape;32849;p40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50" name="Google Shape;32850;p40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51" name="Google Shape;32851;p40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52" name="Google Shape;32852;p40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53" name="Google Shape;32853;p40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54" name="Google Shape;32854;p40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55" name="Google Shape;32855;p40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56" name="Google Shape;32856;p40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57" name="Google Shape;32857;p40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58" name="Google Shape;32858;p40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59" name="Google Shape;32859;p40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60" name="Google Shape;32860;p40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61" name="Google Shape;32861;p40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62" name="Google Shape;32862;p40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63" name="Google Shape;32863;p40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64" name="Google Shape;32864;p40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65" name="Google Shape;32865;p40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66" name="Google Shape;32866;p40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67" name="Google Shape;32867;p40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68" name="Google Shape;32868;p40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69" name="Google Shape;32869;p40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70" name="Google Shape;32870;p40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71" name="Google Shape;32871;p40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72" name="Google Shape;32872;p40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73" name="Google Shape;32873;p40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74" name="Google Shape;32874;p40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75" name="Google Shape;32875;p40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76" name="Google Shape;32876;p40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77" name="Google Shape;32877;p40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78" name="Google Shape;32878;p40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79" name="Google Shape;32879;p40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80" name="Google Shape;32880;p40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81" name="Google Shape;32881;p40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82" name="Google Shape;32882;p40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83" name="Google Shape;32883;p40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84" name="Google Shape;32884;p40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85" name="Google Shape;32885;p40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86" name="Google Shape;32886;p40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87" name="Google Shape;32887;p40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88" name="Google Shape;32888;p40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89" name="Google Shape;32889;p40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90" name="Google Shape;32890;p40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91" name="Google Shape;32891;p40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92" name="Google Shape;32892;p40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93" name="Google Shape;32893;p40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94" name="Google Shape;32894;p40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95" name="Google Shape;32895;p40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96" name="Google Shape;32896;p40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97" name="Google Shape;32897;p40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98" name="Google Shape;32898;p40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99" name="Google Shape;32899;p40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00" name="Google Shape;32900;p40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01" name="Google Shape;32901;p40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02" name="Google Shape;32902;p40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03" name="Google Shape;32903;p40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04" name="Google Shape;32904;p40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05" name="Google Shape;32905;p40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06" name="Google Shape;32906;p40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07" name="Google Shape;32907;p40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08" name="Google Shape;32908;p40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09" name="Google Shape;32909;p40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10" name="Google Shape;32910;p40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11" name="Google Shape;32911;p40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12" name="Google Shape;32912;p40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13" name="Google Shape;32913;p40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14" name="Google Shape;32914;p40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15" name="Google Shape;32915;p40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16" name="Google Shape;32916;p40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17" name="Google Shape;32917;p40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18" name="Google Shape;32918;p40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19" name="Google Shape;32919;p40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20" name="Google Shape;32920;p40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21" name="Google Shape;32921;p40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22" name="Google Shape;32922;p40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23" name="Google Shape;32923;p40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24" name="Google Shape;32924;p40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25" name="Google Shape;32925;p40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26" name="Google Shape;32926;p40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27" name="Google Shape;32927;p40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28" name="Google Shape;32928;p40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29" name="Google Shape;32929;p40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30" name="Google Shape;32930;p40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31" name="Google Shape;32931;p40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32" name="Google Shape;32932;p40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33" name="Google Shape;32933;p40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34" name="Google Shape;32934;p40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35" name="Google Shape;32935;p40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36" name="Google Shape;32936;p40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37" name="Google Shape;32937;p40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38" name="Google Shape;32938;p40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39" name="Google Shape;32939;p40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40" name="Google Shape;32940;p40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41" name="Google Shape;32941;p40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42" name="Google Shape;32942;p40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43" name="Google Shape;32943;p40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44" name="Google Shape;32944;p40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45" name="Google Shape;32945;p40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46" name="Google Shape;32946;p40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47" name="Google Shape;32947;p40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48" name="Google Shape;32948;p40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49" name="Google Shape;32949;p40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50" name="Google Shape;32950;p40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51" name="Google Shape;32951;p40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52" name="Google Shape;32952;p40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53" name="Google Shape;32953;p40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54" name="Google Shape;32954;p40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55" name="Google Shape;32955;p40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56" name="Google Shape;32956;p40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57" name="Google Shape;32957;p40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58" name="Google Shape;32958;p40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59" name="Google Shape;32959;p40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60" name="Google Shape;32960;p40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61" name="Google Shape;32961;p40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62" name="Google Shape;32962;p40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63" name="Google Shape;32963;p40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64" name="Google Shape;32964;p40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65" name="Google Shape;32965;p40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966" name="Google Shape;32966;p40"/>
          <p:cNvGrpSpPr/>
          <p:nvPr/>
        </p:nvGrpSpPr>
        <p:grpSpPr>
          <a:xfrm rot="-9257845" flipH="1">
            <a:off x="9320163" y="-1342971"/>
            <a:ext cx="2797573" cy="2712917"/>
            <a:chOff x="4985925" y="2606900"/>
            <a:chExt cx="1108650" cy="1075075"/>
          </a:xfrm>
        </p:grpSpPr>
        <p:sp>
          <p:nvSpPr>
            <p:cNvPr id="32967" name="Google Shape;32967;p40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68" name="Google Shape;32968;p40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69" name="Google Shape;32969;p40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70" name="Google Shape;32970;p40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71" name="Google Shape;32971;p40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72" name="Google Shape;32972;p40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73" name="Google Shape;32973;p40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74" name="Google Shape;32974;p40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75" name="Google Shape;32975;p40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76" name="Google Shape;32976;p40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77" name="Google Shape;32977;p40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78" name="Google Shape;32978;p40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79" name="Google Shape;32979;p40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80" name="Google Shape;32980;p40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81" name="Google Shape;32981;p40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82" name="Google Shape;32982;p40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83" name="Google Shape;32983;p40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84" name="Google Shape;32984;p40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85" name="Google Shape;32985;p40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86" name="Google Shape;32986;p40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87" name="Google Shape;32987;p40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88" name="Google Shape;32988;p40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89" name="Google Shape;32989;p40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90" name="Google Shape;32990;p40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91" name="Google Shape;32991;p40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92" name="Google Shape;32992;p40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93" name="Google Shape;32993;p40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94" name="Google Shape;32994;p40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95" name="Google Shape;32995;p40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96" name="Google Shape;32996;p40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97" name="Google Shape;32997;p40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98" name="Google Shape;32998;p40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99" name="Google Shape;32999;p40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00" name="Google Shape;33000;p40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01" name="Google Shape;33001;p40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02" name="Google Shape;33002;p40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03" name="Google Shape;33003;p40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04" name="Google Shape;33004;p40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05" name="Google Shape;33005;p40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06" name="Google Shape;33006;p40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07" name="Google Shape;33007;p40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08" name="Google Shape;33008;p40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09" name="Google Shape;33009;p40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10" name="Google Shape;33010;p40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11" name="Google Shape;33011;p40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12" name="Google Shape;33012;p40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13" name="Google Shape;33013;p40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14" name="Google Shape;33014;p40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15" name="Google Shape;33015;p40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16" name="Google Shape;33016;p40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17" name="Google Shape;33017;p40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18" name="Google Shape;33018;p40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19" name="Google Shape;33019;p40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20" name="Google Shape;33020;p40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21" name="Google Shape;33021;p40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22" name="Google Shape;33022;p40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23" name="Google Shape;33023;p40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24" name="Google Shape;33024;p40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25" name="Google Shape;33025;p40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26" name="Google Shape;33026;p40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27" name="Google Shape;33027;p40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28" name="Google Shape;33028;p40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29" name="Google Shape;33029;p40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30" name="Google Shape;33030;p40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31" name="Google Shape;33031;p40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32" name="Google Shape;33032;p40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33" name="Google Shape;33033;p40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34" name="Google Shape;33034;p40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35" name="Google Shape;33035;p40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36" name="Google Shape;33036;p40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37" name="Google Shape;33037;p40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38" name="Google Shape;33038;p40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39" name="Google Shape;33039;p40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40" name="Google Shape;33040;p40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41" name="Google Shape;33041;p40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42" name="Google Shape;33042;p40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43" name="Google Shape;33043;p40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44" name="Google Shape;33044;p40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45" name="Google Shape;33045;p40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46" name="Google Shape;33046;p40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47" name="Google Shape;33047;p40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48" name="Google Shape;33048;p40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49" name="Google Shape;33049;p40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50" name="Google Shape;33050;p40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51" name="Google Shape;33051;p40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52" name="Google Shape;33052;p40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53" name="Google Shape;33053;p40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54" name="Google Shape;33054;p40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55" name="Google Shape;33055;p40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56" name="Google Shape;33056;p40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57" name="Google Shape;33057;p40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58" name="Google Shape;33058;p40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59" name="Google Shape;33059;p40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60" name="Google Shape;33060;p40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61" name="Google Shape;33061;p40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62" name="Google Shape;33062;p40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63" name="Google Shape;33063;p40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64" name="Google Shape;33064;p40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65" name="Google Shape;33065;p40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66" name="Google Shape;33066;p40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67" name="Google Shape;33067;p40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68" name="Google Shape;33068;p40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69" name="Google Shape;33069;p40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70" name="Google Shape;33070;p40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71" name="Google Shape;33071;p40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72" name="Google Shape;33072;p40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73" name="Google Shape;33073;p40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74" name="Google Shape;33074;p40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75" name="Google Shape;33075;p40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76" name="Google Shape;33076;p40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77" name="Google Shape;33077;p40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78" name="Google Shape;33078;p40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79" name="Google Shape;33079;p40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80" name="Google Shape;33080;p40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81" name="Google Shape;33081;p40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82" name="Google Shape;33082;p40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83" name="Google Shape;33083;p40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84" name="Google Shape;33084;p40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85" name="Google Shape;33085;p40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86" name="Google Shape;33086;p40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87" name="Google Shape;33087;p40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88" name="Google Shape;33088;p40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89" name="Google Shape;33089;p40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90" name="Google Shape;33090;p40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91" name="Google Shape;33091;p40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92" name="Google Shape;33092;p40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93" name="Google Shape;33093;p40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94" name="Google Shape;33094;p40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95" name="Google Shape;33095;p40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96" name="Google Shape;33096;p40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97" name="Google Shape;33097;p40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98" name="Google Shape;33098;p40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99" name="Google Shape;33099;p40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00" name="Google Shape;33100;p40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01" name="Google Shape;33101;p40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02" name="Google Shape;33102;p40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03" name="Google Shape;33103;p40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04" name="Google Shape;33104;p40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05" name="Google Shape;33105;p40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06" name="Google Shape;33106;p40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07" name="Google Shape;33107;p40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08" name="Google Shape;33108;p40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09" name="Google Shape;33109;p40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10" name="Google Shape;33110;p40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11" name="Google Shape;33111;p40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12" name="Google Shape;33112;p40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13" name="Google Shape;33113;p40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14" name="Google Shape;33114;p40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15" name="Google Shape;33115;p40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16" name="Google Shape;33116;p40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17" name="Google Shape;33117;p40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18" name="Google Shape;33118;p40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19" name="Google Shape;33119;p40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20" name="Google Shape;33120;p40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21" name="Google Shape;33121;p40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22" name="Google Shape;33122;p40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23" name="Google Shape;33123;p40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24" name="Google Shape;33124;p40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25" name="Google Shape;33125;p40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26" name="Google Shape;33126;p40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27" name="Google Shape;33127;p40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28" name="Google Shape;33128;p40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29" name="Google Shape;33129;p40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30" name="Google Shape;33130;p40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31" name="Google Shape;33131;p40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32" name="Google Shape;33132;p40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33" name="Google Shape;33133;p40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34" name="Google Shape;33134;p40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35" name="Google Shape;33135;p40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36" name="Google Shape;33136;p40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37" name="Google Shape;33137;p40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38" name="Google Shape;33138;p40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39" name="Google Shape;33139;p40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40" name="Google Shape;33140;p40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41" name="Google Shape;33141;p40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42" name="Google Shape;33142;p40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43" name="Google Shape;33143;p40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44" name="Google Shape;33144;p40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45" name="Google Shape;33145;p40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46" name="Google Shape;33146;p40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47" name="Google Shape;33147;p40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48" name="Google Shape;33148;p40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49" name="Google Shape;33149;p40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50" name="Google Shape;33150;p40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51" name="Google Shape;33151;p40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52" name="Google Shape;33152;p40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53" name="Google Shape;33153;p40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54" name="Google Shape;33154;p40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55" name="Google Shape;33155;p40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56" name="Google Shape;33156;p40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57" name="Google Shape;33157;p40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58" name="Google Shape;33158;p40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59" name="Google Shape;33159;p40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60" name="Google Shape;33160;p40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61" name="Google Shape;33161;p40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62" name="Google Shape;33162;p40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63" name="Google Shape;33163;p40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64" name="Google Shape;33164;p40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65" name="Google Shape;33165;p40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66" name="Google Shape;33166;p40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67" name="Google Shape;33167;p40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68" name="Google Shape;33168;p40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69" name="Google Shape;33169;p40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70" name="Google Shape;33170;p40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71" name="Google Shape;33171;p40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23113822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33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173" name="Google Shape;33173;p4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4015103" y="-1139199"/>
            <a:ext cx="9698464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33174" name="Google Shape;33174;p4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-2539164" y="334068"/>
            <a:ext cx="969846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33175" name="Google Shape;33175;p41"/>
          <p:cNvSpPr txBox="1">
            <a:spLocks noGrp="1"/>
          </p:cNvSpPr>
          <p:nvPr>
            <p:ph type="title" hasCustomPrompt="1"/>
          </p:nvPr>
        </p:nvSpPr>
        <p:spPr>
          <a:xfrm>
            <a:off x="1506867" y="2418827"/>
            <a:ext cx="2082800" cy="81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8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33176" name="Google Shape;33176;p41"/>
          <p:cNvSpPr txBox="1">
            <a:spLocks noGrp="1"/>
          </p:cNvSpPr>
          <p:nvPr>
            <p:ph type="subTitle" idx="1"/>
          </p:nvPr>
        </p:nvSpPr>
        <p:spPr>
          <a:xfrm>
            <a:off x="1528760" y="3570051"/>
            <a:ext cx="2082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177" name="Google Shape;33177;p41"/>
          <p:cNvSpPr txBox="1">
            <a:spLocks noGrp="1"/>
          </p:cNvSpPr>
          <p:nvPr>
            <p:ph type="title" idx="2" hasCustomPrompt="1"/>
          </p:nvPr>
        </p:nvSpPr>
        <p:spPr>
          <a:xfrm>
            <a:off x="5054600" y="2418815"/>
            <a:ext cx="2082800" cy="81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8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33178" name="Google Shape;33178;p41"/>
          <p:cNvSpPr txBox="1">
            <a:spLocks noGrp="1"/>
          </p:cNvSpPr>
          <p:nvPr>
            <p:ph type="subTitle" idx="3"/>
          </p:nvPr>
        </p:nvSpPr>
        <p:spPr>
          <a:xfrm>
            <a:off x="5076493" y="3570033"/>
            <a:ext cx="2082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179" name="Google Shape;33179;p41"/>
          <p:cNvSpPr txBox="1">
            <a:spLocks noGrp="1"/>
          </p:cNvSpPr>
          <p:nvPr>
            <p:ph type="title" idx="4" hasCustomPrompt="1"/>
          </p:nvPr>
        </p:nvSpPr>
        <p:spPr>
          <a:xfrm>
            <a:off x="8602333" y="2418827"/>
            <a:ext cx="2082800" cy="81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8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33180" name="Google Shape;33180;p41"/>
          <p:cNvSpPr txBox="1">
            <a:spLocks noGrp="1"/>
          </p:cNvSpPr>
          <p:nvPr>
            <p:ph type="subTitle" idx="5"/>
          </p:nvPr>
        </p:nvSpPr>
        <p:spPr>
          <a:xfrm>
            <a:off x="8624227" y="3570051"/>
            <a:ext cx="2082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181" name="Google Shape;33181;p41"/>
          <p:cNvSpPr txBox="1">
            <a:spLocks noGrp="1"/>
          </p:cNvSpPr>
          <p:nvPr>
            <p:ph type="title" idx="6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182" name="Google Shape;33182;p41"/>
          <p:cNvSpPr txBox="1">
            <a:spLocks noGrp="1"/>
          </p:cNvSpPr>
          <p:nvPr>
            <p:ph type="subTitle" idx="7"/>
          </p:nvPr>
        </p:nvSpPr>
        <p:spPr>
          <a:xfrm>
            <a:off x="975360" y="4163665"/>
            <a:ext cx="3189600" cy="81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183" name="Google Shape;33183;p41"/>
          <p:cNvSpPr txBox="1">
            <a:spLocks noGrp="1"/>
          </p:cNvSpPr>
          <p:nvPr>
            <p:ph type="subTitle" idx="8"/>
          </p:nvPr>
        </p:nvSpPr>
        <p:spPr>
          <a:xfrm>
            <a:off x="4523092" y="4163665"/>
            <a:ext cx="3189600" cy="81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184" name="Google Shape;33184;p41"/>
          <p:cNvSpPr txBox="1">
            <a:spLocks noGrp="1"/>
          </p:cNvSpPr>
          <p:nvPr>
            <p:ph type="subTitle" idx="9"/>
          </p:nvPr>
        </p:nvSpPr>
        <p:spPr>
          <a:xfrm>
            <a:off x="8070827" y="4163665"/>
            <a:ext cx="3189600" cy="81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3185" name="Google Shape;33185;p41"/>
          <p:cNvGrpSpPr/>
          <p:nvPr/>
        </p:nvGrpSpPr>
        <p:grpSpPr>
          <a:xfrm rot="5400000">
            <a:off x="10326413" y="2409197"/>
            <a:ext cx="3096657" cy="1932808"/>
            <a:chOff x="2546800" y="2672025"/>
            <a:chExt cx="1491550" cy="931025"/>
          </a:xfrm>
        </p:grpSpPr>
        <p:sp>
          <p:nvSpPr>
            <p:cNvPr id="33186" name="Google Shape;33186;p41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87" name="Google Shape;33187;p41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88" name="Google Shape;33188;p41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89" name="Google Shape;33189;p41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90" name="Google Shape;33190;p41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91" name="Google Shape;33191;p41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92" name="Google Shape;33192;p41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93" name="Google Shape;33193;p41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94" name="Google Shape;33194;p41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95" name="Google Shape;33195;p41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96" name="Google Shape;33196;p41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97" name="Google Shape;33197;p41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98" name="Google Shape;33198;p41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99" name="Google Shape;33199;p41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00" name="Google Shape;33200;p41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01" name="Google Shape;33201;p41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02" name="Google Shape;33202;p41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03" name="Google Shape;33203;p41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04" name="Google Shape;33204;p41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05" name="Google Shape;33205;p41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06" name="Google Shape;33206;p41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07" name="Google Shape;33207;p41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08" name="Google Shape;33208;p41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09" name="Google Shape;33209;p41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10" name="Google Shape;33210;p41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11" name="Google Shape;33211;p41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12" name="Google Shape;33212;p41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13" name="Google Shape;33213;p41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14" name="Google Shape;33214;p41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15" name="Google Shape;33215;p41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16" name="Google Shape;33216;p41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17" name="Google Shape;33217;p41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18" name="Google Shape;33218;p41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19" name="Google Shape;33219;p41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20" name="Google Shape;33220;p41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21" name="Google Shape;33221;p41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22" name="Google Shape;33222;p41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23" name="Google Shape;33223;p41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24" name="Google Shape;33224;p41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25" name="Google Shape;33225;p41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26" name="Google Shape;33226;p41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27" name="Google Shape;33227;p41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28" name="Google Shape;33228;p41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29" name="Google Shape;33229;p41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30" name="Google Shape;33230;p41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31" name="Google Shape;33231;p41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32" name="Google Shape;33232;p41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33" name="Google Shape;33233;p41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34" name="Google Shape;33234;p41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35" name="Google Shape;33235;p41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36" name="Google Shape;33236;p41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37" name="Google Shape;33237;p41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38" name="Google Shape;33238;p41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39" name="Google Shape;33239;p41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40" name="Google Shape;33240;p41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41" name="Google Shape;33241;p41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42" name="Google Shape;33242;p41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43" name="Google Shape;33243;p41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44" name="Google Shape;33244;p41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45" name="Google Shape;33245;p41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46" name="Google Shape;33246;p41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47" name="Google Shape;33247;p41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48" name="Google Shape;33248;p41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49" name="Google Shape;33249;p41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50" name="Google Shape;33250;p41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51" name="Google Shape;33251;p41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52" name="Google Shape;33252;p41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53" name="Google Shape;33253;p41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54" name="Google Shape;33254;p41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55" name="Google Shape;33255;p41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56" name="Google Shape;33256;p41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57" name="Google Shape;33257;p41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58" name="Google Shape;33258;p41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59" name="Google Shape;33259;p41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60" name="Google Shape;33260;p41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61" name="Google Shape;33261;p41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62" name="Google Shape;33262;p41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63" name="Google Shape;33263;p41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64" name="Google Shape;33264;p41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65" name="Google Shape;33265;p41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66" name="Google Shape;33266;p41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67" name="Google Shape;33267;p41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68" name="Google Shape;33268;p41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69" name="Google Shape;33269;p41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70" name="Google Shape;33270;p41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71" name="Google Shape;33271;p41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72" name="Google Shape;33272;p41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73" name="Google Shape;33273;p41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74" name="Google Shape;33274;p41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75" name="Google Shape;33275;p41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76" name="Google Shape;33276;p41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77" name="Google Shape;33277;p41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78" name="Google Shape;33278;p41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79" name="Google Shape;33279;p41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80" name="Google Shape;33280;p41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81" name="Google Shape;33281;p41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82" name="Google Shape;33282;p41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83" name="Google Shape;33283;p41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84" name="Google Shape;33284;p41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85" name="Google Shape;33285;p41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86" name="Google Shape;33286;p41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87" name="Google Shape;33287;p41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88" name="Google Shape;33288;p41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89" name="Google Shape;33289;p41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90" name="Google Shape;33290;p41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91" name="Google Shape;33291;p41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92" name="Google Shape;33292;p41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93" name="Google Shape;33293;p41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94" name="Google Shape;33294;p41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95" name="Google Shape;33295;p41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96" name="Google Shape;33296;p41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97" name="Google Shape;33297;p41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98" name="Google Shape;33298;p41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99" name="Google Shape;33299;p41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00" name="Google Shape;33300;p41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01" name="Google Shape;33301;p41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02" name="Google Shape;33302;p41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03" name="Google Shape;33303;p41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04" name="Google Shape;33304;p41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05" name="Google Shape;33305;p41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06" name="Google Shape;33306;p41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07" name="Google Shape;33307;p41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08" name="Google Shape;33308;p41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09" name="Google Shape;33309;p41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0" name="Google Shape;33310;p41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1" name="Google Shape;33311;p41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2" name="Google Shape;33312;p41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3" name="Google Shape;33313;p41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4" name="Google Shape;33314;p41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5" name="Google Shape;33315;p41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6" name="Google Shape;33316;p41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7" name="Google Shape;33317;p41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8" name="Google Shape;33318;p41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9" name="Google Shape;33319;p41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0" name="Google Shape;33320;p41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1" name="Google Shape;33321;p41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2" name="Google Shape;33322;p41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3" name="Google Shape;33323;p41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4" name="Google Shape;33324;p41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5" name="Google Shape;33325;p41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6" name="Google Shape;33326;p41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7" name="Google Shape;33327;p41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8" name="Google Shape;33328;p41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9" name="Google Shape;33329;p41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30" name="Google Shape;33330;p41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31" name="Google Shape;33331;p41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32" name="Google Shape;33332;p41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33" name="Google Shape;33333;p41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34" name="Google Shape;33334;p41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35" name="Google Shape;33335;p41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36" name="Google Shape;33336;p41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37" name="Google Shape;33337;p41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38" name="Google Shape;33338;p41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39" name="Google Shape;33339;p41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40" name="Google Shape;33340;p41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41" name="Google Shape;33341;p41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42" name="Google Shape;33342;p41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43" name="Google Shape;33343;p41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44" name="Google Shape;33344;p41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45" name="Google Shape;33345;p41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46" name="Google Shape;33346;p41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47" name="Google Shape;33347;p41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48" name="Google Shape;33348;p41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49" name="Google Shape;33349;p41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50" name="Google Shape;33350;p41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51" name="Google Shape;33351;p41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52" name="Google Shape;33352;p41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53" name="Google Shape;33353;p41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54" name="Google Shape;33354;p41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55" name="Google Shape;33355;p41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56" name="Google Shape;33356;p41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57" name="Google Shape;33357;p41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58" name="Google Shape;33358;p41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59" name="Google Shape;33359;p41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60" name="Google Shape;33360;p41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61" name="Google Shape;33361;p41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62" name="Google Shape;33362;p41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63" name="Google Shape;33363;p41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64" name="Google Shape;33364;p41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65" name="Google Shape;33365;p41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66" name="Google Shape;33366;p41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67" name="Google Shape;33367;p41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68" name="Google Shape;33368;p41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69" name="Google Shape;33369;p41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70" name="Google Shape;33370;p41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71" name="Google Shape;33371;p41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72" name="Google Shape;33372;p41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73" name="Google Shape;33373;p41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74" name="Google Shape;33374;p41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75" name="Google Shape;33375;p41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76" name="Google Shape;33376;p41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77" name="Google Shape;33377;p41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78" name="Google Shape;33378;p41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79" name="Google Shape;33379;p41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80" name="Google Shape;33380;p41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81" name="Google Shape;33381;p41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82" name="Google Shape;33382;p41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83" name="Google Shape;33383;p41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84" name="Google Shape;33384;p41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85" name="Google Shape;33385;p41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86" name="Google Shape;33386;p41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87" name="Google Shape;33387;p41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88" name="Google Shape;33388;p41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89" name="Google Shape;33389;p41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90" name="Google Shape;33390;p41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91" name="Google Shape;33391;p41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92" name="Google Shape;33392;p41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93" name="Google Shape;33393;p41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94" name="Google Shape;33394;p41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95" name="Google Shape;33395;p41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96" name="Google Shape;33396;p41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97" name="Google Shape;33397;p41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98" name="Google Shape;33398;p41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99" name="Google Shape;33399;p41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00" name="Google Shape;33400;p41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01" name="Google Shape;33401;p41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02" name="Google Shape;33402;p41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03" name="Google Shape;33403;p41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04" name="Google Shape;33404;p41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05" name="Google Shape;33405;p41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06" name="Google Shape;33406;p41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07" name="Google Shape;33407;p41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08" name="Google Shape;33408;p41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09" name="Google Shape;33409;p41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10" name="Google Shape;33410;p41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11" name="Google Shape;33411;p41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12" name="Google Shape;33412;p41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13" name="Google Shape;33413;p41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14" name="Google Shape;33414;p41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15" name="Google Shape;33415;p41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16" name="Google Shape;33416;p41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17" name="Google Shape;33417;p41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18" name="Google Shape;33418;p41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19" name="Google Shape;33419;p41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20" name="Google Shape;33420;p41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21" name="Google Shape;33421;p41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22" name="Google Shape;33422;p41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23" name="Google Shape;33423;p41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24" name="Google Shape;33424;p41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25" name="Google Shape;33425;p41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26" name="Google Shape;33426;p41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27" name="Google Shape;33427;p41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28" name="Google Shape;33428;p41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29" name="Google Shape;33429;p41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30" name="Google Shape;33430;p41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31" name="Google Shape;33431;p41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32" name="Google Shape;33432;p41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33" name="Google Shape;33433;p41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34" name="Google Shape;33434;p41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35" name="Google Shape;33435;p41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36" name="Google Shape;33436;p41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37" name="Google Shape;33437;p41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38" name="Google Shape;33438;p41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39" name="Google Shape;33439;p41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40" name="Google Shape;33440;p41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41" name="Google Shape;33441;p41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42" name="Google Shape;33442;p41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43" name="Google Shape;33443;p41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44" name="Google Shape;33444;p41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45" name="Google Shape;33445;p41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46" name="Google Shape;33446;p41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47" name="Google Shape;33447;p41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48" name="Google Shape;33448;p41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49" name="Google Shape;33449;p41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50" name="Google Shape;33450;p41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51" name="Google Shape;33451;p41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52" name="Google Shape;33452;p41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53" name="Google Shape;33453;p41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54" name="Google Shape;33454;p41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55" name="Google Shape;33455;p41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56" name="Google Shape;33456;p41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57" name="Google Shape;33457;p41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58" name="Google Shape;33458;p41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59" name="Google Shape;33459;p41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60" name="Google Shape;33460;p41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61" name="Google Shape;33461;p41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62" name="Google Shape;33462;p41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63" name="Google Shape;33463;p41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64" name="Google Shape;33464;p41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65" name="Google Shape;33465;p41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66" name="Google Shape;33466;p41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67" name="Google Shape;33467;p41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68" name="Google Shape;33468;p41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69" name="Google Shape;33469;p41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70" name="Google Shape;33470;p41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71" name="Google Shape;33471;p41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72" name="Google Shape;33472;p41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73" name="Google Shape;33473;p41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74" name="Google Shape;33474;p41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75" name="Google Shape;33475;p41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76" name="Google Shape;33476;p41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77" name="Google Shape;33477;p41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78" name="Google Shape;33478;p41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79" name="Google Shape;33479;p41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80" name="Google Shape;33480;p41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81" name="Google Shape;33481;p41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82" name="Google Shape;33482;p41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83" name="Google Shape;33483;p41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84" name="Google Shape;33484;p41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85" name="Google Shape;33485;p41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86" name="Google Shape;33486;p41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87" name="Google Shape;33487;p41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88" name="Google Shape;33488;p41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89" name="Google Shape;33489;p41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90" name="Google Shape;33490;p41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91" name="Google Shape;33491;p41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92" name="Google Shape;33492;p41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93" name="Google Shape;33493;p41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94" name="Google Shape;33494;p41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95" name="Google Shape;33495;p41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96" name="Google Shape;33496;p41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97" name="Google Shape;33497;p41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98" name="Google Shape;33498;p41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99" name="Google Shape;33499;p41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00" name="Google Shape;33500;p41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01" name="Google Shape;33501;p41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02" name="Google Shape;33502;p41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03" name="Google Shape;33503;p41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04" name="Google Shape;33504;p41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05" name="Google Shape;33505;p41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06" name="Google Shape;33506;p41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07" name="Google Shape;33507;p41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08" name="Google Shape;33508;p41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09" name="Google Shape;33509;p41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10" name="Google Shape;33510;p41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11" name="Google Shape;33511;p41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12" name="Google Shape;33512;p41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13" name="Google Shape;33513;p41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14" name="Google Shape;33514;p41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15" name="Google Shape;33515;p41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16" name="Google Shape;33516;p41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17" name="Google Shape;33517;p41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18" name="Google Shape;33518;p41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19" name="Google Shape;33519;p41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20" name="Google Shape;33520;p41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21" name="Google Shape;33521;p41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22" name="Google Shape;33522;p41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23" name="Google Shape;33523;p41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24" name="Google Shape;33524;p41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25" name="Google Shape;33525;p41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26" name="Google Shape;33526;p41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27" name="Google Shape;33527;p41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28" name="Google Shape;33528;p41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29" name="Google Shape;33529;p41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30" name="Google Shape;33530;p41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31" name="Google Shape;33531;p41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32" name="Google Shape;33532;p41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33" name="Google Shape;33533;p41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34" name="Google Shape;33534;p41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35" name="Google Shape;33535;p41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36" name="Google Shape;33536;p41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37" name="Google Shape;33537;p41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38" name="Google Shape;33538;p41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39" name="Google Shape;33539;p41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40" name="Google Shape;33540;p41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41" name="Google Shape;33541;p41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42" name="Google Shape;33542;p41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43" name="Google Shape;33543;p41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44" name="Google Shape;33544;p41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45" name="Google Shape;33545;p41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46" name="Google Shape;33546;p41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47" name="Google Shape;33547;p41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48" name="Google Shape;33548;p41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49" name="Google Shape;33549;p41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50" name="Google Shape;33550;p41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51" name="Google Shape;33551;p41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52" name="Google Shape;33552;p41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53" name="Google Shape;33553;p41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54" name="Google Shape;33554;p41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55" name="Google Shape;33555;p41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56" name="Google Shape;33556;p41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57" name="Google Shape;33557;p41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58" name="Google Shape;33558;p41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59" name="Google Shape;33559;p41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60" name="Google Shape;33560;p41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61" name="Google Shape;33561;p41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62" name="Google Shape;33562;p41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63" name="Google Shape;33563;p41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64" name="Google Shape;33564;p41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65" name="Google Shape;33565;p41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66" name="Google Shape;33566;p41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67" name="Google Shape;33567;p41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68" name="Google Shape;33568;p41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69" name="Google Shape;33569;p41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70" name="Google Shape;33570;p41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71" name="Google Shape;33571;p41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72" name="Google Shape;33572;p41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73" name="Google Shape;33573;p41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74" name="Google Shape;33574;p41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75" name="Google Shape;33575;p41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76" name="Google Shape;33576;p41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77" name="Google Shape;33577;p41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78" name="Google Shape;33578;p41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79" name="Google Shape;33579;p41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80" name="Google Shape;33580;p41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81" name="Google Shape;33581;p41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82" name="Google Shape;33582;p41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83" name="Google Shape;33583;p41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84" name="Google Shape;33584;p41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85" name="Google Shape;33585;p41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86" name="Google Shape;33586;p41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87" name="Google Shape;33587;p41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88" name="Google Shape;33588;p41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89" name="Google Shape;33589;p41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90" name="Google Shape;33590;p41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91" name="Google Shape;33591;p41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92" name="Google Shape;33592;p41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93" name="Google Shape;33593;p41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94" name="Google Shape;33594;p41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95" name="Google Shape;33595;p41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96" name="Google Shape;33596;p41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97" name="Google Shape;33597;p41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98" name="Google Shape;33598;p41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99" name="Google Shape;33599;p41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00" name="Google Shape;33600;p41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01" name="Google Shape;33601;p41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02" name="Google Shape;33602;p41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03" name="Google Shape;33603;p41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04" name="Google Shape;33604;p41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05" name="Google Shape;33605;p41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06" name="Google Shape;33606;p41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07" name="Google Shape;33607;p41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08" name="Google Shape;33608;p41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09" name="Google Shape;33609;p41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10" name="Google Shape;33610;p41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11" name="Google Shape;33611;p41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12" name="Google Shape;33612;p41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13" name="Google Shape;33613;p41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14" name="Google Shape;33614;p41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15" name="Google Shape;33615;p41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16" name="Google Shape;33616;p41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17" name="Google Shape;33617;p41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18" name="Google Shape;33618;p41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19" name="Google Shape;33619;p41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20" name="Google Shape;33620;p41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21" name="Google Shape;33621;p41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22" name="Google Shape;33622;p41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23" name="Google Shape;33623;p41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24" name="Google Shape;33624;p41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25" name="Google Shape;33625;p41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26" name="Google Shape;33626;p41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27" name="Google Shape;33627;p41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28" name="Google Shape;33628;p41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29" name="Google Shape;33629;p41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30" name="Google Shape;33630;p41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31" name="Google Shape;33631;p41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32" name="Google Shape;33632;p41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33" name="Google Shape;33633;p41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34" name="Google Shape;33634;p41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35" name="Google Shape;33635;p41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36" name="Google Shape;33636;p41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3637" name="Google Shape;33637;p41"/>
          <p:cNvGrpSpPr/>
          <p:nvPr/>
        </p:nvGrpSpPr>
        <p:grpSpPr>
          <a:xfrm rot="-5400000">
            <a:off x="-1272801" y="2464549"/>
            <a:ext cx="3096657" cy="1932808"/>
            <a:chOff x="2546800" y="2672025"/>
            <a:chExt cx="1491550" cy="931025"/>
          </a:xfrm>
        </p:grpSpPr>
        <p:sp>
          <p:nvSpPr>
            <p:cNvPr id="33638" name="Google Shape;33638;p41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39" name="Google Shape;33639;p41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40" name="Google Shape;33640;p41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41" name="Google Shape;33641;p41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42" name="Google Shape;33642;p41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43" name="Google Shape;33643;p41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44" name="Google Shape;33644;p41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45" name="Google Shape;33645;p41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46" name="Google Shape;33646;p41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47" name="Google Shape;33647;p41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48" name="Google Shape;33648;p41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49" name="Google Shape;33649;p41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50" name="Google Shape;33650;p41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51" name="Google Shape;33651;p41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52" name="Google Shape;33652;p41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53" name="Google Shape;33653;p41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54" name="Google Shape;33654;p41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55" name="Google Shape;33655;p41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56" name="Google Shape;33656;p41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57" name="Google Shape;33657;p41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58" name="Google Shape;33658;p41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59" name="Google Shape;33659;p41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60" name="Google Shape;33660;p41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61" name="Google Shape;33661;p41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62" name="Google Shape;33662;p41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63" name="Google Shape;33663;p41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64" name="Google Shape;33664;p41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65" name="Google Shape;33665;p41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66" name="Google Shape;33666;p41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67" name="Google Shape;33667;p41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68" name="Google Shape;33668;p41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69" name="Google Shape;33669;p41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70" name="Google Shape;33670;p41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71" name="Google Shape;33671;p41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72" name="Google Shape;33672;p41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73" name="Google Shape;33673;p41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74" name="Google Shape;33674;p41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75" name="Google Shape;33675;p41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76" name="Google Shape;33676;p41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77" name="Google Shape;33677;p41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78" name="Google Shape;33678;p41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79" name="Google Shape;33679;p41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80" name="Google Shape;33680;p41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81" name="Google Shape;33681;p41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82" name="Google Shape;33682;p41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83" name="Google Shape;33683;p41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84" name="Google Shape;33684;p41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85" name="Google Shape;33685;p41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86" name="Google Shape;33686;p41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87" name="Google Shape;33687;p41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88" name="Google Shape;33688;p41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89" name="Google Shape;33689;p41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90" name="Google Shape;33690;p41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91" name="Google Shape;33691;p41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92" name="Google Shape;33692;p41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93" name="Google Shape;33693;p41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94" name="Google Shape;33694;p41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95" name="Google Shape;33695;p41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96" name="Google Shape;33696;p41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97" name="Google Shape;33697;p41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98" name="Google Shape;33698;p41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99" name="Google Shape;33699;p41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00" name="Google Shape;33700;p41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01" name="Google Shape;33701;p41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02" name="Google Shape;33702;p41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03" name="Google Shape;33703;p41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04" name="Google Shape;33704;p41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05" name="Google Shape;33705;p41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06" name="Google Shape;33706;p41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07" name="Google Shape;33707;p41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08" name="Google Shape;33708;p41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09" name="Google Shape;33709;p41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10" name="Google Shape;33710;p41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11" name="Google Shape;33711;p41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12" name="Google Shape;33712;p41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13" name="Google Shape;33713;p41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14" name="Google Shape;33714;p41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15" name="Google Shape;33715;p41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16" name="Google Shape;33716;p41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17" name="Google Shape;33717;p41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18" name="Google Shape;33718;p41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19" name="Google Shape;33719;p41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20" name="Google Shape;33720;p41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21" name="Google Shape;33721;p41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22" name="Google Shape;33722;p41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23" name="Google Shape;33723;p41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24" name="Google Shape;33724;p41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25" name="Google Shape;33725;p41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26" name="Google Shape;33726;p41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27" name="Google Shape;33727;p41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28" name="Google Shape;33728;p41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29" name="Google Shape;33729;p41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30" name="Google Shape;33730;p41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31" name="Google Shape;33731;p41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32" name="Google Shape;33732;p41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33" name="Google Shape;33733;p41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34" name="Google Shape;33734;p41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35" name="Google Shape;33735;p41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36" name="Google Shape;33736;p41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37" name="Google Shape;33737;p41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38" name="Google Shape;33738;p41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39" name="Google Shape;33739;p41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40" name="Google Shape;33740;p41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41" name="Google Shape;33741;p41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42" name="Google Shape;33742;p41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43" name="Google Shape;33743;p41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44" name="Google Shape;33744;p41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45" name="Google Shape;33745;p41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46" name="Google Shape;33746;p41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47" name="Google Shape;33747;p41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48" name="Google Shape;33748;p41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49" name="Google Shape;33749;p41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50" name="Google Shape;33750;p41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51" name="Google Shape;33751;p41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52" name="Google Shape;33752;p41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53" name="Google Shape;33753;p41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54" name="Google Shape;33754;p41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55" name="Google Shape;33755;p41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56" name="Google Shape;33756;p41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57" name="Google Shape;33757;p41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58" name="Google Shape;33758;p41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59" name="Google Shape;33759;p41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60" name="Google Shape;33760;p41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61" name="Google Shape;33761;p41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62" name="Google Shape;33762;p41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63" name="Google Shape;33763;p41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64" name="Google Shape;33764;p41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65" name="Google Shape;33765;p41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66" name="Google Shape;33766;p41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67" name="Google Shape;33767;p41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68" name="Google Shape;33768;p41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69" name="Google Shape;33769;p41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70" name="Google Shape;33770;p41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71" name="Google Shape;33771;p41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72" name="Google Shape;33772;p41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73" name="Google Shape;33773;p41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74" name="Google Shape;33774;p41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75" name="Google Shape;33775;p41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76" name="Google Shape;33776;p41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77" name="Google Shape;33777;p41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78" name="Google Shape;33778;p41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79" name="Google Shape;33779;p41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80" name="Google Shape;33780;p41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81" name="Google Shape;33781;p41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82" name="Google Shape;33782;p41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83" name="Google Shape;33783;p41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84" name="Google Shape;33784;p41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85" name="Google Shape;33785;p41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86" name="Google Shape;33786;p41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87" name="Google Shape;33787;p41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88" name="Google Shape;33788;p41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89" name="Google Shape;33789;p41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0" name="Google Shape;33790;p41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1" name="Google Shape;33791;p41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2" name="Google Shape;33792;p41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3" name="Google Shape;33793;p41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4" name="Google Shape;33794;p41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5" name="Google Shape;33795;p41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6" name="Google Shape;33796;p41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7" name="Google Shape;33797;p41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8" name="Google Shape;33798;p41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9" name="Google Shape;33799;p41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00" name="Google Shape;33800;p41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01" name="Google Shape;33801;p41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02" name="Google Shape;33802;p41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03" name="Google Shape;33803;p41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04" name="Google Shape;33804;p41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05" name="Google Shape;33805;p41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06" name="Google Shape;33806;p41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07" name="Google Shape;33807;p41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08" name="Google Shape;33808;p41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09" name="Google Shape;33809;p41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10" name="Google Shape;33810;p41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11" name="Google Shape;33811;p41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12" name="Google Shape;33812;p41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13" name="Google Shape;33813;p41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14" name="Google Shape;33814;p41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15" name="Google Shape;33815;p41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16" name="Google Shape;33816;p41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17" name="Google Shape;33817;p41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18" name="Google Shape;33818;p41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19" name="Google Shape;33819;p41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20" name="Google Shape;33820;p41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21" name="Google Shape;33821;p41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22" name="Google Shape;33822;p41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23" name="Google Shape;33823;p41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24" name="Google Shape;33824;p41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25" name="Google Shape;33825;p41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26" name="Google Shape;33826;p41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27" name="Google Shape;33827;p41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28" name="Google Shape;33828;p41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29" name="Google Shape;33829;p41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30" name="Google Shape;33830;p41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31" name="Google Shape;33831;p41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32" name="Google Shape;33832;p41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33" name="Google Shape;33833;p41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34" name="Google Shape;33834;p41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35" name="Google Shape;33835;p41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36" name="Google Shape;33836;p41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37" name="Google Shape;33837;p41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38" name="Google Shape;33838;p41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39" name="Google Shape;33839;p41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40" name="Google Shape;33840;p41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41" name="Google Shape;33841;p41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42" name="Google Shape;33842;p41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43" name="Google Shape;33843;p41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44" name="Google Shape;33844;p41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45" name="Google Shape;33845;p41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46" name="Google Shape;33846;p41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47" name="Google Shape;33847;p41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48" name="Google Shape;33848;p41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49" name="Google Shape;33849;p41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50" name="Google Shape;33850;p41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51" name="Google Shape;33851;p41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52" name="Google Shape;33852;p41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53" name="Google Shape;33853;p41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54" name="Google Shape;33854;p41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55" name="Google Shape;33855;p41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56" name="Google Shape;33856;p41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57" name="Google Shape;33857;p41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58" name="Google Shape;33858;p41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59" name="Google Shape;33859;p41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60" name="Google Shape;33860;p41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61" name="Google Shape;33861;p41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62" name="Google Shape;33862;p41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63" name="Google Shape;33863;p41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64" name="Google Shape;33864;p41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65" name="Google Shape;33865;p41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66" name="Google Shape;33866;p41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67" name="Google Shape;33867;p41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68" name="Google Shape;33868;p41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69" name="Google Shape;33869;p41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70" name="Google Shape;33870;p41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71" name="Google Shape;33871;p41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72" name="Google Shape;33872;p41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73" name="Google Shape;33873;p41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74" name="Google Shape;33874;p41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75" name="Google Shape;33875;p41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76" name="Google Shape;33876;p41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77" name="Google Shape;33877;p41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78" name="Google Shape;33878;p41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79" name="Google Shape;33879;p41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80" name="Google Shape;33880;p41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81" name="Google Shape;33881;p41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82" name="Google Shape;33882;p41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83" name="Google Shape;33883;p41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84" name="Google Shape;33884;p41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85" name="Google Shape;33885;p41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86" name="Google Shape;33886;p41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87" name="Google Shape;33887;p41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88" name="Google Shape;33888;p41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89" name="Google Shape;33889;p41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90" name="Google Shape;33890;p41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91" name="Google Shape;33891;p41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92" name="Google Shape;33892;p41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93" name="Google Shape;33893;p41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94" name="Google Shape;33894;p41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95" name="Google Shape;33895;p41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96" name="Google Shape;33896;p41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97" name="Google Shape;33897;p41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98" name="Google Shape;33898;p41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99" name="Google Shape;33899;p41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00" name="Google Shape;33900;p41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01" name="Google Shape;33901;p41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02" name="Google Shape;33902;p41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03" name="Google Shape;33903;p41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04" name="Google Shape;33904;p41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05" name="Google Shape;33905;p41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06" name="Google Shape;33906;p41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07" name="Google Shape;33907;p41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08" name="Google Shape;33908;p41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09" name="Google Shape;33909;p41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10" name="Google Shape;33910;p41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11" name="Google Shape;33911;p41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12" name="Google Shape;33912;p41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13" name="Google Shape;33913;p41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14" name="Google Shape;33914;p41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15" name="Google Shape;33915;p41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16" name="Google Shape;33916;p41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17" name="Google Shape;33917;p41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18" name="Google Shape;33918;p41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19" name="Google Shape;33919;p41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20" name="Google Shape;33920;p41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21" name="Google Shape;33921;p41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22" name="Google Shape;33922;p41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23" name="Google Shape;33923;p41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24" name="Google Shape;33924;p41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25" name="Google Shape;33925;p41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26" name="Google Shape;33926;p41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27" name="Google Shape;33927;p41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28" name="Google Shape;33928;p41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29" name="Google Shape;33929;p41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30" name="Google Shape;33930;p41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31" name="Google Shape;33931;p41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32" name="Google Shape;33932;p41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33" name="Google Shape;33933;p41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34" name="Google Shape;33934;p41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35" name="Google Shape;33935;p41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36" name="Google Shape;33936;p41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37" name="Google Shape;33937;p41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38" name="Google Shape;33938;p41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39" name="Google Shape;33939;p41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40" name="Google Shape;33940;p41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41" name="Google Shape;33941;p41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42" name="Google Shape;33942;p41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43" name="Google Shape;33943;p41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44" name="Google Shape;33944;p41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45" name="Google Shape;33945;p41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46" name="Google Shape;33946;p41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47" name="Google Shape;33947;p41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48" name="Google Shape;33948;p41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49" name="Google Shape;33949;p41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50" name="Google Shape;33950;p41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51" name="Google Shape;33951;p41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52" name="Google Shape;33952;p41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53" name="Google Shape;33953;p41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54" name="Google Shape;33954;p41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55" name="Google Shape;33955;p41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56" name="Google Shape;33956;p41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57" name="Google Shape;33957;p41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58" name="Google Shape;33958;p41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59" name="Google Shape;33959;p41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60" name="Google Shape;33960;p41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61" name="Google Shape;33961;p41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62" name="Google Shape;33962;p41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63" name="Google Shape;33963;p41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64" name="Google Shape;33964;p41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65" name="Google Shape;33965;p41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66" name="Google Shape;33966;p41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67" name="Google Shape;33967;p41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68" name="Google Shape;33968;p41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69" name="Google Shape;33969;p41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70" name="Google Shape;33970;p41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71" name="Google Shape;33971;p41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72" name="Google Shape;33972;p41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73" name="Google Shape;33973;p41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74" name="Google Shape;33974;p41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75" name="Google Shape;33975;p41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76" name="Google Shape;33976;p41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77" name="Google Shape;33977;p41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78" name="Google Shape;33978;p41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79" name="Google Shape;33979;p41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80" name="Google Shape;33980;p41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81" name="Google Shape;33981;p41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82" name="Google Shape;33982;p41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83" name="Google Shape;33983;p41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84" name="Google Shape;33984;p41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85" name="Google Shape;33985;p41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86" name="Google Shape;33986;p41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87" name="Google Shape;33987;p41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88" name="Google Shape;33988;p41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89" name="Google Shape;33989;p41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90" name="Google Shape;33990;p41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91" name="Google Shape;33991;p41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92" name="Google Shape;33992;p41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93" name="Google Shape;33993;p41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94" name="Google Shape;33994;p41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95" name="Google Shape;33995;p41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96" name="Google Shape;33996;p41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97" name="Google Shape;33997;p41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98" name="Google Shape;33998;p41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99" name="Google Shape;33999;p41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00" name="Google Shape;34000;p41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01" name="Google Shape;34001;p41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02" name="Google Shape;34002;p41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03" name="Google Shape;34003;p41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04" name="Google Shape;34004;p41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05" name="Google Shape;34005;p41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06" name="Google Shape;34006;p41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07" name="Google Shape;34007;p41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08" name="Google Shape;34008;p41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09" name="Google Shape;34009;p41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10" name="Google Shape;34010;p41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11" name="Google Shape;34011;p41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12" name="Google Shape;34012;p41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13" name="Google Shape;34013;p41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14" name="Google Shape;34014;p41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15" name="Google Shape;34015;p41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16" name="Google Shape;34016;p41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17" name="Google Shape;34017;p41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18" name="Google Shape;34018;p41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19" name="Google Shape;34019;p41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20" name="Google Shape;34020;p41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21" name="Google Shape;34021;p41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22" name="Google Shape;34022;p41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23" name="Google Shape;34023;p41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24" name="Google Shape;34024;p41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25" name="Google Shape;34025;p41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26" name="Google Shape;34026;p41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27" name="Google Shape;34027;p41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28" name="Google Shape;34028;p41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29" name="Google Shape;34029;p41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0" name="Google Shape;34030;p41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1" name="Google Shape;34031;p41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2" name="Google Shape;34032;p41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3" name="Google Shape;34033;p41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4" name="Google Shape;34034;p41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5" name="Google Shape;34035;p41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6" name="Google Shape;34036;p41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7" name="Google Shape;34037;p41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8" name="Google Shape;34038;p41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9" name="Google Shape;34039;p41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40" name="Google Shape;34040;p41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41" name="Google Shape;34041;p41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42" name="Google Shape;34042;p41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43" name="Google Shape;34043;p41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44" name="Google Shape;34044;p41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45" name="Google Shape;34045;p41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46" name="Google Shape;34046;p41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47" name="Google Shape;34047;p41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48" name="Google Shape;34048;p41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49" name="Google Shape;34049;p41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50" name="Google Shape;34050;p41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51" name="Google Shape;34051;p41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52" name="Google Shape;34052;p41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53" name="Google Shape;34053;p41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54" name="Google Shape;34054;p41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55" name="Google Shape;34055;p41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56" name="Google Shape;34056;p41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57" name="Google Shape;34057;p41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58" name="Google Shape;34058;p41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59" name="Google Shape;34059;p41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60" name="Google Shape;34060;p41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61" name="Google Shape;34061;p41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62" name="Google Shape;34062;p41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63" name="Google Shape;34063;p41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64" name="Google Shape;34064;p41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65" name="Google Shape;34065;p41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66" name="Google Shape;34066;p41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67" name="Google Shape;34067;p41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68" name="Google Shape;34068;p41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69" name="Google Shape;34069;p41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70" name="Google Shape;34070;p41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71" name="Google Shape;34071;p41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72" name="Google Shape;34072;p41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73" name="Google Shape;34073;p41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74" name="Google Shape;34074;p41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75" name="Google Shape;34075;p41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76" name="Google Shape;34076;p41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77" name="Google Shape;34077;p41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78" name="Google Shape;34078;p41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79" name="Google Shape;34079;p41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80" name="Google Shape;34080;p41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81" name="Google Shape;34081;p41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82" name="Google Shape;34082;p41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83" name="Google Shape;34083;p41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84" name="Google Shape;34084;p41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85" name="Google Shape;34085;p41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86" name="Google Shape;34086;p41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87" name="Google Shape;34087;p41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88" name="Google Shape;34088;p41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089" name="Google Shape;34089;p41"/>
          <p:cNvGrpSpPr/>
          <p:nvPr/>
        </p:nvGrpSpPr>
        <p:grpSpPr>
          <a:xfrm rot="-4321460">
            <a:off x="9995797" y="5028877"/>
            <a:ext cx="2615228" cy="2841991"/>
            <a:chOff x="6472300" y="2976775"/>
            <a:chExt cx="683900" cy="743200"/>
          </a:xfrm>
        </p:grpSpPr>
        <p:sp>
          <p:nvSpPr>
            <p:cNvPr id="34090" name="Google Shape;34090;p41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91" name="Google Shape;34091;p41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92" name="Google Shape;34092;p41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93" name="Google Shape;34093;p41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94" name="Google Shape;34094;p41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95" name="Google Shape;34095;p41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96" name="Google Shape;34096;p41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97" name="Google Shape;34097;p41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98" name="Google Shape;34098;p41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99" name="Google Shape;34099;p41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00" name="Google Shape;34100;p41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01" name="Google Shape;34101;p41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02" name="Google Shape;34102;p41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03" name="Google Shape;34103;p41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04" name="Google Shape;34104;p41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05" name="Google Shape;34105;p41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06" name="Google Shape;34106;p41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07" name="Google Shape;34107;p41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08" name="Google Shape;34108;p41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09" name="Google Shape;34109;p41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10" name="Google Shape;34110;p41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11" name="Google Shape;34111;p41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12" name="Google Shape;34112;p41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13" name="Google Shape;34113;p41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14" name="Google Shape;34114;p41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15" name="Google Shape;34115;p41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16" name="Google Shape;34116;p41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17" name="Google Shape;34117;p41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18" name="Google Shape;34118;p41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19" name="Google Shape;34119;p41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0" name="Google Shape;34120;p41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1" name="Google Shape;34121;p41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2" name="Google Shape;34122;p41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3" name="Google Shape;34123;p41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4" name="Google Shape;34124;p41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5" name="Google Shape;34125;p41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6" name="Google Shape;34126;p41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7" name="Google Shape;34127;p41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8" name="Google Shape;34128;p41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9" name="Google Shape;34129;p41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0" name="Google Shape;34130;p41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1" name="Google Shape;34131;p41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2" name="Google Shape;34132;p41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3" name="Google Shape;34133;p41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4" name="Google Shape;34134;p41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5" name="Google Shape;34135;p41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6" name="Google Shape;34136;p41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7" name="Google Shape;34137;p41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8" name="Google Shape;34138;p41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9" name="Google Shape;34139;p41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0" name="Google Shape;34140;p41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1" name="Google Shape;34141;p41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2" name="Google Shape;34142;p41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3" name="Google Shape;34143;p41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4" name="Google Shape;34144;p41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5" name="Google Shape;34145;p41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6" name="Google Shape;34146;p41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7" name="Google Shape;34147;p41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8" name="Google Shape;34148;p41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9" name="Google Shape;34149;p41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0" name="Google Shape;34150;p41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1" name="Google Shape;34151;p41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2" name="Google Shape;34152;p41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3" name="Google Shape;34153;p41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4" name="Google Shape;34154;p41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5" name="Google Shape;34155;p41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6" name="Google Shape;34156;p41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7" name="Google Shape;34157;p41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8" name="Google Shape;34158;p41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9" name="Google Shape;34159;p41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0" name="Google Shape;34160;p41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1" name="Google Shape;34161;p41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2" name="Google Shape;34162;p41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3" name="Google Shape;34163;p41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4" name="Google Shape;34164;p41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5" name="Google Shape;34165;p41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6" name="Google Shape;34166;p41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7" name="Google Shape;34167;p41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8" name="Google Shape;34168;p41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9" name="Google Shape;34169;p41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0" name="Google Shape;34170;p41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1" name="Google Shape;34171;p41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2" name="Google Shape;34172;p41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3" name="Google Shape;34173;p41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4" name="Google Shape;34174;p41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5" name="Google Shape;34175;p41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6" name="Google Shape;34176;p41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7" name="Google Shape;34177;p41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8" name="Google Shape;34178;p41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9" name="Google Shape;34179;p41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0" name="Google Shape;34180;p41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1" name="Google Shape;34181;p41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2" name="Google Shape;34182;p41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3" name="Google Shape;34183;p41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4" name="Google Shape;34184;p41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5" name="Google Shape;34185;p41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6" name="Google Shape;34186;p41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7" name="Google Shape;34187;p41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8" name="Google Shape;34188;p41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9" name="Google Shape;34189;p41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0" name="Google Shape;34190;p41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1" name="Google Shape;34191;p41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2" name="Google Shape;34192;p41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3" name="Google Shape;34193;p41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4" name="Google Shape;34194;p41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5" name="Google Shape;34195;p41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6" name="Google Shape;34196;p41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7" name="Google Shape;34197;p41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8" name="Google Shape;34198;p41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9" name="Google Shape;34199;p41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0" name="Google Shape;34200;p41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1" name="Google Shape;34201;p41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2" name="Google Shape;34202;p41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3" name="Google Shape;34203;p41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4" name="Google Shape;34204;p41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5" name="Google Shape;34205;p41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6" name="Google Shape;34206;p41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7" name="Google Shape;34207;p41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8" name="Google Shape;34208;p41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9" name="Google Shape;34209;p41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0" name="Google Shape;34210;p41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1" name="Google Shape;34211;p41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2" name="Google Shape;34212;p41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3" name="Google Shape;34213;p41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4" name="Google Shape;34214;p41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5" name="Google Shape;34215;p41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6" name="Google Shape;34216;p41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7" name="Google Shape;34217;p41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8" name="Google Shape;34218;p41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9" name="Google Shape;34219;p41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0" name="Google Shape;34220;p41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1" name="Google Shape;34221;p41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2" name="Google Shape;34222;p41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3" name="Google Shape;34223;p41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4" name="Google Shape;34224;p41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5" name="Google Shape;34225;p41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6" name="Google Shape;34226;p41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7" name="Google Shape;34227;p41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8" name="Google Shape;34228;p41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9" name="Google Shape;34229;p41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0" name="Google Shape;34230;p41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1" name="Google Shape;34231;p41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2" name="Google Shape;34232;p41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3" name="Google Shape;34233;p41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4" name="Google Shape;34234;p41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5" name="Google Shape;34235;p41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6" name="Google Shape;34236;p41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7" name="Google Shape;34237;p41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8" name="Google Shape;34238;p41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9" name="Google Shape;34239;p41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0" name="Google Shape;34240;p41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1" name="Google Shape;34241;p41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2" name="Google Shape;34242;p41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3" name="Google Shape;34243;p41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4" name="Google Shape;34244;p41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5" name="Google Shape;34245;p41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6" name="Google Shape;34246;p41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7" name="Google Shape;34247;p41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8" name="Google Shape;34248;p41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9" name="Google Shape;34249;p41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0" name="Google Shape;34250;p41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1" name="Google Shape;34251;p41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2" name="Google Shape;34252;p41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3" name="Google Shape;34253;p41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4" name="Google Shape;34254;p41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5" name="Google Shape;34255;p41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6" name="Google Shape;34256;p41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7" name="Google Shape;34257;p41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8" name="Google Shape;34258;p41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9" name="Google Shape;34259;p41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0" name="Google Shape;34260;p41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1" name="Google Shape;34261;p41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2" name="Google Shape;34262;p41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3" name="Google Shape;34263;p41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4" name="Google Shape;34264;p41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5" name="Google Shape;34265;p41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6" name="Google Shape;34266;p41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7" name="Google Shape;34267;p41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8" name="Google Shape;34268;p41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9" name="Google Shape;34269;p41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0" name="Google Shape;34270;p41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1" name="Google Shape;34271;p41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2" name="Google Shape;34272;p41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3" name="Google Shape;34273;p41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4" name="Google Shape;34274;p41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5" name="Google Shape;34275;p41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6" name="Google Shape;34276;p41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7" name="Google Shape;34277;p41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8" name="Google Shape;34278;p41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9" name="Google Shape;34279;p41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0" name="Google Shape;34280;p41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1" name="Google Shape;34281;p41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2" name="Google Shape;34282;p41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3" name="Google Shape;34283;p41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4" name="Google Shape;34284;p41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5" name="Google Shape;34285;p41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6" name="Google Shape;34286;p41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7" name="Google Shape;34287;p41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8" name="Google Shape;34288;p41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9" name="Google Shape;34289;p41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0" name="Google Shape;34290;p41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1" name="Google Shape;34291;p41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2" name="Google Shape;34292;p41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3" name="Google Shape;34293;p41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4" name="Google Shape;34294;p41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5" name="Google Shape;34295;p41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6" name="Google Shape;34296;p41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7" name="Google Shape;34297;p41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8" name="Google Shape;34298;p41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9" name="Google Shape;34299;p41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0" name="Google Shape;34300;p41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1" name="Google Shape;34301;p41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2" name="Google Shape;34302;p41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3" name="Google Shape;34303;p41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4" name="Google Shape;34304;p41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5" name="Google Shape;34305;p41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6" name="Google Shape;34306;p41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7" name="Google Shape;34307;p41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8" name="Google Shape;34308;p41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9" name="Google Shape;34309;p41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10" name="Google Shape;34310;p41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11" name="Google Shape;34311;p41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12" name="Google Shape;34312;p41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13" name="Google Shape;34313;p41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14" name="Google Shape;34314;p41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15" name="Google Shape;34315;p41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16" name="Google Shape;34316;p41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17" name="Google Shape;34317;p41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318" name="Google Shape;34318;p41"/>
          <p:cNvGrpSpPr/>
          <p:nvPr/>
        </p:nvGrpSpPr>
        <p:grpSpPr>
          <a:xfrm rot="5400000">
            <a:off x="-150941" y="-771171"/>
            <a:ext cx="2615233" cy="2841997"/>
            <a:chOff x="6472300" y="2976775"/>
            <a:chExt cx="683900" cy="743200"/>
          </a:xfrm>
        </p:grpSpPr>
        <p:sp>
          <p:nvSpPr>
            <p:cNvPr id="34319" name="Google Shape;34319;p41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0" name="Google Shape;34320;p41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1" name="Google Shape;34321;p41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2" name="Google Shape;34322;p41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3" name="Google Shape;34323;p41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4" name="Google Shape;34324;p41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5" name="Google Shape;34325;p41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6" name="Google Shape;34326;p41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7" name="Google Shape;34327;p41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8" name="Google Shape;34328;p41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9" name="Google Shape;34329;p41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0" name="Google Shape;34330;p41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1" name="Google Shape;34331;p41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2" name="Google Shape;34332;p41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3" name="Google Shape;34333;p41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4" name="Google Shape;34334;p41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5" name="Google Shape;34335;p41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6" name="Google Shape;34336;p41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7" name="Google Shape;34337;p41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8" name="Google Shape;34338;p41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9" name="Google Shape;34339;p41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0" name="Google Shape;34340;p41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1" name="Google Shape;34341;p41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2" name="Google Shape;34342;p41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3" name="Google Shape;34343;p41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4" name="Google Shape;34344;p41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5" name="Google Shape;34345;p41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6" name="Google Shape;34346;p41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7" name="Google Shape;34347;p41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8" name="Google Shape;34348;p41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9" name="Google Shape;34349;p41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0" name="Google Shape;34350;p41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1" name="Google Shape;34351;p41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2" name="Google Shape;34352;p41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3" name="Google Shape;34353;p41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4" name="Google Shape;34354;p41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5" name="Google Shape;34355;p41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6" name="Google Shape;34356;p41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7" name="Google Shape;34357;p41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8" name="Google Shape;34358;p41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9" name="Google Shape;34359;p41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0" name="Google Shape;34360;p41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1" name="Google Shape;34361;p41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2" name="Google Shape;34362;p41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3" name="Google Shape;34363;p41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4" name="Google Shape;34364;p41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5" name="Google Shape;34365;p41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6" name="Google Shape;34366;p41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7" name="Google Shape;34367;p41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8" name="Google Shape;34368;p41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9" name="Google Shape;34369;p41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0" name="Google Shape;34370;p41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1" name="Google Shape;34371;p41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2" name="Google Shape;34372;p41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3" name="Google Shape;34373;p41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4" name="Google Shape;34374;p41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5" name="Google Shape;34375;p41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6" name="Google Shape;34376;p41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7" name="Google Shape;34377;p41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8" name="Google Shape;34378;p41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9" name="Google Shape;34379;p41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0" name="Google Shape;34380;p41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1" name="Google Shape;34381;p41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2" name="Google Shape;34382;p41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3" name="Google Shape;34383;p41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4" name="Google Shape;34384;p41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5" name="Google Shape;34385;p41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6" name="Google Shape;34386;p41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7" name="Google Shape;34387;p41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8" name="Google Shape;34388;p41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9" name="Google Shape;34389;p41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0" name="Google Shape;34390;p41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1" name="Google Shape;34391;p41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2" name="Google Shape;34392;p41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3" name="Google Shape;34393;p41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4" name="Google Shape;34394;p41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5" name="Google Shape;34395;p41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6" name="Google Shape;34396;p41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7" name="Google Shape;34397;p41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8" name="Google Shape;34398;p41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9" name="Google Shape;34399;p41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0" name="Google Shape;34400;p41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1" name="Google Shape;34401;p41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2" name="Google Shape;34402;p41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3" name="Google Shape;34403;p41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4" name="Google Shape;34404;p41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5" name="Google Shape;34405;p41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6" name="Google Shape;34406;p41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7" name="Google Shape;34407;p41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8" name="Google Shape;34408;p41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9" name="Google Shape;34409;p41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0" name="Google Shape;34410;p41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1" name="Google Shape;34411;p41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2" name="Google Shape;34412;p41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3" name="Google Shape;34413;p41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4" name="Google Shape;34414;p41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5" name="Google Shape;34415;p41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6" name="Google Shape;34416;p41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7" name="Google Shape;34417;p41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8" name="Google Shape;34418;p41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9" name="Google Shape;34419;p41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0" name="Google Shape;34420;p41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1" name="Google Shape;34421;p41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2" name="Google Shape;34422;p41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3" name="Google Shape;34423;p41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4" name="Google Shape;34424;p41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5" name="Google Shape;34425;p41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6" name="Google Shape;34426;p41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7" name="Google Shape;34427;p41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8" name="Google Shape;34428;p41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9" name="Google Shape;34429;p41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0" name="Google Shape;34430;p41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1" name="Google Shape;34431;p41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2" name="Google Shape;34432;p41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3" name="Google Shape;34433;p41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4" name="Google Shape;34434;p41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5" name="Google Shape;34435;p41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6" name="Google Shape;34436;p41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7" name="Google Shape;34437;p41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8" name="Google Shape;34438;p41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9" name="Google Shape;34439;p41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0" name="Google Shape;34440;p41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1" name="Google Shape;34441;p41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2" name="Google Shape;34442;p41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3" name="Google Shape;34443;p41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4" name="Google Shape;34444;p41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5" name="Google Shape;34445;p41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6" name="Google Shape;34446;p41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7" name="Google Shape;34447;p41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8" name="Google Shape;34448;p41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9" name="Google Shape;34449;p41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0" name="Google Shape;34450;p41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1" name="Google Shape;34451;p41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2" name="Google Shape;34452;p41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3" name="Google Shape;34453;p41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4" name="Google Shape;34454;p41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5" name="Google Shape;34455;p41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6" name="Google Shape;34456;p41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7" name="Google Shape;34457;p41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8" name="Google Shape;34458;p41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9" name="Google Shape;34459;p41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0" name="Google Shape;34460;p41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1" name="Google Shape;34461;p41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2" name="Google Shape;34462;p41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3" name="Google Shape;34463;p41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4" name="Google Shape;34464;p41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5" name="Google Shape;34465;p41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6" name="Google Shape;34466;p41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7" name="Google Shape;34467;p41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8" name="Google Shape;34468;p41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9" name="Google Shape;34469;p41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0" name="Google Shape;34470;p41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1" name="Google Shape;34471;p41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2" name="Google Shape;34472;p41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3" name="Google Shape;34473;p41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4" name="Google Shape;34474;p41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5" name="Google Shape;34475;p41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6" name="Google Shape;34476;p41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7" name="Google Shape;34477;p41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8" name="Google Shape;34478;p41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9" name="Google Shape;34479;p41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0" name="Google Shape;34480;p41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1" name="Google Shape;34481;p41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2" name="Google Shape;34482;p41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3" name="Google Shape;34483;p41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4" name="Google Shape;34484;p41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5" name="Google Shape;34485;p41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6" name="Google Shape;34486;p41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7" name="Google Shape;34487;p41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8" name="Google Shape;34488;p41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9" name="Google Shape;34489;p41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0" name="Google Shape;34490;p41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1" name="Google Shape;34491;p41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2" name="Google Shape;34492;p41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3" name="Google Shape;34493;p41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4" name="Google Shape;34494;p41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5" name="Google Shape;34495;p41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6" name="Google Shape;34496;p41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7" name="Google Shape;34497;p41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8" name="Google Shape;34498;p41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9" name="Google Shape;34499;p41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0" name="Google Shape;34500;p41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1" name="Google Shape;34501;p41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2" name="Google Shape;34502;p41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3" name="Google Shape;34503;p41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4" name="Google Shape;34504;p41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5" name="Google Shape;34505;p41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6" name="Google Shape;34506;p41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7" name="Google Shape;34507;p41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8" name="Google Shape;34508;p41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9" name="Google Shape;34509;p41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0" name="Google Shape;34510;p41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1" name="Google Shape;34511;p41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2" name="Google Shape;34512;p41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3" name="Google Shape;34513;p41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4" name="Google Shape;34514;p41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5" name="Google Shape;34515;p41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6" name="Google Shape;34516;p41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7" name="Google Shape;34517;p41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8" name="Google Shape;34518;p41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9" name="Google Shape;34519;p41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0" name="Google Shape;34520;p41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1" name="Google Shape;34521;p41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2" name="Google Shape;34522;p41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3" name="Google Shape;34523;p41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4" name="Google Shape;34524;p41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5" name="Google Shape;34525;p41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6" name="Google Shape;34526;p41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7" name="Google Shape;34527;p41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8" name="Google Shape;34528;p41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9" name="Google Shape;34529;p41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0" name="Google Shape;34530;p41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1" name="Google Shape;34531;p41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2" name="Google Shape;34532;p41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3" name="Google Shape;34533;p41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4" name="Google Shape;34534;p41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5" name="Google Shape;34535;p41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6" name="Google Shape;34536;p41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7" name="Google Shape;34537;p41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8" name="Google Shape;34538;p41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9" name="Google Shape;34539;p41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40" name="Google Shape;34540;p41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41" name="Google Shape;34541;p41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42" name="Google Shape;34542;p41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43" name="Google Shape;34543;p41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44" name="Google Shape;34544;p41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45" name="Google Shape;34545;p41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46" name="Google Shape;34546;p41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47" name="Google Shape;34547;p41"/>
          <p:cNvGrpSpPr/>
          <p:nvPr/>
        </p:nvGrpSpPr>
        <p:grpSpPr>
          <a:xfrm rot="-1554324">
            <a:off x="-720164" y="492978"/>
            <a:ext cx="1762797" cy="1709412"/>
            <a:chOff x="4985925" y="2606900"/>
            <a:chExt cx="1108650" cy="1075075"/>
          </a:xfrm>
        </p:grpSpPr>
        <p:sp>
          <p:nvSpPr>
            <p:cNvPr id="34548" name="Google Shape;34548;p41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49" name="Google Shape;34549;p41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0" name="Google Shape;34550;p41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1" name="Google Shape;34551;p41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2" name="Google Shape;34552;p41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3" name="Google Shape;34553;p41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4" name="Google Shape;34554;p41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5" name="Google Shape;34555;p41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6" name="Google Shape;34556;p41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7" name="Google Shape;34557;p41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8" name="Google Shape;34558;p41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9" name="Google Shape;34559;p41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0" name="Google Shape;34560;p41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1" name="Google Shape;34561;p41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2" name="Google Shape;34562;p41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3" name="Google Shape;34563;p41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4" name="Google Shape;34564;p41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5" name="Google Shape;34565;p41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6" name="Google Shape;34566;p41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7" name="Google Shape;34567;p41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8" name="Google Shape;34568;p41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9" name="Google Shape;34569;p41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0" name="Google Shape;34570;p41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1" name="Google Shape;34571;p41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2" name="Google Shape;34572;p41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3" name="Google Shape;34573;p41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4" name="Google Shape;34574;p41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5" name="Google Shape;34575;p41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6" name="Google Shape;34576;p41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7" name="Google Shape;34577;p41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8" name="Google Shape;34578;p41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9" name="Google Shape;34579;p41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0" name="Google Shape;34580;p41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1" name="Google Shape;34581;p41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2" name="Google Shape;34582;p41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3" name="Google Shape;34583;p41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4" name="Google Shape;34584;p41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5" name="Google Shape;34585;p41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6" name="Google Shape;34586;p41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7" name="Google Shape;34587;p41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8" name="Google Shape;34588;p41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9" name="Google Shape;34589;p41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0" name="Google Shape;34590;p41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1" name="Google Shape;34591;p41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2" name="Google Shape;34592;p41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3" name="Google Shape;34593;p41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4" name="Google Shape;34594;p41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5" name="Google Shape;34595;p41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6" name="Google Shape;34596;p41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7" name="Google Shape;34597;p41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8" name="Google Shape;34598;p41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9" name="Google Shape;34599;p41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0" name="Google Shape;34600;p41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1" name="Google Shape;34601;p41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2" name="Google Shape;34602;p41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3" name="Google Shape;34603;p41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4" name="Google Shape;34604;p41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5" name="Google Shape;34605;p41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6" name="Google Shape;34606;p41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7" name="Google Shape;34607;p41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8" name="Google Shape;34608;p41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9" name="Google Shape;34609;p41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0" name="Google Shape;34610;p41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1" name="Google Shape;34611;p41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2" name="Google Shape;34612;p41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3" name="Google Shape;34613;p41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4" name="Google Shape;34614;p41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5" name="Google Shape;34615;p41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6" name="Google Shape;34616;p41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7" name="Google Shape;34617;p41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8" name="Google Shape;34618;p41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9" name="Google Shape;34619;p41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0" name="Google Shape;34620;p41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1" name="Google Shape;34621;p41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2" name="Google Shape;34622;p41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3" name="Google Shape;34623;p41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4" name="Google Shape;34624;p41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5" name="Google Shape;34625;p41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6" name="Google Shape;34626;p41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7" name="Google Shape;34627;p41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8" name="Google Shape;34628;p41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9" name="Google Shape;34629;p41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0" name="Google Shape;34630;p41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1" name="Google Shape;34631;p41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2" name="Google Shape;34632;p41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3" name="Google Shape;34633;p41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4" name="Google Shape;34634;p41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5" name="Google Shape;34635;p41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6" name="Google Shape;34636;p41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7" name="Google Shape;34637;p41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8" name="Google Shape;34638;p41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9" name="Google Shape;34639;p41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0" name="Google Shape;34640;p41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1" name="Google Shape;34641;p41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2" name="Google Shape;34642;p41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3" name="Google Shape;34643;p41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4" name="Google Shape;34644;p41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5" name="Google Shape;34645;p41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6" name="Google Shape;34646;p41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7" name="Google Shape;34647;p41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8" name="Google Shape;34648;p41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9" name="Google Shape;34649;p41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0" name="Google Shape;34650;p41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1" name="Google Shape;34651;p41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2" name="Google Shape;34652;p41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3" name="Google Shape;34653;p41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4" name="Google Shape;34654;p41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5" name="Google Shape;34655;p41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6" name="Google Shape;34656;p41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7" name="Google Shape;34657;p41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8" name="Google Shape;34658;p41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9" name="Google Shape;34659;p41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0" name="Google Shape;34660;p41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1" name="Google Shape;34661;p41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2" name="Google Shape;34662;p41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3" name="Google Shape;34663;p41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4" name="Google Shape;34664;p41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5" name="Google Shape;34665;p41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6" name="Google Shape;34666;p41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7" name="Google Shape;34667;p41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8" name="Google Shape;34668;p41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9" name="Google Shape;34669;p41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0" name="Google Shape;34670;p41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1" name="Google Shape;34671;p41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2" name="Google Shape;34672;p41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3" name="Google Shape;34673;p41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4" name="Google Shape;34674;p41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5" name="Google Shape;34675;p41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6" name="Google Shape;34676;p41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7" name="Google Shape;34677;p41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8" name="Google Shape;34678;p41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9" name="Google Shape;34679;p41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0" name="Google Shape;34680;p41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1" name="Google Shape;34681;p41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2" name="Google Shape;34682;p41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3" name="Google Shape;34683;p41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4" name="Google Shape;34684;p41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5" name="Google Shape;34685;p41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6" name="Google Shape;34686;p41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7" name="Google Shape;34687;p41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8" name="Google Shape;34688;p41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9" name="Google Shape;34689;p41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0" name="Google Shape;34690;p41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1" name="Google Shape;34691;p41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2" name="Google Shape;34692;p41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3" name="Google Shape;34693;p41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4" name="Google Shape;34694;p41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5" name="Google Shape;34695;p41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6" name="Google Shape;34696;p41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7" name="Google Shape;34697;p41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8" name="Google Shape;34698;p41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9" name="Google Shape;34699;p41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0" name="Google Shape;34700;p41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1" name="Google Shape;34701;p41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2" name="Google Shape;34702;p41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3" name="Google Shape;34703;p41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4" name="Google Shape;34704;p41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5" name="Google Shape;34705;p41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6" name="Google Shape;34706;p41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7" name="Google Shape;34707;p41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8" name="Google Shape;34708;p41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9" name="Google Shape;34709;p41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0" name="Google Shape;34710;p41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1" name="Google Shape;34711;p41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2" name="Google Shape;34712;p41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3" name="Google Shape;34713;p41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4" name="Google Shape;34714;p41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5" name="Google Shape;34715;p41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6" name="Google Shape;34716;p41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7" name="Google Shape;34717;p41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8" name="Google Shape;34718;p41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9" name="Google Shape;34719;p41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0" name="Google Shape;34720;p41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1" name="Google Shape;34721;p41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2" name="Google Shape;34722;p41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3" name="Google Shape;34723;p41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4" name="Google Shape;34724;p41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5" name="Google Shape;34725;p41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6" name="Google Shape;34726;p41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7" name="Google Shape;34727;p41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8" name="Google Shape;34728;p41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9" name="Google Shape;34729;p41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0" name="Google Shape;34730;p41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1" name="Google Shape;34731;p41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2" name="Google Shape;34732;p41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3" name="Google Shape;34733;p41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4" name="Google Shape;34734;p41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5" name="Google Shape;34735;p41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6" name="Google Shape;34736;p41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7" name="Google Shape;34737;p41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8" name="Google Shape;34738;p41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9" name="Google Shape;34739;p41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0" name="Google Shape;34740;p41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1" name="Google Shape;34741;p41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2" name="Google Shape;34742;p41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3" name="Google Shape;34743;p41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4" name="Google Shape;34744;p41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5" name="Google Shape;34745;p41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6" name="Google Shape;34746;p41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7" name="Google Shape;34747;p41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8" name="Google Shape;34748;p41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9" name="Google Shape;34749;p41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50" name="Google Shape;34750;p41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51" name="Google Shape;34751;p41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52" name="Google Shape;34752;p41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53" name="Google Shape;34753;p41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54" name="Google Shape;34754;p41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33234021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2">
  <p:cSld name="Numbers and text 2">
    <p:spTree>
      <p:nvGrpSpPr>
        <p:cNvPr id="1" name="Shape 34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56" name="Google Shape;34756;p42"/>
          <p:cNvSpPr txBox="1">
            <a:spLocks noGrp="1"/>
          </p:cNvSpPr>
          <p:nvPr>
            <p:ph type="title" hasCustomPrompt="1"/>
          </p:nvPr>
        </p:nvSpPr>
        <p:spPr>
          <a:xfrm>
            <a:off x="1528800" y="1910827"/>
            <a:ext cx="2082800" cy="81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34757" name="Google Shape;34757;p42"/>
          <p:cNvSpPr txBox="1">
            <a:spLocks noGrp="1"/>
          </p:cNvSpPr>
          <p:nvPr>
            <p:ph type="subTitle" idx="1"/>
          </p:nvPr>
        </p:nvSpPr>
        <p:spPr>
          <a:xfrm>
            <a:off x="1528760" y="3874851"/>
            <a:ext cx="2082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758" name="Google Shape;34758;p42"/>
          <p:cNvSpPr txBox="1">
            <a:spLocks noGrp="1"/>
          </p:cNvSpPr>
          <p:nvPr>
            <p:ph type="title" idx="2" hasCustomPrompt="1"/>
          </p:nvPr>
        </p:nvSpPr>
        <p:spPr>
          <a:xfrm>
            <a:off x="5054600" y="1910815"/>
            <a:ext cx="2082800" cy="81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34759" name="Google Shape;34759;p42"/>
          <p:cNvSpPr txBox="1">
            <a:spLocks noGrp="1"/>
          </p:cNvSpPr>
          <p:nvPr>
            <p:ph type="subTitle" idx="3"/>
          </p:nvPr>
        </p:nvSpPr>
        <p:spPr>
          <a:xfrm>
            <a:off x="5076493" y="3874833"/>
            <a:ext cx="2082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760" name="Google Shape;34760;p42"/>
          <p:cNvSpPr txBox="1">
            <a:spLocks noGrp="1"/>
          </p:cNvSpPr>
          <p:nvPr>
            <p:ph type="title" idx="4" hasCustomPrompt="1"/>
          </p:nvPr>
        </p:nvSpPr>
        <p:spPr>
          <a:xfrm>
            <a:off x="8624233" y="1910827"/>
            <a:ext cx="2082800" cy="81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34761" name="Google Shape;34761;p42"/>
          <p:cNvSpPr txBox="1">
            <a:spLocks noGrp="1"/>
          </p:cNvSpPr>
          <p:nvPr>
            <p:ph type="subTitle" idx="5"/>
          </p:nvPr>
        </p:nvSpPr>
        <p:spPr>
          <a:xfrm>
            <a:off x="8624227" y="3874851"/>
            <a:ext cx="2082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67">
                <a:latin typeface="Caveat"/>
                <a:ea typeface="Caveat"/>
                <a:cs typeface="Caveat"/>
                <a:sym typeface="Cave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762" name="Google Shape;34762;p42"/>
          <p:cNvSpPr txBox="1">
            <a:spLocks noGrp="1"/>
          </p:cNvSpPr>
          <p:nvPr>
            <p:ph type="title" idx="6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4763" name="Google Shape;34763;p42"/>
          <p:cNvSpPr txBox="1">
            <a:spLocks noGrp="1"/>
          </p:cNvSpPr>
          <p:nvPr>
            <p:ph type="subTitle" idx="7"/>
          </p:nvPr>
        </p:nvSpPr>
        <p:spPr>
          <a:xfrm>
            <a:off x="975360" y="4468467"/>
            <a:ext cx="3189600" cy="81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764" name="Google Shape;34764;p42"/>
          <p:cNvSpPr txBox="1">
            <a:spLocks noGrp="1"/>
          </p:cNvSpPr>
          <p:nvPr>
            <p:ph type="subTitle" idx="8"/>
          </p:nvPr>
        </p:nvSpPr>
        <p:spPr>
          <a:xfrm>
            <a:off x="4523092" y="4468467"/>
            <a:ext cx="3189600" cy="81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765" name="Google Shape;34765;p42"/>
          <p:cNvSpPr txBox="1">
            <a:spLocks noGrp="1"/>
          </p:cNvSpPr>
          <p:nvPr>
            <p:ph type="subTitle" idx="9"/>
          </p:nvPr>
        </p:nvSpPr>
        <p:spPr>
          <a:xfrm>
            <a:off x="8070827" y="4468467"/>
            <a:ext cx="3189600" cy="81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4766" name="Google Shape;34766;p4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5422711" y="-355199"/>
            <a:ext cx="7953157" cy="5623868"/>
          </a:xfrm>
          <a:prstGeom prst="rect">
            <a:avLst/>
          </a:prstGeom>
          <a:noFill/>
          <a:ln>
            <a:noFill/>
          </a:ln>
        </p:spPr>
      </p:pic>
      <p:pic>
        <p:nvPicPr>
          <p:cNvPr id="34767" name="Google Shape;34767;p4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2079867" y="-202784"/>
            <a:ext cx="10271997" cy="726358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4768" name="Google Shape;34768;p42"/>
          <p:cNvGrpSpPr/>
          <p:nvPr/>
        </p:nvGrpSpPr>
        <p:grpSpPr>
          <a:xfrm rot="2503348">
            <a:off x="10827193" y="2434530"/>
            <a:ext cx="3532247" cy="3838524"/>
            <a:chOff x="6472300" y="2976775"/>
            <a:chExt cx="683900" cy="743200"/>
          </a:xfrm>
        </p:grpSpPr>
        <p:sp>
          <p:nvSpPr>
            <p:cNvPr id="34769" name="Google Shape;34769;p42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0" name="Google Shape;34770;p42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1" name="Google Shape;34771;p42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2" name="Google Shape;34772;p42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3" name="Google Shape;34773;p42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4" name="Google Shape;34774;p42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5" name="Google Shape;34775;p42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6" name="Google Shape;34776;p42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7" name="Google Shape;34777;p42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8" name="Google Shape;34778;p42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9" name="Google Shape;34779;p42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0" name="Google Shape;34780;p42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1" name="Google Shape;34781;p42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2" name="Google Shape;34782;p42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3" name="Google Shape;34783;p42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4" name="Google Shape;34784;p42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5" name="Google Shape;34785;p42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6" name="Google Shape;34786;p42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7" name="Google Shape;34787;p42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8" name="Google Shape;34788;p42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9" name="Google Shape;34789;p42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0" name="Google Shape;34790;p42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1" name="Google Shape;34791;p42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2" name="Google Shape;34792;p42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3" name="Google Shape;34793;p42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4" name="Google Shape;34794;p42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5" name="Google Shape;34795;p42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6" name="Google Shape;34796;p42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7" name="Google Shape;34797;p42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8" name="Google Shape;34798;p42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9" name="Google Shape;34799;p42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0" name="Google Shape;34800;p42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1" name="Google Shape;34801;p42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2" name="Google Shape;34802;p42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3" name="Google Shape;34803;p42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4" name="Google Shape;34804;p42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5" name="Google Shape;34805;p42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6" name="Google Shape;34806;p42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7" name="Google Shape;34807;p42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8" name="Google Shape;34808;p42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9" name="Google Shape;34809;p42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0" name="Google Shape;34810;p42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1" name="Google Shape;34811;p42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2" name="Google Shape;34812;p42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3" name="Google Shape;34813;p42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4" name="Google Shape;34814;p42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5" name="Google Shape;34815;p42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6" name="Google Shape;34816;p42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7" name="Google Shape;34817;p42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8" name="Google Shape;34818;p42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9" name="Google Shape;34819;p42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0" name="Google Shape;34820;p42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1" name="Google Shape;34821;p42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2" name="Google Shape;34822;p42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3" name="Google Shape;34823;p42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4" name="Google Shape;34824;p42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5" name="Google Shape;34825;p42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6" name="Google Shape;34826;p42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7" name="Google Shape;34827;p42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8" name="Google Shape;34828;p42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9" name="Google Shape;34829;p42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0" name="Google Shape;34830;p42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1" name="Google Shape;34831;p42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2" name="Google Shape;34832;p42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3" name="Google Shape;34833;p42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4" name="Google Shape;34834;p42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5" name="Google Shape;34835;p42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6" name="Google Shape;34836;p42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7" name="Google Shape;34837;p42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8" name="Google Shape;34838;p42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9" name="Google Shape;34839;p42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0" name="Google Shape;34840;p42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1" name="Google Shape;34841;p42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2" name="Google Shape;34842;p42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3" name="Google Shape;34843;p42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4" name="Google Shape;34844;p42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5" name="Google Shape;34845;p42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6" name="Google Shape;34846;p42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7" name="Google Shape;34847;p42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8" name="Google Shape;34848;p42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9" name="Google Shape;34849;p42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0" name="Google Shape;34850;p42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1" name="Google Shape;34851;p42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2" name="Google Shape;34852;p42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3" name="Google Shape;34853;p42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4" name="Google Shape;34854;p42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5" name="Google Shape;34855;p42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6" name="Google Shape;34856;p42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7" name="Google Shape;34857;p42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8" name="Google Shape;34858;p42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9" name="Google Shape;34859;p42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0" name="Google Shape;34860;p42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1" name="Google Shape;34861;p42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2" name="Google Shape;34862;p42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3" name="Google Shape;34863;p42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4" name="Google Shape;34864;p42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5" name="Google Shape;34865;p42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6" name="Google Shape;34866;p42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7" name="Google Shape;34867;p42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8" name="Google Shape;34868;p42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9" name="Google Shape;34869;p42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0" name="Google Shape;34870;p42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1" name="Google Shape;34871;p42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2" name="Google Shape;34872;p42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3" name="Google Shape;34873;p42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4" name="Google Shape;34874;p42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5" name="Google Shape;34875;p42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6" name="Google Shape;34876;p42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7" name="Google Shape;34877;p42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8" name="Google Shape;34878;p42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9" name="Google Shape;34879;p42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0" name="Google Shape;34880;p42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1" name="Google Shape;34881;p42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2" name="Google Shape;34882;p42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3" name="Google Shape;34883;p42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4" name="Google Shape;34884;p42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5" name="Google Shape;34885;p42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6" name="Google Shape;34886;p42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7" name="Google Shape;34887;p42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8" name="Google Shape;34888;p42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9" name="Google Shape;34889;p42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0" name="Google Shape;34890;p42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1" name="Google Shape;34891;p42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2" name="Google Shape;34892;p42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3" name="Google Shape;34893;p42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4" name="Google Shape;34894;p42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5" name="Google Shape;34895;p42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6" name="Google Shape;34896;p42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7" name="Google Shape;34897;p42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8" name="Google Shape;34898;p42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9" name="Google Shape;34899;p42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0" name="Google Shape;34900;p42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1" name="Google Shape;34901;p42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2" name="Google Shape;34902;p42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3" name="Google Shape;34903;p42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4" name="Google Shape;34904;p42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5" name="Google Shape;34905;p42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6" name="Google Shape;34906;p42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7" name="Google Shape;34907;p42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8" name="Google Shape;34908;p42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9" name="Google Shape;34909;p42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0" name="Google Shape;34910;p42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1" name="Google Shape;34911;p42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2" name="Google Shape;34912;p42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3" name="Google Shape;34913;p42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4" name="Google Shape;34914;p42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5" name="Google Shape;34915;p42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6" name="Google Shape;34916;p42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7" name="Google Shape;34917;p42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8" name="Google Shape;34918;p42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9" name="Google Shape;34919;p42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0" name="Google Shape;34920;p42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1" name="Google Shape;34921;p42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2" name="Google Shape;34922;p42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3" name="Google Shape;34923;p42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4" name="Google Shape;34924;p42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5" name="Google Shape;34925;p42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6" name="Google Shape;34926;p42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7" name="Google Shape;34927;p42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8" name="Google Shape;34928;p42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9" name="Google Shape;34929;p42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0" name="Google Shape;34930;p42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1" name="Google Shape;34931;p42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2" name="Google Shape;34932;p42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3" name="Google Shape;34933;p42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4" name="Google Shape;34934;p42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5" name="Google Shape;34935;p42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6" name="Google Shape;34936;p42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7" name="Google Shape;34937;p42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8" name="Google Shape;34938;p42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9" name="Google Shape;34939;p42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0" name="Google Shape;34940;p42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1" name="Google Shape;34941;p42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2" name="Google Shape;34942;p42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3" name="Google Shape;34943;p42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4" name="Google Shape;34944;p42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5" name="Google Shape;34945;p42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6" name="Google Shape;34946;p42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7" name="Google Shape;34947;p42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8" name="Google Shape;34948;p42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9" name="Google Shape;34949;p42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0" name="Google Shape;34950;p42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1" name="Google Shape;34951;p42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2" name="Google Shape;34952;p42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3" name="Google Shape;34953;p42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4" name="Google Shape;34954;p42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5" name="Google Shape;34955;p42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6" name="Google Shape;34956;p42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7" name="Google Shape;34957;p42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8" name="Google Shape;34958;p42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9" name="Google Shape;34959;p42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0" name="Google Shape;34960;p42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1" name="Google Shape;34961;p42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2" name="Google Shape;34962;p42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3" name="Google Shape;34963;p42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4" name="Google Shape;34964;p42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5" name="Google Shape;34965;p42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6" name="Google Shape;34966;p42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7" name="Google Shape;34967;p42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8" name="Google Shape;34968;p42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9" name="Google Shape;34969;p42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0" name="Google Shape;34970;p42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1" name="Google Shape;34971;p42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2" name="Google Shape;34972;p42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3" name="Google Shape;34973;p42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4" name="Google Shape;34974;p42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5" name="Google Shape;34975;p42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6" name="Google Shape;34976;p42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7" name="Google Shape;34977;p42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8" name="Google Shape;34978;p42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9" name="Google Shape;34979;p42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0" name="Google Shape;34980;p42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1" name="Google Shape;34981;p42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2" name="Google Shape;34982;p42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3" name="Google Shape;34983;p42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4" name="Google Shape;34984;p42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5" name="Google Shape;34985;p42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6" name="Google Shape;34986;p42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7" name="Google Shape;34987;p42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8" name="Google Shape;34988;p42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9" name="Google Shape;34989;p42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90" name="Google Shape;34990;p42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91" name="Google Shape;34991;p42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92" name="Google Shape;34992;p42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93" name="Google Shape;34993;p42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94" name="Google Shape;34994;p42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995" name="Google Shape;34995;p42"/>
          <p:cNvGrpSpPr/>
          <p:nvPr/>
        </p:nvGrpSpPr>
        <p:grpSpPr>
          <a:xfrm rot="4680665">
            <a:off x="-1077790" y="610029"/>
            <a:ext cx="3102735" cy="3371768"/>
            <a:chOff x="6472300" y="2976775"/>
            <a:chExt cx="683900" cy="743200"/>
          </a:xfrm>
        </p:grpSpPr>
        <p:sp>
          <p:nvSpPr>
            <p:cNvPr id="34996" name="Google Shape;34996;p42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97" name="Google Shape;34997;p42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98" name="Google Shape;34998;p42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99" name="Google Shape;34999;p42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0" name="Google Shape;35000;p42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1" name="Google Shape;35001;p42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2" name="Google Shape;35002;p42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3" name="Google Shape;35003;p42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4" name="Google Shape;35004;p42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5" name="Google Shape;35005;p42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6" name="Google Shape;35006;p42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7" name="Google Shape;35007;p42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8" name="Google Shape;35008;p42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9" name="Google Shape;35009;p42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0" name="Google Shape;35010;p42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1" name="Google Shape;35011;p42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2" name="Google Shape;35012;p42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3" name="Google Shape;35013;p42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4" name="Google Shape;35014;p42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5" name="Google Shape;35015;p42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6" name="Google Shape;35016;p42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7" name="Google Shape;35017;p42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8" name="Google Shape;35018;p42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9" name="Google Shape;35019;p42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0" name="Google Shape;35020;p42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1" name="Google Shape;35021;p42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2" name="Google Shape;35022;p42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3" name="Google Shape;35023;p42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4" name="Google Shape;35024;p42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5" name="Google Shape;35025;p42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6" name="Google Shape;35026;p42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7" name="Google Shape;35027;p42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8" name="Google Shape;35028;p42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9" name="Google Shape;35029;p42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0" name="Google Shape;35030;p42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1" name="Google Shape;35031;p42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2" name="Google Shape;35032;p42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3" name="Google Shape;35033;p42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4" name="Google Shape;35034;p42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5" name="Google Shape;35035;p42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6" name="Google Shape;35036;p42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7" name="Google Shape;35037;p42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8" name="Google Shape;35038;p42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9" name="Google Shape;35039;p42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0" name="Google Shape;35040;p42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1" name="Google Shape;35041;p42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2" name="Google Shape;35042;p42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3" name="Google Shape;35043;p42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4" name="Google Shape;35044;p42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5" name="Google Shape;35045;p42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6" name="Google Shape;35046;p42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7" name="Google Shape;35047;p42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8" name="Google Shape;35048;p42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9" name="Google Shape;35049;p42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0" name="Google Shape;35050;p42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1" name="Google Shape;35051;p42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2" name="Google Shape;35052;p42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3" name="Google Shape;35053;p42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4" name="Google Shape;35054;p42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5" name="Google Shape;35055;p42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6" name="Google Shape;35056;p42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7" name="Google Shape;35057;p42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8" name="Google Shape;35058;p42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9" name="Google Shape;35059;p42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0" name="Google Shape;35060;p42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1" name="Google Shape;35061;p42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2" name="Google Shape;35062;p42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3" name="Google Shape;35063;p42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4" name="Google Shape;35064;p42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5" name="Google Shape;35065;p42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6" name="Google Shape;35066;p42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7" name="Google Shape;35067;p42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8" name="Google Shape;35068;p42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9" name="Google Shape;35069;p42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0" name="Google Shape;35070;p42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1" name="Google Shape;35071;p42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2" name="Google Shape;35072;p42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3" name="Google Shape;35073;p42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4" name="Google Shape;35074;p42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5" name="Google Shape;35075;p42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6" name="Google Shape;35076;p42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7" name="Google Shape;35077;p42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8" name="Google Shape;35078;p42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9" name="Google Shape;35079;p42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0" name="Google Shape;35080;p42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1" name="Google Shape;35081;p42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2" name="Google Shape;35082;p42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3" name="Google Shape;35083;p42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4" name="Google Shape;35084;p42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5" name="Google Shape;35085;p42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6" name="Google Shape;35086;p42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7" name="Google Shape;35087;p42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8" name="Google Shape;35088;p42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9" name="Google Shape;35089;p42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0" name="Google Shape;35090;p42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1" name="Google Shape;35091;p42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2" name="Google Shape;35092;p42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3" name="Google Shape;35093;p42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4" name="Google Shape;35094;p42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5" name="Google Shape;35095;p42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6" name="Google Shape;35096;p42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7" name="Google Shape;35097;p42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8" name="Google Shape;35098;p42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9" name="Google Shape;35099;p42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0" name="Google Shape;35100;p42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1" name="Google Shape;35101;p42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2" name="Google Shape;35102;p42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3" name="Google Shape;35103;p42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4" name="Google Shape;35104;p42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5" name="Google Shape;35105;p42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6" name="Google Shape;35106;p42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7" name="Google Shape;35107;p42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8" name="Google Shape;35108;p42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9" name="Google Shape;35109;p42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0" name="Google Shape;35110;p42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1" name="Google Shape;35111;p42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2" name="Google Shape;35112;p42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3" name="Google Shape;35113;p42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4" name="Google Shape;35114;p42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5" name="Google Shape;35115;p42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6" name="Google Shape;35116;p42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7" name="Google Shape;35117;p42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8" name="Google Shape;35118;p42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9" name="Google Shape;35119;p42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0" name="Google Shape;35120;p42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1" name="Google Shape;35121;p42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2" name="Google Shape;35122;p42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3" name="Google Shape;35123;p42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4" name="Google Shape;35124;p42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5" name="Google Shape;35125;p42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6" name="Google Shape;35126;p42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7" name="Google Shape;35127;p42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8" name="Google Shape;35128;p42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9" name="Google Shape;35129;p42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0" name="Google Shape;35130;p42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1" name="Google Shape;35131;p42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2" name="Google Shape;35132;p42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3" name="Google Shape;35133;p42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4" name="Google Shape;35134;p42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5" name="Google Shape;35135;p42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6" name="Google Shape;35136;p42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7" name="Google Shape;35137;p42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8" name="Google Shape;35138;p42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9" name="Google Shape;35139;p42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0" name="Google Shape;35140;p42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1" name="Google Shape;35141;p42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2" name="Google Shape;35142;p42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3" name="Google Shape;35143;p42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4" name="Google Shape;35144;p42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5" name="Google Shape;35145;p42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6" name="Google Shape;35146;p42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7" name="Google Shape;35147;p42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8" name="Google Shape;35148;p42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9" name="Google Shape;35149;p42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0" name="Google Shape;35150;p42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1" name="Google Shape;35151;p42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2" name="Google Shape;35152;p42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3" name="Google Shape;35153;p42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4" name="Google Shape;35154;p42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5" name="Google Shape;35155;p42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6" name="Google Shape;35156;p42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7" name="Google Shape;35157;p42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8" name="Google Shape;35158;p42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9" name="Google Shape;35159;p42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0" name="Google Shape;35160;p42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1" name="Google Shape;35161;p42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2" name="Google Shape;35162;p42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3" name="Google Shape;35163;p42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4" name="Google Shape;35164;p42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5" name="Google Shape;35165;p42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6" name="Google Shape;35166;p42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7" name="Google Shape;35167;p42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8" name="Google Shape;35168;p42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9" name="Google Shape;35169;p42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0" name="Google Shape;35170;p42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1" name="Google Shape;35171;p42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2" name="Google Shape;35172;p42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3" name="Google Shape;35173;p42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4" name="Google Shape;35174;p42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5" name="Google Shape;35175;p42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6" name="Google Shape;35176;p42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7" name="Google Shape;35177;p42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8" name="Google Shape;35178;p42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9" name="Google Shape;35179;p42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0" name="Google Shape;35180;p42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1" name="Google Shape;35181;p42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2" name="Google Shape;35182;p42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3" name="Google Shape;35183;p42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4" name="Google Shape;35184;p42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5" name="Google Shape;35185;p42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6" name="Google Shape;35186;p42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7" name="Google Shape;35187;p42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8" name="Google Shape;35188;p42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9" name="Google Shape;35189;p42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0" name="Google Shape;35190;p42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1" name="Google Shape;35191;p42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2" name="Google Shape;35192;p42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3" name="Google Shape;35193;p42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4" name="Google Shape;35194;p42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5" name="Google Shape;35195;p42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6" name="Google Shape;35196;p42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7" name="Google Shape;35197;p42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8" name="Google Shape;35198;p42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9" name="Google Shape;35199;p42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0" name="Google Shape;35200;p42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1" name="Google Shape;35201;p42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2" name="Google Shape;35202;p42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3" name="Google Shape;35203;p42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4" name="Google Shape;35204;p42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5" name="Google Shape;35205;p42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6" name="Google Shape;35206;p42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7" name="Google Shape;35207;p42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8" name="Google Shape;35208;p42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9" name="Google Shape;35209;p42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0" name="Google Shape;35210;p42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1" name="Google Shape;35211;p42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2" name="Google Shape;35212;p42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3" name="Google Shape;35213;p42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4" name="Google Shape;35214;p42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5" name="Google Shape;35215;p42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6" name="Google Shape;35216;p42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7" name="Google Shape;35217;p42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8" name="Google Shape;35218;p42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9" name="Google Shape;35219;p42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20" name="Google Shape;35220;p42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21" name="Google Shape;35221;p42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22" name="Google Shape;35222;p42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23" name="Google Shape;35223;p42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224" name="Google Shape;35224;p42"/>
          <p:cNvGrpSpPr/>
          <p:nvPr/>
        </p:nvGrpSpPr>
        <p:grpSpPr>
          <a:xfrm rot="5984657">
            <a:off x="-601597" y="-795294"/>
            <a:ext cx="2430909" cy="2641691"/>
            <a:chOff x="6472300" y="2976775"/>
            <a:chExt cx="683900" cy="743200"/>
          </a:xfrm>
        </p:grpSpPr>
        <p:sp>
          <p:nvSpPr>
            <p:cNvPr id="35225" name="Google Shape;35225;p42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26" name="Google Shape;35226;p42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27" name="Google Shape;35227;p42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28" name="Google Shape;35228;p42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29" name="Google Shape;35229;p42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0" name="Google Shape;35230;p42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1" name="Google Shape;35231;p42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2" name="Google Shape;35232;p42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3" name="Google Shape;35233;p42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4" name="Google Shape;35234;p42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5" name="Google Shape;35235;p42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6" name="Google Shape;35236;p42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7" name="Google Shape;35237;p42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8" name="Google Shape;35238;p42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9" name="Google Shape;35239;p42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0" name="Google Shape;35240;p42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1" name="Google Shape;35241;p42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2" name="Google Shape;35242;p42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3" name="Google Shape;35243;p42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4" name="Google Shape;35244;p42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5" name="Google Shape;35245;p42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6" name="Google Shape;35246;p42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7" name="Google Shape;35247;p42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8" name="Google Shape;35248;p42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9" name="Google Shape;35249;p42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0" name="Google Shape;35250;p42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1" name="Google Shape;35251;p42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2" name="Google Shape;35252;p42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3" name="Google Shape;35253;p42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4" name="Google Shape;35254;p42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5" name="Google Shape;35255;p42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6" name="Google Shape;35256;p42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7" name="Google Shape;35257;p42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8" name="Google Shape;35258;p42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9" name="Google Shape;35259;p42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0" name="Google Shape;35260;p42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1" name="Google Shape;35261;p42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2" name="Google Shape;35262;p42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3" name="Google Shape;35263;p42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4" name="Google Shape;35264;p42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5" name="Google Shape;35265;p42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6" name="Google Shape;35266;p42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7" name="Google Shape;35267;p42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8" name="Google Shape;35268;p42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9" name="Google Shape;35269;p42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0" name="Google Shape;35270;p42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1" name="Google Shape;35271;p42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2" name="Google Shape;35272;p42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3" name="Google Shape;35273;p42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4" name="Google Shape;35274;p42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5" name="Google Shape;35275;p42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6" name="Google Shape;35276;p42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7" name="Google Shape;35277;p42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8" name="Google Shape;35278;p42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9" name="Google Shape;35279;p42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0" name="Google Shape;35280;p42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1" name="Google Shape;35281;p42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2" name="Google Shape;35282;p42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3" name="Google Shape;35283;p42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4" name="Google Shape;35284;p42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5" name="Google Shape;35285;p42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6" name="Google Shape;35286;p42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7" name="Google Shape;35287;p42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8" name="Google Shape;35288;p42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9" name="Google Shape;35289;p42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0" name="Google Shape;35290;p42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1" name="Google Shape;35291;p42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2" name="Google Shape;35292;p42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3" name="Google Shape;35293;p42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4" name="Google Shape;35294;p42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5" name="Google Shape;35295;p42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6" name="Google Shape;35296;p42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7" name="Google Shape;35297;p42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8" name="Google Shape;35298;p42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9" name="Google Shape;35299;p42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0" name="Google Shape;35300;p42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1" name="Google Shape;35301;p42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2" name="Google Shape;35302;p42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3" name="Google Shape;35303;p42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4" name="Google Shape;35304;p42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5" name="Google Shape;35305;p42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6" name="Google Shape;35306;p42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7" name="Google Shape;35307;p42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8" name="Google Shape;35308;p42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9" name="Google Shape;35309;p42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0" name="Google Shape;35310;p42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1" name="Google Shape;35311;p42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2" name="Google Shape;35312;p42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3" name="Google Shape;35313;p42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4" name="Google Shape;35314;p42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5" name="Google Shape;35315;p42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6" name="Google Shape;35316;p42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7" name="Google Shape;35317;p42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8" name="Google Shape;35318;p42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9" name="Google Shape;35319;p42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0" name="Google Shape;35320;p42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1" name="Google Shape;35321;p42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2" name="Google Shape;35322;p42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3" name="Google Shape;35323;p42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4" name="Google Shape;35324;p42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5" name="Google Shape;35325;p42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6" name="Google Shape;35326;p42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7" name="Google Shape;35327;p42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8" name="Google Shape;35328;p42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9" name="Google Shape;35329;p42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0" name="Google Shape;35330;p42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1" name="Google Shape;35331;p42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2" name="Google Shape;35332;p42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3" name="Google Shape;35333;p42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4" name="Google Shape;35334;p42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5" name="Google Shape;35335;p42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6" name="Google Shape;35336;p42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7" name="Google Shape;35337;p42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8" name="Google Shape;35338;p42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9" name="Google Shape;35339;p42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0" name="Google Shape;35340;p42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1" name="Google Shape;35341;p42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2" name="Google Shape;35342;p42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3" name="Google Shape;35343;p42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4" name="Google Shape;35344;p42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5" name="Google Shape;35345;p42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6" name="Google Shape;35346;p42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7" name="Google Shape;35347;p42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8" name="Google Shape;35348;p42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9" name="Google Shape;35349;p42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0" name="Google Shape;35350;p42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1" name="Google Shape;35351;p42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2" name="Google Shape;35352;p42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3" name="Google Shape;35353;p42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4" name="Google Shape;35354;p42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5" name="Google Shape;35355;p42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6" name="Google Shape;35356;p42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7" name="Google Shape;35357;p42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8" name="Google Shape;35358;p42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9" name="Google Shape;35359;p42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0" name="Google Shape;35360;p42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1" name="Google Shape;35361;p42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2" name="Google Shape;35362;p42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3" name="Google Shape;35363;p42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4" name="Google Shape;35364;p42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5" name="Google Shape;35365;p42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6" name="Google Shape;35366;p42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7" name="Google Shape;35367;p42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8" name="Google Shape;35368;p42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9" name="Google Shape;35369;p42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0" name="Google Shape;35370;p42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1" name="Google Shape;35371;p42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2" name="Google Shape;35372;p42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3" name="Google Shape;35373;p42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4" name="Google Shape;35374;p42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5" name="Google Shape;35375;p42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6" name="Google Shape;35376;p42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7" name="Google Shape;35377;p42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8" name="Google Shape;35378;p42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9" name="Google Shape;35379;p42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0" name="Google Shape;35380;p42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1" name="Google Shape;35381;p42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2" name="Google Shape;35382;p42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3" name="Google Shape;35383;p42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4" name="Google Shape;35384;p42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5" name="Google Shape;35385;p42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6" name="Google Shape;35386;p42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7" name="Google Shape;35387;p42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8" name="Google Shape;35388;p42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9" name="Google Shape;35389;p42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0" name="Google Shape;35390;p42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1" name="Google Shape;35391;p42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2" name="Google Shape;35392;p42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3" name="Google Shape;35393;p42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4" name="Google Shape;35394;p42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5" name="Google Shape;35395;p42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6" name="Google Shape;35396;p42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7" name="Google Shape;35397;p42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8" name="Google Shape;35398;p42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9" name="Google Shape;35399;p42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0" name="Google Shape;35400;p42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1" name="Google Shape;35401;p42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2" name="Google Shape;35402;p42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3" name="Google Shape;35403;p42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4" name="Google Shape;35404;p42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5" name="Google Shape;35405;p42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6" name="Google Shape;35406;p42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7" name="Google Shape;35407;p42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8" name="Google Shape;35408;p42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9" name="Google Shape;35409;p42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0" name="Google Shape;35410;p42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1" name="Google Shape;35411;p42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2" name="Google Shape;35412;p42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3" name="Google Shape;35413;p42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4" name="Google Shape;35414;p42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5" name="Google Shape;35415;p42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6" name="Google Shape;35416;p42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7" name="Google Shape;35417;p42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8" name="Google Shape;35418;p42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9" name="Google Shape;35419;p42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0" name="Google Shape;35420;p42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1" name="Google Shape;35421;p42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2" name="Google Shape;35422;p42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3" name="Google Shape;35423;p42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4" name="Google Shape;35424;p42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5" name="Google Shape;35425;p42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6" name="Google Shape;35426;p42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7" name="Google Shape;35427;p42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8" name="Google Shape;35428;p42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9" name="Google Shape;35429;p42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0" name="Google Shape;35430;p42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1" name="Google Shape;35431;p42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2" name="Google Shape;35432;p42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3" name="Google Shape;35433;p42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4" name="Google Shape;35434;p42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5" name="Google Shape;35435;p42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6" name="Google Shape;35436;p42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7" name="Google Shape;35437;p42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8" name="Google Shape;35438;p42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9" name="Google Shape;35439;p42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0" name="Google Shape;35440;p42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1" name="Google Shape;35441;p42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2" name="Google Shape;35442;p42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3" name="Google Shape;35443;p42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4" name="Google Shape;35444;p42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5" name="Google Shape;35445;p42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6" name="Google Shape;35446;p42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7" name="Google Shape;35447;p42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8" name="Google Shape;35448;p42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9" name="Google Shape;35449;p42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0" name="Google Shape;35450;p42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1" name="Google Shape;35451;p42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2" name="Google Shape;35452;p42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453" name="Google Shape;35453;p42"/>
          <p:cNvGrpSpPr/>
          <p:nvPr/>
        </p:nvGrpSpPr>
        <p:grpSpPr>
          <a:xfrm rot="-5400124">
            <a:off x="10442338" y="4757638"/>
            <a:ext cx="2529700" cy="2749047"/>
            <a:chOff x="6472300" y="2976775"/>
            <a:chExt cx="683900" cy="743200"/>
          </a:xfrm>
        </p:grpSpPr>
        <p:sp>
          <p:nvSpPr>
            <p:cNvPr id="35454" name="Google Shape;35454;p42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5" name="Google Shape;35455;p42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6" name="Google Shape;35456;p42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7" name="Google Shape;35457;p42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8" name="Google Shape;35458;p42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9" name="Google Shape;35459;p42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0" name="Google Shape;35460;p42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1" name="Google Shape;35461;p42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2" name="Google Shape;35462;p42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3" name="Google Shape;35463;p42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4" name="Google Shape;35464;p42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5" name="Google Shape;35465;p42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6" name="Google Shape;35466;p42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7" name="Google Shape;35467;p42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8" name="Google Shape;35468;p42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9" name="Google Shape;35469;p42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70" name="Google Shape;35470;p42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71" name="Google Shape;35471;p42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72" name="Google Shape;35472;p42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73" name="Google Shape;35473;p42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74" name="Google Shape;35474;p42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75" name="Google Shape;35475;p42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76" name="Google Shape;35476;p42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77" name="Google Shape;35477;p42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78" name="Google Shape;35478;p42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79" name="Google Shape;35479;p42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80" name="Google Shape;35480;p42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81" name="Google Shape;35481;p42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82" name="Google Shape;35482;p42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83" name="Google Shape;35483;p42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84" name="Google Shape;35484;p42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85" name="Google Shape;35485;p42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86" name="Google Shape;35486;p42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87" name="Google Shape;35487;p42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88" name="Google Shape;35488;p42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89" name="Google Shape;35489;p42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90" name="Google Shape;35490;p42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91" name="Google Shape;35491;p42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92" name="Google Shape;35492;p42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93" name="Google Shape;35493;p42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94" name="Google Shape;35494;p42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95" name="Google Shape;35495;p42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96" name="Google Shape;35496;p42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97" name="Google Shape;35497;p42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98" name="Google Shape;35498;p42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99" name="Google Shape;35499;p42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00" name="Google Shape;35500;p42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01" name="Google Shape;35501;p42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02" name="Google Shape;35502;p42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03" name="Google Shape;35503;p42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04" name="Google Shape;35504;p42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05" name="Google Shape;35505;p42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06" name="Google Shape;35506;p42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07" name="Google Shape;35507;p42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08" name="Google Shape;35508;p42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09" name="Google Shape;35509;p42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10" name="Google Shape;35510;p42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11" name="Google Shape;35511;p42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12" name="Google Shape;35512;p42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13" name="Google Shape;35513;p42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14" name="Google Shape;35514;p42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15" name="Google Shape;35515;p42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16" name="Google Shape;35516;p42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17" name="Google Shape;35517;p42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18" name="Google Shape;35518;p42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19" name="Google Shape;35519;p42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20" name="Google Shape;35520;p42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21" name="Google Shape;35521;p42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22" name="Google Shape;35522;p42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23" name="Google Shape;35523;p42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24" name="Google Shape;35524;p42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25" name="Google Shape;35525;p42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26" name="Google Shape;35526;p42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27" name="Google Shape;35527;p42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28" name="Google Shape;35528;p42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29" name="Google Shape;35529;p42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30" name="Google Shape;35530;p42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31" name="Google Shape;35531;p42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32" name="Google Shape;35532;p42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33" name="Google Shape;35533;p42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34" name="Google Shape;35534;p42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35" name="Google Shape;35535;p42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36" name="Google Shape;35536;p42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37" name="Google Shape;35537;p42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38" name="Google Shape;35538;p42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39" name="Google Shape;35539;p42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40" name="Google Shape;35540;p42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41" name="Google Shape;35541;p42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42" name="Google Shape;35542;p42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43" name="Google Shape;35543;p42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44" name="Google Shape;35544;p42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45" name="Google Shape;35545;p42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46" name="Google Shape;35546;p42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47" name="Google Shape;35547;p42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48" name="Google Shape;35548;p42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49" name="Google Shape;35549;p42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0" name="Google Shape;35550;p42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1" name="Google Shape;35551;p42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2" name="Google Shape;35552;p42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3" name="Google Shape;35553;p42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4" name="Google Shape;35554;p42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5" name="Google Shape;35555;p42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6" name="Google Shape;35556;p42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7" name="Google Shape;35557;p42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8" name="Google Shape;35558;p42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9" name="Google Shape;35559;p42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0" name="Google Shape;35560;p42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1" name="Google Shape;35561;p42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2" name="Google Shape;35562;p42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3" name="Google Shape;35563;p42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4" name="Google Shape;35564;p42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5" name="Google Shape;35565;p42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6" name="Google Shape;35566;p42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7" name="Google Shape;35567;p42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8" name="Google Shape;35568;p42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9" name="Google Shape;35569;p42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0" name="Google Shape;35570;p42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1" name="Google Shape;35571;p42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2" name="Google Shape;35572;p42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3" name="Google Shape;35573;p42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4" name="Google Shape;35574;p42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5" name="Google Shape;35575;p42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6" name="Google Shape;35576;p42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7" name="Google Shape;35577;p42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8" name="Google Shape;35578;p42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9" name="Google Shape;35579;p42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0" name="Google Shape;35580;p42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1" name="Google Shape;35581;p42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2" name="Google Shape;35582;p42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3" name="Google Shape;35583;p42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4" name="Google Shape;35584;p42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5" name="Google Shape;35585;p42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6" name="Google Shape;35586;p42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7" name="Google Shape;35587;p42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8" name="Google Shape;35588;p42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9" name="Google Shape;35589;p42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0" name="Google Shape;35590;p42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1" name="Google Shape;35591;p42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2" name="Google Shape;35592;p42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3" name="Google Shape;35593;p42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4" name="Google Shape;35594;p42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5" name="Google Shape;35595;p42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6" name="Google Shape;35596;p42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7" name="Google Shape;35597;p42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8" name="Google Shape;35598;p42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9" name="Google Shape;35599;p42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0" name="Google Shape;35600;p42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1" name="Google Shape;35601;p42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2" name="Google Shape;35602;p42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3" name="Google Shape;35603;p42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4" name="Google Shape;35604;p42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5" name="Google Shape;35605;p42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6" name="Google Shape;35606;p42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7" name="Google Shape;35607;p42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8" name="Google Shape;35608;p42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9" name="Google Shape;35609;p42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0" name="Google Shape;35610;p42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1" name="Google Shape;35611;p42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2" name="Google Shape;35612;p42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3" name="Google Shape;35613;p42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4" name="Google Shape;35614;p42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5" name="Google Shape;35615;p42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6" name="Google Shape;35616;p42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7" name="Google Shape;35617;p42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8" name="Google Shape;35618;p42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9" name="Google Shape;35619;p42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0" name="Google Shape;35620;p42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1" name="Google Shape;35621;p42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2" name="Google Shape;35622;p42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3" name="Google Shape;35623;p42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4" name="Google Shape;35624;p42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5" name="Google Shape;35625;p42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6" name="Google Shape;35626;p42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7" name="Google Shape;35627;p42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8" name="Google Shape;35628;p42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9" name="Google Shape;35629;p42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0" name="Google Shape;35630;p42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1" name="Google Shape;35631;p42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2" name="Google Shape;35632;p42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3" name="Google Shape;35633;p42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4" name="Google Shape;35634;p42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5" name="Google Shape;35635;p42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6" name="Google Shape;35636;p42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7" name="Google Shape;35637;p42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8" name="Google Shape;35638;p42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9" name="Google Shape;35639;p42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0" name="Google Shape;35640;p42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1" name="Google Shape;35641;p42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2" name="Google Shape;35642;p42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3" name="Google Shape;35643;p42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4" name="Google Shape;35644;p42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5" name="Google Shape;35645;p42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6" name="Google Shape;35646;p42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7" name="Google Shape;35647;p42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8" name="Google Shape;35648;p42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9" name="Google Shape;35649;p42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0" name="Google Shape;35650;p42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1" name="Google Shape;35651;p42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2" name="Google Shape;35652;p42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3" name="Google Shape;35653;p42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4" name="Google Shape;35654;p42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5" name="Google Shape;35655;p42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6" name="Google Shape;35656;p42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7" name="Google Shape;35657;p42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8" name="Google Shape;35658;p42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9" name="Google Shape;35659;p42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0" name="Google Shape;35660;p42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1" name="Google Shape;35661;p42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2" name="Google Shape;35662;p42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3" name="Google Shape;35663;p42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4" name="Google Shape;35664;p42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5" name="Google Shape;35665;p42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6" name="Google Shape;35666;p42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7" name="Google Shape;35667;p42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8" name="Google Shape;35668;p42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9" name="Google Shape;35669;p42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0" name="Google Shape;35670;p42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1" name="Google Shape;35671;p42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2" name="Google Shape;35672;p42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3" name="Google Shape;35673;p42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4" name="Google Shape;35674;p42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5" name="Google Shape;35675;p42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6" name="Google Shape;35676;p42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7" name="Google Shape;35677;p42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8" name="Google Shape;35678;p42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9" name="Google Shape;35679;p42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80" name="Google Shape;35680;p42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81" name="Google Shape;35681;p42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633165546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5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683" name="Google Shape;35683;p4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735969" y="177801"/>
            <a:ext cx="9698464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35684" name="Google Shape;35684;p4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-818964" y="-206966"/>
            <a:ext cx="969846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35685" name="Google Shape;35685;p43"/>
          <p:cNvSpPr txBox="1">
            <a:spLocks noGrp="1"/>
          </p:cNvSpPr>
          <p:nvPr>
            <p:ph type="title"/>
          </p:nvPr>
        </p:nvSpPr>
        <p:spPr>
          <a:xfrm>
            <a:off x="2482468" y="2142200"/>
            <a:ext cx="3349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5686" name="Google Shape;35686;p43"/>
          <p:cNvSpPr txBox="1">
            <a:spLocks noGrp="1"/>
          </p:cNvSpPr>
          <p:nvPr>
            <p:ph type="subTitle" idx="1"/>
          </p:nvPr>
        </p:nvSpPr>
        <p:spPr>
          <a:xfrm>
            <a:off x="2482467" y="2924233"/>
            <a:ext cx="3349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687" name="Google Shape;35687;p43"/>
          <p:cNvSpPr txBox="1">
            <a:spLocks noGrp="1"/>
          </p:cNvSpPr>
          <p:nvPr>
            <p:ph type="title" idx="2"/>
          </p:nvPr>
        </p:nvSpPr>
        <p:spPr>
          <a:xfrm>
            <a:off x="7662701" y="2142200"/>
            <a:ext cx="3349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5688" name="Google Shape;35688;p43"/>
          <p:cNvSpPr txBox="1">
            <a:spLocks noGrp="1"/>
          </p:cNvSpPr>
          <p:nvPr>
            <p:ph type="subTitle" idx="3"/>
          </p:nvPr>
        </p:nvSpPr>
        <p:spPr>
          <a:xfrm>
            <a:off x="7662711" y="2924233"/>
            <a:ext cx="3349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689" name="Google Shape;35689;p43"/>
          <p:cNvSpPr txBox="1">
            <a:spLocks noGrp="1"/>
          </p:cNvSpPr>
          <p:nvPr>
            <p:ph type="title" idx="4"/>
          </p:nvPr>
        </p:nvSpPr>
        <p:spPr>
          <a:xfrm>
            <a:off x="2482468" y="4053400"/>
            <a:ext cx="3349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5690" name="Google Shape;35690;p43"/>
          <p:cNvSpPr txBox="1">
            <a:spLocks noGrp="1"/>
          </p:cNvSpPr>
          <p:nvPr>
            <p:ph type="subTitle" idx="5"/>
          </p:nvPr>
        </p:nvSpPr>
        <p:spPr>
          <a:xfrm>
            <a:off x="2482467" y="4835433"/>
            <a:ext cx="3349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691" name="Google Shape;35691;p43"/>
          <p:cNvSpPr txBox="1">
            <a:spLocks noGrp="1"/>
          </p:cNvSpPr>
          <p:nvPr>
            <p:ph type="title" idx="6"/>
          </p:nvPr>
        </p:nvSpPr>
        <p:spPr>
          <a:xfrm>
            <a:off x="7662701" y="4053400"/>
            <a:ext cx="3349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5692" name="Google Shape;35692;p43"/>
          <p:cNvSpPr txBox="1">
            <a:spLocks noGrp="1"/>
          </p:cNvSpPr>
          <p:nvPr>
            <p:ph type="subTitle" idx="7"/>
          </p:nvPr>
        </p:nvSpPr>
        <p:spPr>
          <a:xfrm>
            <a:off x="7662711" y="4835433"/>
            <a:ext cx="3349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693" name="Google Shape;35693;p43"/>
          <p:cNvSpPr txBox="1">
            <a:spLocks noGrp="1"/>
          </p:cNvSpPr>
          <p:nvPr>
            <p:ph type="title" idx="8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35694" name="Google Shape;35694;p43"/>
          <p:cNvGrpSpPr/>
          <p:nvPr/>
        </p:nvGrpSpPr>
        <p:grpSpPr>
          <a:xfrm rot="6300108">
            <a:off x="-1916178" y="3078616"/>
            <a:ext cx="4118841" cy="2570979"/>
            <a:chOff x="2546800" y="2672025"/>
            <a:chExt cx="1491550" cy="931025"/>
          </a:xfrm>
        </p:grpSpPr>
        <p:sp>
          <p:nvSpPr>
            <p:cNvPr id="35695" name="Google Shape;35695;p43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96" name="Google Shape;35696;p43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97" name="Google Shape;35697;p43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98" name="Google Shape;35698;p43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99" name="Google Shape;35699;p43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0" name="Google Shape;35700;p43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1" name="Google Shape;35701;p43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2" name="Google Shape;35702;p43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3" name="Google Shape;35703;p43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4" name="Google Shape;35704;p43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5" name="Google Shape;35705;p43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6" name="Google Shape;35706;p43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7" name="Google Shape;35707;p43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8" name="Google Shape;35708;p43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9" name="Google Shape;35709;p43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0" name="Google Shape;35710;p43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1" name="Google Shape;35711;p43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2" name="Google Shape;35712;p43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3" name="Google Shape;35713;p43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4" name="Google Shape;35714;p43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5" name="Google Shape;35715;p43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6" name="Google Shape;35716;p43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7" name="Google Shape;35717;p43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8" name="Google Shape;35718;p43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9" name="Google Shape;35719;p43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0" name="Google Shape;35720;p43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1" name="Google Shape;35721;p43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2" name="Google Shape;35722;p43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3" name="Google Shape;35723;p43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4" name="Google Shape;35724;p43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5" name="Google Shape;35725;p43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6" name="Google Shape;35726;p43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7" name="Google Shape;35727;p43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8" name="Google Shape;35728;p43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9" name="Google Shape;35729;p43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0" name="Google Shape;35730;p43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1" name="Google Shape;35731;p43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2" name="Google Shape;35732;p43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3" name="Google Shape;35733;p43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4" name="Google Shape;35734;p43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5" name="Google Shape;35735;p43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6" name="Google Shape;35736;p43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7" name="Google Shape;35737;p43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8" name="Google Shape;35738;p43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9" name="Google Shape;35739;p43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0" name="Google Shape;35740;p43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1" name="Google Shape;35741;p43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2" name="Google Shape;35742;p43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3" name="Google Shape;35743;p43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4" name="Google Shape;35744;p43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5" name="Google Shape;35745;p43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6" name="Google Shape;35746;p43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7" name="Google Shape;35747;p43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8" name="Google Shape;35748;p43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9" name="Google Shape;35749;p43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0" name="Google Shape;35750;p43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1" name="Google Shape;35751;p43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2" name="Google Shape;35752;p43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3" name="Google Shape;35753;p43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4" name="Google Shape;35754;p43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5" name="Google Shape;35755;p43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6" name="Google Shape;35756;p43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7" name="Google Shape;35757;p43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8" name="Google Shape;35758;p43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9" name="Google Shape;35759;p43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0" name="Google Shape;35760;p43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1" name="Google Shape;35761;p43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2" name="Google Shape;35762;p43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3" name="Google Shape;35763;p43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4" name="Google Shape;35764;p43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5" name="Google Shape;35765;p43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6" name="Google Shape;35766;p43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7" name="Google Shape;35767;p43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8" name="Google Shape;35768;p43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9" name="Google Shape;35769;p43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0" name="Google Shape;35770;p43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1" name="Google Shape;35771;p43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2" name="Google Shape;35772;p43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3" name="Google Shape;35773;p43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4" name="Google Shape;35774;p43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5" name="Google Shape;35775;p43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6" name="Google Shape;35776;p43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7" name="Google Shape;35777;p43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8" name="Google Shape;35778;p43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9" name="Google Shape;35779;p43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0" name="Google Shape;35780;p43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1" name="Google Shape;35781;p43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2" name="Google Shape;35782;p43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3" name="Google Shape;35783;p43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4" name="Google Shape;35784;p43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5" name="Google Shape;35785;p43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6" name="Google Shape;35786;p43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7" name="Google Shape;35787;p43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8" name="Google Shape;35788;p43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9" name="Google Shape;35789;p43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0" name="Google Shape;35790;p43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1" name="Google Shape;35791;p43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2" name="Google Shape;35792;p43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3" name="Google Shape;35793;p43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4" name="Google Shape;35794;p43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5" name="Google Shape;35795;p43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6" name="Google Shape;35796;p43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7" name="Google Shape;35797;p43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8" name="Google Shape;35798;p43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9" name="Google Shape;35799;p43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0" name="Google Shape;35800;p43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1" name="Google Shape;35801;p43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2" name="Google Shape;35802;p43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3" name="Google Shape;35803;p43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4" name="Google Shape;35804;p43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5" name="Google Shape;35805;p43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6" name="Google Shape;35806;p43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7" name="Google Shape;35807;p43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8" name="Google Shape;35808;p43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9" name="Google Shape;35809;p43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0" name="Google Shape;35810;p43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1" name="Google Shape;35811;p43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2" name="Google Shape;35812;p43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3" name="Google Shape;35813;p43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4" name="Google Shape;35814;p43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5" name="Google Shape;35815;p43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6" name="Google Shape;35816;p43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7" name="Google Shape;35817;p43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8" name="Google Shape;35818;p43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9" name="Google Shape;35819;p43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0" name="Google Shape;35820;p43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1" name="Google Shape;35821;p43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2" name="Google Shape;35822;p43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3" name="Google Shape;35823;p43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4" name="Google Shape;35824;p43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5" name="Google Shape;35825;p43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6" name="Google Shape;35826;p43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7" name="Google Shape;35827;p43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8" name="Google Shape;35828;p43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9" name="Google Shape;35829;p43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0" name="Google Shape;35830;p43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1" name="Google Shape;35831;p43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2" name="Google Shape;35832;p43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3" name="Google Shape;35833;p43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4" name="Google Shape;35834;p43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5" name="Google Shape;35835;p43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6" name="Google Shape;35836;p43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7" name="Google Shape;35837;p43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8" name="Google Shape;35838;p43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9" name="Google Shape;35839;p43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0" name="Google Shape;35840;p43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1" name="Google Shape;35841;p43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2" name="Google Shape;35842;p43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3" name="Google Shape;35843;p43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4" name="Google Shape;35844;p43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5" name="Google Shape;35845;p43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6" name="Google Shape;35846;p43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7" name="Google Shape;35847;p43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8" name="Google Shape;35848;p43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9" name="Google Shape;35849;p43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0" name="Google Shape;35850;p43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1" name="Google Shape;35851;p43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2" name="Google Shape;35852;p43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3" name="Google Shape;35853;p43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4" name="Google Shape;35854;p43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5" name="Google Shape;35855;p43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6" name="Google Shape;35856;p43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7" name="Google Shape;35857;p43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8" name="Google Shape;35858;p43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9" name="Google Shape;35859;p43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0" name="Google Shape;35860;p43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1" name="Google Shape;35861;p43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2" name="Google Shape;35862;p43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3" name="Google Shape;35863;p43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4" name="Google Shape;35864;p43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5" name="Google Shape;35865;p43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6" name="Google Shape;35866;p43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7" name="Google Shape;35867;p43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8" name="Google Shape;35868;p43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9" name="Google Shape;35869;p43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0" name="Google Shape;35870;p43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1" name="Google Shape;35871;p43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2" name="Google Shape;35872;p43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3" name="Google Shape;35873;p43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4" name="Google Shape;35874;p43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5" name="Google Shape;35875;p43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6" name="Google Shape;35876;p43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7" name="Google Shape;35877;p43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8" name="Google Shape;35878;p43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9" name="Google Shape;35879;p43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0" name="Google Shape;35880;p43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1" name="Google Shape;35881;p43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2" name="Google Shape;35882;p43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3" name="Google Shape;35883;p43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4" name="Google Shape;35884;p43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5" name="Google Shape;35885;p43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6" name="Google Shape;35886;p43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7" name="Google Shape;35887;p43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8" name="Google Shape;35888;p43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9" name="Google Shape;35889;p43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0" name="Google Shape;35890;p43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1" name="Google Shape;35891;p43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2" name="Google Shape;35892;p43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3" name="Google Shape;35893;p43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4" name="Google Shape;35894;p43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5" name="Google Shape;35895;p43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6" name="Google Shape;35896;p43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7" name="Google Shape;35897;p43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8" name="Google Shape;35898;p43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9" name="Google Shape;35899;p43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0" name="Google Shape;35900;p43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1" name="Google Shape;35901;p43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2" name="Google Shape;35902;p43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3" name="Google Shape;35903;p43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4" name="Google Shape;35904;p43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5" name="Google Shape;35905;p43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6" name="Google Shape;35906;p43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7" name="Google Shape;35907;p43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8" name="Google Shape;35908;p43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9" name="Google Shape;35909;p43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0" name="Google Shape;35910;p43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1" name="Google Shape;35911;p43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2" name="Google Shape;35912;p43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3" name="Google Shape;35913;p43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4" name="Google Shape;35914;p43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5" name="Google Shape;35915;p43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6" name="Google Shape;35916;p43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7" name="Google Shape;35917;p43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8" name="Google Shape;35918;p43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9" name="Google Shape;35919;p43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0" name="Google Shape;35920;p43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1" name="Google Shape;35921;p43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2" name="Google Shape;35922;p43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3" name="Google Shape;35923;p43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4" name="Google Shape;35924;p43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5" name="Google Shape;35925;p43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6" name="Google Shape;35926;p43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7" name="Google Shape;35927;p43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8" name="Google Shape;35928;p43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9" name="Google Shape;35929;p43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0" name="Google Shape;35930;p43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1" name="Google Shape;35931;p43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2" name="Google Shape;35932;p43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3" name="Google Shape;35933;p43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4" name="Google Shape;35934;p43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5" name="Google Shape;35935;p43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6" name="Google Shape;35936;p43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7" name="Google Shape;35937;p43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8" name="Google Shape;35938;p43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9" name="Google Shape;35939;p43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0" name="Google Shape;35940;p43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1" name="Google Shape;35941;p43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2" name="Google Shape;35942;p43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3" name="Google Shape;35943;p43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4" name="Google Shape;35944;p43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5" name="Google Shape;35945;p43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6" name="Google Shape;35946;p43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7" name="Google Shape;35947;p43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8" name="Google Shape;35948;p43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9" name="Google Shape;35949;p43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0" name="Google Shape;35950;p43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1" name="Google Shape;35951;p43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2" name="Google Shape;35952;p43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3" name="Google Shape;35953;p43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4" name="Google Shape;35954;p43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5" name="Google Shape;35955;p43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6" name="Google Shape;35956;p43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7" name="Google Shape;35957;p43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8" name="Google Shape;35958;p43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9" name="Google Shape;35959;p43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0" name="Google Shape;35960;p43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1" name="Google Shape;35961;p43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2" name="Google Shape;35962;p43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3" name="Google Shape;35963;p43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4" name="Google Shape;35964;p43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5" name="Google Shape;35965;p43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6" name="Google Shape;35966;p43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7" name="Google Shape;35967;p43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8" name="Google Shape;35968;p43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9" name="Google Shape;35969;p43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0" name="Google Shape;35970;p43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1" name="Google Shape;35971;p43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2" name="Google Shape;35972;p43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3" name="Google Shape;35973;p43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4" name="Google Shape;35974;p43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5" name="Google Shape;35975;p43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6" name="Google Shape;35976;p43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7" name="Google Shape;35977;p43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8" name="Google Shape;35978;p43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9" name="Google Shape;35979;p43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0" name="Google Shape;35980;p43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1" name="Google Shape;35981;p43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2" name="Google Shape;35982;p43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3" name="Google Shape;35983;p43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4" name="Google Shape;35984;p43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5" name="Google Shape;35985;p43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6" name="Google Shape;35986;p43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7" name="Google Shape;35987;p43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8" name="Google Shape;35988;p43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9" name="Google Shape;35989;p43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0" name="Google Shape;35990;p43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1" name="Google Shape;35991;p43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2" name="Google Shape;35992;p43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3" name="Google Shape;35993;p43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4" name="Google Shape;35994;p43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5" name="Google Shape;35995;p43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6" name="Google Shape;35996;p43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7" name="Google Shape;35997;p43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8" name="Google Shape;35998;p43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9" name="Google Shape;35999;p43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0" name="Google Shape;36000;p43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1" name="Google Shape;36001;p43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2" name="Google Shape;36002;p43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3" name="Google Shape;36003;p43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4" name="Google Shape;36004;p43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5" name="Google Shape;36005;p43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6" name="Google Shape;36006;p43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7" name="Google Shape;36007;p43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8" name="Google Shape;36008;p43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9" name="Google Shape;36009;p43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0" name="Google Shape;36010;p43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1" name="Google Shape;36011;p43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2" name="Google Shape;36012;p43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3" name="Google Shape;36013;p43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4" name="Google Shape;36014;p43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5" name="Google Shape;36015;p43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6" name="Google Shape;36016;p43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7" name="Google Shape;36017;p43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8" name="Google Shape;36018;p43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9" name="Google Shape;36019;p43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0" name="Google Shape;36020;p43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1" name="Google Shape;36021;p43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2" name="Google Shape;36022;p43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3" name="Google Shape;36023;p43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4" name="Google Shape;36024;p43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5" name="Google Shape;36025;p43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6" name="Google Shape;36026;p43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7" name="Google Shape;36027;p43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8" name="Google Shape;36028;p43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9" name="Google Shape;36029;p43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0" name="Google Shape;36030;p43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1" name="Google Shape;36031;p43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2" name="Google Shape;36032;p43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3" name="Google Shape;36033;p43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4" name="Google Shape;36034;p43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5" name="Google Shape;36035;p43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6" name="Google Shape;36036;p43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7" name="Google Shape;36037;p43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8" name="Google Shape;36038;p43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9" name="Google Shape;36039;p43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0" name="Google Shape;36040;p43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1" name="Google Shape;36041;p43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2" name="Google Shape;36042;p43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3" name="Google Shape;36043;p43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4" name="Google Shape;36044;p43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5" name="Google Shape;36045;p43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6" name="Google Shape;36046;p43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7" name="Google Shape;36047;p43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8" name="Google Shape;36048;p43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9" name="Google Shape;36049;p43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0" name="Google Shape;36050;p43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1" name="Google Shape;36051;p43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2" name="Google Shape;36052;p43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3" name="Google Shape;36053;p43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4" name="Google Shape;36054;p43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5" name="Google Shape;36055;p43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6" name="Google Shape;36056;p43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7" name="Google Shape;36057;p43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8" name="Google Shape;36058;p43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9" name="Google Shape;36059;p43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60" name="Google Shape;36060;p43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61" name="Google Shape;36061;p43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62" name="Google Shape;36062;p43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63" name="Google Shape;36063;p43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64" name="Google Shape;36064;p43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65" name="Google Shape;36065;p43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66" name="Google Shape;36066;p43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67" name="Google Shape;36067;p43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68" name="Google Shape;36068;p43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69" name="Google Shape;36069;p43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70" name="Google Shape;36070;p43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71" name="Google Shape;36071;p43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72" name="Google Shape;36072;p43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73" name="Google Shape;36073;p43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74" name="Google Shape;36074;p43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75" name="Google Shape;36075;p43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76" name="Google Shape;36076;p43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77" name="Google Shape;36077;p43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78" name="Google Shape;36078;p43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79" name="Google Shape;36079;p43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0" name="Google Shape;36080;p43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1" name="Google Shape;36081;p43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2" name="Google Shape;36082;p43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3" name="Google Shape;36083;p43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4" name="Google Shape;36084;p43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5" name="Google Shape;36085;p43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6" name="Google Shape;36086;p43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7" name="Google Shape;36087;p43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8" name="Google Shape;36088;p43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9" name="Google Shape;36089;p43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0" name="Google Shape;36090;p43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1" name="Google Shape;36091;p43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2" name="Google Shape;36092;p43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3" name="Google Shape;36093;p43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4" name="Google Shape;36094;p43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5" name="Google Shape;36095;p43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6" name="Google Shape;36096;p43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7" name="Google Shape;36097;p43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8" name="Google Shape;36098;p43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9" name="Google Shape;36099;p43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0" name="Google Shape;36100;p43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1" name="Google Shape;36101;p43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2" name="Google Shape;36102;p43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3" name="Google Shape;36103;p43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4" name="Google Shape;36104;p43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5" name="Google Shape;36105;p43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6" name="Google Shape;36106;p43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7" name="Google Shape;36107;p43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8" name="Google Shape;36108;p43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9" name="Google Shape;36109;p43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0" name="Google Shape;36110;p43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1" name="Google Shape;36111;p43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2" name="Google Shape;36112;p43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3" name="Google Shape;36113;p43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4" name="Google Shape;36114;p43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5" name="Google Shape;36115;p43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6" name="Google Shape;36116;p43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7" name="Google Shape;36117;p43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8" name="Google Shape;36118;p43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9" name="Google Shape;36119;p43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0" name="Google Shape;36120;p43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1" name="Google Shape;36121;p43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2" name="Google Shape;36122;p43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3" name="Google Shape;36123;p43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4" name="Google Shape;36124;p43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5" name="Google Shape;36125;p43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6" name="Google Shape;36126;p43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7" name="Google Shape;36127;p43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8" name="Google Shape;36128;p43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9" name="Google Shape;36129;p43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0" name="Google Shape;36130;p43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1" name="Google Shape;36131;p43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2" name="Google Shape;36132;p43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3" name="Google Shape;36133;p43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4" name="Google Shape;36134;p43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5" name="Google Shape;36135;p43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6" name="Google Shape;36136;p43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7" name="Google Shape;36137;p43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8" name="Google Shape;36138;p43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9" name="Google Shape;36139;p43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40" name="Google Shape;36140;p43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41" name="Google Shape;36141;p43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42" name="Google Shape;36142;p43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43" name="Google Shape;36143;p43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44" name="Google Shape;36144;p43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45" name="Google Shape;36145;p43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6146" name="Google Shape;36146;p43"/>
          <p:cNvGrpSpPr/>
          <p:nvPr/>
        </p:nvGrpSpPr>
        <p:grpSpPr>
          <a:xfrm>
            <a:off x="10950372" y="124"/>
            <a:ext cx="3075987" cy="2982832"/>
            <a:chOff x="4985925" y="2606900"/>
            <a:chExt cx="1108650" cy="1075075"/>
          </a:xfrm>
        </p:grpSpPr>
        <p:sp>
          <p:nvSpPr>
            <p:cNvPr id="36147" name="Google Shape;36147;p43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48" name="Google Shape;36148;p43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49" name="Google Shape;36149;p43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0" name="Google Shape;36150;p43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1" name="Google Shape;36151;p43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2" name="Google Shape;36152;p43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3" name="Google Shape;36153;p43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4" name="Google Shape;36154;p43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5" name="Google Shape;36155;p43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6" name="Google Shape;36156;p43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7" name="Google Shape;36157;p43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8" name="Google Shape;36158;p43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9" name="Google Shape;36159;p43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0" name="Google Shape;36160;p43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1" name="Google Shape;36161;p43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2" name="Google Shape;36162;p43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3" name="Google Shape;36163;p43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4" name="Google Shape;36164;p43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5" name="Google Shape;36165;p43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6" name="Google Shape;36166;p43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7" name="Google Shape;36167;p43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8" name="Google Shape;36168;p43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9" name="Google Shape;36169;p43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0" name="Google Shape;36170;p43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1" name="Google Shape;36171;p43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2" name="Google Shape;36172;p43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3" name="Google Shape;36173;p43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4" name="Google Shape;36174;p43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5" name="Google Shape;36175;p43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6" name="Google Shape;36176;p43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7" name="Google Shape;36177;p43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8" name="Google Shape;36178;p43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9" name="Google Shape;36179;p43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0" name="Google Shape;36180;p43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1" name="Google Shape;36181;p43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2" name="Google Shape;36182;p43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3" name="Google Shape;36183;p43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4" name="Google Shape;36184;p43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5" name="Google Shape;36185;p43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6" name="Google Shape;36186;p43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7" name="Google Shape;36187;p43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8" name="Google Shape;36188;p43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9" name="Google Shape;36189;p43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0" name="Google Shape;36190;p43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1" name="Google Shape;36191;p43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2" name="Google Shape;36192;p43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3" name="Google Shape;36193;p43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4" name="Google Shape;36194;p43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5" name="Google Shape;36195;p43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6" name="Google Shape;36196;p43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7" name="Google Shape;36197;p43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8" name="Google Shape;36198;p43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9" name="Google Shape;36199;p43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0" name="Google Shape;36200;p43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1" name="Google Shape;36201;p43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2" name="Google Shape;36202;p43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3" name="Google Shape;36203;p43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4" name="Google Shape;36204;p43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5" name="Google Shape;36205;p43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6" name="Google Shape;36206;p43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7" name="Google Shape;36207;p43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8" name="Google Shape;36208;p43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9" name="Google Shape;36209;p43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0" name="Google Shape;36210;p43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1" name="Google Shape;36211;p43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2" name="Google Shape;36212;p43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3" name="Google Shape;36213;p43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4" name="Google Shape;36214;p43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5" name="Google Shape;36215;p43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6" name="Google Shape;36216;p43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7" name="Google Shape;36217;p43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8" name="Google Shape;36218;p43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9" name="Google Shape;36219;p43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0" name="Google Shape;36220;p43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1" name="Google Shape;36221;p43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2" name="Google Shape;36222;p43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3" name="Google Shape;36223;p43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4" name="Google Shape;36224;p43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5" name="Google Shape;36225;p43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6" name="Google Shape;36226;p43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7" name="Google Shape;36227;p43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8" name="Google Shape;36228;p43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9" name="Google Shape;36229;p43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0" name="Google Shape;36230;p43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1" name="Google Shape;36231;p43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2" name="Google Shape;36232;p43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3" name="Google Shape;36233;p43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4" name="Google Shape;36234;p43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5" name="Google Shape;36235;p43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6" name="Google Shape;36236;p43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7" name="Google Shape;36237;p43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8" name="Google Shape;36238;p43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9" name="Google Shape;36239;p43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40" name="Google Shape;36240;p43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41" name="Google Shape;36241;p43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42" name="Google Shape;36242;p43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43" name="Google Shape;36243;p43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44" name="Google Shape;36244;p43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45" name="Google Shape;36245;p43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46" name="Google Shape;36246;p43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47" name="Google Shape;36247;p43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48" name="Google Shape;36248;p43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49" name="Google Shape;36249;p43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50" name="Google Shape;36250;p43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51" name="Google Shape;36251;p43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52" name="Google Shape;36252;p43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53" name="Google Shape;36253;p43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54" name="Google Shape;36254;p43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55" name="Google Shape;36255;p43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56" name="Google Shape;36256;p43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57" name="Google Shape;36257;p43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58" name="Google Shape;36258;p43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59" name="Google Shape;36259;p43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0" name="Google Shape;36260;p43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1" name="Google Shape;36261;p43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2" name="Google Shape;36262;p43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3" name="Google Shape;36263;p43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4" name="Google Shape;36264;p43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5" name="Google Shape;36265;p43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6" name="Google Shape;36266;p43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7" name="Google Shape;36267;p43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8" name="Google Shape;36268;p43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9" name="Google Shape;36269;p43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0" name="Google Shape;36270;p43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1" name="Google Shape;36271;p43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2" name="Google Shape;36272;p43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3" name="Google Shape;36273;p43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4" name="Google Shape;36274;p43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5" name="Google Shape;36275;p43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6" name="Google Shape;36276;p43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7" name="Google Shape;36277;p43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8" name="Google Shape;36278;p43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9" name="Google Shape;36279;p43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0" name="Google Shape;36280;p43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1" name="Google Shape;36281;p43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2" name="Google Shape;36282;p43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3" name="Google Shape;36283;p43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4" name="Google Shape;36284;p43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5" name="Google Shape;36285;p43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6" name="Google Shape;36286;p43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7" name="Google Shape;36287;p43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8" name="Google Shape;36288;p43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9" name="Google Shape;36289;p43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0" name="Google Shape;36290;p43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1" name="Google Shape;36291;p43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2" name="Google Shape;36292;p43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3" name="Google Shape;36293;p43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4" name="Google Shape;36294;p43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5" name="Google Shape;36295;p43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6" name="Google Shape;36296;p43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7" name="Google Shape;36297;p43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8" name="Google Shape;36298;p43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9" name="Google Shape;36299;p43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0" name="Google Shape;36300;p43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1" name="Google Shape;36301;p43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2" name="Google Shape;36302;p43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3" name="Google Shape;36303;p43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4" name="Google Shape;36304;p43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5" name="Google Shape;36305;p43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6" name="Google Shape;36306;p43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7" name="Google Shape;36307;p43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8" name="Google Shape;36308;p43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9" name="Google Shape;36309;p43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0" name="Google Shape;36310;p43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1" name="Google Shape;36311;p43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2" name="Google Shape;36312;p43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3" name="Google Shape;36313;p43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4" name="Google Shape;36314;p43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5" name="Google Shape;36315;p43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6" name="Google Shape;36316;p43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7" name="Google Shape;36317;p43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8" name="Google Shape;36318;p43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9" name="Google Shape;36319;p43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0" name="Google Shape;36320;p43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1" name="Google Shape;36321;p43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2" name="Google Shape;36322;p43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3" name="Google Shape;36323;p43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4" name="Google Shape;36324;p43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5" name="Google Shape;36325;p43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6" name="Google Shape;36326;p43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7" name="Google Shape;36327;p43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8" name="Google Shape;36328;p43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9" name="Google Shape;36329;p43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0" name="Google Shape;36330;p43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1" name="Google Shape;36331;p43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2" name="Google Shape;36332;p43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3" name="Google Shape;36333;p43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4" name="Google Shape;36334;p43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5" name="Google Shape;36335;p43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6" name="Google Shape;36336;p43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7" name="Google Shape;36337;p43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8" name="Google Shape;36338;p43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9" name="Google Shape;36339;p43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0" name="Google Shape;36340;p43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1" name="Google Shape;36341;p43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2" name="Google Shape;36342;p43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3" name="Google Shape;36343;p43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4" name="Google Shape;36344;p43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5" name="Google Shape;36345;p43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6" name="Google Shape;36346;p43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7" name="Google Shape;36347;p43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8" name="Google Shape;36348;p43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9" name="Google Shape;36349;p43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50" name="Google Shape;36350;p43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51" name="Google Shape;36351;p43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52" name="Google Shape;36352;p43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53" name="Google Shape;36353;p43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6354" name="Google Shape;36354;p43"/>
          <p:cNvGrpSpPr/>
          <p:nvPr/>
        </p:nvGrpSpPr>
        <p:grpSpPr>
          <a:xfrm flipH="1">
            <a:off x="10529688" y="2219518"/>
            <a:ext cx="2120035" cy="2055831"/>
            <a:chOff x="4985925" y="2606900"/>
            <a:chExt cx="1108650" cy="1075075"/>
          </a:xfrm>
        </p:grpSpPr>
        <p:sp>
          <p:nvSpPr>
            <p:cNvPr id="36355" name="Google Shape;36355;p43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56" name="Google Shape;36356;p43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57" name="Google Shape;36357;p43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58" name="Google Shape;36358;p43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59" name="Google Shape;36359;p43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0" name="Google Shape;36360;p43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1" name="Google Shape;36361;p43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2" name="Google Shape;36362;p43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3" name="Google Shape;36363;p43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4" name="Google Shape;36364;p43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5" name="Google Shape;36365;p43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6" name="Google Shape;36366;p43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7" name="Google Shape;36367;p43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8" name="Google Shape;36368;p43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9" name="Google Shape;36369;p43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0" name="Google Shape;36370;p43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1" name="Google Shape;36371;p43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2" name="Google Shape;36372;p43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3" name="Google Shape;36373;p43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4" name="Google Shape;36374;p43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5" name="Google Shape;36375;p43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6" name="Google Shape;36376;p43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7" name="Google Shape;36377;p43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8" name="Google Shape;36378;p43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9" name="Google Shape;36379;p43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0" name="Google Shape;36380;p43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1" name="Google Shape;36381;p43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2" name="Google Shape;36382;p43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3" name="Google Shape;36383;p43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4" name="Google Shape;36384;p43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5" name="Google Shape;36385;p43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6" name="Google Shape;36386;p43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7" name="Google Shape;36387;p43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8" name="Google Shape;36388;p43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9" name="Google Shape;36389;p43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0" name="Google Shape;36390;p43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1" name="Google Shape;36391;p43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2" name="Google Shape;36392;p43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3" name="Google Shape;36393;p43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4" name="Google Shape;36394;p43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5" name="Google Shape;36395;p43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6" name="Google Shape;36396;p43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7" name="Google Shape;36397;p43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8" name="Google Shape;36398;p43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9" name="Google Shape;36399;p43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0" name="Google Shape;36400;p43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1" name="Google Shape;36401;p43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2" name="Google Shape;36402;p43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3" name="Google Shape;36403;p43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4" name="Google Shape;36404;p43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5" name="Google Shape;36405;p43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6" name="Google Shape;36406;p43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7" name="Google Shape;36407;p43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8" name="Google Shape;36408;p43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9" name="Google Shape;36409;p43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0" name="Google Shape;36410;p43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1" name="Google Shape;36411;p43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2" name="Google Shape;36412;p43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3" name="Google Shape;36413;p43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4" name="Google Shape;36414;p43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5" name="Google Shape;36415;p43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6" name="Google Shape;36416;p43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7" name="Google Shape;36417;p43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8" name="Google Shape;36418;p43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9" name="Google Shape;36419;p43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0" name="Google Shape;36420;p43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1" name="Google Shape;36421;p43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2" name="Google Shape;36422;p43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3" name="Google Shape;36423;p43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4" name="Google Shape;36424;p43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5" name="Google Shape;36425;p43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6" name="Google Shape;36426;p43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7" name="Google Shape;36427;p43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8" name="Google Shape;36428;p43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9" name="Google Shape;36429;p43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0" name="Google Shape;36430;p43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1" name="Google Shape;36431;p43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2" name="Google Shape;36432;p43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3" name="Google Shape;36433;p43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4" name="Google Shape;36434;p43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5" name="Google Shape;36435;p43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6" name="Google Shape;36436;p43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7" name="Google Shape;36437;p43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8" name="Google Shape;36438;p43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9" name="Google Shape;36439;p43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0" name="Google Shape;36440;p43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1" name="Google Shape;36441;p43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2" name="Google Shape;36442;p43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3" name="Google Shape;36443;p43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4" name="Google Shape;36444;p43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5" name="Google Shape;36445;p43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6" name="Google Shape;36446;p43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7" name="Google Shape;36447;p43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8" name="Google Shape;36448;p43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9" name="Google Shape;36449;p43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0" name="Google Shape;36450;p43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1" name="Google Shape;36451;p43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2" name="Google Shape;36452;p43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3" name="Google Shape;36453;p43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4" name="Google Shape;36454;p43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5" name="Google Shape;36455;p43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6" name="Google Shape;36456;p43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7" name="Google Shape;36457;p43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8" name="Google Shape;36458;p43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9" name="Google Shape;36459;p43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0" name="Google Shape;36460;p43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1" name="Google Shape;36461;p43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2" name="Google Shape;36462;p43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3" name="Google Shape;36463;p43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4" name="Google Shape;36464;p43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5" name="Google Shape;36465;p43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6" name="Google Shape;36466;p43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7" name="Google Shape;36467;p43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8" name="Google Shape;36468;p43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9" name="Google Shape;36469;p43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0" name="Google Shape;36470;p43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1" name="Google Shape;36471;p43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2" name="Google Shape;36472;p43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3" name="Google Shape;36473;p43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4" name="Google Shape;36474;p43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5" name="Google Shape;36475;p43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6" name="Google Shape;36476;p43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7" name="Google Shape;36477;p43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8" name="Google Shape;36478;p43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9" name="Google Shape;36479;p43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0" name="Google Shape;36480;p43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1" name="Google Shape;36481;p43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2" name="Google Shape;36482;p43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3" name="Google Shape;36483;p43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4" name="Google Shape;36484;p43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5" name="Google Shape;36485;p43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6" name="Google Shape;36486;p43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7" name="Google Shape;36487;p43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8" name="Google Shape;36488;p43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9" name="Google Shape;36489;p43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0" name="Google Shape;36490;p43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1" name="Google Shape;36491;p43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2" name="Google Shape;36492;p43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3" name="Google Shape;36493;p43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4" name="Google Shape;36494;p43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5" name="Google Shape;36495;p43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6" name="Google Shape;36496;p43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7" name="Google Shape;36497;p43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8" name="Google Shape;36498;p43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9" name="Google Shape;36499;p43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0" name="Google Shape;36500;p43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1" name="Google Shape;36501;p43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2" name="Google Shape;36502;p43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3" name="Google Shape;36503;p43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4" name="Google Shape;36504;p43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5" name="Google Shape;36505;p43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6" name="Google Shape;36506;p43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7" name="Google Shape;36507;p43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8" name="Google Shape;36508;p43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9" name="Google Shape;36509;p43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0" name="Google Shape;36510;p43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1" name="Google Shape;36511;p43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2" name="Google Shape;36512;p43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3" name="Google Shape;36513;p43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4" name="Google Shape;36514;p43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5" name="Google Shape;36515;p43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6" name="Google Shape;36516;p43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7" name="Google Shape;36517;p43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8" name="Google Shape;36518;p43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9" name="Google Shape;36519;p43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0" name="Google Shape;36520;p43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1" name="Google Shape;36521;p43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2" name="Google Shape;36522;p43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3" name="Google Shape;36523;p43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4" name="Google Shape;36524;p43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5" name="Google Shape;36525;p43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6" name="Google Shape;36526;p43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7" name="Google Shape;36527;p43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8" name="Google Shape;36528;p43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9" name="Google Shape;36529;p43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0" name="Google Shape;36530;p43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1" name="Google Shape;36531;p43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2" name="Google Shape;36532;p43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3" name="Google Shape;36533;p43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4" name="Google Shape;36534;p43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5" name="Google Shape;36535;p43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6" name="Google Shape;36536;p43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7" name="Google Shape;36537;p43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8" name="Google Shape;36538;p43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9" name="Google Shape;36539;p43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0" name="Google Shape;36540;p43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1" name="Google Shape;36541;p43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2" name="Google Shape;36542;p43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3" name="Google Shape;36543;p43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4" name="Google Shape;36544;p43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5" name="Google Shape;36545;p43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6" name="Google Shape;36546;p43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7" name="Google Shape;36547;p43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8" name="Google Shape;36548;p43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9" name="Google Shape;36549;p43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0" name="Google Shape;36550;p43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1" name="Google Shape;36551;p43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2" name="Google Shape;36552;p43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3" name="Google Shape;36553;p43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4" name="Google Shape;36554;p43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5" name="Google Shape;36555;p43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6" name="Google Shape;36556;p43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7" name="Google Shape;36557;p43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8" name="Google Shape;36558;p43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9" name="Google Shape;36559;p43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60" name="Google Shape;36560;p43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61" name="Google Shape;36561;p43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6562" name="Google Shape;36562;p43"/>
          <p:cNvGrpSpPr/>
          <p:nvPr/>
        </p:nvGrpSpPr>
        <p:grpSpPr>
          <a:xfrm flipH="1">
            <a:off x="647003" y="266757"/>
            <a:ext cx="1708504" cy="1656763"/>
            <a:chOff x="4985925" y="2606900"/>
            <a:chExt cx="1108650" cy="1075075"/>
          </a:xfrm>
        </p:grpSpPr>
        <p:sp>
          <p:nvSpPr>
            <p:cNvPr id="36563" name="Google Shape;36563;p43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64" name="Google Shape;36564;p43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65" name="Google Shape;36565;p43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66" name="Google Shape;36566;p43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67" name="Google Shape;36567;p43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68" name="Google Shape;36568;p43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69" name="Google Shape;36569;p43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0" name="Google Shape;36570;p43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1" name="Google Shape;36571;p43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2" name="Google Shape;36572;p43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3" name="Google Shape;36573;p43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4" name="Google Shape;36574;p43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5" name="Google Shape;36575;p43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6" name="Google Shape;36576;p43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7" name="Google Shape;36577;p43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8" name="Google Shape;36578;p43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9" name="Google Shape;36579;p43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0" name="Google Shape;36580;p43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1" name="Google Shape;36581;p43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2" name="Google Shape;36582;p43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3" name="Google Shape;36583;p43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4" name="Google Shape;36584;p43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5" name="Google Shape;36585;p43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6" name="Google Shape;36586;p43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7" name="Google Shape;36587;p43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8" name="Google Shape;36588;p43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9" name="Google Shape;36589;p43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0" name="Google Shape;36590;p43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1" name="Google Shape;36591;p43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2" name="Google Shape;36592;p43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3" name="Google Shape;36593;p43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4" name="Google Shape;36594;p43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5" name="Google Shape;36595;p43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6" name="Google Shape;36596;p43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7" name="Google Shape;36597;p43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8" name="Google Shape;36598;p43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9" name="Google Shape;36599;p43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0" name="Google Shape;36600;p43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1" name="Google Shape;36601;p43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2" name="Google Shape;36602;p43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3" name="Google Shape;36603;p43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4" name="Google Shape;36604;p43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5" name="Google Shape;36605;p43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6" name="Google Shape;36606;p43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7" name="Google Shape;36607;p43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8" name="Google Shape;36608;p43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9" name="Google Shape;36609;p43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0" name="Google Shape;36610;p43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1" name="Google Shape;36611;p43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2" name="Google Shape;36612;p43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3" name="Google Shape;36613;p43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4" name="Google Shape;36614;p43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5" name="Google Shape;36615;p43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6" name="Google Shape;36616;p43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7" name="Google Shape;36617;p43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8" name="Google Shape;36618;p43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9" name="Google Shape;36619;p43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0" name="Google Shape;36620;p43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1" name="Google Shape;36621;p43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2" name="Google Shape;36622;p43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3" name="Google Shape;36623;p43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4" name="Google Shape;36624;p43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5" name="Google Shape;36625;p43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6" name="Google Shape;36626;p43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7" name="Google Shape;36627;p43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8" name="Google Shape;36628;p43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9" name="Google Shape;36629;p43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0" name="Google Shape;36630;p43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1" name="Google Shape;36631;p43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2" name="Google Shape;36632;p43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3" name="Google Shape;36633;p43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4" name="Google Shape;36634;p43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5" name="Google Shape;36635;p43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6" name="Google Shape;36636;p43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7" name="Google Shape;36637;p43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8" name="Google Shape;36638;p43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9" name="Google Shape;36639;p43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0" name="Google Shape;36640;p43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1" name="Google Shape;36641;p43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2" name="Google Shape;36642;p43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3" name="Google Shape;36643;p43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4" name="Google Shape;36644;p43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5" name="Google Shape;36645;p43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6" name="Google Shape;36646;p43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7" name="Google Shape;36647;p43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8" name="Google Shape;36648;p43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9" name="Google Shape;36649;p43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0" name="Google Shape;36650;p43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1" name="Google Shape;36651;p43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2" name="Google Shape;36652;p43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3" name="Google Shape;36653;p43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4" name="Google Shape;36654;p43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5" name="Google Shape;36655;p43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6" name="Google Shape;36656;p43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7" name="Google Shape;36657;p43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8" name="Google Shape;36658;p43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9" name="Google Shape;36659;p43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0" name="Google Shape;36660;p43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1" name="Google Shape;36661;p43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2" name="Google Shape;36662;p43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3" name="Google Shape;36663;p43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4" name="Google Shape;36664;p43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5" name="Google Shape;36665;p43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6" name="Google Shape;36666;p43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7" name="Google Shape;36667;p43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8" name="Google Shape;36668;p43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9" name="Google Shape;36669;p43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0" name="Google Shape;36670;p43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1" name="Google Shape;36671;p43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2" name="Google Shape;36672;p43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3" name="Google Shape;36673;p43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4" name="Google Shape;36674;p43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5" name="Google Shape;36675;p43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6" name="Google Shape;36676;p43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7" name="Google Shape;36677;p43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8" name="Google Shape;36678;p43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9" name="Google Shape;36679;p43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0" name="Google Shape;36680;p43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1" name="Google Shape;36681;p43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2" name="Google Shape;36682;p43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3" name="Google Shape;36683;p43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4" name="Google Shape;36684;p43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5" name="Google Shape;36685;p43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6" name="Google Shape;36686;p43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7" name="Google Shape;36687;p43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8" name="Google Shape;36688;p43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9" name="Google Shape;36689;p43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0" name="Google Shape;36690;p43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1" name="Google Shape;36691;p43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2" name="Google Shape;36692;p43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3" name="Google Shape;36693;p43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4" name="Google Shape;36694;p43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5" name="Google Shape;36695;p43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6" name="Google Shape;36696;p43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7" name="Google Shape;36697;p43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8" name="Google Shape;36698;p43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9" name="Google Shape;36699;p43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0" name="Google Shape;36700;p43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1" name="Google Shape;36701;p43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2" name="Google Shape;36702;p43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3" name="Google Shape;36703;p43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4" name="Google Shape;36704;p43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5" name="Google Shape;36705;p43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6" name="Google Shape;36706;p43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7" name="Google Shape;36707;p43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8" name="Google Shape;36708;p43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9" name="Google Shape;36709;p43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0" name="Google Shape;36710;p43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1" name="Google Shape;36711;p43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2" name="Google Shape;36712;p43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3" name="Google Shape;36713;p43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4" name="Google Shape;36714;p43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5" name="Google Shape;36715;p43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6" name="Google Shape;36716;p43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7" name="Google Shape;36717;p43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8" name="Google Shape;36718;p43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9" name="Google Shape;36719;p43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0" name="Google Shape;36720;p43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1" name="Google Shape;36721;p43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2" name="Google Shape;36722;p43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3" name="Google Shape;36723;p43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4" name="Google Shape;36724;p43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5" name="Google Shape;36725;p43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6" name="Google Shape;36726;p43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7" name="Google Shape;36727;p43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8" name="Google Shape;36728;p43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9" name="Google Shape;36729;p43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0" name="Google Shape;36730;p43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1" name="Google Shape;36731;p43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2" name="Google Shape;36732;p43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3" name="Google Shape;36733;p43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4" name="Google Shape;36734;p43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5" name="Google Shape;36735;p43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6" name="Google Shape;36736;p43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7" name="Google Shape;36737;p43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8" name="Google Shape;36738;p43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9" name="Google Shape;36739;p43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0" name="Google Shape;36740;p43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1" name="Google Shape;36741;p43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2" name="Google Shape;36742;p43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3" name="Google Shape;36743;p43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4" name="Google Shape;36744;p43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5" name="Google Shape;36745;p43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6" name="Google Shape;36746;p43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7" name="Google Shape;36747;p43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8" name="Google Shape;36748;p43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9" name="Google Shape;36749;p43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0" name="Google Shape;36750;p43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1" name="Google Shape;36751;p43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2" name="Google Shape;36752;p43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3" name="Google Shape;36753;p43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4" name="Google Shape;36754;p43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5" name="Google Shape;36755;p43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6" name="Google Shape;36756;p43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7" name="Google Shape;36757;p43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8" name="Google Shape;36758;p43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9" name="Google Shape;36759;p43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0" name="Google Shape;36760;p43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1" name="Google Shape;36761;p43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2" name="Google Shape;36762;p43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3" name="Google Shape;36763;p43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4" name="Google Shape;36764;p43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5" name="Google Shape;36765;p43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6" name="Google Shape;36766;p43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7" name="Google Shape;36767;p43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8" name="Google Shape;36768;p43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9" name="Google Shape;36769;p43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6770" name="Google Shape;36770;p43"/>
          <p:cNvGrpSpPr/>
          <p:nvPr/>
        </p:nvGrpSpPr>
        <p:grpSpPr>
          <a:xfrm flipH="1">
            <a:off x="6992436" y="6144657"/>
            <a:ext cx="1708504" cy="1656763"/>
            <a:chOff x="4985925" y="2606900"/>
            <a:chExt cx="1108650" cy="1075075"/>
          </a:xfrm>
        </p:grpSpPr>
        <p:sp>
          <p:nvSpPr>
            <p:cNvPr id="36771" name="Google Shape;36771;p43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2" name="Google Shape;36772;p43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3" name="Google Shape;36773;p43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4" name="Google Shape;36774;p43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5" name="Google Shape;36775;p43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6" name="Google Shape;36776;p43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7" name="Google Shape;36777;p43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8" name="Google Shape;36778;p43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9" name="Google Shape;36779;p43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0" name="Google Shape;36780;p43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1" name="Google Shape;36781;p43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2" name="Google Shape;36782;p43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3" name="Google Shape;36783;p43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4" name="Google Shape;36784;p43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5" name="Google Shape;36785;p43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6" name="Google Shape;36786;p43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7" name="Google Shape;36787;p43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8" name="Google Shape;36788;p43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9" name="Google Shape;36789;p43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0" name="Google Shape;36790;p43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1" name="Google Shape;36791;p43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2" name="Google Shape;36792;p43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3" name="Google Shape;36793;p43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4" name="Google Shape;36794;p43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5" name="Google Shape;36795;p43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6" name="Google Shape;36796;p43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7" name="Google Shape;36797;p43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8" name="Google Shape;36798;p43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9" name="Google Shape;36799;p43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0" name="Google Shape;36800;p43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1" name="Google Shape;36801;p43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2" name="Google Shape;36802;p43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3" name="Google Shape;36803;p43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4" name="Google Shape;36804;p43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5" name="Google Shape;36805;p43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6" name="Google Shape;36806;p43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7" name="Google Shape;36807;p43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8" name="Google Shape;36808;p43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9" name="Google Shape;36809;p43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0" name="Google Shape;36810;p43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1" name="Google Shape;36811;p43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2" name="Google Shape;36812;p43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3" name="Google Shape;36813;p43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4" name="Google Shape;36814;p43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5" name="Google Shape;36815;p43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6" name="Google Shape;36816;p43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7" name="Google Shape;36817;p43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8" name="Google Shape;36818;p43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9" name="Google Shape;36819;p43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0" name="Google Shape;36820;p43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1" name="Google Shape;36821;p43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2" name="Google Shape;36822;p43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3" name="Google Shape;36823;p43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4" name="Google Shape;36824;p43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5" name="Google Shape;36825;p43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6" name="Google Shape;36826;p43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7" name="Google Shape;36827;p43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8" name="Google Shape;36828;p43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9" name="Google Shape;36829;p43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0" name="Google Shape;36830;p43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1" name="Google Shape;36831;p43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2" name="Google Shape;36832;p43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3" name="Google Shape;36833;p43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4" name="Google Shape;36834;p43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5" name="Google Shape;36835;p43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6" name="Google Shape;36836;p43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7" name="Google Shape;36837;p43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8" name="Google Shape;36838;p43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9" name="Google Shape;36839;p43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0" name="Google Shape;36840;p43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1" name="Google Shape;36841;p43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2" name="Google Shape;36842;p43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3" name="Google Shape;36843;p43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4" name="Google Shape;36844;p43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5" name="Google Shape;36845;p43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6" name="Google Shape;36846;p43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7" name="Google Shape;36847;p43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8" name="Google Shape;36848;p43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9" name="Google Shape;36849;p43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0" name="Google Shape;36850;p43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1" name="Google Shape;36851;p43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2" name="Google Shape;36852;p43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3" name="Google Shape;36853;p43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4" name="Google Shape;36854;p43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5" name="Google Shape;36855;p43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6" name="Google Shape;36856;p43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7" name="Google Shape;36857;p43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8" name="Google Shape;36858;p43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9" name="Google Shape;36859;p43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0" name="Google Shape;36860;p43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1" name="Google Shape;36861;p43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2" name="Google Shape;36862;p43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3" name="Google Shape;36863;p43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4" name="Google Shape;36864;p43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5" name="Google Shape;36865;p43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6" name="Google Shape;36866;p43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7" name="Google Shape;36867;p43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8" name="Google Shape;36868;p43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9" name="Google Shape;36869;p43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0" name="Google Shape;36870;p43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1" name="Google Shape;36871;p43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2" name="Google Shape;36872;p43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3" name="Google Shape;36873;p43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4" name="Google Shape;36874;p43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5" name="Google Shape;36875;p43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6" name="Google Shape;36876;p43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7" name="Google Shape;36877;p43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8" name="Google Shape;36878;p43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9" name="Google Shape;36879;p43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0" name="Google Shape;36880;p43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1" name="Google Shape;36881;p43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2" name="Google Shape;36882;p43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3" name="Google Shape;36883;p43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4" name="Google Shape;36884;p43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5" name="Google Shape;36885;p43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6" name="Google Shape;36886;p43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7" name="Google Shape;36887;p43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8" name="Google Shape;36888;p43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9" name="Google Shape;36889;p43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0" name="Google Shape;36890;p43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1" name="Google Shape;36891;p43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2" name="Google Shape;36892;p43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3" name="Google Shape;36893;p43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4" name="Google Shape;36894;p43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5" name="Google Shape;36895;p43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6" name="Google Shape;36896;p43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7" name="Google Shape;36897;p43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8" name="Google Shape;36898;p43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9" name="Google Shape;36899;p43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0" name="Google Shape;36900;p43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1" name="Google Shape;36901;p43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2" name="Google Shape;36902;p43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3" name="Google Shape;36903;p43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4" name="Google Shape;36904;p43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5" name="Google Shape;36905;p43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6" name="Google Shape;36906;p43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7" name="Google Shape;36907;p43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8" name="Google Shape;36908;p43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9" name="Google Shape;36909;p43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0" name="Google Shape;36910;p43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1" name="Google Shape;36911;p43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2" name="Google Shape;36912;p43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3" name="Google Shape;36913;p43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4" name="Google Shape;36914;p43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5" name="Google Shape;36915;p43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6" name="Google Shape;36916;p43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7" name="Google Shape;36917;p43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8" name="Google Shape;36918;p43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9" name="Google Shape;36919;p43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0" name="Google Shape;36920;p43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1" name="Google Shape;36921;p43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2" name="Google Shape;36922;p43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3" name="Google Shape;36923;p43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4" name="Google Shape;36924;p43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5" name="Google Shape;36925;p43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6" name="Google Shape;36926;p43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7" name="Google Shape;36927;p43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8" name="Google Shape;36928;p43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9" name="Google Shape;36929;p43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0" name="Google Shape;36930;p43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1" name="Google Shape;36931;p43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2" name="Google Shape;36932;p43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3" name="Google Shape;36933;p43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4" name="Google Shape;36934;p43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5" name="Google Shape;36935;p43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6" name="Google Shape;36936;p43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7" name="Google Shape;36937;p43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8" name="Google Shape;36938;p43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9" name="Google Shape;36939;p43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0" name="Google Shape;36940;p43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1" name="Google Shape;36941;p43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2" name="Google Shape;36942;p43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3" name="Google Shape;36943;p43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4" name="Google Shape;36944;p43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5" name="Google Shape;36945;p43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6" name="Google Shape;36946;p43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7" name="Google Shape;36947;p43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8" name="Google Shape;36948;p43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9" name="Google Shape;36949;p43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0" name="Google Shape;36950;p43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1" name="Google Shape;36951;p43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2" name="Google Shape;36952;p43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3" name="Google Shape;36953;p43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4" name="Google Shape;36954;p43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5" name="Google Shape;36955;p43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6" name="Google Shape;36956;p43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7" name="Google Shape;36957;p43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8" name="Google Shape;36958;p43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9" name="Google Shape;36959;p43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0" name="Google Shape;36960;p43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1" name="Google Shape;36961;p43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2" name="Google Shape;36962;p43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3" name="Google Shape;36963;p43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4" name="Google Shape;36964;p43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5" name="Google Shape;36965;p43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6" name="Google Shape;36966;p43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7" name="Google Shape;36967;p43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8" name="Google Shape;36968;p43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9" name="Google Shape;36969;p43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70" name="Google Shape;36970;p43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71" name="Google Shape;36971;p43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72" name="Google Shape;36972;p43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73" name="Google Shape;36973;p43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74" name="Google Shape;36974;p43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75" name="Google Shape;36975;p43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76" name="Google Shape;36976;p43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77" name="Google Shape;36977;p43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6978" name="Google Shape;36978;p43"/>
          <p:cNvGrpSpPr/>
          <p:nvPr/>
        </p:nvGrpSpPr>
        <p:grpSpPr>
          <a:xfrm rot="9961288" flipH="1">
            <a:off x="3948712" y="-1125303"/>
            <a:ext cx="1708545" cy="1656803"/>
            <a:chOff x="4985925" y="2606900"/>
            <a:chExt cx="1108650" cy="1075075"/>
          </a:xfrm>
        </p:grpSpPr>
        <p:sp>
          <p:nvSpPr>
            <p:cNvPr id="36979" name="Google Shape;36979;p43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0" name="Google Shape;36980;p43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1" name="Google Shape;36981;p43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2" name="Google Shape;36982;p43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3" name="Google Shape;36983;p43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4" name="Google Shape;36984;p43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5" name="Google Shape;36985;p43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6" name="Google Shape;36986;p43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7" name="Google Shape;36987;p43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8" name="Google Shape;36988;p43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9" name="Google Shape;36989;p43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0" name="Google Shape;36990;p43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1" name="Google Shape;36991;p43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2" name="Google Shape;36992;p43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3" name="Google Shape;36993;p43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4" name="Google Shape;36994;p43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5" name="Google Shape;36995;p43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6" name="Google Shape;36996;p43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7" name="Google Shape;36997;p43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8" name="Google Shape;36998;p43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9" name="Google Shape;36999;p43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0" name="Google Shape;37000;p43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1" name="Google Shape;37001;p43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2" name="Google Shape;37002;p43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3" name="Google Shape;37003;p43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4" name="Google Shape;37004;p43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5" name="Google Shape;37005;p43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6" name="Google Shape;37006;p43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7" name="Google Shape;37007;p43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8" name="Google Shape;37008;p43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9" name="Google Shape;37009;p43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0" name="Google Shape;37010;p43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1" name="Google Shape;37011;p43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2" name="Google Shape;37012;p43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3" name="Google Shape;37013;p43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4" name="Google Shape;37014;p43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5" name="Google Shape;37015;p43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6" name="Google Shape;37016;p43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7" name="Google Shape;37017;p43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8" name="Google Shape;37018;p43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9" name="Google Shape;37019;p43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0" name="Google Shape;37020;p43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1" name="Google Shape;37021;p43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2" name="Google Shape;37022;p43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3" name="Google Shape;37023;p43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4" name="Google Shape;37024;p43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5" name="Google Shape;37025;p43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6" name="Google Shape;37026;p43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7" name="Google Shape;37027;p43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8" name="Google Shape;37028;p43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9" name="Google Shape;37029;p43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0" name="Google Shape;37030;p43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1" name="Google Shape;37031;p43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2" name="Google Shape;37032;p43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3" name="Google Shape;37033;p43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4" name="Google Shape;37034;p43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5" name="Google Shape;37035;p43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6" name="Google Shape;37036;p43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7" name="Google Shape;37037;p43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8" name="Google Shape;37038;p43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9" name="Google Shape;37039;p43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0" name="Google Shape;37040;p43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1" name="Google Shape;37041;p43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2" name="Google Shape;37042;p43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3" name="Google Shape;37043;p43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4" name="Google Shape;37044;p43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5" name="Google Shape;37045;p43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6" name="Google Shape;37046;p43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7" name="Google Shape;37047;p43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8" name="Google Shape;37048;p43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9" name="Google Shape;37049;p43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0" name="Google Shape;37050;p43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1" name="Google Shape;37051;p43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2" name="Google Shape;37052;p43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3" name="Google Shape;37053;p43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4" name="Google Shape;37054;p43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5" name="Google Shape;37055;p43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6" name="Google Shape;37056;p43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7" name="Google Shape;37057;p43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8" name="Google Shape;37058;p43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9" name="Google Shape;37059;p43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0" name="Google Shape;37060;p43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1" name="Google Shape;37061;p43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2" name="Google Shape;37062;p43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3" name="Google Shape;37063;p43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4" name="Google Shape;37064;p43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5" name="Google Shape;37065;p43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6" name="Google Shape;37066;p43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7" name="Google Shape;37067;p43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8" name="Google Shape;37068;p43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9" name="Google Shape;37069;p43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0" name="Google Shape;37070;p43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1" name="Google Shape;37071;p43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2" name="Google Shape;37072;p43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3" name="Google Shape;37073;p43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4" name="Google Shape;37074;p43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5" name="Google Shape;37075;p43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6" name="Google Shape;37076;p43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7" name="Google Shape;37077;p43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8" name="Google Shape;37078;p43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9" name="Google Shape;37079;p43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0" name="Google Shape;37080;p43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1" name="Google Shape;37081;p43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2" name="Google Shape;37082;p43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3" name="Google Shape;37083;p43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4" name="Google Shape;37084;p43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5" name="Google Shape;37085;p43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6" name="Google Shape;37086;p43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7" name="Google Shape;37087;p43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8" name="Google Shape;37088;p43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9" name="Google Shape;37089;p43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0" name="Google Shape;37090;p43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1" name="Google Shape;37091;p43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2" name="Google Shape;37092;p43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3" name="Google Shape;37093;p43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4" name="Google Shape;37094;p43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5" name="Google Shape;37095;p43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6" name="Google Shape;37096;p43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7" name="Google Shape;37097;p43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8" name="Google Shape;37098;p43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9" name="Google Shape;37099;p43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0" name="Google Shape;37100;p43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1" name="Google Shape;37101;p43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2" name="Google Shape;37102;p43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3" name="Google Shape;37103;p43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4" name="Google Shape;37104;p43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5" name="Google Shape;37105;p43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6" name="Google Shape;37106;p43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7" name="Google Shape;37107;p43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8" name="Google Shape;37108;p43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9" name="Google Shape;37109;p43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0" name="Google Shape;37110;p43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1" name="Google Shape;37111;p43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2" name="Google Shape;37112;p43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3" name="Google Shape;37113;p43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4" name="Google Shape;37114;p43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5" name="Google Shape;37115;p43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6" name="Google Shape;37116;p43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7" name="Google Shape;37117;p43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8" name="Google Shape;37118;p43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9" name="Google Shape;37119;p43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0" name="Google Shape;37120;p43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1" name="Google Shape;37121;p43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2" name="Google Shape;37122;p43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3" name="Google Shape;37123;p43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4" name="Google Shape;37124;p43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5" name="Google Shape;37125;p43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6" name="Google Shape;37126;p43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7" name="Google Shape;37127;p43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8" name="Google Shape;37128;p43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9" name="Google Shape;37129;p43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0" name="Google Shape;37130;p43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1" name="Google Shape;37131;p43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2" name="Google Shape;37132;p43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3" name="Google Shape;37133;p43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4" name="Google Shape;37134;p43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5" name="Google Shape;37135;p43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6" name="Google Shape;37136;p43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7" name="Google Shape;37137;p43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8" name="Google Shape;37138;p43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9" name="Google Shape;37139;p43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0" name="Google Shape;37140;p43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1" name="Google Shape;37141;p43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2" name="Google Shape;37142;p43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3" name="Google Shape;37143;p43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4" name="Google Shape;37144;p43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5" name="Google Shape;37145;p43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6" name="Google Shape;37146;p43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7" name="Google Shape;37147;p43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8" name="Google Shape;37148;p43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9" name="Google Shape;37149;p43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0" name="Google Shape;37150;p43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1" name="Google Shape;37151;p43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2" name="Google Shape;37152;p43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3" name="Google Shape;37153;p43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4" name="Google Shape;37154;p43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5" name="Google Shape;37155;p43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6" name="Google Shape;37156;p43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7" name="Google Shape;37157;p43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8" name="Google Shape;37158;p43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9" name="Google Shape;37159;p43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0" name="Google Shape;37160;p43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1" name="Google Shape;37161;p43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2" name="Google Shape;37162;p43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3" name="Google Shape;37163;p43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4" name="Google Shape;37164;p43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5" name="Google Shape;37165;p43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6" name="Google Shape;37166;p43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7" name="Google Shape;37167;p43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8" name="Google Shape;37168;p43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9" name="Google Shape;37169;p43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0" name="Google Shape;37170;p43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1" name="Google Shape;37171;p43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2" name="Google Shape;37172;p43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3" name="Google Shape;37173;p43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4" name="Google Shape;37174;p43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5" name="Google Shape;37175;p43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6" name="Google Shape;37176;p43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7" name="Google Shape;37177;p43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8" name="Google Shape;37178;p43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9" name="Google Shape;37179;p43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0" name="Google Shape;37180;p43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1" name="Google Shape;37181;p43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2" name="Google Shape;37182;p43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3" name="Google Shape;37183;p43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4" name="Google Shape;37184;p43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5" name="Google Shape;37185;p43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701319250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37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187" name="Google Shape;37187;p4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77797" y="-1692132"/>
            <a:ext cx="9698464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37188" name="Google Shape;37188;p4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97550" y="304790"/>
            <a:ext cx="10271997" cy="7263556"/>
          </a:xfrm>
          <a:prstGeom prst="rect">
            <a:avLst/>
          </a:prstGeom>
          <a:noFill/>
          <a:ln>
            <a:noFill/>
          </a:ln>
        </p:spPr>
      </p:pic>
      <p:sp>
        <p:nvSpPr>
          <p:cNvPr id="37189" name="Google Shape;37189;p44"/>
          <p:cNvSpPr txBox="1">
            <a:spLocks noGrp="1"/>
          </p:cNvSpPr>
          <p:nvPr>
            <p:ph type="title"/>
          </p:nvPr>
        </p:nvSpPr>
        <p:spPr>
          <a:xfrm>
            <a:off x="1947233" y="1853184"/>
            <a:ext cx="33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7190" name="Google Shape;37190;p44"/>
          <p:cNvSpPr txBox="1">
            <a:spLocks noGrp="1"/>
          </p:cNvSpPr>
          <p:nvPr>
            <p:ph type="subTitle" idx="1"/>
          </p:nvPr>
        </p:nvSpPr>
        <p:spPr>
          <a:xfrm>
            <a:off x="1947233" y="2534284"/>
            <a:ext cx="3386000" cy="94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191" name="Google Shape;37191;p44"/>
          <p:cNvSpPr txBox="1">
            <a:spLocks noGrp="1"/>
          </p:cNvSpPr>
          <p:nvPr>
            <p:ph type="title" idx="2"/>
          </p:nvPr>
        </p:nvSpPr>
        <p:spPr>
          <a:xfrm>
            <a:off x="6873929" y="1868061"/>
            <a:ext cx="33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7192" name="Google Shape;37192;p44"/>
          <p:cNvSpPr txBox="1">
            <a:spLocks noGrp="1"/>
          </p:cNvSpPr>
          <p:nvPr>
            <p:ph type="subTitle" idx="3"/>
          </p:nvPr>
        </p:nvSpPr>
        <p:spPr>
          <a:xfrm>
            <a:off x="6863800" y="2546032"/>
            <a:ext cx="3386000" cy="94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193" name="Google Shape;37193;p44"/>
          <p:cNvSpPr txBox="1">
            <a:spLocks noGrp="1"/>
          </p:cNvSpPr>
          <p:nvPr>
            <p:ph type="title" idx="4"/>
          </p:nvPr>
        </p:nvSpPr>
        <p:spPr>
          <a:xfrm>
            <a:off x="1947233" y="4157472"/>
            <a:ext cx="33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7194" name="Google Shape;37194;p44"/>
          <p:cNvSpPr txBox="1">
            <a:spLocks noGrp="1"/>
          </p:cNvSpPr>
          <p:nvPr>
            <p:ph type="subTitle" idx="5"/>
          </p:nvPr>
        </p:nvSpPr>
        <p:spPr>
          <a:xfrm>
            <a:off x="1947233" y="4879676"/>
            <a:ext cx="3386000" cy="94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195" name="Google Shape;37195;p44"/>
          <p:cNvSpPr txBox="1">
            <a:spLocks noGrp="1"/>
          </p:cNvSpPr>
          <p:nvPr>
            <p:ph type="title" idx="6"/>
          </p:nvPr>
        </p:nvSpPr>
        <p:spPr>
          <a:xfrm>
            <a:off x="6873929" y="4157472"/>
            <a:ext cx="33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7196" name="Google Shape;37196;p44"/>
          <p:cNvSpPr txBox="1">
            <a:spLocks noGrp="1"/>
          </p:cNvSpPr>
          <p:nvPr>
            <p:ph type="subTitle" idx="7"/>
          </p:nvPr>
        </p:nvSpPr>
        <p:spPr>
          <a:xfrm>
            <a:off x="6873933" y="4879676"/>
            <a:ext cx="3386000" cy="94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197" name="Google Shape;37197;p44"/>
          <p:cNvSpPr txBox="1">
            <a:spLocks noGrp="1"/>
          </p:cNvSpPr>
          <p:nvPr>
            <p:ph type="title" idx="8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37198" name="Google Shape;37198;p44"/>
          <p:cNvGrpSpPr/>
          <p:nvPr/>
        </p:nvGrpSpPr>
        <p:grpSpPr>
          <a:xfrm rot="6300056">
            <a:off x="-1939638" y="3096979"/>
            <a:ext cx="4191297" cy="2616207"/>
            <a:chOff x="2546800" y="2672025"/>
            <a:chExt cx="1491550" cy="931025"/>
          </a:xfrm>
        </p:grpSpPr>
        <p:sp>
          <p:nvSpPr>
            <p:cNvPr id="37199" name="Google Shape;37199;p44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0" name="Google Shape;37200;p44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1" name="Google Shape;37201;p44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2" name="Google Shape;37202;p44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3" name="Google Shape;37203;p44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4" name="Google Shape;37204;p44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5" name="Google Shape;37205;p44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6" name="Google Shape;37206;p44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7" name="Google Shape;37207;p44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8" name="Google Shape;37208;p44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9" name="Google Shape;37209;p44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0" name="Google Shape;37210;p44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1" name="Google Shape;37211;p44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2" name="Google Shape;37212;p44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3" name="Google Shape;37213;p44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4" name="Google Shape;37214;p44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5" name="Google Shape;37215;p44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6" name="Google Shape;37216;p44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7" name="Google Shape;37217;p44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8" name="Google Shape;37218;p44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9" name="Google Shape;37219;p44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0" name="Google Shape;37220;p44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1" name="Google Shape;37221;p44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2" name="Google Shape;37222;p44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3" name="Google Shape;37223;p44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4" name="Google Shape;37224;p44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5" name="Google Shape;37225;p44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6" name="Google Shape;37226;p44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7" name="Google Shape;37227;p44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8" name="Google Shape;37228;p44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9" name="Google Shape;37229;p44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0" name="Google Shape;37230;p44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1" name="Google Shape;37231;p44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2" name="Google Shape;37232;p44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3" name="Google Shape;37233;p44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4" name="Google Shape;37234;p44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5" name="Google Shape;37235;p44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6" name="Google Shape;37236;p44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7" name="Google Shape;37237;p44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8" name="Google Shape;37238;p44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9" name="Google Shape;37239;p44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0" name="Google Shape;37240;p44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1" name="Google Shape;37241;p44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2" name="Google Shape;37242;p44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3" name="Google Shape;37243;p44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4" name="Google Shape;37244;p44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5" name="Google Shape;37245;p44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6" name="Google Shape;37246;p44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7" name="Google Shape;37247;p44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8" name="Google Shape;37248;p44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9" name="Google Shape;37249;p44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0" name="Google Shape;37250;p44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1" name="Google Shape;37251;p44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2" name="Google Shape;37252;p44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3" name="Google Shape;37253;p44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4" name="Google Shape;37254;p44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5" name="Google Shape;37255;p44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6" name="Google Shape;37256;p44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7" name="Google Shape;37257;p44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8" name="Google Shape;37258;p44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9" name="Google Shape;37259;p44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0" name="Google Shape;37260;p44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1" name="Google Shape;37261;p44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2" name="Google Shape;37262;p44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3" name="Google Shape;37263;p44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4" name="Google Shape;37264;p44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5" name="Google Shape;37265;p44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6" name="Google Shape;37266;p44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7" name="Google Shape;37267;p44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8" name="Google Shape;37268;p44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9" name="Google Shape;37269;p44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0" name="Google Shape;37270;p44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1" name="Google Shape;37271;p44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2" name="Google Shape;37272;p44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3" name="Google Shape;37273;p44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4" name="Google Shape;37274;p44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5" name="Google Shape;37275;p44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6" name="Google Shape;37276;p44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7" name="Google Shape;37277;p44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8" name="Google Shape;37278;p44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9" name="Google Shape;37279;p44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0" name="Google Shape;37280;p44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1" name="Google Shape;37281;p44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2" name="Google Shape;37282;p44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3" name="Google Shape;37283;p44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4" name="Google Shape;37284;p44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5" name="Google Shape;37285;p44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6" name="Google Shape;37286;p44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7" name="Google Shape;37287;p44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8" name="Google Shape;37288;p44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9" name="Google Shape;37289;p44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0" name="Google Shape;37290;p44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1" name="Google Shape;37291;p44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2" name="Google Shape;37292;p44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3" name="Google Shape;37293;p44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4" name="Google Shape;37294;p44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5" name="Google Shape;37295;p44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6" name="Google Shape;37296;p44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7" name="Google Shape;37297;p44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8" name="Google Shape;37298;p44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9" name="Google Shape;37299;p44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0" name="Google Shape;37300;p44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1" name="Google Shape;37301;p44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2" name="Google Shape;37302;p44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3" name="Google Shape;37303;p44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4" name="Google Shape;37304;p44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5" name="Google Shape;37305;p44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6" name="Google Shape;37306;p44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7" name="Google Shape;37307;p44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8" name="Google Shape;37308;p44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9" name="Google Shape;37309;p44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0" name="Google Shape;37310;p44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1" name="Google Shape;37311;p44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2" name="Google Shape;37312;p44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3" name="Google Shape;37313;p44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4" name="Google Shape;37314;p44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5" name="Google Shape;37315;p44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6" name="Google Shape;37316;p44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7" name="Google Shape;37317;p44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8" name="Google Shape;37318;p44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9" name="Google Shape;37319;p44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0" name="Google Shape;37320;p44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1" name="Google Shape;37321;p44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2" name="Google Shape;37322;p44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3" name="Google Shape;37323;p44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4" name="Google Shape;37324;p44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5" name="Google Shape;37325;p44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6" name="Google Shape;37326;p44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7" name="Google Shape;37327;p44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8" name="Google Shape;37328;p44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9" name="Google Shape;37329;p44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0" name="Google Shape;37330;p44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1" name="Google Shape;37331;p44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2" name="Google Shape;37332;p44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3" name="Google Shape;37333;p44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4" name="Google Shape;37334;p44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5" name="Google Shape;37335;p44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6" name="Google Shape;37336;p44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7" name="Google Shape;37337;p44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8" name="Google Shape;37338;p44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9" name="Google Shape;37339;p44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0" name="Google Shape;37340;p44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1" name="Google Shape;37341;p44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2" name="Google Shape;37342;p44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3" name="Google Shape;37343;p44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4" name="Google Shape;37344;p44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5" name="Google Shape;37345;p44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6" name="Google Shape;37346;p44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7" name="Google Shape;37347;p44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8" name="Google Shape;37348;p44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9" name="Google Shape;37349;p44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0" name="Google Shape;37350;p44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1" name="Google Shape;37351;p44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2" name="Google Shape;37352;p44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3" name="Google Shape;37353;p44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4" name="Google Shape;37354;p44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5" name="Google Shape;37355;p44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6" name="Google Shape;37356;p44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7" name="Google Shape;37357;p44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8" name="Google Shape;37358;p44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9" name="Google Shape;37359;p44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0" name="Google Shape;37360;p44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1" name="Google Shape;37361;p44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2" name="Google Shape;37362;p44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3" name="Google Shape;37363;p44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4" name="Google Shape;37364;p44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5" name="Google Shape;37365;p44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6" name="Google Shape;37366;p44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7" name="Google Shape;37367;p44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8" name="Google Shape;37368;p44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9" name="Google Shape;37369;p44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0" name="Google Shape;37370;p44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1" name="Google Shape;37371;p44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2" name="Google Shape;37372;p44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3" name="Google Shape;37373;p44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4" name="Google Shape;37374;p44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5" name="Google Shape;37375;p44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6" name="Google Shape;37376;p44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7" name="Google Shape;37377;p44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8" name="Google Shape;37378;p44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9" name="Google Shape;37379;p44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0" name="Google Shape;37380;p44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1" name="Google Shape;37381;p44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2" name="Google Shape;37382;p44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3" name="Google Shape;37383;p44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4" name="Google Shape;37384;p44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5" name="Google Shape;37385;p44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6" name="Google Shape;37386;p44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7" name="Google Shape;37387;p44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8" name="Google Shape;37388;p44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9" name="Google Shape;37389;p44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0" name="Google Shape;37390;p44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1" name="Google Shape;37391;p44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2" name="Google Shape;37392;p44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3" name="Google Shape;37393;p44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4" name="Google Shape;37394;p44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5" name="Google Shape;37395;p44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6" name="Google Shape;37396;p44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7" name="Google Shape;37397;p44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8" name="Google Shape;37398;p44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9" name="Google Shape;37399;p44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0" name="Google Shape;37400;p44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1" name="Google Shape;37401;p44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2" name="Google Shape;37402;p44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3" name="Google Shape;37403;p44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4" name="Google Shape;37404;p44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5" name="Google Shape;37405;p44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6" name="Google Shape;37406;p44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7" name="Google Shape;37407;p44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8" name="Google Shape;37408;p44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9" name="Google Shape;37409;p44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0" name="Google Shape;37410;p44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1" name="Google Shape;37411;p44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2" name="Google Shape;37412;p44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3" name="Google Shape;37413;p44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4" name="Google Shape;37414;p44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5" name="Google Shape;37415;p44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6" name="Google Shape;37416;p44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7" name="Google Shape;37417;p44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8" name="Google Shape;37418;p44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9" name="Google Shape;37419;p44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0" name="Google Shape;37420;p44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1" name="Google Shape;37421;p44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2" name="Google Shape;37422;p44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3" name="Google Shape;37423;p44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4" name="Google Shape;37424;p44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5" name="Google Shape;37425;p44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6" name="Google Shape;37426;p44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7" name="Google Shape;37427;p44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8" name="Google Shape;37428;p44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9" name="Google Shape;37429;p44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0" name="Google Shape;37430;p44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1" name="Google Shape;37431;p44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2" name="Google Shape;37432;p44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3" name="Google Shape;37433;p44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4" name="Google Shape;37434;p44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5" name="Google Shape;37435;p44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6" name="Google Shape;37436;p44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7" name="Google Shape;37437;p44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8" name="Google Shape;37438;p44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9" name="Google Shape;37439;p44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0" name="Google Shape;37440;p44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1" name="Google Shape;37441;p44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2" name="Google Shape;37442;p44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3" name="Google Shape;37443;p44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4" name="Google Shape;37444;p44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5" name="Google Shape;37445;p44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6" name="Google Shape;37446;p44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7" name="Google Shape;37447;p44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8" name="Google Shape;37448;p44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9" name="Google Shape;37449;p44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0" name="Google Shape;37450;p44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1" name="Google Shape;37451;p44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2" name="Google Shape;37452;p44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3" name="Google Shape;37453;p44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4" name="Google Shape;37454;p44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5" name="Google Shape;37455;p44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6" name="Google Shape;37456;p44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7" name="Google Shape;37457;p44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8" name="Google Shape;37458;p44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9" name="Google Shape;37459;p44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0" name="Google Shape;37460;p44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1" name="Google Shape;37461;p44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2" name="Google Shape;37462;p44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3" name="Google Shape;37463;p44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4" name="Google Shape;37464;p44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5" name="Google Shape;37465;p44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6" name="Google Shape;37466;p44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7" name="Google Shape;37467;p44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8" name="Google Shape;37468;p44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9" name="Google Shape;37469;p44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0" name="Google Shape;37470;p44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1" name="Google Shape;37471;p44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2" name="Google Shape;37472;p44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3" name="Google Shape;37473;p44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4" name="Google Shape;37474;p44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5" name="Google Shape;37475;p44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6" name="Google Shape;37476;p44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7" name="Google Shape;37477;p44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8" name="Google Shape;37478;p44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9" name="Google Shape;37479;p44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0" name="Google Shape;37480;p44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1" name="Google Shape;37481;p44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2" name="Google Shape;37482;p44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3" name="Google Shape;37483;p44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4" name="Google Shape;37484;p44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5" name="Google Shape;37485;p44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6" name="Google Shape;37486;p44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7" name="Google Shape;37487;p44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8" name="Google Shape;37488;p44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9" name="Google Shape;37489;p44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0" name="Google Shape;37490;p44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1" name="Google Shape;37491;p44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2" name="Google Shape;37492;p44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3" name="Google Shape;37493;p44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4" name="Google Shape;37494;p44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5" name="Google Shape;37495;p44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6" name="Google Shape;37496;p44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7" name="Google Shape;37497;p44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8" name="Google Shape;37498;p44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9" name="Google Shape;37499;p44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0" name="Google Shape;37500;p44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1" name="Google Shape;37501;p44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2" name="Google Shape;37502;p44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3" name="Google Shape;37503;p44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4" name="Google Shape;37504;p44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5" name="Google Shape;37505;p44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6" name="Google Shape;37506;p44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7" name="Google Shape;37507;p44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8" name="Google Shape;37508;p44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9" name="Google Shape;37509;p44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0" name="Google Shape;37510;p44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1" name="Google Shape;37511;p44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2" name="Google Shape;37512;p44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3" name="Google Shape;37513;p44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4" name="Google Shape;37514;p44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5" name="Google Shape;37515;p44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6" name="Google Shape;37516;p44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7" name="Google Shape;37517;p44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8" name="Google Shape;37518;p44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9" name="Google Shape;37519;p44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0" name="Google Shape;37520;p44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1" name="Google Shape;37521;p44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2" name="Google Shape;37522;p44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3" name="Google Shape;37523;p44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4" name="Google Shape;37524;p44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5" name="Google Shape;37525;p44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6" name="Google Shape;37526;p44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7" name="Google Shape;37527;p44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8" name="Google Shape;37528;p44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9" name="Google Shape;37529;p44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0" name="Google Shape;37530;p44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1" name="Google Shape;37531;p44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2" name="Google Shape;37532;p44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3" name="Google Shape;37533;p44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4" name="Google Shape;37534;p44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5" name="Google Shape;37535;p44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6" name="Google Shape;37536;p44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7" name="Google Shape;37537;p44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8" name="Google Shape;37538;p44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9" name="Google Shape;37539;p44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0" name="Google Shape;37540;p44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1" name="Google Shape;37541;p44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2" name="Google Shape;37542;p44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3" name="Google Shape;37543;p44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4" name="Google Shape;37544;p44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5" name="Google Shape;37545;p44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6" name="Google Shape;37546;p44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7" name="Google Shape;37547;p44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8" name="Google Shape;37548;p44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9" name="Google Shape;37549;p44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0" name="Google Shape;37550;p44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1" name="Google Shape;37551;p44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2" name="Google Shape;37552;p44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3" name="Google Shape;37553;p44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4" name="Google Shape;37554;p44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5" name="Google Shape;37555;p44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6" name="Google Shape;37556;p44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7" name="Google Shape;37557;p44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8" name="Google Shape;37558;p44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9" name="Google Shape;37559;p44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0" name="Google Shape;37560;p44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1" name="Google Shape;37561;p44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2" name="Google Shape;37562;p44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3" name="Google Shape;37563;p44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4" name="Google Shape;37564;p44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5" name="Google Shape;37565;p44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6" name="Google Shape;37566;p44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7" name="Google Shape;37567;p44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8" name="Google Shape;37568;p44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9" name="Google Shape;37569;p44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0" name="Google Shape;37570;p44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1" name="Google Shape;37571;p44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2" name="Google Shape;37572;p44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3" name="Google Shape;37573;p44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4" name="Google Shape;37574;p44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5" name="Google Shape;37575;p44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6" name="Google Shape;37576;p44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7" name="Google Shape;37577;p44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8" name="Google Shape;37578;p44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9" name="Google Shape;37579;p44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0" name="Google Shape;37580;p44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1" name="Google Shape;37581;p44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2" name="Google Shape;37582;p44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3" name="Google Shape;37583;p44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4" name="Google Shape;37584;p44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5" name="Google Shape;37585;p44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6" name="Google Shape;37586;p44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7" name="Google Shape;37587;p44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8" name="Google Shape;37588;p44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9" name="Google Shape;37589;p44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0" name="Google Shape;37590;p44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1" name="Google Shape;37591;p44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2" name="Google Shape;37592;p44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3" name="Google Shape;37593;p44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4" name="Google Shape;37594;p44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5" name="Google Shape;37595;p44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6" name="Google Shape;37596;p44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7" name="Google Shape;37597;p44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8" name="Google Shape;37598;p44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9" name="Google Shape;37599;p44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0" name="Google Shape;37600;p44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1" name="Google Shape;37601;p44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2" name="Google Shape;37602;p44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3" name="Google Shape;37603;p44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4" name="Google Shape;37604;p44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5" name="Google Shape;37605;p44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6" name="Google Shape;37606;p44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7" name="Google Shape;37607;p44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8" name="Google Shape;37608;p44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9" name="Google Shape;37609;p44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0" name="Google Shape;37610;p44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1" name="Google Shape;37611;p44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2" name="Google Shape;37612;p44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3" name="Google Shape;37613;p44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4" name="Google Shape;37614;p44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5" name="Google Shape;37615;p44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6" name="Google Shape;37616;p44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7" name="Google Shape;37617;p44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8" name="Google Shape;37618;p44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9" name="Google Shape;37619;p44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0" name="Google Shape;37620;p44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1" name="Google Shape;37621;p44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2" name="Google Shape;37622;p44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3" name="Google Shape;37623;p44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4" name="Google Shape;37624;p44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5" name="Google Shape;37625;p44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6" name="Google Shape;37626;p44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7" name="Google Shape;37627;p44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8" name="Google Shape;37628;p44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9" name="Google Shape;37629;p44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0" name="Google Shape;37630;p44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1" name="Google Shape;37631;p44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2" name="Google Shape;37632;p44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3" name="Google Shape;37633;p44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4" name="Google Shape;37634;p44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5" name="Google Shape;37635;p44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6" name="Google Shape;37636;p44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7" name="Google Shape;37637;p44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8" name="Google Shape;37638;p44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9" name="Google Shape;37639;p44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0" name="Google Shape;37640;p44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1" name="Google Shape;37641;p44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2" name="Google Shape;37642;p44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3" name="Google Shape;37643;p44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4" name="Google Shape;37644;p44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5" name="Google Shape;37645;p44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6" name="Google Shape;37646;p44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7" name="Google Shape;37647;p44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8" name="Google Shape;37648;p44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9" name="Google Shape;37649;p44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650" name="Google Shape;37650;p44"/>
          <p:cNvGrpSpPr/>
          <p:nvPr/>
        </p:nvGrpSpPr>
        <p:grpSpPr>
          <a:xfrm>
            <a:off x="10806461" y="152354"/>
            <a:ext cx="3061944" cy="2969213"/>
            <a:chOff x="4985925" y="2606900"/>
            <a:chExt cx="1108650" cy="1075075"/>
          </a:xfrm>
        </p:grpSpPr>
        <p:sp>
          <p:nvSpPr>
            <p:cNvPr id="37651" name="Google Shape;37651;p44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2" name="Google Shape;37652;p44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3" name="Google Shape;37653;p44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4" name="Google Shape;37654;p44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5" name="Google Shape;37655;p44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6" name="Google Shape;37656;p44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7" name="Google Shape;37657;p44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8" name="Google Shape;37658;p44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9" name="Google Shape;37659;p44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0" name="Google Shape;37660;p44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1" name="Google Shape;37661;p44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2" name="Google Shape;37662;p44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3" name="Google Shape;37663;p44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4" name="Google Shape;37664;p44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5" name="Google Shape;37665;p44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6" name="Google Shape;37666;p44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7" name="Google Shape;37667;p44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8" name="Google Shape;37668;p44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9" name="Google Shape;37669;p44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0" name="Google Shape;37670;p44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1" name="Google Shape;37671;p44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2" name="Google Shape;37672;p44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3" name="Google Shape;37673;p44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4" name="Google Shape;37674;p44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5" name="Google Shape;37675;p44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6" name="Google Shape;37676;p44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7" name="Google Shape;37677;p44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8" name="Google Shape;37678;p44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9" name="Google Shape;37679;p44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0" name="Google Shape;37680;p44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1" name="Google Shape;37681;p44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2" name="Google Shape;37682;p44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3" name="Google Shape;37683;p44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4" name="Google Shape;37684;p44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5" name="Google Shape;37685;p44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6" name="Google Shape;37686;p44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7" name="Google Shape;37687;p44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8" name="Google Shape;37688;p44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9" name="Google Shape;37689;p44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0" name="Google Shape;37690;p44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1" name="Google Shape;37691;p44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2" name="Google Shape;37692;p44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3" name="Google Shape;37693;p44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4" name="Google Shape;37694;p44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5" name="Google Shape;37695;p44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6" name="Google Shape;37696;p44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7" name="Google Shape;37697;p44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8" name="Google Shape;37698;p44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9" name="Google Shape;37699;p44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0" name="Google Shape;37700;p44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1" name="Google Shape;37701;p44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2" name="Google Shape;37702;p44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3" name="Google Shape;37703;p44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4" name="Google Shape;37704;p44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5" name="Google Shape;37705;p44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6" name="Google Shape;37706;p44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7" name="Google Shape;37707;p44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8" name="Google Shape;37708;p44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9" name="Google Shape;37709;p44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0" name="Google Shape;37710;p44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1" name="Google Shape;37711;p44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2" name="Google Shape;37712;p44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3" name="Google Shape;37713;p44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4" name="Google Shape;37714;p44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5" name="Google Shape;37715;p44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6" name="Google Shape;37716;p44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7" name="Google Shape;37717;p44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8" name="Google Shape;37718;p44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9" name="Google Shape;37719;p44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0" name="Google Shape;37720;p44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1" name="Google Shape;37721;p44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2" name="Google Shape;37722;p44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3" name="Google Shape;37723;p44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4" name="Google Shape;37724;p44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5" name="Google Shape;37725;p44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6" name="Google Shape;37726;p44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7" name="Google Shape;37727;p44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8" name="Google Shape;37728;p44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9" name="Google Shape;37729;p44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0" name="Google Shape;37730;p44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1" name="Google Shape;37731;p44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2" name="Google Shape;37732;p44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3" name="Google Shape;37733;p44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4" name="Google Shape;37734;p44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5" name="Google Shape;37735;p44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6" name="Google Shape;37736;p44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7" name="Google Shape;37737;p44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8" name="Google Shape;37738;p44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9" name="Google Shape;37739;p44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0" name="Google Shape;37740;p44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1" name="Google Shape;37741;p44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2" name="Google Shape;37742;p44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3" name="Google Shape;37743;p44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4" name="Google Shape;37744;p44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5" name="Google Shape;37745;p44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6" name="Google Shape;37746;p44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7" name="Google Shape;37747;p44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8" name="Google Shape;37748;p44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9" name="Google Shape;37749;p44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0" name="Google Shape;37750;p44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1" name="Google Shape;37751;p44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2" name="Google Shape;37752;p44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3" name="Google Shape;37753;p44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4" name="Google Shape;37754;p44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5" name="Google Shape;37755;p44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6" name="Google Shape;37756;p44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7" name="Google Shape;37757;p44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8" name="Google Shape;37758;p44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9" name="Google Shape;37759;p44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0" name="Google Shape;37760;p44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1" name="Google Shape;37761;p44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2" name="Google Shape;37762;p44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3" name="Google Shape;37763;p44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4" name="Google Shape;37764;p44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5" name="Google Shape;37765;p44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6" name="Google Shape;37766;p44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7" name="Google Shape;37767;p44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8" name="Google Shape;37768;p44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9" name="Google Shape;37769;p44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0" name="Google Shape;37770;p44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1" name="Google Shape;37771;p44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2" name="Google Shape;37772;p44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3" name="Google Shape;37773;p44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4" name="Google Shape;37774;p44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5" name="Google Shape;37775;p44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6" name="Google Shape;37776;p44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7" name="Google Shape;37777;p44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8" name="Google Shape;37778;p44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9" name="Google Shape;37779;p44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0" name="Google Shape;37780;p44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1" name="Google Shape;37781;p44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2" name="Google Shape;37782;p44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3" name="Google Shape;37783;p44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4" name="Google Shape;37784;p44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5" name="Google Shape;37785;p44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6" name="Google Shape;37786;p44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7" name="Google Shape;37787;p44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8" name="Google Shape;37788;p44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9" name="Google Shape;37789;p44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0" name="Google Shape;37790;p44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1" name="Google Shape;37791;p44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2" name="Google Shape;37792;p44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3" name="Google Shape;37793;p44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4" name="Google Shape;37794;p44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5" name="Google Shape;37795;p44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6" name="Google Shape;37796;p44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7" name="Google Shape;37797;p44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8" name="Google Shape;37798;p44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9" name="Google Shape;37799;p44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0" name="Google Shape;37800;p44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1" name="Google Shape;37801;p44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2" name="Google Shape;37802;p44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3" name="Google Shape;37803;p44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4" name="Google Shape;37804;p44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5" name="Google Shape;37805;p44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6" name="Google Shape;37806;p44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7" name="Google Shape;37807;p44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8" name="Google Shape;37808;p44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9" name="Google Shape;37809;p44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0" name="Google Shape;37810;p44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1" name="Google Shape;37811;p44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2" name="Google Shape;37812;p44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3" name="Google Shape;37813;p44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4" name="Google Shape;37814;p44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5" name="Google Shape;37815;p44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6" name="Google Shape;37816;p44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7" name="Google Shape;37817;p44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8" name="Google Shape;37818;p44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9" name="Google Shape;37819;p44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0" name="Google Shape;37820;p44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1" name="Google Shape;37821;p44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2" name="Google Shape;37822;p44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3" name="Google Shape;37823;p44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4" name="Google Shape;37824;p44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5" name="Google Shape;37825;p44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6" name="Google Shape;37826;p44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7" name="Google Shape;37827;p44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8" name="Google Shape;37828;p44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9" name="Google Shape;37829;p44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0" name="Google Shape;37830;p44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1" name="Google Shape;37831;p44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2" name="Google Shape;37832;p44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3" name="Google Shape;37833;p44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4" name="Google Shape;37834;p44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5" name="Google Shape;37835;p44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6" name="Google Shape;37836;p44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7" name="Google Shape;37837;p44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8" name="Google Shape;37838;p44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9" name="Google Shape;37839;p44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0" name="Google Shape;37840;p44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1" name="Google Shape;37841;p44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2" name="Google Shape;37842;p44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3" name="Google Shape;37843;p44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4" name="Google Shape;37844;p44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5" name="Google Shape;37845;p44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6" name="Google Shape;37846;p44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7" name="Google Shape;37847;p44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8" name="Google Shape;37848;p44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9" name="Google Shape;37849;p44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50" name="Google Shape;37850;p44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51" name="Google Shape;37851;p44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52" name="Google Shape;37852;p44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53" name="Google Shape;37853;p44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54" name="Google Shape;37854;p44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55" name="Google Shape;37855;p44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56" name="Google Shape;37856;p44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57" name="Google Shape;37857;p44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858" name="Google Shape;37858;p44"/>
          <p:cNvGrpSpPr/>
          <p:nvPr/>
        </p:nvGrpSpPr>
        <p:grpSpPr>
          <a:xfrm flipH="1">
            <a:off x="6992436" y="6144657"/>
            <a:ext cx="1708504" cy="1656763"/>
            <a:chOff x="4985925" y="2606900"/>
            <a:chExt cx="1108650" cy="1075075"/>
          </a:xfrm>
        </p:grpSpPr>
        <p:sp>
          <p:nvSpPr>
            <p:cNvPr id="37859" name="Google Shape;37859;p44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0" name="Google Shape;37860;p44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1" name="Google Shape;37861;p44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2" name="Google Shape;37862;p44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3" name="Google Shape;37863;p44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4" name="Google Shape;37864;p44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5" name="Google Shape;37865;p44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6" name="Google Shape;37866;p44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7" name="Google Shape;37867;p44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8" name="Google Shape;37868;p44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9" name="Google Shape;37869;p44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0" name="Google Shape;37870;p44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1" name="Google Shape;37871;p44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2" name="Google Shape;37872;p44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3" name="Google Shape;37873;p44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4" name="Google Shape;37874;p44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5" name="Google Shape;37875;p44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6" name="Google Shape;37876;p44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7" name="Google Shape;37877;p44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8" name="Google Shape;37878;p44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9" name="Google Shape;37879;p44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0" name="Google Shape;37880;p44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1" name="Google Shape;37881;p44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2" name="Google Shape;37882;p44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3" name="Google Shape;37883;p44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4" name="Google Shape;37884;p44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5" name="Google Shape;37885;p44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6" name="Google Shape;37886;p44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7" name="Google Shape;37887;p44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8" name="Google Shape;37888;p44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9" name="Google Shape;37889;p44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0" name="Google Shape;37890;p44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1" name="Google Shape;37891;p44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2" name="Google Shape;37892;p44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3" name="Google Shape;37893;p44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4" name="Google Shape;37894;p44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5" name="Google Shape;37895;p44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6" name="Google Shape;37896;p44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7" name="Google Shape;37897;p44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8" name="Google Shape;37898;p44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9" name="Google Shape;37899;p44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0" name="Google Shape;37900;p44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1" name="Google Shape;37901;p44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2" name="Google Shape;37902;p44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3" name="Google Shape;37903;p44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4" name="Google Shape;37904;p44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5" name="Google Shape;37905;p44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6" name="Google Shape;37906;p44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7" name="Google Shape;37907;p44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8" name="Google Shape;37908;p44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9" name="Google Shape;37909;p44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0" name="Google Shape;37910;p44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1" name="Google Shape;37911;p44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2" name="Google Shape;37912;p44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3" name="Google Shape;37913;p44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4" name="Google Shape;37914;p44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5" name="Google Shape;37915;p44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6" name="Google Shape;37916;p44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7" name="Google Shape;37917;p44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8" name="Google Shape;37918;p44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9" name="Google Shape;37919;p44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0" name="Google Shape;37920;p44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1" name="Google Shape;37921;p44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2" name="Google Shape;37922;p44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3" name="Google Shape;37923;p44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4" name="Google Shape;37924;p44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5" name="Google Shape;37925;p44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6" name="Google Shape;37926;p44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7" name="Google Shape;37927;p44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8" name="Google Shape;37928;p44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9" name="Google Shape;37929;p44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0" name="Google Shape;37930;p44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1" name="Google Shape;37931;p44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2" name="Google Shape;37932;p44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3" name="Google Shape;37933;p44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4" name="Google Shape;37934;p44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5" name="Google Shape;37935;p44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6" name="Google Shape;37936;p44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7" name="Google Shape;37937;p44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8" name="Google Shape;37938;p44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9" name="Google Shape;37939;p44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0" name="Google Shape;37940;p44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1" name="Google Shape;37941;p44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2" name="Google Shape;37942;p44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3" name="Google Shape;37943;p44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4" name="Google Shape;37944;p44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5" name="Google Shape;37945;p44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6" name="Google Shape;37946;p44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7" name="Google Shape;37947;p44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8" name="Google Shape;37948;p44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9" name="Google Shape;37949;p44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0" name="Google Shape;37950;p44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1" name="Google Shape;37951;p44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2" name="Google Shape;37952;p44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3" name="Google Shape;37953;p44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4" name="Google Shape;37954;p44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5" name="Google Shape;37955;p44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6" name="Google Shape;37956;p44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7" name="Google Shape;37957;p44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8" name="Google Shape;37958;p44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9" name="Google Shape;37959;p44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0" name="Google Shape;37960;p44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1" name="Google Shape;37961;p44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2" name="Google Shape;37962;p44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3" name="Google Shape;37963;p44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4" name="Google Shape;37964;p44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5" name="Google Shape;37965;p44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6" name="Google Shape;37966;p44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7" name="Google Shape;37967;p44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8" name="Google Shape;37968;p44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9" name="Google Shape;37969;p44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0" name="Google Shape;37970;p44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1" name="Google Shape;37971;p44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2" name="Google Shape;37972;p44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3" name="Google Shape;37973;p44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4" name="Google Shape;37974;p44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5" name="Google Shape;37975;p44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6" name="Google Shape;37976;p44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7" name="Google Shape;37977;p44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8" name="Google Shape;37978;p44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9" name="Google Shape;37979;p44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0" name="Google Shape;37980;p44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1" name="Google Shape;37981;p44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2" name="Google Shape;37982;p44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3" name="Google Shape;37983;p44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4" name="Google Shape;37984;p44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5" name="Google Shape;37985;p44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6" name="Google Shape;37986;p44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7" name="Google Shape;37987;p44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8" name="Google Shape;37988;p44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9" name="Google Shape;37989;p44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0" name="Google Shape;37990;p44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1" name="Google Shape;37991;p44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2" name="Google Shape;37992;p44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3" name="Google Shape;37993;p44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4" name="Google Shape;37994;p44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5" name="Google Shape;37995;p44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6" name="Google Shape;37996;p44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7" name="Google Shape;37997;p44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8" name="Google Shape;37998;p44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9" name="Google Shape;37999;p44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0" name="Google Shape;38000;p44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1" name="Google Shape;38001;p44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2" name="Google Shape;38002;p44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3" name="Google Shape;38003;p44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4" name="Google Shape;38004;p44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5" name="Google Shape;38005;p44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6" name="Google Shape;38006;p44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7" name="Google Shape;38007;p44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8" name="Google Shape;38008;p44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9" name="Google Shape;38009;p44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0" name="Google Shape;38010;p44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1" name="Google Shape;38011;p44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2" name="Google Shape;38012;p44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3" name="Google Shape;38013;p44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4" name="Google Shape;38014;p44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5" name="Google Shape;38015;p44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6" name="Google Shape;38016;p44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7" name="Google Shape;38017;p44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8" name="Google Shape;38018;p44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9" name="Google Shape;38019;p44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0" name="Google Shape;38020;p44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1" name="Google Shape;38021;p44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2" name="Google Shape;38022;p44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3" name="Google Shape;38023;p44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4" name="Google Shape;38024;p44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5" name="Google Shape;38025;p44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6" name="Google Shape;38026;p44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7" name="Google Shape;38027;p44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8" name="Google Shape;38028;p44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9" name="Google Shape;38029;p44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0" name="Google Shape;38030;p44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1" name="Google Shape;38031;p44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2" name="Google Shape;38032;p44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3" name="Google Shape;38033;p44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4" name="Google Shape;38034;p44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5" name="Google Shape;38035;p44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6" name="Google Shape;38036;p44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7" name="Google Shape;38037;p44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8" name="Google Shape;38038;p44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9" name="Google Shape;38039;p44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0" name="Google Shape;38040;p44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1" name="Google Shape;38041;p44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2" name="Google Shape;38042;p44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3" name="Google Shape;38043;p44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4" name="Google Shape;38044;p44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5" name="Google Shape;38045;p44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6" name="Google Shape;38046;p44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7" name="Google Shape;38047;p44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8" name="Google Shape;38048;p44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9" name="Google Shape;38049;p44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0" name="Google Shape;38050;p44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1" name="Google Shape;38051;p44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2" name="Google Shape;38052;p44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3" name="Google Shape;38053;p44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4" name="Google Shape;38054;p44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5" name="Google Shape;38055;p44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6" name="Google Shape;38056;p44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7" name="Google Shape;38057;p44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8" name="Google Shape;38058;p44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9" name="Google Shape;38059;p44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0" name="Google Shape;38060;p44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1" name="Google Shape;38061;p44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2" name="Google Shape;38062;p44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3" name="Google Shape;38063;p44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4" name="Google Shape;38064;p44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5" name="Google Shape;38065;p44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66" name="Google Shape;38066;p44"/>
          <p:cNvGrpSpPr/>
          <p:nvPr/>
        </p:nvGrpSpPr>
        <p:grpSpPr>
          <a:xfrm rot="9961288" flipH="1">
            <a:off x="3948712" y="-1125303"/>
            <a:ext cx="1708545" cy="1656803"/>
            <a:chOff x="4985925" y="2606900"/>
            <a:chExt cx="1108650" cy="1075075"/>
          </a:xfrm>
        </p:grpSpPr>
        <p:sp>
          <p:nvSpPr>
            <p:cNvPr id="38067" name="Google Shape;38067;p44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8" name="Google Shape;38068;p44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9" name="Google Shape;38069;p44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0" name="Google Shape;38070;p44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1" name="Google Shape;38071;p44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2" name="Google Shape;38072;p44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3" name="Google Shape;38073;p44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4" name="Google Shape;38074;p44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5" name="Google Shape;38075;p44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6" name="Google Shape;38076;p44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7" name="Google Shape;38077;p44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8" name="Google Shape;38078;p44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9" name="Google Shape;38079;p44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0" name="Google Shape;38080;p44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1" name="Google Shape;38081;p44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2" name="Google Shape;38082;p44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3" name="Google Shape;38083;p44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4" name="Google Shape;38084;p44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5" name="Google Shape;38085;p44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6" name="Google Shape;38086;p44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7" name="Google Shape;38087;p44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8" name="Google Shape;38088;p44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9" name="Google Shape;38089;p44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0" name="Google Shape;38090;p44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1" name="Google Shape;38091;p44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2" name="Google Shape;38092;p44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3" name="Google Shape;38093;p44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4" name="Google Shape;38094;p44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5" name="Google Shape;38095;p44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6" name="Google Shape;38096;p44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7" name="Google Shape;38097;p44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8" name="Google Shape;38098;p44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9" name="Google Shape;38099;p44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0" name="Google Shape;38100;p44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1" name="Google Shape;38101;p44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2" name="Google Shape;38102;p44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3" name="Google Shape;38103;p44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4" name="Google Shape;38104;p44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5" name="Google Shape;38105;p44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6" name="Google Shape;38106;p44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7" name="Google Shape;38107;p44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8" name="Google Shape;38108;p44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9" name="Google Shape;38109;p44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0" name="Google Shape;38110;p44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1" name="Google Shape;38111;p44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2" name="Google Shape;38112;p44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3" name="Google Shape;38113;p44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4" name="Google Shape;38114;p44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5" name="Google Shape;38115;p44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6" name="Google Shape;38116;p44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7" name="Google Shape;38117;p44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8" name="Google Shape;38118;p44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9" name="Google Shape;38119;p44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0" name="Google Shape;38120;p44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1" name="Google Shape;38121;p44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2" name="Google Shape;38122;p44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3" name="Google Shape;38123;p44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4" name="Google Shape;38124;p44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5" name="Google Shape;38125;p44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6" name="Google Shape;38126;p44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7" name="Google Shape;38127;p44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8" name="Google Shape;38128;p44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9" name="Google Shape;38129;p44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0" name="Google Shape;38130;p44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1" name="Google Shape;38131;p44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2" name="Google Shape;38132;p44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3" name="Google Shape;38133;p44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4" name="Google Shape;38134;p44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5" name="Google Shape;38135;p44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6" name="Google Shape;38136;p44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7" name="Google Shape;38137;p44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8" name="Google Shape;38138;p44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9" name="Google Shape;38139;p44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0" name="Google Shape;38140;p44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1" name="Google Shape;38141;p44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2" name="Google Shape;38142;p44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3" name="Google Shape;38143;p44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4" name="Google Shape;38144;p44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5" name="Google Shape;38145;p44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6" name="Google Shape;38146;p44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7" name="Google Shape;38147;p44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8" name="Google Shape;38148;p44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9" name="Google Shape;38149;p44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0" name="Google Shape;38150;p44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1" name="Google Shape;38151;p44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2" name="Google Shape;38152;p44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3" name="Google Shape;38153;p44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4" name="Google Shape;38154;p44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5" name="Google Shape;38155;p44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6" name="Google Shape;38156;p44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7" name="Google Shape;38157;p44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8" name="Google Shape;38158;p44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9" name="Google Shape;38159;p44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0" name="Google Shape;38160;p44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1" name="Google Shape;38161;p44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2" name="Google Shape;38162;p44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3" name="Google Shape;38163;p44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4" name="Google Shape;38164;p44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5" name="Google Shape;38165;p44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6" name="Google Shape;38166;p44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7" name="Google Shape;38167;p44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8" name="Google Shape;38168;p44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9" name="Google Shape;38169;p44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0" name="Google Shape;38170;p44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1" name="Google Shape;38171;p44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2" name="Google Shape;38172;p44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3" name="Google Shape;38173;p44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4" name="Google Shape;38174;p44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5" name="Google Shape;38175;p44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6" name="Google Shape;38176;p44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7" name="Google Shape;38177;p44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8" name="Google Shape;38178;p44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9" name="Google Shape;38179;p44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0" name="Google Shape;38180;p44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1" name="Google Shape;38181;p44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2" name="Google Shape;38182;p44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3" name="Google Shape;38183;p44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4" name="Google Shape;38184;p44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5" name="Google Shape;38185;p44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6" name="Google Shape;38186;p44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7" name="Google Shape;38187;p44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8" name="Google Shape;38188;p44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9" name="Google Shape;38189;p44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0" name="Google Shape;38190;p44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1" name="Google Shape;38191;p44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2" name="Google Shape;38192;p44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3" name="Google Shape;38193;p44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4" name="Google Shape;38194;p44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5" name="Google Shape;38195;p44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6" name="Google Shape;38196;p44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7" name="Google Shape;38197;p44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8" name="Google Shape;38198;p44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9" name="Google Shape;38199;p44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0" name="Google Shape;38200;p44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1" name="Google Shape;38201;p44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2" name="Google Shape;38202;p44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3" name="Google Shape;38203;p44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4" name="Google Shape;38204;p44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5" name="Google Shape;38205;p44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6" name="Google Shape;38206;p44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7" name="Google Shape;38207;p44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8" name="Google Shape;38208;p44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9" name="Google Shape;38209;p44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0" name="Google Shape;38210;p44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1" name="Google Shape;38211;p44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2" name="Google Shape;38212;p44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3" name="Google Shape;38213;p44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4" name="Google Shape;38214;p44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5" name="Google Shape;38215;p44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6" name="Google Shape;38216;p44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7" name="Google Shape;38217;p44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8" name="Google Shape;38218;p44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9" name="Google Shape;38219;p44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0" name="Google Shape;38220;p44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1" name="Google Shape;38221;p44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2" name="Google Shape;38222;p44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3" name="Google Shape;38223;p44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4" name="Google Shape;38224;p44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5" name="Google Shape;38225;p44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6" name="Google Shape;38226;p44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7" name="Google Shape;38227;p44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8" name="Google Shape;38228;p44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9" name="Google Shape;38229;p44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0" name="Google Shape;38230;p44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1" name="Google Shape;38231;p44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2" name="Google Shape;38232;p44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3" name="Google Shape;38233;p44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4" name="Google Shape;38234;p44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5" name="Google Shape;38235;p44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6" name="Google Shape;38236;p44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7" name="Google Shape;38237;p44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8" name="Google Shape;38238;p44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9" name="Google Shape;38239;p44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0" name="Google Shape;38240;p44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1" name="Google Shape;38241;p44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2" name="Google Shape;38242;p44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3" name="Google Shape;38243;p44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4" name="Google Shape;38244;p44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5" name="Google Shape;38245;p44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6" name="Google Shape;38246;p44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7" name="Google Shape;38247;p44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8" name="Google Shape;38248;p44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9" name="Google Shape;38249;p44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0" name="Google Shape;38250;p44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1" name="Google Shape;38251;p44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2" name="Google Shape;38252;p44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3" name="Google Shape;38253;p44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4" name="Google Shape;38254;p44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5" name="Google Shape;38255;p44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6" name="Google Shape;38256;p44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7" name="Google Shape;38257;p44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8" name="Google Shape;38258;p44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9" name="Google Shape;38259;p44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0" name="Google Shape;38260;p44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1" name="Google Shape;38261;p44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2" name="Google Shape;38262;p44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3" name="Google Shape;38263;p44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4" name="Google Shape;38264;p44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5" name="Google Shape;38265;p44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6" name="Google Shape;38266;p44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7" name="Google Shape;38267;p44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8" name="Google Shape;38268;p44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9" name="Google Shape;38269;p44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70" name="Google Shape;38270;p44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71" name="Google Shape;38271;p44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72" name="Google Shape;38272;p44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73" name="Google Shape;38273;p44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274" name="Google Shape;38274;p44"/>
          <p:cNvGrpSpPr/>
          <p:nvPr/>
        </p:nvGrpSpPr>
        <p:grpSpPr>
          <a:xfrm rot="5400000" flipH="1">
            <a:off x="9039811" y="-761793"/>
            <a:ext cx="1189064" cy="1153053"/>
            <a:chOff x="4985925" y="2606900"/>
            <a:chExt cx="1108650" cy="1075075"/>
          </a:xfrm>
        </p:grpSpPr>
        <p:sp>
          <p:nvSpPr>
            <p:cNvPr id="38275" name="Google Shape;38275;p44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76" name="Google Shape;38276;p44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77" name="Google Shape;38277;p44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78" name="Google Shape;38278;p44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79" name="Google Shape;38279;p44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80" name="Google Shape;38280;p44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81" name="Google Shape;38281;p44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82" name="Google Shape;38282;p44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83" name="Google Shape;38283;p44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84" name="Google Shape;38284;p44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85" name="Google Shape;38285;p44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86" name="Google Shape;38286;p44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87" name="Google Shape;38287;p44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88" name="Google Shape;38288;p44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89" name="Google Shape;38289;p44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90" name="Google Shape;38290;p44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91" name="Google Shape;38291;p44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92" name="Google Shape;38292;p44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93" name="Google Shape;38293;p44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94" name="Google Shape;38294;p44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95" name="Google Shape;38295;p44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96" name="Google Shape;38296;p44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97" name="Google Shape;38297;p44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98" name="Google Shape;38298;p44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99" name="Google Shape;38299;p44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0" name="Google Shape;38300;p44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1" name="Google Shape;38301;p44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2" name="Google Shape;38302;p44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3" name="Google Shape;38303;p44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4" name="Google Shape;38304;p44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5" name="Google Shape;38305;p44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6" name="Google Shape;38306;p44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7" name="Google Shape;38307;p44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8" name="Google Shape;38308;p44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9" name="Google Shape;38309;p44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0" name="Google Shape;38310;p44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1" name="Google Shape;38311;p44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2" name="Google Shape;38312;p44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3" name="Google Shape;38313;p44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4" name="Google Shape;38314;p44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5" name="Google Shape;38315;p44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6" name="Google Shape;38316;p44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7" name="Google Shape;38317;p44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8" name="Google Shape;38318;p44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9" name="Google Shape;38319;p44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0" name="Google Shape;38320;p44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1" name="Google Shape;38321;p44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2" name="Google Shape;38322;p44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3" name="Google Shape;38323;p44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4" name="Google Shape;38324;p44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5" name="Google Shape;38325;p44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6" name="Google Shape;38326;p44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7" name="Google Shape;38327;p44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8" name="Google Shape;38328;p44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9" name="Google Shape;38329;p44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0" name="Google Shape;38330;p44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1" name="Google Shape;38331;p44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2" name="Google Shape;38332;p44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3" name="Google Shape;38333;p44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4" name="Google Shape;38334;p44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5" name="Google Shape;38335;p44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6" name="Google Shape;38336;p44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7" name="Google Shape;38337;p44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8" name="Google Shape;38338;p44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9" name="Google Shape;38339;p44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40" name="Google Shape;38340;p44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41" name="Google Shape;38341;p44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42" name="Google Shape;38342;p44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43" name="Google Shape;38343;p44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44" name="Google Shape;38344;p44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45" name="Google Shape;38345;p44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46" name="Google Shape;38346;p44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47" name="Google Shape;38347;p44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48" name="Google Shape;38348;p44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49" name="Google Shape;38349;p44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50" name="Google Shape;38350;p44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51" name="Google Shape;38351;p44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52" name="Google Shape;38352;p44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53" name="Google Shape;38353;p44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54" name="Google Shape;38354;p44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55" name="Google Shape;38355;p44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56" name="Google Shape;38356;p44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57" name="Google Shape;38357;p44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58" name="Google Shape;38358;p44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59" name="Google Shape;38359;p44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0" name="Google Shape;38360;p44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1" name="Google Shape;38361;p44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2" name="Google Shape;38362;p44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3" name="Google Shape;38363;p44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4" name="Google Shape;38364;p44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5" name="Google Shape;38365;p44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6" name="Google Shape;38366;p44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7" name="Google Shape;38367;p44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8" name="Google Shape;38368;p44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9" name="Google Shape;38369;p44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0" name="Google Shape;38370;p44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1" name="Google Shape;38371;p44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2" name="Google Shape;38372;p44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3" name="Google Shape;38373;p44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4" name="Google Shape;38374;p44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5" name="Google Shape;38375;p44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6" name="Google Shape;38376;p44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7" name="Google Shape;38377;p44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8" name="Google Shape;38378;p44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9" name="Google Shape;38379;p44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0" name="Google Shape;38380;p44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1" name="Google Shape;38381;p44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2" name="Google Shape;38382;p44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3" name="Google Shape;38383;p44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4" name="Google Shape;38384;p44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5" name="Google Shape;38385;p44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6" name="Google Shape;38386;p44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7" name="Google Shape;38387;p44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8" name="Google Shape;38388;p44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9" name="Google Shape;38389;p44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0" name="Google Shape;38390;p44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1" name="Google Shape;38391;p44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2" name="Google Shape;38392;p44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3" name="Google Shape;38393;p44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4" name="Google Shape;38394;p44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5" name="Google Shape;38395;p44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6" name="Google Shape;38396;p44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7" name="Google Shape;38397;p44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8" name="Google Shape;38398;p44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9" name="Google Shape;38399;p44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0" name="Google Shape;38400;p44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1" name="Google Shape;38401;p44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2" name="Google Shape;38402;p44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3" name="Google Shape;38403;p44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4" name="Google Shape;38404;p44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5" name="Google Shape;38405;p44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6" name="Google Shape;38406;p44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7" name="Google Shape;38407;p44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8" name="Google Shape;38408;p44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9" name="Google Shape;38409;p44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0" name="Google Shape;38410;p44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1" name="Google Shape;38411;p44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2" name="Google Shape;38412;p44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3" name="Google Shape;38413;p44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4" name="Google Shape;38414;p44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5" name="Google Shape;38415;p44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6" name="Google Shape;38416;p44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7" name="Google Shape;38417;p44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8" name="Google Shape;38418;p44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9" name="Google Shape;38419;p44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0" name="Google Shape;38420;p44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1" name="Google Shape;38421;p44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2" name="Google Shape;38422;p44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3" name="Google Shape;38423;p44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4" name="Google Shape;38424;p44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5" name="Google Shape;38425;p44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6" name="Google Shape;38426;p44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7" name="Google Shape;38427;p44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8" name="Google Shape;38428;p44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9" name="Google Shape;38429;p44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0" name="Google Shape;38430;p44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1" name="Google Shape;38431;p44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2" name="Google Shape;38432;p44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3" name="Google Shape;38433;p44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4" name="Google Shape;38434;p44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5" name="Google Shape;38435;p44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6" name="Google Shape;38436;p44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7" name="Google Shape;38437;p44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8" name="Google Shape;38438;p44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9" name="Google Shape;38439;p44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0" name="Google Shape;38440;p44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1" name="Google Shape;38441;p44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2" name="Google Shape;38442;p44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3" name="Google Shape;38443;p44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4" name="Google Shape;38444;p44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5" name="Google Shape;38445;p44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6" name="Google Shape;38446;p44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7" name="Google Shape;38447;p44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8" name="Google Shape;38448;p44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9" name="Google Shape;38449;p44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0" name="Google Shape;38450;p44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1" name="Google Shape;38451;p44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2" name="Google Shape;38452;p44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3" name="Google Shape;38453;p44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4" name="Google Shape;38454;p44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5" name="Google Shape;38455;p44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6" name="Google Shape;38456;p44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7" name="Google Shape;38457;p44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8" name="Google Shape;38458;p44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9" name="Google Shape;38459;p44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0" name="Google Shape;38460;p44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1" name="Google Shape;38461;p44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2" name="Google Shape;38462;p44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3" name="Google Shape;38463;p44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4" name="Google Shape;38464;p44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5" name="Google Shape;38465;p44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6" name="Google Shape;38466;p44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7" name="Google Shape;38467;p44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8" name="Google Shape;38468;p44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9" name="Google Shape;38469;p44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0" name="Google Shape;38470;p44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1" name="Google Shape;38471;p44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2" name="Google Shape;38472;p44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3" name="Google Shape;38473;p44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4" name="Google Shape;38474;p44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5" name="Google Shape;38475;p44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6" name="Google Shape;38476;p44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7" name="Google Shape;38477;p44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8" name="Google Shape;38478;p44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9" name="Google Shape;38479;p44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0" name="Google Shape;38480;p44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1" name="Google Shape;38481;p44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704524986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Title and five columns">
    <p:spTree>
      <p:nvGrpSpPr>
        <p:cNvPr id="1" name="Shape 39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779" name="Google Shape;39779;p4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 flipH="1">
            <a:off x="-1803397" y="710345"/>
            <a:ext cx="9698464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39780" name="Google Shape;39780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 flipH="1">
            <a:off x="2795950" y="-1692133"/>
            <a:ext cx="10271997" cy="7263556"/>
          </a:xfrm>
          <a:prstGeom prst="rect">
            <a:avLst/>
          </a:prstGeom>
          <a:noFill/>
          <a:ln>
            <a:noFill/>
          </a:ln>
        </p:spPr>
      </p:pic>
      <p:sp>
        <p:nvSpPr>
          <p:cNvPr id="39781" name="Google Shape;39781;p46"/>
          <p:cNvSpPr txBox="1">
            <a:spLocks noGrp="1"/>
          </p:cNvSpPr>
          <p:nvPr>
            <p:ph type="title"/>
          </p:nvPr>
        </p:nvSpPr>
        <p:spPr>
          <a:xfrm>
            <a:off x="1400349" y="2117799"/>
            <a:ext cx="3037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9782" name="Google Shape;39782;p46"/>
          <p:cNvSpPr txBox="1">
            <a:spLocks noGrp="1"/>
          </p:cNvSpPr>
          <p:nvPr>
            <p:ph type="subTitle" idx="1"/>
          </p:nvPr>
        </p:nvSpPr>
        <p:spPr>
          <a:xfrm>
            <a:off x="1400349" y="2840004"/>
            <a:ext cx="3037200" cy="72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783" name="Google Shape;39783;p46"/>
          <p:cNvSpPr txBox="1">
            <a:spLocks noGrp="1"/>
          </p:cNvSpPr>
          <p:nvPr>
            <p:ph type="title" idx="2"/>
          </p:nvPr>
        </p:nvSpPr>
        <p:spPr>
          <a:xfrm>
            <a:off x="960000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39784" name="Google Shape;39784;p46"/>
          <p:cNvGrpSpPr/>
          <p:nvPr/>
        </p:nvGrpSpPr>
        <p:grpSpPr>
          <a:xfrm rot="6300056">
            <a:off x="-3463638" y="3096979"/>
            <a:ext cx="4191297" cy="2616207"/>
            <a:chOff x="2546800" y="2672025"/>
            <a:chExt cx="1491550" cy="931025"/>
          </a:xfrm>
        </p:grpSpPr>
        <p:sp>
          <p:nvSpPr>
            <p:cNvPr id="39785" name="Google Shape;39785;p46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86" name="Google Shape;39786;p46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87" name="Google Shape;39787;p46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88" name="Google Shape;39788;p46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89" name="Google Shape;39789;p46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0" name="Google Shape;39790;p46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1" name="Google Shape;39791;p46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2" name="Google Shape;39792;p46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3" name="Google Shape;39793;p46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4" name="Google Shape;39794;p46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5" name="Google Shape;39795;p46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6" name="Google Shape;39796;p46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7" name="Google Shape;39797;p46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8" name="Google Shape;39798;p46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9" name="Google Shape;39799;p46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0" name="Google Shape;39800;p46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1" name="Google Shape;39801;p46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2" name="Google Shape;39802;p46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3" name="Google Shape;39803;p46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4" name="Google Shape;39804;p46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5" name="Google Shape;39805;p46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6" name="Google Shape;39806;p46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7" name="Google Shape;39807;p46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8" name="Google Shape;39808;p46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9" name="Google Shape;39809;p46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0" name="Google Shape;39810;p46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1" name="Google Shape;39811;p46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2" name="Google Shape;39812;p46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3" name="Google Shape;39813;p46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4" name="Google Shape;39814;p46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5" name="Google Shape;39815;p46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6" name="Google Shape;39816;p46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7" name="Google Shape;39817;p46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8" name="Google Shape;39818;p46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9" name="Google Shape;39819;p46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0" name="Google Shape;39820;p46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1" name="Google Shape;39821;p46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2" name="Google Shape;39822;p46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3" name="Google Shape;39823;p46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4" name="Google Shape;39824;p46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5" name="Google Shape;39825;p46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6" name="Google Shape;39826;p46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7" name="Google Shape;39827;p46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8" name="Google Shape;39828;p46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9" name="Google Shape;39829;p46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0" name="Google Shape;39830;p46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1" name="Google Shape;39831;p46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2" name="Google Shape;39832;p46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3" name="Google Shape;39833;p46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4" name="Google Shape;39834;p46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5" name="Google Shape;39835;p46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6" name="Google Shape;39836;p46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7" name="Google Shape;39837;p46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8" name="Google Shape;39838;p46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9" name="Google Shape;39839;p46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0" name="Google Shape;39840;p46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1" name="Google Shape;39841;p46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2" name="Google Shape;39842;p46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3" name="Google Shape;39843;p46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4" name="Google Shape;39844;p46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5" name="Google Shape;39845;p46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6" name="Google Shape;39846;p46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7" name="Google Shape;39847;p46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8" name="Google Shape;39848;p46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9" name="Google Shape;39849;p46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0" name="Google Shape;39850;p46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1" name="Google Shape;39851;p46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2" name="Google Shape;39852;p46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3" name="Google Shape;39853;p46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4" name="Google Shape;39854;p46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5" name="Google Shape;39855;p46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6" name="Google Shape;39856;p46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7" name="Google Shape;39857;p46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8" name="Google Shape;39858;p46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9" name="Google Shape;39859;p46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0" name="Google Shape;39860;p46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1" name="Google Shape;39861;p46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2" name="Google Shape;39862;p46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3" name="Google Shape;39863;p46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4" name="Google Shape;39864;p46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5" name="Google Shape;39865;p46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6" name="Google Shape;39866;p46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7" name="Google Shape;39867;p46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8" name="Google Shape;39868;p46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9" name="Google Shape;39869;p46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0" name="Google Shape;39870;p46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1" name="Google Shape;39871;p46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2" name="Google Shape;39872;p46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3" name="Google Shape;39873;p46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4" name="Google Shape;39874;p46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5" name="Google Shape;39875;p46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6" name="Google Shape;39876;p46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7" name="Google Shape;39877;p46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8" name="Google Shape;39878;p46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9" name="Google Shape;39879;p46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0" name="Google Shape;39880;p46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1" name="Google Shape;39881;p46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2" name="Google Shape;39882;p46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3" name="Google Shape;39883;p46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4" name="Google Shape;39884;p46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5" name="Google Shape;39885;p46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6" name="Google Shape;39886;p46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7" name="Google Shape;39887;p46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8" name="Google Shape;39888;p46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9" name="Google Shape;39889;p46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0" name="Google Shape;39890;p46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1" name="Google Shape;39891;p46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2" name="Google Shape;39892;p46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3" name="Google Shape;39893;p46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4" name="Google Shape;39894;p46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5" name="Google Shape;39895;p46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6" name="Google Shape;39896;p46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7" name="Google Shape;39897;p46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8" name="Google Shape;39898;p46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9" name="Google Shape;39899;p46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0" name="Google Shape;39900;p46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1" name="Google Shape;39901;p46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2" name="Google Shape;39902;p46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3" name="Google Shape;39903;p46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4" name="Google Shape;39904;p46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5" name="Google Shape;39905;p46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6" name="Google Shape;39906;p46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7" name="Google Shape;39907;p46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8" name="Google Shape;39908;p46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9" name="Google Shape;39909;p46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0" name="Google Shape;39910;p46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1" name="Google Shape;39911;p46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2" name="Google Shape;39912;p46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3" name="Google Shape;39913;p46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4" name="Google Shape;39914;p46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5" name="Google Shape;39915;p46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6" name="Google Shape;39916;p46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7" name="Google Shape;39917;p46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8" name="Google Shape;39918;p46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9" name="Google Shape;39919;p46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0" name="Google Shape;39920;p46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1" name="Google Shape;39921;p46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2" name="Google Shape;39922;p46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3" name="Google Shape;39923;p46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4" name="Google Shape;39924;p46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5" name="Google Shape;39925;p46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6" name="Google Shape;39926;p46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7" name="Google Shape;39927;p46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8" name="Google Shape;39928;p46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9" name="Google Shape;39929;p46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0" name="Google Shape;39930;p46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1" name="Google Shape;39931;p46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2" name="Google Shape;39932;p46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3" name="Google Shape;39933;p46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4" name="Google Shape;39934;p46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5" name="Google Shape;39935;p46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6" name="Google Shape;39936;p46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7" name="Google Shape;39937;p46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8" name="Google Shape;39938;p46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9" name="Google Shape;39939;p46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0" name="Google Shape;39940;p46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1" name="Google Shape;39941;p46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2" name="Google Shape;39942;p46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3" name="Google Shape;39943;p46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4" name="Google Shape;39944;p46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5" name="Google Shape;39945;p46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6" name="Google Shape;39946;p46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7" name="Google Shape;39947;p46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8" name="Google Shape;39948;p46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9" name="Google Shape;39949;p46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0" name="Google Shape;39950;p46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1" name="Google Shape;39951;p46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2" name="Google Shape;39952;p46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3" name="Google Shape;39953;p46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4" name="Google Shape;39954;p46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5" name="Google Shape;39955;p46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6" name="Google Shape;39956;p46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7" name="Google Shape;39957;p46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8" name="Google Shape;39958;p46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9" name="Google Shape;39959;p46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0" name="Google Shape;39960;p46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1" name="Google Shape;39961;p46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2" name="Google Shape;39962;p46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3" name="Google Shape;39963;p46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4" name="Google Shape;39964;p46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5" name="Google Shape;39965;p46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6" name="Google Shape;39966;p46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7" name="Google Shape;39967;p46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8" name="Google Shape;39968;p46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9" name="Google Shape;39969;p46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0" name="Google Shape;39970;p46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1" name="Google Shape;39971;p46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2" name="Google Shape;39972;p46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3" name="Google Shape;39973;p46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4" name="Google Shape;39974;p46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5" name="Google Shape;39975;p46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6" name="Google Shape;39976;p46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7" name="Google Shape;39977;p46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8" name="Google Shape;39978;p46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9" name="Google Shape;39979;p46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0" name="Google Shape;39980;p46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1" name="Google Shape;39981;p46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2" name="Google Shape;39982;p46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3" name="Google Shape;39983;p46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4" name="Google Shape;39984;p46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5" name="Google Shape;39985;p46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6" name="Google Shape;39986;p46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7" name="Google Shape;39987;p46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8" name="Google Shape;39988;p46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9" name="Google Shape;39989;p46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0" name="Google Shape;39990;p46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1" name="Google Shape;39991;p46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2" name="Google Shape;39992;p46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3" name="Google Shape;39993;p46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4" name="Google Shape;39994;p46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5" name="Google Shape;39995;p46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6" name="Google Shape;39996;p46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7" name="Google Shape;39997;p46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8" name="Google Shape;39998;p46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9" name="Google Shape;39999;p46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0" name="Google Shape;40000;p46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1" name="Google Shape;40001;p46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2" name="Google Shape;40002;p46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3" name="Google Shape;40003;p46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4" name="Google Shape;40004;p46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5" name="Google Shape;40005;p46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6" name="Google Shape;40006;p46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7" name="Google Shape;40007;p46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8" name="Google Shape;40008;p46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9" name="Google Shape;40009;p46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0" name="Google Shape;40010;p46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1" name="Google Shape;40011;p46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2" name="Google Shape;40012;p46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3" name="Google Shape;40013;p46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4" name="Google Shape;40014;p46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5" name="Google Shape;40015;p46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6" name="Google Shape;40016;p46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7" name="Google Shape;40017;p46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8" name="Google Shape;40018;p46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9" name="Google Shape;40019;p46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0" name="Google Shape;40020;p46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1" name="Google Shape;40021;p46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2" name="Google Shape;40022;p46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3" name="Google Shape;40023;p46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4" name="Google Shape;40024;p46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5" name="Google Shape;40025;p46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6" name="Google Shape;40026;p46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7" name="Google Shape;40027;p46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8" name="Google Shape;40028;p46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9" name="Google Shape;40029;p46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0" name="Google Shape;40030;p46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1" name="Google Shape;40031;p46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2" name="Google Shape;40032;p46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3" name="Google Shape;40033;p46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4" name="Google Shape;40034;p46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5" name="Google Shape;40035;p46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6" name="Google Shape;40036;p46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7" name="Google Shape;40037;p46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8" name="Google Shape;40038;p46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9" name="Google Shape;40039;p46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0" name="Google Shape;40040;p46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1" name="Google Shape;40041;p46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2" name="Google Shape;40042;p46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3" name="Google Shape;40043;p46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4" name="Google Shape;40044;p46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5" name="Google Shape;40045;p46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6" name="Google Shape;40046;p46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7" name="Google Shape;40047;p46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8" name="Google Shape;40048;p46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9" name="Google Shape;40049;p46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0" name="Google Shape;40050;p46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1" name="Google Shape;40051;p46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2" name="Google Shape;40052;p46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3" name="Google Shape;40053;p46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4" name="Google Shape;40054;p46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5" name="Google Shape;40055;p46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6" name="Google Shape;40056;p46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7" name="Google Shape;40057;p46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8" name="Google Shape;40058;p46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9" name="Google Shape;40059;p46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0" name="Google Shape;40060;p46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1" name="Google Shape;40061;p46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2" name="Google Shape;40062;p46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3" name="Google Shape;40063;p46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4" name="Google Shape;40064;p46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5" name="Google Shape;40065;p46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6" name="Google Shape;40066;p46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7" name="Google Shape;40067;p46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8" name="Google Shape;40068;p46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9" name="Google Shape;40069;p46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0" name="Google Shape;40070;p46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1" name="Google Shape;40071;p46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2" name="Google Shape;40072;p46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3" name="Google Shape;40073;p46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4" name="Google Shape;40074;p46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5" name="Google Shape;40075;p46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6" name="Google Shape;40076;p46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7" name="Google Shape;40077;p46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8" name="Google Shape;40078;p46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9" name="Google Shape;40079;p46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0" name="Google Shape;40080;p46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1" name="Google Shape;40081;p46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2" name="Google Shape;40082;p46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3" name="Google Shape;40083;p46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4" name="Google Shape;40084;p46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5" name="Google Shape;40085;p46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6" name="Google Shape;40086;p46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7" name="Google Shape;40087;p46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8" name="Google Shape;40088;p46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9" name="Google Shape;40089;p46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0" name="Google Shape;40090;p46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1" name="Google Shape;40091;p46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2" name="Google Shape;40092;p46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3" name="Google Shape;40093;p46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4" name="Google Shape;40094;p46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5" name="Google Shape;40095;p46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6" name="Google Shape;40096;p46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7" name="Google Shape;40097;p46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8" name="Google Shape;40098;p46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9" name="Google Shape;40099;p46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0" name="Google Shape;40100;p46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1" name="Google Shape;40101;p46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2" name="Google Shape;40102;p46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3" name="Google Shape;40103;p46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4" name="Google Shape;40104;p46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5" name="Google Shape;40105;p46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6" name="Google Shape;40106;p46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7" name="Google Shape;40107;p46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8" name="Google Shape;40108;p46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9" name="Google Shape;40109;p46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0" name="Google Shape;40110;p46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1" name="Google Shape;40111;p46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2" name="Google Shape;40112;p46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3" name="Google Shape;40113;p46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4" name="Google Shape;40114;p46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5" name="Google Shape;40115;p46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6" name="Google Shape;40116;p46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7" name="Google Shape;40117;p46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8" name="Google Shape;40118;p46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9" name="Google Shape;40119;p46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0" name="Google Shape;40120;p46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1" name="Google Shape;40121;p46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2" name="Google Shape;40122;p46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3" name="Google Shape;40123;p46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4" name="Google Shape;40124;p46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5" name="Google Shape;40125;p46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6" name="Google Shape;40126;p46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7" name="Google Shape;40127;p46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8" name="Google Shape;40128;p46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9" name="Google Shape;40129;p46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0" name="Google Shape;40130;p46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1" name="Google Shape;40131;p46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2" name="Google Shape;40132;p46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3" name="Google Shape;40133;p46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4" name="Google Shape;40134;p46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5" name="Google Shape;40135;p46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6" name="Google Shape;40136;p46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7" name="Google Shape;40137;p46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8" name="Google Shape;40138;p46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9" name="Google Shape;40139;p46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0" name="Google Shape;40140;p46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1" name="Google Shape;40141;p46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2" name="Google Shape;40142;p46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3" name="Google Shape;40143;p46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4" name="Google Shape;40144;p46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5" name="Google Shape;40145;p46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6" name="Google Shape;40146;p46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7" name="Google Shape;40147;p46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8" name="Google Shape;40148;p46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9" name="Google Shape;40149;p46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50" name="Google Shape;40150;p46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51" name="Google Shape;40151;p46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52" name="Google Shape;40152;p46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53" name="Google Shape;40153;p46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54" name="Google Shape;40154;p46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55" name="Google Shape;40155;p46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56" name="Google Shape;40156;p46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57" name="Google Shape;40157;p46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58" name="Google Shape;40158;p46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59" name="Google Shape;40159;p46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60" name="Google Shape;40160;p46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61" name="Google Shape;40161;p46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62" name="Google Shape;40162;p46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63" name="Google Shape;40163;p46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64" name="Google Shape;40164;p46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65" name="Google Shape;40165;p46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66" name="Google Shape;40166;p46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67" name="Google Shape;40167;p46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68" name="Google Shape;40168;p46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69" name="Google Shape;40169;p46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0" name="Google Shape;40170;p46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1" name="Google Shape;40171;p46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2" name="Google Shape;40172;p46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3" name="Google Shape;40173;p46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4" name="Google Shape;40174;p46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5" name="Google Shape;40175;p46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6" name="Google Shape;40176;p46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7" name="Google Shape;40177;p46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8" name="Google Shape;40178;p46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9" name="Google Shape;40179;p46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0" name="Google Shape;40180;p46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1" name="Google Shape;40181;p46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2" name="Google Shape;40182;p46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3" name="Google Shape;40183;p46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4" name="Google Shape;40184;p46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5" name="Google Shape;40185;p46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6" name="Google Shape;40186;p46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7" name="Google Shape;40187;p46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8" name="Google Shape;40188;p46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9" name="Google Shape;40189;p46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0" name="Google Shape;40190;p46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1" name="Google Shape;40191;p46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2" name="Google Shape;40192;p46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3" name="Google Shape;40193;p46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4" name="Google Shape;40194;p46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5" name="Google Shape;40195;p46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6" name="Google Shape;40196;p46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7" name="Google Shape;40197;p46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8" name="Google Shape;40198;p46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9" name="Google Shape;40199;p46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0" name="Google Shape;40200;p46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1" name="Google Shape;40201;p46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2" name="Google Shape;40202;p46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3" name="Google Shape;40203;p46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4" name="Google Shape;40204;p46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5" name="Google Shape;40205;p46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6" name="Google Shape;40206;p46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7" name="Google Shape;40207;p46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8" name="Google Shape;40208;p46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9" name="Google Shape;40209;p46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0" name="Google Shape;40210;p46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1" name="Google Shape;40211;p46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2" name="Google Shape;40212;p46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3" name="Google Shape;40213;p46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4" name="Google Shape;40214;p46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5" name="Google Shape;40215;p46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6" name="Google Shape;40216;p46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7" name="Google Shape;40217;p46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8" name="Google Shape;40218;p46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9" name="Google Shape;40219;p46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0" name="Google Shape;40220;p46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1" name="Google Shape;40221;p46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2" name="Google Shape;40222;p46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3" name="Google Shape;40223;p46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4" name="Google Shape;40224;p46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5" name="Google Shape;40225;p46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6" name="Google Shape;40226;p46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7" name="Google Shape;40227;p46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8" name="Google Shape;40228;p46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9" name="Google Shape;40229;p46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30" name="Google Shape;40230;p46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31" name="Google Shape;40231;p46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32" name="Google Shape;40232;p46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33" name="Google Shape;40233;p46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34" name="Google Shape;40234;p46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35" name="Google Shape;40235;p46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0236" name="Google Shape;40236;p46"/>
          <p:cNvGrpSpPr/>
          <p:nvPr/>
        </p:nvGrpSpPr>
        <p:grpSpPr>
          <a:xfrm>
            <a:off x="10806461" y="152354"/>
            <a:ext cx="3061944" cy="2969213"/>
            <a:chOff x="4985925" y="2606900"/>
            <a:chExt cx="1108650" cy="1075075"/>
          </a:xfrm>
        </p:grpSpPr>
        <p:sp>
          <p:nvSpPr>
            <p:cNvPr id="40237" name="Google Shape;40237;p46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38" name="Google Shape;40238;p46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39" name="Google Shape;40239;p46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0" name="Google Shape;40240;p46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1" name="Google Shape;40241;p46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2" name="Google Shape;40242;p46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3" name="Google Shape;40243;p46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4" name="Google Shape;40244;p46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5" name="Google Shape;40245;p46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6" name="Google Shape;40246;p46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7" name="Google Shape;40247;p46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8" name="Google Shape;40248;p46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9" name="Google Shape;40249;p46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0" name="Google Shape;40250;p46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1" name="Google Shape;40251;p46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2" name="Google Shape;40252;p46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3" name="Google Shape;40253;p46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4" name="Google Shape;40254;p46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5" name="Google Shape;40255;p46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6" name="Google Shape;40256;p46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7" name="Google Shape;40257;p46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8" name="Google Shape;40258;p46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9" name="Google Shape;40259;p46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0" name="Google Shape;40260;p46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1" name="Google Shape;40261;p46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2" name="Google Shape;40262;p46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3" name="Google Shape;40263;p46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4" name="Google Shape;40264;p46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5" name="Google Shape;40265;p46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6" name="Google Shape;40266;p46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7" name="Google Shape;40267;p46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8" name="Google Shape;40268;p46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9" name="Google Shape;40269;p46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0" name="Google Shape;40270;p46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1" name="Google Shape;40271;p46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2" name="Google Shape;40272;p46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3" name="Google Shape;40273;p46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4" name="Google Shape;40274;p46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5" name="Google Shape;40275;p46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6" name="Google Shape;40276;p46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7" name="Google Shape;40277;p46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8" name="Google Shape;40278;p46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9" name="Google Shape;40279;p46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0" name="Google Shape;40280;p46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1" name="Google Shape;40281;p46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2" name="Google Shape;40282;p46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3" name="Google Shape;40283;p46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4" name="Google Shape;40284;p46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5" name="Google Shape;40285;p46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6" name="Google Shape;40286;p46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7" name="Google Shape;40287;p46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8" name="Google Shape;40288;p46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9" name="Google Shape;40289;p46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0" name="Google Shape;40290;p46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1" name="Google Shape;40291;p46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2" name="Google Shape;40292;p46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3" name="Google Shape;40293;p46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4" name="Google Shape;40294;p46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5" name="Google Shape;40295;p46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6" name="Google Shape;40296;p46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7" name="Google Shape;40297;p46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8" name="Google Shape;40298;p46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9" name="Google Shape;40299;p46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0" name="Google Shape;40300;p46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1" name="Google Shape;40301;p46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2" name="Google Shape;40302;p46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3" name="Google Shape;40303;p46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4" name="Google Shape;40304;p46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5" name="Google Shape;40305;p46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6" name="Google Shape;40306;p46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7" name="Google Shape;40307;p46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8" name="Google Shape;40308;p46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9" name="Google Shape;40309;p46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0" name="Google Shape;40310;p46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1" name="Google Shape;40311;p46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2" name="Google Shape;40312;p46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3" name="Google Shape;40313;p46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4" name="Google Shape;40314;p46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5" name="Google Shape;40315;p46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6" name="Google Shape;40316;p46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7" name="Google Shape;40317;p46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8" name="Google Shape;40318;p46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9" name="Google Shape;40319;p46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0" name="Google Shape;40320;p46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1" name="Google Shape;40321;p46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2" name="Google Shape;40322;p46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3" name="Google Shape;40323;p46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4" name="Google Shape;40324;p46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5" name="Google Shape;40325;p46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6" name="Google Shape;40326;p46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7" name="Google Shape;40327;p46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8" name="Google Shape;40328;p46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9" name="Google Shape;40329;p46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0" name="Google Shape;40330;p46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1" name="Google Shape;40331;p46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2" name="Google Shape;40332;p46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3" name="Google Shape;40333;p46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4" name="Google Shape;40334;p46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5" name="Google Shape;40335;p46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6" name="Google Shape;40336;p46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7" name="Google Shape;40337;p46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8" name="Google Shape;40338;p46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9" name="Google Shape;40339;p46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0" name="Google Shape;40340;p46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1" name="Google Shape;40341;p46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2" name="Google Shape;40342;p46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3" name="Google Shape;40343;p46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4" name="Google Shape;40344;p46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5" name="Google Shape;40345;p46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6" name="Google Shape;40346;p46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7" name="Google Shape;40347;p46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8" name="Google Shape;40348;p46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9" name="Google Shape;40349;p46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0" name="Google Shape;40350;p46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1" name="Google Shape;40351;p46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2" name="Google Shape;40352;p46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3" name="Google Shape;40353;p46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4" name="Google Shape;40354;p46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5" name="Google Shape;40355;p46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6" name="Google Shape;40356;p46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7" name="Google Shape;40357;p46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8" name="Google Shape;40358;p46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9" name="Google Shape;40359;p46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0" name="Google Shape;40360;p46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1" name="Google Shape;40361;p46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2" name="Google Shape;40362;p46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3" name="Google Shape;40363;p46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4" name="Google Shape;40364;p46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5" name="Google Shape;40365;p46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6" name="Google Shape;40366;p46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7" name="Google Shape;40367;p46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8" name="Google Shape;40368;p46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9" name="Google Shape;40369;p46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0" name="Google Shape;40370;p46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1" name="Google Shape;40371;p46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2" name="Google Shape;40372;p46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3" name="Google Shape;40373;p46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4" name="Google Shape;40374;p46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5" name="Google Shape;40375;p46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6" name="Google Shape;40376;p46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7" name="Google Shape;40377;p46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8" name="Google Shape;40378;p46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9" name="Google Shape;40379;p46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0" name="Google Shape;40380;p46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1" name="Google Shape;40381;p46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2" name="Google Shape;40382;p46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3" name="Google Shape;40383;p46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4" name="Google Shape;40384;p46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5" name="Google Shape;40385;p46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6" name="Google Shape;40386;p46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7" name="Google Shape;40387;p46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8" name="Google Shape;40388;p46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9" name="Google Shape;40389;p46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0" name="Google Shape;40390;p46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1" name="Google Shape;40391;p46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2" name="Google Shape;40392;p46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3" name="Google Shape;40393;p46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4" name="Google Shape;40394;p46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5" name="Google Shape;40395;p46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6" name="Google Shape;40396;p46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7" name="Google Shape;40397;p46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8" name="Google Shape;40398;p46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9" name="Google Shape;40399;p46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0" name="Google Shape;40400;p46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1" name="Google Shape;40401;p46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2" name="Google Shape;40402;p46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3" name="Google Shape;40403;p46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4" name="Google Shape;40404;p46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5" name="Google Shape;40405;p46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6" name="Google Shape;40406;p46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7" name="Google Shape;40407;p46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8" name="Google Shape;40408;p46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9" name="Google Shape;40409;p46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0" name="Google Shape;40410;p46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1" name="Google Shape;40411;p46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2" name="Google Shape;40412;p46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3" name="Google Shape;40413;p46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4" name="Google Shape;40414;p46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5" name="Google Shape;40415;p46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6" name="Google Shape;40416;p46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7" name="Google Shape;40417;p46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8" name="Google Shape;40418;p46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9" name="Google Shape;40419;p46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0" name="Google Shape;40420;p46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1" name="Google Shape;40421;p46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2" name="Google Shape;40422;p46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3" name="Google Shape;40423;p46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4" name="Google Shape;40424;p46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5" name="Google Shape;40425;p46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6" name="Google Shape;40426;p46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7" name="Google Shape;40427;p46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8" name="Google Shape;40428;p46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9" name="Google Shape;40429;p46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0" name="Google Shape;40430;p46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1" name="Google Shape;40431;p46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2" name="Google Shape;40432;p46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3" name="Google Shape;40433;p46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4" name="Google Shape;40434;p46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5" name="Google Shape;40435;p46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6" name="Google Shape;40436;p46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7" name="Google Shape;40437;p46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8" name="Google Shape;40438;p46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9" name="Google Shape;40439;p46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40" name="Google Shape;40440;p46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41" name="Google Shape;40441;p46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42" name="Google Shape;40442;p46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43" name="Google Shape;40443;p46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0444" name="Google Shape;40444;p46"/>
          <p:cNvGrpSpPr/>
          <p:nvPr/>
        </p:nvGrpSpPr>
        <p:grpSpPr>
          <a:xfrm flipH="1">
            <a:off x="6992436" y="6144657"/>
            <a:ext cx="1708504" cy="1656763"/>
            <a:chOff x="4985925" y="2606900"/>
            <a:chExt cx="1108650" cy="1075075"/>
          </a:xfrm>
        </p:grpSpPr>
        <p:sp>
          <p:nvSpPr>
            <p:cNvPr id="40445" name="Google Shape;40445;p46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46" name="Google Shape;40446;p46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47" name="Google Shape;40447;p46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48" name="Google Shape;40448;p46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49" name="Google Shape;40449;p46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0" name="Google Shape;40450;p46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1" name="Google Shape;40451;p46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2" name="Google Shape;40452;p46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3" name="Google Shape;40453;p46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4" name="Google Shape;40454;p46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5" name="Google Shape;40455;p46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6" name="Google Shape;40456;p46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7" name="Google Shape;40457;p46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8" name="Google Shape;40458;p46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9" name="Google Shape;40459;p46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0" name="Google Shape;40460;p46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1" name="Google Shape;40461;p46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2" name="Google Shape;40462;p46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3" name="Google Shape;40463;p46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4" name="Google Shape;40464;p46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5" name="Google Shape;40465;p46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6" name="Google Shape;40466;p46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7" name="Google Shape;40467;p46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8" name="Google Shape;40468;p46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9" name="Google Shape;40469;p46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0" name="Google Shape;40470;p46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1" name="Google Shape;40471;p46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2" name="Google Shape;40472;p46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3" name="Google Shape;40473;p46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4" name="Google Shape;40474;p46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5" name="Google Shape;40475;p46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6" name="Google Shape;40476;p46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7" name="Google Shape;40477;p46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8" name="Google Shape;40478;p46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9" name="Google Shape;40479;p46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0" name="Google Shape;40480;p46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1" name="Google Shape;40481;p46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2" name="Google Shape;40482;p46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3" name="Google Shape;40483;p46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4" name="Google Shape;40484;p46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5" name="Google Shape;40485;p46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6" name="Google Shape;40486;p46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7" name="Google Shape;40487;p46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8" name="Google Shape;40488;p46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9" name="Google Shape;40489;p46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0" name="Google Shape;40490;p46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1" name="Google Shape;40491;p46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2" name="Google Shape;40492;p46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3" name="Google Shape;40493;p46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4" name="Google Shape;40494;p46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5" name="Google Shape;40495;p46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6" name="Google Shape;40496;p46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7" name="Google Shape;40497;p46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8" name="Google Shape;40498;p46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9" name="Google Shape;40499;p46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0" name="Google Shape;40500;p46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1" name="Google Shape;40501;p46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2" name="Google Shape;40502;p46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3" name="Google Shape;40503;p46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4" name="Google Shape;40504;p46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5" name="Google Shape;40505;p46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6" name="Google Shape;40506;p46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7" name="Google Shape;40507;p46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8" name="Google Shape;40508;p46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9" name="Google Shape;40509;p46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0" name="Google Shape;40510;p46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1" name="Google Shape;40511;p46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2" name="Google Shape;40512;p46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3" name="Google Shape;40513;p46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4" name="Google Shape;40514;p46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5" name="Google Shape;40515;p46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6" name="Google Shape;40516;p46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7" name="Google Shape;40517;p46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8" name="Google Shape;40518;p46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9" name="Google Shape;40519;p46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0" name="Google Shape;40520;p46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1" name="Google Shape;40521;p46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2" name="Google Shape;40522;p46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3" name="Google Shape;40523;p46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4" name="Google Shape;40524;p46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5" name="Google Shape;40525;p46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6" name="Google Shape;40526;p46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7" name="Google Shape;40527;p46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8" name="Google Shape;40528;p46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9" name="Google Shape;40529;p46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0" name="Google Shape;40530;p46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1" name="Google Shape;40531;p46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2" name="Google Shape;40532;p46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3" name="Google Shape;40533;p46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4" name="Google Shape;40534;p46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5" name="Google Shape;40535;p46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6" name="Google Shape;40536;p46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7" name="Google Shape;40537;p46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8" name="Google Shape;40538;p46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9" name="Google Shape;40539;p46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0" name="Google Shape;40540;p46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1" name="Google Shape;40541;p46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2" name="Google Shape;40542;p46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3" name="Google Shape;40543;p46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4" name="Google Shape;40544;p46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5" name="Google Shape;40545;p46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6" name="Google Shape;40546;p46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7" name="Google Shape;40547;p46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8" name="Google Shape;40548;p46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9" name="Google Shape;40549;p46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0" name="Google Shape;40550;p46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1" name="Google Shape;40551;p46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2" name="Google Shape;40552;p46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3" name="Google Shape;40553;p46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4" name="Google Shape;40554;p46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5" name="Google Shape;40555;p46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6" name="Google Shape;40556;p46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7" name="Google Shape;40557;p46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8" name="Google Shape;40558;p46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9" name="Google Shape;40559;p46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0" name="Google Shape;40560;p46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1" name="Google Shape;40561;p46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2" name="Google Shape;40562;p46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3" name="Google Shape;40563;p46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4" name="Google Shape;40564;p46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5" name="Google Shape;40565;p46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6" name="Google Shape;40566;p46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7" name="Google Shape;40567;p46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8" name="Google Shape;40568;p46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9" name="Google Shape;40569;p46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0" name="Google Shape;40570;p46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1" name="Google Shape;40571;p46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2" name="Google Shape;40572;p46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3" name="Google Shape;40573;p46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4" name="Google Shape;40574;p46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5" name="Google Shape;40575;p46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6" name="Google Shape;40576;p46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7" name="Google Shape;40577;p46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8" name="Google Shape;40578;p46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9" name="Google Shape;40579;p46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0" name="Google Shape;40580;p46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1" name="Google Shape;40581;p46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2" name="Google Shape;40582;p46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3" name="Google Shape;40583;p46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4" name="Google Shape;40584;p46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5" name="Google Shape;40585;p46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6" name="Google Shape;40586;p46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7" name="Google Shape;40587;p46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8" name="Google Shape;40588;p46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9" name="Google Shape;40589;p46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0" name="Google Shape;40590;p46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1" name="Google Shape;40591;p46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2" name="Google Shape;40592;p46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3" name="Google Shape;40593;p46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4" name="Google Shape;40594;p46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5" name="Google Shape;40595;p46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6" name="Google Shape;40596;p46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7" name="Google Shape;40597;p46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8" name="Google Shape;40598;p46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9" name="Google Shape;40599;p46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0" name="Google Shape;40600;p46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1" name="Google Shape;40601;p46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2" name="Google Shape;40602;p46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3" name="Google Shape;40603;p46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4" name="Google Shape;40604;p46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5" name="Google Shape;40605;p46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6" name="Google Shape;40606;p46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7" name="Google Shape;40607;p46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8" name="Google Shape;40608;p46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9" name="Google Shape;40609;p46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0" name="Google Shape;40610;p46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1" name="Google Shape;40611;p46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2" name="Google Shape;40612;p46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3" name="Google Shape;40613;p46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4" name="Google Shape;40614;p46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5" name="Google Shape;40615;p46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6" name="Google Shape;40616;p46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7" name="Google Shape;40617;p46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8" name="Google Shape;40618;p46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9" name="Google Shape;40619;p46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0" name="Google Shape;40620;p46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1" name="Google Shape;40621;p46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2" name="Google Shape;40622;p46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3" name="Google Shape;40623;p46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4" name="Google Shape;40624;p46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5" name="Google Shape;40625;p46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6" name="Google Shape;40626;p46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7" name="Google Shape;40627;p46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8" name="Google Shape;40628;p46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9" name="Google Shape;40629;p46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0" name="Google Shape;40630;p46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1" name="Google Shape;40631;p46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2" name="Google Shape;40632;p46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3" name="Google Shape;40633;p46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4" name="Google Shape;40634;p46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5" name="Google Shape;40635;p46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6" name="Google Shape;40636;p46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7" name="Google Shape;40637;p46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8" name="Google Shape;40638;p46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9" name="Google Shape;40639;p46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0" name="Google Shape;40640;p46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1" name="Google Shape;40641;p46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2" name="Google Shape;40642;p46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3" name="Google Shape;40643;p46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4" name="Google Shape;40644;p46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5" name="Google Shape;40645;p46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6" name="Google Shape;40646;p46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7" name="Google Shape;40647;p46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8" name="Google Shape;40648;p46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9" name="Google Shape;40649;p46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50" name="Google Shape;40650;p46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51" name="Google Shape;40651;p46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0652" name="Google Shape;40652;p46"/>
          <p:cNvGrpSpPr/>
          <p:nvPr/>
        </p:nvGrpSpPr>
        <p:grpSpPr>
          <a:xfrm rot="838712">
            <a:off x="2323112" y="5344712"/>
            <a:ext cx="1708545" cy="1656803"/>
            <a:chOff x="4985925" y="2606900"/>
            <a:chExt cx="1108650" cy="1075075"/>
          </a:xfrm>
        </p:grpSpPr>
        <p:sp>
          <p:nvSpPr>
            <p:cNvPr id="40653" name="Google Shape;40653;p46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54" name="Google Shape;40654;p46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55" name="Google Shape;40655;p46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56" name="Google Shape;40656;p46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57" name="Google Shape;40657;p46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58" name="Google Shape;40658;p46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59" name="Google Shape;40659;p46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0" name="Google Shape;40660;p46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1" name="Google Shape;40661;p46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2" name="Google Shape;40662;p46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3" name="Google Shape;40663;p46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4" name="Google Shape;40664;p46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5" name="Google Shape;40665;p46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6" name="Google Shape;40666;p46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7" name="Google Shape;40667;p46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8" name="Google Shape;40668;p46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9" name="Google Shape;40669;p46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0" name="Google Shape;40670;p46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1" name="Google Shape;40671;p46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2" name="Google Shape;40672;p46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3" name="Google Shape;40673;p46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4" name="Google Shape;40674;p46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5" name="Google Shape;40675;p46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6" name="Google Shape;40676;p46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7" name="Google Shape;40677;p46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8" name="Google Shape;40678;p46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9" name="Google Shape;40679;p46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0" name="Google Shape;40680;p46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1" name="Google Shape;40681;p46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2" name="Google Shape;40682;p46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3" name="Google Shape;40683;p46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4" name="Google Shape;40684;p46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5" name="Google Shape;40685;p46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6" name="Google Shape;40686;p46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7" name="Google Shape;40687;p46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8" name="Google Shape;40688;p46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9" name="Google Shape;40689;p46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0" name="Google Shape;40690;p46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1" name="Google Shape;40691;p46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2" name="Google Shape;40692;p46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3" name="Google Shape;40693;p46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4" name="Google Shape;40694;p46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5" name="Google Shape;40695;p46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6" name="Google Shape;40696;p46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7" name="Google Shape;40697;p46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8" name="Google Shape;40698;p46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9" name="Google Shape;40699;p46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0" name="Google Shape;40700;p46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1" name="Google Shape;40701;p46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2" name="Google Shape;40702;p46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3" name="Google Shape;40703;p46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4" name="Google Shape;40704;p46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5" name="Google Shape;40705;p46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6" name="Google Shape;40706;p46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7" name="Google Shape;40707;p46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8" name="Google Shape;40708;p46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9" name="Google Shape;40709;p46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0" name="Google Shape;40710;p46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1" name="Google Shape;40711;p46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2" name="Google Shape;40712;p46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3" name="Google Shape;40713;p46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4" name="Google Shape;40714;p46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5" name="Google Shape;40715;p46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6" name="Google Shape;40716;p46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7" name="Google Shape;40717;p46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8" name="Google Shape;40718;p46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9" name="Google Shape;40719;p46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0" name="Google Shape;40720;p46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1" name="Google Shape;40721;p46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2" name="Google Shape;40722;p46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3" name="Google Shape;40723;p46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4" name="Google Shape;40724;p46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5" name="Google Shape;40725;p46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6" name="Google Shape;40726;p46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7" name="Google Shape;40727;p46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8" name="Google Shape;40728;p46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9" name="Google Shape;40729;p46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0" name="Google Shape;40730;p46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1" name="Google Shape;40731;p46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2" name="Google Shape;40732;p46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3" name="Google Shape;40733;p46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4" name="Google Shape;40734;p46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5" name="Google Shape;40735;p46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6" name="Google Shape;40736;p46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7" name="Google Shape;40737;p46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8" name="Google Shape;40738;p46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9" name="Google Shape;40739;p46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0" name="Google Shape;40740;p46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1" name="Google Shape;40741;p46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2" name="Google Shape;40742;p46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3" name="Google Shape;40743;p46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4" name="Google Shape;40744;p46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5" name="Google Shape;40745;p46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6" name="Google Shape;40746;p46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7" name="Google Shape;40747;p46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8" name="Google Shape;40748;p46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9" name="Google Shape;40749;p46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0" name="Google Shape;40750;p46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1" name="Google Shape;40751;p46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2" name="Google Shape;40752;p46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3" name="Google Shape;40753;p46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4" name="Google Shape;40754;p46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5" name="Google Shape;40755;p46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6" name="Google Shape;40756;p46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7" name="Google Shape;40757;p46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8" name="Google Shape;40758;p46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9" name="Google Shape;40759;p46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0" name="Google Shape;40760;p46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1" name="Google Shape;40761;p46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2" name="Google Shape;40762;p46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3" name="Google Shape;40763;p46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4" name="Google Shape;40764;p46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5" name="Google Shape;40765;p46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6" name="Google Shape;40766;p46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7" name="Google Shape;40767;p46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8" name="Google Shape;40768;p46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9" name="Google Shape;40769;p46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0" name="Google Shape;40770;p46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1" name="Google Shape;40771;p46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2" name="Google Shape;40772;p46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3" name="Google Shape;40773;p46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4" name="Google Shape;40774;p46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5" name="Google Shape;40775;p46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6" name="Google Shape;40776;p46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7" name="Google Shape;40777;p46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8" name="Google Shape;40778;p46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9" name="Google Shape;40779;p46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0" name="Google Shape;40780;p46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1" name="Google Shape;40781;p46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2" name="Google Shape;40782;p46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3" name="Google Shape;40783;p46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4" name="Google Shape;40784;p46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5" name="Google Shape;40785;p46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6" name="Google Shape;40786;p46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7" name="Google Shape;40787;p46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8" name="Google Shape;40788;p46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9" name="Google Shape;40789;p46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0" name="Google Shape;40790;p46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1" name="Google Shape;40791;p46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2" name="Google Shape;40792;p46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3" name="Google Shape;40793;p46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4" name="Google Shape;40794;p46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5" name="Google Shape;40795;p46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6" name="Google Shape;40796;p46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7" name="Google Shape;40797;p46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8" name="Google Shape;40798;p46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9" name="Google Shape;40799;p46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0" name="Google Shape;40800;p46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1" name="Google Shape;40801;p46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2" name="Google Shape;40802;p46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3" name="Google Shape;40803;p46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4" name="Google Shape;40804;p46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5" name="Google Shape;40805;p46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6" name="Google Shape;40806;p46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7" name="Google Shape;40807;p46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8" name="Google Shape;40808;p46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9" name="Google Shape;40809;p46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0" name="Google Shape;40810;p46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1" name="Google Shape;40811;p46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2" name="Google Shape;40812;p46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3" name="Google Shape;40813;p46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4" name="Google Shape;40814;p46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5" name="Google Shape;40815;p46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6" name="Google Shape;40816;p46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7" name="Google Shape;40817;p46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8" name="Google Shape;40818;p46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9" name="Google Shape;40819;p46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0" name="Google Shape;40820;p46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1" name="Google Shape;40821;p46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2" name="Google Shape;40822;p46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3" name="Google Shape;40823;p46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4" name="Google Shape;40824;p46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5" name="Google Shape;40825;p46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6" name="Google Shape;40826;p46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7" name="Google Shape;40827;p46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8" name="Google Shape;40828;p46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9" name="Google Shape;40829;p46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0" name="Google Shape;40830;p46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1" name="Google Shape;40831;p46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2" name="Google Shape;40832;p46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3" name="Google Shape;40833;p46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4" name="Google Shape;40834;p46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5" name="Google Shape;40835;p46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6" name="Google Shape;40836;p46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7" name="Google Shape;40837;p46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8" name="Google Shape;40838;p46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9" name="Google Shape;40839;p46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0" name="Google Shape;40840;p46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1" name="Google Shape;40841;p46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2" name="Google Shape;40842;p46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3" name="Google Shape;40843;p46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4" name="Google Shape;40844;p46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5" name="Google Shape;40845;p46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6" name="Google Shape;40846;p46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7" name="Google Shape;40847;p46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8" name="Google Shape;40848;p46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9" name="Google Shape;40849;p46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0" name="Google Shape;40850;p46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1" name="Google Shape;40851;p46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2" name="Google Shape;40852;p46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3" name="Google Shape;40853;p46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4" name="Google Shape;40854;p46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5" name="Google Shape;40855;p46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6" name="Google Shape;40856;p46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7" name="Google Shape;40857;p46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8" name="Google Shape;40858;p46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9" name="Google Shape;40859;p46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0860" name="Google Shape;40860;p46"/>
          <p:cNvGrpSpPr/>
          <p:nvPr/>
        </p:nvGrpSpPr>
        <p:grpSpPr>
          <a:xfrm rot="5400000" flipH="1">
            <a:off x="9039811" y="-761793"/>
            <a:ext cx="1189064" cy="1153053"/>
            <a:chOff x="4985925" y="2606900"/>
            <a:chExt cx="1108650" cy="1075075"/>
          </a:xfrm>
        </p:grpSpPr>
        <p:sp>
          <p:nvSpPr>
            <p:cNvPr id="40861" name="Google Shape;40861;p46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62" name="Google Shape;40862;p46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63" name="Google Shape;40863;p46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64" name="Google Shape;40864;p46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65" name="Google Shape;40865;p46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66" name="Google Shape;40866;p46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67" name="Google Shape;40867;p46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68" name="Google Shape;40868;p46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69" name="Google Shape;40869;p46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0" name="Google Shape;40870;p46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1" name="Google Shape;40871;p46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2" name="Google Shape;40872;p46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3" name="Google Shape;40873;p46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4" name="Google Shape;40874;p46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5" name="Google Shape;40875;p46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6" name="Google Shape;40876;p46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7" name="Google Shape;40877;p46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8" name="Google Shape;40878;p46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9" name="Google Shape;40879;p46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80" name="Google Shape;40880;p46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81" name="Google Shape;40881;p46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82" name="Google Shape;40882;p46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83" name="Google Shape;40883;p46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84" name="Google Shape;40884;p46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85" name="Google Shape;40885;p46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86" name="Google Shape;40886;p46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87" name="Google Shape;40887;p46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88" name="Google Shape;40888;p46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89" name="Google Shape;40889;p46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90" name="Google Shape;40890;p46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91" name="Google Shape;40891;p46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92" name="Google Shape;40892;p46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93" name="Google Shape;40893;p46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94" name="Google Shape;40894;p46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95" name="Google Shape;40895;p46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96" name="Google Shape;40896;p46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97" name="Google Shape;40897;p46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98" name="Google Shape;40898;p46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99" name="Google Shape;40899;p46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00" name="Google Shape;40900;p46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01" name="Google Shape;40901;p46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02" name="Google Shape;40902;p46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03" name="Google Shape;40903;p46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04" name="Google Shape;40904;p46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05" name="Google Shape;40905;p46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06" name="Google Shape;40906;p46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07" name="Google Shape;40907;p46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08" name="Google Shape;40908;p46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09" name="Google Shape;40909;p46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10" name="Google Shape;40910;p46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11" name="Google Shape;40911;p46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12" name="Google Shape;40912;p46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13" name="Google Shape;40913;p46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14" name="Google Shape;40914;p46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15" name="Google Shape;40915;p46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16" name="Google Shape;40916;p46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17" name="Google Shape;40917;p46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18" name="Google Shape;40918;p46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19" name="Google Shape;40919;p46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20" name="Google Shape;40920;p46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21" name="Google Shape;40921;p46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22" name="Google Shape;40922;p46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23" name="Google Shape;40923;p46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24" name="Google Shape;40924;p46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25" name="Google Shape;40925;p46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26" name="Google Shape;40926;p46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27" name="Google Shape;40927;p46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28" name="Google Shape;40928;p46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29" name="Google Shape;40929;p46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30" name="Google Shape;40930;p46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31" name="Google Shape;40931;p46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32" name="Google Shape;40932;p46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33" name="Google Shape;40933;p46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34" name="Google Shape;40934;p46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35" name="Google Shape;40935;p46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36" name="Google Shape;40936;p46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37" name="Google Shape;40937;p46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38" name="Google Shape;40938;p46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39" name="Google Shape;40939;p46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40" name="Google Shape;40940;p46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41" name="Google Shape;40941;p46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42" name="Google Shape;40942;p46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43" name="Google Shape;40943;p46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44" name="Google Shape;40944;p46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45" name="Google Shape;40945;p46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46" name="Google Shape;40946;p46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47" name="Google Shape;40947;p46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48" name="Google Shape;40948;p46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49" name="Google Shape;40949;p46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50" name="Google Shape;40950;p46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51" name="Google Shape;40951;p46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52" name="Google Shape;40952;p46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53" name="Google Shape;40953;p46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54" name="Google Shape;40954;p46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55" name="Google Shape;40955;p46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56" name="Google Shape;40956;p46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57" name="Google Shape;40957;p46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58" name="Google Shape;40958;p46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59" name="Google Shape;40959;p46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60" name="Google Shape;40960;p46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61" name="Google Shape;40961;p46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62" name="Google Shape;40962;p46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63" name="Google Shape;40963;p46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64" name="Google Shape;40964;p46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65" name="Google Shape;40965;p46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66" name="Google Shape;40966;p46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67" name="Google Shape;40967;p46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68" name="Google Shape;40968;p46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69" name="Google Shape;40969;p46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70" name="Google Shape;40970;p46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71" name="Google Shape;40971;p46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72" name="Google Shape;40972;p46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73" name="Google Shape;40973;p46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74" name="Google Shape;40974;p46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75" name="Google Shape;40975;p46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76" name="Google Shape;40976;p46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77" name="Google Shape;40977;p46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78" name="Google Shape;40978;p46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79" name="Google Shape;40979;p46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80" name="Google Shape;40980;p46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81" name="Google Shape;40981;p46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82" name="Google Shape;40982;p46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83" name="Google Shape;40983;p46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84" name="Google Shape;40984;p46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85" name="Google Shape;40985;p46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86" name="Google Shape;40986;p46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87" name="Google Shape;40987;p46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88" name="Google Shape;40988;p46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89" name="Google Shape;40989;p46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90" name="Google Shape;40990;p46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91" name="Google Shape;40991;p46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92" name="Google Shape;40992;p46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93" name="Google Shape;40993;p46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94" name="Google Shape;40994;p46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95" name="Google Shape;40995;p46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96" name="Google Shape;40996;p46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97" name="Google Shape;40997;p46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98" name="Google Shape;40998;p46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99" name="Google Shape;40999;p46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00" name="Google Shape;41000;p46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01" name="Google Shape;41001;p46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02" name="Google Shape;41002;p46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03" name="Google Shape;41003;p46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04" name="Google Shape;41004;p46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05" name="Google Shape;41005;p46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06" name="Google Shape;41006;p46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07" name="Google Shape;41007;p46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08" name="Google Shape;41008;p46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09" name="Google Shape;41009;p46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10" name="Google Shape;41010;p46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11" name="Google Shape;41011;p46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12" name="Google Shape;41012;p46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13" name="Google Shape;41013;p46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14" name="Google Shape;41014;p46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15" name="Google Shape;41015;p46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16" name="Google Shape;41016;p46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17" name="Google Shape;41017;p46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18" name="Google Shape;41018;p46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19" name="Google Shape;41019;p46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20" name="Google Shape;41020;p46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21" name="Google Shape;41021;p46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22" name="Google Shape;41022;p46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23" name="Google Shape;41023;p46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24" name="Google Shape;41024;p46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25" name="Google Shape;41025;p46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26" name="Google Shape;41026;p46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27" name="Google Shape;41027;p46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28" name="Google Shape;41028;p46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29" name="Google Shape;41029;p46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30" name="Google Shape;41030;p46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31" name="Google Shape;41031;p46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32" name="Google Shape;41032;p46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33" name="Google Shape;41033;p46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34" name="Google Shape;41034;p46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35" name="Google Shape;41035;p46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36" name="Google Shape;41036;p46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37" name="Google Shape;41037;p46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38" name="Google Shape;41038;p46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39" name="Google Shape;41039;p46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0" name="Google Shape;41040;p46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1" name="Google Shape;41041;p46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2" name="Google Shape;41042;p46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3" name="Google Shape;41043;p46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4" name="Google Shape;41044;p46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5" name="Google Shape;41045;p46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6" name="Google Shape;41046;p46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7" name="Google Shape;41047;p46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8" name="Google Shape;41048;p46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9" name="Google Shape;41049;p46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0" name="Google Shape;41050;p46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1" name="Google Shape;41051;p46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2" name="Google Shape;41052;p46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3" name="Google Shape;41053;p46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4" name="Google Shape;41054;p46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5" name="Google Shape;41055;p46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6" name="Google Shape;41056;p46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7" name="Google Shape;41057;p46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8" name="Google Shape;41058;p46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9" name="Google Shape;41059;p46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60" name="Google Shape;41060;p46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61" name="Google Shape;41061;p46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62" name="Google Shape;41062;p46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63" name="Google Shape;41063;p46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64" name="Google Shape;41064;p46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65" name="Google Shape;41065;p46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66" name="Google Shape;41066;p46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67" name="Google Shape;41067;p46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1068" name="Google Shape;41068;p46"/>
          <p:cNvSpPr txBox="1">
            <a:spLocks noGrp="1"/>
          </p:cNvSpPr>
          <p:nvPr>
            <p:ph type="title" idx="3"/>
          </p:nvPr>
        </p:nvSpPr>
        <p:spPr>
          <a:xfrm>
            <a:off x="4577400" y="2117799"/>
            <a:ext cx="3037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1069" name="Google Shape;41069;p46"/>
          <p:cNvSpPr txBox="1">
            <a:spLocks noGrp="1"/>
          </p:cNvSpPr>
          <p:nvPr>
            <p:ph type="subTitle" idx="4"/>
          </p:nvPr>
        </p:nvSpPr>
        <p:spPr>
          <a:xfrm>
            <a:off x="4577400" y="2840004"/>
            <a:ext cx="3037200" cy="72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070" name="Google Shape;41070;p46"/>
          <p:cNvSpPr txBox="1">
            <a:spLocks noGrp="1"/>
          </p:cNvSpPr>
          <p:nvPr>
            <p:ph type="title" idx="5"/>
          </p:nvPr>
        </p:nvSpPr>
        <p:spPr>
          <a:xfrm>
            <a:off x="7754451" y="2117799"/>
            <a:ext cx="3037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1071" name="Google Shape;41071;p46"/>
          <p:cNvSpPr txBox="1">
            <a:spLocks noGrp="1"/>
          </p:cNvSpPr>
          <p:nvPr>
            <p:ph type="subTitle" idx="6"/>
          </p:nvPr>
        </p:nvSpPr>
        <p:spPr>
          <a:xfrm>
            <a:off x="7754451" y="2840004"/>
            <a:ext cx="3037200" cy="72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072" name="Google Shape;41072;p46"/>
          <p:cNvSpPr txBox="1">
            <a:spLocks noGrp="1"/>
          </p:cNvSpPr>
          <p:nvPr>
            <p:ph type="title" idx="7"/>
          </p:nvPr>
        </p:nvSpPr>
        <p:spPr>
          <a:xfrm>
            <a:off x="2988875" y="3935360"/>
            <a:ext cx="3037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1073" name="Google Shape;41073;p46"/>
          <p:cNvSpPr txBox="1">
            <a:spLocks noGrp="1"/>
          </p:cNvSpPr>
          <p:nvPr>
            <p:ph type="subTitle" idx="8"/>
          </p:nvPr>
        </p:nvSpPr>
        <p:spPr>
          <a:xfrm>
            <a:off x="2988875" y="4657565"/>
            <a:ext cx="3037200" cy="72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074" name="Google Shape;41074;p46"/>
          <p:cNvSpPr txBox="1">
            <a:spLocks noGrp="1"/>
          </p:cNvSpPr>
          <p:nvPr>
            <p:ph type="title" idx="9"/>
          </p:nvPr>
        </p:nvSpPr>
        <p:spPr>
          <a:xfrm>
            <a:off x="6165925" y="3935360"/>
            <a:ext cx="3037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1075" name="Google Shape;41075;p46"/>
          <p:cNvSpPr txBox="1">
            <a:spLocks noGrp="1"/>
          </p:cNvSpPr>
          <p:nvPr>
            <p:ph type="subTitle" idx="13"/>
          </p:nvPr>
        </p:nvSpPr>
        <p:spPr>
          <a:xfrm>
            <a:off x="6165925" y="4657565"/>
            <a:ext cx="3037200" cy="72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50090398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4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077" name="Google Shape;41077;p4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 flipH="1">
            <a:off x="2638800" y="-833399"/>
            <a:ext cx="9692937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41078" name="Google Shape;41078;p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 flipH="1">
            <a:off x="-434901" y="-833399"/>
            <a:ext cx="9692937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41079" name="Google Shape;41079;p47"/>
          <p:cNvSpPr txBox="1">
            <a:spLocks noGrp="1"/>
          </p:cNvSpPr>
          <p:nvPr>
            <p:ph type="title"/>
          </p:nvPr>
        </p:nvSpPr>
        <p:spPr>
          <a:xfrm>
            <a:off x="1163200" y="23962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1080" name="Google Shape;41080;p47"/>
          <p:cNvSpPr txBox="1">
            <a:spLocks noGrp="1"/>
          </p:cNvSpPr>
          <p:nvPr>
            <p:ph type="subTitle" idx="1"/>
          </p:nvPr>
        </p:nvSpPr>
        <p:spPr>
          <a:xfrm>
            <a:off x="1163200" y="3060560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081" name="Google Shape;41081;p47"/>
          <p:cNvSpPr txBox="1">
            <a:spLocks noGrp="1"/>
          </p:cNvSpPr>
          <p:nvPr>
            <p:ph type="title" idx="2"/>
          </p:nvPr>
        </p:nvSpPr>
        <p:spPr>
          <a:xfrm>
            <a:off x="4559025" y="23962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1082" name="Google Shape;41082;p47"/>
          <p:cNvSpPr txBox="1">
            <a:spLocks noGrp="1"/>
          </p:cNvSpPr>
          <p:nvPr>
            <p:ph type="subTitle" idx="3"/>
          </p:nvPr>
        </p:nvSpPr>
        <p:spPr>
          <a:xfrm>
            <a:off x="4559025" y="3060560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083" name="Google Shape;41083;p47"/>
          <p:cNvSpPr txBox="1">
            <a:spLocks noGrp="1"/>
          </p:cNvSpPr>
          <p:nvPr>
            <p:ph type="title" idx="4"/>
          </p:nvPr>
        </p:nvSpPr>
        <p:spPr>
          <a:xfrm>
            <a:off x="1163200" y="4728933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1084" name="Google Shape;41084;p47"/>
          <p:cNvSpPr txBox="1">
            <a:spLocks noGrp="1"/>
          </p:cNvSpPr>
          <p:nvPr>
            <p:ph type="subTitle" idx="5"/>
          </p:nvPr>
        </p:nvSpPr>
        <p:spPr>
          <a:xfrm>
            <a:off x="1163200" y="539329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085" name="Google Shape;41085;p47"/>
          <p:cNvSpPr txBox="1">
            <a:spLocks noGrp="1"/>
          </p:cNvSpPr>
          <p:nvPr>
            <p:ph type="title" idx="6"/>
          </p:nvPr>
        </p:nvSpPr>
        <p:spPr>
          <a:xfrm>
            <a:off x="4559025" y="4728933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1086" name="Google Shape;41086;p47"/>
          <p:cNvSpPr txBox="1">
            <a:spLocks noGrp="1"/>
          </p:cNvSpPr>
          <p:nvPr>
            <p:ph type="subTitle" idx="7"/>
          </p:nvPr>
        </p:nvSpPr>
        <p:spPr>
          <a:xfrm>
            <a:off x="4559025" y="539329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087" name="Google Shape;41087;p47"/>
          <p:cNvSpPr txBox="1">
            <a:spLocks noGrp="1"/>
          </p:cNvSpPr>
          <p:nvPr>
            <p:ph type="title" idx="8"/>
          </p:nvPr>
        </p:nvSpPr>
        <p:spPr>
          <a:xfrm>
            <a:off x="7954860" y="23962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1088" name="Google Shape;41088;p47"/>
          <p:cNvSpPr txBox="1">
            <a:spLocks noGrp="1"/>
          </p:cNvSpPr>
          <p:nvPr>
            <p:ph type="subTitle" idx="9"/>
          </p:nvPr>
        </p:nvSpPr>
        <p:spPr>
          <a:xfrm>
            <a:off x="7954860" y="3060560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089" name="Google Shape;41089;p47"/>
          <p:cNvSpPr txBox="1">
            <a:spLocks noGrp="1"/>
          </p:cNvSpPr>
          <p:nvPr>
            <p:ph type="title" idx="13"/>
          </p:nvPr>
        </p:nvSpPr>
        <p:spPr>
          <a:xfrm>
            <a:off x="7954860" y="4728933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1090" name="Google Shape;41090;p47"/>
          <p:cNvSpPr txBox="1">
            <a:spLocks noGrp="1"/>
          </p:cNvSpPr>
          <p:nvPr>
            <p:ph type="subTitle" idx="14"/>
          </p:nvPr>
        </p:nvSpPr>
        <p:spPr>
          <a:xfrm>
            <a:off x="7954860" y="539329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091" name="Google Shape;41091;p47"/>
          <p:cNvSpPr txBox="1">
            <a:spLocks noGrp="1"/>
          </p:cNvSpPr>
          <p:nvPr>
            <p:ph type="title" idx="15"/>
          </p:nvPr>
        </p:nvSpPr>
        <p:spPr>
          <a:xfrm>
            <a:off x="960033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41092" name="Google Shape;41092;p47"/>
          <p:cNvGrpSpPr/>
          <p:nvPr/>
        </p:nvGrpSpPr>
        <p:grpSpPr>
          <a:xfrm rot="-5400000" flipH="1">
            <a:off x="479154" y="185369"/>
            <a:ext cx="2120035" cy="2055831"/>
            <a:chOff x="4985925" y="2606900"/>
            <a:chExt cx="1108650" cy="1075075"/>
          </a:xfrm>
        </p:grpSpPr>
        <p:sp>
          <p:nvSpPr>
            <p:cNvPr id="41093" name="Google Shape;41093;p47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94" name="Google Shape;41094;p47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95" name="Google Shape;41095;p47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96" name="Google Shape;41096;p47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97" name="Google Shape;41097;p47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98" name="Google Shape;41098;p47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99" name="Google Shape;41099;p47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00" name="Google Shape;41100;p47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01" name="Google Shape;41101;p47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02" name="Google Shape;41102;p47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03" name="Google Shape;41103;p47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04" name="Google Shape;41104;p47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05" name="Google Shape;41105;p47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06" name="Google Shape;41106;p47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07" name="Google Shape;41107;p47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08" name="Google Shape;41108;p47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09" name="Google Shape;41109;p47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10" name="Google Shape;41110;p47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11" name="Google Shape;41111;p47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12" name="Google Shape;41112;p47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13" name="Google Shape;41113;p47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14" name="Google Shape;41114;p47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15" name="Google Shape;41115;p47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16" name="Google Shape;41116;p47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17" name="Google Shape;41117;p47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18" name="Google Shape;41118;p47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19" name="Google Shape;41119;p47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20" name="Google Shape;41120;p47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21" name="Google Shape;41121;p47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22" name="Google Shape;41122;p47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23" name="Google Shape;41123;p47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24" name="Google Shape;41124;p47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25" name="Google Shape;41125;p47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26" name="Google Shape;41126;p47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27" name="Google Shape;41127;p47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28" name="Google Shape;41128;p47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29" name="Google Shape;41129;p47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30" name="Google Shape;41130;p47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31" name="Google Shape;41131;p47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32" name="Google Shape;41132;p47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33" name="Google Shape;41133;p47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34" name="Google Shape;41134;p47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35" name="Google Shape;41135;p47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36" name="Google Shape;41136;p47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37" name="Google Shape;41137;p47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38" name="Google Shape;41138;p47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39" name="Google Shape;41139;p47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40" name="Google Shape;41140;p47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41" name="Google Shape;41141;p47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42" name="Google Shape;41142;p47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43" name="Google Shape;41143;p47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44" name="Google Shape;41144;p47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45" name="Google Shape;41145;p47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46" name="Google Shape;41146;p47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47" name="Google Shape;41147;p47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48" name="Google Shape;41148;p47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49" name="Google Shape;41149;p47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50" name="Google Shape;41150;p47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51" name="Google Shape;41151;p47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52" name="Google Shape;41152;p47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53" name="Google Shape;41153;p47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54" name="Google Shape;41154;p47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55" name="Google Shape;41155;p47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56" name="Google Shape;41156;p47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57" name="Google Shape;41157;p47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58" name="Google Shape;41158;p47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59" name="Google Shape;41159;p47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60" name="Google Shape;41160;p47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61" name="Google Shape;41161;p47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62" name="Google Shape;41162;p47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63" name="Google Shape;41163;p47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64" name="Google Shape;41164;p47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65" name="Google Shape;41165;p47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66" name="Google Shape;41166;p47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67" name="Google Shape;41167;p47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68" name="Google Shape;41168;p47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69" name="Google Shape;41169;p47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70" name="Google Shape;41170;p47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71" name="Google Shape;41171;p47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72" name="Google Shape;41172;p47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73" name="Google Shape;41173;p47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74" name="Google Shape;41174;p47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75" name="Google Shape;41175;p47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76" name="Google Shape;41176;p47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77" name="Google Shape;41177;p47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78" name="Google Shape;41178;p47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79" name="Google Shape;41179;p47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80" name="Google Shape;41180;p47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81" name="Google Shape;41181;p47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82" name="Google Shape;41182;p47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83" name="Google Shape;41183;p47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84" name="Google Shape;41184;p47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85" name="Google Shape;41185;p47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86" name="Google Shape;41186;p47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87" name="Google Shape;41187;p47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88" name="Google Shape;41188;p47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89" name="Google Shape;41189;p47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90" name="Google Shape;41190;p47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91" name="Google Shape;41191;p47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92" name="Google Shape;41192;p47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93" name="Google Shape;41193;p47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94" name="Google Shape;41194;p47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95" name="Google Shape;41195;p47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96" name="Google Shape;41196;p47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97" name="Google Shape;41197;p47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98" name="Google Shape;41198;p47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99" name="Google Shape;41199;p47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00" name="Google Shape;41200;p47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01" name="Google Shape;41201;p47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02" name="Google Shape;41202;p47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03" name="Google Shape;41203;p47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04" name="Google Shape;41204;p47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05" name="Google Shape;41205;p47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06" name="Google Shape;41206;p47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07" name="Google Shape;41207;p47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08" name="Google Shape;41208;p47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09" name="Google Shape;41209;p47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10" name="Google Shape;41210;p47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11" name="Google Shape;41211;p47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12" name="Google Shape;41212;p47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13" name="Google Shape;41213;p47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14" name="Google Shape;41214;p47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15" name="Google Shape;41215;p47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16" name="Google Shape;41216;p47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17" name="Google Shape;41217;p47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18" name="Google Shape;41218;p47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19" name="Google Shape;41219;p47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20" name="Google Shape;41220;p47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21" name="Google Shape;41221;p47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22" name="Google Shape;41222;p47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23" name="Google Shape;41223;p47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24" name="Google Shape;41224;p47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25" name="Google Shape;41225;p47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26" name="Google Shape;41226;p47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27" name="Google Shape;41227;p47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28" name="Google Shape;41228;p47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29" name="Google Shape;41229;p47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30" name="Google Shape;41230;p47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31" name="Google Shape;41231;p47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32" name="Google Shape;41232;p47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33" name="Google Shape;41233;p47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34" name="Google Shape;41234;p47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35" name="Google Shape;41235;p47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36" name="Google Shape;41236;p47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37" name="Google Shape;41237;p47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38" name="Google Shape;41238;p47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39" name="Google Shape;41239;p47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40" name="Google Shape;41240;p47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41" name="Google Shape;41241;p47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42" name="Google Shape;41242;p47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43" name="Google Shape;41243;p47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44" name="Google Shape;41244;p47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45" name="Google Shape;41245;p47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46" name="Google Shape;41246;p47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47" name="Google Shape;41247;p47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48" name="Google Shape;41248;p47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49" name="Google Shape;41249;p47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50" name="Google Shape;41250;p47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51" name="Google Shape;41251;p47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52" name="Google Shape;41252;p47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53" name="Google Shape;41253;p47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54" name="Google Shape;41254;p47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55" name="Google Shape;41255;p47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56" name="Google Shape;41256;p47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57" name="Google Shape;41257;p47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58" name="Google Shape;41258;p47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59" name="Google Shape;41259;p47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60" name="Google Shape;41260;p47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61" name="Google Shape;41261;p47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62" name="Google Shape;41262;p47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63" name="Google Shape;41263;p47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64" name="Google Shape;41264;p47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65" name="Google Shape;41265;p47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66" name="Google Shape;41266;p47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67" name="Google Shape;41267;p47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68" name="Google Shape;41268;p47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69" name="Google Shape;41269;p47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70" name="Google Shape;41270;p47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71" name="Google Shape;41271;p47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72" name="Google Shape;41272;p47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73" name="Google Shape;41273;p47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74" name="Google Shape;41274;p47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75" name="Google Shape;41275;p47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76" name="Google Shape;41276;p47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77" name="Google Shape;41277;p47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78" name="Google Shape;41278;p47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79" name="Google Shape;41279;p47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80" name="Google Shape;41280;p47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81" name="Google Shape;41281;p47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82" name="Google Shape;41282;p47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83" name="Google Shape;41283;p47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84" name="Google Shape;41284;p47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85" name="Google Shape;41285;p47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86" name="Google Shape;41286;p47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87" name="Google Shape;41287;p47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88" name="Google Shape;41288;p47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89" name="Google Shape;41289;p47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90" name="Google Shape;41290;p47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91" name="Google Shape;41291;p47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92" name="Google Shape;41292;p47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93" name="Google Shape;41293;p47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94" name="Google Shape;41294;p47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95" name="Google Shape;41295;p47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96" name="Google Shape;41296;p47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97" name="Google Shape;41297;p47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98" name="Google Shape;41298;p47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99" name="Google Shape;41299;p47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1300" name="Google Shape;41300;p47"/>
          <p:cNvGrpSpPr/>
          <p:nvPr/>
        </p:nvGrpSpPr>
        <p:grpSpPr>
          <a:xfrm rot="4525129">
            <a:off x="-1142012" y="1840542"/>
            <a:ext cx="2957797" cy="2884372"/>
            <a:chOff x="6472300" y="2976775"/>
            <a:chExt cx="683900" cy="743200"/>
          </a:xfrm>
        </p:grpSpPr>
        <p:sp>
          <p:nvSpPr>
            <p:cNvPr id="41301" name="Google Shape;41301;p47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02" name="Google Shape;41302;p47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03" name="Google Shape;41303;p47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04" name="Google Shape;41304;p47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05" name="Google Shape;41305;p47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06" name="Google Shape;41306;p47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07" name="Google Shape;41307;p47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08" name="Google Shape;41308;p47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09" name="Google Shape;41309;p47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10" name="Google Shape;41310;p47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11" name="Google Shape;41311;p47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12" name="Google Shape;41312;p47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13" name="Google Shape;41313;p47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14" name="Google Shape;41314;p47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15" name="Google Shape;41315;p47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16" name="Google Shape;41316;p47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17" name="Google Shape;41317;p47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18" name="Google Shape;41318;p47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19" name="Google Shape;41319;p47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20" name="Google Shape;41320;p47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21" name="Google Shape;41321;p47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22" name="Google Shape;41322;p47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23" name="Google Shape;41323;p47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24" name="Google Shape;41324;p47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25" name="Google Shape;41325;p47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26" name="Google Shape;41326;p47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27" name="Google Shape;41327;p47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28" name="Google Shape;41328;p47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29" name="Google Shape;41329;p47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30" name="Google Shape;41330;p47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31" name="Google Shape;41331;p47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32" name="Google Shape;41332;p47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33" name="Google Shape;41333;p47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34" name="Google Shape;41334;p47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35" name="Google Shape;41335;p47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36" name="Google Shape;41336;p47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37" name="Google Shape;41337;p47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38" name="Google Shape;41338;p47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39" name="Google Shape;41339;p47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40" name="Google Shape;41340;p47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41" name="Google Shape;41341;p47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42" name="Google Shape;41342;p47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43" name="Google Shape;41343;p47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44" name="Google Shape;41344;p47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45" name="Google Shape;41345;p47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46" name="Google Shape;41346;p47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47" name="Google Shape;41347;p47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48" name="Google Shape;41348;p47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49" name="Google Shape;41349;p47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50" name="Google Shape;41350;p47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51" name="Google Shape;41351;p47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52" name="Google Shape;41352;p47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53" name="Google Shape;41353;p47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54" name="Google Shape;41354;p47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55" name="Google Shape;41355;p47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56" name="Google Shape;41356;p47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57" name="Google Shape;41357;p47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58" name="Google Shape;41358;p47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59" name="Google Shape;41359;p47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60" name="Google Shape;41360;p47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61" name="Google Shape;41361;p47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62" name="Google Shape;41362;p47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63" name="Google Shape;41363;p47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64" name="Google Shape;41364;p47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65" name="Google Shape;41365;p47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66" name="Google Shape;41366;p47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67" name="Google Shape;41367;p47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68" name="Google Shape;41368;p47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69" name="Google Shape;41369;p47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70" name="Google Shape;41370;p47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71" name="Google Shape;41371;p47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72" name="Google Shape;41372;p47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73" name="Google Shape;41373;p47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74" name="Google Shape;41374;p47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75" name="Google Shape;41375;p47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76" name="Google Shape;41376;p47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77" name="Google Shape;41377;p47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78" name="Google Shape;41378;p47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79" name="Google Shape;41379;p47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80" name="Google Shape;41380;p47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81" name="Google Shape;41381;p47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82" name="Google Shape;41382;p47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83" name="Google Shape;41383;p47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84" name="Google Shape;41384;p47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85" name="Google Shape;41385;p47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86" name="Google Shape;41386;p47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87" name="Google Shape;41387;p47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88" name="Google Shape;41388;p47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89" name="Google Shape;41389;p47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90" name="Google Shape;41390;p47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91" name="Google Shape;41391;p47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92" name="Google Shape;41392;p47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93" name="Google Shape;41393;p47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94" name="Google Shape;41394;p47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95" name="Google Shape;41395;p47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96" name="Google Shape;41396;p47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97" name="Google Shape;41397;p47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98" name="Google Shape;41398;p47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99" name="Google Shape;41399;p47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00" name="Google Shape;41400;p47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01" name="Google Shape;41401;p47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02" name="Google Shape;41402;p47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03" name="Google Shape;41403;p47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04" name="Google Shape;41404;p47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05" name="Google Shape;41405;p47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06" name="Google Shape;41406;p47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07" name="Google Shape;41407;p47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08" name="Google Shape;41408;p47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09" name="Google Shape;41409;p47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10" name="Google Shape;41410;p47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11" name="Google Shape;41411;p47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12" name="Google Shape;41412;p47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13" name="Google Shape;41413;p47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14" name="Google Shape;41414;p47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15" name="Google Shape;41415;p47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16" name="Google Shape;41416;p47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17" name="Google Shape;41417;p47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18" name="Google Shape;41418;p47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19" name="Google Shape;41419;p47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20" name="Google Shape;41420;p47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21" name="Google Shape;41421;p47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22" name="Google Shape;41422;p47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23" name="Google Shape;41423;p47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24" name="Google Shape;41424;p47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25" name="Google Shape;41425;p47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26" name="Google Shape;41426;p47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27" name="Google Shape;41427;p47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28" name="Google Shape;41428;p47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29" name="Google Shape;41429;p47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30" name="Google Shape;41430;p47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31" name="Google Shape;41431;p47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32" name="Google Shape;41432;p47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33" name="Google Shape;41433;p47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34" name="Google Shape;41434;p47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35" name="Google Shape;41435;p47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36" name="Google Shape;41436;p47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37" name="Google Shape;41437;p47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38" name="Google Shape;41438;p47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39" name="Google Shape;41439;p47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0" name="Google Shape;41440;p47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1" name="Google Shape;41441;p47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2" name="Google Shape;41442;p47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3" name="Google Shape;41443;p47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4" name="Google Shape;41444;p47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5" name="Google Shape;41445;p47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6" name="Google Shape;41446;p47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7" name="Google Shape;41447;p47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8" name="Google Shape;41448;p47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9" name="Google Shape;41449;p47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0" name="Google Shape;41450;p47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1" name="Google Shape;41451;p47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2" name="Google Shape;41452;p47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3" name="Google Shape;41453;p47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4" name="Google Shape;41454;p47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5" name="Google Shape;41455;p47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6" name="Google Shape;41456;p47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7" name="Google Shape;41457;p47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8" name="Google Shape;41458;p47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9" name="Google Shape;41459;p47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0" name="Google Shape;41460;p47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1" name="Google Shape;41461;p47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2" name="Google Shape;41462;p47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3" name="Google Shape;41463;p47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4" name="Google Shape;41464;p47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5" name="Google Shape;41465;p47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6" name="Google Shape;41466;p47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7" name="Google Shape;41467;p47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8" name="Google Shape;41468;p47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9" name="Google Shape;41469;p47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0" name="Google Shape;41470;p47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1" name="Google Shape;41471;p47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2" name="Google Shape;41472;p47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3" name="Google Shape;41473;p47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4" name="Google Shape;41474;p47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5" name="Google Shape;41475;p47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6" name="Google Shape;41476;p47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7" name="Google Shape;41477;p47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8" name="Google Shape;41478;p47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9" name="Google Shape;41479;p47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80" name="Google Shape;41480;p47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81" name="Google Shape;41481;p47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82" name="Google Shape;41482;p47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83" name="Google Shape;41483;p47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84" name="Google Shape;41484;p47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85" name="Google Shape;41485;p47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86" name="Google Shape;41486;p47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87" name="Google Shape;41487;p47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88" name="Google Shape;41488;p47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89" name="Google Shape;41489;p47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90" name="Google Shape;41490;p47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91" name="Google Shape;41491;p47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92" name="Google Shape;41492;p47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93" name="Google Shape;41493;p47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94" name="Google Shape;41494;p47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95" name="Google Shape;41495;p47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96" name="Google Shape;41496;p47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97" name="Google Shape;41497;p47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98" name="Google Shape;41498;p47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99" name="Google Shape;41499;p47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00" name="Google Shape;41500;p47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01" name="Google Shape;41501;p47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02" name="Google Shape;41502;p47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03" name="Google Shape;41503;p47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04" name="Google Shape;41504;p47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05" name="Google Shape;41505;p47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06" name="Google Shape;41506;p47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07" name="Google Shape;41507;p47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08" name="Google Shape;41508;p47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09" name="Google Shape;41509;p47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10" name="Google Shape;41510;p47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11" name="Google Shape;41511;p47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12" name="Google Shape;41512;p47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13" name="Google Shape;41513;p47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14" name="Google Shape;41514;p47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15" name="Google Shape;41515;p47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16" name="Google Shape;41516;p47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17" name="Google Shape;41517;p47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18" name="Google Shape;41518;p47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19" name="Google Shape;41519;p47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20" name="Google Shape;41520;p47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21" name="Google Shape;41521;p47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22" name="Google Shape;41522;p47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23" name="Google Shape;41523;p47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24" name="Google Shape;41524;p47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25" name="Google Shape;41525;p47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26" name="Google Shape;41526;p47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27" name="Google Shape;41527;p47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28" name="Google Shape;41528;p47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1529" name="Google Shape;41529;p47"/>
          <p:cNvGrpSpPr/>
          <p:nvPr/>
        </p:nvGrpSpPr>
        <p:grpSpPr>
          <a:xfrm>
            <a:off x="11351521" y="2143137"/>
            <a:ext cx="2384871" cy="2422216"/>
            <a:chOff x="5036075" y="2606900"/>
            <a:chExt cx="1058500" cy="1075075"/>
          </a:xfrm>
        </p:grpSpPr>
        <p:sp>
          <p:nvSpPr>
            <p:cNvPr id="41530" name="Google Shape;41530;p47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31" name="Google Shape;41531;p47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32" name="Google Shape;41532;p47"/>
            <p:cNvSpPr/>
            <p:nvPr/>
          </p:nvSpPr>
          <p:spPr>
            <a:xfrm>
              <a:off x="57525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33" name="Google Shape;41533;p47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34" name="Google Shape;41534;p47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35" name="Google Shape;41535;p47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36" name="Google Shape;41536;p47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37" name="Google Shape;41537;p47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38" name="Google Shape;41538;p47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39" name="Google Shape;41539;p47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40" name="Google Shape;41540;p47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41" name="Google Shape;41541;p47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42" name="Google Shape;41542;p47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43" name="Google Shape;41543;p47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44" name="Google Shape;41544;p47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45" name="Google Shape;41545;p47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46" name="Google Shape;41546;p47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47" name="Google Shape;41547;p47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48" name="Google Shape;41548;p47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49" name="Google Shape;41549;p47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50" name="Google Shape;41550;p47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51" name="Google Shape;41551;p47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52" name="Google Shape;41552;p47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53" name="Google Shape;41553;p47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54" name="Google Shape;41554;p47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55" name="Google Shape;41555;p47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56" name="Google Shape;41556;p47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57" name="Google Shape;41557;p47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58" name="Google Shape;41558;p47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59" name="Google Shape;41559;p47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60" name="Google Shape;41560;p47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61" name="Google Shape;41561;p47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62" name="Google Shape;41562;p47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63" name="Google Shape;41563;p47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64" name="Google Shape;41564;p47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65" name="Google Shape;41565;p47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66" name="Google Shape;41566;p47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67" name="Google Shape;41567;p47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68" name="Google Shape;41568;p47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69" name="Google Shape;41569;p47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70" name="Google Shape;41570;p47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71" name="Google Shape;41571;p47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72" name="Google Shape;41572;p47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73" name="Google Shape;41573;p47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74" name="Google Shape;41574;p47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75" name="Google Shape;41575;p47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76" name="Google Shape;41576;p47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77" name="Google Shape;41577;p47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78" name="Google Shape;41578;p47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79" name="Google Shape;41579;p47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80" name="Google Shape;41580;p47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81" name="Google Shape;41581;p47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82" name="Google Shape;41582;p47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83" name="Google Shape;41583;p47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84" name="Google Shape;41584;p47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85" name="Google Shape;41585;p47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86" name="Google Shape;41586;p47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87" name="Google Shape;41587;p47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88" name="Google Shape;41588;p47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89" name="Google Shape;41589;p47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90" name="Google Shape;41590;p47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91" name="Google Shape;41591;p47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92" name="Google Shape;41592;p47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93" name="Google Shape;41593;p47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94" name="Google Shape;41594;p47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95" name="Google Shape;41595;p47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96" name="Google Shape;41596;p47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97" name="Google Shape;41597;p47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98" name="Google Shape;41598;p47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99" name="Google Shape;41599;p47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00" name="Google Shape;41600;p47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01" name="Google Shape;41601;p47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02" name="Google Shape;41602;p47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03" name="Google Shape;41603;p47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04" name="Google Shape;41604;p47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05" name="Google Shape;41605;p47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06" name="Google Shape;41606;p47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07" name="Google Shape;41607;p47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08" name="Google Shape;41608;p47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09" name="Google Shape;41609;p47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10" name="Google Shape;41610;p47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11" name="Google Shape;41611;p47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12" name="Google Shape;41612;p47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13" name="Google Shape;41613;p47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14" name="Google Shape;41614;p47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15" name="Google Shape;41615;p47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16" name="Google Shape;41616;p47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17" name="Google Shape;41617;p47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18" name="Google Shape;41618;p47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19" name="Google Shape;41619;p47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20" name="Google Shape;41620;p47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21" name="Google Shape;41621;p47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22" name="Google Shape;41622;p47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23" name="Google Shape;41623;p47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24" name="Google Shape;41624;p47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25" name="Google Shape;41625;p47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26" name="Google Shape;41626;p47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27" name="Google Shape;41627;p47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28" name="Google Shape;41628;p47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29" name="Google Shape;41629;p47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30" name="Google Shape;41630;p47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31" name="Google Shape;41631;p47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32" name="Google Shape;41632;p47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33" name="Google Shape;41633;p47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34" name="Google Shape;41634;p47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35" name="Google Shape;41635;p47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36" name="Google Shape;41636;p47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37" name="Google Shape;41637;p47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38" name="Google Shape;41638;p47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39" name="Google Shape;41639;p47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40" name="Google Shape;41640;p47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41" name="Google Shape;41641;p47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42" name="Google Shape;41642;p47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43" name="Google Shape;41643;p47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44" name="Google Shape;41644;p47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45" name="Google Shape;41645;p47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46" name="Google Shape;41646;p47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47" name="Google Shape;41647;p47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48" name="Google Shape;41648;p47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49" name="Google Shape;41649;p47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50" name="Google Shape;41650;p47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51" name="Google Shape;41651;p47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52" name="Google Shape;41652;p47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53" name="Google Shape;41653;p47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54" name="Google Shape;41654;p47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55" name="Google Shape;41655;p47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56" name="Google Shape;41656;p47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57" name="Google Shape;41657;p47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58" name="Google Shape;41658;p47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59" name="Google Shape;41659;p47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60" name="Google Shape;41660;p47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61" name="Google Shape;41661;p47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62" name="Google Shape;41662;p47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63" name="Google Shape;41663;p47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64" name="Google Shape;41664;p47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65" name="Google Shape;41665;p47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66" name="Google Shape;41666;p47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67" name="Google Shape;41667;p47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68" name="Google Shape;41668;p47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69" name="Google Shape;41669;p47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70" name="Google Shape;41670;p47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71" name="Google Shape;41671;p47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72" name="Google Shape;41672;p47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73" name="Google Shape;41673;p47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74" name="Google Shape;41674;p47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75" name="Google Shape;41675;p47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76" name="Google Shape;41676;p47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77" name="Google Shape;41677;p47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78" name="Google Shape;41678;p47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79" name="Google Shape;41679;p47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80" name="Google Shape;41680;p47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81" name="Google Shape;41681;p47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82" name="Google Shape;41682;p47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83" name="Google Shape;41683;p47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84" name="Google Shape;41684;p47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85" name="Google Shape;41685;p47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86" name="Google Shape;41686;p47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87" name="Google Shape;41687;p47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88" name="Google Shape;41688;p47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89" name="Google Shape;41689;p47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90" name="Google Shape;41690;p47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91" name="Google Shape;41691;p47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92" name="Google Shape;41692;p47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93" name="Google Shape;41693;p47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94" name="Google Shape;41694;p47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95" name="Google Shape;41695;p47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96" name="Google Shape;41696;p47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97" name="Google Shape;41697;p47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98" name="Google Shape;41698;p47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99" name="Google Shape;41699;p47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00" name="Google Shape;41700;p47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01" name="Google Shape;41701;p47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02" name="Google Shape;41702;p47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03" name="Google Shape;41703;p47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04" name="Google Shape;41704;p47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05" name="Google Shape;41705;p47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06" name="Google Shape;41706;p47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07" name="Google Shape;41707;p47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08" name="Google Shape;41708;p47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09" name="Google Shape;41709;p47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10" name="Google Shape;41710;p47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11" name="Google Shape;41711;p47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12" name="Google Shape;41712;p47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13" name="Google Shape;41713;p47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14" name="Google Shape;41714;p47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15" name="Google Shape;41715;p47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16" name="Google Shape;41716;p47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17" name="Google Shape;41717;p47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18" name="Google Shape;41718;p47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19" name="Google Shape;41719;p47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20" name="Google Shape;41720;p47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21" name="Google Shape;41721;p47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22" name="Google Shape;41722;p47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23" name="Google Shape;41723;p47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24" name="Google Shape;41724;p47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25" name="Google Shape;41725;p47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26" name="Google Shape;41726;p47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27" name="Google Shape;41727;p47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28" name="Google Shape;41728;p47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29" name="Google Shape;41729;p47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30" name="Google Shape;41730;p47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31" name="Google Shape;41731;p47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32" name="Google Shape;41732;p47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33" name="Google Shape;41733;p47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34" name="Google Shape;41734;p47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35" name="Google Shape;41735;p47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36" name="Google Shape;41736;p47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1737" name="Google Shape;41737;p47"/>
          <p:cNvGrpSpPr/>
          <p:nvPr/>
        </p:nvGrpSpPr>
        <p:grpSpPr>
          <a:xfrm rot="-5400000" flipH="1">
            <a:off x="10867755" y="4051169"/>
            <a:ext cx="2120035" cy="2055831"/>
            <a:chOff x="4985925" y="2606900"/>
            <a:chExt cx="1108650" cy="1075075"/>
          </a:xfrm>
        </p:grpSpPr>
        <p:sp>
          <p:nvSpPr>
            <p:cNvPr id="41738" name="Google Shape;41738;p47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39" name="Google Shape;41739;p47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40" name="Google Shape;41740;p47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41" name="Google Shape;41741;p47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42" name="Google Shape;41742;p47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43" name="Google Shape;41743;p47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44" name="Google Shape;41744;p47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45" name="Google Shape;41745;p47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46" name="Google Shape;41746;p47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47" name="Google Shape;41747;p47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48" name="Google Shape;41748;p47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49" name="Google Shape;41749;p47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50" name="Google Shape;41750;p47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51" name="Google Shape;41751;p47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52" name="Google Shape;41752;p47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53" name="Google Shape;41753;p47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54" name="Google Shape;41754;p47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55" name="Google Shape;41755;p47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56" name="Google Shape;41756;p47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57" name="Google Shape;41757;p47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58" name="Google Shape;41758;p47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59" name="Google Shape;41759;p47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60" name="Google Shape;41760;p47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61" name="Google Shape;41761;p47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62" name="Google Shape;41762;p47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63" name="Google Shape;41763;p47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64" name="Google Shape;41764;p47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65" name="Google Shape;41765;p47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66" name="Google Shape;41766;p47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67" name="Google Shape;41767;p47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68" name="Google Shape;41768;p47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69" name="Google Shape;41769;p47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70" name="Google Shape;41770;p47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71" name="Google Shape;41771;p47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72" name="Google Shape;41772;p47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73" name="Google Shape;41773;p47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74" name="Google Shape;41774;p47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75" name="Google Shape;41775;p47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76" name="Google Shape;41776;p47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77" name="Google Shape;41777;p47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78" name="Google Shape;41778;p47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79" name="Google Shape;41779;p47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80" name="Google Shape;41780;p47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81" name="Google Shape;41781;p47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82" name="Google Shape;41782;p47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83" name="Google Shape;41783;p47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84" name="Google Shape;41784;p47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85" name="Google Shape;41785;p47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86" name="Google Shape;41786;p47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87" name="Google Shape;41787;p47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88" name="Google Shape;41788;p47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89" name="Google Shape;41789;p47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90" name="Google Shape;41790;p47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91" name="Google Shape;41791;p47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92" name="Google Shape;41792;p47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93" name="Google Shape;41793;p47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94" name="Google Shape;41794;p47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95" name="Google Shape;41795;p47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96" name="Google Shape;41796;p47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97" name="Google Shape;41797;p47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98" name="Google Shape;41798;p47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99" name="Google Shape;41799;p47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00" name="Google Shape;41800;p47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01" name="Google Shape;41801;p47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02" name="Google Shape;41802;p47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03" name="Google Shape;41803;p47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04" name="Google Shape;41804;p47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05" name="Google Shape;41805;p47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06" name="Google Shape;41806;p47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07" name="Google Shape;41807;p47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08" name="Google Shape;41808;p47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09" name="Google Shape;41809;p47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10" name="Google Shape;41810;p47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11" name="Google Shape;41811;p47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12" name="Google Shape;41812;p47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13" name="Google Shape;41813;p47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14" name="Google Shape;41814;p47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15" name="Google Shape;41815;p47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16" name="Google Shape;41816;p47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17" name="Google Shape;41817;p47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18" name="Google Shape;41818;p47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19" name="Google Shape;41819;p47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20" name="Google Shape;41820;p47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21" name="Google Shape;41821;p47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22" name="Google Shape;41822;p47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23" name="Google Shape;41823;p47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24" name="Google Shape;41824;p47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25" name="Google Shape;41825;p47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26" name="Google Shape;41826;p47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27" name="Google Shape;41827;p47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28" name="Google Shape;41828;p47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29" name="Google Shape;41829;p47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30" name="Google Shape;41830;p47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31" name="Google Shape;41831;p47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32" name="Google Shape;41832;p47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33" name="Google Shape;41833;p47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34" name="Google Shape;41834;p47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35" name="Google Shape;41835;p47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36" name="Google Shape;41836;p47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37" name="Google Shape;41837;p47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38" name="Google Shape;41838;p47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39" name="Google Shape;41839;p47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40" name="Google Shape;41840;p47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41" name="Google Shape;41841;p47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42" name="Google Shape;41842;p47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43" name="Google Shape;41843;p47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44" name="Google Shape;41844;p47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45" name="Google Shape;41845;p47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46" name="Google Shape;41846;p47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47" name="Google Shape;41847;p47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48" name="Google Shape;41848;p47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49" name="Google Shape;41849;p47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50" name="Google Shape;41850;p47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51" name="Google Shape;41851;p47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52" name="Google Shape;41852;p47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53" name="Google Shape;41853;p47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54" name="Google Shape;41854;p47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55" name="Google Shape;41855;p47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56" name="Google Shape;41856;p47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57" name="Google Shape;41857;p47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58" name="Google Shape;41858;p47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59" name="Google Shape;41859;p47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60" name="Google Shape;41860;p47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61" name="Google Shape;41861;p47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62" name="Google Shape;41862;p47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63" name="Google Shape;41863;p47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64" name="Google Shape;41864;p47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65" name="Google Shape;41865;p47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66" name="Google Shape;41866;p47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67" name="Google Shape;41867;p47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68" name="Google Shape;41868;p47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69" name="Google Shape;41869;p47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70" name="Google Shape;41870;p47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71" name="Google Shape;41871;p47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72" name="Google Shape;41872;p47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73" name="Google Shape;41873;p47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74" name="Google Shape;41874;p47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75" name="Google Shape;41875;p47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76" name="Google Shape;41876;p47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77" name="Google Shape;41877;p47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78" name="Google Shape;41878;p47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79" name="Google Shape;41879;p47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80" name="Google Shape;41880;p47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81" name="Google Shape;41881;p47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82" name="Google Shape;41882;p47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83" name="Google Shape;41883;p47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84" name="Google Shape;41884;p47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85" name="Google Shape;41885;p47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86" name="Google Shape;41886;p47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87" name="Google Shape;41887;p47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88" name="Google Shape;41888;p47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89" name="Google Shape;41889;p47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90" name="Google Shape;41890;p47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91" name="Google Shape;41891;p47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92" name="Google Shape;41892;p47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93" name="Google Shape;41893;p47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94" name="Google Shape;41894;p47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95" name="Google Shape;41895;p47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96" name="Google Shape;41896;p47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97" name="Google Shape;41897;p47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98" name="Google Shape;41898;p47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99" name="Google Shape;41899;p47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00" name="Google Shape;41900;p47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01" name="Google Shape;41901;p47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02" name="Google Shape;41902;p47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03" name="Google Shape;41903;p47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04" name="Google Shape;41904;p47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05" name="Google Shape;41905;p47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06" name="Google Shape;41906;p47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07" name="Google Shape;41907;p47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08" name="Google Shape;41908;p47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09" name="Google Shape;41909;p47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10" name="Google Shape;41910;p47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11" name="Google Shape;41911;p47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12" name="Google Shape;41912;p47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13" name="Google Shape;41913;p47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14" name="Google Shape;41914;p47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15" name="Google Shape;41915;p47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16" name="Google Shape;41916;p47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17" name="Google Shape;41917;p47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18" name="Google Shape;41918;p47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19" name="Google Shape;41919;p47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20" name="Google Shape;41920;p47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21" name="Google Shape;41921;p47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22" name="Google Shape;41922;p47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23" name="Google Shape;41923;p47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24" name="Google Shape;41924;p47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25" name="Google Shape;41925;p47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26" name="Google Shape;41926;p47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27" name="Google Shape;41927;p47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28" name="Google Shape;41928;p47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29" name="Google Shape;41929;p47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30" name="Google Shape;41930;p47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31" name="Google Shape;41931;p47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32" name="Google Shape;41932;p47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33" name="Google Shape;41933;p47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34" name="Google Shape;41934;p47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35" name="Google Shape;41935;p47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36" name="Google Shape;41936;p47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37" name="Google Shape;41937;p47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38" name="Google Shape;41938;p47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39" name="Google Shape;41939;p47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40" name="Google Shape;41940;p47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41" name="Google Shape;41941;p47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42" name="Google Shape;41942;p47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43" name="Google Shape;41943;p47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44" name="Google Shape;41944;p47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1945" name="Google Shape;41945;p47"/>
          <p:cNvGrpSpPr/>
          <p:nvPr/>
        </p:nvGrpSpPr>
        <p:grpSpPr>
          <a:xfrm rot="-5400000" flipH="1">
            <a:off x="9207735" y="-62651"/>
            <a:ext cx="1898156" cy="1840672"/>
            <a:chOff x="4985925" y="2606900"/>
            <a:chExt cx="1108650" cy="1075075"/>
          </a:xfrm>
        </p:grpSpPr>
        <p:sp>
          <p:nvSpPr>
            <p:cNvPr id="41946" name="Google Shape;41946;p47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47" name="Google Shape;41947;p47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48" name="Google Shape;41948;p47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49" name="Google Shape;41949;p47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50" name="Google Shape;41950;p47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51" name="Google Shape;41951;p47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52" name="Google Shape;41952;p47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53" name="Google Shape;41953;p47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54" name="Google Shape;41954;p47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55" name="Google Shape;41955;p47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56" name="Google Shape;41956;p47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57" name="Google Shape;41957;p47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58" name="Google Shape;41958;p47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59" name="Google Shape;41959;p47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60" name="Google Shape;41960;p47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61" name="Google Shape;41961;p47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62" name="Google Shape;41962;p47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63" name="Google Shape;41963;p47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64" name="Google Shape;41964;p47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65" name="Google Shape;41965;p47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66" name="Google Shape;41966;p47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67" name="Google Shape;41967;p47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68" name="Google Shape;41968;p47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69" name="Google Shape;41969;p47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70" name="Google Shape;41970;p47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71" name="Google Shape;41971;p47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72" name="Google Shape;41972;p47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73" name="Google Shape;41973;p47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74" name="Google Shape;41974;p47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75" name="Google Shape;41975;p47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76" name="Google Shape;41976;p47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77" name="Google Shape;41977;p47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78" name="Google Shape;41978;p47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79" name="Google Shape;41979;p47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80" name="Google Shape;41980;p47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81" name="Google Shape;41981;p47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82" name="Google Shape;41982;p47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83" name="Google Shape;41983;p47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84" name="Google Shape;41984;p47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85" name="Google Shape;41985;p47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86" name="Google Shape;41986;p47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87" name="Google Shape;41987;p47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88" name="Google Shape;41988;p47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89" name="Google Shape;41989;p47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90" name="Google Shape;41990;p47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91" name="Google Shape;41991;p47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92" name="Google Shape;41992;p47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93" name="Google Shape;41993;p47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94" name="Google Shape;41994;p47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95" name="Google Shape;41995;p47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96" name="Google Shape;41996;p47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97" name="Google Shape;41997;p47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98" name="Google Shape;41998;p47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99" name="Google Shape;41999;p47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00" name="Google Shape;42000;p47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01" name="Google Shape;42001;p47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02" name="Google Shape;42002;p47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03" name="Google Shape;42003;p47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04" name="Google Shape;42004;p47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05" name="Google Shape;42005;p47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06" name="Google Shape;42006;p47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07" name="Google Shape;42007;p47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08" name="Google Shape;42008;p47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09" name="Google Shape;42009;p47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10" name="Google Shape;42010;p47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11" name="Google Shape;42011;p47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12" name="Google Shape;42012;p47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13" name="Google Shape;42013;p47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14" name="Google Shape;42014;p47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15" name="Google Shape;42015;p47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16" name="Google Shape;42016;p47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17" name="Google Shape;42017;p47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18" name="Google Shape;42018;p47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19" name="Google Shape;42019;p47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20" name="Google Shape;42020;p47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21" name="Google Shape;42021;p47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22" name="Google Shape;42022;p47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23" name="Google Shape;42023;p47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24" name="Google Shape;42024;p47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25" name="Google Shape;42025;p47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26" name="Google Shape;42026;p47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27" name="Google Shape;42027;p47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28" name="Google Shape;42028;p47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29" name="Google Shape;42029;p47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30" name="Google Shape;42030;p47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31" name="Google Shape;42031;p47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32" name="Google Shape;42032;p47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33" name="Google Shape;42033;p47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34" name="Google Shape;42034;p47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35" name="Google Shape;42035;p47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36" name="Google Shape;42036;p47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37" name="Google Shape;42037;p47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38" name="Google Shape;42038;p47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39" name="Google Shape;42039;p47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40" name="Google Shape;42040;p47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41" name="Google Shape;42041;p47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42" name="Google Shape;42042;p47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43" name="Google Shape;42043;p47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44" name="Google Shape;42044;p47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45" name="Google Shape;42045;p47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46" name="Google Shape;42046;p47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47" name="Google Shape;42047;p47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48" name="Google Shape;42048;p47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49" name="Google Shape;42049;p47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50" name="Google Shape;42050;p47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51" name="Google Shape;42051;p47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52" name="Google Shape;42052;p47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53" name="Google Shape;42053;p47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54" name="Google Shape;42054;p47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55" name="Google Shape;42055;p47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56" name="Google Shape;42056;p47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57" name="Google Shape;42057;p47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58" name="Google Shape;42058;p47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59" name="Google Shape;42059;p47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60" name="Google Shape;42060;p47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61" name="Google Shape;42061;p47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62" name="Google Shape;42062;p47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63" name="Google Shape;42063;p47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64" name="Google Shape;42064;p47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65" name="Google Shape;42065;p47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66" name="Google Shape;42066;p47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67" name="Google Shape;42067;p47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68" name="Google Shape;42068;p47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69" name="Google Shape;42069;p47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70" name="Google Shape;42070;p47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71" name="Google Shape;42071;p47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72" name="Google Shape;42072;p47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73" name="Google Shape;42073;p47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74" name="Google Shape;42074;p47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75" name="Google Shape;42075;p47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76" name="Google Shape;42076;p47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77" name="Google Shape;42077;p47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78" name="Google Shape;42078;p47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79" name="Google Shape;42079;p47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80" name="Google Shape;42080;p47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81" name="Google Shape;42081;p47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82" name="Google Shape;42082;p47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83" name="Google Shape;42083;p47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84" name="Google Shape;42084;p47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85" name="Google Shape;42085;p47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86" name="Google Shape;42086;p47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87" name="Google Shape;42087;p47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88" name="Google Shape;42088;p47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89" name="Google Shape;42089;p47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90" name="Google Shape;42090;p47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91" name="Google Shape;42091;p47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92" name="Google Shape;42092;p47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93" name="Google Shape;42093;p47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94" name="Google Shape;42094;p47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95" name="Google Shape;42095;p47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96" name="Google Shape;42096;p47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97" name="Google Shape;42097;p47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98" name="Google Shape;42098;p47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99" name="Google Shape;42099;p47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00" name="Google Shape;42100;p47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01" name="Google Shape;42101;p47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02" name="Google Shape;42102;p47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03" name="Google Shape;42103;p47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04" name="Google Shape;42104;p47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05" name="Google Shape;42105;p47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06" name="Google Shape;42106;p47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07" name="Google Shape;42107;p47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08" name="Google Shape;42108;p47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09" name="Google Shape;42109;p47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10" name="Google Shape;42110;p47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11" name="Google Shape;42111;p47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12" name="Google Shape;42112;p47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13" name="Google Shape;42113;p47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14" name="Google Shape;42114;p47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15" name="Google Shape;42115;p47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16" name="Google Shape;42116;p47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17" name="Google Shape;42117;p47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18" name="Google Shape;42118;p47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19" name="Google Shape;42119;p47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20" name="Google Shape;42120;p47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21" name="Google Shape;42121;p47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22" name="Google Shape;42122;p47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23" name="Google Shape;42123;p47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24" name="Google Shape;42124;p47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25" name="Google Shape;42125;p47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26" name="Google Shape;42126;p47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27" name="Google Shape;42127;p47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28" name="Google Shape;42128;p47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29" name="Google Shape;42129;p47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30" name="Google Shape;42130;p47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31" name="Google Shape;42131;p47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32" name="Google Shape;42132;p47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33" name="Google Shape;42133;p47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34" name="Google Shape;42134;p47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35" name="Google Shape;42135;p47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36" name="Google Shape;42136;p47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37" name="Google Shape;42137;p47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38" name="Google Shape;42138;p47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39" name="Google Shape;42139;p47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40" name="Google Shape;42140;p47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41" name="Google Shape;42141;p47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42" name="Google Shape;42142;p47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43" name="Google Shape;42143;p47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44" name="Google Shape;42144;p47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45" name="Google Shape;42145;p47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46" name="Google Shape;42146;p47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47" name="Google Shape;42147;p47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48" name="Google Shape;42148;p47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49" name="Google Shape;42149;p47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50" name="Google Shape;42150;p47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13130765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42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152" name="Google Shape;42152;p4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 flipH="1">
            <a:off x="2638800" y="-833399"/>
            <a:ext cx="9692937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42153" name="Google Shape;42153;p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 flipH="1">
            <a:off x="-434901" y="-833399"/>
            <a:ext cx="9692937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42154" name="Google Shape;42154;p48"/>
          <p:cNvSpPr txBox="1">
            <a:spLocks noGrp="1"/>
          </p:cNvSpPr>
          <p:nvPr>
            <p:ph type="title"/>
          </p:nvPr>
        </p:nvSpPr>
        <p:spPr>
          <a:xfrm>
            <a:off x="2596072" y="1672188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2155" name="Google Shape;42155;p48"/>
          <p:cNvSpPr txBox="1">
            <a:spLocks noGrp="1"/>
          </p:cNvSpPr>
          <p:nvPr>
            <p:ph type="subTitle" idx="1"/>
          </p:nvPr>
        </p:nvSpPr>
        <p:spPr>
          <a:xfrm>
            <a:off x="2596072" y="2379327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56" name="Google Shape;42156;p48"/>
          <p:cNvSpPr txBox="1">
            <a:spLocks noGrp="1"/>
          </p:cNvSpPr>
          <p:nvPr>
            <p:ph type="title" idx="2"/>
          </p:nvPr>
        </p:nvSpPr>
        <p:spPr>
          <a:xfrm>
            <a:off x="7664365" y="1672188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2157" name="Google Shape;42157;p48"/>
          <p:cNvSpPr txBox="1">
            <a:spLocks noGrp="1"/>
          </p:cNvSpPr>
          <p:nvPr>
            <p:ph type="subTitle" idx="3"/>
          </p:nvPr>
        </p:nvSpPr>
        <p:spPr>
          <a:xfrm>
            <a:off x="7664365" y="2379327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58" name="Google Shape;42158;p48"/>
          <p:cNvSpPr txBox="1">
            <a:spLocks noGrp="1"/>
          </p:cNvSpPr>
          <p:nvPr>
            <p:ph type="title" idx="4"/>
          </p:nvPr>
        </p:nvSpPr>
        <p:spPr>
          <a:xfrm>
            <a:off x="2596072" y="32060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2159" name="Google Shape;42159;p48"/>
          <p:cNvSpPr txBox="1">
            <a:spLocks noGrp="1"/>
          </p:cNvSpPr>
          <p:nvPr>
            <p:ph type="subTitle" idx="5"/>
          </p:nvPr>
        </p:nvSpPr>
        <p:spPr>
          <a:xfrm>
            <a:off x="2596072" y="3913195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60" name="Google Shape;42160;p48"/>
          <p:cNvSpPr txBox="1">
            <a:spLocks noGrp="1"/>
          </p:cNvSpPr>
          <p:nvPr>
            <p:ph type="title" idx="6"/>
          </p:nvPr>
        </p:nvSpPr>
        <p:spPr>
          <a:xfrm>
            <a:off x="7664365" y="32060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2161" name="Google Shape;42161;p48"/>
          <p:cNvSpPr txBox="1">
            <a:spLocks noGrp="1"/>
          </p:cNvSpPr>
          <p:nvPr>
            <p:ph type="subTitle" idx="7"/>
          </p:nvPr>
        </p:nvSpPr>
        <p:spPr>
          <a:xfrm>
            <a:off x="7664365" y="3913195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62" name="Google Shape;42162;p48"/>
          <p:cNvSpPr txBox="1">
            <a:spLocks noGrp="1"/>
          </p:cNvSpPr>
          <p:nvPr>
            <p:ph type="title" idx="8"/>
          </p:nvPr>
        </p:nvSpPr>
        <p:spPr>
          <a:xfrm>
            <a:off x="2596072" y="4742889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2163" name="Google Shape;42163;p48"/>
          <p:cNvSpPr txBox="1">
            <a:spLocks noGrp="1"/>
          </p:cNvSpPr>
          <p:nvPr>
            <p:ph type="subTitle" idx="9"/>
          </p:nvPr>
        </p:nvSpPr>
        <p:spPr>
          <a:xfrm>
            <a:off x="2596072" y="5450028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64" name="Google Shape;42164;p48"/>
          <p:cNvSpPr txBox="1">
            <a:spLocks noGrp="1"/>
          </p:cNvSpPr>
          <p:nvPr>
            <p:ph type="title" idx="13"/>
          </p:nvPr>
        </p:nvSpPr>
        <p:spPr>
          <a:xfrm>
            <a:off x="7664365" y="4742889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2165" name="Google Shape;42165;p48"/>
          <p:cNvSpPr txBox="1">
            <a:spLocks noGrp="1"/>
          </p:cNvSpPr>
          <p:nvPr>
            <p:ph type="subTitle" idx="14"/>
          </p:nvPr>
        </p:nvSpPr>
        <p:spPr>
          <a:xfrm>
            <a:off x="7664365" y="5450028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66" name="Google Shape;42166;p48"/>
          <p:cNvSpPr txBox="1">
            <a:spLocks noGrp="1"/>
          </p:cNvSpPr>
          <p:nvPr>
            <p:ph type="title" idx="15"/>
          </p:nvPr>
        </p:nvSpPr>
        <p:spPr>
          <a:xfrm>
            <a:off x="960033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42167" name="Google Shape;42167;p48"/>
          <p:cNvGrpSpPr/>
          <p:nvPr/>
        </p:nvGrpSpPr>
        <p:grpSpPr>
          <a:xfrm rot="-5400000" flipH="1">
            <a:off x="479154" y="185369"/>
            <a:ext cx="2120035" cy="2055831"/>
            <a:chOff x="4985925" y="2606900"/>
            <a:chExt cx="1108650" cy="1075075"/>
          </a:xfrm>
        </p:grpSpPr>
        <p:sp>
          <p:nvSpPr>
            <p:cNvPr id="42168" name="Google Shape;42168;p48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69" name="Google Shape;42169;p48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70" name="Google Shape;42170;p48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71" name="Google Shape;42171;p48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72" name="Google Shape;42172;p48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73" name="Google Shape;42173;p48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74" name="Google Shape;42174;p48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75" name="Google Shape;42175;p48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76" name="Google Shape;42176;p48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77" name="Google Shape;42177;p48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78" name="Google Shape;42178;p48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79" name="Google Shape;42179;p48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80" name="Google Shape;42180;p48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81" name="Google Shape;42181;p48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82" name="Google Shape;42182;p48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83" name="Google Shape;42183;p48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84" name="Google Shape;42184;p48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85" name="Google Shape;42185;p48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86" name="Google Shape;42186;p48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87" name="Google Shape;42187;p48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88" name="Google Shape;42188;p48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89" name="Google Shape;42189;p48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90" name="Google Shape;42190;p48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91" name="Google Shape;42191;p48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92" name="Google Shape;42192;p48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93" name="Google Shape;42193;p48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94" name="Google Shape;42194;p48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95" name="Google Shape;42195;p48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96" name="Google Shape;42196;p48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97" name="Google Shape;42197;p48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98" name="Google Shape;42198;p48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99" name="Google Shape;42199;p48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00" name="Google Shape;42200;p48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01" name="Google Shape;42201;p48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02" name="Google Shape;42202;p48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03" name="Google Shape;42203;p48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04" name="Google Shape;42204;p48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05" name="Google Shape;42205;p48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06" name="Google Shape;42206;p48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07" name="Google Shape;42207;p48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08" name="Google Shape;42208;p48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09" name="Google Shape;42209;p48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10" name="Google Shape;42210;p48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11" name="Google Shape;42211;p48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12" name="Google Shape;42212;p48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13" name="Google Shape;42213;p48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14" name="Google Shape;42214;p48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15" name="Google Shape;42215;p48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16" name="Google Shape;42216;p48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17" name="Google Shape;42217;p48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18" name="Google Shape;42218;p48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19" name="Google Shape;42219;p48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20" name="Google Shape;42220;p48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21" name="Google Shape;42221;p48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22" name="Google Shape;42222;p48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23" name="Google Shape;42223;p48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24" name="Google Shape;42224;p48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25" name="Google Shape;42225;p48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26" name="Google Shape;42226;p48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27" name="Google Shape;42227;p48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28" name="Google Shape;42228;p48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29" name="Google Shape;42229;p48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30" name="Google Shape;42230;p48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31" name="Google Shape;42231;p48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32" name="Google Shape;42232;p48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33" name="Google Shape;42233;p48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34" name="Google Shape;42234;p48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35" name="Google Shape;42235;p48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36" name="Google Shape;42236;p48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37" name="Google Shape;42237;p48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38" name="Google Shape;42238;p48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39" name="Google Shape;42239;p48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40" name="Google Shape;42240;p48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41" name="Google Shape;42241;p48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42" name="Google Shape;42242;p48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43" name="Google Shape;42243;p48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44" name="Google Shape;42244;p48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45" name="Google Shape;42245;p48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46" name="Google Shape;42246;p48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47" name="Google Shape;42247;p48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48" name="Google Shape;42248;p48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49" name="Google Shape;42249;p48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50" name="Google Shape;42250;p48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51" name="Google Shape;42251;p48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52" name="Google Shape;42252;p48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53" name="Google Shape;42253;p48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54" name="Google Shape;42254;p48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55" name="Google Shape;42255;p48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56" name="Google Shape;42256;p48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57" name="Google Shape;42257;p48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58" name="Google Shape;42258;p48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59" name="Google Shape;42259;p48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60" name="Google Shape;42260;p48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61" name="Google Shape;42261;p48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62" name="Google Shape;42262;p48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63" name="Google Shape;42263;p48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64" name="Google Shape;42264;p48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65" name="Google Shape;42265;p48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66" name="Google Shape;42266;p48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67" name="Google Shape;42267;p48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68" name="Google Shape;42268;p48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69" name="Google Shape;42269;p48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0" name="Google Shape;42270;p48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1" name="Google Shape;42271;p48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2" name="Google Shape;42272;p48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3" name="Google Shape;42273;p48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4" name="Google Shape;42274;p48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5" name="Google Shape;42275;p48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6" name="Google Shape;42276;p48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7" name="Google Shape;42277;p48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8" name="Google Shape;42278;p48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9" name="Google Shape;42279;p48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80" name="Google Shape;42280;p48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81" name="Google Shape;42281;p48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82" name="Google Shape;42282;p48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83" name="Google Shape;42283;p48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84" name="Google Shape;42284;p48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85" name="Google Shape;42285;p48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86" name="Google Shape;42286;p48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87" name="Google Shape;42287;p48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88" name="Google Shape;42288;p48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89" name="Google Shape;42289;p48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90" name="Google Shape;42290;p48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91" name="Google Shape;42291;p48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92" name="Google Shape;42292;p48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93" name="Google Shape;42293;p48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94" name="Google Shape;42294;p48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95" name="Google Shape;42295;p48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96" name="Google Shape;42296;p48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97" name="Google Shape;42297;p48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98" name="Google Shape;42298;p48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99" name="Google Shape;42299;p48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00" name="Google Shape;42300;p48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01" name="Google Shape;42301;p48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02" name="Google Shape;42302;p48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03" name="Google Shape;42303;p48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04" name="Google Shape;42304;p48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05" name="Google Shape;42305;p48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06" name="Google Shape;42306;p48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07" name="Google Shape;42307;p48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08" name="Google Shape;42308;p48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09" name="Google Shape;42309;p48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10" name="Google Shape;42310;p48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11" name="Google Shape;42311;p48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12" name="Google Shape;42312;p48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13" name="Google Shape;42313;p48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14" name="Google Shape;42314;p48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15" name="Google Shape;42315;p48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16" name="Google Shape;42316;p48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17" name="Google Shape;42317;p48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18" name="Google Shape;42318;p48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19" name="Google Shape;42319;p48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20" name="Google Shape;42320;p48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21" name="Google Shape;42321;p48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22" name="Google Shape;42322;p48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23" name="Google Shape;42323;p48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24" name="Google Shape;42324;p48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25" name="Google Shape;42325;p48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26" name="Google Shape;42326;p48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27" name="Google Shape;42327;p48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28" name="Google Shape;42328;p48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29" name="Google Shape;42329;p48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30" name="Google Shape;42330;p48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31" name="Google Shape;42331;p48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32" name="Google Shape;42332;p48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33" name="Google Shape;42333;p48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34" name="Google Shape;42334;p48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35" name="Google Shape;42335;p48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36" name="Google Shape;42336;p48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37" name="Google Shape;42337;p48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38" name="Google Shape;42338;p48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39" name="Google Shape;42339;p48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40" name="Google Shape;42340;p48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41" name="Google Shape;42341;p48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42" name="Google Shape;42342;p48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43" name="Google Shape;42343;p48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44" name="Google Shape;42344;p48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45" name="Google Shape;42345;p48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46" name="Google Shape;42346;p48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47" name="Google Shape;42347;p48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48" name="Google Shape;42348;p48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49" name="Google Shape;42349;p48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50" name="Google Shape;42350;p48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51" name="Google Shape;42351;p48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52" name="Google Shape;42352;p48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53" name="Google Shape;42353;p48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54" name="Google Shape;42354;p48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55" name="Google Shape;42355;p48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56" name="Google Shape;42356;p48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57" name="Google Shape;42357;p48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58" name="Google Shape;42358;p48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59" name="Google Shape;42359;p48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60" name="Google Shape;42360;p48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61" name="Google Shape;42361;p48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62" name="Google Shape;42362;p48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63" name="Google Shape;42363;p48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64" name="Google Shape;42364;p48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65" name="Google Shape;42365;p48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66" name="Google Shape;42366;p48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67" name="Google Shape;42367;p48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68" name="Google Shape;42368;p48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69" name="Google Shape;42369;p48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70" name="Google Shape;42370;p48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71" name="Google Shape;42371;p48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72" name="Google Shape;42372;p48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73" name="Google Shape;42373;p48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74" name="Google Shape;42374;p48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2375" name="Google Shape;42375;p48"/>
          <p:cNvGrpSpPr/>
          <p:nvPr/>
        </p:nvGrpSpPr>
        <p:grpSpPr>
          <a:xfrm rot="4525129">
            <a:off x="-1142012" y="1840542"/>
            <a:ext cx="2957797" cy="2884372"/>
            <a:chOff x="6472300" y="2976775"/>
            <a:chExt cx="683900" cy="743200"/>
          </a:xfrm>
        </p:grpSpPr>
        <p:sp>
          <p:nvSpPr>
            <p:cNvPr id="42376" name="Google Shape;42376;p48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77" name="Google Shape;42377;p48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78" name="Google Shape;42378;p48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79" name="Google Shape;42379;p48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80" name="Google Shape;42380;p48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81" name="Google Shape;42381;p48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82" name="Google Shape;42382;p48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83" name="Google Shape;42383;p48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84" name="Google Shape;42384;p48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85" name="Google Shape;42385;p48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86" name="Google Shape;42386;p48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87" name="Google Shape;42387;p48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88" name="Google Shape;42388;p48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89" name="Google Shape;42389;p48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90" name="Google Shape;42390;p48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91" name="Google Shape;42391;p48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92" name="Google Shape;42392;p48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93" name="Google Shape;42393;p48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94" name="Google Shape;42394;p48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95" name="Google Shape;42395;p48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96" name="Google Shape;42396;p48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97" name="Google Shape;42397;p48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98" name="Google Shape;42398;p48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99" name="Google Shape;42399;p48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00" name="Google Shape;42400;p48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01" name="Google Shape;42401;p48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02" name="Google Shape;42402;p48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03" name="Google Shape;42403;p48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04" name="Google Shape;42404;p48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05" name="Google Shape;42405;p48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06" name="Google Shape;42406;p48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07" name="Google Shape;42407;p48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08" name="Google Shape;42408;p48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09" name="Google Shape;42409;p48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10" name="Google Shape;42410;p48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11" name="Google Shape;42411;p48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12" name="Google Shape;42412;p48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13" name="Google Shape;42413;p48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14" name="Google Shape;42414;p48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15" name="Google Shape;42415;p48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16" name="Google Shape;42416;p48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17" name="Google Shape;42417;p48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18" name="Google Shape;42418;p48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19" name="Google Shape;42419;p48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20" name="Google Shape;42420;p48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21" name="Google Shape;42421;p48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22" name="Google Shape;42422;p48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23" name="Google Shape;42423;p48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24" name="Google Shape;42424;p48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25" name="Google Shape;42425;p48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26" name="Google Shape;42426;p48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27" name="Google Shape;42427;p48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28" name="Google Shape;42428;p48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29" name="Google Shape;42429;p48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30" name="Google Shape;42430;p48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31" name="Google Shape;42431;p48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32" name="Google Shape;42432;p48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33" name="Google Shape;42433;p48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34" name="Google Shape;42434;p48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35" name="Google Shape;42435;p48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36" name="Google Shape;42436;p48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37" name="Google Shape;42437;p48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38" name="Google Shape;42438;p48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39" name="Google Shape;42439;p48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40" name="Google Shape;42440;p48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41" name="Google Shape;42441;p48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42" name="Google Shape;42442;p48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43" name="Google Shape;42443;p48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44" name="Google Shape;42444;p48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45" name="Google Shape;42445;p48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46" name="Google Shape;42446;p48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47" name="Google Shape;42447;p48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48" name="Google Shape;42448;p48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49" name="Google Shape;42449;p48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50" name="Google Shape;42450;p48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51" name="Google Shape;42451;p48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52" name="Google Shape;42452;p48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53" name="Google Shape;42453;p48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54" name="Google Shape;42454;p48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55" name="Google Shape;42455;p48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56" name="Google Shape;42456;p48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57" name="Google Shape;42457;p48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58" name="Google Shape;42458;p48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59" name="Google Shape;42459;p48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60" name="Google Shape;42460;p48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61" name="Google Shape;42461;p48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62" name="Google Shape;42462;p48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63" name="Google Shape;42463;p48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64" name="Google Shape;42464;p48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65" name="Google Shape;42465;p48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66" name="Google Shape;42466;p48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67" name="Google Shape;42467;p48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68" name="Google Shape;42468;p48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69" name="Google Shape;42469;p48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70" name="Google Shape;42470;p48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71" name="Google Shape;42471;p48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72" name="Google Shape;42472;p48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73" name="Google Shape;42473;p48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74" name="Google Shape;42474;p48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75" name="Google Shape;42475;p48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76" name="Google Shape;42476;p48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77" name="Google Shape;42477;p48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78" name="Google Shape;42478;p48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79" name="Google Shape;42479;p48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80" name="Google Shape;42480;p48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81" name="Google Shape;42481;p48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82" name="Google Shape;42482;p48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83" name="Google Shape;42483;p48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84" name="Google Shape;42484;p48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85" name="Google Shape;42485;p48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86" name="Google Shape;42486;p48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87" name="Google Shape;42487;p48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88" name="Google Shape;42488;p48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89" name="Google Shape;42489;p48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90" name="Google Shape;42490;p48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91" name="Google Shape;42491;p48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92" name="Google Shape;42492;p48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93" name="Google Shape;42493;p48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94" name="Google Shape;42494;p48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95" name="Google Shape;42495;p48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96" name="Google Shape;42496;p48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97" name="Google Shape;42497;p48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98" name="Google Shape;42498;p48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99" name="Google Shape;42499;p48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00" name="Google Shape;42500;p48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01" name="Google Shape;42501;p48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02" name="Google Shape;42502;p48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03" name="Google Shape;42503;p48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04" name="Google Shape;42504;p48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05" name="Google Shape;42505;p48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06" name="Google Shape;42506;p48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07" name="Google Shape;42507;p48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08" name="Google Shape;42508;p48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09" name="Google Shape;42509;p48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10" name="Google Shape;42510;p48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11" name="Google Shape;42511;p48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12" name="Google Shape;42512;p48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13" name="Google Shape;42513;p48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14" name="Google Shape;42514;p48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15" name="Google Shape;42515;p48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16" name="Google Shape;42516;p48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17" name="Google Shape;42517;p48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18" name="Google Shape;42518;p48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19" name="Google Shape;42519;p48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20" name="Google Shape;42520;p48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21" name="Google Shape;42521;p48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22" name="Google Shape;42522;p48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23" name="Google Shape;42523;p48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24" name="Google Shape;42524;p48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25" name="Google Shape;42525;p48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26" name="Google Shape;42526;p48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27" name="Google Shape;42527;p48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28" name="Google Shape;42528;p48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29" name="Google Shape;42529;p48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30" name="Google Shape;42530;p48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31" name="Google Shape;42531;p48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32" name="Google Shape;42532;p48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33" name="Google Shape;42533;p48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34" name="Google Shape;42534;p48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35" name="Google Shape;42535;p48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36" name="Google Shape;42536;p48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37" name="Google Shape;42537;p48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38" name="Google Shape;42538;p48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39" name="Google Shape;42539;p48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40" name="Google Shape;42540;p48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41" name="Google Shape;42541;p48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42" name="Google Shape;42542;p48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43" name="Google Shape;42543;p48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44" name="Google Shape;42544;p48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45" name="Google Shape;42545;p48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46" name="Google Shape;42546;p48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47" name="Google Shape;42547;p48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48" name="Google Shape;42548;p48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49" name="Google Shape;42549;p48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50" name="Google Shape;42550;p48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51" name="Google Shape;42551;p48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52" name="Google Shape;42552;p48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53" name="Google Shape;42553;p48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54" name="Google Shape;42554;p48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55" name="Google Shape;42555;p48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56" name="Google Shape;42556;p48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57" name="Google Shape;42557;p48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58" name="Google Shape;42558;p48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59" name="Google Shape;42559;p48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60" name="Google Shape;42560;p48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61" name="Google Shape;42561;p48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62" name="Google Shape;42562;p48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63" name="Google Shape;42563;p48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64" name="Google Shape;42564;p48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65" name="Google Shape;42565;p48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66" name="Google Shape;42566;p48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67" name="Google Shape;42567;p48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68" name="Google Shape;42568;p48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69" name="Google Shape;42569;p48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70" name="Google Shape;42570;p48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71" name="Google Shape;42571;p48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72" name="Google Shape;42572;p48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73" name="Google Shape;42573;p48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74" name="Google Shape;42574;p48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75" name="Google Shape;42575;p48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76" name="Google Shape;42576;p48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77" name="Google Shape;42577;p48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78" name="Google Shape;42578;p48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79" name="Google Shape;42579;p48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80" name="Google Shape;42580;p48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81" name="Google Shape;42581;p48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82" name="Google Shape;42582;p48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83" name="Google Shape;42583;p48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84" name="Google Shape;42584;p48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85" name="Google Shape;42585;p48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86" name="Google Shape;42586;p48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87" name="Google Shape;42587;p48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88" name="Google Shape;42588;p48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89" name="Google Shape;42589;p48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90" name="Google Shape;42590;p48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91" name="Google Shape;42591;p48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92" name="Google Shape;42592;p48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93" name="Google Shape;42593;p48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94" name="Google Shape;42594;p48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95" name="Google Shape;42595;p48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96" name="Google Shape;42596;p48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97" name="Google Shape;42597;p48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98" name="Google Shape;42598;p48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99" name="Google Shape;42599;p48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00" name="Google Shape;42600;p48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01" name="Google Shape;42601;p48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02" name="Google Shape;42602;p48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03" name="Google Shape;42603;p48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2604" name="Google Shape;42604;p48"/>
          <p:cNvGrpSpPr/>
          <p:nvPr/>
        </p:nvGrpSpPr>
        <p:grpSpPr>
          <a:xfrm>
            <a:off x="11351521" y="2143137"/>
            <a:ext cx="2384871" cy="2422216"/>
            <a:chOff x="5036075" y="2606900"/>
            <a:chExt cx="1058500" cy="1075075"/>
          </a:xfrm>
        </p:grpSpPr>
        <p:sp>
          <p:nvSpPr>
            <p:cNvPr id="42605" name="Google Shape;42605;p48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06" name="Google Shape;42606;p48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07" name="Google Shape;42607;p48"/>
            <p:cNvSpPr/>
            <p:nvPr/>
          </p:nvSpPr>
          <p:spPr>
            <a:xfrm>
              <a:off x="57525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08" name="Google Shape;42608;p48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09" name="Google Shape;42609;p48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10" name="Google Shape;42610;p48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11" name="Google Shape;42611;p48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12" name="Google Shape;42612;p48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13" name="Google Shape;42613;p48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14" name="Google Shape;42614;p48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15" name="Google Shape;42615;p48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16" name="Google Shape;42616;p48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17" name="Google Shape;42617;p48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18" name="Google Shape;42618;p48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19" name="Google Shape;42619;p48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20" name="Google Shape;42620;p48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21" name="Google Shape;42621;p48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22" name="Google Shape;42622;p48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23" name="Google Shape;42623;p48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24" name="Google Shape;42624;p48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25" name="Google Shape;42625;p48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26" name="Google Shape;42626;p48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27" name="Google Shape;42627;p48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28" name="Google Shape;42628;p48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29" name="Google Shape;42629;p48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30" name="Google Shape;42630;p48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31" name="Google Shape;42631;p48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32" name="Google Shape;42632;p48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33" name="Google Shape;42633;p48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34" name="Google Shape;42634;p48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35" name="Google Shape;42635;p48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36" name="Google Shape;42636;p48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37" name="Google Shape;42637;p48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38" name="Google Shape;42638;p48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39" name="Google Shape;42639;p48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40" name="Google Shape;42640;p48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41" name="Google Shape;42641;p48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42" name="Google Shape;42642;p48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43" name="Google Shape;42643;p48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44" name="Google Shape;42644;p48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45" name="Google Shape;42645;p48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46" name="Google Shape;42646;p48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47" name="Google Shape;42647;p48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48" name="Google Shape;42648;p48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49" name="Google Shape;42649;p48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50" name="Google Shape;42650;p48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51" name="Google Shape;42651;p48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52" name="Google Shape;42652;p48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53" name="Google Shape;42653;p48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54" name="Google Shape;42654;p48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55" name="Google Shape;42655;p48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56" name="Google Shape;42656;p48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57" name="Google Shape;42657;p48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58" name="Google Shape;42658;p48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59" name="Google Shape;42659;p48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60" name="Google Shape;42660;p48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61" name="Google Shape;42661;p48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62" name="Google Shape;42662;p48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63" name="Google Shape;42663;p48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64" name="Google Shape;42664;p48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65" name="Google Shape;42665;p48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66" name="Google Shape;42666;p48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67" name="Google Shape;42667;p48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68" name="Google Shape;42668;p48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69" name="Google Shape;42669;p48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70" name="Google Shape;42670;p48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71" name="Google Shape;42671;p48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72" name="Google Shape;42672;p48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73" name="Google Shape;42673;p48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74" name="Google Shape;42674;p48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75" name="Google Shape;42675;p48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76" name="Google Shape;42676;p48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77" name="Google Shape;42677;p48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78" name="Google Shape;42678;p48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79" name="Google Shape;42679;p48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80" name="Google Shape;42680;p48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81" name="Google Shape;42681;p48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82" name="Google Shape;42682;p48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83" name="Google Shape;42683;p48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84" name="Google Shape;42684;p48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85" name="Google Shape;42685;p48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86" name="Google Shape;42686;p48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87" name="Google Shape;42687;p48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88" name="Google Shape;42688;p48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89" name="Google Shape;42689;p48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90" name="Google Shape;42690;p48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91" name="Google Shape;42691;p48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92" name="Google Shape;42692;p48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93" name="Google Shape;42693;p48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94" name="Google Shape;42694;p48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95" name="Google Shape;42695;p48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96" name="Google Shape;42696;p48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97" name="Google Shape;42697;p48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98" name="Google Shape;42698;p48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99" name="Google Shape;42699;p48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00" name="Google Shape;42700;p48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01" name="Google Shape;42701;p48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02" name="Google Shape;42702;p48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03" name="Google Shape;42703;p48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04" name="Google Shape;42704;p48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05" name="Google Shape;42705;p48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06" name="Google Shape;42706;p48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07" name="Google Shape;42707;p48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08" name="Google Shape;42708;p48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09" name="Google Shape;42709;p48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10" name="Google Shape;42710;p48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11" name="Google Shape;42711;p48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12" name="Google Shape;42712;p48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13" name="Google Shape;42713;p48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14" name="Google Shape;42714;p48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15" name="Google Shape;42715;p48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16" name="Google Shape;42716;p48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17" name="Google Shape;42717;p48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18" name="Google Shape;42718;p48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19" name="Google Shape;42719;p48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20" name="Google Shape;42720;p48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21" name="Google Shape;42721;p48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22" name="Google Shape;42722;p48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23" name="Google Shape;42723;p48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24" name="Google Shape;42724;p48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25" name="Google Shape;42725;p48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26" name="Google Shape;42726;p48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27" name="Google Shape;42727;p48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28" name="Google Shape;42728;p48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29" name="Google Shape;42729;p48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30" name="Google Shape;42730;p48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31" name="Google Shape;42731;p48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32" name="Google Shape;42732;p48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33" name="Google Shape;42733;p48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34" name="Google Shape;42734;p48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35" name="Google Shape;42735;p48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36" name="Google Shape;42736;p48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37" name="Google Shape;42737;p48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38" name="Google Shape;42738;p48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39" name="Google Shape;42739;p48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40" name="Google Shape;42740;p48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41" name="Google Shape;42741;p48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42" name="Google Shape;42742;p48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43" name="Google Shape;42743;p48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44" name="Google Shape;42744;p48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45" name="Google Shape;42745;p48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46" name="Google Shape;42746;p48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47" name="Google Shape;42747;p48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48" name="Google Shape;42748;p48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49" name="Google Shape;42749;p48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50" name="Google Shape;42750;p48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51" name="Google Shape;42751;p48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52" name="Google Shape;42752;p48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53" name="Google Shape;42753;p48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54" name="Google Shape;42754;p48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55" name="Google Shape;42755;p48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56" name="Google Shape;42756;p48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57" name="Google Shape;42757;p48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58" name="Google Shape;42758;p48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59" name="Google Shape;42759;p48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60" name="Google Shape;42760;p48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61" name="Google Shape;42761;p48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62" name="Google Shape;42762;p48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63" name="Google Shape;42763;p48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64" name="Google Shape;42764;p48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65" name="Google Shape;42765;p48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66" name="Google Shape;42766;p48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67" name="Google Shape;42767;p48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68" name="Google Shape;42768;p48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69" name="Google Shape;42769;p48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70" name="Google Shape;42770;p48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71" name="Google Shape;42771;p48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72" name="Google Shape;42772;p48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73" name="Google Shape;42773;p48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74" name="Google Shape;42774;p48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75" name="Google Shape;42775;p48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76" name="Google Shape;42776;p48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77" name="Google Shape;42777;p48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78" name="Google Shape;42778;p48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79" name="Google Shape;42779;p48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80" name="Google Shape;42780;p48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81" name="Google Shape;42781;p48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82" name="Google Shape;42782;p48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83" name="Google Shape;42783;p48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84" name="Google Shape;42784;p48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85" name="Google Shape;42785;p48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86" name="Google Shape;42786;p48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87" name="Google Shape;42787;p48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88" name="Google Shape;42788;p48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89" name="Google Shape;42789;p48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90" name="Google Shape;42790;p48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91" name="Google Shape;42791;p48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92" name="Google Shape;42792;p48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93" name="Google Shape;42793;p48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94" name="Google Shape;42794;p48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95" name="Google Shape;42795;p48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96" name="Google Shape;42796;p48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97" name="Google Shape;42797;p48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98" name="Google Shape;42798;p48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99" name="Google Shape;42799;p48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00" name="Google Shape;42800;p48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01" name="Google Shape;42801;p48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02" name="Google Shape;42802;p48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03" name="Google Shape;42803;p48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04" name="Google Shape;42804;p48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05" name="Google Shape;42805;p48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06" name="Google Shape;42806;p48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07" name="Google Shape;42807;p48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08" name="Google Shape;42808;p48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09" name="Google Shape;42809;p48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10" name="Google Shape;42810;p48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11" name="Google Shape;42811;p48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2812" name="Google Shape;42812;p48"/>
          <p:cNvGrpSpPr/>
          <p:nvPr/>
        </p:nvGrpSpPr>
        <p:grpSpPr>
          <a:xfrm rot="-5400000" flipH="1">
            <a:off x="10867755" y="4051169"/>
            <a:ext cx="2120035" cy="2055831"/>
            <a:chOff x="4985925" y="2606900"/>
            <a:chExt cx="1108650" cy="1075075"/>
          </a:xfrm>
        </p:grpSpPr>
        <p:sp>
          <p:nvSpPr>
            <p:cNvPr id="42813" name="Google Shape;42813;p48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14" name="Google Shape;42814;p48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15" name="Google Shape;42815;p48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16" name="Google Shape;42816;p48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17" name="Google Shape;42817;p48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18" name="Google Shape;42818;p48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19" name="Google Shape;42819;p48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20" name="Google Shape;42820;p48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21" name="Google Shape;42821;p48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22" name="Google Shape;42822;p48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23" name="Google Shape;42823;p48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24" name="Google Shape;42824;p48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25" name="Google Shape;42825;p48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26" name="Google Shape;42826;p48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27" name="Google Shape;42827;p48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28" name="Google Shape;42828;p48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29" name="Google Shape;42829;p48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30" name="Google Shape;42830;p48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31" name="Google Shape;42831;p48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32" name="Google Shape;42832;p48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33" name="Google Shape;42833;p48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34" name="Google Shape;42834;p48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35" name="Google Shape;42835;p48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36" name="Google Shape;42836;p48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37" name="Google Shape;42837;p48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38" name="Google Shape;42838;p48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39" name="Google Shape;42839;p48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40" name="Google Shape;42840;p48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41" name="Google Shape;42841;p48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42" name="Google Shape;42842;p48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43" name="Google Shape;42843;p48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44" name="Google Shape;42844;p48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45" name="Google Shape;42845;p48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46" name="Google Shape;42846;p48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47" name="Google Shape;42847;p48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48" name="Google Shape;42848;p48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49" name="Google Shape;42849;p48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50" name="Google Shape;42850;p48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51" name="Google Shape;42851;p48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52" name="Google Shape;42852;p48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53" name="Google Shape;42853;p48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54" name="Google Shape;42854;p48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55" name="Google Shape;42855;p48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56" name="Google Shape;42856;p48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57" name="Google Shape;42857;p48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58" name="Google Shape;42858;p48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59" name="Google Shape;42859;p48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60" name="Google Shape;42860;p48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61" name="Google Shape;42861;p48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62" name="Google Shape;42862;p48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63" name="Google Shape;42863;p48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64" name="Google Shape;42864;p48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65" name="Google Shape;42865;p48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66" name="Google Shape;42866;p48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67" name="Google Shape;42867;p48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68" name="Google Shape;42868;p48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69" name="Google Shape;42869;p48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70" name="Google Shape;42870;p48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71" name="Google Shape;42871;p48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72" name="Google Shape;42872;p48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73" name="Google Shape;42873;p48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74" name="Google Shape;42874;p48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75" name="Google Shape;42875;p48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76" name="Google Shape;42876;p48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77" name="Google Shape;42877;p48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78" name="Google Shape;42878;p48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79" name="Google Shape;42879;p48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80" name="Google Shape;42880;p48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81" name="Google Shape;42881;p48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82" name="Google Shape;42882;p48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83" name="Google Shape;42883;p48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84" name="Google Shape;42884;p48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85" name="Google Shape;42885;p48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86" name="Google Shape;42886;p48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87" name="Google Shape;42887;p48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88" name="Google Shape;42888;p48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89" name="Google Shape;42889;p48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90" name="Google Shape;42890;p48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91" name="Google Shape;42891;p48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92" name="Google Shape;42892;p48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93" name="Google Shape;42893;p48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94" name="Google Shape;42894;p48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95" name="Google Shape;42895;p48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96" name="Google Shape;42896;p48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97" name="Google Shape;42897;p48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98" name="Google Shape;42898;p48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99" name="Google Shape;42899;p48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00" name="Google Shape;42900;p48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01" name="Google Shape;42901;p48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02" name="Google Shape;42902;p48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03" name="Google Shape;42903;p48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04" name="Google Shape;42904;p48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05" name="Google Shape;42905;p48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06" name="Google Shape;42906;p48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07" name="Google Shape;42907;p48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08" name="Google Shape;42908;p48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09" name="Google Shape;42909;p48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10" name="Google Shape;42910;p48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11" name="Google Shape;42911;p48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12" name="Google Shape;42912;p48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13" name="Google Shape;42913;p48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14" name="Google Shape;42914;p48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15" name="Google Shape;42915;p48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16" name="Google Shape;42916;p48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17" name="Google Shape;42917;p48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18" name="Google Shape;42918;p48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19" name="Google Shape;42919;p48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20" name="Google Shape;42920;p48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21" name="Google Shape;42921;p48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22" name="Google Shape;42922;p48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23" name="Google Shape;42923;p48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24" name="Google Shape;42924;p48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25" name="Google Shape;42925;p48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26" name="Google Shape;42926;p48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27" name="Google Shape;42927;p48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28" name="Google Shape;42928;p48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29" name="Google Shape;42929;p48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30" name="Google Shape;42930;p48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31" name="Google Shape;42931;p48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32" name="Google Shape;42932;p48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33" name="Google Shape;42933;p48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34" name="Google Shape;42934;p48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35" name="Google Shape;42935;p48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36" name="Google Shape;42936;p48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37" name="Google Shape;42937;p48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38" name="Google Shape;42938;p48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39" name="Google Shape;42939;p48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40" name="Google Shape;42940;p48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41" name="Google Shape;42941;p48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42" name="Google Shape;42942;p48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43" name="Google Shape;42943;p48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44" name="Google Shape;42944;p48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45" name="Google Shape;42945;p48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46" name="Google Shape;42946;p48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47" name="Google Shape;42947;p48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48" name="Google Shape;42948;p48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49" name="Google Shape;42949;p48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50" name="Google Shape;42950;p48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51" name="Google Shape;42951;p48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52" name="Google Shape;42952;p48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53" name="Google Shape;42953;p48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54" name="Google Shape;42954;p48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55" name="Google Shape;42955;p48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56" name="Google Shape;42956;p48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57" name="Google Shape;42957;p48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58" name="Google Shape;42958;p48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59" name="Google Shape;42959;p48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60" name="Google Shape;42960;p48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61" name="Google Shape;42961;p48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62" name="Google Shape;42962;p48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63" name="Google Shape;42963;p48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64" name="Google Shape;42964;p48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65" name="Google Shape;42965;p48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66" name="Google Shape;42966;p48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67" name="Google Shape;42967;p48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68" name="Google Shape;42968;p48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69" name="Google Shape;42969;p48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70" name="Google Shape;42970;p48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71" name="Google Shape;42971;p48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72" name="Google Shape;42972;p48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73" name="Google Shape;42973;p48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74" name="Google Shape;42974;p48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75" name="Google Shape;42975;p48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76" name="Google Shape;42976;p48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77" name="Google Shape;42977;p48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78" name="Google Shape;42978;p48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79" name="Google Shape;42979;p48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80" name="Google Shape;42980;p48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81" name="Google Shape;42981;p48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82" name="Google Shape;42982;p48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83" name="Google Shape;42983;p48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84" name="Google Shape;42984;p48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85" name="Google Shape;42985;p48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86" name="Google Shape;42986;p48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87" name="Google Shape;42987;p48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88" name="Google Shape;42988;p48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89" name="Google Shape;42989;p48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90" name="Google Shape;42990;p48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91" name="Google Shape;42991;p48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92" name="Google Shape;42992;p48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93" name="Google Shape;42993;p48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94" name="Google Shape;42994;p48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95" name="Google Shape;42995;p48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96" name="Google Shape;42996;p48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97" name="Google Shape;42997;p48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98" name="Google Shape;42998;p48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99" name="Google Shape;42999;p48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00" name="Google Shape;43000;p48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01" name="Google Shape;43001;p48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02" name="Google Shape;43002;p48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03" name="Google Shape;43003;p48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04" name="Google Shape;43004;p48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05" name="Google Shape;43005;p48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06" name="Google Shape;43006;p48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07" name="Google Shape;43007;p48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08" name="Google Shape;43008;p48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09" name="Google Shape;43009;p48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10" name="Google Shape;43010;p48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11" name="Google Shape;43011;p48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12" name="Google Shape;43012;p48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13" name="Google Shape;43013;p48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14" name="Google Shape;43014;p48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15" name="Google Shape;43015;p48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16" name="Google Shape;43016;p48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17" name="Google Shape;43017;p48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18" name="Google Shape;43018;p48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19" name="Google Shape;43019;p48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3020" name="Google Shape;43020;p48"/>
          <p:cNvGrpSpPr/>
          <p:nvPr/>
        </p:nvGrpSpPr>
        <p:grpSpPr>
          <a:xfrm rot="-5400000" flipH="1">
            <a:off x="9207735" y="-62651"/>
            <a:ext cx="1898156" cy="1840672"/>
            <a:chOff x="4985925" y="2606900"/>
            <a:chExt cx="1108650" cy="1075075"/>
          </a:xfrm>
        </p:grpSpPr>
        <p:sp>
          <p:nvSpPr>
            <p:cNvPr id="43021" name="Google Shape;43021;p48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22" name="Google Shape;43022;p48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23" name="Google Shape;43023;p48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24" name="Google Shape;43024;p48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25" name="Google Shape;43025;p48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26" name="Google Shape;43026;p48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27" name="Google Shape;43027;p48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28" name="Google Shape;43028;p48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29" name="Google Shape;43029;p48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30" name="Google Shape;43030;p48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31" name="Google Shape;43031;p48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32" name="Google Shape;43032;p48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33" name="Google Shape;43033;p48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34" name="Google Shape;43034;p48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35" name="Google Shape;43035;p48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36" name="Google Shape;43036;p48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37" name="Google Shape;43037;p48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38" name="Google Shape;43038;p48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39" name="Google Shape;43039;p48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40" name="Google Shape;43040;p48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41" name="Google Shape;43041;p48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42" name="Google Shape;43042;p48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43" name="Google Shape;43043;p48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44" name="Google Shape;43044;p48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45" name="Google Shape;43045;p48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46" name="Google Shape;43046;p48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47" name="Google Shape;43047;p48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48" name="Google Shape;43048;p48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49" name="Google Shape;43049;p48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50" name="Google Shape;43050;p48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51" name="Google Shape;43051;p48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52" name="Google Shape;43052;p48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53" name="Google Shape;43053;p48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54" name="Google Shape;43054;p48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55" name="Google Shape;43055;p48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56" name="Google Shape;43056;p48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57" name="Google Shape;43057;p48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58" name="Google Shape;43058;p48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59" name="Google Shape;43059;p48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60" name="Google Shape;43060;p48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61" name="Google Shape;43061;p48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62" name="Google Shape;43062;p48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63" name="Google Shape;43063;p48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64" name="Google Shape;43064;p48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65" name="Google Shape;43065;p48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66" name="Google Shape;43066;p48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67" name="Google Shape;43067;p48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68" name="Google Shape;43068;p48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69" name="Google Shape;43069;p48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70" name="Google Shape;43070;p48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71" name="Google Shape;43071;p48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72" name="Google Shape;43072;p48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73" name="Google Shape;43073;p48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74" name="Google Shape;43074;p48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75" name="Google Shape;43075;p48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76" name="Google Shape;43076;p48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77" name="Google Shape;43077;p48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78" name="Google Shape;43078;p48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79" name="Google Shape;43079;p48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80" name="Google Shape;43080;p48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81" name="Google Shape;43081;p48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82" name="Google Shape;43082;p48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83" name="Google Shape;43083;p48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84" name="Google Shape;43084;p48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85" name="Google Shape;43085;p48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86" name="Google Shape;43086;p48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87" name="Google Shape;43087;p48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88" name="Google Shape;43088;p48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89" name="Google Shape;43089;p48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90" name="Google Shape;43090;p48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91" name="Google Shape;43091;p48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92" name="Google Shape;43092;p48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93" name="Google Shape;43093;p48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94" name="Google Shape;43094;p48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95" name="Google Shape;43095;p48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96" name="Google Shape;43096;p48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97" name="Google Shape;43097;p48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98" name="Google Shape;43098;p48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99" name="Google Shape;43099;p48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00" name="Google Shape;43100;p48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01" name="Google Shape;43101;p48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02" name="Google Shape;43102;p48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03" name="Google Shape;43103;p48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04" name="Google Shape;43104;p48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05" name="Google Shape;43105;p48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06" name="Google Shape;43106;p48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07" name="Google Shape;43107;p48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08" name="Google Shape;43108;p48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09" name="Google Shape;43109;p48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10" name="Google Shape;43110;p48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11" name="Google Shape;43111;p48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12" name="Google Shape;43112;p48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13" name="Google Shape;43113;p48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14" name="Google Shape;43114;p48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15" name="Google Shape;43115;p48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16" name="Google Shape;43116;p48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17" name="Google Shape;43117;p48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18" name="Google Shape;43118;p48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19" name="Google Shape;43119;p48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20" name="Google Shape;43120;p48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21" name="Google Shape;43121;p48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22" name="Google Shape;43122;p48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23" name="Google Shape;43123;p48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24" name="Google Shape;43124;p48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25" name="Google Shape;43125;p48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26" name="Google Shape;43126;p48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27" name="Google Shape;43127;p48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28" name="Google Shape;43128;p48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29" name="Google Shape;43129;p48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30" name="Google Shape;43130;p48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31" name="Google Shape;43131;p48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32" name="Google Shape;43132;p48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33" name="Google Shape;43133;p48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34" name="Google Shape;43134;p48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35" name="Google Shape;43135;p48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36" name="Google Shape;43136;p48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37" name="Google Shape;43137;p48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38" name="Google Shape;43138;p48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39" name="Google Shape;43139;p48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40" name="Google Shape;43140;p48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41" name="Google Shape;43141;p48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42" name="Google Shape;43142;p48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43" name="Google Shape;43143;p48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44" name="Google Shape;43144;p48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45" name="Google Shape;43145;p48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46" name="Google Shape;43146;p48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47" name="Google Shape;43147;p48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48" name="Google Shape;43148;p48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49" name="Google Shape;43149;p48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50" name="Google Shape;43150;p48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51" name="Google Shape;43151;p48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52" name="Google Shape;43152;p48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53" name="Google Shape;43153;p48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54" name="Google Shape;43154;p48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55" name="Google Shape;43155;p48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56" name="Google Shape;43156;p48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57" name="Google Shape;43157;p48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58" name="Google Shape;43158;p48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59" name="Google Shape;43159;p48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60" name="Google Shape;43160;p48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61" name="Google Shape;43161;p48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62" name="Google Shape;43162;p48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63" name="Google Shape;43163;p48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64" name="Google Shape;43164;p48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65" name="Google Shape;43165;p48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66" name="Google Shape;43166;p48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67" name="Google Shape;43167;p48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68" name="Google Shape;43168;p48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69" name="Google Shape;43169;p48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70" name="Google Shape;43170;p48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71" name="Google Shape;43171;p48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72" name="Google Shape;43172;p48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73" name="Google Shape;43173;p48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74" name="Google Shape;43174;p48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75" name="Google Shape;43175;p48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76" name="Google Shape;43176;p48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77" name="Google Shape;43177;p48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78" name="Google Shape;43178;p48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79" name="Google Shape;43179;p48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80" name="Google Shape;43180;p48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81" name="Google Shape;43181;p48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82" name="Google Shape;43182;p48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83" name="Google Shape;43183;p48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84" name="Google Shape;43184;p48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85" name="Google Shape;43185;p48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86" name="Google Shape;43186;p48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87" name="Google Shape;43187;p48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88" name="Google Shape;43188;p48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89" name="Google Shape;43189;p48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90" name="Google Shape;43190;p48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91" name="Google Shape;43191;p48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92" name="Google Shape;43192;p48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93" name="Google Shape;43193;p48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94" name="Google Shape;43194;p48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95" name="Google Shape;43195;p48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96" name="Google Shape;43196;p48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97" name="Google Shape;43197;p48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98" name="Google Shape;43198;p48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99" name="Google Shape;43199;p48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00" name="Google Shape;43200;p48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01" name="Google Shape;43201;p48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02" name="Google Shape;43202;p48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03" name="Google Shape;43203;p48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04" name="Google Shape;43204;p48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05" name="Google Shape;43205;p48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06" name="Google Shape;43206;p48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07" name="Google Shape;43207;p48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08" name="Google Shape;43208;p48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09" name="Google Shape;43209;p48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10" name="Google Shape;43210;p48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11" name="Google Shape;43211;p48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12" name="Google Shape;43212;p48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13" name="Google Shape;43213;p48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14" name="Google Shape;43214;p48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15" name="Google Shape;43215;p48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16" name="Google Shape;43216;p48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17" name="Google Shape;43217;p48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18" name="Google Shape;43218;p48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19" name="Google Shape;43219;p48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20" name="Google Shape;43220;p48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21" name="Google Shape;43221;p48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22" name="Google Shape;43222;p48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23" name="Google Shape;43223;p48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24" name="Google Shape;43224;p48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25" name="Google Shape;43225;p48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27755140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43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227" name="Google Shape;43227;p4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 flipH="1">
            <a:off x="-177801" y="-215266"/>
            <a:ext cx="9692937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43228" name="Google Shape;43228;p4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 flipH="1">
            <a:off x="2719969" y="203201"/>
            <a:ext cx="969846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43229" name="Google Shape;43229;p49"/>
          <p:cNvSpPr txBox="1">
            <a:spLocks noGrp="1"/>
          </p:cNvSpPr>
          <p:nvPr>
            <p:ph type="title" hasCustomPrompt="1"/>
          </p:nvPr>
        </p:nvSpPr>
        <p:spPr>
          <a:xfrm>
            <a:off x="5470667" y="720000"/>
            <a:ext cx="57404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3230" name="Google Shape;43230;p49"/>
          <p:cNvSpPr txBox="1">
            <a:spLocks noGrp="1"/>
          </p:cNvSpPr>
          <p:nvPr>
            <p:ph type="subTitle" idx="1"/>
          </p:nvPr>
        </p:nvSpPr>
        <p:spPr>
          <a:xfrm>
            <a:off x="5470667" y="1661369"/>
            <a:ext cx="57404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231" name="Google Shape;43231;p49"/>
          <p:cNvSpPr txBox="1">
            <a:spLocks noGrp="1"/>
          </p:cNvSpPr>
          <p:nvPr>
            <p:ph type="title" idx="2" hasCustomPrompt="1"/>
          </p:nvPr>
        </p:nvSpPr>
        <p:spPr>
          <a:xfrm>
            <a:off x="3225800" y="2661523"/>
            <a:ext cx="57404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3232" name="Google Shape;43232;p49"/>
          <p:cNvSpPr txBox="1">
            <a:spLocks noGrp="1"/>
          </p:cNvSpPr>
          <p:nvPr>
            <p:ph type="subTitle" idx="3"/>
          </p:nvPr>
        </p:nvSpPr>
        <p:spPr>
          <a:xfrm>
            <a:off x="3225800" y="3602893"/>
            <a:ext cx="57404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233" name="Google Shape;43233;p49"/>
          <p:cNvSpPr txBox="1">
            <a:spLocks noGrp="1"/>
          </p:cNvSpPr>
          <p:nvPr>
            <p:ph type="title" idx="4" hasCustomPrompt="1"/>
          </p:nvPr>
        </p:nvSpPr>
        <p:spPr>
          <a:xfrm>
            <a:off x="953467" y="4603063"/>
            <a:ext cx="57404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3234" name="Google Shape;43234;p49"/>
          <p:cNvSpPr txBox="1">
            <a:spLocks noGrp="1"/>
          </p:cNvSpPr>
          <p:nvPr>
            <p:ph type="subTitle" idx="5"/>
          </p:nvPr>
        </p:nvSpPr>
        <p:spPr>
          <a:xfrm>
            <a:off x="953467" y="5544433"/>
            <a:ext cx="57404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3235" name="Google Shape;43235;p49"/>
          <p:cNvGrpSpPr/>
          <p:nvPr/>
        </p:nvGrpSpPr>
        <p:grpSpPr>
          <a:xfrm rot="-1346700">
            <a:off x="10294439" y="1341871"/>
            <a:ext cx="3110909" cy="3016696"/>
            <a:chOff x="4985925" y="2606900"/>
            <a:chExt cx="1108650" cy="1075075"/>
          </a:xfrm>
        </p:grpSpPr>
        <p:sp>
          <p:nvSpPr>
            <p:cNvPr id="43236" name="Google Shape;43236;p49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37" name="Google Shape;43237;p49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38" name="Google Shape;43238;p49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39" name="Google Shape;43239;p49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40" name="Google Shape;43240;p49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41" name="Google Shape;43241;p49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42" name="Google Shape;43242;p49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43" name="Google Shape;43243;p49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44" name="Google Shape;43244;p49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45" name="Google Shape;43245;p49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46" name="Google Shape;43246;p49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47" name="Google Shape;43247;p49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48" name="Google Shape;43248;p49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49" name="Google Shape;43249;p49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50" name="Google Shape;43250;p49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51" name="Google Shape;43251;p49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52" name="Google Shape;43252;p49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53" name="Google Shape;43253;p49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54" name="Google Shape;43254;p49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55" name="Google Shape;43255;p49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56" name="Google Shape;43256;p49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57" name="Google Shape;43257;p49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58" name="Google Shape;43258;p49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59" name="Google Shape;43259;p49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60" name="Google Shape;43260;p49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61" name="Google Shape;43261;p49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62" name="Google Shape;43262;p49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63" name="Google Shape;43263;p49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64" name="Google Shape;43264;p49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65" name="Google Shape;43265;p49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66" name="Google Shape;43266;p49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67" name="Google Shape;43267;p49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68" name="Google Shape;43268;p49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69" name="Google Shape;43269;p49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70" name="Google Shape;43270;p49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71" name="Google Shape;43271;p49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72" name="Google Shape;43272;p49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73" name="Google Shape;43273;p49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74" name="Google Shape;43274;p49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75" name="Google Shape;43275;p49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76" name="Google Shape;43276;p49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77" name="Google Shape;43277;p49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78" name="Google Shape;43278;p49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79" name="Google Shape;43279;p49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80" name="Google Shape;43280;p49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81" name="Google Shape;43281;p49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82" name="Google Shape;43282;p49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83" name="Google Shape;43283;p49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84" name="Google Shape;43284;p49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85" name="Google Shape;43285;p49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86" name="Google Shape;43286;p49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87" name="Google Shape;43287;p49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88" name="Google Shape;43288;p49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89" name="Google Shape;43289;p49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90" name="Google Shape;43290;p49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91" name="Google Shape;43291;p49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92" name="Google Shape;43292;p49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93" name="Google Shape;43293;p49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94" name="Google Shape;43294;p49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95" name="Google Shape;43295;p49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96" name="Google Shape;43296;p49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97" name="Google Shape;43297;p49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98" name="Google Shape;43298;p49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99" name="Google Shape;43299;p49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00" name="Google Shape;43300;p49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01" name="Google Shape;43301;p49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02" name="Google Shape;43302;p49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03" name="Google Shape;43303;p49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04" name="Google Shape;43304;p49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05" name="Google Shape;43305;p49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06" name="Google Shape;43306;p49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07" name="Google Shape;43307;p49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08" name="Google Shape;43308;p49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09" name="Google Shape;43309;p49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10" name="Google Shape;43310;p49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11" name="Google Shape;43311;p49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12" name="Google Shape;43312;p49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13" name="Google Shape;43313;p49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14" name="Google Shape;43314;p49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15" name="Google Shape;43315;p49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16" name="Google Shape;43316;p49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17" name="Google Shape;43317;p49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18" name="Google Shape;43318;p49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19" name="Google Shape;43319;p49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20" name="Google Shape;43320;p49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21" name="Google Shape;43321;p49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22" name="Google Shape;43322;p49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23" name="Google Shape;43323;p49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24" name="Google Shape;43324;p49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25" name="Google Shape;43325;p49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26" name="Google Shape;43326;p49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27" name="Google Shape;43327;p49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28" name="Google Shape;43328;p49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29" name="Google Shape;43329;p49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30" name="Google Shape;43330;p49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31" name="Google Shape;43331;p49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32" name="Google Shape;43332;p49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33" name="Google Shape;43333;p49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34" name="Google Shape;43334;p49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35" name="Google Shape;43335;p49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36" name="Google Shape;43336;p49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37" name="Google Shape;43337;p49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38" name="Google Shape;43338;p49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39" name="Google Shape;43339;p49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40" name="Google Shape;43340;p49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41" name="Google Shape;43341;p49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42" name="Google Shape;43342;p49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43" name="Google Shape;43343;p49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44" name="Google Shape;43344;p49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45" name="Google Shape;43345;p49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46" name="Google Shape;43346;p49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47" name="Google Shape;43347;p49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48" name="Google Shape;43348;p49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49" name="Google Shape;43349;p49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50" name="Google Shape;43350;p49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51" name="Google Shape;43351;p49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52" name="Google Shape;43352;p49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53" name="Google Shape;43353;p49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54" name="Google Shape;43354;p49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55" name="Google Shape;43355;p49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56" name="Google Shape;43356;p49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57" name="Google Shape;43357;p49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58" name="Google Shape;43358;p49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59" name="Google Shape;43359;p49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60" name="Google Shape;43360;p49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61" name="Google Shape;43361;p49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62" name="Google Shape;43362;p49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63" name="Google Shape;43363;p49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64" name="Google Shape;43364;p49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65" name="Google Shape;43365;p49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66" name="Google Shape;43366;p49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67" name="Google Shape;43367;p49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68" name="Google Shape;43368;p49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69" name="Google Shape;43369;p49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70" name="Google Shape;43370;p49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71" name="Google Shape;43371;p49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72" name="Google Shape;43372;p49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73" name="Google Shape;43373;p49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74" name="Google Shape;43374;p49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75" name="Google Shape;43375;p49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76" name="Google Shape;43376;p49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77" name="Google Shape;43377;p49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78" name="Google Shape;43378;p49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79" name="Google Shape;43379;p49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80" name="Google Shape;43380;p49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81" name="Google Shape;43381;p49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82" name="Google Shape;43382;p49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83" name="Google Shape;43383;p49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84" name="Google Shape;43384;p49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85" name="Google Shape;43385;p49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86" name="Google Shape;43386;p49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87" name="Google Shape;43387;p49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88" name="Google Shape;43388;p49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89" name="Google Shape;43389;p49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90" name="Google Shape;43390;p49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91" name="Google Shape;43391;p49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92" name="Google Shape;43392;p49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93" name="Google Shape;43393;p49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94" name="Google Shape;43394;p49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95" name="Google Shape;43395;p49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96" name="Google Shape;43396;p49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97" name="Google Shape;43397;p49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98" name="Google Shape;43398;p49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99" name="Google Shape;43399;p49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00" name="Google Shape;43400;p49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01" name="Google Shape;43401;p49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02" name="Google Shape;43402;p49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03" name="Google Shape;43403;p49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04" name="Google Shape;43404;p49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05" name="Google Shape;43405;p49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06" name="Google Shape;43406;p49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07" name="Google Shape;43407;p49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08" name="Google Shape;43408;p49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09" name="Google Shape;43409;p49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10" name="Google Shape;43410;p49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11" name="Google Shape;43411;p49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12" name="Google Shape;43412;p49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13" name="Google Shape;43413;p49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14" name="Google Shape;43414;p49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15" name="Google Shape;43415;p49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16" name="Google Shape;43416;p49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17" name="Google Shape;43417;p49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18" name="Google Shape;43418;p49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19" name="Google Shape;43419;p49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20" name="Google Shape;43420;p49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21" name="Google Shape;43421;p49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22" name="Google Shape;43422;p49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23" name="Google Shape;43423;p49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24" name="Google Shape;43424;p49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25" name="Google Shape;43425;p49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26" name="Google Shape;43426;p49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27" name="Google Shape;43427;p49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28" name="Google Shape;43428;p49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29" name="Google Shape;43429;p49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30" name="Google Shape;43430;p49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31" name="Google Shape;43431;p49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32" name="Google Shape;43432;p49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33" name="Google Shape;43433;p49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34" name="Google Shape;43434;p49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35" name="Google Shape;43435;p49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36" name="Google Shape;43436;p49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37" name="Google Shape;43437;p49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38" name="Google Shape;43438;p49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39" name="Google Shape;43439;p49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40" name="Google Shape;43440;p49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41" name="Google Shape;43441;p49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42" name="Google Shape;43442;p49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3443" name="Google Shape;43443;p49"/>
          <p:cNvGrpSpPr/>
          <p:nvPr/>
        </p:nvGrpSpPr>
        <p:grpSpPr>
          <a:xfrm rot="6586622" flipH="1">
            <a:off x="-1659208" y="3708503"/>
            <a:ext cx="4404095" cy="2095984"/>
            <a:chOff x="2727525" y="3843750"/>
            <a:chExt cx="1933950" cy="920400"/>
          </a:xfrm>
        </p:grpSpPr>
        <p:sp>
          <p:nvSpPr>
            <p:cNvPr id="43444" name="Google Shape;43444;p49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45" name="Google Shape;43445;p49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46" name="Google Shape;43446;p49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47" name="Google Shape;43447;p49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48" name="Google Shape;43448;p49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49" name="Google Shape;43449;p49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50" name="Google Shape;43450;p49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51" name="Google Shape;43451;p49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52" name="Google Shape;43452;p49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53" name="Google Shape;43453;p49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54" name="Google Shape;43454;p49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55" name="Google Shape;43455;p49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56" name="Google Shape;43456;p49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57" name="Google Shape;43457;p49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58" name="Google Shape;43458;p49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59" name="Google Shape;43459;p49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60" name="Google Shape;43460;p49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61" name="Google Shape;43461;p49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62" name="Google Shape;43462;p49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63" name="Google Shape;43463;p49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64" name="Google Shape;43464;p49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65" name="Google Shape;43465;p49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66" name="Google Shape;43466;p49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67" name="Google Shape;43467;p49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68" name="Google Shape;43468;p49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69" name="Google Shape;43469;p49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70" name="Google Shape;43470;p49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71" name="Google Shape;43471;p49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72" name="Google Shape;43472;p49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73" name="Google Shape;43473;p49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74" name="Google Shape;43474;p49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75" name="Google Shape;43475;p49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76" name="Google Shape;43476;p49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77" name="Google Shape;43477;p49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78" name="Google Shape;43478;p49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79" name="Google Shape;43479;p49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80" name="Google Shape;43480;p49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81" name="Google Shape;43481;p49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82" name="Google Shape;43482;p49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83" name="Google Shape;43483;p49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84" name="Google Shape;43484;p49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85" name="Google Shape;43485;p49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86" name="Google Shape;43486;p49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87" name="Google Shape;43487;p49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88" name="Google Shape;43488;p49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89" name="Google Shape;43489;p49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90" name="Google Shape;43490;p49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91" name="Google Shape;43491;p49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92" name="Google Shape;43492;p49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93" name="Google Shape;43493;p49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94" name="Google Shape;43494;p49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95" name="Google Shape;43495;p49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96" name="Google Shape;43496;p49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97" name="Google Shape;43497;p49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98" name="Google Shape;43498;p49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99" name="Google Shape;43499;p49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00" name="Google Shape;43500;p49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01" name="Google Shape;43501;p49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02" name="Google Shape;43502;p49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03" name="Google Shape;43503;p49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04" name="Google Shape;43504;p49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05" name="Google Shape;43505;p49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06" name="Google Shape;43506;p49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07" name="Google Shape;43507;p49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08" name="Google Shape;43508;p49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09" name="Google Shape;43509;p49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10" name="Google Shape;43510;p49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11" name="Google Shape;43511;p49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12" name="Google Shape;43512;p49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13" name="Google Shape;43513;p49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14" name="Google Shape;43514;p49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15" name="Google Shape;43515;p49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16" name="Google Shape;43516;p49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17" name="Google Shape;43517;p49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18" name="Google Shape;43518;p49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19" name="Google Shape;43519;p49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20" name="Google Shape;43520;p49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21" name="Google Shape;43521;p49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22" name="Google Shape;43522;p49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23" name="Google Shape;43523;p49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24" name="Google Shape;43524;p49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25" name="Google Shape;43525;p49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26" name="Google Shape;43526;p49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27" name="Google Shape;43527;p49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28" name="Google Shape;43528;p49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29" name="Google Shape;43529;p49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30" name="Google Shape;43530;p49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31" name="Google Shape;43531;p49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32" name="Google Shape;43532;p49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33" name="Google Shape;43533;p49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34" name="Google Shape;43534;p49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35" name="Google Shape;43535;p49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36" name="Google Shape;43536;p49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37" name="Google Shape;43537;p49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38" name="Google Shape;43538;p49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39" name="Google Shape;43539;p49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40" name="Google Shape;43540;p49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41" name="Google Shape;43541;p49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42" name="Google Shape;43542;p49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43" name="Google Shape;43543;p49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44" name="Google Shape;43544;p49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45" name="Google Shape;43545;p49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46" name="Google Shape;43546;p49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47" name="Google Shape;43547;p49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48" name="Google Shape;43548;p49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49" name="Google Shape;43549;p49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50" name="Google Shape;43550;p49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51" name="Google Shape;43551;p49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52" name="Google Shape;43552;p49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53" name="Google Shape;43553;p49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54" name="Google Shape;43554;p49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55" name="Google Shape;43555;p49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56" name="Google Shape;43556;p49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57" name="Google Shape;43557;p49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58" name="Google Shape;43558;p49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59" name="Google Shape;43559;p49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60" name="Google Shape;43560;p49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61" name="Google Shape;43561;p49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62" name="Google Shape;43562;p49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63" name="Google Shape;43563;p49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64" name="Google Shape;43564;p49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65" name="Google Shape;43565;p49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66" name="Google Shape;43566;p49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67" name="Google Shape;43567;p49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68" name="Google Shape;43568;p49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69" name="Google Shape;43569;p49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70" name="Google Shape;43570;p49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71" name="Google Shape;43571;p49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72" name="Google Shape;43572;p49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73" name="Google Shape;43573;p49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74" name="Google Shape;43574;p49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75" name="Google Shape;43575;p49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76" name="Google Shape;43576;p49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77" name="Google Shape;43577;p49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78" name="Google Shape;43578;p49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79" name="Google Shape;43579;p49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80" name="Google Shape;43580;p49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81" name="Google Shape;43581;p49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82" name="Google Shape;43582;p49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83" name="Google Shape;43583;p49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84" name="Google Shape;43584;p49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85" name="Google Shape;43585;p49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86" name="Google Shape;43586;p49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87" name="Google Shape;43587;p49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88" name="Google Shape;43588;p49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89" name="Google Shape;43589;p49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90" name="Google Shape;43590;p49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91" name="Google Shape;43591;p49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92" name="Google Shape;43592;p49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93" name="Google Shape;43593;p49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94" name="Google Shape;43594;p49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95" name="Google Shape;43595;p49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96" name="Google Shape;43596;p49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97" name="Google Shape;43597;p49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98" name="Google Shape;43598;p49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99" name="Google Shape;43599;p49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00" name="Google Shape;43600;p49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01" name="Google Shape;43601;p49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02" name="Google Shape;43602;p49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03" name="Google Shape;43603;p49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04" name="Google Shape;43604;p49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05" name="Google Shape;43605;p49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06" name="Google Shape;43606;p49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07" name="Google Shape;43607;p49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08" name="Google Shape;43608;p49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09" name="Google Shape;43609;p49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10" name="Google Shape;43610;p49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11" name="Google Shape;43611;p49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12" name="Google Shape;43612;p49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13" name="Google Shape;43613;p49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14" name="Google Shape;43614;p49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15" name="Google Shape;43615;p49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16" name="Google Shape;43616;p49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17" name="Google Shape;43617;p49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18" name="Google Shape;43618;p49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19" name="Google Shape;43619;p49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20" name="Google Shape;43620;p49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21" name="Google Shape;43621;p49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22" name="Google Shape;43622;p49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23" name="Google Shape;43623;p49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24" name="Google Shape;43624;p49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25" name="Google Shape;43625;p49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26" name="Google Shape;43626;p49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27" name="Google Shape;43627;p49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28" name="Google Shape;43628;p49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29" name="Google Shape;43629;p49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30" name="Google Shape;43630;p49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31" name="Google Shape;43631;p49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32" name="Google Shape;43632;p49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33" name="Google Shape;43633;p49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34" name="Google Shape;43634;p49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35" name="Google Shape;43635;p49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36" name="Google Shape;43636;p49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37" name="Google Shape;43637;p49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38" name="Google Shape;43638;p49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39" name="Google Shape;43639;p49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40" name="Google Shape;43640;p49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41" name="Google Shape;43641;p49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42" name="Google Shape;43642;p49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43" name="Google Shape;43643;p49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44" name="Google Shape;43644;p49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45" name="Google Shape;43645;p49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46" name="Google Shape;43646;p49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47" name="Google Shape;43647;p49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48" name="Google Shape;43648;p49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49" name="Google Shape;43649;p49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50" name="Google Shape;43650;p49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51" name="Google Shape;43651;p49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52" name="Google Shape;43652;p49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53" name="Google Shape;43653;p49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54" name="Google Shape;43654;p49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55" name="Google Shape;43655;p49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56" name="Google Shape;43656;p49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57" name="Google Shape;43657;p49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58" name="Google Shape;43658;p49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59" name="Google Shape;43659;p49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60" name="Google Shape;43660;p49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61" name="Google Shape;43661;p49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62" name="Google Shape;43662;p49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63" name="Google Shape;43663;p49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64" name="Google Shape;43664;p49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65" name="Google Shape;43665;p49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66" name="Google Shape;43666;p49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67" name="Google Shape;43667;p49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68" name="Google Shape;43668;p49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69" name="Google Shape;43669;p49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70" name="Google Shape;43670;p49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71" name="Google Shape;43671;p49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72" name="Google Shape;43672;p49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73" name="Google Shape;43673;p49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74" name="Google Shape;43674;p49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75" name="Google Shape;43675;p49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76" name="Google Shape;43676;p49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77" name="Google Shape;43677;p49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78" name="Google Shape;43678;p49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79" name="Google Shape;43679;p49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80" name="Google Shape;43680;p49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81" name="Google Shape;43681;p49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82" name="Google Shape;43682;p49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83" name="Google Shape;43683;p49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84" name="Google Shape;43684;p49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85" name="Google Shape;43685;p49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86" name="Google Shape;43686;p49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87" name="Google Shape;43687;p49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88" name="Google Shape;43688;p49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89" name="Google Shape;43689;p49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90" name="Google Shape;43690;p49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91" name="Google Shape;43691;p49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92" name="Google Shape;43692;p49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93" name="Google Shape;43693;p49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94" name="Google Shape;43694;p49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95" name="Google Shape;43695;p49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96" name="Google Shape;43696;p49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97" name="Google Shape;43697;p49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98" name="Google Shape;43698;p49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99" name="Google Shape;43699;p49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00" name="Google Shape;43700;p49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01" name="Google Shape;43701;p49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02" name="Google Shape;43702;p49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03" name="Google Shape;43703;p49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04" name="Google Shape;43704;p49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05" name="Google Shape;43705;p49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06" name="Google Shape;43706;p49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07" name="Google Shape;43707;p49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08" name="Google Shape;43708;p49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09" name="Google Shape;43709;p49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10" name="Google Shape;43710;p49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11" name="Google Shape;43711;p49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12" name="Google Shape;43712;p49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13" name="Google Shape;43713;p49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14" name="Google Shape;43714;p49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15" name="Google Shape;43715;p49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16" name="Google Shape;43716;p49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17" name="Google Shape;43717;p49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18" name="Google Shape;43718;p49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19" name="Google Shape;43719;p49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20" name="Google Shape;43720;p49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21" name="Google Shape;43721;p49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22" name="Google Shape;43722;p49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23" name="Google Shape;43723;p49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24" name="Google Shape;43724;p49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25" name="Google Shape;43725;p49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26" name="Google Shape;43726;p49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27" name="Google Shape;43727;p49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28" name="Google Shape;43728;p49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29" name="Google Shape;43729;p49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30" name="Google Shape;43730;p49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31" name="Google Shape;43731;p49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32" name="Google Shape;43732;p49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33" name="Google Shape;43733;p49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34" name="Google Shape;43734;p49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35" name="Google Shape;43735;p49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36" name="Google Shape;43736;p49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37" name="Google Shape;43737;p49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38" name="Google Shape;43738;p49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39" name="Google Shape;43739;p49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40" name="Google Shape;43740;p49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41" name="Google Shape;43741;p49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42" name="Google Shape;43742;p49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43" name="Google Shape;43743;p49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44" name="Google Shape;43744;p49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45" name="Google Shape;43745;p49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46" name="Google Shape;43746;p49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47" name="Google Shape;43747;p49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48" name="Google Shape;43748;p49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49" name="Google Shape;43749;p49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50" name="Google Shape;43750;p49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51" name="Google Shape;43751;p49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52" name="Google Shape;43752;p49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53" name="Google Shape;43753;p49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54" name="Google Shape;43754;p49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55" name="Google Shape;43755;p49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56" name="Google Shape;43756;p49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57" name="Google Shape;43757;p49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58" name="Google Shape;43758;p49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59" name="Google Shape;43759;p49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60" name="Google Shape;43760;p49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61" name="Google Shape;43761;p49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62" name="Google Shape;43762;p49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63" name="Google Shape;43763;p49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64" name="Google Shape;43764;p49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65" name="Google Shape;43765;p49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66" name="Google Shape;43766;p49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67" name="Google Shape;43767;p49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68" name="Google Shape;43768;p49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69" name="Google Shape;43769;p49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0" name="Google Shape;43770;p49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1" name="Google Shape;43771;p49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2" name="Google Shape;43772;p49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3" name="Google Shape;43773;p49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4" name="Google Shape;43774;p49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5" name="Google Shape;43775;p49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6" name="Google Shape;43776;p49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7" name="Google Shape;43777;p49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8" name="Google Shape;43778;p49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9" name="Google Shape;43779;p49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0" name="Google Shape;43780;p49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1" name="Google Shape;43781;p49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2" name="Google Shape;43782;p49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3" name="Google Shape;43783;p49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4" name="Google Shape;43784;p49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5" name="Google Shape;43785;p49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6" name="Google Shape;43786;p49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7" name="Google Shape;43787;p49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8" name="Google Shape;43788;p49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9" name="Google Shape;43789;p49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0" name="Google Shape;43790;p49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1" name="Google Shape;43791;p49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2" name="Google Shape;43792;p49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3" name="Google Shape;43793;p49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4" name="Google Shape;43794;p49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5" name="Google Shape;43795;p49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6" name="Google Shape;43796;p49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7" name="Google Shape;43797;p49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8" name="Google Shape;43798;p49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9" name="Google Shape;43799;p49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00" name="Google Shape;43800;p49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01" name="Google Shape;43801;p49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02" name="Google Shape;43802;p49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03" name="Google Shape;43803;p49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04" name="Google Shape;43804;p49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05" name="Google Shape;43805;p49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06" name="Google Shape;43806;p49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07" name="Google Shape;43807;p49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08" name="Google Shape;43808;p49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09" name="Google Shape;43809;p49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10" name="Google Shape;43810;p49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11" name="Google Shape;43811;p49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12" name="Google Shape;43812;p49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13" name="Google Shape;43813;p49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14" name="Google Shape;43814;p49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15" name="Google Shape;43815;p49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16" name="Google Shape;43816;p49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17" name="Google Shape;43817;p49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18" name="Google Shape;43818;p49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19" name="Google Shape;43819;p49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20" name="Google Shape;43820;p49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21" name="Google Shape;43821;p49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22" name="Google Shape;43822;p49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23" name="Google Shape;43823;p49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24" name="Google Shape;43824;p49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25" name="Google Shape;43825;p49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26" name="Google Shape;43826;p49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27" name="Google Shape;43827;p49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28" name="Google Shape;43828;p49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29" name="Google Shape;43829;p49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30" name="Google Shape;43830;p49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31" name="Google Shape;43831;p49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32" name="Google Shape;43832;p49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33" name="Google Shape;43833;p49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34" name="Google Shape;43834;p49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35" name="Google Shape;43835;p49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36" name="Google Shape;43836;p49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37" name="Google Shape;43837;p49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38" name="Google Shape;43838;p49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39" name="Google Shape;43839;p49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40" name="Google Shape;43840;p49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41" name="Google Shape;43841;p49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42" name="Google Shape;43842;p49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43" name="Google Shape;43843;p49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44" name="Google Shape;43844;p49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45" name="Google Shape;43845;p49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46" name="Google Shape;43846;p49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47" name="Google Shape;43847;p49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48" name="Google Shape;43848;p49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49" name="Google Shape;43849;p49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50" name="Google Shape;43850;p49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51" name="Google Shape;43851;p49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52" name="Google Shape;43852;p49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53" name="Google Shape;43853;p49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54" name="Google Shape;43854;p49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55" name="Google Shape;43855;p49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56" name="Google Shape;43856;p49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57" name="Google Shape;43857;p49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58" name="Google Shape;43858;p49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59" name="Google Shape;43859;p49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60" name="Google Shape;43860;p49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61" name="Google Shape;43861;p49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62" name="Google Shape;43862;p49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63" name="Google Shape;43863;p49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64" name="Google Shape;43864;p49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65" name="Google Shape;43865;p49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66" name="Google Shape;43866;p49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67" name="Google Shape;43867;p49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68" name="Google Shape;43868;p49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69" name="Google Shape;43869;p49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70" name="Google Shape;43870;p49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71" name="Google Shape;43871;p49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72" name="Google Shape;43872;p49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73" name="Google Shape;43873;p49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74" name="Google Shape;43874;p49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75" name="Google Shape;43875;p49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76" name="Google Shape;43876;p49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77" name="Google Shape;43877;p49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78" name="Google Shape;43878;p49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79" name="Google Shape;43879;p49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80" name="Google Shape;43880;p49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81" name="Google Shape;43881;p49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82" name="Google Shape;43882;p49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83" name="Google Shape;43883;p49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84" name="Google Shape;43884;p49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85" name="Google Shape;43885;p49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86" name="Google Shape;43886;p49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87" name="Google Shape;43887;p49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88" name="Google Shape;43888;p49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89" name="Google Shape;43889;p49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90" name="Google Shape;43890;p49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91" name="Google Shape;43891;p49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92" name="Google Shape;43892;p49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93" name="Google Shape;43893;p49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94" name="Google Shape;43894;p49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95" name="Google Shape;43895;p49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96" name="Google Shape;43896;p49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97" name="Google Shape;43897;p49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98" name="Google Shape;43898;p49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99" name="Google Shape;43899;p49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00" name="Google Shape;43900;p49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01" name="Google Shape;43901;p49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02" name="Google Shape;43902;p49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03" name="Google Shape;43903;p49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04" name="Google Shape;43904;p49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05" name="Google Shape;43905;p49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06" name="Google Shape;43906;p49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07" name="Google Shape;43907;p49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08" name="Google Shape;43908;p49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09" name="Google Shape;43909;p49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10" name="Google Shape;43910;p49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11" name="Google Shape;43911;p49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12" name="Google Shape;43912;p49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13" name="Google Shape;43913;p49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14" name="Google Shape;43914;p49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15" name="Google Shape;43915;p49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16" name="Google Shape;43916;p49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17" name="Google Shape;43917;p49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18" name="Google Shape;43918;p49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19" name="Google Shape;43919;p49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20" name="Google Shape;43920;p49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21" name="Google Shape;43921;p49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22" name="Google Shape;43922;p49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23" name="Google Shape;43923;p49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24" name="Google Shape;43924;p49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25" name="Google Shape;43925;p49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26" name="Google Shape;43926;p49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27" name="Google Shape;43927;p49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28" name="Google Shape;43928;p49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29" name="Google Shape;43929;p49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30" name="Google Shape;43930;p49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31" name="Google Shape;43931;p49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32" name="Google Shape;43932;p49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33" name="Google Shape;43933;p49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34" name="Google Shape;43934;p49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35" name="Google Shape;43935;p49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36" name="Google Shape;43936;p49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37" name="Google Shape;43937;p49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38" name="Google Shape;43938;p49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39" name="Google Shape;43939;p49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40" name="Google Shape;43940;p49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41" name="Google Shape;43941;p49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42" name="Google Shape;43942;p49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43" name="Google Shape;43943;p49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44" name="Google Shape;43944;p49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45" name="Google Shape;43945;p49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46" name="Google Shape;43946;p49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47" name="Google Shape;43947;p49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48" name="Google Shape;43948;p49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49" name="Google Shape;43949;p49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50" name="Google Shape;43950;p49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51" name="Google Shape;43951;p49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52" name="Google Shape;43952;p49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53" name="Google Shape;43953;p49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54" name="Google Shape;43954;p49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55" name="Google Shape;43955;p49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56" name="Google Shape;43956;p49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57" name="Google Shape;43957;p49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58" name="Google Shape;43958;p49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59" name="Google Shape;43959;p49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60" name="Google Shape;43960;p49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61" name="Google Shape;43961;p49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62" name="Google Shape;43962;p49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63" name="Google Shape;43963;p49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64" name="Google Shape;43964;p49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65" name="Google Shape;43965;p49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66" name="Google Shape;43966;p49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67" name="Google Shape;43967;p49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68" name="Google Shape;43968;p49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69" name="Google Shape;43969;p49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70" name="Google Shape;43970;p49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71" name="Google Shape;43971;p49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72" name="Google Shape;43972;p49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73" name="Google Shape;43973;p49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74" name="Google Shape;43974;p49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75" name="Google Shape;43975;p49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76" name="Google Shape;43976;p49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77" name="Google Shape;43977;p49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78" name="Google Shape;43978;p49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79" name="Google Shape;43979;p49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80" name="Google Shape;43980;p49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81" name="Google Shape;43981;p49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82" name="Google Shape;43982;p49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83" name="Google Shape;43983;p49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84" name="Google Shape;43984;p49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85" name="Google Shape;43985;p49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86" name="Google Shape;43986;p49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87" name="Google Shape;43987;p49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88" name="Google Shape;43988;p49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89" name="Google Shape;43989;p49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90" name="Google Shape;43990;p49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91" name="Google Shape;43991;p49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92" name="Google Shape;43992;p49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93" name="Google Shape;43993;p49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94" name="Google Shape;43994;p49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95" name="Google Shape;43995;p49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96" name="Google Shape;43996;p49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97" name="Google Shape;43997;p49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98" name="Google Shape;43998;p49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99" name="Google Shape;43999;p49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00" name="Google Shape;44000;p49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01" name="Google Shape;44001;p49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02" name="Google Shape;44002;p49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03" name="Google Shape;44003;p49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04" name="Google Shape;44004;p49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05" name="Google Shape;44005;p49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06" name="Google Shape;44006;p49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07" name="Google Shape;44007;p49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08" name="Google Shape;44008;p49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09" name="Google Shape;44009;p49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10" name="Google Shape;44010;p49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11" name="Google Shape;44011;p49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12" name="Google Shape;44012;p49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13" name="Google Shape;44013;p49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14" name="Google Shape;44014;p49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15" name="Google Shape;44015;p49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16" name="Google Shape;44016;p49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17" name="Google Shape;44017;p49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18" name="Google Shape;44018;p49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19" name="Google Shape;44019;p49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20" name="Google Shape;44020;p49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21" name="Google Shape;44021;p49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22" name="Google Shape;44022;p49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23" name="Google Shape;44023;p49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24" name="Google Shape;44024;p49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25" name="Google Shape;44025;p49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26" name="Google Shape;44026;p49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27" name="Google Shape;44027;p49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28" name="Google Shape;44028;p49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29" name="Google Shape;44029;p49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30" name="Google Shape;44030;p49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31" name="Google Shape;44031;p49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32" name="Google Shape;44032;p49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33" name="Google Shape;44033;p49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34" name="Google Shape;44034;p49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35" name="Google Shape;44035;p49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36" name="Google Shape;44036;p49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37" name="Google Shape;44037;p49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38" name="Google Shape;44038;p49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39" name="Google Shape;44039;p49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40" name="Google Shape;44040;p49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41" name="Google Shape;44041;p49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42" name="Google Shape;44042;p49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43" name="Google Shape;44043;p49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44" name="Google Shape;44044;p49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45" name="Google Shape;44045;p49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46" name="Google Shape;44046;p49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47" name="Google Shape;44047;p49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48" name="Google Shape;44048;p49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49" name="Google Shape;44049;p49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50" name="Google Shape;44050;p49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51" name="Google Shape;44051;p49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4052" name="Google Shape;44052;p49"/>
          <p:cNvGrpSpPr/>
          <p:nvPr/>
        </p:nvGrpSpPr>
        <p:grpSpPr>
          <a:xfrm rot="8512281">
            <a:off x="9010775" y="5322183"/>
            <a:ext cx="1304229" cy="1417317"/>
            <a:chOff x="6472300" y="2976775"/>
            <a:chExt cx="683900" cy="743200"/>
          </a:xfrm>
        </p:grpSpPr>
        <p:sp>
          <p:nvSpPr>
            <p:cNvPr id="44053" name="Google Shape;44053;p49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54" name="Google Shape;44054;p49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55" name="Google Shape;44055;p49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56" name="Google Shape;44056;p49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57" name="Google Shape;44057;p49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58" name="Google Shape;44058;p49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59" name="Google Shape;44059;p49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60" name="Google Shape;44060;p49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61" name="Google Shape;44061;p49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62" name="Google Shape;44062;p49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63" name="Google Shape;44063;p49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64" name="Google Shape;44064;p49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65" name="Google Shape;44065;p49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66" name="Google Shape;44066;p49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67" name="Google Shape;44067;p49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68" name="Google Shape;44068;p49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69" name="Google Shape;44069;p49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70" name="Google Shape;44070;p49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71" name="Google Shape;44071;p49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72" name="Google Shape;44072;p49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73" name="Google Shape;44073;p49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74" name="Google Shape;44074;p49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75" name="Google Shape;44075;p49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76" name="Google Shape;44076;p49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77" name="Google Shape;44077;p49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78" name="Google Shape;44078;p49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79" name="Google Shape;44079;p49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80" name="Google Shape;44080;p49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81" name="Google Shape;44081;p49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82" name="Google Shape;44082;p49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83" name="Google Shape;44083;p49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84" name="Google Shape;44084;p49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85" name="Google Shape;44085;p49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86" name="Google Shape;44086;p49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87" name="Google Shape;44087;p49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88" name="Google Shape;44088;p49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89" name="Google Shape;44089;p49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90" name="Google Shape;44090;p49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91" name="Google Shape;44091;p49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92" name="Google Shape;44092;p49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93" name="Google Shape;44093;p49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94" name="Google Shape;44094;p49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95" name="Google Shape;44095;p49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96" name="Google Shape;44096;p49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97" name="Google Shape;44097;p49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98" name="Google Shape;44098;p49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99" name="Google Shape;44099;p49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00" name="Google Shape;44100;p49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01" name="Google Shape;44101;p49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02" name="Google Shape;44102;p49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03" name="Google Shape;44103;p49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04" name="Google Shape;44104;p49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05" name="Google Shape;44105;p49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06" name="Google Shape;44106;p49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07" name="Google Shape;44107;p49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08" name="Google Shape;44108;p49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09" name="Google Shape;44109;p49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10" name="Google Shape;44110;p49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11" name="Google Shape;44111;p49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12" name="Google Shape;44112;p49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13" name="Google Shape;44113;p49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14" name="Google Shape;44114;p49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15" name="Google Shape;44115;p49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16" name="Google Shape;44116;p49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17" name="Google Shape;44117;p49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18" name="Google Shape;44118;p49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19" name="Google Shape;44119;p49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20" name="Google Shape;44120;p49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21" name="Google Shape;44121;p49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22" name="Google Shape;44122;p49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23" name="Google Shape;44123;p49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24" name="Google Shape;44124;p49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25" name="Google Shape;44125;p49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26" name="Google Shape;44126;p49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27" name="Google Shape;44127;p49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28" name="Google Shape;44128;p49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29" name="Google Shape;44129;p49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30" name="Google Shape;44130;p49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31" name="Google Shape;44131;p49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32" name="Google Shape;44132;p49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33" name="Google Shape;44133;p49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34" name="Google Shape;44134;p49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35" name="Google Shape;44135;p49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36" name="Google Shape;44136;p49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37" name="Google Shape;44137;p49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38" name="Google Shape;44138;p49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39" name="Google Shape;44139;p49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40" name="Google Shape;44140;p49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41" name="Google Shape;44141;p49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42" name="Google Shape;44142;p49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43" name="Google Shape;44143;p49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44" name="Google Shape;44144;p49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45" name="Google Shape;44145;p49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46" name="Google Shape;44146;p49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47" name="Google Shape;44147;p49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48" name="Google Shape;44148;p49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49" name="Google Shape;44149;p49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50" name="Google Shape;44150;p49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51" name="Google Shape;44151;p49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52" name="Google Shape;44152;p49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53" name="Google Shape;44153;p49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54" name="Google Shape;44154;p49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55" name="Google Shape;44155;p49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56" name="Google Shape;44156;p49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57" name="Google Shape;44157;p49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58" name="Google Shape;44158;p49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59" name="Google Shape;44159;p49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60" name="Google Shape;44160;p49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61" name="Google Shape;44161;p49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62" name="Google Shape;44162;p49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63" name="Google Shape;44163;p49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64" name="Google Shape;44164;p49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65" name="Google Shape;44165;p49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66" name="Google Shape;44166;p49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67" name="Google Shape;44167;p49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68" name="Google Shape;44168;p49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69" name="Google Shape;44169;p49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70" name="Google Shape;44170;p49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71" name="Google Shape;44171;p49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72" name="Google Shape;44172;p49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73" name="Google Shape;44173;p49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74" name="Google Shape;44174;p49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75" name="Google Shape;44175;p49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76" name="Google Shape;44176;p49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77" name="Google Shape;44177;p49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78" name="Google Shape;44178;p49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79" name="Google Shape;44179;p49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80" name="Google Shape;44180;p49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81" name="Google Shape;44181;p49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82" name="Google Shape;44182;p49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83" name="Google Shape;44183;p49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84" name="Google Shape;44184;p49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85" name="Google Shape;44185;p49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86" name="Google Shape;44186;p49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87" name="Google Shape;44187;p49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88" name="Google Shape;44188;p49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89" name="Google Shape;44189;p49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90" name="Google Shape;44190;p49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91" name="Google Shape;44191;p49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92" name="Google Shape;44192;p49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93" name="Google Shape;44193;p49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94" name="Google Shape;44194;p49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95" name="Google Shape;44195;p49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96" name="Google Shape;44196;p49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97" name="Google Shape;44197;p49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98" name="Google Shape;44198;p49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99" name="Google Shape;44199;p49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00" name="Google Shape;44200;p49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01" name="Google Shape;44201;p49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02" name="Google Shape;44202;p49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03" name="Google Shape;44203;p49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04" name="Google Shape;44204;p49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05" name="Google Shape;44205;p49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06" name="Google Shape;44206;p49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07" name="Google Shape;44207;p49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08" name="Google Shape;44208;p49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09" name="Google Shape;44209;p49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10" name="Google Shape;44210;p49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11" name="Google Shape;44211;p49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12" name="Google Shape;44212;p49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13" name="Google Shape;44213;p49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14" name="Google Shape;44214;p49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15" name="Google Shape;44215;p49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16" name="Google Shape;44216;p49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17" name="Google Shape;44217;p49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18" name="Google Shape;44218;p49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19" name="Google Shape;44219;p49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20" name="Google Shape;44220;p49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21" name="Google Shape;44221;p49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22" name="Google Shape;44222;p49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23" name="Google Shape;44223;p49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24" name="Google Shape;44224;p49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25" name="Google Shape;44225;p49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26" name="Google Shape;44226;p49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27" name="Google Shape;44227;p49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28" name="Google Shape;44228;p49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29" name="Google Shape;44229;p49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30" name="Google Shape;44230;p49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31" name="Google Shape;44231;p49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32" name="Google Shape;44232;p49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33" name="Google Shape;44233;p49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34" name="Google Shape;44234;p49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35" name="Google Shape;44235;p49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36" name="Google Shape;44236;p49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37" name="Google Shape;44237;p49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38" name="Google Shape;44238;p49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39" name="Google Shape;44239;p49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40" name="Google Shape;44240;p49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41" name="Google Shape;44241;p49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42" name="Google Shape;44242;p49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43" name="Google Shape;44243;p49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44" name="Google Shape;44244;p49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45" name="Google Shape;44245;p49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46" name="Google Shape;44246;p49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47" name="Google Shape;44247;p49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48" name="Google Shape;44248;p49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49" name="Google Shape;44249;p49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50" name="Google Shape;44250;p49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51" name="Google Shape;44251;p49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52" name="Google Shape;44252;p49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53" name="Google Shape;44253;p49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54" name="Google Shape;44254;p49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55" name="Google Shape;44255;p49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56" name="Google Shape;44256;p49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57" name="Google Shape;44257;p49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58" name="Google Shape;44258;p49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59" name="Google Shape;44259;p49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60" name="Google Shape;44260;p49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61" name="Google Shape;44261;p49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62" name="Google Shape;44262;p49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63" name="Google Shape;44263;p49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64" name="Google Shape;44264;p49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65" name="Google Shape;44265;p49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66" name="Google Shape;44266;p49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67" name="Google Shape;44267;p49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68" name="Google Shape;44268;p49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69" name="Google Shape;44269;p49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70" name="Google Shape;44270;p49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71" name="Google Shape;44271;p49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72" name="Google Shape;44272;p49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73" name="Google Shape;44273;p49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74" name="Google Shape;44274;p49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75" name="Google Shape;44275;p49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76" name="Google Shape;44276;p49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77" name="Google Shape;44277;p49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78" name="Google Shape;44278;p49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79" name="Google Shape;44279;p49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80" name="Google Shape;44280;p49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63663115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F6BF31-1727-14B2-959E-5DD07F591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fa-IR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F8CD036-1CB7-7876-3232-87D23608AC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a-I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8114E2A-F3E0-E335-01C8-CD4CF44D8D7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703504D-4664-B3AF-69FB-7475889257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F51AA7-65CC-48C6-8CA8-5D8081237790}" type="datetimeFigureOut">
              <a:rPr lang="fa-IR" smtClean="0"/>
              <a:t>20/02/1445</a:t>
            </a:fld>
            <a:endParaRPr lang="fa-IR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C61E19A-366F-6341-D4A0-713B23FB116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12319E3-7413-D87C-162C-139CBE26AA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D154D5-CDE0-4D0A-B0A5-B38F42349F99}" type="slidenum">
              <a:rPr lang="fa-IR" smtClean="0"/>
              <a:t>‹#›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182313441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3">
  <p:cSld name="Numbers and text 3">
    <p:spTree>
      <p:nvGrpSpPr>
        <p:cNvPr id="1" name="Shape 44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282" name="Google Shape;44282;p50"/>
          <p:cNvPicPr preferRelativeResize="0"/>
          <p:nvPr/>
        </p:nvPicPr>
        <p:blipFill rotWithShape="1">
          <a:blip r:embed="rId2">
            <a:alphaModFix/>
          </a:blip>
          <a:srcRect l="12871" r="40154"/>
          <a:stretch/>
        </p:blipFill>
        <p:spPr>
          <a:xfrm>
            <a:off x="1" y="81001"/>
            <a:ext cx="4553132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44283" name="Google Shape;44283;p50"/>
          <p:cNvPicPr preferRelativeResize="0"/>
          <p:nvPr/>
        </p:nvPicPr>
        <p:blipFill rotWithShape="1">
          <a:blip r:embed="rId2">
            <a:alphaModFix/>
          </a:blip>
          <a:srcRect l="8391" r="36978"/>
          <a:stretch/>
        </p:blipFill>
        <p:spPr>
          <a:xfrm rot="10800000">
            <a:off x="6896868" y="-71365"/>
            <a:ext cx="5295133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44284" name="Google Shape;44284;p50"/>
          <p:cNvSpPr txBox="1">
            <a:spLocks noGrp="1"/>
          </p:cNvSpPr>
          <p:nvPr>
            <p:ph type="title" hasCustomPrompt="1"/>
          </p:nvPr>
        </p:nvSpPr>
        <p:spPr>
          <a:xfrm>
            <a:off x="6186435" y="2661500"/>
            <a:ext cx="50752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4285" name="Google Shape;44285;p50"/>
          <p:cNvSpPr txBox="1">
            <a:spLocks noGrp="1"/>
          </p:cNvSpPr>
          <p:nvPr>
            <p:ph type="subTitle" idx="1"/>
          </p:nvPr>
        </p:nvSpPr>
        <p:spPr>
          <a:xfrm>
            <a:off x="6186435" y="3602895"/>
            <a:ext cx="50752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286" name="Google Shape;44286;p50"/>
          <p:cNvSpPr txBox="1">
            <a:spLocks noGrp="1"/>
          </p:cNvSpPr>
          <p:nvPr>
            <p:ph type="title" idx="2" hasCustomPrompt="1"/>
          </p:nvPr>
        </p:nvSpPr>
        <p:spPr>
          <a:xfrm>
            <a:off x="930365" y="2661500"/>
            <a:ext cx="50752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4287" name="Google Shape;44287;p50"/>
          <p:cNvSpPr txBox="1">
            <a:spLocks noGrp="1"/>
          </p:cNvSpPr>
          <p:nvPr>
            <p:ph type="subTitle" idx="3"/>
          </p:nvPr>
        </p:nvSpPr>
        <p:spPr>
          <a:xfrm>
            <a:off x="930365" y="3602895"/>
            <a:ext cx="50752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4288" name="Google Shape;44288;p50"/>
          <p:cNvGrpSpPr/>
          <p:nvPr/>
        </p:nvGrpSpPr>
        <p:grpSpPr>
          <a:xfrm rot="6586622" flipH="1">
            <a:off x="-1659208" y="3708503"/>
            <a:ext cx="4404095" cy="2095984"/>
            <a:chOff x="2727525" y="3843750"/>
            <a:chExt cx="1933950" cy="920400"/>
          </a:xfrm>
        </p:grpSpPr>
        <p:sp>
          <p:nvSpPr>
            <p:cNvPr id="44289" name="Google Shape;44289;p50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90" name="Google Shape;44290;p50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91" name="Google Shape;44291;p50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92" name="Google Shape;44292;p50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93" name="Google Shape;44293;p50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94" name="Google Shape;44294;p50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95" name="Google Shape;44295;p50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96" name="Google Shape;44296;p50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97" name="Google Shape;44297;p50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98" name="Google Shape;44298;p50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99" name="Google Shape;44299;p50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00" name="Google Shape;44300;p50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01" name="Google Shape;44301;p50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02" name="Google Shape;44302;p50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03" name="Google Shape;44303;p50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04" name="Google Shape;44304;p50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05" name="Google Shape;44305;p50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06" name="Google Shape;44306;p50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07" name="Google Shape;44307;p50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08" name="Google Shape;44308;p50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09" name="Google Shape;44309;p50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10" name="Google Shape;44310;p50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11" name="Google Shape;44311;p50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12" name="Google Shape;44312;p50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13" name="Google Shape;44313;p50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14" name="Google Shape;44314;p50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15" name="Google Shape;44315;p50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16" name="Google Shape;44316;p50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17" name="Google Shape;44317;p50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18" name="Google Shape;44318;p50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19" name="Google Shape;44319;p50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20" name="Google Shape;44320;p50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21" name="Google Shape;44321;p50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22" name="Google Shape;44322;p50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23" name="Google Shape;44323;p50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24" name="Google Shape;44324;p50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25" name="Google Shape;44325;p50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26" name="Google Shape;44326;p50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27" name="Google Shape;44327;p50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28" name="Google Shape;44328;p50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29" name="Google Shape;44329;p50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30" name="Google Shape;44330;p50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31" name="Google Shape;44331;p50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32" name="Google Shape;44332;p50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33" name="Google Shape;44333;p50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34" name="Google Shape;44334;p50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35" name="Google Shape;44335;p50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36" name="Google Shape;44336;p50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37" name="Google Shape;44337;p50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38" name="Google Shape;44338;p50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39" name="Google Shape;44339;p50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40" name="Google Shape;44340;p50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41" name="Google Shape;44341;p50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42" name="Google Shape;44342;p50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43" name="Google Shape;44343;p50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44" name="Google Shape;44344;p50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45" name="Google Shape;44345;p50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46" name="Google Shape;44346;p50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47" name="Google Shape;44347;p50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48" name="Google Shape;44348;p50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49" name="Google Shape;44349;p50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50" name="Google Shape;44350;p50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51" name="Google Shape;44351;p50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52" name="Google Shape;44352;p50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53" name="Google Shape;44353;p50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54" name="Google Shape;44354;p50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55" name="Google Shape;44355;p50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56" name="Google Shape;44356;p50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57" name="Google Shape;44357;p50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58" name="Google Shape;44358;p50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59" name="Google Shape;44359;p50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60" name="Google Shape;44360;p50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61" name="Google Shape;44361;p50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62" name="Google Shape;44362;p50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63" name="Google Shape;44363;p50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64" name="Google Shape;44364;p50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65" name="Google Shape;44365;p50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66" name="Google Shape;44366;p50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67" name="Google Shape;44367;p50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68" name="Google Shape;44368;p50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69" name="Google Shape;44369;p50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70" name="Google Shape;44370;p50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71" name="Google Shape;44371;p50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72" name="Google Shape;44372;p50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73" name="Google Shape;44373;p50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74" name="Google Shape;44374;p50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75" name="Google Shape;44375;p50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76" name="Google Shape;44376;p50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77" name="Google Shape;44377;p50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78" name="Google Shape;44378;p50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79" name="Google Shape;44379;p50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80" name="Google Shape;44380;p50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81" name="Google Shape;44381;p50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82" name="Google Shape;44382;p50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83" name="Google Shape;44383;p50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84" name="Google Shape;44384;p50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85" name="Google Shape;44385;p50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86" name="Google Shape;44386;p50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87" name="Google Shape;44387;p50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88" name="Google Shape;44388;p50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89" name="Google Shape;44389;p50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90" name="Google Shape;44390;p50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91" name="Google Shape;44391;p50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92" name="Google Shape;44392;p50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93" name="Google Shape;44393;p50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94" name="Google Shape;44394;p50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95" name="Google Shape;44395;p50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96" name="Google Shape;44396;p50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97" name="Google Shape;44397;p50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98" name="Google Shape;44398;p50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99" name="Google Shape;44399;p50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00" name="Google Shape;44400;p50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01" name="Google Shape;44401;p50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02" name="Google Shape;44402;p50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03" name="Google Shape;44403;p50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04" name="Google Shape;44404;p50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05" name="Google Shape;44405;p50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06" name="Google Shape;44406;p50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07" name="Google Shape;44407;p50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08" name="Google Shape;44408;p50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09" name="Google Shape;44409;p50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10" name="Google Shape;44410;p50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11" name="Google Shape;44411;p50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12" name="Google Shape;44412;p50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13" name="Google Shape;44413;p50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14" name="Google Shape;44414;p50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15" name="Google Shape;44415;p50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16" name="Google Shape;44416;p50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17" name="Google Shape;44417;p50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18" name="Google Shape;44418;p50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19" name="Google Shape;44419;p50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20" name="Google Shape;44420;p50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21" name="Google Shape;44421;p50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22" name="Google Shape;44422;p50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23" name="Google Shape;44423;p50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24" name="Google Shape;44424;p50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25" name="Google Shape;44425;p50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26" name="Google Shape;44426;p50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27" name="Google Shape;44427;p50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28" name="Google Shape;44428;p50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29" name="Google Shape;44429;p50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30" name="Google Shape;44430;p50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31" name="Google Shape;44431;p50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32" name="Google Shape;44432;p50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33" name="Google Shape;44433;p50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34" name="Google Shape;44434;p50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35" name="Google Shape;44435;p50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36" name="Google Shape;44436;p50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37" name="Google Shape;44437;p50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38" name="Google Shape;44438;p50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39" name="Google Shape;44439;p50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40" name="Google Shape;44440;p50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41" name="Google Shape;44441;p50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42" name="Google Shape;44442;p50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43" name="Google Shape;44443;p50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44" name="Google Shape;44444;p50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45" name="Google Shape;44445;p50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46" name="Google Shape;44446;p50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47" name="Google Shape;44447;p50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48" name="Google Shape;44448;p50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49" name="Google Shape;44449;p50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50" name="Google Shape;44450;p50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51" name="Google Shape;44451;p50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52" name="Google Shape;44452;p50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53" name="Google Shape;44453;p50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54" name="Google Shape;44454;p50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55" name="Google Shape;44455;p50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56" name="Google Shape;44456;p50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57" name="Google Shape;44457;p50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58" name="Google Shape;44458;p50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59" name="Google Shape;44459;p50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60" name="Google Shape;44460;p50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61" name="Google Shape;44461;p50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62" name="Google Shape;44462;p50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63" name="Google Shape;44463;p50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64" name="Google Shape;44464;p50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65" name="Google Shape;44465;p50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66" name="Google Shape;44466;p50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67" name="Google Shape;44467;p50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68" name="Google Shape;44468;p50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69" name="Google Shape;44469;p50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70" name="Google Shape;44470;p50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71" name="Google Shape;44471;p50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72" name="Google Shape;44472;p50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73" name="Google Shape;44473;p50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74" name="Google Shape;44474;p50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75" name="Google Shape;44475;p50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76" name="Google Shape;44476;p50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77" name="Google Shape;44477;p50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78" name="Google Shape;44478;p50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79" name="Google Shape;44479;p50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80" name="Google Shape;44480;p50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81" name="Google Shape;44481;p50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82" name="Google Shape;44482;p50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83" name="Google Shape;44483;p50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84" name="Google Shape;44484;p50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85" name="Google Shape;44485;p50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86" name="Google Shape;44486;p50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87" name="Google Shape;44487;p50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88" name="Google Shape;44488;p50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89" name="Google Shape;44489;p50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90" name="Google Shape;44490;p50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91" name="Google Shape;44491;p50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92" name="Google Shape;44492;p50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93" name="Google Shape;44493;p50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94" name="Google Shape;44494;p50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95" name="Google Shape;44495;p50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96" name="Google Shape;44496;p50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97" name="Google Shape;44497;p50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98" name="Google Shape;44498;p50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99" name="Google Shape;44499;p50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00" name="Google Shape;44500;p50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01" name="Google Shape;44501;p50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02" name="Google Shape;44502;p50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03" name="Google Shape;44503;p50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04" name="Google Shape;44504;p50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05" name="Google Shape;44505;p50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06" name="Google Shape;44506;p50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07" name="Google Shape;44507;p50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08" name="Google Shape;44508;p50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09" name="Google Shape;44509;p50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10" name="Google Shape;44510;p50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11" name="Google Shape;44511;p50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12" name="Google Shape;44512;p50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13" name="Google Shape;44513;p50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14" name="Google Shape;44514;p50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15" name="Google Shape;44515;p50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16" name="Google Shape;44516;p50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17" name="Google Shape;44517;p50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18" name="Google Shape;44518;p50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19" name="Google Shape;44519;p50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20" name="Google Shape;44520;p50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21" name="Google Shape;44521;p50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22" name="Google Shape;44522;p50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23" name="Google Shape;44523;p50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24" name="Google Shape;44524;p50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25" name="Google Shape;44525;p50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26" name="Google Shape;44526;p50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27" name="Google Shape;44527;p50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28" name="Google Shape;44528;p50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29" name="Google Shape;44529;p50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30" name="Google Shape;44530;p50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31" name="Google Shape;44531;p50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32" name="Google Shape;44532;p50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33" name="Google Shape;44533;p50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34" name="Google Shape;44534;p50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35" name="Google Shape;44535;p50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36" name="Google Shape;44536;p50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37" name="Google Shape;44537;p50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38" name="Google Shape;44538;p50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39" name="Google Shape;44539;p50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40" name="Google Shape;44540;p50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41" name="Google Shape;44541;p50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42" name="Google Shape;44542;p50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43" name="Google Shape;44543;p50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44" name="Google Shape;44544;p50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45" name="Google Shape;44545;p50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46" name="Google Shape;44546;p50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47" name="Google Shape;44547;p50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48" name="Google Shape;44548;p50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49" name="Google Shape;44549;p50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50" name="Google Shape;44550;p50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51" name="Google Shape;44551;p50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52" name="Google Shape;44552;p50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53" name="Google Shape;44553;p50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54" name="Google Shape;44554;p50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55" name="Google Shape;44555;p50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56" name="Google Shape;44556;p50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57" name="Google Shape;44557;p50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58" name="Google Shape;44558;p50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59" name="Google Shape;44559;p50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60" name="Google Shape;44560;p50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61" name="Google Shape;44561;p50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62" name="Google Shape;44562;p50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63" name="Google Shape;44563;p50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64" name="Google Shape;44564;p50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65" name="Google Shape;44565;p50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66" name="Google Shape;44566;p50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67" name="Google Shape;44567;p50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68" name="Google Shape;44568;p50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69" name="Google Shape;44569;p50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70" name="Google Shape;44570;p50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71" name="Google Shape;44571;p50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72" name="Google Shape;44572;p50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73" name="Google Shape;44573;p50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74" name="Google Shape;44574;p50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75" name="Google Shape;44575;p50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76" name="Google Shape;44576;p50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77" name="Google Shape;44577;p50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78" name="Google Shape;44578;p50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79" name="Google Shape;44579;p50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80" name="Google Shape;44580;p50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81" name="Google Shape;44581;p50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82" name="Google Shape;44582;p50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83" name="Google Shape;44583;p50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84" name="Google Shape;44584;p50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85" name="Google Shape;44585;p50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86" name="Google Shape;44586;p50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87" name="Google Shape;44587;p50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88" name="Google Shape;44588;p50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89" name="Google Shape;44589;p50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90" name="Google Shape;44590;p50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91" name="Google Shape;44591;p50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92" name="Google Shape;44592;p50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93" name="Google Shape;44593;p50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94" name="Google Shape;44594;p50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95" name="Google Shape;44595;p50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96" name="Google Shape;44596;p50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97" name="Google Shape;44597;p50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98" name="Google Shape;44598;p50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99" name="Google Shape;44599;p50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00" name="Google Shape;44600;p50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01" name="Google Shape;44601;p50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02" name="Google Shape;44602;p50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03" name="Google Shape;44603;p50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04" name="Google Shape;44604;p50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05" name="Google Shape;44605;p50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06" name="Google Shape;44606;p50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07" name="Google Shape;44607;p50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08" name="Google Shape;44608;p50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09" name="Google Shape;44609;p50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10" name="Google Shape;44610;p50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11" name="Google Shape;44611;p50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12" name="Google Shape;44612;p50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13" name="Google Shape;44613;p50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14" name="Google Shape;44614;p50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15" name="Google Shape;44615;p50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16" name="Google Shape;44616;p50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17" name="Google Shape;44617;p50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18" name="Google Shape;44618;p50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19" name="Google Shape;44619;p50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20" name="Google Shape;44620;p50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21" name="Google Shape;44621;p50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22" name="Google Shape;44622;p50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23" name="Google Shape;44623;p50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24" name="Google Shape;44624;p50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25" name="Google Shape;44625;p50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26" name="Google Shape;44626;p50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27" name="Google Shape;44627;p50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28" name="Google Shape;44628;p50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29" name="Google Shape;44629;p50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30" name="Google Shape;44630;p50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31" name="Google Shape;44631;p50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32" name="Google Shape;44632;p50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33" name="Google Shape;44633;p50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34" name="Google Shape;44634;p50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35" name="Google Shape;44635;p50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36" name="Google Shape;44636;p50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37" name="Google Shape;44637;p50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38" name="Google Shape;44638;p50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39" name="Google Shape;44639;p50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40" name="Google Shape;44640;p50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41" name="Google Shape;44641;p50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42" name="Google Shape;44642;p50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43" name="Google Shape;44643;p50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44" name="Google Shape;44644;p50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45" name="Google Shape;44645;p50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46" name="Google Shape;44646;p50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47" name="Google Shape;44647;p50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48" name="Google Shape;44648;p50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49" name="Google Shape;44649;p50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50" name="Google Shape;44650;p50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51" name="Google Shape;44651;p50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52" name="Google Shape;44652;p50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53" name="Google Shape;44653;p50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54" name="Google Shape;44654;p50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55" name="Google Shape;44655;p50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56" name="Google Shape;44656;p50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57" name="Google Shape;44657;p50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58" name="Google Shape;44658;p50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59" name="Google Shape;44659;p50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60" name="Google Shape;44660;p50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61" name="Google Shape;44661;p50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62" name="Google Shape;44662;p50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63" name="Google Shape;44663;p50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64" name="Google Shape;44664;p50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65" name="Google Shape;44665;p50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66" name="Google Shape;44666;p50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67" name="Google Shape;44667;p50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68" name="Google Shape;44668;p50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69" name="Google Shape;44669;p50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70" name="Google Shape;44670;p50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71" name="Google Shape;44671;p50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72" name="Google Shape;44672;p50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73" name="Google Shape;44673;p50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74" name="Google Shape;44674;p50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75" name="Google Shape;44675;p50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76" name="Google Shape;44676;p50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77" name="Google Shape;44677;p50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78" name="Google Shape;44678;p50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79" name="Google Shape;44679;p50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80" name="Google Shape;44680;p50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81" name="Google Shape;44681;p50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82" name="Google Shape;44682;p50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83" name="Google Shape;44683;p50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84" name="Google Shape;44684;p50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85" name="Google Shape;44685;p50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86" name="Google Shape;44686;p50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87" name="Google Shape;44687;p50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88" name="Google Shape;44688;p50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89" name="Google Shape;44689;p50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90" name="Google Shape;44690;p50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91" name="Google Shape;44691;p50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92" name="Google Shape;44692;p50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93" name="Google Shape;44693;p50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94" name="Google Shape;44694;p50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95" name="Google Shape;44695;p50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96" name="Google Shape;44696;p50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97" name="Google Shape;44697;p50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98" name="Google Shape;44698;p50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99" name="Google Shape;44699;p50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00" name="Google Shape;44700;p50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01" name="Google Shape;44701;p50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02" name="Google Shape;44702;p50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03" name="Google Shape;44703;p50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04" name="Google Shape;44704;p50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05" name="Google Shape;44705;p50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06" name="Google Shape;44706;p50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07" name="Google Shape;44707;p50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08" name="Google Shape;44708;p50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09" name="Google Shape;44709;p50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10" name="Google Shape;44710;p50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11" name="Google Shape;44711;p50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12" name="Google Shape;44712;p50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13" name="Google Shape;44713;p50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14" name="Google Shape;44714;p50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15" name="Google Shape;44715;p50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16" name="Google Shape;44716;p50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17" name="Google Shape;44717;p50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18" name="Google Shape;44718;p50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19" name="Google Shape;44719;p50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20" name="Google Shape;44720;p50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21" name="Google Shape;44721;p50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22" name="Google Shape;44722;p50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23" name="Google Shape;44723;p50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24" name="Google Shape;44724;p50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25" name="Google Shape;44725;p50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26" name="Google Shape;44726;p50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27" name="Google Shape;44727;p50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28" name="Google Shape;44728;p50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29" name="Google Shape;44729;p50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30" name="Google Shape;44730;p50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31" name="Google Shape;44731;p50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32" name="Google Shape;44732;p50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33" name="Google Shape;44733;p50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34" name="Google Shape;44734;p50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35" name="Google Shape;44735;p50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36" name="Google Shape;44736;p50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37" name="Google Shape;44737;p50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38" name="Google Shape;44738;p50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39" name="Google Shape;44739;p50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40" name="Google Shape;44740;p50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41" name="Google Shape;44741;p50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42" name="Google Shape;44742;p50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43" name="Google Shape;44743;p50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44" name="Google Shape;44744;p50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45" name="Google Shape;44745;p50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46" name="Google Shape;44746;p50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47" name="Google Shape;44747;p50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48" name="Google Shape;44748;p50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49" name="Google Shape;44749;p50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50" name="Google Shape;44750;p50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51" name="Google Shape;44751;p50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52" name="Google Shape;44752;p50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53" name="Google Shape;44753;p50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54" name="Google Shape;44754;p50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55" name="Google Shape;44755;p50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56" name="Google Shape;44756;p50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57" name="Google Shape;44757;p50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58" name="Google Shape;44758;p50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59" name="Google Shape;44759;p50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60" name="Google Shape;44760;p50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61" name="Google Shape;44761;p50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62" name="Google Shape;44762;p50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63" name="Google Shape;44763;p50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64" name="Google Shape;44764;p50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65" name="Google Shape;44765;p50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66" name="Google Shape;44766;p50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67" name="Google Shape;44767;p50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68" name="Google Shape;44768;p50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69" name="Google Shape;44769;p50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70" name="Google Shape;44770;p50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71" name="Google Shape;44771;p50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72" name="Google Shape;44772;p50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73" name="Google Shape;44773;p50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74" name="Google Shape;44774;p50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75" name="Google Shape;44775;p50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76" name="Google Shape;44776;p50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77" name="Google Shape;44777;p50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78" name="Google Shape;44778;p50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79" name="Google Shape;44779;p50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80" name="Google Shape;44780;p50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81" name="Google Shape;44781;p50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82" name="Google Shape;44782;p50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83" name="Google Shape;44783;p50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84" name="Google Shape;44784;p50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85" name="Google Shape;44785;p50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86" name="Google Shape;44786;p50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87" name="Google Shape;44787;p50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88" name="Google Shape;44788;p50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89" name="Google Shape;44789;p50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90" name="Google Shape;44790;p50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91" name="Google Shape;44791;p50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92" name="Google Shape;44792;p50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93" name="Google Shape;44793;p50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94" name="Google Shape;44794;p50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95" name="Google Shape;44795;p50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96" name="Google Shape;44796;p50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97" name="Google Shape;44797;p50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98" name="Google Shape;44798;p50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99" name="Google Shape;44799;p50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00" name="Google Shape;44800;p50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01" name="Google Shape;44801;p50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02" name="Google Shape;44802;p50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03" name="Google Shape;44803;p50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04" name="Google Shape;44804;p50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05" name="Google Shape;44805;p50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06" name="Google Shape;44806;p50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07" name="Google Shape;44807;p50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08" name="Google Shape;44808;p50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09" name="Google Shape;44809;p50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10" name="Google Shape;44810;p50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11" name="Google Shape;44811;p50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12" name="Google Shape;44812;p50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13" name="Google Shape;44813;p50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14" name="Google Shape;44814;p50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15" name="Google Shape;44815;p50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16" name="Google Shape;44816;p50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17" name="Google Shape;44817;p50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18" name="Google Shape;44818;p50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19" name="Google Shape;44819;p50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20" name="Google Shape;44820;p50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21" name="Google Shape;44821;p50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22" name="Google Shape;44822;p50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23" name="Google Shape;44823;p50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24" name="Google Shape;44824;p50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25" name="Google Shape;44825;p50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26" name="Google Shape;44826;p50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27" name="Google Shape;44827;p50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28" name="Google Shape;44828;p50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29" name="Google Shape;44829;p50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30" name="Google Shape;44830;p50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31" name="Google Shape;44831;p50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32" name="Google Shape;44832;p50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33" name="Google Shape;44833;p50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34" name="Google Shape;44834;p50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35" name="Google Shape;44835;p50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36" name="Google Shape;44836;p50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37" name="Google Shape;44837;p50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38" name="Google Shape;44838;p50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39" name="Google Shape;44839;p50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40" name="Google Shape;44840;p50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41" name="Google Shape;44841;p50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42" name="Google Shape;44842;p50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43" name="Google Shape;44843;p50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44" name="Google Shape;44844;p50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45" name="Google Shape;44845;p50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46" name="Google Shape;44846;p50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47" name="Google Shape;44847;p50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48" name="Google Shape;44848;p50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49" name="Google Shape;44849;p50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50" name="Google Shape;44850;p50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51" name="Google Shape;44851;p50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52" name="Google Shape;44852;p50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53" name="Google Shape;44853;p50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54" name="Google Shape;44854;p50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55" name="Google Shape;44855;p50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56" name="Google Shape;44856;p50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57" name="Google Shape;44857;p50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58" name="Google Shape;44858;p50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59" name="Google Shape;44859;p50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60" name="Google Shape;44860;p50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61" name="Google Shape;44861;p50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62" name="Google Shape;44862;p50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63" name="Google Shape;44863;p50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64" name="Google Shape;44864;p50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65" name="Google Shape;44865;p50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66" name="Google Shape;44866;p50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67" name="Google Shape;44867;p50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68" name="Google Shape;44868;p50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69" name="Google Shape;44869;p50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70" name="Google Shape;44870;p50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71" name="Google Shape;44871;p50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72" name="Google Shape;44872;p50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73" name="Google Shape;44873;p50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74" name="Google Shape;44874;p50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75" name="Google Shape;44875;p50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76" name="Google Shape;44876;p50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77" name="Google Shape;44877;p50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78" name="Google Shape;44878;p50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79" name="Google Shape;44879;p50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80" name="Google Shape;44880;p50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81" name="Google Shape;44881;p50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82" name="Google Shape;44882;p50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83" name="Google Shape;44883;p50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84" name="Google Shape;44884;p50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85" name="Google Shape;44885;p50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86" name="Google Shape;44886;p50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87" name="Google Shape;44887;p50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88" name="Google Shape;44888;p50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89" name="Google Shape;44889;p50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90" name="Google Shape;44890;p50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91" name="Google Shape;44891;p50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92" name="Google Shape;44892;p50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93" name="Google Shape;44893;p50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94" name="Google Shape;44894;p50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95" name="Google Shape;44895;p50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96" name="Google Shape;44896;p50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4897" name="Google Shape;44897;p50"/>
          <p:cNvGrpSpPr/>
          <p:nvPr/>
        </p:nvGrpSpPr>
        <p:grpSpPr>
          <a:xfrm rot="8512281">
            <a:off x="3230342" y="5736083"/>
            <a:ext cx="1304229" cy="1417317"/>
            <a:chOff x="6472300" y="2976775"/>
            <a:chExt cx="683900" cy="743200"/>
          </a:xfrm>
        </p:grpSpPr>
        <p:sp>
          <p:nvSpPr>
            <p:cNvPr id="44898" name="Google Shape;44898;p50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99" name="Google Shape;44899;p50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00" name="Google Shape;44900;p50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01" name="Google Shape;44901;p50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02" name="Google Shape;44902;p50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03" name="Google Shape;44903;p50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04" name="Google Shape;44904;p50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05" name="Google Shape;44905;p50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06" name="Google Shape;44906;p50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07" name="Google Shape;44907;p50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08" name="Google Shape;44908;p50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09" name="Google Shape;44909;p50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10" name="Google Shape;44910;p50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11" name="Google Shape;44911;p50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12" name="Google Shape;44912;p50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13" name="Google Shape;44913;p50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14" name="Google Shape;44914;p50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15" name="Google Shape;44915;p50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16" name="Google Shape;44916;p50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17" name="Google Shape;44917;p50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18" name="Google Shape;44918;p50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19" name="Google Shape;44919;p50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20" name="Google Shape;44920;p50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21" name="Google Shape;44921;p50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22" name="Google Shape;44922;p50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23" name="Google Shape;44923;p50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24" name="Google Shape;44924;p50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25" name="Google Shape;44925;p50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26" name="Google Shape;44926;p50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27" name="Google Shape;44927;p50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28" name="Google Shape;44928;p50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29" name="Google Shape;44929;p50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30" name="Google Shape;44930;p50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31" name="Google Shape;44931;p50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32" name="Google Shape;44932;p50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33" name="Google Shape;44933;p50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34" name="Google Shape;44934;p50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35" name="Google Shape;44935;p50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36" name="Google Shape;44936;p50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37" name="Google Shape;44937;p50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38" name="Google Shape;44938;p50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39" name="Google Shape;44939;p50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40" name="Google Shape;44940;p50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41" name="Google Shape;44941;p50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42" name="Google Shape;44942;p50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43" name="Google Shape;44943;p50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44" name="Google Shape;44944;p50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45" name="Google Shape;44945;p50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46" name="Google Shape;44946;p50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47" name="Google Shape;44947;p50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48" name="Google Shape;44948;p50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49" name="Google Shape;44949;p50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50" name="Google Shape;44950;p50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51" name="Google Shape;44951;p50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52" name="Google Shape;44952;p50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53" name="Google Shape;44953;p50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54" name="Google Shape;44954;p50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55" name="Google Shape;44955;p50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56" name="Google Shape;44956;p50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57" name="Google Shape;44957;p50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58" name="Google Shape;44958;p50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59" name="Google Shape;44959;p50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60" name="Google Shape;44960;p50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61" name="Google Shape;44961;p50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62" name="Google Shape;44962;p50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63" name="Google Shape;44963;p50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64" name="Google Shape;44964;p50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65" name="Google Shape;44965;p50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66" name="Google Shape;44966;p50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67" name="Google Shape;44967;p50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68" name="Google Shape;44968;p50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69" name="Google Shape;44969;p50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70" name="Google Shape;44970;p50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71" name="Google Shape;44971;p50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72" name="Google Shape;44972;p50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73" name="Google Shape;44973;p50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74" name="Google Shape;44974;p50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75" name="Google Shape;44975;p50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76" name="Google Shape;44976;p50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77" name="Google Shape;44977;p50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78" name="Google Shape;44978;p50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79" name="Google Shape;44979;p50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80" name="Google Shape;44980;p50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81" name="Google Shape;44981;p50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82" name="Google Shape;44982;p50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83" name="Google Shape;44983;p50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84" name="Google Shape;44984;p50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85" name="Google Shape;44985;p50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86" name="Google Shape;44986;p50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87" name="Google Shape;44987;p50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88" name="Google Shape;44988;p50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89" name="Google Shape;44989;p50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90" name="Google Shape;44990;p50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91" name="Google Shape;44991;p50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92" name="Google Shape;44992;p50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93" name="Google Shape;44993;p50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94" name="Google Shape;44994;p50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95" name="Google Shape;44995;p50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96" name="Google Shape;44996;p50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97" name="Google Shape;44997;p50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98" name="Google Shape;44998;p50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99" name="Google Shape;44999;p50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00" name="Google Shape;45000;p50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01" name="Google Shape;45001;p50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02" name="Google Shape;45002;p50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03" name="Google Shape;45003;p50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04" name="Google Shape;45004;p50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05" name="Google Shape;45005;p50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06" name="Google Shape;45006;p50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07" name="Google Shape;45007;p50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08" name="Google Shape;45008;p50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09" name="Google Shape;45009;p50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10" name="Google Shape;45010;p50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11" name="Google Shape;45011;p50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12" name="Google Shape;45012;p50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13" name="Google Shape;45013;p50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14" name="Google Shape;45014;p50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15" name="Google Shape;45015;p50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16" name="Google Shape;45016;p50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17" name="Google Shape;45017;p50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18" name="Google Shape;45018;p50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19" name="Google Shape;45019;p50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20" name="Google Shape;45020;p50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21" name="Google Shape;45021;p50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22" name="Google Shape;45022;p50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23" name="Google Shape;45023;p50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24" name="Google Shape;45024;p50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25" name="Google Shape;45025;p50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26" name="Google Shape;45026;p50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27" name="Google Shape;45027;p50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28" name="Google Shape;45028;p50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29" name="Google Shape;45029;p50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30" name="Google Shape;45030;p50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31" name="Google Shape;45031;p50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32" name="Google Shape;45032;p50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33" name="Google Shape;45033;p50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34" name="Google Shape;45034;p50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35" name="Google Shape;45035;p50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36" name="Google Shape;45036;p50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37" name="Google Shape;45037;p50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38" name="Google Shape;45038;p50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39" name="Google Shape;45039;p50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40" name="Google Shape;45040;p50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41" name="Google Shape;45041;p50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42" name="Google Shape;45042;p50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43" name="Google Shape;45043;p50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44" name="Google Shape;45044;p50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45" name="Google Shape;45045;p50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46" name="Google Shape;45046;p50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47" name="Google Shape;45047;p50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48" name="Google Shape;45048;p50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49" name="Google Shape;45049;p50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50" name="Google Shape;45050;p50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51" name="Google Shape;45051;p50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52" name="Google Shape;45052;p50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53" name="Google Shape;45053;p50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54" name="Google Shape;45054;p50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55" name="Google Shape;45055;p50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56" name="Google Shape;45056;p50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57" name="Google Shape;45057;p50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58" name="Google Shape;45058;p50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59" name="Google Shape;45059;p50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60" name="Google Shape;45060;p50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61" name="Google Shape;45061;p50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62" name="Google Shape;45062;p50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63" name="Google Shape;45063;p50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64" name="Google Shape;45064;p50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65" name="Google Shape;45065;p50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66" name="Google Shape;45066;p50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67" name="Google Shape;45067;p50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68" name="Google Shape;45068;p50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69" name="Google Shape;45069;p50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70" name="Google Shape;45070;p50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71" name="Google Shape;45071;p50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72" name="Google Shape;45072;p50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73" name="Google Shape;45073;p50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74" name="Google Shape;45074;p50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75" name="Google Shape;45075;p50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76" name="Google Shape;45076;p50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77" name="Google Shape;45077;p50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78" name="Google Shape;45078;p50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79" name="Google Shape;45079;p50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80" name="Google Shape;45080;p50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81" name="Google Shape;45081;p50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82" name="Google Shape;45082;p50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83" name="Google Shape;45083;p50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84" name="Google Shape;45084;p50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85" name="Google Shape;45085;p50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86" name="Google Shape;45086;p50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87" name="Google Shape;45087;p50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88" name="Google Shape;45088;p50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89" name="Google Shape;45089;p50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90" name="Google Shape;45090;p50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91" name="Google Shape;45091;p50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92" name="Google Shape;45092;p50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93" name="Google Shape;45093;p50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94" name="Google Shape;45094;p50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95" name="Google Shape;45095;p50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96" name="Google Shape;45096;p50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97" name="Google Shape;45097;p50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98" name="Google Shape;45098;p50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99" name="Google Shape;45099;p50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00" name="Google Shape;45100;p50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01" name="Google Shape;45101;p50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02" name="Google Shape;45102;p50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03" name="Google Shape;45103;p50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04" name="Google Shape;45104;p50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05" name="Google Shape;45105;p50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06" name="Google Shape;45106;p50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07" name="Google Shape;45107;p50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08" name="Google Shape;45108;p50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09" name="Google Shape;45109;p50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10" name="Google Shape;45110;p50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11" name="Google Shape;45111;p50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12" name="Google Shape;45112;p50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13" name="Google Shape;45113;p50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14" name="Google Shape;45114;p50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15" name="Google Shape;45115;p50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16" name="Google Shape;45116;p50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17" name="Google Shape;45117;p50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18" name="Google Shape;45118;p50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19" name="Google Shape;45119;p50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20" name="Google Shape;45120;p50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21" name="Google Shape;45121;p50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22" name="Google Shape;45122;p50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23" name="Google Shape;45123;p50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24" name="Google Shape;45124;p50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25" name="Google Shape;45125;p50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5126" name="Google Shape;45126;p50"/>
          <p:cNvGrpSpPr/>
          <p:nvPr/>
        </p:nvGrpSpPr>
        <p:grpSpPr>
          <a:xfrm>
            <a:off x="11351521" y="2143137"/>
            <a:ext cx="2384871" cy="2422216"/>
            <a:chOff x="5036075" y="2606900"/>
            <a:chExt cx="1058500" cy="1075075"/>
          </a:xfrm>
        </p:grpSpPr>
        <p:sp>
          <p:nvSpPr>
            <p:cNvPr id="45127" name="Google Shape;45127;p50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28" name="Google Shape;45128;p50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29" name="Google Shape;45129;p50"/>
            <p:cNvSpPr/>
            <p:nvPr/>
          </p:nvSpPr>
          <p:spPr>
            <a:xfrm>
              <a:off x="57525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30" name="Google Shape;45130;p50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31" name="Google Shape;45131;p50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32" name="Google Shape;45132;p50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33" name="Google Shape;45133;p50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34" name="Google Shape;45134;p50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35" name="Google Shape;45135;p50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36" name="Google Shape;45136;p50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37" name="Google Shape;45137;p50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38" name="Google Shape;45138;p50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39" name="Google Shape;45139;p50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40" name="Google Shape;45140;p50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41" name="Google Shape;45141;p50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42" name="Google Shape;45142;p50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43" name="Google Shape;45143;p50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44" name="Google Shape;45144;p50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45" name="Google Shape;45145;p50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46" name="Google Shape;45146;p50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47" name="Google Shape;45147;p50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48" name="Google Shape;45148;p50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49" name="Google Shape;45149;p50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50" name="Google Shape;45150;p50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51" name="Google Shape;45151;p50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52" name="Google Shape;45152;p50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53" name="Google Shape;45153;p50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54" name="Google Shape;45154;p50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55" name="Google Shape;45155;p50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56" name="Google Shape;45156;p50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57" name="Google Shape;45157;p50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58" name="Google Shape;45158;p50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59" name="Google Shape;45159;p50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60" name="Google Shape;45160;p50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61" name="Google Shape;45161;p50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62" name="Google Shape;45162;p50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63" name="Google Shape;45163;p50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64" name="Google Shape;45164;p50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65" name="Google Shape;45165;p50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66" name="Google Shape;45166;p50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67" name="Google Shape;45167;p50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68" name="Google Shape;45168;p50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69" name="Google Shape;45169;p50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70" name="Google Shape;45170;p50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71" name="Google Shape;45171;p50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72" name="Google Shape;45172;p50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73" name="Google Shape;45173;p50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74" name="Google Shape;45174;p50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75" name="Google Shape;45175;p50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76" name="Google Shape;45176;p50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77" name="Google Shape;45177;p50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78" name="Google Shape;45178;p50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79" name="Google Shape;45179;p50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80" name="Google Shape;45180;p50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81" name="Google Shape;45181;p50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82" name="Google Shape;45182;p50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83" name="Google Shape;45183;p50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84" name="Google Shape;45184;p50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85" name="Google Shape;45185;p50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86" name="Google Shape;45186;p50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87" name="Google Shape;45187;p50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88" name="Google Shape;45188;p50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89" name="Google Shape;45189;p50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90" name="Google Shape;45190;p50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91" name="Google Shape;45191;p50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92" name="Google Shape;45192;p50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93" name="Google Shape;45193;p50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94" name="Google Shape;45194;p50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95" name="Google Shape;45195;p50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96" name="Google Shape;45196;p50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97" name="Google Shape;45197;p50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98" name="Google Shape;45198;p50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99" name="Google Shape;45199;p50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00" name="Google Shape;45200;p50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01" name="Google Shape;45201;p50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02" name="Google Shape;45202;p50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03" name="Google Shape;45203;p50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04" name="Google Shape;45204;p50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05" name="Google Shape;45205;p50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06" name="Google Shape;45206;p50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07" name="Google Shape;45207;p50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08" name="Google Shape;45208;p50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09" name="Google Shape;45209;p50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10" name="Google Shape;45210;p50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11" name="Google Shape;45211;p50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12" name="Google Shape;45212;p50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13" name="Google Shape;45213;p50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14" name="Google Shape;45214;p50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15" name="Google Shape;45215;p50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16" name="Google Shape;45216;p50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17" name="Google Shape;45217;p50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18" name="Google Shape;45218;p50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19" name="Google Shape;45219;p50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0" name="Google Shape;45220;p50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1" name="Google Shape;45221;p50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2" name="Google Shape;45222;p50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3" name="Google Shape;45223;p50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4" name="Google Shape;45224;p50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5" name="Google Shape;45225;p50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6" name="Google Shape;45226;p50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7" name="Google Shape;45227;p50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8" name="Google Shape;45228;p50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9" name="Google Shape;45229;p50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30" name="Google Shape;45230;p50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31" name="Google Shape;45231;p50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32" name="Google Shape;45232;p50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33" name="Google Shape;45233;p50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34" name="Google Shape;45234;p50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35" name="Google Shape;45235;p50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36" name="Google Shape;45236;p50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37" name="Google Shape;45237;p50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38" name="Google Shape;45238;p50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39" name="Google Shape;45239;p50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40" name="Google Shape;45240;p50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41" name="Google Shape;45241;p50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42" name="Google Shape;45242;p50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43" name="Google Shape;45243;p50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44" name="Google Shape;45244;p50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45" name="Google Shape;45245;p50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46" name="Google Shape;45246;p50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47" name="Google Shape;45247;p50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48" name="Google Shape;45248;p50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49" name="Google Shape;45249;p50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50" name="Google Shape;45250;p50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51" name="Google Shape;45251;p50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52" name="Google Shape;45252;p50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53" name="Google Shape;45253;p50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54" name="Google Shape;45254;p50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55" name="Google Shape;45255;p50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56" name="Google Shape;45256;p50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57" name="Google Shape;45257;p50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58" name="Google Shape;45258;p50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59" name="Google Shape;45259;p50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60" name="Google Shape;45260;p50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61" name="Google Shape;45261;p50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62" name="Google Shape;45262;p50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63" name="Google Shape;45263;p50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64" name="Google Shape;45264;p50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65" name="Google Shape;45265;p50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66" name="Google Shape;45266;p50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67" name="Google Shape;45267;p50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68" name="Google Shape;45268;p50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69" name="Google Shape;45269;p50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70" name="Google Shape;45270;p50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71" name="Google Shape;45271;p50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72" name="Google Shape;45272;p50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73" name="Google Shape;45273;p50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74" name="Google Shape;45274;p50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75" name="Google Shape;45275;p50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76" name="Google Shape;45276;p50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77" name="Google Shape;45277;p50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78" name="Google Shape;45278;p50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79" name="Google Shape;45279;p50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80" name="Google Shape;45280;p50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81" name="Google Shape;45281;p50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82" name="Google Shape;45282;p50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83" name="Google Shape;45283;p50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84" name="Google Shape;45284;p50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85" name="Google Shape;45285;p50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86" name="Google Shape;45286;p50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87" name="Google Shape;45287;p50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88" name="Google Shape;45288;p50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89" name="Google Shape;45289;p50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90" name="Google Shape;45290;p50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91" name="Google Shape;45291;p50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92" name="Google Shape;45292;p50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93" name="Google Shape;45293;p50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94" name="Google Shape;45294;p50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95" name="Google Shape;45295;p50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96" name="Google Shape;45296;p50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97" name="Google Shape;45297;p50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98" name="Google Shape;45298;p50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99" name="Google Shape;45299;p50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00" name="Google Shape;45300;p50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01" name="Google Shape;45301;p50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02" name="Google Shape;45302;p50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03" name="Google Shape;45303;p50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04" name="Google Shape;45304;p50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05" name="Google Shape;45305;p50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06" name="Google Shape;45306;p50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07" name="Google Shape;45307;p50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08" name="Google Shape;45308;p50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09" name="Google Shape;45309;p50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10" name="Google Shape;45310;p50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11" name="Google Shape;45311;p50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12" name="Google Shape;45312;p50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13" name="Google Shape;45313;p50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14" name="Google Shape;45314;p50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15" name="Google Shape;45315;p50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16" name="Google Shape;45316;p50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17" name="Google Shape;45317;p50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18" name="Google Shape;45318;p50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19" name="Google Shape;45319;p50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20" name="Google Shape;45320;p50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21" name="Google Shape;45321;p50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22" name="Google Shape;45322;p50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23" name="Google Shape;45323;p50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24" name="Google Shape;45324;p50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25" name="Google Shape;45325;p50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26" name="Google Shape;45326;p50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27" name="Google Shape;45327;p50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28" name="Google Shape;45328;p50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29" name="Google Shape;45329;p50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30" name="Google Shape;45330;p50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31" name="Google Shape;45331;p50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32" name="Google Shape;45332;p50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33" name="Google Shape;45333;p50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488402581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4">
  <p:cSld name="Numbers and text 4">
    <p:spTree>
      <p:nvGrpSpPr>
        <p:cNvPr id="1" name="Shape 45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335" name="Google Shape;45335;p5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333301" y="81001"/>
            <a:ext cx="9692937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45336" name="Google Shape;45336;p5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2612466" y="-113699"/>
            <a:ext cx="9692937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45337" name="Google Shape;45337;p51"/>
          <p:cNvSpPr txBox="1">
            <a:spLocks noGrp="1"/>
          </p:cNvSpPr>
          <p:nvPr>
            <p:ph type="title" hasCustomPrompt="1"/>
          </p:nvPr>
        </p:nvSpPr>
        <p:spPr>
          <a:xfrm>
            <a:off x="2147216" y="4286337"/>
            <a:ext cx="13248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0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5338" name="Google Shape;45338;p51"/>
          <p:cNvSpPr txBox="1">
            <a:spLocks noGrp="1"/>
          </p:cNvSpPr>
          <p:nvPr>
            <p:ph type="subTitle" idx="1"/>
          </p:nvPr>
        </p:nvSpPr>
        <p:spPr>
          <a:xfrm>
            <a:off x="4970584" y="4656361"/>
            <a:ext cx="5073600" cy="59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339" name="Google Shape;45339;p51"/>
          <p:cNvSpPr txBox="1">
            <a:spLocks noGrp="1"/>
          </p:cNvSpPr>
          <p:nvPr>
            <p:ph type="title" idx="2" hasCustomPrompt="1"/>
          </p:nvPr>
        </p:nvSpPr>
        <p:spPr>
          <a:xfrm>
            <a:off x="2146216" y="2447437"/>
            <a:ext cx="13268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0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5340" name="Google Shape;45340;p51"/>
          <p:cNvSpPr txBox="1">
            <a:spLocks noGrp="1"/>
          </p:cNvSpPr>
          <p:nvPr>
            <p:ph type="subTitle" idx="3"/>
          </p:nvPr>
        </p:nvSpPr>
        <p:spPr>
          <a:xfrm>
            <a:off x="4970584" y="2805016"/>
            <a:ext cx="5075200" cy="59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5341" name="Google Shape;45341;p51"/>
          <p:cNvGrpSpPr/>
          <p:nvPr/>
        </p:nvGrpSpPr>
        <p:grpSpPr>
          <a:xfrm rot="-1346700">
            <a:off x="10294439" y="1341871"/>
            <a:ext cx="3110909" cy="3016696"/>
            <a:chOff x="4985925" y="2606900"/>
            <a:chExt cx="1108650" cy="1075075"/>
          </a:xfrm>
        </p:grpSpPr>
        <p:sp>
          <p:nvSpPr>
            <p:cNvPr id="45342" name="Google Shape;45342;p51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43" name="Google Shape;45343;p51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44" name="Google Shape;45344;p51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45" name="Google Shape;45345;p51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46" name="Google Shape;45346;p51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47" name="Google Shape;45347;p51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48" name="Google Shape;45348;p51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49" name="Google Shape;45349;p51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50" name="Google Shape;45350;p51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51" name="Google Shape;45351;p51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52" name="Google Shape;45352;p51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53" name="Google Shape;45353;p51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54" name="Google Shape;45354;p51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55" name="Google Shape;45355;p51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56" name="Google Shape;45356;p51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57" name="Google Shape;45357;p51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58" name="Google Shape;45358;p51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59" name="Google Shape;45359;p51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60" name="Google Shape;45360;p51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61" name="Google Shape;45361;p51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62" name="Google Shape;45362;p51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63" name="Google Shape;45363;p51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64" name="Google Shape;45364;p51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65" name="Google Shape;45365;p51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66" name="Google Shape;45366;p51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67" name="Google Shape;45367;p51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68" name="Google Shape;45368;p51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69" name="Google Shape;45369;p51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70" name="Google Shape;45370;p51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71" name="Google Shape;45371;p51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72" name="Google Shape;45372;p51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73" name="Google Shape;45373;p51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74" name="Google Shape;45374;p51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75" name="Google Shape;45375;p51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76" name="Google Shape;45376;p51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77" name="Google Shape;45377;p51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78" name="Google Shape;45378;p51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79" name="Google Shape;45379;p51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80" name="Google Shape;45380;p51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81" name="Google Shape;45381;p51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82" name="Google Shape;45382;p51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83" name="Google Shape;45383;p51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84" name="Google Shape;45384;p51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85" name="Google Shape;45385;p51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86" name="Google Shape;45386;p51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87" name="Google Shape;45387;p51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88" name="Google Shape;45388;p51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89" name="Google Shape;45389;p51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90" name="Google Shape;45390;p51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91" name="Google Shape;45391;p51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92" name="Google Shape;45392;p51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93" name="Google Shape;45393;p51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94" name="Google Shape;45394;p51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95" name="Google Shape;45395;p51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96" name="Google Shape;45396;p51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97" name="Google Shape;45397;p51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98" name="Google Shape;45398;p51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99" name="Google Shape;45399;p51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00" name="Google Shape;45400;p51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01" name="Google Shape;45401;p51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02" name="Google Shape;45402;p51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03" name="Google Shape;45403;p51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04" name="Google Shape;45404;p51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05" name="Google Shape;45405;p51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06" name="Google Shape;45406;p51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07" name="Google Shape;45407;p51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08" name="Google Shape;45408;p51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09" name="Google Shape;45409;p51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10" name="Google Shape;45410;p51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11" name="Google Shape;45411;p51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12" name="Google Shape;45412;p51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13" name="Google Shape;45413;p51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14" name="Google Shape;45414;p51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15" name="Google Shape;45415;p51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16" name="Google Shape;45416;p51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17" name="Google Shape;45417;p51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18" name="Google Shape;45418;p51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19" name="Google Shape;45419;p51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20" name="Google Shape;45420;p51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21" name="Google Shape;45421;p51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22" name="Google Shape;45422;p51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23" name="Google Shape;45423;p51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24" name="Google Shape;45424;p51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25" name="Google Shape;45425;p51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26" name="Google Shape;45426;p51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27" name="Google Shape;45427;p51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28" name="Google Shape;45428;p51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29" name="Google Shape;45429;p51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30" name="Google Shape;45430;p51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31" name="Google Shape;45431;p51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32" name="Google Shape;45432;p51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33" name="Google Shape;45433;p51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34" name="Google Shape;45434;p51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35" name="Google Shape;45435;p51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36" name="Google Shape;45436;p51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37" name="Google Shape;45437;p51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38" name="Google Shape;45438;p51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39" name="Google Shape;45439;p51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40" name="Google Shape;45440;p51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41" name="Google Shape;45441;p51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42" name="Google Shape;45442;p51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43" name="Google Shape;45443;p51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44" name="Google Shape;45444;p51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45" name="Google Shape;45445;p51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46" name="Google Shape;45446;p51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47" name="Google Shape;45447;p51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48" name="Google Shape;45448;p51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49" name="Google Shape;45449;p51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50" name="Google Shape;45450;p51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51" name="Google Shape;45451;p51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52" name="Google Shape;45452;p51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53" name="Google Shape;45453;p51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54" name="Google Shape;45454;p51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55" name="Google Shape;45455;p51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56" name="Google Shape;45456;p51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57" name="Google Shape;45457;p51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58" name="Google Shape;45458;p51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59" name="Google Shape;45459;p51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60" name="Google Shape;45460;p51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61" name="Google Shape;45461;p51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62" name="Google Shape;45462;p51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63" name="Google Shape;45463;p51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64" name="Google Shape;45464;p51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65" name="Google Shape;45465;p51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66" name="Google Shape;45466;p51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67" name="Google Shape;45467;p51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68" name="Google Shape;45468;p51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69" name="Google Shape;45469;p51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70" name="Google Shape;45470;p51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71" name="Google Shape;45471;p51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72" name="Google Shape;45472;p51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73" name="Google Shape;45473;p51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74" name="Google Shape;45474;p51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75" name="Google Shape;45475;p51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76" name="Google Shape;45476;p51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77" name="Google Shape;45477;p51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78" name="Google Shape;45478;p51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79" name="Google Shape;45479;p51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80" name="Google Shape;45480;p51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81" name="Google Shape;45481;p51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82" name="Google Shape;45482;p51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83" name="Google Shape;45483;p51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84" name="Google Shape;45484;p51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85" name="Google Shape;45485;p51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86" name="Google Shape;45486;p51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87" name="Google Shape;45487;p51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88" name="Google Shape;45488;p51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89" name="Google Shape;45489;p51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90" name="Google Shape;45490;p51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91" name="Google Shape;45491;p51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92" name="Google Shape;45492;p51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93" name="Google Shape;45493;p51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94" name="Google Shape;45494;p51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95" name="Google Shape;45495;p51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96" name="Google Shape;45496;p51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97" name="Google Shape;45497;p51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98" name="Google Shape;45498;p51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99" name="Google Shape;45499;p51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00" name="Google Shape;45500;p51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01" name="Google Shape;45501;p51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02" name="Google Shape;45502;p51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03" name="Google Shape;45503;p51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04" name="Google Shape;45504;p51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05" name="Google Shape;45505;p51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06" name="Google Shape;45506;p51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07" name="Google Shape;45507;p51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08" name="Google Shape;45508;p51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09" name="Google Shape;45509;p51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10" name="Google Shape;45510;p51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11" name="Google Shape;45511;p51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12" name="Google Shape;45512;p51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13" name="Google Shape;45513;p51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14" name="Google Shape;45514;p51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15" name="Google Shape;45515;p51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16" name="Google Shape;45516;p51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17" name="Google Shape;45517;p51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18" name="Google Shape;45518;p51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19" name="Google Shape;45519;p51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20" name="Google Shape;45520;p51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21" name="Google Shape;45521;p51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22" name="Google Shape;45522;p51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23" name="Google Shape;45523;p51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24" name="Google Shape;45524;p51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25" name="Google Shape;45525;p51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26" name="Google Shape;45526;p51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27" name="Google Shape;45527;p51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28" name="Google Shape;45528;p51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29" name="Google Shape;45529;p51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30" name="Google Shape;45530;p51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31" name="Google Shape;45531;p51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32" name="Google Shape;45532;p51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33" name="Google Shape;45533;p51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34" name="Google Shape;45534;p51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35" name="Google Shape;45535;p51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36" name="Google Shape;45536;p51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37" name="Google Shape;45537;p51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38" name="Google Shape;45538;p51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39" name="Google Shape;45539;p51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40" name="Google Shape;45540;p51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41" name="Google Shape;45541;p51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42" name="Google Shape;45542;p51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43" name="Google Shape;45543;p51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44" name="Google Shape;45544;p51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45" name="Google Shape;45545;p51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46" name="Google Shape;45546;p51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47" name="Google Shape;45547;p51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48" name="Google Shape;45548;p51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5549" name="Google Shape;45549;p51"/>
          <p:cNvGrpSpPr/>
          <p:nvPr/>
        </p:nvGrpSpPr>
        <p:grpSpPr>
          <a:xfrm rot="6586622" flipH="1">
            <a:off x="-1659208" y="3708503"/>
            <a:ext cx="4404095" cy="2095984"/>
            <a:chOff x="2727525" y="3843750"/>
            <a:chExt cx="1933950" cy="920400"/>
          </a:xfrm>
        </p:grpSpPr>
        <p:sp>
          <p:nvSpPr>
            <p:cNvPr id="45550" name="Google Shape;45550;p51"/>
            <p:cNvSpPr/>
            <p:nvPr/>
          </p:nvSpPr>
          <p:spPr>
            <a:xfrm>
              <a:off x="3636350" y="4408150"/>
              <a:ext cx="58550" cy="46550"/>
            </a:xfrm>
            <a:custGeom>
              <a:avLst/>
              <a:gdLst/>
              <a:ahLst/>
              <a:cxnLst/>
              <a:rect l="l" t="t" r="r" b="b"/>
              <a:pathLst>
                <a:path w="2342" h="1862" extrusionOk="0">
                  <a:moveTo>
                    <a:pt x="602" y="0"/>
                  </a:moveTo>
                  <a:cubicBezTo>
                    <a:pt x="473" y="0"/>
                    <a:pt x="343" y="14"/>
                    <a:pt x="213" y="41"/>
                  </a:cubicBezTo>
                  <a:cubicBezTo>
                    <a:pt x="122" y="72"/>
                    <a:pt x="92" y="132"/>
                    <a:pt x="61" y="193"/>
                  </a:cubicBezTo>
                  <a:cubicBezTo>
                    <a:pt x="1" y="497"/>
                    <a:pt x="122" y="771"/>
                    <a:pt x="396" y="892"/>
                  </a:cubicBezTo>
                  <a:cubicBezTo>
                    <a:pt x="469" y="943"/>
                    <a:pt x="531" y="964"/>
                    <a:pt x="585" y="964"/>
                  </a:cubicBezTo>
                  <a:cubicBezTo>
                    <a:pt x="801" y="964"/>
                    <a:pt x="892" y="640"/>
                    <a:pt x="1094" y="640"/>
                  </a:cubicBezTo>
                  <a:cubicBezTo>
                    <a:pt x="1114" y="640"/>
                    <a:pt x="1134" y="643"/>
                    <a:pt x="1156" y="649"/>
                  </a:cubicBezTo>
                  <a:cubicBezTo>
                    <a:pt x="1308" y="984"/>
                    <a:pt x="1034" y="1105"/>
                    <a:pt x="943" y="1318"/>
                  </a:cubicBezTo>
                  <a:cubicBezTo>
                    <a:pt x="852" y="1470"/>
                    <a:pt x="882" y="1683"/>
                    <a:pt x="1034" y="1774"/>
                  </a:cubicBezTo>
                  <a:cubicBezTo>
                    <a:pt x="1091" y="1831"/>
                    <a:pt x="1169" y="1862"/>
                    <a:pt x="1248" y="1862"/>
                  </a:cubicBezTo>
                  <a:cubicBezTo>
                    <a:pt x="1336" y="1862"/>
                    <a:pt x="1426" y="1824"/>
                    <a:pt x="1490" y="1743"/>
                  </a:cubicBezTo>
                  <a:cubicBezTo>
                    <a:pt x="1642" y="1591"/>
                    <a:pt x="1824" y="1470"/>
                    <a:pt x="2037" y="1379"/>
                  </a:cubicBezTo>
                  <a:cubicBezTo>
                    <a:pt x="2311" y="1227"/>
                    <a:pt x="2341" y="832"/>
                    <a:pt x="2098" y="619"/>
                  </a:cubicBezTo>
                  <a:cubicBezTo>
                    <a:pt x="2037" y="528"/>
                    <a:pt x="1885" y="528"/>
                    <a:pt x="1824" y="467"/>
                  </a:cubicBezTo>
                  <a:cubicBezTo>
                    <a:pt x="1471" y="161"/>
                    <a:pt x="1045" y="0"/>
                    <a:pt x="6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51" name="Google Shape;45551;p51"/>
            <p:cNvSpPr/>
            <p:nvPr/>
          </p:nvSpPr>
          <p:spPr>
            <a:xfrm>
              <a:off x="3420550" y="4278975"/>
              <a:ext cx="58525" cy="82175"/>
            </a:xfrm>
            <a:custGeom>
              <a:avLst/>
              <a:gdLst/>
              <a:ahLst/>
              <a:cxnLst/>
              <a:rect l="l" t="t" r="r" b="b"/>
              <a:pathLst>
                <a:path w="2341" h="3287" extrusionOk="0">
                  <a:moveTo>
                    <a:pt x="1801" y="0"/>
                  </a:moveTo>
                  <a:cubicBezTo>
                    <a:pt x="1689" y="0"/>
                    <a:pt x="1581" y="41"/>
                    <a:pt x="1459" y="41"/>
                  </a:cubicBezTo>
                  <a:cubicBezTo>
                    <a:pt x="1064" y="193"/>
                    <a:pt x="1216" y="679"/>
                    <a:pt x="1003" y="892"/>
                  </a:cubicBezTo>
                  <a:cubicBezTo>
                    <a:pt x="487" y="1348"/>
                    <a:pt x="274" y="1834"/>
                    <a:pt x="547" y="2533"/>
                  </a:cubicBezTo>
                  <a:cubicBezTo>
                    <a:pt x="649" y="2777"/>
                    <a:pt x="547" y="2871"/>
                    <a:pt x="378" y="2871"/>
                  </a:cubicBezTo>
                  <a:cubicBezTo>
                    <a:pt x="294" y="2871"/>
                    <a:pt x="193" y="2848"/>
                    <a:pt x="91" y="2807"/>
                  </a:cubicBezTo>
                  <a:cubicBezTo>
                    <a:pt x="0" y="2898"/>
                    <a:pt x="0" y="3020"/>
                    <a:pt x="91" y="3111"/>
                  </a:cubicBezTo>
                  <a:cubicBezTo>
                    <a:pt x="222" y="3225"/>
                    <a:pt x="387" y="3287"/>
                    <a:pt x="554" y="3287"/>
                  </a:cubicBezTo>
                  <a:cubicBezTo>
                    <a:pt x="699" y="3287"/>
                    <a:pt x="846" y="3240"/>
                    <a:pt x="973" y="3141"/>
                  </a:cubicBezTo>
                  <a:cubicBezTo>
                    <a:pt x="1216" y="2898"/>
                    <a:pt x="730" y="2473"/>
                    <a:pt x="1155" y="2260"/>
                  </a:cubicBezTo>
                  <a:cubicBezTo>
                    <a:pt x="1186" y="1895"/>
                    <a:pt x="1581" y="1682"/>
                    <a:pt x="1581" y="1287"/>
                  </a:cubicBezTo>
                  <a:cubicBezTo>
                    <a:pt x="1550" y="1166"/>
                    <a:pt x="1642" y="1105"/>
                    <a:pt x="1763" y="1074"/>
                  </a:cubicBezTo>
                  <a:cubicBezTo>
                    <a:pt x="2341" y="831"/>
                    <a:pt x="2189" y="436"/>
                    <a:pt x="1976" y="41"/>
                  </a:cubicBezTo>
                  <a:cubicBezTo>
                    <a:pt x="1915" y="11"/>
                    <a:pt x="1858" y="0"/>
                    <a:pt x="1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52" name="Google Shape;45552;p51"/>
            <p:cNvSpPr/>
            <p:nvPr/>
          </p:nvSpPr>
          <p:spPr>
            <a:xfrm>
              <a:off x="3354425" y="4136450"/>
              <a:ext cx="73750" cy="48000"/>
            </a:xfrm>
            <a:custGeom>
              <a:avLst/>
              <a:gdLst/>
              <a:ahLst/>
              <a:cxnLst/>
              <a:rect l="l" t="t" r="r" b="b"/>
              <a:pathLst>
                <a:path w="2950" h="1920" extrusionOk="0">
                  <a:moveTo>
                    <a:pt x="1063" y="807"/>
                  </a:moveTo>
                  <a:cubicBezTo>
                    <a:pt x="1060" y="834"/>
                    <a:pt x="1049" y="851"/>
                    <a:pt x="1030" y="851"/>
                  </a:cubicBezTo>
                  <a:cubicBezTo>
                    <a:pt x="1015" y="851"/>
                    <a:pt x="997" y="841"/>
                    <a:pt x="973" y="818"/>
                  </a:cubicBezTo>
                  <a:lnTo>
                    <a:pt x="973" y="818"/>
                  </a:lnTo>
                  <a:cubicBezTo>
                    <a:pt x="990" y="826"/>
                    <a:pt x="1004" y="830"/>
                    <a:pt x="1016" y="830"/>
                  </a:cubicBezTo>
                  <a:cubicBezTo>
                    <a:pt x="1035" y="830"/>
                    <a:pt x="1050" y="822"/>
                    <a:pt x="1063" y="807"/>
                  </a:cubicBezTo>
                  <a:close/>
                  <a:moveTo>
                    <a:pt x="2175" y="1"/>
                  </a:moveTo>
                  <a:cubicBezTo>
                    <a:pt x="1798" y="1"/>
                    <a:pt x="1406" y="213"/>
                    <a:pt x="1034" y="301"/>
                  </a:cubicBezTo>
                  <a:cubicBezTo>
                    <a:pt x="1123" y="449"/>
                    <a:pt x="1357" y="598"/>
                    <a:pt x="1086" y="774"/>
                  </a:cubicBezTo>
                  <a:lnTo>
                    <a:pt x="1086" y="774"/>
                  </a:lnTo>
                  <a:cubicBezTo>
                    <a:pt x="1089" y="769"/>
                    <a:pt x="1092" y="763"/>
                    <a:pt x="1095" y="757"/>
                  </a:cubicBezTo>
                  <a:cubicBezTo>
                    <a:pt x="1156" y="666"/>
                    <a:pt x="1125" y="544"/>
                    <a:pt x="1034" y="484"/>
                  </a:cubicBezTo>
                  <a:cubicBezTo>
                    <a:pt x="993" y="478"/>
                    <a:pt x="951" y="476"/>
                    <a:pt x="909" y="476"/>
                  </a:cubicBezTo>
                  <a:cubicBezTo>
                    <a:pt x="709" y="476"/>
                    <a:pt x="517" y="535"/>
                    <a:pt x="366" y="636"/>
                  </a:cubicBezTo>
                  <a:cubicBezTo>
                    <a:pt x="396" y="1031"/>
                    <a:pt x="1" y="1517"/>
                    <a:pt x="518" y="1851"/>
                  </a:cubicBezTo>
                  <a:cubicBezTo>
                    <a:pt x="563" y="1897"/>
                    <a:pt x="631" y="1920"/>
                    <a:pt x="700" y="1920"/>
                  </a:cubicBezTo>
                  <a:cubicBezTo>
                    <a:pt x="768" y="1920"/>
                    <a:pt x="837" y="1897"/>
                    <a:pt x="882" y="1851"/>
                  </a:cubicBezTo>
                  <a:lnTo>
                    <a:pt x="2068" y="1152"/>
                  </a:lnTo>
                  <a:cubicBezTo>
                    <a:pt x="2493" y="1092"/>
                    <a:pt x="2706" y="757"/>
                    <a:pt x="2949" y="453"/>
                  </a:cubicBezTo>
                  <a:cubicBezTo>
                    <a:pt x="2708" y="110"/>
                    <a:pt x="2445" y="1"/>
                    <a:pt x="21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53" name="Google Shape;45553;p51"/>
            <p:cNvSpPr/>
            <p:nvPr/>
          </p:nvSpPr>
          <p:spPr>
            <a:xfrm>
              <a:off x="3354425" y="4573475"/>
              <a:ext cx="56275" cy="39950"/>
            </a:xfrm>
            <a:custGeom>
              <a:avLst/>
              <a:gdLst/>
              <a:ahLst/>
              <a:cxnLst/>
              <a:rect l="l" t="t" r="r" b="b"/>
              <a:pathLst>
                <a:path w="2251" h="1598" extrusionOk="0">
                  <a:moveTo>
                    <a:pt x="756" y="0"/>
                  </a:moveTo>
                  <a:cubicBezTo>
                    <a:pt x="661" y="0"/>
                    <a:pt x="567" y="28"/>
                    <a:pt x="487" y="85"/>
                  </a:cubicBezTo>
                  <a:cubicBezTo>
                    <a:pt x="244" y="206"/>
                    <a:pt x="62" y="450"/>
                    <a:pt x="31" y="693"/>
                  </a:cubicBezTo>
                  <a:cubicBezTo>
                    <a:pt x="1" y="997"/>
                    <a:pt x="153" y="1301"/>
                    <a:pt x="426" y="1453"/>
                  </a:cubicBezTo>
                  <a:cubicBezTo>
                    <a:pt x="556" y="1534"/>
                    <a:pt x="695" y="1598"/>
                    <a:pt x="833" y="1598"/>
                  </a:cubicBezTo>
                  <a:cubicBezTo>
                    <a:pt x="953" y="1598"/>
                    <a:pt x="1073" y="1550"/>
                    <a:pt x="1186" y="1422"/>
                  </a:cubicBezTo>
                  <a:cubicBezTo>
                    <a:pt x="1292" y="1275"/>
                    <a:pt x="1456" y="1185"/>
                    <a:pt x="1628" y="1185"/>
                  </a:cubicBezTo>
                  <a:cubicBezTo>
                    <a:pt x="1703" y="1185"/>
                    <a:pt x="1781" y="1203"/>
                    <a:pt x="1855" y="1240"/>
                  </a:cubicBezTo>
                  <a:cubicBezTo>
                    <a:pt x="1878" y="1249"/>
                    <a:pt x="1901" y="1254"/>
                    <a:pt x="1924" y="1254"/>
                  </a:cubicBezTo>
                  <a:cubicBezTo>
                    <a:pt x="2051" y="1254"/>
                    <a:pt x="2164" y="1121"/>
                    <a:pt x="2189" y="966"/>
                  </a:cubicBezTo>
                  <a:cubicBezTo>
                    <a:pt x="2250" y="784"/>
                    <a:pt x="2128" y="602"/>
                    <a:pt x="1946" y="571"/>
                  </a:cubicBezTo>
                  <a:cubicBezTo>
                    <a:pt x="1642" y="571"/>
                    <a:pt x="1338" y="450"/>
                    <a:pt x="1186" y="206"/>
                  </a:cubicBezTo>
                  <a:cubicBezTo>
                    <a:pt x="1073" y="74"/>
                    <a:pt x="912" y="0"/>
                    <a:pt x="7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54" name="Google Shape;45554;p51"/>
            <p:cNvSpPr/>
            <p:nvPr/>
          </p:nvSpPr>
          <p:spPr>
            <a:xfrm>
              <a:off x="3371225" y="4423350"/>
              <a:ext cx="64550" cy="35850"/>
            </a:xfrm>
            <a:custGeom>
              <a:avLst/>
              <a:gdLst/>
              <a:ahLst/>
              <a:cxnLst/>
              <a:rect l="l" t="t" r="r" b="b"/>
              <a:pathLst>
                <a:path w="2582" h="1434" extrusionOk="0">
                  <a:moveTo>
                    <a:pt x="633" y="1"/>
                  </a:moveTo>
                  <a:cubicBezTo>
                    <a:pt x="373" y="1"/>
                    <a:pt x="125" y="176"/>
                    <a:pt x="58" y="467"/>
                  </a:cubicBezTo>
                  <a:cubicBezTo>
                    <a:pt x="0" y="786"/>
                    <a:pt x="246" y="1077"/>
                    <a:pt x="559" y="1077"/>
                  </a:cubicBezTo>
                  <a:cubicBezTo>
                    <a:pt x="574" y="1077"/>
                    <a:pt x="590" y="1076"/>
                    <a:pt x="605" y="1075"/>
                  </a:cubicBezTo>
                  <a:cubicBezTo>
                    <a:pt x="653" y="1069"/>
                    <a:pt x="699" y="1066"/>
                    <a:pt x="743" y="1066"/>
                  </a:cubicBezTo>
                  <a:cubicBezTo>
                    <a:pt x="1152" y="1066"/>
                    <a:pt x="1434" y="1299"/>
                    <a:pt x="1791" y="1409"/>
                  </a:cubicBezTo>
                  <a:cubicBezTo>
                    <a:pt x="1816" y="1426"/>
                    <a:pt x="1847" y="1433"/>
                    <a:pt x="1878" y="1433"/>
                  </a:cubicBezTo>
                  <a:cubicBezTo>
                    <a:pt x="1960" y="1433"/>
                    <a:pt x="2051" y="1384"/>
                    <a:pt x="2095" y="1318"/>
                  </a:cubicBezTo>
                  <a:cubicBezTo>
                    <a:pt x="2023" y="996"/>
                    <a:pt x="2120" y="937"/>
                    <a:pt x="2262" y="937"/>
                  </a:cubicBezTo>
                  <a:cubicBezTo>
                    <a:pt x="2343" y="937"/>
                    <a:pt x="2439" y="956"/>
                    <a:pt x="2526" y="956"/>
                  </a:cubicBezTo>
                  <a:cubicBezTo>
                    <a:pt x="2545" y="956"/>
                    <a:pt x="2563" y="955"/>
                    <a:pt x="2581" y="953"/>
                  </a:cubicBezTo>
                  <a:cubicBezTo>
                    <a:pt x="2555" y="274"/>
                    <a:pt x="2461" y="88"/>
                    <a:pt x="1972" y="88"/>
                  </a:cubicBezTo>
                  <a:cubicBezTo>
                    <a:pt x="1892" y="88"/>
                    <a:pt x="1802" y="93"/>
                    <a:pt x="1700" y="102"/>
                  </a:cubicBezTo>
                  <a:cubicBezTo>
                    <a:pt x="1590" y="129"/>
                    <a:pt x="1469" y="144"/>
                    <a:pt x="1346" y="144"/>
                  </a:cubicBezTo>
                  <a:cubicBezTo>
                    <a:pt x="1196" y="144"/>
                    <a:pt x="1043" y="122"/>
                    <a:pt x="909" y="72"/>
                  </a:cubicBezTo>
                  <a:cubicBezTo>
                    <a:pt x="821" y="23"/>
                    <a:pt x="726" y="1"/>
                    <a:pt x="6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55" name="Google Shape;45555;p51"/>
            <p:cNvSpPr/>
            <p:nvPr/>
          </p:nvSpPr>
          <p:spPr>
            <a:xfrm>
              <a:off x="2971450" y="4251100"/>
              <a:ext cx="37250" cy="60450"/>
            </a:xfrm>
            <a:custGeom>
              <a:avLst/>
              <a:gdLst/>
              <a:ahLst/>
              <a:cxnLst/>
              <a:rect l="l" t="t" r="r" b="b"/>
              <a:pathLst>
                <a:path w="1490" h="241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335"/>
                    <a:pt x="152" y="639"/>
                    <a:pt x="304" y="913"/>
                  </a:cubicBezTo>
                  <a:cubicBezTo>
                    <a:pt x="487" y="1247"/>
                    <a:pt x="213" y="1642"/>
                    <a:pt x="274" y="1977"/>
                  </a:cubicBezTo>
                  <a:cubicBezTo>
                    <a:pt x="325" y="2282"/>
                    <a:pt x="546" y="2417"/>
                    <a:pt x="885" y="2417"/>
                  </a:cubicBezTo>
                  <a:cubicBezTo>
                    <a:pt x="951" y="2417"/>
                    <a:pt x="1021" y="2412"/>
                    <a:pt x="1095" y="2402"/>
                  </a:cubicBezTo>
                  <a:cubicBezTo>
                    <a:pt x="1429" y="2372"/>
                    <a:pt x="1490" y="2098"/>
                    <a:pt x="1429" y="1855"/>
                  </a:cubicBezTo>
                  <a:cubicBezTo>
                    <a:pt x="1277" y="1034"/>
                    <a:pt x="973" y="335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56" name="Google Shape;45556;p51"/>
            <p:cNvSpPr/>
            <p:nvPr/>
          </p:nvSpPr>
          <p:spPr>
            <a:xfrm>
              <a:off x="3703975" y="4669975"/>
              <a:ext cx="42575" cy="55325"/>
            </a:xfrm>
            <a:custGeom>
              <a:avLst/>
              <a:gdLst/>
              <a:ahLst/>
              <a:cxnLst/>
              <a:rect l="l" t="t" r="r" b="b"/>
              <a:pathLst>
                <a:path w="1703" h="2213" extrusionOk="0">
                  <a:moveTo>
                    <a:pt x="648" y="0"/>
                  </a:moveTo>
                  <a:cubicBezTo>
                    <a:pt x="429" y="0"/>
                    <a:pt x="232" y="55"/>
                    <a:pt x="122" y="328"/>
                  </a:cubicBezTo>
                  <a:cubicBezTo>
                    <a:pt x="1" y="632"/>
                    <a:pt x="1" y="1027"/>
                    <a:pt x="274" y="1179"/>
                  </a:cubicBezTo>
                  <a:cubicBezTo>
                    <a:pt x="700" y="1453"/>
                    <a:pt x="609" y="1878"/>
                    <a:pt x="761" y="2213"/>
                  </a:cubicBezTo>
                  <a:cubicBezTo>
                    <a:pt x="943" y="2182"/>
                    <a:pt x="1034" y="2061"/>
                    <a:pt x="1095" y="1909"/>
                  </a:cubicBezTo>
                  <a:cubicBezTo>
                    <a:pt x="1399" y="1271"/>
                    <a:pt x="1703" y="632"/>
                    <a:pt x="1095" y="24"/>
                  </a:cubicBezTo>
                  <a:cubicBezTo>
                    <a:pt x="949" y="24"/>
                    <a:pt x="794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57" name="Google Shape;45557;p51"/>
            <p:cNvSpPr/>
            <p:nvPr/>
          </p:nvSpPr>
          <p:spPr>
            <a:xfrm>
              <a:off x="3847225" y="4622275"/>
              <a:ext cx="43725" cy="47000"/>
            </a:xfrm>
            <a:custGeom>
              <a:avLst/>
              <a:gdLst/>
              <a:ahLst/>
              <a:cxnLst/>
              <a:rect l="l" t="t" r="r" b="b"/>
              <a:pathLst>
                <a:path w="1749" h="1880" extrusionOk="0">
                  <a:moveTo>
                    <a:pt x="923" y="1"/>
                  </a:moveTo>
                  <a:cubicBezTo>
                    <a:pt x="596" y="1"/>
                    <a:pt x="379" y="234"/>
                    <a:pt x="259" y="717"/>
                  </a:cubicBezTo>
                  <a:cubicBezTo>
                    <a:pt x="228" y="777"/>
                    <a:pt x="228" y="869"/>
                    <a:pt x="168" y="929"/>
                  </a:cubicBezTo>
                  <a:cubicBezTo>
                    <a:pt x="1" y="1208"/>
                    <a:pt x="89" y="1359"/>
                    <a:pt x="338" y="1359"/>
                  </a:cubicBezTo>
                  <a:cubicBezTo>
                    <a:pt x="361" y="1359"/>
                    <a:pt x="385" y="1357"/>
                    <a:pt x="411" y="1355"/>
                  </a:cubicBezTo>
                  <a:cubicBezTo>
                    <a:pt x="451" y="1347"/>
                    <a:pt x="492" y="1343"/>
                    <a:pt x="532" y="1343"/>
                  </a:cubicBezTo>
                  <a:cubicBezTo>
                    <a:pt x="642" y="1343"/>
                    <a:pt x="747" y="1371"/>
                    <a:pt x="836" y="1416"/>
                  </a:cubicBezTo>
                  <a:cubicBezTo>
                    <a:pt x="979" y="1538"/>
                    <a:pt x="1053" y="1879"/>
                    <a:pt x="1216" y="1879"/>
                  </a:cubicBezTo>
                  <a:cubicBezTo>
                    <a:pt x="1295" y="1879"/>
                    <a:pt x="1395" y="1798"/>
                    <a:pt x="1535" y="1568"/>
                  </a:cubicBezTo>
                  <a:cubicBezTo>
                    <a:pt x="1444" y="1476"/>
                    <a:pt x="1444" y="1324"/>
                    <a:pt x="1535" y="1233"/>
                  </a:cubicBezTo>
                  <a:cubicBezTo>
                    <a:pt x="1535" y="1203"/>
                    <a:pt x="1566" y="1172"/>
                    <a:pt x="1566" y="1142"/>
                  </a:cubicBezTo>
                  <a:cubicBezTo>
                    <a:pt x="1748" y="565"/>
                    <a:pt x="1687" y="200"/>
                    <a:pt x="1201" y="48"/>
                  </a:cubicBezTo>
                  <a:cubicBezTo>
                    <a:pt x="1101" y="16"/>
                    <a:pt x="1008" y="1"/>
                    <a:pt x="9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58" name="Google Shape;45558;p51"/>
            <p:cNvSpPr/>
            <p:nvPr/>
          </p:nvSpPr>
          <p:spPr>
            <a:xfrm>
              <a:off x="3550475" y="3929675"/>
              <a:ext cx="47150" cy="52275"/>
            </a:xfrm>
            <a:custGeom>
              <a:avLst/>
              <a:gdLst/>
              <a:ahLst/>
              <a:cxnLst/>
              <a:rect l="l" t="t" r="r" b="b"/>
              <a:pathLst>
                <a:path w="1886" h="2091" extrusionOk="0">
                  <a:moveTo>
                    <a:pt x="214" y="1"/>
                  </a:moveTo>
                  <a:cubicBezTo>
                    <a:pt x="1" y="609"/>
                    <a:pt x="396" y="1156"/>
                    <a:pt x="366" y="1733"/>
                  </a:cubicBezTo>
                  <a:cubicBezTo>
                    <a:pt x="396" y="1885"/>
                    <a:pt x="487" y="2007"/>
                    <a:pt x="609" y="2037"/>
                  </a:cubicBezTo>
                  <a:cubicBezTo>
                    <a:pt x="704" y="2074"/>
                    <a:pt x="802" y="2091"/>
                    <a:pt x="900" y="2091"/>
                  </a:cubicBezTo>
                  <a:cubicBezTo>
                    <a:pt x="1207" y="2091"/>
                    <a:pt x="1504" y="1919"/>
                    <a:pt x="1642" y="1642"/>
                  </a:cubicBezTo>
                  <a:cubicBezTo>
                    <a:pt x="1885" y="1186"/>
                    <a:pt x="1612" y="913"/>
                    <a:pt x="1247" y="669"/>
                  </a:cubicBezTo>
                  <a:cubicBezTo>
                    <a:pt x="1229" y="671"/>
                    <a:pt x="1211" y="671"/>
                    <a:pt x="1193" y="671"/>
                  </a:cubicBezTo>
                  <a:cubicBezTo>
                    <a:pt x="824" y="671"/>
                    <a:pt x="548" y="378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59" name="Google Shape;45559;p51"/>
            <p:cNvSpPr/>
            <p:nvPr/>
          </p:nvSpPr>
          <p:spPr>
            <a:xfrm>
              <a:off x="3708550" y="4489825"/>
              <a:ext cx="41800" cy="50575"/>
            </a:xfrm>
            <a:custGeom>
              <a:avLst/>
              <a:gdLst/>
              <a:ahLst/>
              <a:cxnLst/>
              <a:rect l="l" t="t" r="r" b="b"/>
              <a:pathLst>
                <a:path w="1672" h="2023" extrusionOk="0">
                  <a:moveTo>
                    <a:pt x="933" y="1"/>
                  </a:moveTo>
                  <a:cubicBezTo>
                    <a:pt x="815" y="1"/>
                    <a:pt x="681" y="75"/>
                    <a:pt x="578" y="179"/>
                  </a:cubicBezTo>
                  <a:cubicBezTo>
                    <a:pt x="456" y="361"/>
                    <a:pt x="213" y="209"/>
                    <a:pt x="91" y="391"/>
                  </a:cubicBezTo>
                  <a:cubicBezTo>
                    <a:pt x="61" y="422"/>
                    <a:pt x="31" y="483"/>
                    <a:pt x="31" y="543"/>
                  </a:cubicBezTo>
                  <a:cubicBezTo>
                    <a:pt x="0" y="756"/>
                    <a:pt x="456" y="786"/>
                    <a:pt x="183" y="1060"/>
                  </a:cubicBezTo>
                  <a:cubicBezTo>
                    <a:pt x="61" y="1151"/>
                    <a:pt x="0" y="1273"/>
                    <a:pt x="0" y="1425"/>
                  </a:cubicBezTo>
                  <a:cubicBezTo>
                    <a:pt x="91" y="1820"/>
                    <a:pt x="426" y="1850"/>
                    <a:pt x="730" y="1881"/>
                  </a:cubicBezTo>
                  <a:lnTo>
                    <a:pt x="912" y="1942"/>
                  </a:lnTo>
                  <a:cubicBezTo>
                    <a:pt x="1034" y="1986"/>
                    <a:pt x="1156" y="2022"/>
                    <a:pt x="1255" y="2022"/>
                  </a:cubicBezTo>
                  <a:cubicBezTo>
                    <a:pt x="1426" y="2022"/>
                    <a:pt x="1525" y="1913"/>
                    <a:pt x="1429" y="1546"/>
                  </a:cubicBezTo>
                  <a:cubicBezTo>
                    <a:pt x="1520" y="1303"/>
                    <a:pt x="1277" y="1121"/>
                    <a:pt x="1459" y="817"/>
                  </a:cubicBezTo>
                  <a:cubicBezTo>
                    <a:pt x="1672" y="513"/>
                    <a:pt x="1246" y="361"/>
                    <a:pt x="1155" y="148"/>
                  </a:cubicBezTo>
                  <a:cubicBezTo>
                    <a:pt x="1103" y="43"/>
                    <a:pt x="1022" y="1"/>
                    <a:pt x="9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60" name="Google Shape;45560;p51"/>
            <p:cNvSpPr/>
            <p:nvPr/>
          </p:nvSpPr>
          <p:spPr>
            <a:xfrm>
              <a:off x="3623450" y="4191050"/>
              <a:ext cx="38775" cy="37300"/>
            </a:xfrm>
            <a:custGeom>
              <a:avLst/>
              <a:gdLst/>
              <a:ahLst/>
              <a:cxnLst/>
              <a:rect l="l" t="t" r="r" b="b"/>
              <a:pathLst>
                <a:path w="1551" h="1492" extrusionOk="0">
                  <a:moveTo>
                    <a:pt x="802" y="0"/>
                  </a:moveTo>
                  <a:cubicBezTo>
                    <a:pt x="340" y="0"/>
                    <a:pt x="1" y="413"/>
                    <a:pt x="30" y="883"/>
                  </a:cubicBezTo>
                  <a:cubicBezTo>
                    <a:pt x="61" y="1218"/>
                    <a:pt x="365" y="1491"/>
                    <a:pt x="699" y="1491"/>
                  </a:cubicBezTo>
                  <a:cubicBezTo>
                    <a:pt x="1155" y="1461"/>
                    <a:pt x="1489" y="1126"/>
                    <a:pt x="1550" y="701"/>
                  </a:cubicBezTo>
                  <a:cubicBezTo>
                    <a:pt x="1520" y="306"/>
                    <a:pt x="1216" y="2"/>
                    <a:pt x="851" y="2"/>
                  </a:cubicBezTo>
                  <a:cubicBezTo>
                    <a:pt x="834" y="1"/>
                    <a:pt x="818" y="0"/>
                    <a:pt x="8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61" name="Google Shape;45561;p51"/>
            <p:cNvSpPr/>
            <p:nvPr/>
          </p:nvSpPr>
          <p:spPr>
            <a:xfrm>
              <a:off x="3382675" y="3926825"/>
              <a:ext cx="50050" cy="37100"/>
            </a:xfrm>
            <a:custGeom>
              <a:avLst/>
              <a:gdLst/>
              <a:ahLst/>
              <a:cxnLst/>
              <a:rect l="l" t="t" r="r" b="b"/>
              <a:pathLst>
                <a:path w="2002" h="1484" extrusionOk="0">
                  <a:moveTo>
                    <a:pt x="847" y="1"/>
                  </a:moveTo>
                  <a:cubicBezTo>
                    <a:pt x="748" y="1"/>
                    <a:pt x="649" y="39"/>
                    <a:pt x="573" y="115"/>
                  </a:cubicBezTo>
                  <a:cubicBezTo>
                    <a:pt x="391" y="236"/>
                    <a:pt x="239" y="419"/>
                    <a:pt x="147" y="631"/>
                  </a:cubicBezTo>
                  <a:cubicBezTo>
                    <a:pt x="0" y="1043"/>
                    <a:pt x="309" y="1484"/>
                    <a:pt x="770" y="1484"/>
                  </a:cubicBezTo>
                  <a:cubicBezTo>
                    <a:pt x="785" y="1484"/>
                    <a:pt x="801" y="1483"/>
                    <a:pt x="816" y="1482"/>
                  </a:cubicBezTo>
                  <a:cubicBezTo>
                    <a:pt x="1120" y="1422"/>
                    <a:pt x="1454" y="1300"/>
                    <a:pt x="1728" y="1118"/>
                  </a:cubicBezTo>
                  <a:cubicBezTo>
                    <a:pt x="1941" y="966"/>
                    <a:pt x="2002" y="753"/>
                    <a:pt x="1698" y="571"/>
                  </a:cubicBezTo>
                  <a:cubicBezTo>
                    <a:pt x="1485" y="479"/>
                    <a:pt x="1211" y="419"/>
                    <a:pt x="1120" y="115"/>
                  </a:cubicBezTo>
                  <a:cubicBezTo>
                    <a:pt x="1044" y="39"/>
                    <a:pt x="945" y="1"/>
                    <a:pt x="8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62" name="Google Shape;45562;p51"/>
            <p:cNvSpPr/>
            <p:nvPr/>
          </p:nvSpPr>
          <p:spPr>
            <a:xfrm>
              <a:off x="3681950" y="4519350"/>
              <a:ext cx="44850" cy="42675"/>
            </a:xfrm>
            <a:custGeom>
              <a:avLst/>
              <a:gdLst/>
              <a:ahLst/>
              <a:cxnLst/>
              <a:rect l="l" t="t" r="r" b="b"/>
              <a:pathLst>
                <a:path w="1794" h="1707" extrusionOk="0">
                  <a:moveTo>
                    <a:pt x="1003" y="1"/>
                  </a:moveTo>
                  <a:cubicBezTo>
                    <a:pt x="851" y="92"/>
                    <a:pt x="791" y="305"/>
                    <a:pt x="608" y="365"/>
                  </a:cubicBezTo>
                  <a:cubicBezTo>
                    <a:pt x="274" y="578"/>
                    <a:pt x="0" y="852"/>
                    <a:pt x="243" y="1277"/>
                  </a:cubicBezTo>
                  <a:cubicBezTo>
                    <a:pt x="328" y="1531"/>
                    <a:pt x="595" y="1706"/>
                    <a:pt x="900" y="1706"/>
                  </a:cubicBezTo>
                  <a:cubicBezTo>
                    <a:pt x="924" y="1706"/>
                    <a:pt x="949" y="1705"/>
                    <a:pt x="973" y="1703"/>
                  </a:cubicBezTo>
                  <a:cubicBezTo>
                    <a:pt x="1277" y="1672"/>
                    <a:pt x="1551" y="1460"/>
                    <a:pt x="1642" y="1156"/>
                  </a:cubicBezTo>
                  <a:cubicBezTo>
                    <a:pt x="1672" y="973"/>
                    <a:pt x="1642" y="791"/>
                    <a:pt x="1794" y="669"/>
                  </a:cubicBezTo>
                  <a:cubicBezTo>
                    <a:pt x="1611" y="457"/>
                    <a:pt x="1277" y="457"/>
                    <a:pt x="1125" y="213"/>
                  </a:cubicBezTo>
                  <a:cubicBezTo>
                    <a:pt x="1216" y="61"/>
                    <a:pt x="1125" y="31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63" name="Google Shape;45563;p51"/>
            <p:cNvSpPr/>
            <p:nvPr/>
          </p:nvSpPr>
          <p:spPr>
            <a:xfrm>
              <a:off x="3768575" y="4411450"/>
              <a:ext cx="43325" cy="50875"/>
            </a:xfrm>
            <a:custGeom>
              <a:avLst/>
              <a:gdLst/>
              <a:ahLst/>
              <a:cxnLst/>
              <a:rect l="l" t="t" r="r" b="b"/>
              <a:pathLst>
                <a:path w="1733" h="2035" extrusionOk="0">
                  <a:moveTo>
                    <a:pt x="1703" y="0"/>
                  </a:moveTo>
                  <a:lnTo>
                    <a:pt x="1703" y="0"/>
                  </a:lnTo>
                  <a:cubicBezTo>
                    <a:pt x="1125" y="183"/>
                    <a:pt x="852" y="730"/>
                    <a:pt x="304" y="852"/>
                  </a:cubicBezTo>
                  <a:cubicBezTo>
                    <a:pt x="0" y="912"/>
                    <a:pt x="0" y="1277"/>
                    <a:pt x="122" y="1581"/>
                  </a:cubicBezTo>
                  <a:cubicBezTo>
                    <a:pt x="244" y="1733"/>
                    <a:pt x="396" y="1885"/>
                    <a:pt x="578" y="1946"/>
                  </a:cubicBezTo>
                  <a:cubicBezTo>
                    <a:pt x="680" y="2008"/>
                    <a:pt x="765" y="2035"/>
                    <a:pt x="838" y="2035"/>
                  </a:cubicBezTo>
                  <a:cubicBezTo>
                    <a:pt x="1049" y="2035"/>
                    <a:pt x="1156" y="1815"/>
                    <a:pt x="1247" y="1611"/>
                  </a:cubicBezTo>
                  <a:cubicBezTo>
                    <a:pt x="1277" y="1064"/>
                    <a:pt x="1733" y="608"/>
                    <a:pt x="17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64" name="Google Shape;45564;p51"/>
            <p:cNvSpPr/>
            <p:nvPr/>
          </p:nvSpPr>
          <p:spPr>
            <a:xfrm>
              <a:off x="3638625" y="4632050"/>
              <a:ext cx="55500" cy="37600"/>
            </a:xfrm>
            <a:custGeom>
              <a:avLst/>
              <a:gdLst/>
              <a:ahLst/>
              <a:cxnLst/>
              <a:rect l="l" t="t" r="r" b="b"/>
              <a:pathLst>
                <a:path w="2220" h="1504" extrusionOk="0">
                  <a:moveTo>
                    <a:pt x="370" y="1"/>
                  </a:moveTo>
                  <a:cubicBezTo>
                    <a:pt x="268" y="1"/>
                    <a:pt x="176" y="70"/>
                    <a:pt x="92" y="204"/>
                  </a:cubicBezTo>
                  <a:cubicBezTo>
                    <a:pt x="1" y="386"/>
                    <a:pt x="1" y="569"/>
                    <a:pt x="183" y="660"/>
                  </a:cubicBezTo>
                  <a:cubicBezTo>
                    <a:pt x="609" y="812"/>
                    <a:pt x="882" y="1207"/>
                    <a:pt x="1247" y="1420"/>
                  </a:cubicBezTo>
                  <a:cubicBezTo>
                    <a:pt x="1353" y="1465"/>
                    <a:pt x="1467" y="1503"/>
                    <a:pt x="1578" y="1503"/>
                  </a:cubicBezTo>
                  <a:cubicBezTo>
                    <a:pt x="1688" y="1503"/>
                    <a:pt x="1794" y="1465"/>
                    <a:pt x="1885" y="1359"/>
                  </a:cubicBezTo>
                  <a:cubicBezTo>
                    <a:pt x="2037" y="1146"/>
                    <a:pt x="2220" y="903"/>
                    <a:pt x="2098" y="599"/>
                  </a:cubicBezTo>
                  <a:cubicBezTo>
                    <a:pt x="2007" y="356"/>
                    <a:pt x="1764" y="326"/>
                    <a:pt x="1521" y="326"/>
                  </a:cubicBezTo>
                  <a:cubicBezTo>
                    <a:pt x="1479" y="320"/>
                    <a:pt x="1437" y="318"/>
                    <a:pt x="1396" y="318"/>
                  </a:cubicBezTo>
                  <a:cubicBezTo>
                    <a:pt x="1195" y="318"/>
                    <a:pt x="998" y="377"/>
                    <a:pt x="821" y="478"/>
                  </a:cubicBezTo>
                  <a:cubicBezTo>
                    <a:pt x="578" y="447"/>
                    <a:pt x="609" y="295"/>
                    <a:pt x="639" y="143"/>
                  </a:cubicBezTo>
                  <a:cubicBezTo>
                    <a:pt x="543" y="47"/>
                    <a:pt x="454" y="1"/>
                    <a:pt x="3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65" name="Google Shape;45565;p51"/>
            <p:cNvSpPr/>
            <p:nvPr/>
          </p:nvSpPr>
          <p:spPr>
            <a:xfrm>
              <a:off x="2989675" y="4450400"/>
              <a:ext cx="44100" cy="48400"/>
            </a:xfrm>
            <a:custGeom>
              <a:avLst/>
              <a:gdLst/>
              <a:ahLst/>
              <a:cxnLst/>
              <a:rect l="l" t="t" r="r" b="b"/>
              <a:pathLst>
                <a:path w="1764" h="1936" extrusionOk="0">
                  <a:moveTo>
                    <a:pt x="499" y="0"/>
                  </a:moveTo>
                  <a:cubicBezTo>
                    <a:pt x="218" y="0"/>
                    <a:pt x="92" y="271"/>
                    <a:pt x="31" y="874"/>
                  </a:cubicBezTo>
                  <a:cubicBezTo>
                    <a:pt x="1" y="1026"/>
                    <a:pt x="92" y="1178"/>
                    <a:pt x="214" y="1269"/>
                  </a:cubicBezTo>
                  <a:cubicBezTo>
                    <a:pt x="335" y="1269"/>
                    <a:pt x="426" y="1300"/>
                    <a:pt x="518" y="1421"/>
                  </a:cubicBezTo>
                  <a:cubicBezTo>
                    <a:pt x="688" y="1778"/>
                    <a:pt x="772" y="1936"/>
                    <a:pt x="915" y="1936"/>
                  </a:cubicBezTo>
                  <a:cubicBezTo>
                    <a:pt x="1027" y="1936"/>
                    <a:pt x="1175" y="1838"/>
                    <a:pt x="1429" y="1664"/>
                  </a:cubicBezTo>
                  <a:cubicBezTo>
                    <a:pt x="1551" y="1604"/>
                    <a:pt x="1642" y="1512"/>
                    <a:pt x="1764" y="1421"/>
                  </a:cubicBezTo>
                  <a:cubicBezTo>
                    <a:pt x="1703" y="1330"/>
                    <a:pt x="1612" y="1269"/>
                    <a:pt x="1490" y="1239"/>
                  </a:cubicBezTo>
                  <a:cubicBezTo>
                    <a:pt x="1217" y="1208"/>
                    <a:pt x="1065" y="965"/>
                    <a:pt x="1095" y="692"/>
                  </a:cubicBezTo>
                  <a:cubicBezTo>
                    <a:pt x="1125" y="601"/>
                    <a:pt x="1156" y="509"/>
                    <a:pt x="1156" y="388"/>
                  </a:cubicBezTo>
                  <a:lnTo>
                    <a:pt x="1156" y="297"/>
                  </a:lnTo>
                  <a:lnTo>
                    <a:pt x="1065" y="205"/>
                  </a:lnTo>
                  <a:cubicBezTo>
                    <a:pt x="828" y="72"/>
                    <a:pt x="643" y="0"/>
                    <a:pt x="4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66" name="Google Shape;45566;p51"/>
            <p:cNvSpPr/>
            <p:nvPr/>
          </p:nvSpPr>
          <p:spPr>
            <a:xfrm>
              <a:off x="3210800" y="4473425"/>
              <a:ext cx="40300" cy="38325"/>
            </a:xfrm>
            <a:custGeom>
              <a:avLst/>
              <a:gdLst/>
              <a:ahLst/>
              <a:cxnLst/>
              <a:rect l="l" t="t" r="r" b="b"/>
              <a:pathLst>
                <a:path w="1612" h="1533" extrusionOk="0">
                  <a:moveTo>
                    <a:pt x="715" y="0"/>
                  </a:moveTo>
                  <a:cubicBezTo>
                    <a:pt x="681" y="0"/>
                    <a:pt x="645" y="5"/>
                    <a:pt x="609" y="14"/>
                  </a:cubicBezTo>
                  <a:cubicBezTo>
                    <a:pt x="591" y="12"/>
                    <a:pt x="573" y="11"/>
                    <a:pt x="556" y="11"/>
                  </a:cubicBezTo>
                  <a:cubicBezTo>
                    <a:pt x="339" y="11"/>
                    <a:pt x="179" y="182"/>
                    <a:pt x="123" y="379"/>
                  </a:cubicBezTo>
                  <a:cubicBezTo>
                    <a:pt x="1" y="622"/>
                    <a:pt x="62" y="895"/>
                    <a:pt x="275" y="1078"/>
                  </a:cubicBezTo>
                  <a:cubicBezTo>
                    <a:pt x="518" y="1260"/>
                    <a:pt x="791" y="1382"/>
                    <a:pt x="1095" y="1503"/>
                  </a:cubicBezTo>
                  <a:cubicBezTo>
                    <a:pt x="1148" y="1523"/>
                    <a:pt x="1198" y="1533"/>
                    <a:pt x="1245" y="1533"/>
                  </a:cubicBezTo>
                  <a:cubicBezTo>
                    <a:pt x="1413" y="1533"/>
                    <a:pt x="1541" y="1407"/>
                    <a:pt x="1612" y="1169"/>
                  </a:cubicBezTo>
                  <a:cubicBezTo>
                    <a:pt x="1490" y="895"/>
                    <a:pt x="1156" y="713"/>
                    <a:pt x="1126" y="348"/>
                  </a:cubicBezTo>
                  <a:cubicBezTo>
                    <a:pt x="1074" y="141"/>
                    <a:pt x="912" y="0"/>
                    <a:pt x="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67" name="Google Shape;45567;p51"/>
            <p:cNvSpPr/>
            <p:nvPr/>
          </p:nvSpPr>
          <p:spPr>
            <a:xfrm>
              <a:off x="4218425" y="4469950"/>
              <a:ext cx="48675" cy="43875"/>
            </a:xfrm>
            <a:custGeom>
              <a:avLst/>
              <a:gdLst/>
              <a:ahLst/>
              <a:cxnLst/>
              <a:rect l="l" t="t" r="r" b="b"/>
              <a:pathLst>
                <a:path w="1947" h="1755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369" y="214"/>
                    <a:pt x="1125" y="305"/>
                    <a:pt x="1004" y="548"/>
                  </a:cubicBezTo>
                  <a:cubicBezTo>
                    <a:pt x="906" y="704"/>
                    <a:pt x="846" y="810"/>
                    <a:pt x="752" y="810"/>
                  </a:cubicBezTo>
                  <a:cubicBezTo>
                    <a:pt x="699" y="810"/>
                    <a:pt x="635" y="776"/>
                    <a:pt x="548" y="700"/>
                  </a:cubicBezTo>
                  <a:cubicBezTo>
                    <a:pt x="494" y="657"/>
                    <a:pt x="433" y="637"/>
                    <a:pt x="372" y="637"/>
                  </a:cubicBezTo>
                  <a:cubicBezTo>
                    <a:pt x="260" y="637"/>
                    <a:pt x="151" y="704"/>
                    <a:pt x="92" y="822"/>
                  </a:cubicBezTo>
                  <a:cubicBezTo>
                    <a:pt x="1" y="1004"/>
                    <a:pt x="122" y="1126"/>
                    <a:pt x="244" y="1247"/>
                  </a:cubicBezTo>
                  <a:cubicBezTo>
                    <a:pt x="365" y="1308"/>
                    <a:pt x="487" y="1430"/>
                    <a:pt x="548" y="1551"/>
                  </a:cubicBezTo>
                  <a:cubicBezTo>
                    <a:pt x="598" y="1685"/>
                    <a:pt x="712" y="1754"/>
                    <a:pt x="831" y="1754"/>
                  </a:cubicBezTo>
                  <a:cubicBezTo>
                    <a:pt x="927" y="1754"/>
                    <a:pt x="1027" y="1708"/>
                    <a:pt x="1095" y="1612"/>
                  </a:cubicBezTo>
                  <a:cubicBezTo>
                    <a:pt x="1338" y="1126"/>
                    <a:pt x="1946" y="761"/>
                    <a:pt x="16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68" name="Google Shape;45568;p51"/>
            <p:cNvSpPr/>
            <p:nvPr/>
          </p:nvSpPr>
          <p:spPr>
            <a:xfrm>
              <a:off x="4443350" y="4453950"/>
              <a:ext cx="45625" cy="38375"/>
            </a:xfrm>
            <a:custGeom>
              <a:avLst/>
              <a:gdLst/>
              <a:ahLst/>
              <a:cxnLst/>
              <a:rect l="l" t="t" r="r" b="b"/>
              <a:pathLst>
                <a:path w="1825" h="1535" extrusionOk="0">
                  <a:moveTo>
                    <a:pt x="1127" y="0"/>
                  </a:moveTo>
                  <a:cubicBezTo>
                    <a:pt x="1116" y="0"/>
                    <a:pt x="1105" y="1"/>
                    <a:pt x="1095" y="3"/>
                  </a:cubicBezTo>
                  <a:cubicBezTo>
                    <a:pt x="913" y="185"/>
                    <a:pt x="1065" y="428"/>
                    <a:pt x="913" y="641"/>
                  </a:cubicBezTo>
                  <a:cubicBezTo>
                    <a:pt x="718" y="584"/>
                    <a:pt x="562" y="556"/>
                    <a:pt x="438" y="556"/>
                  </a:cubicBezTo>
                  <a:cubicBezTo>
                    <a:pt x="234" y="556"/>
                    <a:pt x="118" y="630"/>
                    <a:pt x="62" y="762"/>
                  </a:cubicBezTo>
                  <a:cubicBezTo>
                    <a:pt x="1" y="1006"/>
                    <a:pt x="335" y="1401"/>
                    <a:pt x="730" y="1522"/>
                  </a:cubicBezTo>
                  <a:cubicBezTo>
                    <a:pt x="755" y="1531"/>
                    <a:pt x="781" y="1534"/>
                    <a:pt x="807" y="1534"/>
                  </a:cubicBezTo>
                  <a:cubicBezTo>
                    <a:pt x="876" y="1534"/>
                    <a:pt x="935" y="1506"/>
                    <a:pt x="913" y="1462"/>
                  </a:cubicBezTo>
                  <a:cubicBezTo>
                    <a:pt x="761" y="1006"/>
                    <a:pt x="1065" y="1127"/>
                    <a:pt x="1308" y="1066"/>
                  </a:cubicBezTo>
                  <a:cubicBezTo>
                    <a:pt x="1612" y="1036"/>
                    <a:pt x="1825" y="762"/>
                    <a:pt x="1794" y="489"/>
                  </a:cubicBezTo>
                  <a:cubicBezTo>
                    <a:pt x="1794" y="286"/>
                    <a:pt x="1352" y="0"/>
                    <a:pt x="1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69" name="Google Shape;45569;p51"/>
            <p:cNvSpPr/>
            <p:nvPr/>
          </p:nvSpPr>
          <p:spPr>
            <a:xfrm>
              <a:off x="3800500" y="4365850"/>
              <a:ext cx="38775" cy="41900"/>
            </a:xfrm>
            <a:custGeom>
              <a:avLst/>
              <a:gdLst/>
              <a:ahLst/>
              <a:cxnLst/>
              <a:rect l="l" t="t" r="r" b="b"/>
              <a:pathLst>
                <a:path w="1551" h="1676" extrusionOk="0">
                  <a:moveTo>
                    <a:pt x="999" y="0"/>
                  </a:moveTo>
                  <a:cubicBezTo>
                    <a:pt x="882" y="0"/>
                    <a:pt x="769" y="55"/>
                    <a:pt x="669" y="183"/>
                  </a:cubicBezTo>
                  <a:cubicBezTo>
                    <a:pt x="517" y="396"/>
                    <a:pt x="0" y="578"/>
                    <a:pt x="547" y="852"/>
                  </a:cubicBezTo>
                  <a:cubicBezTo>
                    <a:pt x="760" y="973"/>
                    <a:pt x="699" y="1065"/>
                    <a:pt x="669" y="1217"/>
                  </a:cubicBezTo>
                  <a:cubicBezTo>
                    <a:pt x="608" y="1429"/>
                    <a:pt x="730" y="1642"/>
                    <a:pt x="942" y="1672"/>
                  </a:cubicBezTo>
                  <a:cubicBezTo>
                    <a:pt x="958" y="1675"/>
                    <a:pt x="974" y="1676"/>
                    <a:pt x="989" y="1676"/>
                  </a:cubicBezTo>
                  <a:cubicBezTo>
                    <a:pt x="1178" y="1676"/>
                    <a:pt x="1316" y="1509"/>
                    <a:pt x="1429" y="1369"/>
                  </a:cubicBezTo>
                  <a:cubicBezTo>
                    <a:pt x="1550" y="1186"/>
                    <a:pt x="1520" y="973"/>
                    <a:pt x="1520" y="791"/>
                  </a:cubicBezTo>
                  <a:cubicBezTo>
                    <a:pt x="1520" y="578"/>
                    <a:pt x="1550" y="365"/>
                    <a:pt x="1398" y="183"/>
                  </a:cubicBezTo>
                  <a:cubicBezTo>
                    <a:pt x="1269" y="70"/>
                    <a:pt x="1132" y="0"/>
                    <a:pt x="9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70" name="Google Shape;45570;p51"/>
            <p:cNvSpPr/>
            <p:nvPr/>
          </p:nvSpPr>
          <p:spPr>
            <a:xfrm>
              <a:off x="3741225" y="4716925"/>
              <a:ext cx="40300" cy="47225"/>
            </a:xfrm>
            <a:custGeom>
              <a:avLst/>
              <a:gdLst/>
              <a:ahLst/>
              <a:cxnLst/>
              <a:rect l="l" t="t" r="r" b="b"/>
              <a:pathLst>
                <a:path w="1612" h="1889" extrusionOk="0">
                  <a:moveTo>
                    <a:pt x="1338" y="0"/>
                  </a:moveTo>
                  <a:cubicBezTo>
                    <a:pt x="1125" y="31"/>
                    <a:pt x="1003" y="213"/>
                    <a:pt x="1034" y="426"/>
                  </a:cubicBezTo>
                  <a:cubicBezTo>
                    <a:pt x="1003" y="517"/>
                    <a:pt x="1064" y="669"/>
                    <a:pt x="942" y="700"/>
                  </a:cubicBezTo>
                  <a:cubicBezTo>
                    <a:pt x="918" y="708"/>
                    <a:pt x="895" y="712"/>
                    <a:pt x="874" y="712"/>
                  </a:cubicBezTo>
                  <a:cubicBezTo>
                    <a:pt x="743" y="712"/>
                    <a:pt x="687" y="561"/>
                    <a:pt x="608" y="456"/>
                  </a:cubicBezTo>
                  <a:cubicBezTo>
                    <a:pt x="547" y="396"/>
                    <a:pt x="487" y="365"/>
                    <a:pt x="426" y="304"/>
                  </a:cubicBezTo>
                  <a:cubicBezTo>
                    <a:pt x="274" y="517"/>
                    <a:pt x="183" y="760"/>
                    <a:pt x="152" y="1004"/>
                  </a:cubicBezTo>
                  <a:cubicBezTo>
                    <a:pt x="0" y="1429"/>
                    <a:pt x="152" y="1733"/>
                    <a:pt x="487" y="1855"/>
                  </a:cubicBezTo>
                  <a:cubicBezTo>
                    <a:pt x="562" y="1878"/>
                    <a:pt x="638" y="1889"/>
                    <a:pt x="713" y="1889"/>
                  </a:cubicBezTo>
                  <a:cubicBezTo>
                    <a:pt x="1032" y="1889"/>
                    <a:pt x="1330" y="1688"/>
                    <a:pt x="1429" y="1368"/>
                  </a:cubicBezTo>
                  <a:cubicBezTo>
                    <a:pt x="1490" y="1125"/>
                    <a:pt x="1490" y="912"/>
                    <a:pt x="1490" y="700"/>
                  </a:cubicBezTo>
                  <a:cubicBezTo>
                    <a:pt x="1611" y="456"/>
                    <a:pt x="1611" y="213"/>
                    <a:pt x="1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71" name="Google Shape;45571;p51"/>
            <p:cNvSpPr/>
            <p:nvPr/>
          </p:nvSpPr>
          <p:spPr>
            <a:xfrm>
              <a:off x="4258700" y="4611300"/>
              <a:ext cx="33475" cy="33450"/>
            </a:xfrm>
            <a:custGeom>
              <a:avLst/>
              <a:gdLst/>
              <a:ahLst/>
              <a:cxnLst/>
              <a:rect l="l" t="t" r="r" b="b"/>
              <a:pathLst>
                <a:path w="1339" h="1338" extrusionOk="0">
                  <a:moveTo>
                    <a:pt x="791" y="0"/>
                  </a:moveTo>
                  <a:cubicBezTo>
                    <a:pt x="396" y="61"/>
                    <a:pt x="61" y="335"/>
                    <a:pt x="1" y="730"/>
                  </a:cubicBezTo>
                  <a:cubicBezTo>
                    <a:pt x="1" y="1064"/>
                    <a:pt x="244" y="1308"/>
                    <a:pt x="578" y="1338"/>
                  </a:cubicBezTo>
                  <a:cubicBezTo>
                    <a:pt x="973" y="1338"/>
                    <a:pt x="1308" y="1064"/>
                    <a:pt x="1338" y="669"/>
                  </a:cubicBezTo>
                  <a:cubicBezTo>
                    <a:pt x="1338" y="365"/>
                    <a:pt x="1125" y="61"/>
                    <a:pt x="7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72" name="Google Shape;45572;p51"/>
            <p:cNvSpPr/>
            <p:nvPr/>
          </p:nvSpPr>
          <p:spPr>
            <a:xfrm>
              <a:off x="3314425" y="3976775"/>
              <a:ext cx="40025" cy="34225"/>
            </a:xfrm>
            <a:custGeom>
              <a:avLst/>
              <a:gdLst/>
              <a:ahLst/>
              <a:cxnLst/>
              <a:rect l="l" t="t" r="r" b="b"/>
              <a:pathLst>
                <a:path w="1601" h="1369" extrusionOk="0">
                  <a:moveTo>
                    <a:pt x="932" y="1"/>
                  </a:moveTo>
                  <a:cubicBezTo>
                    <a:pt x="49" y="1"/>
                    <a:pt x="0" y="1309"/>
                    <a:pt x="902" y="1369"/>
                  </a:cubicBezTo>
                  <a:cubicBezTo>
                    <a:pt x="1266" y="1308"/>
                    <a:pt x="1570" y="1004"/>
                    <a:pt x="1601" y="609"/>
                  </a:cubicBezTo>
                  <a:cubicBezTo>
                    <a:pt x="1540" y="305"/>
                    <a:pt x="1297" y="32"/>
                    <a:pt x="962" y="1"/>
                  </a:cubicBezTo>
                  <a:cubicBezTo>
                    <a:pt x="952" y="1"/>
                    <a:pt x="942" y="1"/>
                    <a:pt x="9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73" name="Google Shape;45573;p51"/>
            <p:cNvSpPr/>
            <p:nvPr/>
          </p:nvSpPr>
          <p:spPr>
            <a:xfrm>
              <a:off x="2897725" y="4380025"/>
              <a:ext cx="39550" cy="39800"/>
            </a:xfrm>
            <a:custGeom>
              <a:avLst/>
              <a:gdLst/>
              <a:ahLst/>
              <a:cxnLst/>
              <a:rect l="l" t="t" r="r" b="b"/>
              <a:pathLst>
                <a:path w="1582" h="1592" extrusionOk="0">
                  <a:moveTo>
                    <a:pt x="768" y="1"/>
                  </a:moveTo>
                  <a:cubicBezTo>
                    <a:pt x="571" y="1"/>
                    <a:pt x="380" y="144"/>
                    <a:pt x="92" y="467"/>
                  </a:cubicBezTo>
                  <a:cubicBezTo>
                    <a:pt x="1" y="558"/>
                    <a:pt x="1" y="741"/>
                    <a:pt x="92" y="832"/>
                  </a:cubicBezTo>
                  <a:cubicBezTo>
                    <a:pt x="92" y="954"/>
                    <a:pt x="153" y="1105"/>
                    <a:pt x="275" y="1166"/>
                  </a:cubicBezTo>
                  <a:cubicBezTo>
                    <a:pt x="320" y="1121"/>
                    <a:pt x="358" y="1090"/>
                    <a:pt x="385" y="1090"/>
                  </a:cubicBezTo>
                  <a:cubicBezTo>
                    <a:pt x="411" y="1090"/>
                    <a:pt x="427" y="1121"/>
                    <a:pt x="427" y="1197"/>
                  </a:cubicBezTo>
                  <a:cubicBezTo>
                    <a:pt x="502" y="1272"/>
                    <a:pt x="618" y="1326"/>
                    <a:pt x="741" y="1326"/>
                  </a:cubicBezTo>
                  <a:cubicBezTo>
                    <a:pt x="768" y="1326"/>
                    <a:pt x="795" y="1324"/>
                    <a:pt x="822" y="1318"/>
                  </a:cubicBezTo>
                  <a:cubicBezTo>
                    <a:pt x="939" y="1455"/>
                    <a:pt x="1056" y="1591"/>
                    <a:pt x="1181" y="1591"/>
                  </a:cubicBezTo>
                  <a:cubicBezTo>
                    <a:pt x="1251" y="1591"/>
                    <a:pt x="1323" y="1549"/>
                    <a:pt x="1399" y="1440"/>
                  </a:cubicBezTo>
                  <a:cubicBezTo>
                    <a:pt x="1582" y="1014"/>
                    <a:pt x="1521" y="528"/>
                    <a:pt x="1217" y="194"/>
                  </a:cubicBezTo>
                  <a:cubicBezTo>
                    <a:pt x="1043" y="69"/>
                    <a:pt x="904" y="1"/>
                    <a:pt x="7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74" name="Google Shape;45574;p51"/>
            <p:cNvSpPr/>
            <p:nvPr/>
          </p:nvSpPr>
          <p:spPr>
            <a:xfrm>
              <a:off x="3171300" y="4258650"/>
              <a:ext cx="35750" cy="34150"/>
            </a:xfrm>
            <a:custGeom>
              <a:avLst/>
              <a:gdLst/>
              <a:ahLst/>
              <a:cxnLst/>
              <a:rect l="l" t="t" r="r" b="b"/>
              <a:pathLst>
                <a:path w="1430" h="1366" extrusionOk="0">
                  <a:moveTo>
                    <a:pt x="742" y="1"/>
                  </a:moveTo>
                  <a:cubicBezTo>
                    <a:pt x="552" y="1"/>
                    <a:pt x="352" y="99"/>
                    <a:pt x="152" y="216"/>
                  </a:cubicBezTo>
                  <a:cubicBezTo>
                    <a:pt x="31" y="428"/>
                    <a:pt x="0" y="702"/>
                    <a:pt x="122" y="915"/>
                  </a:cubicBezTo>
                  <a:cubicBezTo>
                    <a:pt x="383" y="1232"/>
                    <a:pt x="553" y="1366"/>
                    <a:pt x="722" y="1366"/>
                  </a:cubicBezTo>
                  <a:cubicBezTo>
                    <a:pt x="829" y="1366"/>
                    <a:pt x="935" y="1313"/>
                    <a:pt x="1064" y="1219"/>
                  </a:cubicBezTo>
                  <a:cubicBezTo>
                    <a:pt x="1399" y="1006"/>
                    <a:pt x="1429" y="550"/>
                    <a:pt x="1186" y="246"/>
                  </a:cubicBezTo>
                  <a:cubicBezTo>
                    <a:pt x="1049" y="68"/>
                    <a:pt x="899" y="1"/>
                    <a:pt x="7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75" name="Google Shape;45575;p51"/>
            <p:cNvSpPr/>
            <p:nvPr/>
          </p:nvSpPr>
          <p:spPr>
            <a:xfrm>
              <a:off x="2727525" y="4194825"/>
              <a:ext cx="35725" cy="30475"/>
            </a:xfrm>
            <a:custGeom>
              <a:avLst/>
              <a:gdLst/>
              <a:ahLst/>
              <a:cxnLst/>
              <a:rect l="l" t="t" r="r" b="b"/>
              <a:pathLst>
                <a:path w="1429" h="1219" extrusionOk="0">
                  <a:moveTo>
                    <a:pt x="670" y="0"/>
                  </a:moveTo>
                  <a:cubicBezTo>
                    <a:pt x="649" y="0"/>
                    <a:pt x="629" y="1"/>
                    <a:pt x="608" y="3"/>
                  </a:cubicBezTo>
                  <a:cubicBezTo>
                    <a:pt x="274" y="3"/>
                    <a:pt x="0" y="307"/>
                    <a:pt x="0" y="671"/>
                  </a:cubicBezTo>
                  <a:cubicBezTo>
                    <a:pt x="122" y="975"/>
                    <a:pt x="426" y="1219"/>
                    <a:pt x="760" y="1219"/>
                  </a:cubicBezTo>
                  <a:cubicBezTo>
                    <a:pt x="1125" y="1188"/>
                    <a:pt x="1399" y="915"/>
                    <a:pt x="1429" y="580"/>
                  </a:cubicBezTo>
                  <a:cubicBezTo>
                    <a:pt x="1343" y="236"/>
                    <a:pt x="1013" y="0"/>
                    <a:pt x="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76" name="Google Shape;45576;p51"/>
            <p:cNvSpPr/>
            <p:nvPr/>
          </p:nvSpPr>
          <p:spPr>
            <a:xfrm>
              <a:off x="2922050" y="4262550"/>
              <a:ext cx="46375" cy="27025"/>
            </a:xfrm>
            <a:custGeom>
              <a:avLst/>
              <a:gdLst/>
              <a:ahLst/>
              <a:cxnLst/>
              <a:rect l="l" t="t" r="r" b="b"/>
              <a:pathLst>
                <a:path w="1855" h="1081" extrusionOk="0">
                  <a:moveTo>
                    <a:pt x="845" y="0"/>
                  </a:moveTo>
                  <a:cubicBezTo>
                    <a:pt x="657" y="0"/>
                    <a:pt x="497" y="190"/>
                    <a:pt x="183" y="546"/>
                  </a:cubicBezTo>
                  <a:cubicBezTo>
                    <a:pt x="92" y="668"/>
                    <a:pt x="1" y="759"/>
                    <a:pt x="61" y="911"/>
                  </a:cubicBezTo>
                  <a:cubicBezTo>
                    <a:pt x="153" y="1063"/>
                    <a:pt x="305" y="1063"/>
                    <a:pt x="426" y="1063"/>
                  </a:cubicBezTo>
                  <a:cubicBezTo>
                    <a:pt x="522" y="1075"/>
                    <a:pt x="618" y="1081"/>
                    <a:pt x="715" y="1081"/>
                  </a:cubicBezTo>
                  <a:cubicBezTo>
                    <a:pt x="1112" y="1081"/>
                    <a:pt x="1513" y="979"/>
                    <a:pt x="1855" y="759"/>
                  </a:cubicBezTo>
                  <a:cubicBezTo>
                    <a:pt x="1306" y="243"/>
                    <a:pt x="1057" y="0"/>
                    <a:pt x="8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77" name="Google Shape;45577;p51"/>
            <p:cNvSpPr/>
            <p:nvPr/>
          </p:nvSpPr>
          <p:spPr>
            <a:xfrm>
              <a:off x="4504150" y="4583950"/>
              <a:ext cx="38775" cy="35550"/>
            </a:xfrm>
            <a:custGeom>
              <a:avLst/>
              <a:gdLst/>
              <a:ahLst/>
              <a:cxnLst/>
              <a:rect l="l" t="t" r="r" b="b"/>
              <a:pathLst>
                <a:path w="1551" h="1422" extrusionOk="0">
                  <a:moveTo>
                    <a:pt x="700" y="0"/>
                  </a:moveTo>
                  <a:cubicBezTo>
                    <a:pt x="608" y="61"/>
                    <a:pt x="517" y="152"/>
                    <a:pt x="426" y="213"/>
                  </a:cubicBezTo>
                  <a:cubicBezTo>
                    <a:pt x="122" y="335"/>
                    <a:pt x="0" y="699"/>
                    <a:pt x="152" y="1003"/>
                  </a:cubicBezTo>
                  <a:cubicBezTo>
                    <a:pt x="278" y="1254"/>
                    <a:pt x="548" y="1422"/>
                    <a:pt x="826" y="1422"/>
                  </a:cubicBezTo>
                  <a:cubicBezTo>
                    <a:pt x="885" y="1422"/>
                    <a:pt x="945" y="1414"/>
                    <a:pt x="1004" y="1398"/>
                  </a:cubicBezTo>
                  <a:cubicBezTo>
                    <a:pt x="1399" y="1338"/>
                    <a:pt x="1551" y="1094"/>
                    <a:pt x="1338" y="760"/>
                  </a:cubicBezTo>
                  <a:cubicBezTo>
                    <a:pt x="1186" y="456"/>
                    <a:pt x="973" y="183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78" name="Google Shape;45578;p51"/>
            <p:cNvSpPr/>
            <p:nvPr/>
          </p:nvSpPr>
          <p:spPr>
            <a:xfrm>
              <a:off x="3743500" y="4108825"/>
              <a:ext cx="31825" cy="33650"/>
            </a:xfrm>
            <a:custGeom>
              <a:avLst/>
              <a:gdLst/>
              <a:ahLst/>
              <a:cxnLst/>
              <a:rect l="l" t="t" r="r" b="b"/>
              <a:pathLst>
                <a:path w="1273" h="1346" extrusionOk="0">
                  <a:moveTo>
                    <a:pt x="611" y="1"/>
                  </a:moveTo>
                  <a:cubicBezTo>
                    <a:pt x="580" y="1"/>
                    <a:pt x="549" y="3"/>
                    <a:pt x="517" y="8"/>
                  </a:cubicBezTo>
                  <a:cubicBezTo>
                    <a:pt x="122" y="38"/>
                    <a:pt x="0" y="160"/>
                    <a:pt x="0" y="616"/>
                  </a:cubicBezTo>
                  <a:cubicBezTo>
                    <a:pt x="0" y="1011"/>
                    <a:pt x="304" y="1315"/>
                    <a:pt x="699" y="1345"/>
                  </a:cubicBezTo>
                  <a:cubicBezTo>
                    <a:pt x="1003" y="1285"/>
                    <a:pt x="1247" y="1011"/>
                    <a:pt x="1216" y="677"/>
                  </a:cubicBezTo>
                  <a:cubicBezTo>
                    <a:pt x="1272" y="313"/>
                    <a:pt x="968" y="1"/>
                    <a:pt x="6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79" name="Google Shape;45579;p51"/>
            <p:cNvSpPr/>
            <p:nvPr/>
          </p:nvSpPr>
          <p:spPr>
            <a:xfrm>
              <a:off x="3267800" y="3843750"/>
              <a:ext cx="32325" cy="32100"/>
            </a:xfrm>
            <a:custGeom>
              <a:avLst/>
              <a:gdLst/>
              <a:ahLst/>
              <a:cxnLst/>
              <a:rect l="l" t="t" r="r" b="b"/>
              <a:pathLst>
                <a:path w="1293" h="1284" extrusionOk="0">
                  <a:moveTo>
                    <a:pt x="562" y="1"/>
                  </a:moveTo>
                  <a:cubicBezTo>
                    <a:pt x="250" y="1"/>
                    <a:pt x="3" y="292"/>
                    <a:pt x="61" y="611"/>
                  </a:cubicBezTo>
                  <a:cubicBezTo>
                    <a:pt x="0" y="1055"/>
                    <a:pt x="325" y="1283"/>
                    <a:pt x="651" y="1283"/>
                  </a:cubicBezTo>
                  <a:cubicBezTo>
                    <a:pt x="971" y="1283"/>
                    <a:pt x="1292" y="1063"/>
                    <a:pt x="1247" y="611"/>
                  </a:cubicBezTo>
                  <a:cubicBezTo>
                    <a:pt x="1247" y="185"/>
                    <a:pt x="1034" y="3"/>
                    <a:pt x="609" y="3"/>
                  </a:cubicBezTo>
                  <a:cubicBezTo>
                    <a:pt x="593" y="2"/>
                    <a:pt x="578" y="1"/>
                    <a:pt x="5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80" name="Google Shape;45580;p51"/>
            <p:cNvSpPr/>
            <p:nvPr/>
          </p:nvSpPr>
          <p:spPr>
            <a:xfrm>
              <a:off x="2906850" y="4007125"/>
              <a:ext cx="31950" cy="40200"/>
            </a:xfrm>
            <a:custGeom>
              <a:avLst/>
              <a:gdLst/>
              <a:ahLst/>
              <a:cxnLst/>
              <a:rect l="l" t="t" r="r" b="b"/>
              <a:pathLst>
                <a:path w="1278" h="1608" extrusionOk="0">
                  <a:moveTo>
                    <a:pt x="577" y="1"/>
                  </a:moveTo>
                  <a:cubicBezTo>
                    <a:pt x="558" y="1"/>
                    <a:pt x="538" y="1"/>
                    <a:pt x="517" y="3"/>
                  </a:cubicBezTo>
                  <a:cubicBezTo>
                    <a:pt x="183" y="33"/>
                    <a:pt x="1" y="398"/>
                    <a:pt x="153" y="702"/>
                  </a:cubicBezTo>
                  <a:cubicBezTo>
                    <a:pt x="213" y="945"/>
                    <a:pt x="396" y="1128"/>
                    <a:pt x="305" y="1401"/>
                  </a:cubicBezTo>
                  <a:cubicBezTo>
                    <a:pt x="305" y="1462"/>
                    <a:pt x="396" y="1553"/>
                    <a:pt x="457" y="1584"/>
                  </a:cubicBezTo>
                  <a:cubicBezTo>
                    <a:pt x="489" y="1600"/>
                    <a:pt x="522" y="1607"/>
                    <a:pt x="553" y="1607"/>
                  </a:cubicBezTo>
                  <a:cubicBezTo>
                    <a:pt x="637" y="1607"/>
                    <a:pt x="708" y="1551"/>
                    <a:pt x="730" y="1462"/>
                  </a:cubicBezTo>
                  <a:cubicBezTo>
                    <a:pt x="761" y="1219"/>
                    <a:pt x="913" y="1036"/>
                    <a:pt x="1125" y="915"/>
                  </a:cubicBezTo>
                  <a:cubicBezTo>
                    <a:pt x="1217" y="854"/>
                    <a:pt x="1277" y="733"/>
                    <a:pt x="1277" y="611"/>
                  </a:cubicBezTo>
                  <a:cubicBezTo>
                    <a:pt x="1248" y="265"/>
                    <a:pt x="946" y="1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81" name="Google Shape;45581;p51"/>
            <p:cNvSpPr/>
            <p:nvPr/>
          </p:nvSpPr>
          <p:spPr>
            <a:xfrm>
              <a:off x="3001850" y="4021050"/>
              <a:ext cx="34975" cy="34150"/>
            </a:xfrm>
            <a:custGeom>
              <a:avLst/>
              <a:gdLst/>
              <a:ahLst/>
              <a:cxnLst/>
              <a:rect l="l" t="t" r="r" b="b"/>
              <a:pathLst>
                <a:path w="1399" h="1366" extrusionOk="0">
                  <a:moveTo>
                    <a:pt x="673" y="1"/>
                  </a:moveTo>
                  <a:cubicBezTo>
                    <a:pt x="578" y="1"/>
                    <a:pt x="487" y="39"/>
                    <a:pt x="426" y="115"/>
                  </a:cubicBezTo>
                  <a:cubicBezTo>
                    <a:pt x="335" y="145"/>
                    <a:pt x="274" y="206"/>
                    <a:pt x="213" y="267"/>
                  </a:cubicBezTo>
                  <a:cubicBezTo>
                    <a:pt x="0" y="510"/>
                    <a:pt x="31" y="905"/>
                    <a:pt x="304" y="1118"/>
                  </a:cubicBezTo>
                  <a:cubicBezTo>
                    <a:pt x="439" y="1275"/>
                    <a:pt x="640" y="1366"/>
                    <a:pt x="846" y="1366"/>
                  </a:cubicBezTo>
                  <a:cubicBezTo>
                    <a:pt x="919" y="1366"/>
                    <a:pt x="993" y="1354"/>
                    <a:pt x="1064" y="1331"/>
                  </a:cubicBezTo>
                  <a:cubicBezTo>
                    <a:pt x="1398" y="1179"/>
                    <a:pt x="1246" y="783"/>
                    <a:pt x="1246" y="479"/>
                  </a:cubicBezTo>
                  <a:cubicBezTo>
                    <a:pt x="1246" y="297"/>
                    <a:pt x="1094" y="206"/>
                    <a:pt x="942" y="115"/>
                  </a:cubicBezTo>
                  <a:cubicBezTo>
                    <a:pt x="866" y="39"/>
                    <a:pt x="768" y="1"/>
                    <a:pt x="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82" name="Google Shape;45582;p51"/>
            <p:cNvSpPr/>
            <p:nvPr/>
          </p:nvSpPr>
          <p:spPr>
            <a:xfrm>
              <a:off x="3324025" y="4040625"/>
              <a:ext cx="50950" cy="38625"/>
            </a:xfrm>
            <a:custGeom>
              <a:avLst/>
              <a:gdLst/>
              <a:ahLst/>
              <a:cxnLst/>
              <a:rect l="l" t="t" r="r" b="b"/>
              <a:pathLst>
                <a:path w="2038" h="1545" extrusionOk="0">
                  <a:moveTo>
                    <a:pt x="730" y="0"/>
                  </a:moveTo>
                  <a:cubicBezTo>
                    <a:pt x="548" y="396"/>
                    <a:pt x="548" y="882"/>
                    <a:pt x="123" y="1155"/>
                  </a:cubicBezTo>
                  <a:cubicBezTo>
                    <a:pt x="1" y="1216"/>
                    <a:pt x="31" y="1338"/>
                    <a:pt x="123" y="1459"/>
                  </a:cubicBezTo>
                  <a:cubicBezTo>
                    <a:pt x="158" y="1512"/>
                    <a:pt x="224" y="1545"/>
                    <a:pt x="285" y="1545"/>
                  </a:cubicBezTo>
                  <a:cubicBezTo>
                    <a:pt x="329" y="1545"/>
                    <a:pt x="371" y="1528"/>
                    <a:pt x="396" y="1490"/>
                  </a:cubicBezTo>
                  <a:cubicBezTo>
                    <a:pt x="503" y="1343"/>
                    <a:pt x="622" y="1301"/>
                    <a:pt x="745" y="1301"/>
                  </a:cubicBezTo>
                  <a:cubicBezTo>
                    <a:pt x="901" y="1301"/>
                    <a:pt x="1064" y="1368"/>
                    <a:pt x="1217" y="1368"/>
                  </a:cubicBezTo>
                  <a:cubicBezTo>
                    <a:pt x="1338" y="1155"/>
                    <a:pt x="1521" y="973"/>
                    <a:pt x="1764" y="882"/>
                  </a:cubicBezTo>
                  <a:cubicBezTo>
                    <a:pt x="2037" y="578"/>
                    <a:pt x="1794" y="487"/>
                    <a:pt x="1582" y="365"/>
                  </a:cubicBezTo>
                  <a:cubicBezTo>
                    <a:pt x="1369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83" name="Google Shape;45583;p51"/>
            <p:cNvSpPr/>
            <p:nvPr/>
          </p:nvSpPr>
          <p:spPr>
            <a:xfrm>
              <a:off x="3527700" y="4381425"/>
              <a:ext cx="41800" cy="31325"/>
            </a:xfrm>
            <a:custGeom>
              <a:avLst/>
              <a:gdLst/>
              <a:ahLst/>
              <a:cxnLst/>
              <a:rect l="l" t="t" r="r" b="b"/>
              <a:pathLst>
                <a:path w="1672" h="1253" extrusionOk="0">
                  <a:moveTo>
                    <a:pt x="1033" y="1"/>
                  </a:moveTo>
                  <a:cubicBezTo>
                    <a:pt x="881" y="1"/>
                    <a:pt x="730" y="138"/>
                    <a:pt x="426" y="411"/>
                  </a:cubicBezTo>
                  <a:cubicBezTo>
                    <a:pt x="274" y="594"/>
                    <a:pt x="61" y="715"/>
                    <a:pt x="0" y="958"/>
                  </a:cubicBezTo>
                  <a:cubicBezTo>
                    <a:pt x="59" y="1056"/>
                    <a:pt x="130" y="1085"/>
                    <a:pt x="206" y="1085"/>
                  </a:cubicBezTo>
                  <a:cubicBezTo>
                    <a:pt x="315" y="1085"/>
                    <a:pt x="436" y="1026"/>
                    <a:pt x="547" y="1026"/>
                  </a:cubicBezTo>
                  <a:cubicBezTo>
                    <a:pt x="601" y="1026"/>
                    <a:pt x="652" y="1040"/>
                    <a:pt x="699" y="1080"/>
                  </a:cubicBezTo>
                  <a:cubicBezTo>
                    <a:pt x="834" y="1204"/>
                    <a:pt x="961" y="1252"/>
                    <a:pt x="1081" y="1252"/>
                  </a:cubicBezTo>
                  <a:cubicBezTo>
                    <a:pt x="1285" y="1252"/>
                    <a:pt x="1469" y="1111"/>
                    <a:pt x="1641" y="958"/>
                  </a:cubicBezTo>
                  <a:cubicBezTo>
                    <a:pt x="1672" y="776"/>
                    <a:pt x="1672" y="594"/>
                    <a:pt x="1641" y="411"/>
                  </a:cubicBezTo>
                  <a:cubicBezTo>
                    <a:pt x="1337" y="138"/>
                    <a:pt x="1185" y="1"/>
                    <a:pt x="1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84" name="Google Shape;45584;p51"/>
            <p:cNvSpPr/>
            <p:nvPr/>
          </p:nvSpPr>
          <p:spPr>
            <a:xfrm>
              <a:off x="4497300" y="4353650"/>
              <a:ext cx="29675" cy="29950"/>
            </a:xfrm>
            <a:custGeom>
              <a:avLst/>
              <a:gdLst/>
              <a:ahLst/>
              <a:cxnLst/>
              <a:rect l="l" t="t" r="r" b="b"/>
              <a:pathLst>
                <a:path w="1187" h="1198" extrusionOk="0">
                  <a:moveTo>
                    <a:pt x="538" y="0"/>
                  </a:moveTo>
                  <a:cubicBezTo>
                    <a:pt x="521" y="0"/>
                    <a:pt x="504" y="1"/>
                    <a:pt x="487" y="2"/>
                  </a:cubicBezTo>
                  <a:cubicBezTo>
                    <a:pt x="153" y="33"/>
                    <a:pt x="1" y="276"/>
                    <a:pt x="31" y="671"/>
                  </a:cubicBezTo>
                  <a:cubicBezTo>
                    <a:pt x="31" y="971"/>
                    <a:pt x="251" y="1197"/>
                    <a:pt x="537" y="1197"/>
                  </a:cubicBezTo>
                  <a:cubicBezTo>
                    <a:pt x="570" y="1197"/>
                    <a:pt x="605" y="1194"/>
                    <a:pt x="639" y="1188"/>
                  </a:cubicBezTo>
                  <a:cubicBezTo>
                    <a:pt x="974" y="1157"/>
                    <a:pt x="1186" y="884"/>
                    <a:pt x="1186" y="580"/>
                  </a:cubicBezTo>
                  <a:cubicBezTo>
                    <a:pt x="1158" y="263"/>
                    <a:pt x="855" y="0"/>
                    <a:pt x="5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85" name="Google Shape;45585;p51"/>
            <p:cNvSpPr/>
            <p:nvPr/>
          </p:nvSpPr>
          <p:spPr>
            <a:xfrm>
              <a:off x="3458525" y="4237225"/>
              <a:ext cx="39550" cy="39175"/>
            </a:xfrm>
            <a:custGeom>
              <a:avLst/>
              <a:gdLst/>
              <a:ahLst/>
              <a:cxnLst/>
              <a:rect l="l" t="t" r="r" b="b"/>
              <a:pathLst>
                <a:path w="1582" h="1567" extrusionOk="0">
                  <a:moveTo>
                    <a:pt x="254" y="0"/>
                  </a:moveTo>
                  <a:cubicBezTo>
                    <a:pt x="212" y="0"/>
                    <a:pt x="168" y="3"/>
                    <a:pt x="123" y="9"/>
                  </a:cubicBezTo>
                  <a:cubicBezTo>
                    <a:pt x="31" y="100"/>
                    <a:pt x="1" y="282"/>
                    <a:pt x="92" y="374"/>
                  </a:cubicBezTo>
                  <a:cubicBezTo>
                    <a:pt x="275" y="708"/>
                    <a:pt x="518" y="1042"/>
                    <a:pt x="92" y="1377"/>
                  </a:cubicBezTo>
                  <a:cubicBezTo>
                    <a:pt x="168" y="1503"/>
                    <a:pt x="286" y="1567"/>
                    <a:pt x="412" y="1567"/>
                  </a:cubicBezTo>
                  <a:cubicBezTo>
                    <a:pt x="437" y="1567"/>
                    <a:pt x="462" y="1564"/>
                    <a:pt x="487" y="1559"/>
                  </a:cubicBezTo>
                  <a:lnTo>
                    <a:pt x="822" y="1529"/>
                  </a:lnTo>
                  <a:cubicBezTo>
                    <a:pt x="899" y="1432"/>
                    <a:pt x="1012" y="1373"/>
                    <a:pt x="1131" y="1373"/>
                  </a:cubicBezTo>
                  <a:cubicBezTo>
                    <a:pt x="1200" y="1373"/>
                    <a:pt x="1271" y="1393"/>
                    <a:pt x="1338" y="1437"/>
                  </a:cubicBezTo>
                  <a:cubicBezTo>
                    <a:pt x="1521" y="1285"/>
                    <a:pt x="1582" y="1012"/>
                    <a:pt x="1460" y="890"/>
                  </a:cubicBezTo>
                  <a:cubicBezTo>
                    <a:pt x="1091" y="578"/>
                    <a:pt x="854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86" name="Google Shape;45586;p51"/>
            <p:cNvSpPr/>
            <p:nvPr/>
          </p:nvSpPr>
          <p:spPr>
            <a:xfrm>
              <a:off x="3341525" y="4012850"/>
              <a:ext cx="36500" cy="37300"/>
            </a:xfrm>
            <a:custGeom>
              <a:avLst/>
              <a:gdLst/>
              <a:ahLst/>
              <a:cxnLst/>
              <a:rect l="l" t="t" r="r" b="b"/>
              <a:pathLst>
                <a:path w="1460" h="1492" extrusionOk="0">
                  <a:moveTo>
                    <a:pt x="1049" y="1"/>
                  </a:moveTo>
                  <a:cubicBezTo>
                    <a:pt x="989" y="1"/>
                    <a:pt x="942" y="25"/>
                    <a:pt x="942" y="78"/>
                  </a:cubicBezTo>
                  <a:cubicBezTo>
                    <a:pt x="973" y="686"/>
                    <a:pt x="334" y="291"/>
                    <a:pt x="182" y="595"/>
                  </a:cubicBezTo>
                  <a:cubicBezTo>
                    <a:pt x="91" y="716"/>
                    <a:pt x="122" y="868"/>
                    <a:pt x="0" y="959"/>
                  </a:cubicBezTo>
                  <a:cubicBezTo>
                    <a:pt x="0" y="1020"/>
                    <a:pt x="0" y="1081"/>
                    <a:pt x="0" y="1142"/>
                  </a:cubicBezTo>
                  <a:cubicBezTo>
                    <a:pt x="152" y="1369"/>
                    <a:pt x="429" y="1492"/>
                    <a:pt x="710" y="1492"/>
                  </a:cubicBezTo>
                  <a:cubicBezTo>
                    <a:pt x="768" y="1492"/>
                    <a:pt x="825" y="1486"/>
                    <a:pt x="882" y="1476"/>
                  </a:cubicBezTo>
                  <a:cubicBezTo>
                    <a:pt x="942" y="1233"/>
                    <a:pt x="1094" y="990"/>
                    <a:pt x="1277" y="807"/>
                  </a:cubicBezTo>
                  <a:cubicBezTo>
                    <a:pt x="1459" y="625"/>
                    <a:pt x="1459" y="321"/>
                    <a:pt x="1277" y="108"/>
                  </a:cubicBezTo>
                  <a:cubicBezTo>
                    <a:pt x="1225" y="40"/>
                    <a:pt x="1126" y="1"/>
                    <a:pt x="10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87" name="Google Shape;45587;p51"/>
            <p:cNvSpPr/>
            <p:nvPr/>
          </p:nvSpPr>
          <p:spPr>
            <a:xfrm>
              <a:off x="3135575" y="4217675"/>
              <a:ext cx="33475" cy="53375"/>
            </a:xfrm>
            <a:custGeom>
              <a:avLst/>
              <a:gdLst/>
              <a:ahLst/>
              <a:cxnLst/>
              <a:rect l="l" t="t" r="r" b="b"/>
              <a:pathLst>
                <a:path w="1339" h="2135" extrusionOk="0">
                  <a:moveTo>
                    <a:pt x="518" y="1"/>
                  </a:moveTo>
                  <a:cubicBezTo>
                    <a:pt x="366" y="1"/>
                    <a:pt x="244" y="153"/>
                    <a:pt x="305" y="274"/>
                  </a:cubicBezTo>
                  <a:cubicBezTo>
                    <a:pt x="305" y="365"/>
                    <a:pt x="274" y="426"/>
                    <a:pt x="183" y="487"/>
                  </a:cubicBezTo>
                  <a:cubicBezTo>
                    <a:pt x="1" y="821"/>
                    <a:pt x="183" y="1064"/>
                    <a:pt x="366" y="1338"/>
                  </a:cubicBezTo>
                  <a:cubicBezTo>
                    <a:pt x="518" y="1460"/>
                    <a:pt x="730" y="1612"/>
                    <a:pt x="366" y="1703"/>
                  </a:cubicBezTo>
                  <a:cubicBezTo>
                    <a:pt x="214" y="1733"/>
                    <a:pt x="31" y="1672"/>
                    <a:pt x="1" y="1946"/>
                  </a:cubicBezTo>
                  <a:cubicBezTo>
                    <a:pt x="180" y="1991"/>
                    <a:pt x="425" y="2134"/>
                    <a:pt x="602" y="2134"/>
                  </a:cubicBezTo>
                  <a:cubicBezTo>
                    <a:pt x="666" y="2134"/>
                    <a:pt x="721" y="2116"/>
                    <a:pt x="761" y="2067"/>
                  </a:cubicBezTo>
                  <a:cubicBezTo>
                    <a:pt x="1004" y="1794"/>
                    <a:pt x="1338" y="1520"/>
                    <a:pt x="1217" y="1034"/>
                  </a:cubicBezTo>
                  <a:cubicBezTo>
                    <a:pt x="1217" y="943"/>
                    <a:pt x="1186" y="882"/>
                    <a:pt x="1217" y="791"/>
                  </a:cubicBezTo>
                  <a:cubicBezTo>
                    <a:pt x="1065" y="730"/>
                    <a:pt x="882" y="760"/>
                    <a:pt x="791" y="608"/>
                  </a:cubicBezTo>
                  <a:cubicBezTo>
                    <a:pt x="761" y="517"/>
                    <a:pt x="730" y="396"/>
                    <a:pt x="730" y="274"/>
                  </a:cubicBezTo>
                  <a:cubicBezTo>
                    <a:pt x="700" y="153"/>
                    <a:pt x="670" y="1"/>
                    <a:pt x="5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88" name="Google Shape;45588;p51"/>
            <p:cNvSpPr/>
            <p:nvPr/>
          </p:nvSpPr>
          <p:spPr>
            <a:xfrm>
              <a:off x="2897775" y="4227500"/>
              <a:ext cx="37225" cy="25300"/>
            </a:xfrm>
            <a:custGeom>
              <a:avLst/>
              <a:gdLst/>
              <a:ahLst/>
              <a:cxnLst/>
              <a:rect l="l" t="t" r="r" b="b"/>
              <a:pathLst>
                <a:path w="1489" h="1012" extrusionOk="0">
                  <a:moveTo>
                    <a:pt x="889" y="1"/>
                  </a:moveTo>
                  <a:cubicBezTo>
                    <a:pt x="524" y="1"/>
                    <a:pt x="0" y="289"/>
                    <a:pt x="29" y="550"/>
                  </a:cubicBezTo>
                  <a:cubicBezTo>
                    <a:pt x="67" y="930"/>
                    <a:pt x="307" y="942"/>
                    <a:pt x="549" y="942"/>
                  </a:cubicBezTo>
                  <a:cubicBezTo>
                    <a:pt x="565" y="942"/>
                    <a:pt x="581" y="942"/>
                    <a:pt x="597" y="942"/>
                  </a:cubicBezTo>
                  <a:cubicBezTo>
                    <a:pt x="725" y="942"/>
                    <a:pt x="850" y="945"/>
                    <a:pt x="941" y="1006"/>
                  </a:cubicBezTo>
                  <a:cubicBezTo>
                    <a:pt x="985" y="1009"/>
                    <a:pt x="1025" y="1011"/>
                    <a:pt x="1063" y="1011"/>
                  </a:cubicBezTo>
                  <a:cubicBezTo>
                    <a:pt x="1341" y="1011"/>
                    <a:pt x="1462" y="909"/>
                    <a:pt x="1488" y="641"/>
                  </a:cubicBezTo>
                  <a:cubicBezTo>
                    <a:pt x="1458" y="337"/>
                    <a:pt x="1245" y="94"/>
                    <a:pt x="941" y="3"/>
                  </a:cubicBezTo>
                  <a:cubicBezTo>
                    <a:pt x="924" y="1"/>
                    <a:pt x="907" y="1"/>
                    <a:pt x="8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89" name="Google Shape;45589;p51"/>
            <p:cNvSpPr/>
            <p:nvPr/>
          </p:nvSpPr>
          <p:spPr>
            <a:xfrm>
              <a:off x="3219325" y="4204300"/>
              <a:ext cx="43175" cy="30500"/>
            </a:xfrm>
            <a:custGeom>
              <a:avLst/>
              <a:gdLst/>
              <a:ahLst/>
              <a:cxnLst/>
              <a:rect l="l" t="t" r="r" b="b"/>
              <a:pathLst>
                <a:path w="1727" h="1220" extrusionOk="0">
                  <a:moveTo>
                    <a:pt x="891" y="0"/>
                  </a:moveTo>
                  <a:cubicBezTo>
                    <a:pt x="815" y="0"/>
                    <a:pt x="739" y="6"/>
                    <a:pt x="663" y="19"/>
                  </a:cubicBezTo>
                  <a:cubicBezTo>
                    <a:pt x="650" y="18"/>
                    <a:pt x="636" y="17"/>
                    <a:pt x="623" y="17"/>
                  </a:cubicBezTo>
                  <a:cubicBezTo>
                    <a:pt x="250" y="17"/>
                    <a:pt x="1" y="426"/>
                    <a:pt x="177" y="779"/>
                  </a:cubicBezTo>
                  <a:cubicBezTo>
                    <a:pt x="268" y="900"/>
                    <a:pt x="359" y="1052"/>
                    <a:pt x="450" y="1174"/>
                  </a:cubicBezTo>
                  <a:cubicBezTo>
                    <a:pt x="481" y="1204"/>
                    <a:pt x="511" y="1219"/>
                    <a:pt x="538" y="1219"/>
                  </a:cubicBezTo>
                  <a:cubicBezTo>
                    <a:pt x="564" y="1219"/>
                    <a:pt x="587" y="1204"/>
                    <a:pt x="602" y="1174"/>
                  </a:cubicBezTo>
                  <a:cubicBezTo>
                    <a:pt x="602" y="961"/>
                    <a:pt x="785" y="809"/>
                    <a:pt x="997" y="809"/>
                  </a:cubicBezTo>
                  <a:cubicBezTo>
                    <a:pt x="1332" y="748"/>
                    <a:pt x="1605" y="536"/>
                    <a:pt x="1727" y="232"/>
                  </a:cubicBezTo>
                  <a:cubicBezTo>
                    <a:pt x="1462" y="87"/>
                    <a:pt x="1179" y="0"/>
                    <a:pt x="8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90" name="Google Shape;45590;p51"/>
            <p:cNvSpPr/>
            <p:nvPr/>
          </p:nvSpPr>
          <p:spPr>
            <a:xfrm>
              <a:off x="3235125" y="4404475"/>
              <a:ext cx="39550" cy="26175"/>
            </a:xfrm>
            <a:custGeom>
              <a:avLst/>
              <a:gdLst/>
              <a:ahLst/>
              <a:cxnLst/>
              <a:rect l="l" t="t" r="r" b="b"/>
              <a:pathLst>
                <a:path w="1582" h="1047" extrusionOk="0">
                  <a:moveTo>
                    <a:pt x="802" y="0"/>
                  </a:moveTo>
                  <a:cubicBezTo>
                    <a:pt x="768" y="0"/>
                    <a:pt x="734" y="2"/>
                    <a:pt x="700" y="6"/>
                  </a:cubicBezTo>
                  <a:cubicBezTo>
                    <a:pt x="682" y="4"/>
                    <a:pt x="665" y="3"/>
                    <a:pt x="648" y="3"/>
                  </a:cubicBezTo>
                  <a:cubicBezTo>
                    <a:pt x="369" y="3"/>
                    <a:pt x="151" y="234"/>
                    <a:pt x="122" y="492"/>
                  </a:cubicBezTo>
                  <a:cubicBezTo>
                    <a:pt x="1" y="705"/>
                    <a:pt x="92" y="979"/>
                    <a:pt x="335" y="1009"/>
                  </a:cubicBezTo>
                  <a:cubicBezTo>
                    <a:pt x="489" y="1021"/>
                    <a:pt x="643" y="1046"/>
                    <a:pt x="788" y="1046"/>
                  </a:cubicBezTo>
                  <a:cubicBezTo>
                    <a:pt x="1015" y="1046"/>
                    <a:pt x="1220" y="983"/>
                    <a:pt x="1368" y="705"/>
                  </a:cubicBezTo>
                  <a:cubicBezTo>
                    <a:pt x="1551" y="583"/>
                    <a:pt x="1581" y="431"/>
                    <a:pt x="1460" y="279"/>
                  </a:cubicBezTo>
                  <a:cubicBezTo>
                    <a:pt x="1273" y="93"/>
                    <a:pt x="1041" y="0"/>
                    <a:pt x="8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91" name="Google Shape;45591;p51"/>
            <p:cNvSpPr/>
            <p:nvPr/>
          </p:nvSpPr>
          <p:spPr>
            <a:xfrm>
              <a:off x="3272375" y="4315550"/>
              <a:ext cx="31175" cy="42750"/>
            </a:xfrm>
            <a:custGeom>
              <a:avLst/>
              <a:gdLst/>
              <a:ahLst/>
              <a:cxnLst/>
              <a:rect l="l" t="t" r="r" b="b"/>
              <a:pathLst>
                <a:path w="1247" h="1710" extrusionOk="0">
                  <a:moveTo>
                    <a:pt x="957" y="1"/>
                  </a:moveTo>
                  <a:cubicBezTo>
                    <a:pt x="859" y="1"/>
                    <a:pt x="786" y="83"/>
                    <a:pt x="760" y="189"/>
                  </a:cubicBezTo>
                  <a:cubicBezTo>
                    <a:pt x="699" y="432"/>
                    <a:pt x="730" y="706"/>
                    <a:pt x="395" y="797"/>
                  </a:cubicBezTo>
                  <a:cubicBezTo>
                    <a:pt x="30" y="888"/>
                    <a:pt x="0" y="1101"/>
                    <a:pt x="30" y="1374"/>
                  </a:cubicBezTo>
                  <a:cubicBezTo>
                    <a:pt x="83" y="1687"/>
                    <a:pt x="313" y="1709"/>
                    <a:pt x="531" y="1709"/>
                  </a:cubicBezTo>
                  <a:cubicBezTo>
                    <a:pt x="568" y="1709"/>
                    <a:pt x="604" y="1709"/>
                    <a:pt x="638" y="1709"/>
                  </a:cubicBezTo>
                  <a:lnTo>
                    <a:pt x="882" y="1709"/>
                  </a:lnTo>
                  <a:cubicBezTo>
                    <a:pt x="942" y="1648"/>
                    <a:pt x="942" y="1587"/>
                    <a:pt x="912" y="1526"/>
                  </a:cubicBezTo>
                  <a:cubicBezTo>
                    <a:pt x="699" y="1344"/>
                    <a:pt x="669" y="1162"/>
                    <a:pt x="973" y="1010"/>
                  </a:cubicBezTo>
                  <a:cubicBezTo>
                    <a:pt x="1185" y="736"/>
                    <a:pt x="1246" y="402"/>
                    <a:pt x="1155" y="67"/>
                  </a:cubicBezTo>
                  <a:cubicBezTo>
                    <a:pt x="1125" y="37"/>
                    <a:pt x="1064" y="7"/>
                    <a:pt x="1003" y="7"/>
                  </a:cubicBezTo>
                  <a:cubicBezTo>
                    <a:pt x="987" y="3"/>
                    <a:pt x="972" y="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92" name="Google Shape;45592;p51"/>
            <p:cNvSpPr/>
            <p:nvPr/>
          </p:nvSpPr>
          <p:spPr>
            <a:xfrm>
              <a:off x="3916750" y="4375675"/>
              <a:ext cx="29675" cy="28950"/>
            </a:xfrm>
            <a:custGeom>
              <a:avLst/>
              <a:gdLst/>
              <a:ahLst/>
              <a:cxnLst/>
              <a:rect l="l" t="t" r="r" b="b"/>
              <a:pathLst>
                <a:path w="1187" h="1158" extrusionOk="0">
                  <a:moveTo>
                    <a:pt x="583" y="1"/>
                  </a:moveTo>
                  <a:cubicBezTo>
                    <a:pt x="571" y="1"/>
                    <a:pt x="559" y="2"/>
                    <a:pt x="548" y="3"/>
                  </a:cubicBezTo>
                  <a:cubicBezTo>
                    <a:pt x="244" y="3"/>
                    <a:pt x="1" y="216"/>
                    <a:pt x="1" y="520"/>
                  </a:cubicBezTo>
                  <a:cubicBezTo>
                    <a:pt x="1" y="884"/>
                    <a:pt x="305" y="1158"/>
                    <a:pt x="669" y="1158"/>
                  </a:cubicBezTo>
                  <a:cubicBezTo>
                    <a:pt x="943" y="1158"/>
                    <a:pt x="1186" y="915"/>
                    <a:pt x="1156" y="611"/>
                  </a:cubicBezTo>
                  <a:cubicBezTo>
                    <a:pt x="1127" y="320"/>
                    <a:pt x="847" y="1"/>
                    <a:pt x="5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93" name="Google Shape;45593;p51"/>
            <p:cNvSpPr/>
            <p:nvPr/>
          </p:nvSpPr>
          <p:spPr>
            <a:xfrm>
              <a:off x="3602150" y="4325100"/>
              <a:ext cx="35750" cy="28225"/>
            </a:xfrm>
            <a:custGeom>
              <a:avLst/>
              <a:gdLst/>
              <a:ahLst/>
              <a:cxnLst/>
              <a:rect l="l" t="t" r="r" b="b"/>
              <a:pathLst>
                <a:path w="1430" h="1129" extrusionOk="0">
                  <a:moveTo>
                    <a:pt x="619" y="0"/>
                  </a:moveTo>
                  <a:cubicBezTo>
                    <a:pt x="363" y="0"/>
                    <a:pt x="216" y="259"/>
                    <a:pt x="122" y="445"/>
                  </a:cubicBezTo>
                  <a:cubicBezTo>
                    <a:pt x="1" y="719"/>
                    <a:pt x="183" y="901"/>
                    <a:pt x="366" y="1023"/>
                  </a:cubicBezTo>
                  <a:cubicBezTo>
                    <a:pt x="473" y="1095"/>
                    <a:pt x="596" y="1129"/>
                    <a:pt x="717" y="1129"/>
                  </a:cubicBezTo>
                  <a:cubicBezTo>
                    <a:pt x="903" y="1129"/>
                    <a:pt x="1088" y="1048"/>
                    <a:pt x="1217" y="901"/>
                  </a:cubicBezTo>
                  <a:cubicBezTo>
                    <a:pt x="1429" y="719"/>
                    <a:pt x="1338" y="506"/>
                    <a:pt x="1247" y="293"/>
                  </a:cubicBezTo>
                  <a:cubicBezTo>
                    <a:pt x="1186" y="141"/>
                    <a:pt x="973" y="202"/>
                    <a:pt x="882" y="81"/>
                  </a:cubicBezTo>
                  <a:cubicBezTo>
                    <a:pt x="783" y="24"/>
                    <a:pt x="696" y="0"/>
                    <a:pt x="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94" name="Google Shape;45594;p51"/>
            <p:cNvSpPr/>
            <p:nvPr/>
          </p:nvSpPr>
          <p:spPr>
            <a:xfrm>
              <a:off x="4250350" y="4560325"/>
              <a:ext cx="25100" cy="36550"/>
            </a:xfrm>
            <a:custGeom>
              <a:avLst/>
              <a:gdLst/>
              <a:ahLst/>
              <a:cxnLst/>
              <a:rect l="l" t="t" r="r" b="b"/>
              <a:pathLst>
                <a:path w="1004" h="1462" extrusionOk="0">
                  <a:moveTo>
                    <a:pt x="465" y="0"/>
                  </a:moveTo>
                  <a:cubicBezTo>
                    <a:pt x="213" y="0"/>
                    <a:pt x="0" y="203"/>
                    <a:pt x="0" y="459"/>
                  </a:cubicBezTo>
                  <a:cubicBezTo>
                    <a:pt x="31" y="763"/>
                    <a:pt x="92" y="1067"/>
                    <a:pt x="183" y="1340"/>
                  </a:cubicBezTo>
                  <a:cubicBezTo>
                    <a:pt x="223" y="1421"/>
                    <a:pt x="304" y="1462"/>
                    <a:pt x="381" y="1462"/>
                  </a:cubicBezTo>
                  <a:cubicBezTo>
                    <a:pt x="419" y="1462"/>
                    <a:pt x="456" y="1452"/>
                    <a:pt x="487" y="1432"/>
                  </a:cubicBezTo>
                  <a:cubicBezTo>
                    <a:pt x="669" y="1128"/>
                    <a:pt x="851" y="824"/>
                    <a:pt x="1003" y="581"/>
                  </a:cubicBezTo>
                  <a:cubicBezTo>
                    <a:pt x="1003" y="185"/>
                    <a:pt x="791" y="33"/>
                    <a:pt x="517" y="3"/>
                  </a:cubicBezTo>
                  <a:cubicBezTo>
                    <a:pt x="500" y="1"/>
                    <a:pt x="482" y="0"/>
                    <a:pt x="4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95" name="Google Shape;45595;p51"/>
            <p:cNvSpPr/>
            <p:nvPr/>
          </p:nvSpPr>
          <p:spPr>
            <a:xfrm>
              <a:off x="3636350" y="4233300"/>
              <a:ext cx="46375" cy="28375"/>
            </a:xfrm>
            <a:custGeom>
              <a:avLst/>
              <a:gdLst/>
              <a:ahLst/>
              <a:cxnLst/>
              <a:rect l="l" t="t" r="r" b="b"/>
              <a:pathLst>
                <a:path w="1855" h="1135" extrusionOk="0">
                  <a:moveTo>
                    <a:pt x="1058" y="1"/>
                  </a:moveTo>
                  <a:cubicBezTo>
                    <a:pt x="890" y="1"/>
                    <a:pt x="742" y="92"/>
                    <a:pt x="700" y="348"/>
                  </a:cubicBezTo>
                  <a:cubicBezTo>
                    <a:pt x="669" y="409"/>
                    <a:pt x="609" y="439"/>
                    <a:pt x="544" y="439"/>
                  </a:cubicBezTo>
                  <a:cubicBezTo>
                    <a:pt x="479" y="439"/>
                    <a:pt x="411" y="409"/>
                    <a:pt x="365" y="348"/>
                  </a:cubicBezTo>
                  <a:cubicBezTo>
                    <a:pt x="1" y="409"/>
                    <a:pt x="31" y="652"/>
                    <a:pt x="122" y="895"/>
                  </a:cubicBezTo>
                  <a:cubicBezTo>
                    <a:pt x="192" y="1070"/>
                    <a:pt x="302" y="1134"/>
                    <a:pt x="435" y="1134"/>
                  </a:cubicBezTo>
                  <a:cubicBezTo>
                    <a:pt x="533" y="1134"/>
                    <a:pt x="644" y="1099"/>
                    <a:pt x="760" y="1047"/>
                  </a:cubicBezTo>
                  <a:cubicBezTo>
                    <a:pt x="1125" y="835"/>
                    <a:pt x="1612" y="804"/>
                    <a:pt x="1855" y="379"/>
                  </a:cubicBezTo>
                  <a:cubicBezTo>
                    <a:pt x="1672" y="257"/>
                    <a:pt x="1490" y="135"/>
                    <a:pt x="1277" y="44"/>
                  </a:cubicBezTo>
                  <a:cubicBezTo>
                    <a:pt x="1205" y="17"/>
                    <a:pt x="1130" y="1"/>
                    <a:pt x="10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96" name="Google Shape;45596;p51"/>
            <p:cNvSpPr/>
            <p:nvPr/>
          </p:nvSpPr>
          <p:spPr>
            <a:xfrm>
              <a:off x="3482850" y="4317025"/>
              <a:ext cx="31950" cy="28050"/>
            </a:xfrm>
            <a:custGeom>
              <a:avLst/>
              <a:gdLst/>
              <a:ahLst/>
              <a:cxnLst/>
              <a:rect l="l" t="t" r="r" b="b"/>
              <a:pathLst>
                <a:path w="1278" h="1122" extrusionOk="0">
                  <a:moveTo>
                    <a:pt x="700" y="1"/>
                  </a:moveTo>
                  <a:cubicBezTo>
                    <a:pt x="631" y="1"/>
                    <a:pt x="563" y="24"/>
                    <a:pt x="517" y="69"/>
                  </a:cubicBezTo>
                  <a:cubicBezTo>
                    <a:pt x="426" y="130"/>
                    <a:pt x="335" y="191"/>
                    <a:pt x="244" y="282"/>
                  </a:cubicBezTo>
                  <a:cubicBezTo>
                    <a:pt x="61" y="404"/>
                    <a:pt x="1" y="677"/>
                    <a:pt x="153" y="859"/>
                  </a:cubicBezTo>
                  <a:cubicBezTo>
                    <a:pt x="225" y="1029"/>
                    <a:pt x="394" y="1121"/>
                    <a:pt x="567" y="1121"/>
                  </a:cubicBezTo>
                  <a:cubicBezTo>
                    <a:pt x="612" y="1121"/>
                    <a:pt x="656" y="1115"/>
                    <a:pt x="700" y="1103"/>
                  </a:cubicBezTo>
                  <a:cubicBezTo>
                    <a:pt x="718" y="1105"/>
                    <a:pt x="735" y="1106"/>
                    <a:pt x="753" y="1106"/>
                  </a:cubicBezTo>
                  <a:cubicBezTo>
                    <a:pt x="973" y="1106"/>
                    <a:pt x="1158" y="935"/>
                    <a:pt x="1186" y="738"/>
                  </a:cubicBezTo>
                  <a:cubicBezTo>
                    <a:pt x="1247" y="464"/>
                    <a:pt x="1277" y="160"/>
                    <a:pt x="882" y="69"/>
                  </a:cubicBezTo>
                  <a:cubicBezTo>
                    <a:pt x="837" y="24"/>
                    <a:pt x="768" y="1"/>
                    <a:pt x="7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97" name="Google Shape;45597;p51"/>
            <p:cNvSpPr/>
            <p:nvPr/>
          </p:nvSpPr>
          <p:spPr>
            <a:xfrm>
              <a:off x="4223000" y="4597350"/>
              <a:ext cx="28900" cy="28600"/>
            </a:xfrm>
            <a:custGeom>
              <a:avLst/>
              <a:gdLst/>
              <a:ahLst/>
              <a:cxnLst/>
              <a:rect l="l" t="t" r="r" b="b"/>
              <a:pathLst>
                <a:path w="1156" h="1144" extrusionOk="0">
                  <a:moveTo>
                    <a:pt x="582" y="1"/>
                  </a:moveTo>
                  <a:cubicBezTo>
                    <a:pt x="550" y="1"/>
                    <a:pt x="518" y="4"/>
                    <a:pt x="486" y="11"/>
                  </a:cubicBezTo>
                  <a:cubicBezTo>
                    <a:pt x="213" y="42"/>
                    <a:pt x="0" y="285"/>
                    <a:pt x="30" y="558"/>
                  </a:cubicBezTo>
                  <a:cubicBezTo>
                    <a:pt x="58" y="864"/>
                    <a:pt x="339" y="1144"/>
                    <a:pt x="573" y="1144"/>
                  </a:cubicBezTo>
                  <a:cubicBezTo>
                    <a:pt x="595" y="1144"/>
                    <a:pt x="617" y="1141"/>
                    <a:pt x="638" y="1136"/>
                  </a:cubicBezTo>
                  <a:cubicBezTo>
                    <a:pt x="882" y="1045"/>
                    <a:pt x="1155" y="1014"/>
                    <a:pt x="1094" y="467"/>
                  </a:cubicBezTo>
                  <a:cubicBezTo>
                    <a:pt x="1067" y="198"/>
                    <a:pt x="827" y="1"/>
                    <a:pt x="5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98" name="Google Shape;45598;p51"/>
            <p:cNvSpPr/>
            <p:nvPr/>
          </p:nvSpPr>
          <p:spPr>
            <a:xfrm>
              <a:off x="3012475" y="4455525"/>
              <a:ext cx="32700" cy="30425"/>
            </a:xfrm>
            <a:custGeom>
              <a:avLst/>
              <a:gdLst/>
              <a:ahLst/>
              <a:cxnLst/>
              <a:rect l="l" t="t" r="r" b="b"/>
              <a:pathLst>
                <a:path w="1308" h="1217" extrusionOk="0">
                  <a:moveTo>
                    <a:pt x="153" y="0"/>
                  </a:moveTo>
                  <a:lnTo>
                    <a:pt x="153" y="183"/>
                  </a:lnTo>
                  <a:cubicBezTo>
                    <a:pt x="183" y="578"/>
                    <a:pt x="1" y="1003"/>
                    <a:pt x="457" y="1216"/>
                  </a:cubicBezTo>
                  <a:lnTo>
                    <a:pt x="852" y="1216"/>
                  </a:lnTo>
                  <a:cubicBezTo>
                    <a:pt x="1308" y="1125"/>
                    <a:pt x="1186" y="760"/>
                    <a:pt x="1156" y="487"/>
                  </a:cubicBezTo>
                  <a:cubicBezTo>
                    <a:pt x="1156" y="213"/>
                    <a:pt x="913" y="0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99" name="Google Shape;45599;p51"/>
            <p:cNvSpPr/>
            <p:nvPr/>
          </p:nvSpPr>
          <p:spPr>
            <a:xfrm>
              <a:off x="3211575" y="4139400"/>
              <a:ext cx="34975" cy="30725"/>
            </a:xfrm>
            <a:custGeom>
              <a:avLst/>
              <a:gdLst/>
              <a:ahLst/>
              <a:cxnLst/>
              <a:rect l="l" t="t" r="r" b="b"/>
              <a:pathLst>
                <a:path w="1399" h="1229" extrusionOk="0">
                  <a:moveTo>
                    <a:pt x="578" y="1"/>
                  </a:moveTo>
                  <a:cubicBezTo>
                    <a:pt x="304" y="153"/>
                    <a:pt x="0" y="366"/>
                    <a:pt x="122" y="761"/>
                  </a:cubicBezTo>
                  <a:cubicBezTo>
                    <a:pt x="228" y="1052"/>
                    <a:pt x="496" y="1228"/>
                    <a:pt x="804" y="1228"/>
                  </a:cubicBezTo>
                  <a:cubicBezTo>
                    <a:pt x="850" y="1228"/>
                    <a:pt x="896" y="1224"/>
                    <a:pt x="943" y="1217"/>
                  </a:cubicBezTo>
                  <a:cubicBezTo>
                    <a:pt x="1399" y="426"/>
                    <a:pt x="1307" y="62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00" name="Google Shape;45600;p51"/>
            <p:cNvSpPr/>
            <p:nvPr/>
          </p:nvSpPr>
          <p:spPr>
            <a:xfrm>
              <a:off x="3204725" y="4045175"/>
              <a:ext cx="37275" cy="26550"/>
            </a:xfrm>
            <a:custGeom>
              <a:avLst/>
              <a:gdLst/>
              <a:ahLst/>
              <a:cxnLst/>
              <a:rect l="l" t="t" r="r" b="b"/>
              <a:pathLst>
                <a:path w="1491" h="1062" extrusionOk="0">
                  <a:moveTo>
                    <a:pt x="913" y="1"/>
                  </a:moveTo>
                  <a:cubicBezTo>
                    <a:pt x="882" y="457"/>
                    <a:pt x="305" y="305"/>
                    <a:pt x="153" y="548"/>
                  </a:cubicBezTo>
                  <a:cubicBezTo>
                    <a:pt x="1" y="791"/>
                    <a:pt x="62" y="1034"/>
                    <a:pt x="335" y="1034"/>
                  </a:cubicBezTo>
                  <a:cubicBezTo>
                    <a:pt x="365" y="1032"/>
                    <a:pt x="396" y="1031"/>
                    <a:pt x="426" y="1031"/>
                  </a:cubicBezTo>
                  <a:cubicBezTo>
                    <a:pt x="590" y="1031"/>
                    <a:pt x="757" y="1061"/>
                    <a:pt x="918" y="1061"/>
                  </a:cubicBezTo>
                  <a:cubicBezTo>
                    <a:pt x="1090" y="1061"/>
                    <a:pt x="1255" y="1026"/>
                    <a:pt x="1399" y="882"/>
                  </a:cubicBezTo>
                  <a:cubicBezTo>
                    <a:pt x="1490" y="730"/>
                    <a:pt x="1490" y="518"/>
                    <a:pt x="1369" y="366"/>
                  </a:cubicBezTo>
                  <a:lnTo>
                    <a:pt x="9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01" name="Google Shape;45601;p51"/>
            <p:cNvSpPr/>
            <p:nvPr/>
          </p:nvSpPr>
          <p:spPr>
            <a:xfrm>
              <a:off x="3304275" y="4114575"/>
              <a:ext cx="34975" cy="41575"/>
            </a:xfrm>
            <a:custGeom>
              <a:avLst/>
              <a:gdLst/>
              <a:ahLst/>
              <a:cxnLst/>
              <a:rect l="l" t="t" r="r" b="b"/>
              <a:pathLst>
                <a:path w="1399" h="1663" extrusionOk="0">
                  <a:moveTo>
                    <a:pt x="999" y="0"/>
                  </a:moveTo>
                  <a:cubicBezTo>
                    <a:pt x="947" y="0"/>
                    <a:pt x="888" y="7"/>
                    <a:pt x="821" y="21"/>
                  </a:cubicBezTo>
                  <a:cubicBezTo>
                    <a:pt x="700" y="112"/>
                    <a:pt x="609" y="204"/>
                    <a:pt x="548" y="325"/>
                  </a:cubicBezTo>
                  <a:cubicBezTo>
                    <a:pt x="457" y="568"/>
                    <a:pt x="335" y="781"/>
                    <a:pt x="213" y="994"/>
                  </a:cubicBezTo>
                  <a:cubicBezTo>
                    <a:pt x="122" y="1115"/>
                    <a:pt x="61" y="1237"/>
                    <a:pt x="31" y="1359"/>
                  </a:cubicBezTo>
                  <a:cubicBezTo>
                    <a:pt x="1" y="1480"/>
                    <a:pt x="31" y="1571"/>
                    <a:pt x="122" y="1663"/>
                  </a:cubicBezTo>
                  <a:lnTo>
                    <a:pt x="305" y="1663"/>
                  </a:lnTo>
                  <a:lnTo>
                    <a:pt x="487" y="1511"/>
                  </a:lnTo>
                  <a:cubicBezTo>
                    <a:pt x="517" y="1450"/>
                    <a:pt x="578" y="1389"/>
                    <a:pt x="669" y="1359"/>
                  </a:cubicBezTo>
                  <a:cubicBezTo>
                    <a:pt x="697" y="1362"/>
                    <a:pt x="725" y="1363"/>
                    <a:pt x="752" y="1363"/>
                  </a:cubicBezTo>
                  <a:cubicBezTo>
                    <a:pt x="997" y="1363"/>
                    <a:pt x="1229" y="1243"/>
                    <a:pt x="1338" y="1024"/>
                  </a:cubicBezTo>
                  <a:cubicBezTo>
                    <a:pt x="1368" y="963"/>
                    <a:pt x="1399" y="903"/>
                    <a:pt x="1368" y="842"/>
                  </a:cubicBezTo>
                  <a:cubicBezTo>
                    <a:pt x="1277" y="751"/>
                    <a:pt x="1186" y="659"/>
                    <a:pt x="1308" y="508"/>
                  </a:cubicBezTo>
                  <a:cubicBezTo>
                    <a:pt x="1359" y="200"/>
                    <a:pt x="1280" y="0"/>
                    <a:pt x="9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02" name="Google Shape;45602;p51"/>
            <p:cNvSpPr/>
            <p:nvPr/>
          </p:nvSpPr>
          <p:spPr>
            <a:xfrm>
              <a:off x="3601400" y="4422350"/>
              <a:ext cx="34225" cy="29400"/>
            </a:xfrm>
            <a:custGeom>
              <a:avLst/>
              <a:gdLst/>
              <a:ahLst/>
              <a:cxnLst/>
              <a:rect l="l" t="t" r="r" b="b"/>
              <a:pathLst>
                <a:path w="1369" h="1176" extrusionOk="0">
                  <a:moveTo>
                    <a:pt x="649" y="1"/>
                  </a:moveTo>
                  <a:cubicBezTo>
                    <a:pt x="528" y="1"/>
                    <a:pt x="413" y="55"/>
                    <a:pt x="335" y="172"/>
                  </a:cubicBezTo>
                  <a:cubicBezTo>
                    <a:pt x="213" y="324"/>
                    <a:pt x="0" y="598"/>
                    <a:pt x="152" y="689"/>
                  </a:cubicBezTo>
                  <a:cubicBezTo>
                    <a:pt x="426" y="871"/>
                    <a:pt x="730" y="993"/>
                    <a:pt x="943" y="1175"/>
                  </a:cubicBezTo>
                  <a:cubicBezTo>
                    <a:pt x="1186" y="1145"/>
                    <a:pt x="1368" y="1023"/>
                    <a:pt x="1338" y="932"/>
                  </a:cubicBezTo>
                  <a:cubicBezTo>
                    <a:pt x="1155" y="659"/>
                    <a:pt x="1186" y="264"/>
                    <a:pt x="851" y="51"/>
                  </a:cubicBezTo>
                  <a:cubicBezTo>
                    <a:pt x="786" y="18"/>
                    <a:pt x="717" y="1"/>
                    <a:pt x="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03" name="Google Shape;45603;p51"/>
            <p:cNvSpPr/>
            <p:nvPr/>
          </p:nvSpPr>
          <p:spPr>
            <a:xfrm>
              <a:off x="3583925" y="4503400"/>
              <a:ext cx="36500" cy="30700"/>
            </a:xfrm>
            <a:custGeom>
              <a:avLst/>
              <a:gdLst/>
              <a:ahLst/>
              <a:cxnLst/>
              <a:rect l="l" t="t" r="r" b="b"/>
              <a:pathLst>
                <a:path w="1460" h="1228" extrusionOk="0">
                  <a:moveTo>
                    <a:pt x="943" y="0"/>
                  </a:moveTo>
                  <a:cubicBezTo>
                    <a:pt x="802" y="141"/>
                    <a:pt x="661" y="282"/>
                    <a:pt x="503" y="282"/>
                  </a:cubicBezTo>
                  <a:cubicBezTo>
                    <a:pt x="422" y="282"/>
                    <a:pt x="336" y="245"/>
                    <a:pt x="243" y="152"/>
                  </a:cubicBezTo>
                  <a:lnTo>
                    <a:pt x="243" y="152"/>
                  </a:lnTo>
                  <a:cubicBezTo>
                    <a:pt x="0" y="760"/>
                    <a:pt x="61" y="1064"/>
                    <a:pt x="456" y="1186"/>
                  </a:cubicBezTo>
                  <a:cubicBezTo>
                    <a:pt x="526" y="1214"/>
                    <a:pt x="602" y="1227"/>
                    <a:pt x="677" y="1227"/>
                  </a:cubicBezTo>
                  <a:cubicBezTo>
                    <a:pt x="928" y="1227"/>
                    <a:pt x="1183" y="1078"/>
                    <a:pt x="1277" y="821"/>
                  </a:cubicBezTo>
                  <a:cubicBezTo>
                    <a:pt x="1459" y="426"/>
                    <a:pt x="1429" y="122"/>
                    <a:pt x="9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04" name="Google Shape;45604;p51"/>
            <p:cNvSpPr/>
            <p:nvPr/>
          </p:nvSpPr>
          <p:spPr>
            <a:xfrm>
              <a:off x="3118100" y="4226625"/>
              <a:ext cx="28150" cy="27925"/>
            </a:xfrm>
            <a:custGeom>
              <a:avLst/>
              <a:gdLst/>
              <a:ahLst/>
              <a:cxnLst/>
              <a:rect l="l" t="t" r="r" b="b"/>
              <a:pathLst>
                <a:path w="1126" h="1117" extrusionOk="0">
                  <a:moveTo>
                    <a:pt x="573" y="1"/>
                  </a:moveTo>
                  <a:cubicBezTo>
                    <a:pt x="413" y="1"/>
                    <a:pt x="255" y="88"/>
                    <a:pt x="183" y="250"/>
                  </a:cubicBezTo>
                  <a:cubicBezTo>
                    <a:pt x="1" y="433"/>
                    <a:pt x="1" y="737"/>
                    <a:pt x="153" y="950"/>
                  </a:cubicBezTo>
                  <a:cubicBezTo>
                    <a:pt x="244" y="1071"/>
                    <a:pt x="350" y="1117"/>
                    <a:pt x="464" y="1117"/>
                  </a:cubicBezTo>
                  <a:cubicBezTo>
                    <a:pt x="578" y="1117"/>
                    <a:pt x="700" y="1071"/>
                    <a:pt x="821" y="1010"/>
                  </a:cubicBezTo>
                  <a:cubicBezTo>
                    <a:pt x="913" y="980"/>
                    <a:pt x="973" y="950"/>
                    <a:pt x="1065" y="950"/>
                  </a:cubicBezTo>
                  <a:cubicBezTo>
                    <a:pt x="1125" y="646"/>
                    <a:pt x="913" y="402"/>
                    <a:pt x="882" y="129"/>
                  </a:cubicBezTo>
                  <a:cubicBezTo>
                    <a:pt x="796" y="42"/>
                    <a:pt x="684" y="1"/>
                    <a:pt x="5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05" name="Google Shape;45605;p51"/>
            <p:cNvSpPr/>
            <p:nvPr/>
          </p:nvSpPr>
          <p:spPr>
            <a:xfrm>
              <a:off x="3545925" y="4189275"/>
              <a:ext cx="31175" cy="27600"/>
            </a:xfrm>
            <a:custGeom>
              <a:avLst/>
              <a:gdLst/>
              <a:ahLst/>
              <a:cxnLst/>
              <a:rect l="l" t="t" r="r" b="b"/>
              <a:pathLst>
                <a:path w="1247" h="1104" extrusionOk="0">
                  <a:moveTo>
                    <a:pt x="593" y="1"/>
                  </a:moveTo>
                  <a:cubicBezTo>
                    <a:pt x="486" y="1"/>
                    <a:pt x="369" y="16"/>
                    <a:pt x="244" y="42"/>
                  </a:cubicBezTo>
                  <a:cubicBezTo>
                    <a:pt x="1" y="286"/>
                    <a:pt x="1" y="681"/>
                    <a:pt x="244" y="924"/>
                  </a:cubicBezTo>
                  <a:cubicBezTo>
                    <a:pt x="274" y="985"/>
                    <a:pt x="335" y="1045"/>
                    <a:pt x="396" y="1076"/>
                  </a:cubicBezTo>
                  <a:cubicBezTo>
                    <a:pt x="417" y="1074"/>
                    <a:pt x="438" y="1073"/>
                    <a:pt x="460" y="1073"/>
                  </a:cubicBezTo>
                  <a:cubicBezTo>
                    <a:pt x="594" y="1073"/>
                    <a:pt x="737" y="1104"/>
                    <a:pt x="865" y="1104"/>
                  </a:cubicBezTo>
                  <a:cubicBezTo>
                    <a:pt x="1046" y="1104"/>
                    <a:pt x="1197" y="1042"/>
                    <a:pt x="1247" y="741"/>
                  </a:cubicBezTo>
                  <a:cubicBezTo>
                    <a:pt x="1223" y="194"/>
                    <a:pt x="976" y="1"/>
                    <a:pt x="5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06" name="Google Shape;45606;p51"/>
            <p:cNvSpPr/>
            <p:nvPr/>
          </p:nvSpPr>
          <p:spPr>
            <a:xfrm>
              <a:off x="3439550" y="4334975"/>
              <a:ext cx="27375" cy="27125"/>
            </a:xfrm>
            <a:custGeom>
              <a:avLst/>
              <a:gdLst/>
              <a:ahLst/>
              <a:cxnLst/>
              <a:rect l="l" t="t" r="r" b="b"/>
              <a:pathLst>
                <a:path w="1095" h="1085" extrusionOk="0">
                  <a:moveTo>
                    <a:pt x="177" y="1"/>
                  </a:moveTo>
                  <a:cubicBezTo>
                    <a:pt x="104" y="1"/>
                    <a:pt x="46" y="43"/>
                    <a:pt x="30" y="202"/>
                  </a:cubicBezTo>
                  <a:cubicBezTo>
                    <a:pt x="0" y="445"/>
                    <a:pt x="61" y="689"/>
                    <a:pt x="213" y="932"/>
                  </a:cubicBezTo>
                  <a:cubicBezTo>
                    <a:pt x="349" y="1031"/>
                    <a:pt x="475" y="1085"/>
                    <a:pt x="587" y="1085"/>
                  </a:cubicBezTo>
                  <a:cubicBezTo>
                    <a:pt x="750" y="1085"/>
                    <a:pt x="883" y="971"/>
                    <a:pt x="973" y="719"/>
                  </a:cubicBezTo>
                  <a:cubicBezTo>
                    <a:pt x="1094" y="385"/>
                    <a:pt x="942" y="202"/>
                    <a:pt x="395" y="50"/>
                  </a:cubicBezTo>
                  <a:cubicBezTo>
                    <a:pt x="323" y="36"/>
                    <a:pt x="244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07" name="Google Shape;45607;p51"/>
            <p:cNvSpPr/>
            <p:nvPr/>
          </p:nvSpPr>
          <p:spPr>
            <a:xfrm>
              <a:off x="4092300" y="4584525"/>
              <a:ext cx="27375" cy="25275"/>
            </a:xfrm>
            <a:custGeom>
              <a:avLst/>
              <a:gdLst/>
              <a:ahLst/>
              <a:cxnLst/>
              <a:rect l="l" t="t" r="r" b="b"/>
              <a:pathLst>
                <a:path w="1095" h="1011" extrusionOk="0">
                  <a:moveTo>
                    <a:pt x="437" y="1"/>
                  </a:moveTo>
                  <a:cubicBezTo>
                    <a:pt x="235" y="1"/>
                    <a:pt x="52" y="79"/>
                    <a:pt x="0" y="312"/>
                  </a:cubicBezTo>
                  <a:cubicBezTo>
                    <a:pt x="0" y="646"/>
                    <a:pt x="213" y="920"/>
                    <a:pt x="547" y="1011"/>
                  </a:cubicBezTo>
                  <a:cubicBezTo>
                    <a:pt x="790" y="980"/>
                    <a:pt x="1033" y="798"/>
                    <a:pt x="1094" y="555"/>
                  </a:cubicBezTo>
                  <a:cubicBezTo>
                    <a:pt x="1064" y="251"/>
                    <a:pt x="821" y="38"/>
                    <a:pt x="547" y="8"/>
                  </a:cubicBezTo>
                  <a:cubicBezTo>
                    <a:pt x="510" y="3"/>
                    <a:pt x="474" y="1"/>
                    <a:pt x="4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08" name="Google Shape;45608;p51"/>
            <p:cNvSpPr/>
            <p:nvPr/>
          </p:nvSpPr>
          <p:spPr>
            <a:xfrm>
              <a:off x="3173575" y="4023150"/>
              <a:ext cx="28900" cy="34225"/>
            </a:xfrm>
            <a:custGeom>
              <a:avLst/>
              <a:gdLst/>
              <a:ahLst/>
              <a:cxnLst/>
              <a:rect l="l" t="t" r="r" b="b"/>
              <a:pathLst>
                <a:path w="1156" h="1369" extrusionOk="0">
                  <a:moveTo>
                    <a:pt x="912" y="0"/>
                  </a:moveTo>
                  <a:cubicBezTo>
                    <a:pt x="852" y="31"/>
                    <a:pt x="791" y="61"/>
                    <a:pt x="760" y="122"/>
                  </a:cubicBezTo>
                  <a:cubicBezTo>
                    <a:pt x="669" y="183"/>
                    <a:pt x="578" y="213"/>
                    <a:pt x="487" y="213"/>
                  </a:cubicBezTo>
                  <a:lnTo>
                    <a:pt x="365" y="183"/>
                  </a:lnTo>
                  <a:cubicBezTo>
                    <a:pt x="213" y="335"/>
                    <a:pt x="92" y="547"/>
                    <a:pt x="61" y="760"/>
                  </a:cubicBezTo>
                  <a:cubicBezTo>
                    <a:pt x="1" y="1003"/>
                    <a:pt x="122" y="1247"/>
                    <a:pt x="335" y="1338"/>
                  </a:cubicBezTo>
                  <a:cubicBezTo>
                    <a:pt x="384" y="1359"/>
                    <a:pt x="436" y="1368"/>
                    <a:pt x="488" y="1368"/>
                  </a:cubicBezTo>
                  <a:cubicBezTo>
                    <a:pt x="664" y="1368"/>
                    <a:pt x="842" y="1259"/>
                    <a:pt x="912" y="1095"/>
                  </a:cubicBezTo>
                  <a:cubicBezTo>
                    <a:pt x="1156" y="760"/>
                    <a:pt x="1156" y="335"/>
                    <a:pt x="9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09" name="Google Shape;45609;p51"/>
            <p:cNvSpPr/>
            <p:nvPr/>
          </p:nvSpPr>
          <p:spPr>
            <a:xfrm>
              <a:off x="3367350" y="4315225"/>
              <a:ext cx="28900" cy="24625"/>
            </a:xfrm>
            <a:custGeom>
              <a:avLst/>
              <a:gdLst/>
              <a:ahLst/>
              <a:cxnLst/>
              <a:rect l="l" t="t" r="r" b="b"/>
              <a:pathLst>
                <a:path w="1156" h="985" extrusionOk="0">
                  <a:moveTo>
                    <a:pt x="845" y="0"/>
                  </a:moveTo>
                  <a:cubicBezTo>
                    <a:pt x="654" y="0"/>
                    <a:pt x="460" y="55"/>
                    <a:pt x="304" y="172"/>
                  </a:cubicBezTo>
                  <a:cubicBezTo>
                    <a:pt x="92" y="263"/>
                    <a:pt x="1" y="476"/>
                    <a:pt x="31" y="658"/>
                  </a:cubicBezTo>
                  <a:cubicBezTo>
                    <a:pt x="61" y="810"/>
                    <a:pt x="152" y="931"/>
                    <a:pt x="304" y="962"/>
                  </a:cubicBezTo>
                  <a:cubicBezTo>
                    <a:pt x="350" y="977"/>
                    <a:pt x="399" y="985"/>
                    <a:pt x="449" y="985"/>
                  </a:cubicBezTo>
                  <a:cubicBezTo>
                    <a:pt x="599" y="985"/>
                    <a:pt x="753" y="916"/>
                    <a:pt x="821" y="780"/>
                  </a:cubicBezTo>
                  <a:cubicBezTo>
                    <a:pt x="1034" y="597"/>
                    <a:pt x="1156" y="324"/>
                    <a:pt x="1156" y="50"/>
                  </a:cubicBezTo>
                  <a:cubicBezTo>
                    <a:pt x="1057" y="17"/>
                    <a:pt x="951" y="0"/>
                    <a:pt x="8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10" name="Google Shape;45610;p51"/>
            <p:cNvSpPr/>
            <p:nvPr/>
          </p:nvSpPr>
          <p:spPr>
            <a:xfrm>
              <a:off x="3909150" y="4618875"/>
              <a:ext cx="31175" cy="23700"/>
            </a:xfrm>
            <a:custGeom>
              <a:avLst/>
              <a:gdLst/>
              <a:ahLst/>
              <a:cxnLst/>
              <a:rect l="l" t="t" r="r" b="b"/>
              <a:pathLst>
                <a:path w="1247" h="948" extrusionOk="0">
                  <a:moveTo>
                    <a:pt x="501" y="0"/>
                  </a:moveTo>
                  <a:cubicBezTo>
                    <a:pt x="428" y="0"/>
                    <a:pt x="358" y="22"/>
                    <a:pt x="305" y="62"/>
                  </a:cubicBezTo>
                  <a:cubicBezTo>
                    <a:pt x="122" y="184"/>
                    <a:pt x="1" y="366"/>
                    <a:pt x="1" y="579"/>
                  </a:cubicBezTo>
                  <a:cubicBezTo>
                    <a:pt x="26" y="729"/>
                    <a:pt x="154" y="838"/>
                    <a:pt x="300" y="838"/>
                  </a:cubicBezTo>
                  <a:cubicBezTo>
                    <a:pt x="331" y="838"/>
                    <a:pt x="363" y="833"/>
                    <a:pt x="396" y="822"/>
                  </a:cubicBezTo>
                  <a:cubicBezTo>
                    <a:pt x="412" y="820"/>
                    <a:pt x="428" y="819"/>
                    <a:pt x="444" y="819"/>
                  </a:cubicBezTo>
                  <a:cubicBezTo>
                    <a:pt x="644" y="819"/>
                    <a:pt x="831" y="948"/>
                    <a:pt x="1054" y="948"/>
                  </a:cubicBezTo>
                  <a:cubicBezTo>
                    <a:pt x="1115" y="948"/>
                    <a:pt x="1179" y="938"/>
                    <a:pt x="1247" y="913"/>
                  </a:cubicBezTo>
                  <a:cubicBezTo>
                    <a:pt x="1156" y="609"/>
                    <a:pt x="973" y="336"/>
                    <a:pt x="761" y="123"/>
                  </a:cubicBezTo>
                  <a:cubicBezTo>
                    <a:pt x="692" y="37"/>
                    <a:pt x="595" y="0"/>
                    <a:pt x="5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11" name="Google Shape;45611;p51"/>
            <p:cNvSpPr/>
            <p:nvPr/>
          </p:nvSpPr>
          <p:spPr>
            <a:xfrm>
              <a:off x="3143175" y="4264025"/>
              <a:ext cx="31950" cy="40600"/>
            </a:xfrm>
            <a:custGeom>
              <a:avLst/>
              <a:gdLst/>
              <a:ahLst/>
              <a:cxnLst/>
              <a:rect l="l" t="t" r="r" b="b"/>
              <a:pathLst>
                <a:path w="1278" h="1624" extrusionOk="0">
                  <a:moveTo>
                    <a:pt x="1277" y="1"/>
                  </a:moveTo>
                  <a:lnTo>
                    <a:pt x="1277" y="1"/>
                  </a:lnTo>
                  <a:cubicBezTo>
                    <a:pt x="1074" y="179"/>
                    <a:pt x="1041" y="635"/>
                    <a:pt x="678" y="635"/>
                  </a:cubicBezTo>
                  <a:cubicBezTo>
                    <a:pt x="607" y="635"/>
                    <a:pt x="525" y="618"/>
                    <a:pt x="426" y="578"/>
                  </a:cubicBezTo>
                  <a:cubicBezTo>
                    <a:pt x="401" y="563"/>
                    <a:pt x="376" y="556"/>
                    <a:pt x="352" y="556"/>
                  </a:cubicBezTo>
                  <a:cubicBezTo>
                    <a:pt x="228" y="556"/>
                    <a:pt x="117" y="730"/>
                    <a:pt x="92" y="882"/>
                  </a:cubicBezTo>
                  <a:cubicBezTo>
                    <a:pt x="1" y="1095"/>
                    <a:pt x="62" y="1369"/>
                    <a:pt x="244" y="1551"/>
                  </a:cubicBezTo>
                  <a:cubicBezTo>
                    <a:pt x="293" y="1600"/>
                    <a:pt x="341" y="1624"/>
                    <a:pt x="386" y="1624"/>
                  </a:cubicBezTo>
                  <a:cubicBezTo>
                    <a:pt x="453" y="1624"/>
                    <a:pt x="511" y="1569"/>
                    <a:pt x="548" y="1460"/>
                  </a:cubicBezTo>
                  <a:cubicBezTo>
                    <a:pt x="669" y="1095"/>
                    <a:pt x="821" y="791"/>
                    <a:pt x="1247" y="700"/>
                  </a:cubicBezTo>
                  <a:cubicBezTo>
                    <a:pt x="1277" y="457"/>
                    <a:pt x="1277" y="244"/>
                    <a:pt x="12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12" name="Google Shape;45612;p51"/>
            <p:cNvSpPr/>
            <p:nvPr/>
          </p:nvSpPr>
          <p:spPr>
            <a:xfrm>
              <a:off x="3226000" y="4120975"/>
              <a:ext cx="34225" cy="49675"/>
            </a:xfrm>
            <a:custGeom>
              <a:avLst/>
              <a:gdLst/>
              <a:ahLst/>
              <a:cxnLst/>
              <a:rect l="l" t="t" r="r" b="b"/>
              <a:pathLst>
                <a:path w="1369" h="1987" extrusionOk="0">
                  <a:moveTo>
                    <a:pt x="1023" y="1"/>
                  </a:moveTo>
                  <a:cubicBezTo>
                    <a:pt x="958" y="1"/>
                    <a:pt x="898" y="24"/>
                    <a:pt x="852" y="69"/>
                  </a:cubicBezTo>
                  <a:cubicBezTo>
                    <a:pt x="700" y="464"/>
                    <a:pt x="244" y="434"/>
                    <a:pt x="1" y="738"/>
                  </a:cubicBezTo>
                  <a:cubicBezTo>
                    <a:pt x="639" y="1042"/>
                    <a:pt x="639" y="1103"/>
                    <a:pt x="366" y="1954"/>
                  </a:cubicBezTo>
                  <a:cubicBezTo>
                    <a:pt x="423" y="1977"/>
                    <a:pt x="470" y="1987"/>
                    <a:pt x="507" y="1987"/>
                  </a:cubicBezTo>
                  <a:cubicBezTo>
                    <a:pt x="670" y="1987"/>
                    <a:pt x="670" y="1803"/>
                    <a:pt x="670" y="1680"/>
                  </a:cubicBezTo>
                  <a:cubicBezTo>
                    <a:pt x="700" y="1376"/>
                    <a:pt x="700" y="1072"/>
                    <a:pt x="1034" y="920"/>
                  </a:cubicBezTo>
                  <a:cubicBezTo>
                    <a:pt x="1186" y="768"/>
                    <a:pt x="1308" y="616"/>
                    <a:pt x="1369" y="403"/>
                  </a:cubicBezTo>
                  <a:lnTo>
                    <a:pt x="1217" y="69"/>
                  </a:lnTo>
                  <a:cubicBezTo>
                    <a:pt x="1156" y="24"/>
                    <a:pt x="1088" y="1"/>
                    <a:pt x="10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13" name="Google Shape;45613;p51"/>
            <p:cNvSpPr/>
            <p:nvPr/>
          </p:nvSpPr>
          <p:spPr>
            <a:xfrm>
              <a:off x="3419025" y="3984925"/>
              <a:ext cx="25850" cy="24750"/>
            </a:xfrm>
            <a:custGeom>
              <a:avLst/>
              <a:gdLst/>
              <a:ahLst/>
              <a:cxnLst/>
              <a:rect l="l" t="t" r="r" b="b"/>
              <a:pathLst>
                <a:path w="1034" h="990" extrusionOk="0">
                  <a:moveTo>
                    <a:pt x="520" y="0"/>
                  </a:moveTo>
                  <a:cubicBezTo>
                    <a:pt x="489" y="0"/>
                    <a:pt x="458" y="3"/>
                    <a:pt x="426" y="10"/>
                  </a:cubicBezTo>
                  <a:cubicBezTo>
                    <a:pt x="183" y="40"/>
                    <a:pt x="0" y="222"/>
                    <a:pt x="31" y="465"/>
                  </a:cubicBezTo>
                  <a:cubicBezTo>
                    <a:pt x="3" y="689"/>
                    <a:pt x="257" y="989"/>
                    <a:pt x="487" y="989"/>
                  </a:cubicBezTo>
                  <a:cubicBezTo>
                    <a:pt x="508" y="989"/>
                    <a:pt x="528" y="987"/>
                    <a:pt x="548" y="982"/>
                  </a:cubicBezTo>
                  <a:cubicBezTo>
                    <a:pt x="821" y="982"/>
                    <a:pt x="1034" y="769"/>
                    <a:pt x="1003" y="496"/>
                  </a:cubicBezTo>
                  <a:cubicBezTo>
                    <a:pt x="1003" y="224"/>
                    <a:pt x="784" y="0"/>
                    <a:pt x="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14" name="Google Shape;45614;p51"/>
            <p:cNvSpPr/>
            <p:nvPr/>
          </p:nvSpPr>
          <p:spPr>
            <a:xfrm>
              <a:off x="3157625" y="4131800"/>
              <a:ext cx="24325" cy="26875"/>
            </a:xfrm>
            <a:custGeom>
              <a:avLst/>
              <a:gdLst/>
              <a:ahLst/>
              <a:cxnLst/>
              <a:rect l="l" t="t" r="r" b="b"/>
              <a:pathLst>
                <a:path w="973" h="1075" extrusionOk="0">
                  <a:moveTo>
                    <a:pt x="456" y="1"/>
                  </a:moveTo>
                  <a:cubicBezTo>
                    <a:pt x="274" y="92"/>
                    <a:pt x="0" y="153"/>
                    <a:pt x="0" y="487"/>
                  </a:cubicBezTo>
                  <a:cubicBezTo>
                    <a:pt x="31" y="791"/>
                    <a:pt x="243" y="1004"/>
                    <a:pt x="547" y="1065"/>
                  </a:cubicBezTo>
                  <a:cubicBezTo>
                    <a:pt x="570" y="1071"/>
                    <a:pt x="592" y="1074"/>
                    <a:pt x="614" y="1074"/>
                  </a:cubicBezTo>
                  <a:cubicBezTo>
                    <a:pt x="797" y="1074"/>
                    <a:pt x="946" y="857"/>
                    <a:pt x="973" y="639"/>
                  </a:cubicBezTo>
                  <a:cubicBezTo>
                    <a:pt x="973" y="335"/>
                    <a:pt x="760" y="62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15" name="Google Shape;45615;p51"/>
            <p:cNvSpPr/>
            <p:nvPr/>
          </p:nvSpPr>
          <p:spPr>
            <a:xfrm>
              <a:off x="3707025" y="4235925"/>
              <a:ext cx="25850" cy="33675"/>
            </a:xfrm>
            <a:custGeom>
              <a:avLst/>
              <a:gdLst/>
              <a:ahLst/>
              <a:cxnLst/>
              <a:rect l="l" t="t" r="r" b="b"/>
              <a:pathLst>
                <a:path w="1034" h="1347" extrusionOk="0">
                  <a:moveTo>
                    <a:pt x="548" y="0"/>
                  </a:moveTo>
                  <a:cubicBezTo>
                    <a:pt x="61" y="638"/>
                    <a:pt x="0" y="912"/>
                    <a:pt x="335" y="1246"/>
                  </a:cubicBezTo>
                  <a:cubicBezTo>
                    <a:pt x="390" y="1315"/>
                    <a:pt x="463" y="1346"/>
                    <a:pt x="535" y="1346"/>
                  </a:cubicBezTo>
                  <a:cubicBezTo>
                    <a:pt x="623" y="1346"/>
                    <a:pt x="710" y="1299"/>
                    <a:pt x="760" y="1216"/>
                  </a:cubicBezTo>
                  <a:cubicBezTo>
                    <a:pt x="1034" y="882"/>
                    <a:pt x="1003" y="638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16" name="Google Shape;45616;p51"/>
            <p:cNvSpPr/>
            <p:nvPr/>
          </p:nvSpPr>
          <p:spPr>
            <a:xfrm>
              <a:off x="3546675" y="4170125"/>
              <a:ext cx="36500" cy="37700"/>
            </a:xfrm>
            <a:custGeom>
              <a:avLst/>
              <a:gdLst/>
              <a:ahLst/>
              <a:cxnLst/>
              <a:rect l="l" t="t" r="r" b="b"/>
              <a:pathLst>
                <a:path w="1460" h="1508" extrusionOk="0">
                  <a:moveTo>
                    <a:pt x="469" y="1"/>
                  </a:moveTo>
                  <a:cubicBezTo>
                    <a:pt x="439" y="1"/>
                    <a:pt x="405" y="6"/>
                    <a:pt x="366" y="18"/>
                  </a:cubicBezTo>
                  <a:cubicBezTo>
                    <a:pt x="1" y="140"/>
                    <a:pt x="457" y="596"/>
                    <a:pt x="183" y="808"/>
                  </a:cubicBezTo>
                  <a:cubicBezTo>
                    <a:pt x="548" y="991"/>
                    <a:pt x="1065" y="991"/>
                    <a:pt x="1217" y="1507"/>
                  </a:cubicBezTo>
                  <a:cubicBezTo>
                    <a:pt x="1460" y="1203"/>
                    <a:pt x="1308" y="748"/>
                    <a:pt x="943" y="596"/>
                  </a:cubicBezTo>
                  <a:cubicBezTo>
                    <a:pt x="697" y="459"/>
                    <a:pt x="746" y="1"/>
                    <a:pt x="4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17" name="Google Shape;45617;p51"/>
            <p:cNvSpPr/>
            <p:nvPr/>
          </p:nvSpPr>
          <p:spPr>
            <a:xfrm>
              <a:off x="3461575" y="4184125"/>
              <a:ext cx="28150" cy="32050"/>
            </a:xfrm>
            <a:custGeom>
              <a:avLst/>
              <a:gdLst/>
              <a:ahLst/>
              <a:cxnLst/>
              <a:rect l="l" t="t" r="r" b="b"/>
              <a:pathLst>
                <a:path w="1126" h="1282" extrusionOk="0">
                  <a:moveTo>
                    <a:pt x="469" y="0"/>
                  </a:moveTo>
                  <a:cubicBezTo>
                    <a:pt x="309" y="0"/>
                    <a:pt x="159" y="91"/>
                    <a:pt x="92" y="248"/>
                  </a:cubicBezTo>
                  <a:cubicBezTo>
                    <a:pt x="1" y="492"/>
                    <a:pt x="153" y="674"/>
                    <a:pt x="365" y="795"/>
                  </a:cubicBezTo>
                  <a:cubicBezTo>
                    <a:pt x="426" y="826"/>
                    <a:pt x="487" y="887"/>
                    <a:pt x="548" y="978"/>
                  </a:cubicBezTo>
                  <a:cubicBezTo>
                    <a:pt x="517" y="1008"/>
                    <a:pt x="517" y="1069"/>
                    <a:pt x="548" y="1130"/>
                  </a:cubicBezTo>
                  <a:cubicBezTo>
                    <a:pt x="578" y="1160"/>
                    <a:pt x="639" y="1221"/>
                    <a:pt x="700" y="1282"/>
                  </a:cubicBezTo>
                  <a:lnTo>
                    <a:pt x="882" y="1282"/>
                  </a:lnTo>
                  <a:cubicBezTo>
                    <a:pt x="943" y="1251"/>
                    <a:pt x="1004" y="1191"/>
                    <a:pt x="1034" y="1130"/>
                  </a:cubicBezTo>
                  <a:lnTo>
                    <a:pt x="1034" y="947"/>
                  </a:lnTo>
                  <a:lnTo>
                    <a:pt x="852" y="765"/>
                  </a:lnTo>
                  <a:cubicBezTo>
                    <a:pt x="852" y="765"/>
                    <a:pt x="821" y="765"/>
                    <a:pt x="821" y="735"/>
                  </a:cubicBezTo>
                  <a:cubicBezTo>
                    <a:pt x="791" y="674"/>
                    <a:pt x="821" y="643"/>
                    <a:pt x="852" y="613"/>
                  </a:cubicBezTo>
                  <a:lnTo>
                    <a:pt x="1034" y="431"/>
                  </a:lnTo>
                  <a:cubicBezTo>
                    <a:pt x="1125" y="340"/>
                    <a:pt x="1125" y="188"/>
                    <a:pt x="1034" y="96"/>
                  </a:cubicBezTo>
                  <a:lnTo>
                    <a:pt x="639" y="36"/>
                  </a:lnTo>
                  <a:cubicBezTo>
                    <a:pt x="583" y="12"/>
                    <a:pt x="526" y="0"/>
                    <a:pt x="4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18" name="Google Shape;45618;p51"/>
            <p:cNvSpPr/>
            <p:nvPr/>
          </p:nvSpPr>
          <p:spPr>
            <a:xfrm>
              <a:off x="3485125" y="4365850"/>
              <a:ext cx="28900" cy="29100"/>
            </a:xfrm>
            <a:custGeom>
              <a:avLst/>
              <a:gdLst/>
              <a:ahLst/>
              <a:cxnLst/>
              <a:rect l="l" t="t" r="r" b="b"/>
              <a:pathLst>
                <a:path w="1156" h="1164" extrusionOk="0">
                  <a:moveTo>
                    <a:pt x="430" y="1"/>
                  </a:moveTo>
                  <a:cubicBezTo>
                    <a:pt x="320" y="1"/>
                    <a:pt x="214" y="62"/>
                    <a:pt x="122" y="183"/>
                  </a:cubicBezTo>
                  <a:cubicBezTo>
                    <a:pt x="1" y="335"/>
                    <a:pt x="92" y="548"/>
                    <a:pt x="244" y="700"/>
                  </a:cubicBezTo>
                  <a:cubicBezTo>
                    <a:pt x="335" y="761"/>
                    <a:pt x="396" y="852"/>
                    <a:pt x="457" y="943"/>
                  </a:cubicBezTo>
                  <a:cubicBezTo>
                    <a:pt x="561" y="1068"/>
                    <a:pt x="650" y="1164"/>
                    <a:pt x="764" y="1164"/>
                  </a:cubicBezTo>
                  <a:cubicBezTo>
                    <a:pt x="817" y="1164"/>
                    <a:pt x="876" y="1143"/>
                    <a:pt x="943" y="1095"/>
                  </a:cubicBezTo>
                  <a:cubicBezTo>
                    <a:pt x="1156" y="973"/>
                    <a:pt x="1156" y="639"/>
                    <a:pt x="943" y="517"/>
                  </a:cubicBezTo>
                  <a:cubicBezTo>
                    <a:pt x="852" y="426"/>
                    <a:pt x="913" y="244"/>
                    <a:pt x="761" y="183"/>
                  </a:cubicBezTo>
                  <a:cubicBezTo>
                    <a:pt x="654" y="62"/>
                    <a:pt x="540" y="1"/>
                    <a:pt x="4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19" name="Google Shape;45619;p51"/>
            <p:cNvSpPr/>
            <p:nvPr/>
          </p:nvSpPr>
          <p:spPr>
            <a:xfrm>
              <a:off x="3132550" y="449047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487" y="1"/>
                  </a:moveTo>
                  <a:cubicBezTo>
                    <a:pt x="274" y="1"/>
                    <a:pt x="31" y="92"/>
                    <a:pt x="31" y="426"/>
                  </a:cubicBezTo>
                  <a:cubicBezTo>
                    <a:pt x="0" y="730"/>
                    <a:pt x="213" y="852"/>
                    <a:pt x="517" y="852"/>
                  </a:cubicBezTo>
                  <a:cubicBezTo>
                    <a:pt x="791" y="852"/>
                    <a:pt x="1003" y="639"/>
                    <a:pt x="1003" y="365"/>
                  </a:cubicBezTo>
                  <a:cubicBezTo>
                    <a:pt x="1003" y="61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20" name="Google Shape;45620;p51"/>
            <p:cNvSpPr/>
            <p:nvPr/>
          </p:nvSpPr>
          <p:spPr>
            <a:xfrm>
              <a:off x="3833975" y="4486600"/>
              <a:ext cx="25050" cy="22975"/>
            </a:xfrm>
            <a:custGeom>
              <a:avLst/>
              <a:gdLst/>
              <a:ahLst/>
              <a:cxnLst/>
              <a:rect l="l" t="t" r="r" b="b"/>
              <a:pathLst>
                <a:path w="1002" h="919" extrusionOk="0">
                  <a:moveTo>
                    <a:pt x="546" y="1"/>
                  </a:moveTo>
                  <a:cubicBezTo>
                    <a:pt x="527" y="1"/>
                    <a:pt x="506" y="2"/>
                    <a:pt x="485" y="4"/>
                  </a:cubicBezTo>
                  <a:cubicBezTo>
                    <a:pt x="469" y="2"/>
                    <a:pt x="454" y="1"/>
                    <a:pt x="439" y="1"/>
                  </a:cubicBezTo>
                  <a:cubicBezTo>
                    <a:pt x="188" y="1"/>
                    <a:pt x="0" y="232"/>
                    <a:pt x="29" y="490"/>
                  </a:cubicBezTo>
                  <a:cubicBezTo>
                    <a:pt x="0" y="717"/>
                    <a:pt x="185" y="918"/>
                    <a:pt x="408" y="918"/>
                  </a:cubicBezTo>
                  <a:cubicBezTo>
                    <a:pt x="423" y="918"/>
                    <a:pt x="439" y="917"/>
                    <a:pt x="454" y="915"/>
                  </a:cubicBezTo>
                  <a:cubicBezTo>
                    <a:pt x="728" y="915"/>
                    <a:pt x="941" y="733"/>
                    <a:pt x="1002" y="460"/>
                  </a:cubicBezTo>
                  <a:cubicBezTo>
                    <a:pt x="945" y="204"/>
                    <a:pt x="834" y="1"/>
                    <a:pt x="5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21" name="Google Shape;45621;p51"/>
            <p:cNvSpPr/>
            <p:nvPr/>
          </p:nvSpPr>
          <p:spPr>
            <a:xfrm>
              <a:off x="3270850" y="4380975"/>
              <a:ext cx="24325" cy="23650"/>
            </a:xfrm>
            <a:custGeom>
              <a:avLst/>
              <a:gdLst/>
              <a:ahLst/>
              <a:cxnLst/>
              <a:rect l="l" t="t" r="r" b="b"/>
              <a:pathLst>
                <a:path w="973" h="946" extrusionOk="0">
                  <a:moveTo>
                    <a:pt x="581" y="0"/>
                  </a:moveTo>
                  <a:cubicBezTo>
                    <a:pt x="560" y="0"/>
                    <a:pt x="539" y="1"/>
                    <a:pt x="517" y="4"/>
                  </a:cubicBezTo>
                  <a:cubicBezTo>
                    <a:pt x="213" y="64"/>
                    <a:pt x="0" y="338"/>
                    <a:pt x="31" y="672"/>
                  </a:cubicBezTo>
                  <a:cubicBezTo>
                    <a:pt x="61" y="916"/>
                    <a:pt x="274" y="946"/>
                    <a:pt x="456" y="946"/>
                  </a:cubicBezTo>
                  <a:cubicBezTo>
                    <a:pt x="821" y="946"/>
                    <a:pt x="973" y="733"/>
                    <a:pt x="973" y="399"/>
                  </a:cubicBezTo>
                  <a:cubicBezTo>
                    <a:pt x="917" y="173"/>
                    <a:pt x="834" y="0"/>
                    <a:pt x="5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22" name="Google Shape;45622;p51"/>
            <p:cNvSpPr/>
            <p:nvPr/>
          </p:nvSpPr>
          <p:spPr>
            <a:xfrm>
              <a:off x="3022350" y="4308875"/>
              <a:ext cx="41825" cy="36500"/>
            </a:xfrm>
            <a:custGeom>
              <a:avLst/>
              <a:gdLst/>
              <a:ahLst/>
              <a:cxnLst/>
              <a:rect l="l" t="t" r="r" b="b"/>
              <a:pathLst>
                <a:path w="1673" h="1460" extrusionOk="0">
                  <a:moveTo>
                    <a:pt x="1217" y="0"/>
                  </a:moveTo>
                  <a:cubicBezTo>
                    <a:pt x="1034" y="0"/>
                    <a:pt x="913" y="122"/>
                    <a:pt x="852" y="304"/>
                  </a:cubicBezTo>
                  <a:cubicBezTo>
                    <a:pt x="791" y="638"/>
                    <a:pt x="548" y="699"/>
                    <a:pt x="305" y="851"/>
                  </a:cubicBezTo>
                  <a:cubicBezTo>
                    <a:pt x="31" y="1064"/>
                    <a:pt x="1" y="1337"/>
                    <a:pt x="426" y="1459"/>
                  </a:cubicBezTo>
                  <a:cubicBezTo>
                    <a:pt x="435" y="1460"/>
                    <a:pt x="444" y="1460"/>
                    <a:pt x="453" y="1460"/>
                  </a:cubicBezTo>
                  <a:cubicBezTo>
                    <a:pt x="838" y="1460"/>
                    <a:pt x="934" y="884"/>
                    <a:pt x="1330" y="884"/>
                  </a:cubicBezTo>
                  <a:cubicBezTo>
                    <a:pt x="1378" y="884"/>
                    <a:pt x="1432" y="892"/>
                    <a:pt x="1490" y="912"/>
                  </a:cubicBezTo>
                  <a:cubicBezTo>
                    <a:pt x="1642" y="790"/>
                    <a:pt x="1673" y="578"/>
                    <a:pt x="1612" y="395"/>
                  </a:cubicBezTo>
                  <a:cubicBezTo>
                    <a:pt x="1551" y="182"/>
                    <a:pt x="1429" y="30"/>
                    <a:pt x="12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23" name="Google Shape;45623;p51"/>
            <p:cNvSpPr/>
            <p:nvPr/>
          </p:nvSpPr>
          <p:spPr>
            <a:xfrm>
              <a:off x="3097625" y="4331825"/>
              <a:ext cx="25825" cy="21300"/>
            </a:xfrm>
            <a:custGeom>
              <a:avLst/>
              <a:gdLst/>
              <a:ahLst/>
              <a:cxnLst/>
              <a:rect l="l" t="t" r="r" b="b"/>
              <a:pathLst>
                <a:path w="1033" h="852" extrusionOk="0">
                  <a:moveTo>
                    <a:pt x="569" y="1"/>
                  </a:moveTo>
                  <a:cubicBezTo>
                    <a:pt x="521" y="1"/>
                    <a:pt x="473" y="8"/>
                    <a:pt x="425" y="24"/>
                  </a:cubicBezTo>
                  <a:cubicBezTo>
                    <a:pt x="411" y="23"/>
                    <a:pt x="397" y="22"/>
                    <a:pt x="383" y="22"/>
                  </a:cubicBezTo>
                  <a:cubicBezTo>
                    <a:pt x="161" y="22"/>
                    <a:pt x="1" y="251"/>
                    <a:pt x="29" y="480"/>
                  </a:cubicBezTo>
                  <a:cubicBezTo>
                    <a:pt x="81" y="766"/>
                    <a:pt x="266" y="852"/>
                    <a:pt x="490" y="852"/>
                  </a:cubicBezTo>
                  <a:cubicBezTo>
                    <a:pt x="528" y="852"/>
                    <a:pt x="567" y="849"/>
                    <a:pt x="607" y="845"/>
                  </a:cubicBezTo>
                  <a:cubicBezTo>
                    <a:pt x="850" y="845"/>
                    <a:pt x="1032" y="632"/>
                    <a:pt x="1002" y="389"/>
                  </a:cubicBezTo>
                  <a:cubicBezTo>
                    <a:pt x="977" y="164"/>
                    <a:pt x="787" y="1"/>
                    <a:pt x="5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24" name="Google Shape;45624;p51"/>
            <p:cNvSpPr/>
            <p:nvPr/>
          </p:nvSpPr>
          <p:spPr>
            <a:xfrm>
              <a:off x="3638625" y="4348750"/>
              <a:ext cx="41825" cy="22450"/>
            </a:xfrm>
            <a:custGeom>
              <a:avLst/>
              <a:gdLst/>
              <a:ahLst/>
              <a:cxnLst/>
              <a:rect l="l" t="t" r="r" b="b"/>
              <a:pathLst>
                <a:path w="1673" h="898" extrusionOk="0">
                  <a:moveTo>
                    <a:pt x="1173" y="0"/>
                  </a:moveTo>
                  <a:cubicBezTo>
                    <a:pt x="1089" y="0"/>
                    <a:pt x="1001" y="17"/>
                    <a:pt x="913" y="46"/>
                  </a:cubicBezTo>
                  <a:cubicBezTo>
                    <a:pt x="806" y="82"/>
                    <a:pt x="699" y="97"/>
                    <a:pt x="592" y="97"/>
                  </a:cubicBezTo>
                  <a:cubicBezTo>
                    <a:pt x="517" y="97"/>
                    <a:pt x="441" y="89"/>
                    <a:pt x="366" y="77"/>
                  </a:cubicBezTo>
                  <a:cubicBezTo>
                    <a:pt x="1" y="138"/>
                    <a:pt x="92" y="350"/>
                    <a:pt x="274" y="533"/>
                  </a:cubicBezTo>
                  <a:cubicBezTo>
                    <a:pt x="335" y="594"/>
                    <a:pt x="396" y="624"/>
                    <a:pt x="457" y="654"/>
                  </a:cubicBezTo>
                  <a:lnTo>
                    <a:pt x="669" y="654"/>
                  </a:lnTo>
                  <a:cubicBezTo>
                    <a:pt x="686" y="652"/>
                    <a:pt x="701" y="650"/>
                    <a:pt x="716" y="650"/>
                  </a:cubicBezTo>
                  <a:cubicBezTo>
                    <a:pt x="868" y="650"/>
                    <a:pt x="957" y="784"/>
                    <a:pt x="1095" y="867"/>
                  </a:cubicBezTo>
                  <a:lnTo>
                    <a:pt x="1186" y="897"/>
                  </a:lnTo>
                  <a:cubicBezTo>
                    <a:pt x="1490" y="806"/>
                    <a:pt x="1673" y="533"/>
                    <a:pt x="1581" y="259"/>
                  </a:cubicBezTo>
                  <a:cubicBezTo>
                    <a:pt x="1499" y="74"/>
                    <a:pt x="1347" y="0"/>
                    <a:pt x="1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25" name="Google Shape;45625;p51"/>
            <p:cNvSpPr/>
            <p:nvPr/>
          </p:nvSpPr>
          <p:spPr>
            <a:xfrm>
              <a:off x="3745025" y="4366625"/>
              <a:ext cx="24325" cy="20625"/>
            </a:xfrm>
            <a:custGeom>
              <a:avLst/>
              <a:gdLst/>
              <a:ahLst/>
              <a:cxnLst/>
              <a:rect l="l" t="t" r="r" b="b"/>
              <a:pathLst>
                <a:path w="973" h="825" extrusionOk="0">
                  <a:moveTo>
                    <a:pt x="517" y="0"/>
                  </a:moveTo>
                  <a:cubicBezTo>
                    <a:pt x="243" y="0"/>
                    <a:pt x="0" y="152"/>
                    <a:pt x="0" y="426"/>
                  </a:cubicBezTo>
                  <a:cubicBezTo>
                    <a:pt x="0" y="699"/>
                    <a:pt x="152" y="821"/>
                    <a:pt x="456" y="821"/>
                  </a:cubicBezTo>
                  <a:cubicBezTo>
                    <a:pt x="478" y="823"/>
                    <a:pt x="500" y="824"/>
                    <a:pt x="521" y="824"/>
                  </a:cubicBezTo>
                  <a:cubicBezTo>
                    <a:pt x="790" y="824"/>
                    <a:pt x="973" y="649"/>
                    <a:pt x="973" y="395"/>
                  </a:cubicBezTo>
                  <a:cubicBezTo>
                    <a:pt x="973" y="122"/>
                    <a:pt x="790" y="0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26" name="Google Shape;45626;p51"/>
            <p:cNvSpPr/>
            <p:nvPr/>
          </p:nvSpPr>
          <p:spPr>
            <a:xfrm>
              <a:off x="3354425" y="4392450"/>
              <a:ext cx="23600" cy="24350"/>
            </a:xfrm>
            <a:custGeom>
              <a:avLst/>
              <a:gdLst/>
              <a:ahLst/>
              <a:cxnLst/>
              <a:rect l="l" t="t" r="r" b="b"/>
              <a:pathLst>
                <a:path w="944" h="974" extrusionOk="0">
                  <a:moveTo>
                    <a:pt x="396" y="1"/>
                  </a:moveTo>
                  <a:cubicBezTo>
                    <a:pt x="153" y="61"/>
                    <a:pt x="1" y="213"/>
                    <a:pt x="31" y="457"/>
                  </a:cubicBezTo>
                  <a:cubicBezTo>
                    <a:pt x="92" y="700"/>
                    <a:pt x="153" y="973"/>
                    <a:pt x="457" y="973"/>
                  </a:cubicBezTo>
                  <a:cubicBezTo>
                    <a:pt x="700" y="973"/>
                    <a:pt x="913" y="791"/>
                    <a:pt x="943" y="578"/>
                  </a:cubicBezTo>
                  <a:cubicBezTo>
                    <a:pt x="913" y="274"/>
                    <a:pt x="700" y="3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27" name="Google Shape;45627;p51"/>
            <p:cNvSpPr/>
            <p:nvPr/>
          </p:nvSpPr>
          <p:spPr>
            <a:xfrm>
              <a:off x="3469175" y="4482025"/>
              <a:ext cx="24350" cy="23900"/>
            </a:xfrm>
            <a:custGeom>
              <a:avLst/>
              <a:gdLst/>
              <a:ahLst/>
              <a:cxnLst/>
              <a:rect l="l" t="t" r="r" b="b"/>
              <a:pathLst>
                <a:path w="974" h="956" extrusionOk="0">
                  <a:moveTo>
                    <a:pt x="429" y="1"/>
                  </a:moveTo>
                  <a:cubicBezTo>
                    <a:pt x="192" y="1"/>
                    <a:pt x="59" y="176"/>
                    <a:pt x="31" y="430"/>
                  </a:cubicBezTo>
                  <a:cubicBezTo>
                    <a:pt x="1" y="673"/>
                    <a:pt x="213" y="947"/>
                    <a:pt x="487" y="947"/>
                  </a:cubicBezTo>
                  <a:cubicBezTo>
                    <a:pt x="516" y="952"/>
                    <a:pt x="543" y="955"/>
                    <a:pt x="568" y="955"/>
                  </a:cubicBezTo>
                  <a:cubicBezTo>
                    <a:pt x="808" y="955"/>
                    <a:pt x="891" y="708"/>
                    <a:pt x="973" y="460"/>
                  </a:cubicBezTo>
                  <a:cubicBezTo>
                    <a:pt x="943" y="217"/>
                    <a:pt x="730" y="4"/>
                    <a:pt x="487" y="4"/>
                  </a:cubicBezTo>
                  <a:cubicBezTo>
                    <a:pt x="467" y="2"/>
                    <a:pt x="448" y="1"/>
                    <a:pt x="4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28" name="Google Shape;45628;p51"/>
            <p:cNvSpPr/>
            <p:nvPr/>
          </p:nvSpPr>
          <p:spPr>
            <a:xfrm>
              <a:off x="3218400" y="4363075"/>
              <a:ext cx="45625" cy="24075"/>
            </a:xfrm>
            <a:custGeom>
              <a:avLst/>
              <a:gdLst/>
              <a:ahLst/>
              <a:cxnLst/>
              <a:rect l="l" t="t" r="r" b="b"/>
              <a:pathLst>
                <a:path w="1825" h="963" extrusionOk="0">
                  <a:moveTo>
                    <a:pt x="668" y="1"/>
                  </a:moveTo>
                  <a:cubicBezTo>
                    <a:pt x="467" y="1"/>
                    <a:pt x="282" y="55"/>
                    <a:pt x="153" y="173"/>
                  </a:cubicBezTo>
                  <a:cubicBezTo>
                    <a:pt x="1" y="294"/>
                    <a:pt x="123" y="416"/>
                    <a:pt x="244" y="537"/>
                  </a:cubicBezTo>
                  <a:cubicBezTo>
                    <a:pt x="280" y="573"/>
                    <a:pt x="320" y="585"/>
                    <a:pt x="362" y="585"/>
                  </a:cubicBezTo>
                  <a:cubicBezTo>
                    <a:pt x="426" y="585"/>
                    <a:pt x="493" y="556"/>
                    <a:pt x="548" y="537"/>
                  </a:cubicBezTo>
                  <a:cubicBezTo>
                    <a:pt x="677" y="445"/>
                    <a:pt x="820" y="403"/>
                    <a:pt x="961" y="403"/>
                  </a:cubicBezTo>
                  <a:cubicBezTo>
                    <a:pt x="1285" y="403"/>
                    <a:pt x="1597" y="624"/>
                    <a:pt x="1703" y="963"/>
                  </a:cubicBezTo>
                  <a:cubicBezTo>
                    <a:pt x="1825" y="811"/>
                    <a:pt x="1825" y="598"/>
                    <a:pt x="1673" y="476"/>
                  </a:cubicBezTo>
                  <a:cubicBezTo>
                    <a:pt x="1456" y="181"/>
                    <a:pt x="1036" y="1"/>
                    <a:pt x="6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29" name="Google Shape;45629;p51"/>
            <p:cNvSpPr/>
            <p:nvPr/>
          </p:nvSpPr>
          <p:spPr>
            <a:xfrm>
              <a:off x="3864325" y="4482125"/>
              <a:ext cx="21300" cy="24400"/>
            </a:xfrm>
            <a:custGeom>
              <a:avLst/>
              <a:gdLst/>
              <a:ahLst/>
              <a:cxnLst/>
              <a:rect l="l" t="t" r="r" b="b"/>
              <a:pathLst>
                <a:path w="852" h="976" extrusionOk="0">
                  <a:moveTo>
                    <a:pt x="426" y="0"/>
                  </a:moveTo>
                  <a:cubicBezTo>
                    <a:pt x="183" y="0"/>
                    <a:pt x="0" y="183"/>
                    <a:pt x="0" y="426"/>
                  </a:cubicBezTo>
                  <a:cubicBezTo>
                    <a:pt x="0" y="699"/>
                    <a:pt x="61" y="973"/>
                    <a:pt x="395" y="973"/>
                  </a:cubicBezTo>
                  <a:cubicBezTo>
                    <a:pt x="410" y="974"/>
                    <a:pt x="423" y="975"/>
                    <a:pt x="437" y="975"/>
                  </a:cubicBezTo>
                  <a:cubicBezTo>
                    <a:pt x="705" y="975"/>
                    <a:pt x="763" y="689"/>
                    <a:pt x="821" y="487"/>
                  </a:cubicBezTo>
                  <a:cubicBezTo>
                    <a:pt x="851" y="183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30" name="Google Shape;45630;p51"/>
            <p:cNvSpPr/>
            <p:nvPr/>
          </p:nvSpPr>
          <p:spPr>
            <a:xfrm>
              <a:off x="3950225" y="4629475"/>
              <a:ext cx="26500" cy="22175"/>
            </a:xfrm>
            <a:custGeom>
              <a:avLst/>
              <a:gdLst/>
              <a:ahLst/>
              <a:cxnLst/>
              <a:rect l="l" t="t" r="r" b="b"/>
              <a:pathLst>
                <a:path w="1060" h="887" extrusionOk="0">
                  <a:moveTo>
                    <a:pt x="648" y="0"/>
                  </a:moveTo>
                  <a:cubicBezTo>
                    <a:pt x="635" y="0"/>
                    <a:pt x="621" y="1"/>
                    <a:pt x="607" y="3"/>
                  </a:cubicBezTo>
                  <a:cubicBezTo>
                    <a:pt x="364" y="33"/>
                    <a:pt x="60" y="94"/>
                    <a:pt x="29" y="429"/>
                  </a:cubicBezTo>
                  <a:cubicBezTo>
                    <a:pt x="0" y="602"/>
                    <a:pt x="386" y="887"/>
                    <a:pt x="632" y="887"/>
                  </a:cubicBezTo>
                  <a:cubicBezTo>
                    <a:pt x="644" y="887"/>
                    <a:pt x="656" y="886"/>
                    <a:pt x="668" y="884"/>
                  </a:cubicBezTo>
                  <a:cubicBezTo>
                    <a:pt x="911" y="854"/>
                    <a:pt x="1002" y="672"/>
                    <a:pt x="1002" y="489"/>
                  </a:cubicBezTo>
                  <a:cubicBezTo>
                    <a:pt x="1059" y="231"/>
                    <a:pt x="873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31" name="Google Shape;45631;p51"/>
            <p:cNvSpPr/>
            <p:nvPr/>
          </p:nvSpPr>
          <p:spPr>
            <a:xfrm>
              <a:off x="3778450" y="464550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517" y="0"/>
                  </a:moveTo>
                  <a:cubicBezTo>
                    <a:pt x="274" y="61"/>
                    <a:pt x="31" y="152"/>
                    <a:pt x="1" y="487"/>
                  </a:cubicBezTo>
                  <a:cubicBezTo>
                    <a:pt x="1" y="699"/>
                    <a:pt x="183" y="912"/>
                    <a:pt x="426" y="912"/>
                  </a:cubicBezTo>
                  <a:cubicBezTo>
                    <a:pt x="458" y="918"/>
                    <a:pt x="488" y="921"/>
                    <a:pt x="517" y="921"/>
                  </a:cubicBezTo>
                  <a:cubicBezTo>
                    <a:pt x="783" y="921"/>
                    <a:pt x="885" y="676"/>
                    <a:pt x="912" y="456"/>
                  </a:cubicBezTo>
                  <a:cubicBezTo>
                    <a:pt x="973" y="183"/>
                    <a:pt x="760" y="61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32" name="Google Shape;45632;p51"/>
            <p:cNvSpPr/>
            <p:nvPr/>
          </p:nvSpPr>
          <p:spPr>
            <a:xfrm>
              <a:off x="3487425" y="4177775"/>
              <a:ext cx="27375" cy="26250"/>
            </a:xfrm>
            <a:custGeom>
              <a:avLst/>
              <a:gdLst/>
              <a:ahLst/>
              <a:cxnLst/>
              <a:rect l="l" t="t" r="r" b="b"/>
              <a:pathLst>
                <a:path w="1095" h="1050" extrusionOk="0">
                  <a:moveTo>
                    <a:pt x="398" y="0"/>
                  </a:moveTo>
                  <a:cubicBezTo>
                    <a:pt x="247" y="0"/>
                    <a:pt x="111" y="97"/>
                    <a:pt x="0" y="350"/>
                  </a:cubicBezTo>
                  <a:lnTo>
                    <a:pt x="0" y="685"/>
                  </a:lnTo>
                  <a:lnTo>
                    <a:pt x="182" y="867"/>
                  </a:lnTo>
                  <a:cubicBezTo>
                    <a:pt x="213" y="928"/>
                    <a:pt x="274" y="958"/>
                    <a:pt x="334" y="1019"/>
                  </a:cubicBezTo>
                  <a:cubicBezTo>
                    <a:pt x="395" y="1019"/>
                    <a:pt x="456" y="1049"/>
                    <a:pt x="486" y="1049"/>
                  </a:cubicBezTo>
                  <a:cubicBezTo>
                    <a:pt x="1094" y="958"/>
                    <a:pt x="1094" y="624"/>
                    <a:pt x="851" y="198"/>
                  </a:cubicBezTo>
                  <a:cubicBezTo>
                    <a:pt x="691" y="82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33" name="Google Shape;45633;p51"/>
            <p:cNvSpPr/>
            <p:nvPr/>
          </p:nvSpPr>
          <p:spPr>
            <a:xfrm>
              <a:off x="3499575" y="4182725"/>
              <a:ext cx="28900" cy="25125"/>
            </a:xfrm>
            <a:custGeom>
              <a:avLst/>
              <a:gdLst/>
              <a:ahLst/>
              <a:cxnLst/>
              <a:rect l="l" t="t" r="r" b="b"/>
              <a:pathLst>
                <a:path w="1156" h="1005" extrusionOk="0">
                  <a:moveTo>
                    <a:pt x="365" y="0"/>
                  </a:moveTo>
                  <a:cubicBezTo>
                    <a:pt x="396" y="335"/>
                    <a:pt x="396" y="669"/>
                    <a:pt x="0" y="851"/>
                  </a:cubicBezTo>
                  <a:cubicBezTo>
                    <a:pt x="99" y="950"/>
                    <a:pt x="233" y="1004"/>
                    <a:pt x="370" y="1004"/>
                  </a:cubicBezTo>
                  <a:cubicBezTo>
                    <a:pt x="485" y="1004"/>
                    <a:pt x="602" y="966"/>
                    <a:pt x="699" y="882"/>
                  </a:cubicBezTo>
                  <a:cubicBezTo>
                    <a:pt x="882" y="730"/>
                    <a:pt x="1155" y="608"/>
                    <a:pt x="1155" y="335"/>
                  </a:cubicBezTo>
                  <a:cubicBezTo>
                    <a:pt x="1155" y="108"/>
                    <a:pt x="1056" y="63"/>
                    <a:pt x="929" y="63"/>
                  </a:cubicBezTo>
                  <a:cubicBezTo>
                    <a:pt x="844" y="63"/>
                    <a:pt x="747" y="83"/>
                    <a:pt x="659" y="83"/>
                  </a:cubicBezTo>
                  <a:cubicBezTo>
                    <a:pt x="579" y="83"/>
                    <a:pt x="505" y="66"/>
                    <a:pt x="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34" name="Google Shape;45634;p51"/>
            <p:cNvSpPr/>
            <p:nvPr/>
          </p:nvSpPr>
          <p:spPr>
            <a:xfrm>
              <a:off x="3778450" y="4700200"/>
              <a:ext cx="22075" cy="34225"/>
            </a:xfrm>
            <a:custGeom>
              <a:avLst/>
              <a:gdLst/>
              <a:ahLst/>
              <a:cxnLst/>
              <a:rect l="l" t="t" r="r" b="b"/>
              <a:pathLst>
                <a:path w="883" h="1369" extrusionOk="0">
                  <a:moveTo>
                    <a:pt x="457" y="1"/>
                  </a:moveTo>
                  <a:cubicBezTo>
                    <a:pt x="244" y="1"/>
                    <a:pt x="61" y="122"/>
                    <a:pt x="31" y="335"/>
                  </a:cubicBezTo>
                  <a:cubicBezTo>
                    <a:pt x="31" y="457"/>
                    <a:pt x="1" y="548"/>
                    <a:pt x="31" y="669"/>
                  </a:cubicBezTo>
                  <a:lnTo>
                    <a:pt x="31" y="1369"/>
                  </a:lnTo>
                  <a:cubicBezTo>
                    <a:pt x="153" y="1095"/>
                    <a:pt x="365" y="882"/>
                    <a:pt x="639" y="730"/>
                  </a:cubicBezTo>
                  <a:cubicBezTo>
                    <a:pt x="821" y="639"/>
                    <a:pt x="882" y="426"/>
                    <a:pt x="791" y="244"/>
                  </a:cubicBezTo>
                  <a:cubicBezTo>
                    <a:pt x="730" y="92"/>
                    <a:pt x="609" y="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35" name="Google Shape;45635;p51"/>
            <p:cNvSpPr/>
            <p:nvPr/>
          </p:nvSpPr>
          <p:spPr>
            <a:xfrm>
              <a:off x="3157625" y="4440000"/>
              <a:ext cx="25850" cy="20100"/>
            </a:xfrm>
            <a:custGeom>
              <a:avLst/>
              <a:gdLst/>
              <a:ahLst/>
              <a:cxnLst/>
              <a:rect l="l" t="t" r="r" b="b"/>
              <a:pathLst>
                <a:path w="1034" h="804" extrusionOk="0">
                  <a:moveTo>
                    <a:pt x="547" y="0"/>
                  </a:moveTo>
                  <a:cubicBezTo>
                    <a:pt x="319" y="0"/>
                    <a:pt x="113" y="141"/>
                    <a:pt x="61" y="348"/>
                  </a:cubicBezTo>
                  <a:cubicBezTo>
                    <a:pt x="0" y="713"/>
                    <a:pt x="335" y="713"/>
                    <a:pt x="547" y="804"/>
                  </a:cubicBezTo>
                  <a:cubicBezTo>
                    <a:pt x="821" y="804"/>
                    <a:pt x="1003" y="652"/>
                    <a:pt x="1003" y="409"/>
                  </a:cubicBezTo>
                  <a:cubicBezTo>
                    <a:pt x="1034" y="196"/>
                    <a:pt x="851" y="13"/>
                    <a:pt x="669" y="13"/>
                  </a:cubicBezTo>
                  <a:cubicBezTo>
                    <a:pt x="628" y="4"/>
                    <a:pt x="587" y="0"/>
                    <a:pt x="5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36" name="Google Shape;45636;p51"/>
            <p:cNvSpPr/>
            <p:nvPr/>
          </p:nvSpPr>
          <p:spPr>
            <a:xfrm>
              <a:off x="3620400" y="4075825"/>
              <a:ext cx="25850" cy="21050"/>
            </a:xfrm>
            <a:custGeom>
              <a:avLst/>
              <a:gdLst/>
              <a:ahLst/>
              <a:cxnLst/>
              <a:rect l="l" t="t" r="r" b="b"/>
              <a:pathLst>
                <a:path w="1034" h="842" extrusionOk="0">
                  <a:moveTo>
                    <a:pt x="457" y="0"/>
                  </a:moveTo>
                  <a:cubicBezTo>
                    <a:pt x="385" y="0"/>
                    <a:pt x="312" y="17"/>
                    <a:pt x="243" y="51"/>
                  </a:cubicBezTo>
                  <a:cubicBezTo>
                    <a:pt x="122" y="112"/>
                    <a:pt x="31" y="234"/>
                    <a:pt x="31" y="386"/>
                  </a:cubicBezTo>
                  <a:cubicBezTo>
                    <a:pt x="0" y="599"/>
                    <a:pt x="122" y="781"/>
                    <a:pt x="335" y="811"/>
                  </a:cubicBezTo>
                  <a:cubicBezTo>
                    <a:pt x="517" y="842"/>
                    <a:pt x="669" y="842"/>
                    <a:pt x="851" y="842"/>
                  </a:cubicBezTo>
                  <a:cubicBezTo>
                    <a:pt x="973" y="599"/>
                    <a:pt x="1034" y="355"/>
                    <a:pt x="791" y="143"/>
                  </a:cubicBezTo>
                  <a:cubicBezTo>
                    <a:pt x="696" y="48"/>
                    <a:pt x="577" y="0"/>
                    <a:pt x="4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37" name="Google Shape;45637;p51"/>
            <p:cNvSpPr/>
            <p:nvPr/>
          </p:nvSpPr>
          <p:spPr>
            <a:xfrm>
              <a:off x="3248050" y="4259400"/>
              <a:ext cx="23575" cy="21000"/>
            </a:xfrm>
            <a:custGeom>
              <a:avLst/>
              <a:gdLst/>
              <a:ahLst/>
              <a:cxnLst/>
              <a:rect l="l" t="t" r="r" b="b"/>
              <a:pathLst>
                <a:path w="943" h="840" extrusionOk="0">
                  <a:moveTo>
                    <a:pt x="403" y="0"/>
                  </a:moveTo>
                  <a:cubicBezTo>
                    <a:pt x="183" y="0"/>
                    <a:pt x="0" y="173"/>
                    <a:pt x="0" y="398"/>
                  </a:cubicBezTo>
                  <a:cubicBezTo>
                    <a:pt x="0" y="684"/>
                    <a:pt x="232" y="840"/>
                    <a:pt x="461" y="840"/>
                  </a:cubicBezTo>
                  <a:cubicBezTo>
                    <a:pt x="645" y="840"/>
                    <a:pt x="827" y="738"/>
                    <a:pt x="882" y="520"/>
                  </a:cubicBezTo>
                  <a:cubicBezTo>
                    <a:pt x="943" y="216"/>
                    <a:pt x="699" y="95"/>
                    <a:pt x="456" y="3"/>
                  </a:cubicBezTo>
                  <a:cubicBezTo>
                    <a:pt x="438" y="1"/>
                    <a:pt x="421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38" name="Google Shape;45638;p51"/>
            <p:cNvSpPr/>
            <p:nvPr/>
          </p:nvSpPr>
          <p:spPr>
            <a:xfrm>
              <a:off x="3007150" y="4067075"/>
              <a:ext cx="22075" cy="20825"/>
            </a:xfrm>
            <a:custGeom>
              <a:avLst/>
              <a:gdLst/>
              <a:ahLst/>
              <a:cxnLst/>
              <a:rect l="l" t="t" r="r" b="b"/>
              <a:pathLst>
                <a:path w="883" h="833" extrusionOk="0">
                  <a:moveTo>
                    <a:pt x="350" y="1"/>
                  </a:moveTo>
                  <a:cubicBezTo>
                    <a:pt x="172" y="1"/>
                    <a:pt x="31" y="97"/>
                    <a:pt x="31" y="310"/>
                  </a:cubicBezTo>
                  <a:cubicBezTo>
                    <a:pt x="1" y="584"/>
                    <a:pt x="214" y="827"/>
                    <a:pt x="487" y="827"/>
                  </a:cubicBezTo>
                  <a:cubicBezTo>
                    <a:pt x="513" y="831"/>
                    <a:pt x="538" y="832"/>
                    <a:pt x="562" y="832"/>
                  </a:cubicBezTo>
                  <a:cubicBezTo>
                    <a:pt x="741" y="832"/>
                    <a:pt x="882" y="730"/>
                    <a:pt x="882" y="462"/>
                  </a:cubicBezTo>
                  <a:cubicBezTo>
                    <a:pt x="882" y="219"/>
                    <a:pt x="700" y="6"/>
                    <a:pt x="426" y="6"/>
                  </a:cubicBezTo>
                  <a:cubicBezTo>
                    <a:pt x="400" y="3"/>
                    <a:pt x="375" y="1"/>
                    <a:pt x="3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39" name="Google Shape;45639;p51"/>
            <p:cNvSpPr/>
            <p:nvPr/>
          </p:nvSpPr>
          <p:spPr>
            <a:xfrm>
              <a:off x="4021625" y="4584850"/>
              <a:ext cx="25850" cy="20575"/>
            </a:xfrm>
            <a:custGeom>
              <a:avLst/>
              <a:gdLst/>
              <a:ahLst/>
              <a:cxnLst/>
              <a:rect l="l" t="t" r="r" b="b"/>
              <a:pathLst>
                <a:path w="1034" h="823" extrusionOk="0">
                  <a:moveTo>
                    <a:pt x="303" y="0"/>
                  </a:moveTo>
                  <a:cubicBezTo>
                    <a:pt x="189" y="0"/>
                    <a:pt x="82" y="82"/>
                    <a:pt x="61" y="207"/>
                  </a:cubicBezTo>
                  <a:cubicBezTo>
                    <a:pt x="0" y="390"/>
                    <a:pt x="61" y="603"/>
                    <a:pt x="213" y="755"/>
                  </a:cubicBezTo>
                  <a:cubicBezTo>
                    <a:pt x="289" y="800"/>
                    <a:pt x="373" y="823"/>
                    <a:pt x="456" y="823"/>
                  </a:cubicBezTo>
                  <a:cubicBezTo>
                    <a:pt x="540" y="823"/>
                    <a:pt x="623" y="800"/>
                    <a:pt x="699" y="755"/>
                  </a:cubicBezTo>
                  <a:cubicBezTo>
                    <a:pt x="851" y="603"/>
                    <a:pt x="973" y="390"/>
                    <a:pt x="1034" y="177"/>
                  </a:cubicBezTo>
                  <a:cubicBezTo>
                    <a:pt x="958" y="101"/>
                    <a:pt x="859" y="93"/>
                    <a:pt x="756" y="93"/>
                  </a:cubicBezTo>
                  <a:cubicBezTo>
                    <a:pt x="731" y="93"/>
                    <a:pt x="705" y="94"/>
                    <a:pt x="679" y="94"/>
                  </a:cubicBezTo>
                  <a:cubicBezTo>
                    <a:pt x="601" y="94"/>
                    <a:pt x="525" y="90"/>
                    <a:pt x="456" y="55"/>
                  </a:cubicBezTo>
                  <a:cubicBezTo>
                    <a:pt x="408" y="17"/>
                    <a:pt x="355" y="0"/>
                    <a:pt x="3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40" name="Google Shape;45640;p51"/>
            <p:cNvSpPr/>
            <p:nvPr/>
          </p:nvSpPr>
          <p:spPr>
            <a:xfrm>
              <a:off x="3681950" y="4217175"/>
              <a:ext cx="28875" cy="20350"/>
            </a:xfrm>
            <a:custGeom>
              <a:avLst/>
              <a:gdLst/>
              <a:ahLst/>
              <a:cxnLst/>
              <a:rect l="l" t="t" r="r" b="b"/>
              <a:pathLst>
                <a:path w="1155" h="814" extrusionOk="0">
                  <a:moveTo>
                    <a:pt x="638" y="0"/>
                  </a:moveTo>
                  <a:cubicBezTo>
                    <a:pt x="599" y="0"/>
                    <a:pt x="559" y="7"/>
                    <a:pt x="517" y="21"/>
                  </a:cubicBezTo>
                  <a:cubicBezTo>
                    <a:pt x="365" y="112"/>
                    <a:pt x="122" y="81"/>
                    <a:pt x="0" y="264"/>
                  </a:cubicBezTo>
                  <a:cubicBezTo>
                    <a:pt x="31" y="507"/>
                    <a:pt x="213" y="598"/>
                    <a:pt x="395" y="750"/>
                  </a:cubicBezTo>
                  <a:cubicBezTo>
                    <a:pt x="450" y="796"/>
                    <a:pt x="505" y="814"/>
                    <a:pt x="558" y="814"/>
                  </a:cubicBezTo>
                  <a:cubicBezTo>
                    <a:pt x="684" y="814"/>
                    <a:pt x="806" y="714"/>
                    <a:pt x="912" y="628"/>
                  </a:cubicBezTo>
                  <a:cubicBezTo>
                    <a:pt x="1155" y="386"/>
                    <a:pt x="943" y="0"/>
                    <a:pt x="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41" name="Google Shape;45641;p51"/>
            <p:cNvSpPr/>
            <p:nvPr/>
          </p:nvSpPr>
          <p:spPr>
            <a:xfrm>
              <a:off x="3097625" y="4294350"/>
              <a:ext cx="21275" cy="23200"/>
            </a:xfrm>
            <a:custGeom>
              <a:avLst/>
              <a:gdLst/>
              <a:ahLst/>
              <a:cxnLst/>
              <a:rect l="l" t="t" r="r" b="b"/>
              <a:pathLst>
                <a:path w="851" h="928" extrusionOk="0">
                  <a:moveTo>
                    <a:pt x="378" y="1"/>
                  </a:moveTo>
                  <a:cubicBezTo>
                    <a:pt x="159" y="1"/>
                    <a:pt x="1" y="202"/>
                    <a:pt x="29" y="429"/>
                  </a:cubicBezTo>
                  <a:cubicBezTo>
                    <a:pt x="60" y="794"/>
                    <a:pt x="394" y="855"/>
                    <a:pt x="637" y="915"/>
                  </a:cubicBezTo>
                  <a:cubicBezTo>
                    <a:pt x="662" y="924"/>
                    <a:pt x="683" y="927"/>
                    <a:pt x="703" y="927"/>
                  </a:cubicBezTo>
                  <a:cubicBezTo>
                    <a:pt x="827" y="927"/>
                    <a:pt x="850" y="769"/>
                    <a:pt x="850" y="611"/>
                  </a:cubicBezTo>
                  <a:cubicBezTo>
                    <a:pt x="820" y="368"/>
                    <a:pt x="789" y="34"/>
                    <a:pt x="425" y="4"/>
                  </a:cubicBezTo>
                  <a:cubicBezTo>
                    <a:pt x="409" y="2"/>
                    <a:pt x="394" y="1"/>
                    <a:pt x="3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42" name="Google Shape;45642;p51"/>
            <p:cNvSpPr/>
            <p:nvPr/>
          </p:nvSpPr>
          <p:spPr>
            <a:xfrm>
              <a:off x="3285275" y="4121175"/>
              <a:ext cx="26625" cy="34225"/>
            </a:xfrm>
            <a:custGeom>
              <a:avLst/>
              <a:gdLst/>
              <a:ahLst/>
              <a:cxnLst/>
              <a:rect l="l" t="t" r="r" b="b"/>
              <a:pathLst>
                <a:path w="1065" h="1369" extrusionOk="0">
                  <a:moveTo>
                    <a:pt x="700" y="0"/>
                  </a:moveTo>
                  <a:cubicBezTo>
                    <a:pt x="31" y="426"/>
                    <a:pt x="1" y="851"/>
                    <a:pt x="578" y="1368"/>
                  </a:cubicBezTo>
                  <a:cubicBezTo>
                    <a:pt x="669" y="1277"/>
                    <a:pt x="791" y="1186"/>
                    <a:pt x="882" y="1064"/>
                  </a:cubicBezTo>
                  <a:cubicBezTo>
                    <a:pt x="1004" y="1003"/>
                    <a:pt x="1065" y="851"/>
                    <a:pt x="1065" y="730"/>
                  </a:cubicBezTo>
                  <a:cubicBezTo>
                    <a:pt x="1065" y="699"/>
                    <a:pt x="1034" y="669"/>
                    <a:pt x="1034" y="639"/>
                  </a:cubicBezTo>
                  <a:cubicBezTo>
                    <a:pt x="973" y="578"/>
                    <a:pt x="913" y="487"/>
                    <a:pt x="882" y="426"/>
                  </a:cubicBezTo>
                  <a:cubicBezTo>
                    <a:pt x="821" y="304"/>
                    <a:pt x="821" y="183"/>
                    <a:pt x="761" y="61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43" name="Google Shape;45643;p51"/>
            <p:cNvSpPr/>
            <p:nvPr/>
          </p:nvSpPr>
          <p:spPr>
            <a:xfrm>
              <a:off x="3750325" y="4541400"/>
              <a:ext cx="24350" cy="22125"/>
            </a:xfrm>
            <a:custGeom>
              <a:avLst/>
              <a:gdLst/>
              <a:ahLst/>
              <a:cxnLst/>
              <a:rect l="l" t="t" r="r" b="b"/>
              <a:pathLst>
                <a:path w="974" h="885" extrusionOk="0">
                  <a:moveTo>
                    <a:pt x="275" y="0"/>
                  </a:moveTo>
                  <a:cubicBezTo>
                    <a:pt x="123" y="91"/>
                    <a:pt x="1" y="182"/>
                    <a:pt x="92" y="395"/>
                  </a:cubicBezTo>
                  <a:cubicBezTo>
                    <a:pt x="92" y="486"/>
                    <a:pt x="153" y="608"/>
                    <a:pt x="183" y="699"/>
                  </a:cubicBezTo>
                  <a:cubicBezTo>
                    <a:pt x="281" y="817"/>
                    <a:pt x="418" y="884"/>
                    <a:pt x="559" y="884"/>
                  </a:cubicBezTo>
                  <a:cubicBezTo>
                    <a:pt x="637" y="884"/>
                    <a:pt x="716" y="864"/>
                    <a:pt x="791" y="821"/>
                  </a:cubicBezTo>
                  <a:cubicBezTo>
                    <a:pt x="974" y="730"/>
                    <a:pt x="974" y="578"/>
                    <a:pt x="974" y="395"/>
                  </a:cubicBezTo>
                  <a:cubicBezTo>
                    <a:pt x="943" y="91"/>
                    <a:pt x="761" y="0"/>
                    <a:pt x="5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44" name="Google Shape;45644;p51"/>
            <p:cNvSpPr/>
            <p:nvPr/>
          </p:nvSpPr>
          <p:spPr>
            <a:xfrm>
              <a:off x="3331625" y="433697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609" y="1"/>
                  </a:moveTo>
                  <a:cubicBezTo>
                    <a:pt x="305" y="153"/>
                    <a:pt x="92" y="457"/>
                    <a:pt x="1" y="761"/>
                  </a:cubicBezTo>
                  <a:cubicBezTo>
                    <a:pt x="62" y="943"/>
                    <a:pt x="183" y="973"/>
                    <a:pt x="335" y="973"/>
                  </a:cubicBezTo>
                  <a:cubicBezTo>
                    <a:pt x="761" y="973"/>
                    <a:pt x="791" y="669"/>
                    <a:pt x="882" y="365"/>
                  </a:cubicBezTo>
                  <a:cubicBezTo>
                    <a:pt x="913" y="183"/>
                    <a:pt x="761" y="31"/>
                    <a:pt x="6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45" name="Google Shape;45645;p51"/>
            <p:cNvSpPr/>
            <p:nvPr/>
          </p:nvSpPr>
          <p:spPr>
            <a:xfrm>
              <a:off x="3731350" y="4528475"/>
              <a:ext cx="25850" cy="25625"/>
            </a:xfrm>
            <a:custGeom>
              <a:avLst/>
              <a:gdLst/>
              <a:ahLst/>
              <a:cxnLst/>
              <a:rect l="l" t="t" r="r" b="b"/>
              <a:pathLst>
                <a:path w="1034" h="1025" extrusionOk="0">
                  <a:moveTo>
                    <a:pt x="517" y="0"/>
                  </a:moveTo>
                  <a:cubicBezTo>
                    <a:pt x="517" y="365"/>
                    <a:pt x="243" y="396"/>
                    <a:pt x="0" y="396"/>
                  </a:cubicBezTo>
                  <a:cubicBezTo>
                    <a:pt x="116" y="674"/>
                    <a:pt x="215" y="1024"/>
                    <a:pt x="513" y="1024"/>
                  </a:cubicBezTo>
                  <a:cubicBezTo>
                    <a:pt x="604" y="1024"/>
                    <a:pt x="715" y="991"/>
                    <a:pt x="851" y="912"/>
                  </a:cubicBezTo>
                  <a:lnTo>
                    <a:pt x="1034" y="517"/>
                  </a:lnTo>
                  <a:cubicBezTo>
                    <a:pt x="1034" y="244"/>
                    <a:pt x="821" y="31"/>
                    <a:pt x="5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46" name="Google Shape;45646;p51"/>
            <p:cNvSpPr/>
            <p:nvPr/>
          </p:nvSpPr>
          <p:spPr>
            <a:xfrm>
              <a:off x="3220700" y="4096850"/>
              <a:ext cx="35725" cy="25100"/>
            </a:xfrm>
            <a:custGeom>
              <a:avLst/>
              <a:gdLst/>
              <a:ahLst/>
              <a:cxnLst/>
              <a:rect l="l" t="t" r="r" b="b"/>
              <a:pathLst>
                <a:path w="1429" h="1004" extrusionOk="0">
                  <a:moveTo>
                    <a:pt x="578" y="1"/>
                  </a:moveTo>
                  <a:cubicBezTo>
                    <a:pt x="334" y="274"/>
                    <a:pt x="0" y="548"/>
                    <a:pt x="213" y="1004"/>
                  </a:cubicBezTo>
                  <a:cubicBezTo>
                    <a:pt x="410" y="984"/>
                    <a:pt x="594" y="875"/>
                    <a:pt x="774" y="875"/>
                  </a:cubicBezTo>
                  <a:cubicBezTo>
                    <a:pt x="871" y="875"/>
                    <a:pt x="968" y="907"/>
                    <a:pt x="1064" y="1004"/>
                  </a:cubicBezTo>
                  <a:lnTo>
                    <a:pt x="1429" y="1004"/>
                  </a:lnTo>
                  <a:lnTo>
                    <a:pt x="1429" y="669"/>
                  </a:lnTo>
                  <a:cubicBezTo>
                    <a:pt x="1216" y="457"/>
                    <a:pt x="1064" y="244"/>
                    <a:pt x="9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47" name="Google Shape;45647;p51"/>
            <p:cNvSpPr/>
            <p:nvPr/>
          </p:nvSpPr>
          <p:spPr>
            <a:xfrm>
              <a:off x="2819475" y="4298175"/>
              <a:ext cx="22825" cy="20500"/>
            </a:xfrm>
            <a:custGeom>
              <a:avLst/>
              <a:gdLst/>
              <a:ahLst/>
              <a:cxnLst/>
              <a:rect l="l" t="t" r="r" b="b"/>
              <a:pathLst>
                <a:path w="913" h="820" extrusionOk="0">
                  <a:moveTo>
                    <a:pt x="532" y="0"/>
                  </a:moveTo>
                  <a:cubicBezTo>
                    <a:pt x="460" y="0"/>
                    <a:pt x="382" y="13"/>
                    <a:pt x="304" y="33"/>
                  </a:cubicBezTo>
                  <a:cubicBezTo>
                    <a:pt x="213" y="63"/>
                    <a:pt x="91" y="124"/>
                    <a:pt x="0" y="154"/>
                  </a:cubicBezTo>
                  <a:cubicBezTo>
                    <a:pt x="0" y="276"/>
                    <a:pt x="0" y="398"/>
                    <a:pt x="31" y="489"/>
                  </a:cubicBezTo>
                  <a:cubicBezTo>
                    <a:pt x="55" y="683"/>
                    <a:pt x="235" y="820"/>
                    <a:pt x="415" y="820"/>
                  </a:cubicBezTo>
                  <a:cubicBezTo>
                    <a:pt x="460" y="820"/>
                    <a:pt x="505" y="811"/>
                    <a:pt x="547" y="793"/>
                  </a:cubicBezTo>
                  <a:cubicBezTo>
                    <a:pt x="790" y="732"/>
                    <a:pt x="912" y="489"/>
                    <a:pt x="851" y="246"/>
                  </a:cubicBezTo>
                  <a:cubicBezTo>
                    <a:pt x="810" y="60"/>
                    <a:pt x="684" y="0"/>
                    <a:pt x="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48" name="Google Shape;45648;p51"/>
            <p:cNvSpPr/>
            <p:nvPr/>
          </p:nvSpPr>
          <p:spPr>
            <a:xfrm>
              <a:off x="3305800" y="4409175"/>
              <a:ext cx="26625" cy="28900"/>
            </a:xfrm>
            <a:custGeom>
              <a:avLst/>
              <a:gdLst/>
              <a:ahLst/>
              <a:cxnLst/>
              <a:rect l="l" t="t" r="r" b="b"/>
              <a:pathLst>
                <a:path w="1065" h="1156" extrusionOk="0">
                  <a:moveTo>
                    <a:pt x="760" y="0"/>
                  </a:moveTo>
                  <a:cubicBezTo>
                    <a:pt x="92" y="213"/>
                    <a:pt x="92" y="213"/>
                    <a:pt x="0" y="1155"/>
                  </a:cubicBezTo>
                  <a:cubicBezTo>
                    <a:pt x="244" y="608"/>
                    <a:pt x="669" y="851"/>
                    <a:pt x="912" y="669"/>
                  </a:cubicBezTo>
                  <a:cubicBezTo>
                    <a:pt x="1064" y="395"/>
                    <a:pt x="1064" y="152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49" name="Google Shape;45649;p51"/>
            <p:cNvSpPr/>
            <p:nvPr/>
          </p:nvSpPr>
          <p:spPr>
            <a:xfrm>
              <a:off x="3627225" y="4237575"/>
              <a:ext cx="28150" cy="27950"/>
            </a:xfrm>
            <a:custGeom>
              <a:avLst/>
              <a:gdLst/>
              <a:ahLst/>
              <a:cxnLst/>
              <a:rect l="l" t="t" r="r" b="b"/>
              <a:pathLst>
                <a:path w="1126" h="1118" extrusionOk="0">
                  <a:moveTo>
                    <a:pt x="372" y="0"/>
                  </a:moveTo>
                  <a:cubicBezTo>
                    <a:pt x="240" y="0"/>
                    <a:pt x="128" y="97"/>
                    <a:pt x="62" y="329"/>
                  </a:cubicBezTo>
                  <a:cubicBezTo>
                    <a:pt x="1" y="603"/>
                    <a:pt x="153" y="876"/>
                    <a:pt x="426" y="968"/>
                  </a:cubicBezTo>
                  <a:cubicBezTo>
                    <a:pt x="558" y="1033"/>
                    <a:pt x="690" y="1117"/>
                    <a:pt x="817" y="1117"/>
                  </a:cubicBezTo>
                  <a:cubicBezTo>
                    <a:pt x="924" y="1117"/>
                    <a:pt x="1028" y="1057"/>
                    <a:pt x="1125" y="876"/>
                  </a:cubicBezTo>
                  <a:cubicBezTo>
                    <a:pt x="518" y="755"/>
                    <a:pt x="487" y="724"/>
                    <a:pt x="730" y="177"/>
                  </a:cubicBezTo>
                  <a:cubicBezTo>
                    <a:pt x="606" y="67"/>
                    <a:pt x="482" y="0"/>
                    <a:pt x="3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50" name="Google Shape;45650;p51"/>
            <p:cNvSpPr/>
            <p:nvPr/>
          </p:nvSpPr>
          <p:spPr>
            <a:xfrm>
              <a:off x="3281150" y="4007875"/>
              <a:ext cx="25425" cy="20675"/>
            </a:xfrm>
            <a:custGeom>
              <a:avLst/>
              <a:gdLst/>
              <a:ahLst/>
              <a:cxnLst/>
              <a:rect l="l" t="t" r="r" b="b"/>
              <a:pathLst>
                <a:path w="1017" h="827" extrusionOk="0">
                  <a:moveTo>
                    <a:pt x="508" y="1"/>
                  </a:moveTo>
                  <a:cubicBezTo>
                    <a:pt x="1" y="1"/>
                    <a:pt x="1" y="827"/>
                    <a:pt x="508" y="827"/>
                  </a:cubicBezTo>
                  <a:cubicBezTo>
                    <a:pt x="525" y="827"/>
                    <a:pt x="543" y="826"/>
                    <a:pt x="561" y="824"/>
                  </a:cubicBezTo>
                  <a:cubicBezTo>
                    <a:pt x="774" y="824"/>
                    <a:pt x="956" y="672"/>
                    <a:pt x="1017" y="490"/>
                  </a:cubicBezTo>
                  <a:cubicBezTo>
                    <a:pt x="986" y="247"/>
                    <a:pt x="804" y="64"/>
                    <a:pt x="561" y="3"/>
                  </a:cubicBezTo>
                  <a:cubicBezTo>
                    <a:pt x="543" y="2"/>
                    <a:pt x="525" y="1"/>
                    <a:pt x="5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51" name="Google Shape;45651;p51"/>
            <p:cNvSpPr/>
            <p:nvPr/>
          </p:nvSpPr>
          <p:spPr>
            <a:xfrm>
              <a:off x="3257925" y="4164475"/>
              <a:ext cx="42200" cy="15900"/>
            </a:xfrm>
            <a:custGeom>
              <a:avLst/>
              <a:gdLst/>
              <a:ahLst/>
              <a:cxnLst/>
              <a:rect l="l" t="t" r="r" b="b"/>
              <a:pathLst>
                <a:path w="1688" h="636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277" y="501"/>
                    <a:pt x="463" y="635"/>
                    <a:pt x="638" y="635"/>
                  </a:cubicBezTo>
                  <a:cubicBezTo>
                    <a:pt x="778" y="635"/>
                    <a:pt x="912" y="548"/>
                    <a:pt x="1034" y="305"/>
                  </a:cubicBezTo>
                  <a:cubicBezTo>
                    <a:pt x="1055" y="263"/>
                    <a:pt x="1087" y="246"/>
                    <a:pt x="1122" y="246"/>
                  </a:cubicBezTo>
                  <a:cubicBezTo>
                    <a:pt x="1189" y="246"/>
                    <a:pt x="1268" y="306"/>
                    <a:pt x="1308" y="366"/>
                  </a:cubicBezTo>
                  <a:cubicBezTo>
                    <a:pt x="1353" y="376"/>
                    <a:pt x="1395" y="381"/>
                    <a:pt x="1431" y="381"/>
                  </a:cubicBezTo>
                  <a:cubicBezTo>
                    <a:pt x="1616" y="381"/>
                    <a:pt x="1687" y="254"/>
                    <a:pt x="16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52" name="Google Shape;45652;p51"/>
            <p:cNvSpPr/>
            <p:nvPr/>
          </p:nvSpPr>
          <p:spPr>
            <a:xfrm>
              <a:off x="4393200" y="4604050"/>
              <a:ext cx="26625" cy="21375"/>
            </a:xfrm>
            <a:custGeom>
              <a:avLst/>
              <a:gdLst/>
              <a:ahLst/>
              <a:cxnLst/>
              <a:rect l="l" t="t" r="r" b="b"/>
              <a:pathLst>
                <a:path w="1065" h="855" extrusionOk="0">
                  <a:moveTo>
                    <a:pt x="490" y="0"/>
                  </a:moveTo>
                  <a:cubicBezTo>
                    <a:pt x="400" y="0"/>
                    <a:pt x="312" y="40"/>
                    <a:pt x="244" y="108"/>
                  </a:cubicBezTo>
                  <a:cubicBezTo>
                    <a:pt x="1" y="260"/>
                    <a:pt x="1" y="594"/>
                    <a:pt x="244" y="746"/>
                  </a:cubicBezTo>
                  <a:cubicBezTo>
                    <a:pt x="329" y="815"/>
                    <a:pt x="434" y="854"/>
                    <a:pt x="541" y="854"/>
                  </a:cubicBezTo>
                  <a:cubicBezTo>
                    <a:pt x="625" y="854"/>
                    <a:pt x="711" y="830"/>
                    <a:pt x="791" y="777"/>
                  </a:cubicBezTo>
                  <a:cubicBezTo>
                    <a:pt x="1065" y="473"/>
                    <a:pt x="913" y="260"/>
                    <a:pt x="700" y="78"/>
                  </a:cubicBezTo>
                  <a:cubicBezTo>
                    <a:pt x="633" y="24"/>
                    <a:pt x="561" y="0"/>
                    <a:pt x="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53" name="Google Shape;45653;p51"/>
            <p:cNvSpPr/>
            <p:nvPr/>
          </p:nvSpPr>
          <p:spPr>
            <a:xfrm>
              <a:off x="3472225" y="4412975"/>
              <a:ext cx="31925" cy="17225"/>
            </a:xfrm>
            <a:custGeom>
              <a:avLst/>
              <a:gdLst/>
              <a:ahLst/>
              <a:cxnLst/>
              <a:rect l="l" t="t" r="r" b="b"/>
              <a:pathLst>
                <a:path w="1277" h="689" extrusionOk="0">
                  <a:moveTo>
                    <a:pt x="888" y="0"/>
                  </a:moveTo>
                  <a:cubicBezTo>
                    <a:pt x="845" y="0"/>
                    <a:pt x="802" y="10"/>
                    <a:pt x="760" y="31"/>
                  </a:cubicBezTo>
                  <a:cubicBezTo>
                    <a:pt x="517" y="91"/>
                    <a:pt x="365" y="365"/>
                    <a:pt x="91" y="365"/>
                  </a:cubicBezTo>
                  <a:cubicBezTo>
                    <a:pt x="0" y="456"/>
                    <a:pt x="0" y="578"/>
                    <a:pt x="91" y="669"/>
                  </a:cubicBezTo>
                  <a:cubicBezTo>
                    <a:pt x="163" y="621"/>
                    <a:pt x="234" y="605"/>
                    <a:pt x="306" y="605"/>
                  </a:cubicBezTo>
                  <a:cubicBezTo>
                    <a:pt x="467" y="605"/>
                    <a:pt x="628" y="688"/>
                    <a:pt x="788" y="688"/>
                  </a:cubicBezTo>
                  <a:cubicBezTo>
                    <a:pt x="830" y="688"/>
                    <a:pt x="871" y="683"/>
                    <a:pt x="912" y="669"/>
                  </a:cubicBezTo>
                  <a:cubicBezTo>
                    <a:pt x="1125" y="608"/>
                    <a:pt x="1277" y="487"/>
                    <a:pt x="1216" y="274"/>
                  </a:cubicBezTo>
                  <a:cubicBezTo>
                    <a:pt x="1169" y="110"/>
                    <a:pt x="1032" y="0"/>
                    <a:pt x="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54" name="Google Shape;45654;p51"/>
            <p:cNvSpPr/>
            <p:nvPr/>
          </p:nvSpPr>
          <p:spPr>
            <a:xfrm>
              <a:off x="4129525" y="4614350"/>
              <a:ext cx="22050" cy="21300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365" y="0"/>
                  </a:moveTo>
                  <a:cubicBezTo>
                    <a:pt x="31" y="0"/>
                    <a:pt x="0" y="243"/>
                    <a:pt x="0" y="517"/>
                  </a:cubicBezTo>
                  <a:cubicBezTo>
                    <a:pt x="61" y="669"/>
                    <a:pt x="183" y="760"/>
                    <a:pt x="335" y="851"/>
                  </a:cubicBezTo>
                  <a:cubicBezTo>
                    <a:pt x="669" y="851"/>
                    <a:pt x="882" y="699"/>
                    <a:pt x="821" y="334"/>
                  </a:cubicBezTo>
                  <a:cubicBezTo>
                    <a:pt x="760" y="122"/>
                    <a:pt x="57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55" name="Google Shape;45655;p51"/>
            <p:cNvSpPr/>
            <p:nvPr/>
          </p:nvSpPr>
          <p:spPr>
            <a:xfrm>
              <a:off x="3084675" y="4367375"/>
              <a:ext cx="21300" cy="19875"/>
            </a:xfrm>
            <a:custGeom>
              <a:avLst/>
              <a:gdLst/>
              <a:ahLst/>
              <a:cxnLst/>
              <a:rect l="l" t="t" r="r" b="b"/>
              <a:pathLst>
                <a:path w="852" h="795" extrusionOk="0">
                  <a:moveTo>
                    <a:pt x="365" y="1"/>
                  </a:moveTo>
                  <a:cubicBezTo>
                    <a:pt x="152" y="1"/>
                    <a:pt x="0" y="183"/>
                    <a:pt x="31" y="396"/>
                  </a:cubicBezTo>
                  <a:cubicBezTo>
                    <a:pt x="31" y="621"/>
                    <a:pt x="213" y="794"/>
                    <a:pt x="434" y="794"/>
                  </a:cubicBezTo>
                  <a:cubicBezTo>
                    <a:pt x="451" y="794"/>
                    <a:pt x="469" y="793"/>
                    <a:pt x="487" y="791"/>
                  </a:cubicBezTo>
                  <a:cubicBezTo>
                    <a:pt x="669" y="760"/>
                    <a:pt x="851" y="608"/>
                    <a:pt x="851" y="396"/>
                  </a:cubicBezTo>
                  <a:cubicBezTo>
                    <a:pt x="821" y="122"/>
                    <a:pt x="578" y="6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56" name="Google Shape;45656;p51"/>
            <p:cNvSpPr/>
            <p:nvPr/>
          </p:nvSpPr>
          <p:spPr>
            <a:xfrm>
              <a:off x="3259450" y="3955525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365" y="0"/>
                  </a:moveTo>
                  <a:cubicBezTo>
                    <a:pt x="122" y="0"/>
                    <a:pt x="31" y="152"/>
                    <a:pt x="31" y="395"/>
                  </a:cubicBezTo>
                  <a:cubicBezTo>
                    <a:pt x="0" y="608"/>
                    <a:pt x="183" y="821"/>
                    <a:pt x="426" y="821"/>
                  </a:cubicBezTo>
                  <a:cubicBezTo>
                    <a:pt x="608" y="760"/>
                    <a:pt x="760" y="578"/>
                    <a:pt x="821" y="395"/>
                  </a:cubicBezTo>
                  <a:cubicBezTo>
                    <a:pt x="851" y="91"/>
                    <a:pt x="608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57" name="Google Shape;45657;p51"/>
            <p:cNvSpPr/>
            <p:nvPr/>
          </p:nvSpPr>
          <p:spPr>
            <a:xfrm>
              <a:off x="2905325" y="4085400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21" y="0"/>
                  </a:moveTo>
                  <a:cubicBezTo>
                    <a:pt x="82" y="0"/>
                    <a:pt x="1" y="229"/>
                    <a:pt x="1" y="459"/>
                  </a:cubicBezTo>
                  <a:cubicBezTo>
                    <a:pt x="1" y="702"/>
                    <a:pt x="153" y="793"/>
                    <a:pt x="426" y="793"/>
                  </a:cubicBezTo>
                  <a:cubicBezTo>
                    <a:pt x="578" y="763"/>
                    <a:pt x="791" y="702"/>
                    <a:pt x="791" y="459"/>
                  </a:cubicBezTo>
                  <a:cubicBezTo>
                    <a:pt x="791" y="216"/>
                    <a:pt x="609" y="33"/>
                    <a:pt x="366" y="3"/>
                  </a:cubicBezTo>
                  <a:cubicBezTo>
                    <a:pt x="350" y="1"/>
                    <a:pt x="335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58" name="Google Shape;45658;p51"/>
            <p:cNvSpPr/>
            <p:nvPr/>
          </p:nvSpPr>
          <p:spPr>
            <a:xfrm>
              <a:off x="3294400" y="4349350"/>
              <a:ext cx="23575" cy="22550"/>
            </a:xfrm>
            <a:custGeom>
              <a:avLst/>
              <a:gdLst/>
              <a:ahLst/>
              <a:cxnLst/>
              <a:rect l="l" t="t" r="r" b="b"/>
              <a:pathLst>
                <a:path w="943" h="902" extrusionOk="0">
                  <a:moveTo>
                    <a:pt x="375" y="1"/>
                  </a:moveTo>
                  <a:cubicBezTo>
                    <a:pt x="312" y="1"/>
                    <a:pt x="247" y="12"/>
                    <a:pt x="183" y="22"/>
                  </a:cubicBezTo>
                  <a:cubicBezTo>
                    <a:pt x="122" y="53"/>
                    <a:pt x="61" y="114"/>
                    <a:pt x="1" y="174"/>
                  </a:cubicBezTo>
                  <a:lnTo>
                    <a:pt x="1" y="357"/>
                  </a:lnTo>
                  <a:cubicBezTo>
                    <a:pt x="219" y="746"/>
                    <a:pt x="399" y="901"/>
                    <a:pt x="665" y="901"/>
                  </a:cubicBezTo>
                  <a:cubicBezTo>
                    <a:pt x="731" y="901"/>
                    <a:pt x="803" y="892"/>
                    <a:pt x="882" y="873"/>
                  </a:cubicBezTo>
                  <a:cubicBezTo>
                    <a:pt x="943" y="600"/>
                    <a:pt x="730" y="387"/>
                    <a:pt x="700" y="174"/>
                  </a:cubicBezTo>
                  <a:cubicBezTo>
                    <a:pt x="601" y="37"/>
                    <a:pt x="490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59" name="Google Shape;45659;p51"/>
            <p:cNvSpPr/>
            <p:nvPr/>
          </p:nvSpPr>
          <p:spPr>
            <a:xfrm>
              <a:off x="3345325" y="4473750"/>
              <a:ext cx="22800" cy="20650"/>
            </a:xfrm>
            <a:custGeom>
              <a:avLst/>
              <a:gdLst/>
              <a:ahLst/>
              <a:cxnLst/>
              <a:rect l="l" t="t" r="r" b="b"/>
              <a:pathLst>
                <a:path w="912" h="826" extrusionOk="0">
                  <a:moveTo>
                    <a:pt x="395" y="1"/>
                  </a:moveTo>
                  <a:cubicBezTo>
                    <a:pt x="152" y="31"/>
                    <a:pt x="0" y="244"/>
                    <a:pt x="61" y="487"/>
                  </a:cubicBezTo>
                  <a:cubicBezTo>
                    <a:pt x="61" y="682"/>
                    <a:pt x="239" y="825"/>
                    <a:pt x="432" y="825"/>
                  </a:cubicBezTo>
                  <a:cubicBezTo>
                    <a:pt x="450" y="825"/>
                    <a:pt x="468" y="824"/>
                    <a:pt x="486" y="822"/>
                  </a:cubicBezTo>
                  <a:cubicBezTo>
                    <a:pt x="912" y="700"/>
                    <a:pt x="851" y="3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60" name="Google Shape;45660;p51"/>
            <p:cNvSpPr/>
            <p:nvPr/>
          </p:nvSpPr>
          <p:spPr>
            <a:xfrm>
              <a:off x="3618875" y="4389750"/>
              <a:ext cx="23575" cy="23250"/>
            </a:xfrm>
            <a:custGeom>
              <a:avLst/>
              <a:gdLst/>
              <a:ahLst/>
              <a:cxnLst/>
              <a:rect l="l" t="t" r="r" b="b"/>
              <a:pathLst>
                <a:path w="943" h="930" extrusionOk="0">
                  <a:moveTo>
                    <a:pt x="364" y="0"/>
                  </a:moveTo>
                  <a:cubicBezTo>
                    <a:pt x="322" y="0"/>
                    <a:pt x="281" y="22"/>
                    <a:pt x="244" y="78"/>
                  </a:cubicBezTo>
                  <a:cubicBezTo>
                    <a:pt x="92" y="230"/>
                    <a:pt x="0" y="473"/>
                    <a:pt x="244" y="656"/>
                  </a:cubicBezTo>
                  <a:cubicBezTo>
                    <a:pt x="365" y="808"/>
                    <a:pt x="639" y="777"/>
                    <a:pt x="760" y="929"/>
                  </a:cubicBezTo>
                  <a:lnTo>
                    <a:pt x="912" y="777"/>
                  </a:lnTo>
                  <a:cubicBezTo>
                    <a:pt x="943" y="534"/>
                    <a:pt x="821" y="321"/>
                    <a:pt x="639" y="169"/>
                  </a:cubicBezTo>
                  <a:cubicBezTo>
                    <a:pt x="555" y="106"/>
                    <a:pt x="457" y="0"/>
                    <a:pt x="3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61" name="Google Shape;45661;p51"/>
            <p:cNvSpPr/>
            <p:nvPr/>
          </p:nvSpPr>
          <p:spPr>
            <a:xfrm>
              <a:off x="3308850" y="4220150"/>
              <a:ext cx="20525" cy="23525"/>
            </a:xfrm>
            <a:custGeom>
              <a:avLst/>
              <a:gdLst/>
              <a:ahLst/>
              <a:cxnLst/>
              <a:rect l="l" t="t" r="r" b="b"/>
              <a:pathLst>
                <a:path w="821" h="941" extrusionOk="0">
                  <a:moveTo>
                    <a:pt x="730" y="0"/>
                  </a:moveTo>
                  <a:cubicBezTo>
                    <a:pt x="699" y="0"/>
                    <a:pt x="669" y="8"/>
                    <a:pt x="638" y="23"/>
                  </a:cubicBezTo>
                  <a:cubicBezTo>
                    <a:pt x="547" y="175"/>
                    <a:pt x="395" y="175"/>
                    <a:pt x="304" y="236"/>
                  </a:cubicBezTo>
                  <a:cubicBezTo>
                    <a:pt x="91" y="297"/>
                    <a:pt x="0" y="509"/>
                    <a:pt x="91" y="722"/>
                  </a:cubicBezTo>
                  <a:cubicBezTo>
                    <a:pt x="171" y="855"/>
                    <a:pt x="296" y="941"/>
                    <a:pt x="448" y="941"/>
                  </a:cubicBezTo>
                  <a:cubicBezTo>
                    <a:pt x="470" y="941"/>
                    <a:pt x="493" y="939"/>
                    <a:pt x="517" y="935"/>
                  </a:cubicBezTo>
                  <a:cubicBezTo>
                    <a:pt x="790" y="935"/>
                    <a:pt x="821" y="692"/>
                    <a:pt x="821" y="540"/>
                  </a:cubicBezTo>
                  <a:lnTo>
                    <a:pt x="821" y="23"/>
                  </a:lnTo>
                  <a:cubicBezTo>
                    <a:pt x="790" y="8"/>
                    <a:pt x="760" y="0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62" name="Google Shape;45662;p51"/>
            <p:cNvSpPr/>
            <p:nvPr/>
          </p:nvSpPr>
          <p:spPr>
            <a:xfrm>
              <a:off x="3867350" y="4657650"/>
              <a:ext cx="24350" cy="23025"/>
            </a:xfrm>
            <a:custGeom>
              <a:avLst/>
              <a:gdLst/>
              <a:ahLst/>
              <a:cxnLst/>
              <a:rect l="l" t="t" r="r" b="b"/>
              <a:pathLst>
                <a:path w="974" h="921" extrusionOk="0">
                  <a:moveTo>
                    <a:pt x="31" y="1"/>
                  </a:moveTo>
                  <a:cubicBezTo>
                    <a:pt x="31" y="122"/>
                    <a:pt x="31" y="274"/>
                    <a:pt x="31" y="396"/>
                  </a:cubicBezTo>
                  <a:cubicBezTo>
                    <a:pt x="1" y="639"/>
                    <a:pt x="153" y="852"/>
                    <a:pt x="396" y="912"/>
                  </a:cubicBezTo>
                  <a:cubicBezTo>
                    <a:pt x="418" y="918"/>
                    <a:pt x="440" y="920"/>
                    <a:pt x="463" y="920"/>
                  </a:cubicBezTo>
                  <a:cubicBezTo>
                    <a:pt x="570" y="920"/>
                    <a:pt x="686" y="866"/>
                    <a:pt x="761" y="791"/>
                  </a:cubicBezTo>
                  <a:cubicBezTo>
                    <a:pt x="974" y="639"/>
                    <a:pt x="974" y="305"/>
                    <a:pt x="730" y="153"/>
                  </a:cubicBezTo>
                  <a:cubicBezTo>
                    <a:pt x="631" y="279"/>
                    <a:pt x="548" y="325"/>
                    <a:pt x="475" y="325"/>
                  </a:cubicBezTo>
                  <a:cubicBezTo>
                    <a:pt x="301" y="325"/>
                    <a:pt x="181" y="65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63" name="Google Shape;45663;p51"/>
            <p:cNvSpPr/>
            <p:nvPr/>
          </p:nvSpPr>
          <p:spPr>
            <a:xfrm>
              <a:off x="3339225" y="4371175"/>
              <a:ext cx="19025" cy="19875"/>
            </a:xfrm>
            <a:custGeom>
              <a:avLst/>
              <a:gdLst/>
              <a:ahLst/>
              <a:cxnLst/>
              <a:rect l="l" t="t" r="r" b="b"/>
              <a:pathLst>
                <a:path w="761" h="795" extrusionOk="0">
                  <a:moveTo>
                    <a:pt x="426" y="0"/>
                  </a:moveTo>
                  <a:cubicBezTo>
                    <a:pt x="92" y="0"/>
                    <a:pt x="92" y="244"/>
                    <a:pt x="31" y="456"/>
                  </a:cubicBezTo>
                  <a:cubicBezTo>
                    <a:pt x="1" y="669"/>
                    <a:pt x="122" y="791"/>
                    <a:pt x="335" y="791"/>
                  </a:cubicBezTo>
                  <a:cubicBezTo>
                    <a:pt x="351" y="793"/>
                    <a:pt x="367" y="794"/>
                    <a:pt x="382" y="794"/>
                  </a:cubicBezTo>
                  <a:cubicBezTo>
                    <a:pt x="578" y="794"/>
                    <a:pt x="761" y="623"/>
                    <a:pt x="761" y="426"/>
                  </a:cubicBezTo>
                  <a:cubicBezTo>
                    <a:pt x="761" y="21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64" name="Google Shape;45664;p51"/>
            <p:cNvSpPr/>
            <p:nvPr/>
          </p:nvSpPr>
          <p:spPr>
            <a:xfrm>
              <a:off x="2757925" y="4273850"/>
              <a:ext cx="19025" cy="19375"/>
            </a:xfrm>
            <a:custGeom>
              <a:avLst/>
              <a:gdLst/>
              <a:ahLst/>
              <a:cxnLst/>
              <a:rect l="l" t="t" r="r" b="b"/>
              <a:pathLst>
                <a:path w="761" h="775" extrusionOk="0">
                  <a:moveTo>
                    <a:pt x="415" y="0"/>
                  </a:moveTo>
                  <a:cubicBezTo>
                    <a:pt x="399" y="0"/>
                    <a:pt x="382" y="1"/>
                    <a:pt x="365" y="3"/>
                  </a:cubicBezTo>
                  <a:cubicBezTo>
                    <a:pt x="152" y="3"/>
                    <a:pt x="0" y="185"/>
                    <a:pt x="0" y="398"/>
                  </a:cubicBezTo>
                  <a:cubicBezTo>
                    <a:pt x="0" y="611"/>
                    <a:pt x="152" y="763"/>
                    <a:pt x="365" y="763"/>
                  </a:cubicBezTo>
                  <a:cubicBezTo>
                    <a:pt x="393" y="771"/>
                    <a:pt x="421" y="775"/>
                    <a:pt x="448" y="775"/>
                  </a:cubicBezTo>
                  <a:cubicBezTo>
                    <a:pt x="623" y="775"/>
                    <a:pt x="760" y="613"/>
                    <a:pt x="760" y="428"/>
                  </a:cubicBezTo>
                  <a:cubicBezTo>
                    <a:pt x="731" y="228"/>
                    <a:pt x="676" y="0"/>
                    <a:pt x="4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65" name="Google Shape;45665;p51"/>
            <p:cNvSpPr/>
            <p:nvPr/>
          </p:nvSpPr>
          <p:spPr>
            <a:xfrm>
              <a:off x="3803525" y="4610400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23" y="1"/>
                  </a:moveTo>
                  <a:cubicBezTo>
                    <a:pt x="394" y="1"/>
                    <a:pt x="364" y="2"/>
                    <a:pt x="335" y="6"/>
                  </a:cubicBezTo>
                  <a:cubicBezTo>
                    <a:pt x="92" y="36"/>
                    <a:pt x="1" y="158"/>
                    <a:pt x="31" y="401"/>
                  </a:cubicBezTo>
                  <a:cubicBezTo>
                    <a:pt x="61" y="644"/>
                    <a:pt x="244" y="705"/>
                    <a:pt x="487" y="766"/>
                  </a:cubicBezTo>
                  <a:cubicBezTo>
                    <a:pt x="639" y="675"/>
                    <a:pt x="821" y="553"/>
                    <a:pt x="821" y="340"/>
                  </a:cubicBezTo>
                  <a:cubicBezTo>
                    <a:pt x="821" y="100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66" name="Google Shape;45666;p51"/>
            <p:cNvSpPr/>
            <p:nvPr/>
          </p:nvSpPr>
          <p:spPr>
            <a:xfrm>
              <a:off x="3302000" y="4263625"/>
              <a:ext cx="21300" cy="20950"/>
            </a:xfrm>
            <a:custGeom>
              <a:avLst/>
              <a:gdLst/>
              <a:ahLst/>
              <a:cxnLst/>
              <a:rect l="l" t="t" r="r" b="b"/>
              <a:pathLst>
                <a:path w="852" h="838" extrusionOk="0">
                  <a:moveTo>
                    <a:pt x="402" y="1"/>
                  </a:moveTo>
                  <a:cubicBezTo>
                    <a:pt x="237" y="1"/>
                    <a:pt x="100" y="50"/>
                    <a:pt x="61" y="321"/>
                  </a:cubicBezTo>
                  <a:cubicBezTo>
                    <a:pt x="0" y="655"/>
                    <a:pt x="213" y="837"/>
                    <a:pt x="548" y="837"/>
                  </a:cubicBezTo>
                  <a:cubicBezTo>
                    <a:pt x="608" y="807"/>
                    <a:pt x="669" y="746"/>
                    <a:pt x="730" y="655"/>
                  </a:cubicBezTo>
                  <a:cubicBezTo>
                    <a:pt x="730" y="625"/>
                    <a:pt x="730" y="564"/>
                    <a:pt x="730" y="503"/>
                  </a:cubicBezTo>
                  <a:cubicBezTo>
                    <a:pt x="852" y="351"/>
                    <a:pt x="852" y="138"/>
                    <a:pt x="700" y="17"/>
                  </a:cubicBezTo>
                  <a:cubicBezTo>
                    <a:pt x="600" y="17"/>
                    <a:pt x="497" y="1"/>
                    <a:pt x="4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67" name="Google Shape;45667;p51"/>
            <p:cNvSpPr/>
            <p:nvPr/>
          </p:nvSpPr>
          <p:spPr>
            <a:xfrm>
              <a:off x="3538325" y="4490425"/>
              <a:ext cx="22825" cy="22125"/>
            </a:xfrm>
            <a:custGeom>
              <a:avLst/>
              <a:gdLst/>
              <a:ahLst/>
              <a:cxnLst/>
              <a:rect l="l" t="t" r="r" b="b"/>
              <a:pathLst>
                <a:path w="913" h="885" extrusionOk="0">
                  <a:moveTo>
                    <a:pt x="541" y="0"/>
                  </a:moveTo>
                  <a:cubicBezTo>
                    <a:pt x="524" y="0"/>
                    <a:pt x="506" y="1"/>
                    <a:pt x="487" y="3"/>
                  </a:cubicBezTo>
                  <a:cubicBezTo>
                    <a:pt x="244" y="3"/>
                    <a:pt x="31" y="185"/>
                    <a:pt x="31" y="398"/>
                  </a:cubicBezTo>
                  <a:cubicBezTo>
                    <a:pt x="1" y="580"/>
                    <a:pt x="31" y="762"/>
                    <a:pt x="183" y="884"/>
                  </a:cubicBezTo>
                  <a:lnTo>
                    <a:pt x="274" y="854"/>
                  </a:lnTo>
                  <a:cubicBezTo>
                    <a:pt x="517" y="823"/>
                    <a:pt x="760" y="702"/>
                    <a:pt x="912" y="489"/>
                  </a:cubicBezTo>
                  <a:cubicBezTo>
                    <a:pt x="884" y="231"/>
                    <a:pt x="828" y="0"/>
                    <a:pt x="5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68" name="Google Shape;45668;p51"/>
            <p:cNvSpPr/>
            <p:nvPr/>
          </p:nvSpPr>
          <p:spPr>
            <a:xfrm>
              <a:off x="3033000" y="4320250"/>
              <a:ext cx="27375" cy="27000"/>
            </a:xfrm>
            <a:custGeom>
              <a:avLst/>
              <a:gdLst/>
              <a:ahLst/>
              <a:cxnLst/>
              <a:rect l="l" t="t" r="r" b="b"/>
              <a:pathLst>
                <a:path w="1095" h="1080" extrusionOk="0">
                  <a:moveTo>
                    <a:pt x="821" y="1"/>
                  </a:moveTo>
                  <a:cubicBezTo>
                    <a:pt x="760" y="1"/>
                    <a:pt x="669" y="31"/>
                    <a:pt x="608" y="92"/>
                  </a:cubicBezTo>
                  <a:cubicBezTo>
                    <a:pt x="669" y="548"/>
                    <a:pt x="61" y="609"/>
                    <a:pt x="0" y="1004"/>
                  </a:cubicBezTo>
                  <a:cubicBezTo>
                    <a:pt x="106" y="1057"/>
                    <a:pt x="200" y="1080"/>
                    <a:pt x="285" y="1080"/>
                  </a:cubicBezTo>
                  <a:cubicBezTo>
                    <a:pt x="544" y="1080"/>
                    <a:pt x="722" y="868"/>
                    <a:pt x="882" y="639"/>
                  </a:cubicBezTo>
                  <a:lnTo>
                    <a:pt x="1064" y="487"/>
                  </a:lnTo>
                  <a:cubicBezTo>
                    <a:pt x="1034" y="305"/>
                    <a:pt x="1095" y="62"/>
                    <a:pt x="8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69" name="Google Shape;45669;p51"/>
            <p:cNvSpPr/>
            <p:nvPr/>
          </p:nvSpPr>
          <p:spPr>
            <a:xfrm>
              <a:off x="3564150" y="4487075"/>
              <a:ext cx="21325" cy="29275"/>
            </a:xfrm>
            <a:custGeom>
              <a:avLst/>
              <a:gdLst/>
              <a:ahLst/>
              <a:cxnLst/>
              <a:rect l="l" t="t" r="r" b="b"/>
              <a:pathLst>
                <a:path w="853" h="1171" extrusionOk="0">
                  <a:moveTo>
                    <a:pt x="527" y="1"/>
                  </a:moveTo>
                  <a:cubicBezTo>
                    <a:pt x="442" y="1"/>
                    <a:pt x="358" y="48"/>
                    <a:pt x="305" y="137"/>
                  </a:cubicBezTo>
                  <a:cubicBezTo>
                    <a:pt x="183" y="289"/>
                    <a:pt x="92" y="471"/>
                    <a:pt x="1" y="623"/>
                  </a:cubicBezTo>
                  <a:cubicBezTo>
                    <a:pt x="31" y="805"/>
                    <a:pt x="123" y="988"/>
                    <a:pt x="275" y="1140"/>
                  </a:cubicBezTo>
                  <a:lnTo>
                    <a:pt x="366" y="1170"/>
                  </a:lnTo>
                  <a:lnTo>
                    <a:pt x="791" y="441"/>
                  </a:lnTo>
                  <a:cubicBezTo>
                    <a:pt x="852" y="319"/>
                    <a:pt x="822" y="137"/>
                    <a:pt x="700" y="76"/>
                  </a:cubicBezTo>
                  <a:cubicBezTo>
                    <a:pt x="649" y="25"/>
                    <a:pt x="588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70" name="Google Shape;45670;p51"/>
            <p:cNvSpPr/>
            <p:nvPr/>
          </p:nvSpPr>
          <p:spPr>
            <a:xfrm>
              <a:off x="3182800" y="4349900"/>
              <a:ext cx="18150" cy="22975"/>
            </a:xfrm>
            <a:custGeom>
              <a:avLst/>
              <a:gdLst/>
              <a:ahLst/>
              <a:cxnLst/>
              <a:rect l="l" t="t" r="r" b="b"/>
              <a:pathLst>
                <a:path w="726" h="919" extrusionOk="0">
                  <a:moveTo>
                    <a:pt x="331" y="0"/>
                  </a:moveTo>
                  <a:cubicBezTo>
                    <a:pt x="179" y="61"/>
                    <a:pt x="88" y="183"/>
                    <a:pt x="57" y="335"/>
                  </a:cubicBezTo>
                  <a:cubicBezTo>
                    <a:pt x="1" y="561"/>
                    <a:pt x="207" y="919"/>
                    <a:pt x="358" y="919"/>
                  </a:cubicBezTo>
                  <a:cubicBezTo>
                    <a:pt x="370" y="919"/>
                    <a:pt x="381" y="917"/>
                    <a:pt x="391" y="912"/>
                  </a:cubicBezTo>
                  <a:cubicBezTo>
                    <a:pt x="574" y="821"/>
                    <a:pt x="695" y="639"/>
                    <a:pt x="695" y="456"/>
                  </a:cubicBezTo>
                  <a:cubicBezTo>
                    <a:pt x="726" y="244"/>
                    <a:pt x="604" y="61"/>
                    <a:pt x="3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71" name="Google Shape;45671;p51"/>
            <p:cNvSpPr/>
            <p:nvPr/>
          </p:nvSpPr>
          <p:spPr>
            <a:xfrm>
              <a:off x="3105950" y="39813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396" y="1"/>
                  </a:moveTo>
                  <a:cubicBezTo>
                    <a:pt x="183" y="1"/>
                    <a:pt x="0" y="61"/>
                    <a:pt x="0" y="335"/>
                  </a:cubicBezTo>
                  <a:cubicBezTo>
                    <a:pt x="0" y="578"/>
                    <a:pt x="152" y="669"/>
                    <a:pt x="396" y="669"/>
                  </a:cubicBezTo>
                  <a:cubicBezTo>
                    <a:pt x="414" y="672"/>
                    <a:pt x="432" y="673"/>
                    <a:pt x="450" y="673"/>
                  </a:cubicBezTo>
                  <a:cubicBezTo>
                    <a:pt x="638" y="673"/>
                    <a:pt x="793" y="529"/>
                    <a:pt x="821" y="335"/>
                  </a:cubicBezTo>
                  <a:cubicBezTo>
                    <a:pt x="791" y="92"/>
                    <a:pt x="608" y="31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72" name="Google Shape;45672;p51"/>
            <p:cNvSpPr/>
            <p:nvPr/>
          </p:nvSpPr>
          <p:spPr>
            <a:xfrm>
              <a:off x="4382575" y="44053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335" y="0"/>
                  </a:moveTo>
                  <a:cubicBezTo>
                    <a:pt x="122" y="0"/>
                    <a:pt x="0" y="61"/>
                    <a:pt x="31" y="274"/>
                  </a:cubicBezTo>
                  <a:cubicBezTo>
                    <a:pt x="61" y="578"/>
                    <a:pt x="304" y="669"/>
                    <a:pt x="547" y="730"/>
                  </a:cubicBezTo>
                  <a:cubicBezTo>
                    <a:pt x="563" y="733"/>
                    <a:pt x="578" y="734"/>
                    <a:pt x="592" y="734"/>
                  </a:cubicBezTo>
                  <a:cubicBezTo>
                    <a:pt x="717" y="734"/>
                    <a:pt x="790" y="620"/>
                    <a:pt x="790" y="456"/>
                  </a:cubicBezTo>
                  <a:cubicBezTo>
                    <a:pt x="730" y="213"/>
                    <a:pt x="638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73" name="Google Shape;45673;p51"/>
            <p:cNvSpPr/>
            <p:nvPr/>
          </p:nvSpPr>
          <p:spPr>
            <a:xfrm>
              <a:off x="3326325" y="4157725"/>
              <a:ext cx="24325" cy="19600"/>
            </a:xfrm>
            <a:custGeom>
              <a:avLst/>
              <a:gdLst/>
              <a:ahLst/>
              <a:cxnLst/>
              <a:rect l="l" t="t" r="r" b="b"/>
              <a:pathLst>
                <a:path w="973" h="784" extrusionOk="0">
                  <a:moveTo>
                    <a:pt x="760" y="0"/>
                  </a:moveTo>
                  <a:cubicBezTo>
                    <a:pt x="640" y="0"/>
                    <a:pt x="479" y="119"/>
                    <a:pt x="365" y="119"/>
                  </a:cubicBezTo>
                  <a:cubicBezTo>
                    <a:pt x="274" y="149"/>
                    <a:pt x="183" y="241"/>
                    <a:pt x="91" y="271"/>
                  </a:cubicBezTo>
                  <a:cubicBezTo>
                    <a:pt x="61" y="332"/>
                    <a:pt x="0" y="362"/>
                    <a:pt x="0" y="423"/>
                  </a:cubicBezTo>
                  <a:cubicBezTo>
                    <a:pt x="0" y="642"/>
                    <a:pt x="118" y="784"/>
                    <a:pt x="290" y="784"/>
                  </a:cubicBezTo>
                  <a:cubicBezTo>
                    <a:pt x="332" y="784"/>
                    <a:pt x="378" y="775"/>
                    <a:pt x="426" y="757"/>
                  </a:cubicBezTo>
                  <a:cubicBezTo>
                    <a:pt x="669" y="666"/>
                    <a:pt x="973" y="484"/>
                    <a:pt x="912" y="180"/>
                  </a:cubicBezTo>
                  <a:cubicBezTo>
                    <a:pt x="889" y="43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74" name="Google Shape;45674;p51"/>
            <p:cNvSpPr/>
            <p:nvPr/>
          </p:nvSpPr>
          <p:spPr>
            <a:xfrm>
              <a:off x="3188775" y="3947050"/>
              <a:ext cx="20550" cy="16850"/>
            </a:xfrm>
            <a:custGeom>
              <a:avLst/>
              <a:gdLst/>
              <a:ahLst/>
              <a:cxnLst/>
              <a:rect l="l" t="t" r="r" b="b"/>
              <a:pathLst>
                <a:path w="822" h="674" extrusionOk="0">
                  <a:moveTo>
                    <a:pt x="503" y="1"/>
                  </a:moveTo>
                  <a:cubicBezTo>
                    <a:pt x="488" y="1"/>
                    <a:pt x="472" y="2"/>
                    <a:pt x="456" y="5"/>
                  </a:cubicBezTo>
                  <a:cubicBezTo>
                    <a:pt x="213" y="5"/>
                    <a:pt x="1" y="96"/>
                    <a:pt x="31" y="370"/>
                  </a:cubicBezTo>
                  <a:cubicBezTo>
                    <a:pt x="61" y="613"/>
                    <a:pt x="244" y="673"/>
                    <a:pt x="548" y="673"/>
                  </a:cubicBezTo>
                  <a:cubicBezTo>
                    <a:pt x="700" y="673"/>
                    <a:pt x="821" y="521"/>
                    <a:pt x="791" y="278"/>
                  </a:cubicBezTo>
                  <a:cubicBezTo>
                    <a:pt x="791" y="140"/>
                    <a:pt x="664" y="1"/>
                    <a:pt x="5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75" name="Google Shape;45675;p51"/>
            <p:cNvSpPr/>
            <p:nvPr/>
          </p:nvSpPr>
          <p:spPr>
            <a:xfrm>
              <a:off x="4416000" y="4439500"/>
              <a:ext cx="20550" cy="19075"/>
            </a:xfrm>
            <a:custGeom>
              <a:avLst/>
              <a:gdLst/>
              <a:ahLst/>
              <a:cxnLst/>
              <a:rect l="l" t="t" r="r" b="b"/>
              <a:pathLst>
                <a:path w="822" h="763" extrusionOk="0">
                  <a:moveTo>
                    <a:pt x="437" y="1"/>
                  </a:moveTo>
                  <a:cubicBezTo>
                    <a:pt x="176" y="1"/>
                    <a:pt x="119" y="228"/>
                    <a:pt x="61" y="429"/>
                  </a:cubicBezTo>
                  <a:cubicBezTo>
                    <a:pt x="1" y="611"/>
                    <a:pt x="153" y="763"/>
                    <a:pt x="335" y="763"/>
                  </a:cubicBezTo>
                  <a:cubicBezTo>
                    <a:pt x="578" y="763"/>
                    <a:pt x="730" y="581"/>
                    <a:pt x="821" y="337"/>
                  </a:cubicBezTo>
                  <a:cubicBezTo>
                    <a:pt x="791" y="155"/>
                    <a:pt x="669" y="33"/>
                    <a:pt x="487" y="3"/>
                  </a:cubicBezTo>
                  <a:cubicBezTo>
                    <a:pt x="469" y="1"/>
                    <a:pt x="453" y="1"/>
                    <a:pt x="4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76" name="Google Shape;45676;p51"/>
            <p:cNvSpPr/>
            <p:nvPr/>
          </p:nvSpPr>
          <p:spPr>
            <a:xfrm>
              <a:off x="3088475" y="41575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306" y="1"/>
                  </a:moveTo>
                  <a:cubicBezTo>
                    <a:pt x="176" y="1"/>
                    <a:pt x="57" y="87"/>
                    <a:pt x="31" y="219"/>
                  </a:cubicBezTo>
                  <a:cubicBezTo>
                    <a:pt x="0" y="523"/>
                    <a:pt x="213" y="766"/>
                    <a:pt x="517" y="766"/>
                  </a:cubicBezTo>
                  <a:cubicBezTo>
                    <a:pt x="669" y="766"/>
                    <a:pt x="821" y="675"/>
                    <a:pt x="791" y="523"/>
                  </a:cubicBezTo>
                  <a:cubicBezTo>
                    <a:pt x="760" y="280"/>
                    <a:pt x="608" y="67"/>
                    <a:pt x="365" y="6"/>
                  </a:cubicBezTo>
                  <a:cubicBezTo>
                    <a:pt x="345" y="2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77" name="Google Shape;45677;p51"/>
            <p:cNvSpPr/>
            <p:nvPr/>
          </p:nvSpPr>
          <p:spPr>
            <a:xfrm>
              <a:off x="3049725" y="4216150"/>
              <a:ext cx="31175" cy="21375"/>
            </a:xfrm>
            <a:custGeom>
              <a:avLst/>
              <a:gdLst/>
              <a:ahLst/>
              <a:cxnLst/>
              <a:rect l="l" t="t" r="r" b="b"/>
              <a:pathLst>
                <a:path w="1247" h="855" extrusionOk="0">
                  <a:moveTo>
                    <a:pt x="395" y="1"/>
                  </a:moveTo>
                  <a:cubicBezTo>
                    <a:pt x="61" y="153"/>
                    <a:pt x="0" y="366"/>
                    <a:pt x="243" y="669"/>
                  </a:cubicBezTo>
                  <a:cubicBezTo>
                    <a:pt x="337" y="803"/>
                    <a:pt x="431" y="855"/>
                    <a:pt x="522" y="855"/>
                  </a:cubicBezTo>
                  <a:cubicBezTo>
                    <a:pt x="637" y="855"/>
                    <a:pt x="749" y="772"/>
                    <a:pt x="851" y="669"/>
                  </a:cubicBezTo>
                  <a:cubicBezTo>
                    <a:pt x="973" y="548"/>
                    <a:pt x="1125" y="457"/>
                    <a:pt x="1246" y="366"/>
                  </a:cubicBezTo>
                  <a:cubicBezTo>
                    <a:pt x="1003" y="153"/>
                    <a:pt x="730" y="3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78" name="Google Shape;45678;p51"/>
            <p:cNvSpPr/>
            <p:nvPr/>
          </p:nvSpPr>
          <p:spPr>
            <a:xfrm>
              <a:off x="3694100" y="44023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690" y="1"/>
                  </a:moveTo>
                  <a:cubicBezTo>
                    <a:pt x="582" y="1"/>
                    <a:pt x="474" y="100"/>
                    <a:pt x="365" y="121"/>
                  </a:cubicBezTo>
                  <a:cubicBezTo>
                    <a:pt x="153" y="121"/>
                    <a:pt x="1" y="273"/>
                    <a:pt x="1" y="456"/>
                  </a:cubicBezTo>
                  <a:cubicBezTo>
                    <a:pt x="31" y="516"/>
                    <a:pt x="61" y="577"/>
                    <a:pt x="122" y="638"/>
                  </a:cubicBezTo>
                  <a:cubicBezTo>
                    <a:pt x="168" y="699"/>
                    <a:pt x="236" y="729"/>
                    <a:pt x="305" y="729"/>
                  </a:cubicBezTo>
                  <a:cubicBezTo>
                    <a:pt x="373" y="729"/>
                    <a:pt x="441" y="699"/>
                    <a:pt x="487" y="638"/>
                  </a:cubicBezTo>
                  <a:cubicBezTo>
                    <a:pt x="639" y="516"/>
                    <a:pt x="882" y="395"/>
                    <a:pt x="882" y="121"/>
                  </a:cubicBezTo>
                  <a:cubicBezTo>
                    <a:pt x="852" y="91"/>
                    <a:pt x="852" y="91"/>
                    <a:pt x="821" y="61"/>
                  </a:cubicBezTo>
                  <a:cubicBezTo>
                    <a:pt x="778" y="17"/>
                    <a:pt x="734" y="1"/>
                    <a:pt x="6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79" name="Google Shape;45679;p51"/>
            <p:cNvSpPr/>
            <p:nvPr/>
          </p:nvSpPr>
          <p:spPr>
            <a:xfrm>
              <a:off x="3877250" y="4300400"/>
              <a:ext cx="25100" cy="13325"/>
            </a:xfrm>
            <a:custGeom>
              <a:avLst/>
              <a:gdLst/>
              <a:ahLst/>
              <a:cxnLst/>
              <a:rect l="l" t="t" r="r" b="b"/>
              <a:pathLst>
                <a:path w="1004" h="533" extrusionOk="0">
                  <a:moveTo>
                    <a:pt x="731" y="0"/>
                  </a:moveTo>
                  <a:cubicBezTo>
                    <a:pt x="674" y="0"/>
                    <a:pt x="611" y="14"/>
                    <a:pt x="547" y="35"/>
                  </a:cubicBezTo>
                  <a:cubicBezTo>
                    <a:pt x="456" y="65"/>
                    <a:pt x="365" y="65"/>
                    <a:pt x="304" y="65"/>
                  </a:cubicBezTo>
                  <a:cubicBezTo>
                    <a:pt x="152" y="96"/>
                    <a:pt x="0" y="157"/>
                    <a:pt x="0" y="309"/>
                  </a:cubicBezTo>
                  <a:cubicBezTo>
                    <a:pt x="0" y="480"/>
                    <a:pt x="72" y="532"/>
                    <a:pt x="178" y="532"/>
                  </a:cubicBezTo>
                  <a:cubicBezTo>
                    <a:pt x="241" y="532"/>
                    <a:pt x="316" y="514"/>
                    <a:pt x="395" y="491"/>
                  </a:cubicBezTo>
                  <a:cubicBezTo>
                    <a:pt x="456" y="521"/>
                    <a:pt x="547" y="521"/>
                    <a:pt x="608" y="521"/>
                  </a:cubicBezTo>
                  <a:cubicBezTo>
                    <a:pt x="851" y="521"/>
                    <a:pt x="1003" y="369"/>
                    <a:pt x="942" y="187"/>
                  </a:cubicBezTo>
                  <a:cubicBezTo>
                    <a:pt x="922" y="48"/>
                    <a:pt x="838" y="0"/>
                    <a:pt x="7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80" name="Google Shape;45680;p51"/>
            <p:cNvSpPr/>
            <p:nvPr/>
          </p:nvSpPr>
          <p:spPr>
            <a:xfrm>
              <a:off x="3316425" y="4200200"/>
              <a:ext cx="17525" cy="20550"/>
            </a:xfrm>
            <a:custGeom>
              <a:avLst/>
              <a:gdLst/>
              <a:ahLst/>
              <a:cxnLst/>
              <a:rect l="l" t="t" r="r" b="b"/>
              <a:pathLst>
                <a:path w="701" h="822" extrusionOk="0">
                  <a:moveTo>
                    <a:pt x="389" y="0"/>
                  </a:moveTo>
                  <a:cubicBezTo>
                    <a:pt x="302" y="0"/>
                    <a:pt x="214" y="41"/>
                    <a:pt x="153" y="122"/>
                  </a:cubicBezTo>
                  <a:cubicBezTo>
                    <a:pt x="1" y="244"/>
                    <a:pt x="92" y="456"/>
                    <a:pt x="153" y="578"/>
                  </a:cubicBezTo>
                  <a:cubicBezTo>
                    <a:pt x="214" y="669"/>
                    <a:pt x="275" y="730"/>
                    <a:pt x="366" y="821"/>
                  </a:cubicBezTo>
                  <a:lnTo>
                    <a:pt x="518" y="821"/>
                  </a:lnTo>
                  <a:cubicBezTo>
                    <a:pt x="639" y="730"/>
                    <a:pt x="700" y="608"/>
                    <a:pt x="700" y="456"/>
                  </a:cubicBezTo>
                  <a:cubicBezTo>
                    <a:pt x="700" y="304"/>
                    <a:pt x="700" y="122"/>
                    <a:pt x="518" y="31"/>
                  </a:cubicBezTo>
                  <a:cubicBezTo>
                    <a:pt x="477" y="11"/>
                    <a:pt x="433" y="0"/>
                    <a:pt x="3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81" name="Google Shape;45681;p51"/>
            <p:cNvSpPr/>
            <p:nvPr/>
          </p:nvSpPr>
          <p:spPr>
            <a:xfrm>
              <a:off x="3423575" y="4079775"/>
              <a:ext cx="19800" cy="16450"/>
            </a:xfrm>
            <a:custGeom>
              <a:avLst/>
              <a:gdLst/>
              <a:ahLst/>
              <a:cxnLst/>
              <a:rect l="l" t="t" r="r" b="b"/>
              <a:pathLst>
                <a:path w="792" h="658" extrusionOk="0">
                  <a:moveTo>
                    <a:pt x="239" y="0"/>
                  </a:moveTo>
                  <a:cubicBezTo>
                    <a:pt x="148" y="0"/>
                    <a:pt x="68" y="33"/>
                    <a:pt x="31" y="197"/>
                  </a:cubicBezTo>
                  <a:cubicBezTo>
                    <a:pt x="1" y="471"/>
                    <a:pt x="183" y="623"/>
                    <a:pt x="426" y="653"/>
                  </a:cubicBezTo>
                  <a:cubicBezTo>
                    <a:pt x="442" y="656"/>
                    <a:pt x="458" y="658"/>
                    <a:pt x="475" y="658"/>
                  </a:cubicBezTo>
                  <a:cubicBezTo>
                    <a:pt x="615" y="658"/>
                    <a:pt x="764" y="546"/>
                    <a:pt x="791" y="410"/>
                  </a:cubicBezTo>
                  <a:cubicBezTo>
                    <a:pt x="791" y="167"/>
                    <a:pt x="609" y="45"/>
                    <a:pt x="426" y="15"/>
                  </a:cubicBezTo>
                  <a:cubicBezTo>
                    <a:pt x="366" y="15"/>
                    <a:pt x="300" y="0"/>
                    <a:pt x="2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82" name="Google Shape;45682;p51"/>
            <p:cNvSpPr/>
            <p:nvPr/>
          </p:nvSpPr>
          <p:spPr>
            <a:xfrm>
              <a:off x="3071750" y="4080125"/>
              <a:ext cx="25100" cy="16000"/>
            </a:xfrm>
            <a:custGeom>
              <a:avLst/>
              <a:gdLst/>
              <a:ahLst/>
              <a:cxnLst/>
              <a:rect l="l" t="t" r="r" b="b"/>
              <a:pathLst>
                <a:path w="1004" h="640" extrusionOk="0">
                  <a:moveTo>
                    <a:pt x="1" y="1"/>
                  </a:moveTo>
                  <a:cubicBezTo>
                    <a:pt x="274" y="244"/>
                    <a:pt x="365" y="396"/>
                    <a:pt x="487" y="548"/>
                  </a:cubicBezTo>
                  <a:cubicBezTo>
                    <a:pt x="533" y="609"/>
                    <a:pt x="601" y="639"/>
                    <a:pt x="669" y="639"/>
                  </a:cubicBezTo>
                  <a:cubicBezTo>
                    <a:pt x="738" y="639"/>
                    <a:pt x="806" y="609"/>
                    <a:pt x="852" y="548"/>
                  </a:cubicBezTo>
                  <a:cubicBezTo>
                    <a:pt x="943" y="487"/>
                    <a:pt x="1004" y="366"/>
                    <a:pt x="1004" y="275"/>
                  </a:cubicBezTo>
                  <a:cubicBezTo>
                    <a:pt x="1004" y="123"/>
                    <a:pt x="882" y="1"/>
                    <a:pt x="7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83" name="Google Shape;45683;p51"/>
            <p:cNvSpPr/>
            <p:nvPr/>
          </p:nvSpPr>
          <p:spPr>
            <a:xfrm>
              <a:off x="3562650" y="4319625"/>
              <a:ext cx="15975" cy="28925"/>
            </a:xfrm>
            <a:custGeom>
              <a:avLst/>
              <a:gdLst/>
              <a:ahLst/>
              <a:cxnLst/>
              <a:rect l="l" t="t" r="r" b="b"/>
              <a:pathLst>
                <a:path w="639" h="1157" extrusionOk="0">
                  <a:moveTo>
                    <a:pt x="302" y="1"/>
                  </a:moveTo>
                  <a:cubicBezTo>
                    <a:pt x="242" y="1"/>
                    <a:pt x="188" y="28"/>
                    <a:pt x="152" y="87"/>
                  </a:cubicBezTo>
                  <a:cubicBezTo>
                    <a:pt x="0" y="391"/>
                    <a:pt x="0" y="755"/>
                    <a:pt x="152" y="1059"/>
                  </a:cubicBezTo>
                  <a:cubicBezTo>
                    <a:pt x="192" y="1125"/>
                    <a:pt x="254" y="1157"/>
                    <a:pt x="319" y="1157"/>
                  </a:cubicBezTo>
                  <a:cubicBezTo>
                    <a:pt x="405" y="1157"/>
                    <a:pt x="496" y="1102"/>
                    <a:pt x="547" y="999"/>
                  </a:cubicBezTo>
                  <a:cubicBezTo>
                    <a:pt x="639" y="847"/>
                    <a:pt x="517" y="695"/>
                    <a:pt x="456" y="543"/>
                  </a:cubicBezTo>
                  <a:cubicBezTo>
                    <a:pt x="395" y="391"/>
                    <a:pt x="487" y="300"/>
                    <a:pt x="578" y="178"/>
                  </a:cubicBezTo>
                  <a:cubicBezTo>
                    <a:pt x="504" y="67"/>
                    <a:pt x="395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84" name="Google Shape;45684;p51"/>
            <p:cNvSpPr/>
            <p:nvPr/>
          </p:nvSpPr>
          <p:spPr>
            <a:xfrm>
              <a:off x="3908400" y="4498825"/>
              <a:ext cx="19775" cy="16750"/>
            </a:xfrm>
            <a:custGeom>
              <a:avLst/>
              <a:gdLst/>
              <a:ahLst/>
              <a:cxnLst/>
              <a:rect l="l" t="t" r="r" b="b"/>
              <a:pathLst>
                <a:path w="791" h="670" extrusionOk="0">
                  <a:moveTo>
                    <a:pt x="456" y="1"/>
                  </a:moveTo>
                  <a:cubicBezTo>
                    <a:pt x="243" y="1"/>
                    <a:pt x="31" y="62"/>
                    <a:pt x="31" y="305"/>
                  </a:cubicBezTo>
                  <a:cubicBezTo>
                    <a:pt x="0" y="548"/>
                    <a:pt x="183" y="670"/>
                    <a:pt x="395" y="670"/>
                  </a:cubicBezTo>
                  <a:cubicBezTo>
                    <a:pt x="608" y="670"/>
                    <a:pt x="760" y="518"/>
                    <a:pt x="791" y="305"/>
                  </a:cubicBezTo>
                  <a:cubicBezTo>
                    <a:pt x="791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85" name="Google Shape;45685;p51"/>
            <p:cNvSpPr/>
            <p:nvPr/>
          </p:nvSpPr>
          <p:spPr>
            <a:xfrm>
              <a:off x="4065700" y="4606375"/>
              <a:ext cx="23575" cy="20475"/>
            </a:xfrm>
            <a:custGeom>
              <a:avLst/>
              <a:gdLst/>
              <a:ahLst/>
              <a:cxnLst/>
              <a:rect l="l" t="t" r="r" b="b"/>
              <a:pathLst>
                <a:path w="943" h="819" extrusionOk="0">
                  <a:moveTo>
                    <a:pt x="667" y="1"/>
                  </a:moveTo>
                  <a:cubicBezTo>
                    <a:pt x="594" y="1"/>
                    <a:pt x="520" y="25"/>
                    <a:pt x="456" y="76"/>
                  </a:cubicBezTo>
                  <a:cubicBezTo>
                    <a:pt x="304" y="228"/>
                    <a:pt x="183" y="380"/>
                    <a:pt x="61" y="593"/>
                  </a:cubicBezTo>
                  <a:cubicBezTo>
                    <a:pt x="0" y="653"/>
                    <a:pt x="61" y="775"/>
                    <a:pt x="122" y="805"/>
                  </a:cubicBezTo>
                  <a:cubicBezTo>
                    <a:pt x="183" y="805"/>
                    <a:pt x="257" y="819"/>
                    <a:pt x="309" y="819"/>
                  </a:cubicBezTo>
                  <a:cubicBezTo>
                    <a:pt x="335" y="819"/>
                    <a:pt x="355" y="816"/>
                    <a:pt x="365" y="805"/>
                  </a:cubicBezTo>
                  <a:cubicBezTo>
                    <a:pt x="578" y="593"/>
                    <a:pt x="760" y="349"/>
                    <a:pt x="942" y="137"/>
                  </a:cubicBezTo>
                  <a:cubicBezTo>
                    <a:pt x="872" y="48"/>
                    <a:pt x="770" y="1"/>
                    <a:pt x="6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86" name="Google Shape;45686;p51"/>
            <p:cNvSpPr/>
            <p:nvPr/>
          </p:nvSpPr>
          <p:spPr>
            <a:xfrm>
              <a:off x="3336200" y="4130300"/>
              <a:ext cx="26625" cy="22550"/>
            </a:xfrm>
            <a:custGeom>
              <a:avLst/>
              <a:gdLst/>
              <a:ahLst/>
              <a:cxnLst/>
              <a:rect l="l" t="t" r="r" b="b"/>
              <a:pathLst>
                <a:path w="1065" h="902" extrusionOk="0">
                  <a:moveTo>
                    <a:pt x="61" y="0"/>
                  </a:moveTo>
                  <a:cubicBezTo>
                    <a:pt x="0" y="30"/>
                    <a:pt x="0" y="122"/>
                    <a:pt x="31" y="182"/>
                  </a:cubicBezTo>
                  <a:lnTo>
                    <a:pt x="61" y="395"/>
                  </a:lnTo>
                  <a:cubicBezTo>
                    <a:pt x="357" y="530"/>
                    <a:pt x="557" y="902"/>
                    <a:pt x="915" y="902"/>
                  </a:cubicBezTo>
                  <a:cubicBezTo>
                    <a:pt x="962" y="902"/>
                    <a:pt x="1012" y="896"/>
                    <a:pt x="1064" y="882"/>
                  </a:cubicBezTo>
                  <a:cubicBezTo>
                    <a:pt x="1034" y="274"/>
                    <a:pt x="547" y="152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87" name="Google Shape;45687;p51"/>
            <p:cNvSpPr/>
            <p:nvPr/>
          </p:nvSpPr>
          <p:spPr>
            <a:xfrm>
              <a:off x="3795175" y="4456275"/>
              <a:ext cx="28125" cy="19250"/>
            </a:xfrm>
            <a:custGeom>
              <a:avLst/>
              <a:gdLst/>
              <a:ahLst/>
              <a:cxnLst/>
              <a:rect l="l" t="t" r="r" b="b"/>
              <a:pathLst>
                <a:path w="1125" h="770" extrusionOk="0">
                  <a:moveTo>
                    <a:pt x="365" y="1"/>
                  </a:moveTo>
                  <a:cubicBezTo>
                    <a:pt x="152" y="122"/>
                    <a:pt x="0" y="274"/>
                    <a:pt x="183" y="518"/>
                  </a:cubicBezTo>
                  <a:cubicBezTo>
                    <a:pt x="302" y="637"/>
                    <a:pt x="422" y="770"/>
                    <a:pt x="567" y="770"/>
                  </a:cubicBezTo>
                  <a:cubicBezTo>
                    <a:pt x="643" y="770"/>
                    <a:pt x="727" y="733"/>
                    <a:pt x="821" y="639"/>
                  </a:cubicBezTo>
                  <a:cubicBezTo>
                    <a:pt x="973" y="518"/>
                    <a:pt x="1125" y="366"/>
                    <a:pt x="882" y="153"/>
                  </a:cubicBezTo>
                  <a:cubicBezTo>
                    <a:pt x="821" y="122"/>
                    <a:pt x="760" y="62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88" name="Google Shape;45688;p51"/>
            <p:cNvSpPr/>
            <p:nvPr/>
          </p:nvSpPr>
          <p:spPr>
            <a:xfrm>
              <a:off x="3729825" y="4331650"/>
              <a:ext cx="26625" cy="24350"/>
            </a:xfrm>
            <a:custGeom>
              <a:avLst/>
              <a:gdLst/>
              <a:ahLst/>
              <a:cxnLst/>
              <a:rect l="l" t="t" r="r" b="b"/>
              <a:pathLst>
                <a:path w="1065" h="974" extrusionOk="0">
                  <a:moveTo>
                    <a:pt x="547" y="1"/>
                  </a:moveTo>
                  <a:cubicBezTo>
                    <a:pt x="517" y="366"/>
                    <a:pt x="335" y="730"/>
                    <a:pt x="0" y="974"/>
                  </a:cubicBezTo>
                  <a:cubicBezTo>
                    <a:pt x="1034" y="822"/>
                    <a:pt x="1064" y="79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89" name="Google Shape;45689;p51"/>
            <p:cNvSpPr/>
            <p:nvPr/>
          </p:nvSpPr>
          <p:spPr>
            <a:xfrm>
              <a:off x="4049050" y="4367275"/>
              <a:ext cx="15150" cy="24450"/>
            </a:xfrm>
            <a:custGeom>
              <a:avLst/>
              <a:gdLst/>
              <a:ahLst/>
              <a:cxnLst/>
              <a:rect l="l" t="t" r="r" b="b"/>
              <a:pathLst>
                <a:path w="606" h="978" extrusionOk="0">
                  <a:moveTo>
                    <a:pt x="315" y="1"/>
                  </a:moveTo>
                  <a:cubicBezTo>
                    <a:pt x="150" y="1"/>
                    <a:pt x="0" y="142"/>
                    <a:pt x="28" y="308"/>
                  </a:cubicBezTo>
                  <a:cubicBezTo>
                    <a:pt x="28" y="552"/>
                    <a:pt x="119" y="795"/>
                    <a:pt x="301" y="977"/>
                  </a:cubicBezTo>
                  <a:cubicBezTo>
                    <a:pt x="453" y="795"/>
                    <a:pt x="575" y="552"/>
                    <a:pt x="605" y="308"/>
                  </a:cubicBezTo>
                  <a:cubicBezTo>
                    <a:pt x="605" y="156"/>
                    <a:pt x="514" y="35"/>
                    <a:pt x="362" y="5"/>
                  </a:cubicBezTo>
                  <a:cubicBezTo>
                    <a:pt x="346" y="2"/>
                    <a:pt x="331" y="1"/>
                    <a:pt x="3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90" name="Google Shape;45690;p51"/>
            <p:cNvSpPr/>
            <p:nvPr/>
          </p:nvSpPr>
          <p:spPr>
            <a:xfrm>
              <a:off x="3752625" y="4712750"/>
              <a:ext cx="22050" cy="19500"/>
            </a:xfrm>
            <a:custGeom>
              <a:avLst/>
              <a:gdLst/>
              <a:ahLst/>
              <a:cxnLst/>
              <a:rect l="l" t="t" r="r" b="b"/>
              <a:pathLst>
                <a:path w="882" h="780" extrusionOk="0">
                  <a:moveTo>
                    <a:pt x="392" y="1"/>
                  </a:moveTo>
                  <a:cubicBezTo>
                    <a:pt x="215" y="1"/>
                    <a:pt x="130" y="149"/>
                    <a:pt x="0" y="502"/>
                  </a:cubicBezTo>
                  <a:cubicBezTo>
                    <a:pt x="0" y="563"/>
                    <a:pt x="31" y="623"/>
                    <a:pt x="31" y="715"/>
                  </a:cubicBezTo>
                  <a:cubicBezTo>
                    <a:pt x="129" y="757"/>
                    <a:pt x="235" y="780"/>
                    <a:pt x="340" y="780"/>
                  </a:cubicBezTo>
                  <a:cubicBezTo>
                    <a:pt x="462" y="780"/>
                    <a:pt x="585" y="749"/>
                    <a:pt x="699" y="684"/>
                  </a:cubicBezTo>
                  <a:cubicBezTo>
                    <a:pt x="699" y="502"/>
                    <a:pt x="760" y="319"/>
                    <a:pt x="882" y="167"/>
                  </a:cubicBezTo>
                  <a:cubicBezTo>
                    <a:pt x="657" y="61"/>
                    <a:pt x="506" y="1"/>
                    <a:pt x="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91" name="Google Shape;45691;p51"/>
            <p:cNvSpPr/>
            <p:nvPr/>
          </p:nvSpPr>
          <p:spPr>
            <a:xfrm>
              <a:off x="3405350" y="4148525"/>
              <a:ext cx="31925" cy="19025"/>
            </a:xfrm>
            <a:custGeom>
              <a:avLst/>
              <a:gdLst/>
              <a:ahLst/>
              <a:cxnLst/>
              <a:rect l="l" t="t" r="r" b="b"/>
              <a:pathLst>
                <a:path w="1277" h="761" extrusionOk="0">
                  <a:moveTo>
                    <a:pt x="912" y="1"/>
                  </a:moveTo>
                  <a:cubicBezTo>
                    <a:pt x="429" y="1"/>
                    <a:pt x="336" y="480"/>
                    <a:pt x="37" y="695"/>
                  </a:cubicBezTo>
                  <a:lnTo>
                    <a:pt x="37" y="695"/>
                  </a:lnTo>
                  <a:cubicBezTo>
                    <a:pt x="24" y="687"/>
                    <a:pt x="12" y="679"/>
                    <a:pt x="0" y="669"/>
                  </a:cubicBezTo>
                  <a:lnTo>
                    <a:pt x="0" y="669"/>
                  </a:lnTo>
                  <a:lnTo>
                    <a:pt x="31" y="700"/>
                  </a:lnTo>
                  <a:cubicBezTo>
                    <a:pt x="33" y="698"/>
                    <a:pt x="35" y="697"/>
                    <a:pt x="37" y="695"/>
                  </a:cubicBezTo>
                  <a:lnTo>
                    <a:pt x="37" y="695"/>
                  </a:lnTo>
                  <a:cubicBezTo>
                    <a:pt x="105" y="739"/>
                    <a:pt x="182" y="760"/>
                    <a:pt x="259" y="760"/>
                  </a:cubicBezTo>
                  <a:cubicBezTo>
                    <a:pt x="350" y="760"/>
                    <a:pt x="441" y="730"/>
                    <a:pt x="517" y="669"/>
                  </a:cubicBezTo>
                  <a:cubicBezTo>
                    <a:pt x="578" y="609"/>
                    <a:pt x="646" y="601"/>
                    <a:pt x="715" y="601"/>
                  </a:cubicBezTo>
                  <a:cubicBezTo>
                    <a:pt x="737" y="601"/>
                    <a:pt x="760" y="602"/>
                    <a:pt x="783" y="602"/>
                  </a:cubicBezTo>
                  <a:cubicBezTo>
                    <a:pt x="828" y="602"/>
                    <a:pt x="872" y="598"/>
                    <a:pt x="912" y="578"/>
                  </a:cubicBezTo>
                  <a:cubicBezTo>
                    <a:pt x="1186" y="365"/>
                    <a:pt x="1277" y="183"/>
                    <a:pt x="9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92" name="Google Shape;45692;p51"/>
            <p:cNvSpPr/>
            <p:nvPr/>
          </p:nvSpPr>
          <p:spPr>
            <a:xfrm>
              <a:off x="3412175" y="4436150"/>
              <a:ext cx="23600" cy="20150"/>
            </a:xfrm>
            <a:custGeom>
              <a:avLst/>
              <a:gdLst/>
              <a:ahLst/>
              <a:cxnLst/>
              <a:rect l="l" t="t" r="r" b="b"/>
              <a:pathLst>
                <a:path w="944" h="806" extrusionOk="0">
                  <a:moveTo>
                    <a:pt x="306" y="1"/>
                  </a:moveTo>
                  <a:cubicBezTo>
                    <a:pt x="269" y="1"/>
                    <a:pt x="228" y="14"/>
                    <a:pt x="183" y="46"/>
                  </a:cubicBezTo>
                  <a:cubicBezTo>
                    <a:pt x="1" y="228"/>
                    <a:pt x="62" y="471"/>
                    <a:pt x="274" y="623"/>
                  </a:cubicBezTo>
                  <a:cubicBezTo>
                    <a:pt x="335" y="684"/>
                    <a:pt x="396" y="745"/>
                    <a:pt x="457" y="806"/>
                  </a:cubicBezTo>
                  <a:cubicBezTo>
                    <a:pt x="670" y="806"/>
                    <a:pt x="882" y="684"/>
                    <a:pt x="943" y="441"/>
                  </a:cubicBezTo>
                  <a:lnTo>
                    <a:pt x="670" y="259"/>
                  </a:lnTo>
                  <a:cubicBezTo>
                    <a:pt x="550" y="187"/>
                    <a:pt x="448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93" name="Google Shape;45693;p51"/>
            <p:cNvSpPr/>
            <p:nvPr/>
          </p:nvSpPr>
          <p:spPr>
            <a:xfrm>
              <a:off x="4109775" y="4627250"/>
              <a:ext cx="28125" cy="15725"/>
            </a:xfrm>
            <a:custGeom>
              <a:avLst/>
              <a:gdLst/>
              <a:ahLst/>
              <a:cxnLst/>
              <a:rect l="l" t="t" r="r" b="b"/>
              <a:pathLst>
                <a:path w="1125" h="629" extrusionOk="0">
                  <a:moveTo>
                    <a:pt x="790" y="1"/>
                  </a:moveTo>
                  <a:cubicBezTo>
                    <a:pt x="711" y="91"/>
                    <a:pt x="611" y="106"/>
                    <a:pt x="505" y="106"/>
                  </a:cubicBezTo>
                  <a:cubicBezTo>
                    <a:pt x="454" y="106"/>
                    <a:pt x="403" y="103"/>
                    <a:pt x="352" y="103"/>
                  </a:cubicBezTo>
                  <a:cubicBezTo>
                    <a:pt x="222" y="103"/>
                    <a:pt x="96" y="124"/>
                    <a:pt x="0" y="274"/>
                  </a:cubicBezTo>
                  <a:cubicBezTo>
                    <a:pt x="148" y="422"/>
                    <a:pt x="252" y="629"/>
                    <a:pt x="444" y="629"/>
                  </a:cubicBezTo>
                  <a:cubicBezTo>
                    <a:pt x="529" y="629"/>
                    <a:pt x="630" y="589"/>
                    <a:pt x="760" y="487"/>
                  </a:cubicBezTo>
                  <a:cubicBezTo>
                    <a:pt x="851" y="396"/>
                    <a:pt x="1003" y="335"/>
                    <a:pt x="1125" y="335"/>
                  </a:cubicBezTo>
                  <a:cubicBezTo>
                    <a:pt x="1064" y="183"/>
                    <a:pt x="942" y="62"/>
                    <a:pt x="7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94" name="Google Shape;45694;p51"/>
            <p:cNvSpPr/>
            <p:nvPr/>
          </p:nvSpPr>
          <p:spPr>
            <a:xfrm>
              <a:off x="2948650" y="4122350"/>
              <a:ext cx="19775" cy="16725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391" y="1"/>
                  </a:moveTo>
                  <a:cubicBezTo>
                    <a:pt x="214" y="1"/>
                    <a:pt x="57" y="137"/>
                    <a:pt x="31" y="318"/>
                  </a:cubicBezTo>
                  <a:cubicBezTo>
                    <a:pt x="0" y="500"/>
                    <a:pt x="152" y="622"/>
                    <a:pt x="335" y="652"/>
                  </a:cubicBezTo>
                  <a:cubicBezTo>
                    <a:pt x="372" y="663"/>
                    <a:pt x="408" y="668"/>
                    <a:pt x="443" y="668"/>
                  </a:cubicBezTo>
                  <a:cubicBezTo>
                    <a:pt x="607" y="668"/>
                    <a:pt x="741" y="555"/>
                    <a:pt x="791" y="379"/>
                  </a:cubicBezTo>
                  <a:cubicBezTo>
                    <a:pt x="791" y="197"/>
                    <a:pt x="639" y="45"/>
                    <a:pt x="487" y="14"/>
                  </a:cubicBezTo>
                  <a:cubicBezTo>
                    <a:pt x="455" y="5"/>
                    <a:pt x="423" y="1"/>
                    <a:pt x="3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95" name="Google Shape;45695;p51"/>
            <p:cNvSpPr/>
            <p:nvPr/>
          </p:nvSpPr>
          <p:spPr>
            <a:xfrm>
              <a:off x="3080875" y="4233625"/>
              <a:ext cx="17500" cy="22450"/>
            </a:xfrm>
            <a:custGeom>
              <a:avLst/>
              <a:gdLst/>
              <a:ahLst/>
              <a:cxnLst/>
              <a:rect l="l" t="t" r="r" b="b"/>
              <a:pathLst>
                <a:path w="700" h="898" extrusionOk="0">
                  <a:moveTo>
                    <a:pt x="365" y="1"/>
                  </a:moveTo>
                  <a:cubicBezTo>
                    <a:pt x="122" y="1"/>
                    <a:pt x="0" y="122"/>
                    <a:pt x="0" y="366"/>
                  </a:cubicBezTo>
                  <a:cubicBezTo>
                    <a:pt x="0" y="609"/>
                    <a:pt x="213" y="670"/>
                    <a:pt x="335" y="852"/>
                  </a:cubicBezTo>
                  <a:cubicBezTo>
                    <a:pt x="350" y="882"/>
                    <a:pt x="380" y="898"/>
                    <a:pt x="414" y="898"/>
                  </a:cubicBezTo>
                  <a:cubicBezTo>
                    <a:pt x="449" y="898"/>
                    <a:pt x="487" y="882"/>
                    <a:pt x="517" y="852"/>
                  </a:cubicBezTo>
                  <a:cubicBezTo>
                    <a:pt x="578" y="670"/>
                    <a:pt x="608" y="518"/>
                    <a:pt x="639" y="366"/>
                  </a:cubicBezTo>
                  <a:cubicBezTo>
                    <a:pt x="699" y="183"/>
                    <a:pt x="547" y="1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96" name="Google Shape;45696;p51"/>
            <p:cNvSpPr/>
            <p:nvPr/>
          </p:nvSpPr>
          <p:spPr>
            <a:xfrm>
              <a:off x="3590000" y="4501325"/>
              <a:ext cx="17500" cy="18125"/>
            </a:xfrm>
            <a:custGeom>
              <a:avLst/>
              <a:gdLst/>
              <a:ahLst/>
              <a:cxnLst/>
              <a:rect l="l" t="t" r="r" b="b"/>
              <a:pathLst>
                <a:path w="700" h="725" extrusionOk="0">
                  <a:moveTo>
                    <a:pt x="418" y="0"/>
                  </a:moveTo>
                  <a:cubicBezTo>
                    <a:pt x="254" y="0"/>
                    <a:pt x="97" y="81"/>
                    <a:pt x="0" y="235"/>
                  </a:cubicBezTo>
                  <a:cubicBezTo>
                    <a:pt x="31" y="418"/>
                    <a:pt x="0" y="722"/>
                    <a:pt x="274" y="722"/>
                  </a:cubicBezTo>
                  <a:cubicBezTo>
                    <a:pt x="292" y="724"/>
                    <a:pt x="309" y="725"/>
                    <a:pt x="326" y="725"/>
                  </a:cubicBezTo>
                  <a:cubicBezTo>
                    <a:pt x="539" y="725"/>
                    <a:pt x="671" y="552"/>
                    <a:pt x="700" y="326"/>
                  </a:cubicBezTo>
                  <a:cubicBezTo>
                    <a:pt x="700" y="235"/>
                    <a:pt x="700" y="144"/>
                    <a:pt x="700" y="83"/>
                  </a:cubicBezTo>
                  <a:cubicBezTo>
                    <a:pt x="610" y="28"/>
                    <a:pt x="513" y="0"/>
                    <a:pt x="4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97" name="Google Shape;45697;p51"/>
            <p:cNvSpPr/>
            <p:nvPr/>
          </p:nvSpPr>
          <p:spPr>
            <a:xfrm>
              <a:off x="2994250" y="4393850"/>
              <a:ext cx="18250" cy="18475"/>
            </a:xfrm>
            <a:custGeom>
              <a:avLst/>
              <a:gdLst/>
              <a:ahLst/>
              <a:cxnLst/>
              <a:rect l="l" t="t" r="r" b="b"/>
              <a:pathLst>
                <a:path w="730" h="739" extrusionOk="0">
                  <a:moveTo>
                    <a:pt x="381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122" y="36"/>
                    <a:pt x="0" y="249"/>
                    <a:pt x="31" y="431"/>
                  </a:cubicBezTo>
                  <a:cubicBezTo>
                    <a:pt x="58" y="598"/>
                    <a:pt x="162" y="739"/>
                    <a:pt x="342" y="739"/>
                  </a:cubicBezTo>
                  <a:cubicBezTo>
                    <a:pt x="359" y="739"/>
                    <a:pt x="377" y="737"/>
                    <a:pt x="395" y="735"/>
                  </a:cubicBezTo>
                  <a:cubicBezTo>
                    <a:pt x="608" y="704"/>
                    <a:pt x="730" y="492"/>
                    <a:pt x="669" y="279"/>
                  </a:cubicBezTo>
                  <a:cubicBezTo>
                    <a:pt x="642" y="115"/>
                    <a:pt x="517" y="1"/>
                    <a:pt x="3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98" name="Google Shape;45698;p51"/>
            <p:cNvSpPr/>
            <p:nvPr/>
          </p:nvSpPr>
          <p:spPr>
            <a:xfrm>
              <a:off x="3214600" y="441677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943" y="0"/>
                  </a:moveTo>
                  <a:cubicBezTo>
                    <a:pt x="761" y="243"/>
                    <a:pt x="518" y="456"/>
                    <a:pt x="244" y="547"/>
                  </a:cubicBezTo>
                  <a:cubicBezTo>
                    <a:pt x="123" y="608"/>
                    <a:pt x="1" y="730"/>
                    <a:pt x="92" y="882"/>
                  </a:cubicBezTo>
                  <a:cubicBezTo>
                    <a:pt x="124" y="962"/>
                    <a:pt x="190" y="1000"/>
                    <a:pt x="259" y="1000"/>
                  </a:cubicBezTo>
                  <a:cubicBezTo>
                    <a:pt x="320" y="1000"/>
                    <a:pt x="383" y="969"/>
                    <a:pt x="427" y="912"/>
                  </a:cubicBezTo>
                  <a:cubicBezTo>
                    <a:pt x="609" y="699"/>
                    <a:pt x="943" y="730"/>
                    <a:pt x="1156" y="517"/>
                  </a:cubicBezTo>
                  <a:cubicBezTo>
                    <a:pt x="1095" y="365"/>
                    <a:pt x="1034" y="183"/>
                    <a:pt x="9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99" name="Google Shape;45699;p51"/>
            <p:cNvSpPr/>
            <p:nvPr/>
          </p:nvSpPr>
          <p:spPr>
            <a:xfrm>
              <a:off x="3163200" y="4072350"/>
              <a:ext cx="14200" cy="24050"/>
            </a:xfrm>
            <a:custGeom>
              <a:avLst/>
              <a:gdLst/>
              <a:ahLst/>
              <a:cxnLst/>
              <a:rect l="l" t="t" r="r" b="b"/>
              <a:pathLst>
                <a:path w="568" h="962" extrusionOk="0">
                  <a:moveTo>
                    <a:pt x="271" y="0"/>
                  </a:moveTo>
                  <a:cubicBezTo>
                    <a:pt x="183" y="0"/>
                    <a:pt x="76" y="55"/>
                    <a:pt x="51" y="130"/>
                  </a:cubicBezTo>
                  <a:cubicBezTo>
                    <a:pt x="51" y="309"/>
                    <a:pt x="51" y="460"/>
                    <a:pt x="51" y="638"/>
                  </a:cubicBezTo>
                  <a:lnTo>
                    <a:pt x="51" y="638"/>
                  </a:lnTo>
                  <a:cubicBezTo>
                    <a:pt x="36" y="664"/>
                    <a:pt x="0" y="770"/>
                    <a:pt x="112" y="859"/>
                  </a:cubicBezTo>
                  <a:cubicBezTo>
                    <a:pt x="176" y="923"/>
                    <a:pt x="257" y="962"/>
                    <a:pt x="337" y="962"/>
                  </a:cubicBezTo>
                  <a:cubicBezTo>
                    <a:pt x="409" y="962"/>
                    <a:pt x="480" y="931"/>
                    <a:pt x="537" y="859"/>
                  </a:cubicBezTo>
                  <a:cubicBezTo>
                    <a:pt x="568" y="555"/>
                    <a:pt x="476" y="282"/>
                    <a:pt x="324" y="8"/>
                  </a:cubicBezTo>
                  <a:cubicBezTo>
                    <a:pt x="308" y="3"/>
                    <a:pt x="290" y="0"/>
                    <a:pt x="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00" name="Google Shape;45700;p51"/>
            <p:cNvSpPr/>
            <p:nvPr/>
          </p:nvSpPr>
          <p:spPr>
            <a:xfrm>
              <a:off x="3670550" y="4577000"/>
              <a:ext cx="19025" cy="17725"/>
            </a:xfrm>
            <a:custGeom>
              <a:avLst/>
              <a:gdLst/>
              <a:ahLst/>
              <a:cxnLst/>
              <a:rect l="l" t="t" r="r" b="b"/>
              <a:pathLst>
                <a:path w="761" h="709" extrusionOk="0">
                  <a:moveTo>
                    <a:pt x="401" y="0"/>
                  </a:moveTo>
                  <a:cubicBezTo>
                    <a:pt x="244" y="0"/>
                    <a:pt x="119" y="115"/>
                    <a:pt x="92" y="278"/>
                  </a:cubicBezTo>
                  <a:cubicBezTo>
                    <a:pt x="0" y="521"/>
                    <a:pt x="183" y="643"/>
                    <a:pt x="396" y="704"/>
                  </a:cubicBezTo>
                  <a:cubicBezTo>
                    <a:pt x="417" y="707"/>
                    <a:pt x="438" y="708"/>
                    <a:pt x="457" y="708"/>
                  </a:cubicBezTo>
                  <a:cubicBezTo>
                    <a:pt x="626" y="708"/>
                    <a:pt x="703" y="591"/>
                    <a:pt x="730" y="400"/>
                  </a:cubicBezTo>
                  <a:cubicBezTo>
                    <a:pt x="760" y="217"/>
                    <a:pt x="730" y="5"/>
                    <a:pt x="456" y="5"/>
                  </a:cubicBezTo>
                  <a:cubicBezTo>
                    <a:pt x="438" y="2"/>
                    <a:pt x="419" y="0"/>
                    <a:pt x="4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01" name="Google Shape;45701;p51"/>
            <p:cNvSpPr/>
            <p:nvPr/>
          </p:nvSpPr>
          <p:spPr>
            <a:xfrm>
              <a:off x="4507200" y="4477550"/>
              <a:ext cx="19000" cy="16750"/>
            </a:xfrm>
            <a:custGeom>
              <a:avLst/>
              <a:gdLst/>
              <a:ahLst/>
              <a:cxnLst/>
              <a:rect l="l" t="t" r="r" b="b"/>
              <a:pathLst>
                <a:path w="760" h="670" extrusionOk="0">
                  <a:moveTo>
                    <a:pt x="395" y="1"/>
                  </a:moveTo>
                  <a:cubicBezTo>
                    <a:pt x="182" y="1"/>
                    <a:pt x="0" y="153"/>
                    <a:pt x="30" y="366"/>
                  </a:cubicBezTo>
                  <a:cubicBezTo>
                    <a:pt x="30" y="548"/>
                    <a:pt x="182" y="639"/>
                    <a:pt x="365" y="670"/>
                  </a:cubicBezTo>
                  <a:cubicBezTo>
                    <a:pt x="608" y="670"/>
                    <a:pt x="760" y="548"/>
                    <a:pt x="760" y="305"/>
                  </a:cubicBezTo>
                  <a:cubicBezTo>
                    <a:pt x="730" y="122"/>
                    <a:pt x="578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02" name="Google Shape;45702;p51"/>
            <p:cNvSpPr/>
            <p:nvPr/>
          </p:nvSpPr>
          <p:spPr>
            <a:xfrm>
              <a:off x="3143950" y="4156800"/>
              <a:ext cx="17500" cy="16825"/>
            </a:xfrm>
            <a:custGeom>
              <a:avLst/>
              <a:gdLst/>
              <a:ahLst/>
              <a:cxnLst/>
              <a:rect l="l" t="t" r="r" b="b"/>
              <a:pathLst>
                <a:path w="700" h="673" extrusionOk="0">
                  <a:moveTo>
                    <a:pt x="411" y="0"/>
                  </a:moveTo>
                  <a:cubicBezTo>
                    <a:pt x="396" y="0"/>
                    <a:pt x="381" y="1"/>
                    <a:pt x="365" y="4"/>
                  </a:cubicBezTo>
                  <a:cubicBezTo>
                    <a:pt x="91" y="4"/>
                    <a:pt x="0" y="186"/>
                    <a:pt x="31" y="399"/>
                  </a:cubicBezTo>
                  <a:cubicBezTo>
                    <a:pt x="61" y="581"/>
                    <a:pt x="213" y="673"/>
                    <a:pt x="426" y="673"/>
                  </a:cubicBezTo>
                  <a:cubicBezTo>
                    <a:pt x="578" y="642"/>
                    <a:pt x="699" y="490"/>
                    <a:pt x="669" y="308"/>
                  </a:cubicBezTo>
                  <a:cubicBezTo>
                    <a:pt x="697" y="141"/>
                    <a:pt x="572" y="0"/>
                    <a:pt x="4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03" name="Google Shape;45703;p51"/>
            <p:cNvSpPr/>
            <p:nvPr/>
          </p:nvSpPr>
          <p:spPr>
            <a:xfrm>
              <a:off x="3642475" y="4516325"/>
              <a:ext cx="15600" cy="21125"/>
            </a:xfrm>
            <a:custGeom>
              <a:avLst/>
              <a:gdLst/>
              <a:ahLst/>
              <a:cxnLst/>
              <a:rect l="l" t="t" r="r" b="b"/>
              <a:pathLst>
                <a:path w="624" h="845" extrusionOk="0">
                  <a:moveTo>
                    <a:pt x="242" y="0"/>
                  </a:moveTo>
                  <a:cubicBezTo>
                    <a:pt x="151" y="213"/>
                    <a:pt x="60" y="395"/>
                    <a:pt x="29" y="608"/>
                  </a:cubicBezTo>
                  <a:cubicBezTo>
                    <a:pt x="0" y="768"/>
                    <a:pt x="144" y="844"/>
                    <a:pt x="293" y="844"/>
                  </a:cubicBezTo>
                  <a:cubicBezTo>
                    <a:pt x="456" y="844"/>
                    <a:pt x="624" y="752"/>
                    <a:pt x="576" y="578"/>
                  </a:cubicBezTo>
                  <a:cubicBezTo>
                    <a:pt x="546" y="365"/>
                    <a:pt x="424" y="152"/>
                    <a:pt x="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04" name="Google Shape;45704;p51"/>
            <p:cNvSpPr/>
            <p:nvPr/>
          </p:nvSpPr>
          <p:spPr>
            <a:xfrm>
              <a:off x="3447150" y="4148325"/>
              <a:ext cx="18250" cy="17700"/>
            </a:xfrm>
            <a:custGeom>
              <a:avLst/>
              <a:gdLst/>
              <a:ahLst/>
              <a:cxnLst/>
              <a:rect l="l" t="t" r="r" b="b"/>
              <a:pathLst>
                <a:path w="730" h="708" extrusionOk="0">
                  <a:moveTo>
                    <a:pt x="399" y="1"/>
                  </a:moveTo>
                  <a:cubicBezTo>
                    <a:pt x="377" y="1"/>
                    <a:pt x="355" y="3"/>
                    <a:pt x="334" y="9"/>
                  </a:cubicBezTo>
                  <a:cubicBezTo>
                    <a:pt x="152" y="9"/>
                    <a:pt x="0" y="69"/>
                    <a:pt x="0" y="282"/>
                  </a:cubicBezTo>
                  <a:cubicBezTo>
                    <a:pt x="0" y="434"/>
                    <a:pt x="30" y="556"/>
                    <a:pt x="61" y="708"/>
                  </a:cubicBezTo>
                  <a:lnTo>
                    <a:pt x="61" y="677"/>
                  </a:lnTo>
                  <a:cubicBezTo>
                    <a:pt x="99" y="685"/>
                    <a:pt x="139" y="689"/>
                    <a:pt x="179" y="689"/>
                  </a:cubicBezTo>
                  <a:cubicBezTo>
                    <a:pt x="300" y="689"/>
                    <a:pt x="426" y="654"/>
                    <a:pt x="517" y="586"/>
                  </a:cubicBezTo>
                  <a:cubicBezTo>
                    <a:pt x="669" y="495"/>
                    <a:pt x="730" y="313"/>
                    <a:pt x="669" y="161"/>
                  </a:cubicBezTo>
                  <a:cubicBezTo>
                    <a:pt x="618" y="60"/>
                    <a:pt x="505" y="1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05" name="Google Shape;45705;p51"/>
            <p:cNvSpPr/>
            <p:nvPr/>
          </p:nvSpPr>
          <p:spPr>
            <a:xfrm>
              <a:off x="4390925" y="4622700"/>
              <a:ext cx="21300" cy="20750"/>
            </a:xfrm>
            <a:custGeom>
              <a:avLst/>
              <a:gdLst/>
              <a:ahLst/>
              <a:cxnLst/>
              <a:rect l="l" t="t" r="r" b="b"/>
              <a:pathLst>
                <a:path w="852" h="830" extrusionOk="0">
                  <a:moveTo>
                    <a:pt x="335" y="0"/>
                  </a:moveTo>
                  <a:cubicBezTo>
                    <a:pt x="274" y="92"/>
                    <a:pt x="213" y="183"/>
                    <a:pt x="153" y="274"/>
                  </a:cubicBezTo>
                  <a:cubicBezTo>
                    <a:pt x="1" y="487"/>
                    <a:pt x="1" y="669"/>
                    <a:pt x="213" y="791"/>
                  </a:cubicBezTo>
                  <a:cubicBezTo>
                    <a:pt x="261" y="818"/>
                    <a:pt x="309" y="830"/>
                    <a:pt x="356" y="830"/>
                  </a:cubicBezTo>
                  <a:cubicBezTo>
                    <a:pt x="519" y="830"/>
                    <a:pt x="656" y="683"/>
                    <a:pt x="608" y="517"/>
                  </a:cubicBezTo>
                  <a:cubicBezTo>
                    <a:pt x="578" y="244"/>
                    <a:pt x="760" y="152"/>
                    <a:pt x="8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06" name="Google Shape;45706;p51"/>
            <p:cNvSpPr/>
            <p:nvPr/>
          </p:nvSpPr>
          <p:spPr>
            <a:xfrm>
              <a:off x="3288325" y="4165250"/>
              <a:ext cx="19025" cy="21350"/>
            </a:xfrm>
            <a:custGeom>
              <a:avLst/>
              <a:gdLst/>
              <a:ahLst/>
              <a:cxnLst/>
              <a:rect l="l" t="t" r="r" b="b"/>
              <a:pathLst>
                <a:path w="761" h="854" extrusionOk="0">
                  <a:moveTo>
                    <a:pt x="426" y="0"/>
                  </a:moveTo>
                  <a:cubicBezTo>
                    <a:pt x="365" y="152"/>
                    <a:pt x="244" y="274"/>
                    <a:pt x="92" y="335"/>
                  </a:cubicBezTo>
                  <a:cubicBezTo>
                    <a:pt x="92" y="578"/>
                    <a:pt x="0" y="821"/>
                    <a:pt x="396" y="851"/>
                  </a:cubicBezTo>
                  <a:cubicBezTo>
                    <a:pt x="414" y="853"/>
                    <a:pt x="432" y="854"/>
                    <a:pt x="449" y="854"/>
                  </a:cubicBezTo>
                  <a:cubicBezTo>
                    <a:pt x="760" y="854"/>
                    <a:pt x="760" y="594"/>
                    <a:pt x="760" y="335"/>
                  </a:cubicBezTo>
                  <a:cubicBezTo>
                    <a:pt x="669" y="243"/>
                    <a:pt x="699" y="91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07" name="Google Shape;45707;p51"/>
            <p:cNvSpPr/>
            <p:nvPr/>
          </p:nvSpPr>
          <p:spPr>
            <a:xfrm>
              <a:off x="3647750" y="4310375"/>
              <a:ext cx="22825" cy="20025"/>
            </a:xfrm>
            <a:custGeom>
              <a:avLst/>
              <a:gdLst/>
              <a:ahLst/>
              <a:cxnLst/>
              <a:rect l="l" t="t" r="r" b="b"/>
              <a:pathLst>
                <a:path w="913" h="801" extrusionOk="0">
                  <a:moveTo>
                    <a:pt x="92" y="1"/>
                  </a:moveTo>
                  <a:cubicBezTo>
                    <a:pt x="1" y="92"/>
                    <a:pt x="1" y="274"/>
                    <a:pt x="92" y="366"/>
                  </a:cubicBezTo>
                  <a:cubicBezTo>
                    <a:pt x="153" y="426"/>
                    <a:pt x="213" y="487"/>
                    <a:pt x="274" y="548"/>
                  </a:cubicBezTo>
                  <a:cubicBezTo>
                    <a:pt x="368" y="665"/>
                    <a:pt x="444" y="800"/>
                    <a:pt x="585" y="800"/>
                  </a:cubicBezTo>
                  <a:cubicBezTo>
                    <a:pt x="627" y="800"/>
                    <a:pt x="674" y="789"/>
                    <a:pt x="730" y="761"/>
                  </a:cubicBezTo>
                  <a:cubicBezTo>
                    <a:pt x="852" y="730"/>
                    <a:pt x="912" y="609"/>
                    <a:pt x="882" y="487"/>
                  </a:cubicBezTo>
                  <a:cubicBezTo>
                    <a:pt x="882" y="305"/>
                    <a:pt x="730" y="214"/>
                    <a:pt x="548" y="183"/>
                  </a:cubicBezTo>
                  <a:cubicBezTo>
                    <a:pt x="396" y="122"/>
                    <a:pt x="244" y="62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08" name="Google Shape;45708;p51"/>
            <p:cNvSpPr/>
            <p:nvPr/>
          </p:nvSpPr>
          <p:spPr>
            <a:xfrm>
              <a:off x="3542875" y="4508825"/>
              <a:ext cx="30425" cy="15575"/>
            </a:xfrm>
            <a:custGeom>
              <a:avLst/>
              <a:gdLst/>
              <a:ahLst/>
              <a:cxnLst/>
              <a:rect l="l" t="t" r="r" b="b"/>
              <a:pathLst>
                <a:path w="1217" h="623" extrusionOk="0">
                  <a:moveTo>
                    <a:pt x="472" y="0"/>
                  </a:moveTo>
                  <a:cubicBezTo>
                    <a:pt x="321" y="0"/>
                    <a:pt x="169" y="37"/>
                    <a:pt x="31" y="118"/>
                  </a:cubicBezTo>
                  <a:lnTo>
                    <a:pt x="1" y="118"/>
                  </a:lnTo>
                  <a:cubicBezTo>
                    <a:pt x="1" y="426"/>
                    <a:pt x="93" y="623"/>
                    <a:pt x="321" y="623"/>
                  </a:cubicBezTo>
                  <a:cubicBezTo>
                    <a:pt x="386" y="623"/>
                    <a:pt x="461" y="607"/>
                    <a:pt x="548" y="574"/>
                  </a:cubicBezTo>
                  <a:cubicBezTo>
                    <a:pt x="761" y="513"/>
                    <a:pt x="1034" y="513"/>
                    <a:pt x="1217" y="300"/>
                  </a:cubicBezTo>
                  <a:lnTo>
                    <a:pt x="1156" y="270"/>
                  </a:lnTo>
                  <a:cubicBezTo>
                    <a:pt x="967" y="100"/>
                    <a:pt x="720" y="0"/>
                    <a:pt x="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09" name="Google Shape;45709;p51"/>
            <p:cNvSpPr/>
            <p:nvPr/>
          </p:nvSpPr>
          <p:spPr>
            <a:xfrm>
              <a:off x="3420550" y="4185000"/>
              <a:ext cx="19025" cy="23575"/>
            </a:xfrm>
            <a:custGeom>
              <a:avLst/>
              <a:gdLst/>
              <a:ahLst/>
              <a:cxnLst/>
              <a:rect l="l" t="t" r="r" b="b"/>
              <a:pathLst>
                <a:path w="761" h="943" extrusionOk="0">
                  <a:moveTo>
                    <a:pt x="517" y="1"/>
                  </a:moveTo>
                  <a:cubicBezTo>
                    <a:pt x="274" y="61"/>
                    <a:pt x="91" y="274"/>
                    <a:pt x="91" y="548"/>
                  </a:cubicBezTo>
                  <a:cubicBezTo>
                    <a:pt x="0" y="669"/>
                    <a:pt x="0" y="821"/>
                    <a:pt x="122" y="943"/>
                  </a:cubicBezTo>
                  <a:cubicBezTo>
                    <a:pt x="213" y="882"/>
                    <a:pt x="304" y="821"/>
                    <a:pt x="395" y="760"/>
                  </a:cubicBezTo>
                  <a:cubicBezTo>
                    <a:pt x="639" y="639"/>
                    <a:pt x="760" y="396"/>
                    <a:pt x="699" y="153"/>
                  </a:cubicBezTo>
                  <a:cubicBezTo>
                    <a:pt x="699" y="92"/>
                    <a:pt x="578" y="1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10" name="Google Shape;45710;p51"/>
            <p:cNvSpPr/>
            <p:nvPr/>
          </p:nvSpPr>
          <p:spPr>
            <a:xfrm>
              <a:off x="3685750" y="4323175"/>
              <a:ext cx="31925" cy="13650"/>
            </a:xfrm>
            <a:custGeom>
              <a:avLst/>
              <a:gdLst/>
              <a:ahLst/>
              <a:cxnLst/>
              <a:rect l="l" t="t" r="r" b="b"/>
              <a:pathLst>
                <a:path w="1277" h="546" extrusionOk="0">
                  <a:moveTo>
                    <a:pt x="863" y="1"/>
                  </a:moveTo>
                  <a:cubicBezTo>
                    <a:pt x="541" y="1"/>
                    <a:pt x="246" y="121"/>
                    <a:pt x="0" y="340"/>
                  </a:cubicBezTo>
                  <a:cubicBezTo>
                    <a:pt x="205" y="477"/>
                    <a:pt x="462" y="545"/>
                    <a:pt x="718" y="545"/>
                  </a:cubicBezTo>
                  <a:cubicBezTo>
                    <a:pt x="804" y="545"/>
                    <a:pt x="889" y="537"/>
                    <a:pt x="973" y="522"/>
                  </a:cubicBezTo>
                  <a:cubicBezTo>
                    <a:pt x="1277" y="340"/>
                    <a:pt x="1216" y="188"/>
                    <a:pt x="973" y="6"/>
                  </a:cubicBezTo>
                  <a:cubicBezTo>
                    <a:pt x="936" y="3"/>
                    <a:pt x="900" y="1"/>
                    <a:pt x="8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11" name="Google Shape;45711;p51"/>
            <p:cNvSpPr/>
            <p:nvPr/>
          </p:nvSpPr>
          <p:spPr>
            <a:xfrm>
              <a:off x="4359000" y="455507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66" y="0"/>
                  </a:moveTo>
                  <a:cubicBezTo>
                    <a:pt x="122" y="0"/>
                    <a:pt x="31" y="183"/>
                    <a:pt x="1" y="365"/>
                  </a:cubicBezTo>
                  <a:cubicBezTo>
                    <a:pt x="1" y="578"/>
                    <a:pt x="183" y="639"/>
                    <a:pt x="366" y="639"/>
                  </a:cubicBezTo>
                  <a:cubicBezTo>
                    <a:pt x="548" y="639"/>
                    <a:pt x="700" y="517"/>
                    <a:pt x="700" y="335"/>
                  </a:cubicBezTo>
                  <a:cubicBezTo>
                    <a:pt x="700" y="152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12" name="Google Shape;45712;p51"/>
            <p:cNvSpPr/>
            <p:nvPr/>
          </p:nvSpPr>
          <p:spPr>
            <a:xfrm>
              <a:off x="3156100" y="4387525"/>
              <a:ext cx="20550" cy="15675"/>
            </a:xfrm>
            <a:custGeom>
              <a:avLst/>
              <a:gdLst/>
              <a:ahLst/>
              <a:cxnLst/>
              <a:rect l="l" t="t" r="r" b="b"/>
              <a:pathLst>
                <a:path w="822" h="627" extrusionOk="0">
                  <a:moveTo>
                    <a:pt x="340" y="1"/>
                  </a:moveTo>
                  <a:cubicBezTo>
                    <a:pt x="216" y="1"/>
                    <a:pt x="114" y="43"/>
                    <a:pt x="92" y="198"/>
                  </a:cubicBezTo>
                  <a:cubicBezTo>
                    <a:pt x="1" y="410"/>
                    <a:pt x="152" y="623"/>
                    <a:pt x="365" y="623"/>
                  </a:cubicBezTo>
                  <a:cubicBezTo>
                    <a:pt x="386" y="626"/>
                    <a:pt x="406" y="627"/>
                    <a:pt x="426" y="627"/>
                  </a:cubicBezTo>
                  <a:cubicBezTo>
                    <a:pt x="629" y="627"/>
                    <a:pt x="738" y="486"/>
                    <a:pt x="821" y="319"/>
                  </a:cubicBezTo>
                  <a:cubicBezTo>
                    <a:pt x="821" y="76"/>
                    <a:pt x="669" y="46"/>
                    <a:pt x="487" y="15"/>
                  </a:cubicBezTo>
                  <a:cubicBezTo>
                    <a:pt x="437" y="7"/>
                    <a:pt x="387" y="1"/>
                    <a:pt x="3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13" name="Google Shape;45713;p51"/>
            <p:cNvSpPr/>
            <p:nvPr/>
          </p:nvSpPr>
          <p:spPr>
            <a:xfrm>
              <a:off x="3635600" y="4096850"/>
              <a:ext cx="20525" cy="18850"/>
            </a:xfrm>
            <a:custGeom>
              <a:avLst/>
              <a:gdLst/>
              <a:ahLst/>
              <a:cxnLst/>
              <a:rect l="l" t="t" r="r" b="b"/>
              <a:pathLst>
                <a:path w="821" h="754" extrusionOk="0">
                  <a:moveTo>
                    <a:pt x="243" y="1"/>
                  </a:moveTo>
                  <a:cubicBezTo>
                    <a:pt x="213" y="61"/>
                    <a:pt x="152" y="122"/>
                    <a:pt x="122" y="213"/>
                  </a:cubicBezTo>
                  <a:cubicBezTo>
                    <a:pt x="0" y="426"/>
                    <a:pt x="122" y="700"/>
                    <a:pt x="365" y="730"/>
                  </a:cubicBezTo>
                  <a:cubicBezTo>
                    <a:pt x="396" y="746"/>
                    <a:pt x="432" y="753"/>
                    <a:pt x="468" y="753"/>
                  </a:cubicBezTo>
                  <a:cubicBezTo>
                    <a:pt x="571" y="753"/>
                    <a:pt x="677" y="691"/>
                    <a:pt x="699" y="578"/>
                  </a:cubicBezTo>
                  <a:cubicBezTo>
                    <a:pt x="821" y="396"/>
                    <a:pt x="730" y="153"/>
                    <a:pt x="547" y="92"/>
                  </a:cubicBezTo>
                  <a:cubicBezTo>
                    <a:pt x="456" y="3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14" name="Google Shape;45714;p51"/>
            <p:cNvSpPr/>
            <p:nvPr/>
          </p:nvSpPr>
          <p:spPr>
            <a:xfrm>
              <a:off x="3559600" y="4670575"/>
              <a:ext cx="17500" cy="16050"/>
            </a:xfrm>
            <a:custGeom>
              <a:avLst/>
              <a:gdLst/>
              <a:ahLst/>
              <a:cxnLst/>
              <a:rect l="l" t="t" r="r" b="b"/>
              <a:pathLst>
                <a:path w="700" h="642" extrusionOk="0">
                  <a:moveTo>
                    <a:pt x="335" y="0"/>
                  </a:moveTo>
                  <a:cubicBezTo>
                    <a:pt x="153" y="0"/>
                    <a:pt x="1" y="152"/>
                    <a:pt x="31" y="304"/>
                  </a:cubicBezTo>
                  <a:cubicBezTo>
                    <a:pt x="3" y="473"/>
                    <a:pt x="131" y="642"/>
                    <a:pt x="295" y="642"/>
                  </a:cubicBezTo>
                  <a:cubicBezTo>
                    <a:pt x="308" y="642"/>
                    <a:pt x="321" y="641"/>
                    <a:pt x="335" y="639"/>
                  </a:cubicBezTo>
                  <a:cubicBezTo>
                    <a:pt x="548" y="639"/>
                    <a:pt x="700" y="456"/>
                    <a:pt x="669" y="244"/>
                  </a:cubicBezTo>
                  <a:cubicBezTo>
                    <a:pt x="669" y="61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15" name="Google Shape;45715;p51"/>
            <p:cNvSpPr/>
            <p:nvPr/>
          </p:nvSpPr>
          <p:spPr>
            <a:xfrm>
              <a:off x="3166750" y="4473800"/>
              <a:ext cx="21300" cy="16450"/>
            </a:xfrm>
            <a:custGeom>
              <a:avLst/>
              <a:gdLst/>
              <a:ahLst/>
              <a:cxnLst/>
              <a:rect l="l" t="t" r="r" b="b"/>
              <a:pathLst>
                <a:path w="852" h="658" extrusionOk="0">
                  <a:moveTo>
                    <a:pt x="532" y="0"/>
                  </a:moveTo>
                  <a:cubicBezTo>
                    <a:pt x="348" y="0"/>
                    <a:pt x="167" y="126"/>
                    <a:pt x="91" y="333"/>
                  </a:cubicBezTo>
                  <a:cubicBezTo>
                    <a:pt x="61" y="424"/>
                    <a:pt x="0" y="576"/>
                    <a:pt x="152" y="607"/>
                  </a:cubicBezTo>
                  <a:cubicBezTo>
                    <a:pt x="221" y="641"/>
                    <a:pt x="292" y="657"/>
                    <a:pt x="361" y="657"/>
                  </a:cubicBezTo>
                  <a:cubicBezTo>
                    <a:pt x="593" y="657"/>
                    <a:pt x="797" y="477"/>
                    <a:pt x="821" y="242"/>
                  </a:cubicBezTo>
                  <a:cubicBezTo>
                    <a:pt x="821" y="212"/>
                    <a:pt x="821" y="181"/>
                    <a:pt x="821" y="151"/>
                  </a:cubicBezTo>
                  <a:lnTo>
                    <a:pt x="851" y="151"/>
                  </a:lnTo>
                  <a:cubicBezTo>
                    <a:pt x="759" y="47"/>
                    <a:pt x="645" y="0"/>
                    <a:pt x="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16" name="Google Shape;45716;p51"/>
            <p:cNvSpPr/>
            <p:nvPr/>
          </p:nvSpPr>
          <p:spPr>
            <a:xfrm>
              <a:off x="4119650" y="4420450"/>
              <a:ext cx="18250" cy="17775"/>
            </a:xfrm>
            <a:custGeom>
              <a:avLst/>
              <a:gdLst/>
              <a:ahLst/>
              <a:cxnLst/>
              <a:rect l="l" t="t" r="r" b="b"/>
              <a:pathLst>
                <a:path w="730" h="711" extrusionOk="0">
                  <a:moveTo>
                    <a:pt x="289" y="1"/>
                  </a:moveTo>
                  <a:cubicBezTo>
                    <a:pt x="164" y="1"/>
                    <a:pt x="88" y="112"/>
                    <a:pt x="61" y="248"/>
                  </a:cubicBezTo>
                  <a:cubicBezTo>
                    <a:pt x="0" y="492"/>
                    <a:pt x="183" y="704"/>
                    <a:pt x="456" y="704"/>
                  </a:cubicBezTo>
                  <a:cubicBezTo>
                    <a:pt x="475" y="708"/>
                    <a:pt x="494" y="710"/>
                    <a:pt x="511" y="710"/>
                  </a:cubicBezTo>
                  <a:cubicBezTo>
                    <a:pt x="630" y="710"/>
                    <a:pt x="703" y="620"/>
                    <a:pt x="730" y="461"/>
                  </a:cubicBezTo>
                  <a:cubicBezTo>
                    <a:pt x="730" y="248"/>
                    <a:pt x="547" y="36"/>
                    <a:pt x="335" y="5"/>
                  </a:cubicBezTo>
                  <a:cubicBezTo>
                    <a:pt x="319" y="2"/>
                    <a:pt x="304" y="1"/>
                    <a:pt x="2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17" name="Google Shape;45717;p51"/>
            <p:cNvSpPr/>
            <p:nvPr/>
          </p:nvSpPr>
          <p:spPr>
            <a:xfrm>
              <a:off x="3319475" y="4264025"/>
              <a:ext cx="30425" cy="25150"/>
            </a:xfrm>
            <a:custGeom>
              <a:avLst/>
              <a:gdLst/>
              <a:ahLst/>
              <a:cxnLst/>
              <a:rect l="l" t="t" r="r" b="b"/>
              <a:pathLst>
                <a:path w="1217" h="1006" extrusionOk="0">
                  <a:moveTo>
                    <a:pt x="1" y="1"/>
                  </a:moveTo>
                  <a:cubicBezTo>
                    <a:pt x="31" y="153"/>
                    <a:pt x="31" y="335"/>
                    <a:pt x="31" y="487"/>
                  </a:cubicBezTo>
                  <a:cubicBezTo>
                    <a:pt x="153" y="578"/>
                    <a:pt x="213" y="700"/>
                    <a:pt x="213" y="852"/>
                  </a:cubicBezTo>
                  <a:cubicBezTo>
                    <a:pt x="305" y="943"/>
                    <a:pt x="426" y="1004"/>
                    <a:pt x="548" y="1004"/>
                  </a:cubicBezTo>
                  <a:cubicBezTo>
                    <a:pt x="580" y="1000"/>
                    <a:pt x="612" y="998"/>
                    <a:pt x="644" y="998"/>
                  </a:cubicBezTo>
                  <a:cubicBezTo>
                    <a:pt x="717" y="998"/>
                    <a:pt x="791" y="1005"/>
                    <a:pt x="862" y="1005"/>
                  </a:cubicBezTo>
                  <a:cubicBezTo>
                    <a:pt x="1001" y="1005"/>
                    <a:pt x="1129" y="979"/>
                    <a:pt x="1216" y="821"/>
                  </a:cubicBezTo>
                  <a:cubicBezTo>
                    <a:pt x="1095" y="669"/>
                    <a:pt x="882" y="639"/>
                    <a:pt x="730" y="487"/>
                  </a:cubicBezTo>
                  <a:cubicBezTo>
                    <a:pt x="457" y="365"/>
                    <a:pt x="213" y="18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18" name="Google Shape;45718;p51"/>
            <p:cNvSpPr/>
            <p:nvPr/>
          </p:nvSpPr>
          <p:spPr>
            <a:xfrm>
              <a:off x="3302750" y="4102925"/>
              <a:ext cx="22825" cy="23200"/>
            </a:xfrm>
            <a:custGeom>
              <a:avLst/>
              <a:gdLst/>
              <a:ahLst/>
              <a:cxnLst/>
              <a:rect l="l" t="t" r="r" b="b"/>
              <a:pathLst>
                <a:path w="913" h="928" extrusionOk="0">
                  <a:moveTo>
                    <a:pt x="244" y="1"/>
                  </a:moveTo>
                  <a:cubicBezTo>
                    <a:pt x="31" y="1"/>
                    <a:pt x="62" y="153"/>
                    <a:pt x="122" y="305"/>
                  </a:cubicBezTo>
                  <a:cubicBezTo>
                    <a:pt x="214" y="487"/>
                    <a:pt x="92" y="609"/>
                    <a:pt x="1" y="730"/>
                  </a:cubicBezTo>
                  <a:lnTo>
                    <a:pt x="31" y="791"/>
                  </a:lnTo>
                  <a:cubicBezTo>
                    <a:pt x="122" y="882"/>
                    <a:pt x="244" y="928"/>
                    <a:pt x="366" y="928"/>
                  </a:cubicBezTo>
                  <a:cubicBezTo>
                    <a:pt x="487" y="928"/>
                    <a:pt x="609" y="882"/>
                    <a:pt x="700" y="791"/>
                  </a:cubicBezTo>
                  <a:cubicBezTo>
                    <a:pt x="822" y="730"/>
                    <a:pt x="913" y="609"/>
                    <a:pt x="913" y="457"/>
                  </a:cubicBezTo>
                  <a:cubicBezTo>
                    <a:pt x="890" y="446"/>
                    <a:pt x="864" y="441"/>
                    <a:pt x="836" y="441"/>
                  </a:cubicBezTo>
                  <a:cubicBezTo>
                    <a:pt x="739" y="441"/>
                    <a:pt x="617" y="493"/>
                    <a:pt x="531" y="493"/>
                  </a:cubicBezTo>
                  <a:cubicBezTo>
                    <a:pt x="438" y="493"/>
                    <a:pt x="388" y="433"/>
                    <a:pt x="457" y="183"/>
                  </a:cubicBezTo>
                  <a:cubicBezTo>
                    <a:pt x="48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19" name="Google Shape;45719;p51"/>
            <p:cNvSpPr/>
            <p:nvPr/>
          </p:nvSpPr>
          <p:spPr>
            <a:xfrm>
              <a:off x="3215375" y="4096850"/>
              <a:ext cx="22050" cy="25875"/>
            </a:xfrm>
            <a:custGeom>
              <a:avLst/>
              <a:gdLst/>
              <a:ahLst/>
              <a:cxnLst/>
              <a:rect l="l" t="t" r="r" b="b"/>
              <a:pathLst>
                <a:path w="882" h="1035" extrusionOk="0">
                  <a:moveTo>
                    <a:pt x="791" y="1"/>
                  </a:moveTo>
                  <a:cubicBezTo>
                    <a:pt x="31" y="305"/>
                    <a:pt x="0" y="365"/>
                    <a:pt x="426" y="1034"/>
                  </a:cubicBezTo>
                  <a:cubicBezTo>
                    <a:pt x="456" y="639"/>
                    <a:pt x="882" y="426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20" name="Google Shape;45720;p51"/>
            <p:cNvSpPr/>
            <p:nvPr/>
          </p:nvSpPr>
          <p:spPr>
            <a:xfrm>
              <a:off x="3241200" y="4096850"/>
              <a:ext cx="22075" cy="16750"/>
            </a:xfrm>
            <a:custGeom>
              <a:avLst/>
              <a:gdLst/>
              <a:ahLst/>
              <a:cxnLst/>
              <a:rect l="l" t="t" r="r" b="b"/>
              <a:pathLst>
                <a:path w="883" h="670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426"/>
                    <a:pt x="214" y="609"/>
                    <a:pt x="609" y="669"/>
                  </a:cubicBezTo>
                  <a:cubicBezTo>
                    <a:pt x="548" y="426"/>
                    <a:pt x="882" y="365"/>
                    <a:pt x="852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21" name="Google Shape;45721;p51"/>
            <p:cNvSpPr/>
            <p:nvPr/>
          </p:nvSpPr>
          <p:spPr>
            <a:xfrm>
              <a:off x="3894725" y="4126500"/>
              <a:ext cx="16725" cy="15300"/>
            </a:xfrm>
            <a:custGeom>
              <a:avLst/>
              <a:gdLst/>
              <a:ahLst/>
              <a:cxnLst/>
              <a:rect l="l" t="t" r="r" b="b"/>
              <a:pathLst>
                <a:path w="669" h="612" extrusionOk="0">
                  <a:moveTo>
                    <a:pt x="304" y="0"/>
                  </a:moveTo>
                  <a:cubicBezTo>
                    <a:pt x="122" y="31"/>
                    <a:pt x="0" y="122"/>
                    <a:pt x="0" y="334"/>
                  </a:cubicBezTo>
                  <a:cubicBezTo>
                    <a:pt x="0" y="473"/>
                    <a:pt x="152" y="612"/>
                    <a:pt x="294" y="612"/>
                  </a:cubicBezTo>
                  <a:cubicBezTo>
                    <a:pt x="308" y="612"/>
                    <a:pt x="321" y="611"/>
                    <a:pt x="334" y="608"/>
                  </a:cubicBezTo>
                  <a:cubicBezTo>
                    <a:pt x="517" y="608"/>
                    <a:pt x="669" y="456"/>
                    <a:pt x="638" y="274"/>
                  </a:cubicBezTo>
                  <a:cubicBezTo>
                    <a:pt x="638" y="61"/>
                    <a:pt x="48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22" name="Google Shape;45722;p51"/>
            <p:cNvSpPr/>
            <p:nvPr/>
          </p:nvSpPr>
          <p:spPr>
            <a:xfrm>
              <a:off x="3545925" y="3929675"/>
              <a:ext cx="14475" cy="43350"/>
            </a:xfrm>
            <a:custGeom>
              <a:avLst/>
              <a:gdLst/>
              <a:ahLst/>
              <a:cxnLst/>
              <a:rect l="l" t="t" r="r" b="b"/>
              <a:pathLst>
                <a:path w="579" h="1734" extrusionOk="0">
                  <a:moveTo>
                    <a:pt x="396" y="1"/>
                  </a:moveTo>
                  <a:cubicBezTo>
                    <a:pt x="213" y="92"/>
                    <a:pt x="1" y="244"/>
                    <a:pt x="122" y="426"/>
                  </a:cubicBezTo>
                  <a:cubicBezTo>
                    <a:pt x="396" y="821"/>
                    <a:pt x="304" y="1338"/>
                    <a:pt x="548" y="1733"/>
                  </a:cubicBezTo>
                  <a:cubicBezTo>
                    <a:pt x="578" y="1156"/>
                    <a:pt x="517" y="578"/>
                    <a:pt x="3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23" name="Google Shape;45723;p51"/>
            <p:cNvSpPr/>
            <p:nvPr/>
          </p:nvSpPr>
          <p:spPr>
            <a:xfrm>
              <a:off x="3367350" y="4225275"/>
              <a:ext cx="15975" cy="16100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274" y="1"/>
                  </a:moveTo>
                  <a:cubicBezTo>
                    <a:pt x="61" y="1"/>
                    <a:pt x="1" y="153"/>
                    <a:pt x="31" y="335"/>
                  </a:cubicBezTo>
                  <a:cubicBezTo>
                    <a:pt x="31" y="526"/>
                    <a:pt x="104" y="643"/>
                    <a:pt x="273" y="643"/>
                  </a:cubicBezTo>
                  <a:cubicBezTo>
                    <a:pt x="293" y="643"/>
                    <a:pt x="313" y="642"/>
                    <a:pt x="335" y="639"/>
                  </a:cubicBezTo>
                  <a:cubicBezTo>
                    <a:pt x="517" y="639"/>
                    <a:pt x="639" y="487"/>
                    <a:pt x="639" y="304"/>
                  </a:cubicBezTo>
                  <a:cubicBezTo>
                    <a:pt x="608" y="153"/>
                    <a:pt x="456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24" name="Google Shape;45724;p51"/>
            <p:cNvSpPr/>
            <p:nvPr/>
          </p:nvSpPr>
          <p:spPr>
            <a:xfrm>
              <a:off x="3324800" y="4400175"/>
              <a:ext cx="25850" cy="25725"/>
            </a:xfrm>
            <a:custGeom>
              <a:avLst/>
              <a:gdLst/>
              <a:ahLst/>
              <a:cxnLst/>
              <a:rect l="l" t="t" r="r" b="b"/>
              <a:pathLst>
                <a:path w="1034" h="1029" extrusionOk="0">
                  <a:moveTo>
                    <a:pt x="526" y="0"/>
                  </a:moveTo>
                  <a:cubicBezTo>
                    <a:pt x="340" y="0"/>
                    <a:pt x="189" y="290"/>
                    <a:pt x="0" y="360"/>
                  </a:cubicBezTo>
                  <a:cubicBezTo>
                    <a:pt x="122" y="573"/>
                    <a:pt x="183" y="786"/>
                    <a:pt x="152" y="1029"/>
                  </a:cubicBezTo>
                  <a:cubicBezTo>
                    <a:pt x="304" y="968"/>
                    <a:pt x="335" y="816"/>
                    <a:pt x="365" y="695"/>
                  </a:cubicBezTo>
                  <a:cubicBezTo>
                    <a:pt x="456" y="451"/>
                    <a:pt x="1034" y="391"/>
                    <a:pt x="699" y="87"/>
                  </a:cubicBezTo>
                  <a:cubicBezTo>
                    <a:pt x="638" y="25"/>
                    <a:pt x="581" y="0"/>
                    <a:pt x="5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25" name="Google Shape;45725;p51"/>
            <p:cNvSpPr/>
            <p:nvPr/>
          </p:nvSpPr>
          <p:spPr>
            <a:xfrm>
              <a:off x="3291350" y="4285975"/>
              <a:ext cx="19025" cy="16175"/>
            </a:xfrm>
            <a:custGeom>
              <a:avLst/>
              <a:gdLst/>
              <a:ahLst/>
              <a:cxnLst/>
              <a:rect l="l" t="t" r="r" b="b"/>
              <a:pathLst>
                <a:path w="761" h="647" extrusionOk="0">
                  <a:moveTo>
                    <a:pt x="297" y="1"/>
                  </a:moveTo>
                  <a:cubicBezTo>
                    <a:pt x="280" y="1"/>
                    <a:pt x="262" y="2"/>
                    <a:pt x="244" y="4"/>
                  </a:cubicBezTo>
                  <a:cubicBezTo>
                    <a:pt x="92" y="35"/>
                    <a:pt x="1" y="156"/>
                    <a:pt x="31" y="308"/>
                  </a:cubicBezTo>
                  <a:cubicBezTo>
                    <a:pt x="59" y="503"/>
                    <a:pt x="189" y="646"/>
                    <a:pt x="373" y="646"/>
                  </a:cubicBezTo>
                  <a:cubicBezTo>
                    <a:pt x="390" y="646"/>
                    <a:pt x="408" y="645"/>
                    <a:pt x="426" y="642"/>
                  </a:cubicBezTo>
                  <a:cubicBezTo>
                    <a:pt x="609" y="612"/>
                    <a:pt x="761" y="521"/>
                    <a:pt x="730" y="399"/>
                  </a:cubicBezTo>
                  <a:cubicBezTo>
                    <a:pt x="702" y="174"/>
                    <a:pt x="518" y="1"/>
                    <a:pt x="2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26" name="Google Shape;45726;p51"/>
            <p:cNvSpPr/>
            <p:nvPr/>
          </p:nvSpPr>
          <p:spPr>
            <a:xfrm>
              <a:off x="3959300" y="4447600"/>
              <a:ext cx="20550" cy="15700"/>
            </a:xfrm>
            <a:custGeom>
              <a:avLst/>
              <a:gdLst/>
              <a:ahLst/>
              <a:cxnLst/>
              <a:rect l="l" t="t" r="r" b="b"/>
              <a:pathLst>
                <a:path w="822" h="628" extrusionOk="0">
                  <a:moveTo>
                    <a:pt x="366" y="1"/>
                  </a:moveTo>
                  <a:cubicBezTo>
                    <a:pt x="258" y="1"/>
                    <a:pt x="154" y="62"/>
                    <a:pt x="92" y="165"/>
                  </a:cubicBezTo>
                  <a:cubicBezTo>
                    <a:pt x="1" y="287"/>
                    <a:pt x="62" y="317"/>
                    <a:pt x="183" y="469"/>
                  </a:cubicBezTo>
                  <a:cubicBezTo>
                    <a:pt x="270" y="556"/>
                    <a:pt x="357" y="628"/>
                    <a:pt x="467" y="628"/>
                  </a:cubicBezTo>
                  <a:cubicBezTo>
                    <a:pt x="510" y="628"/>
                    <a:pt x="557" y="617"/>
                    <a:pt x="609" y="591"/>
                  </a:cubicBezTo>
                  <a:cubicBezTo>
                    <a:pt x="761" y="500"/>
                    <a:pt x="821" y="348"/>
                    <a:pt x="821" y="165"/>
                  </a:cubicBezTo>
                  <a:cubicBezTo>
                    <a:pt x="730" y="105"/>
                    <a:pt x="609" y="74"/>
                    <a:pt x="517" y="44"/>
                  </a:cubicBezTo>
                  <a:cubicBezTo>
                    <a:pt x="469" y="15"/>
                    <a:pt x="417" y="1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27" name="Google Shape;45727;p51"/>
            <p:cNvSpPr/>
            <p:nvPr/>
          </p:nvSpPr>
          <p:spPr>
            <a:xfrm>
              <a:off x="3543650" y="4502625"/>
              <a:ext cx="29650" cy="12950"/>
            </a:xfrm>
            <a:custGeom>
              <a:avLst/>
              <a:gdLst/>
              <a:ahLst/>
              <a:cxnLst/>
              <a:rect l="l" t="t" r="r" b="b"/>
              <a:pathLst>
                <a:path w="1186" h="518" extrusionOk="0">
                  <a:moveTo>
                    <a:pt x="699" y="1"/>
                  </a:moveTo>
                  <a:cubicBezTo>
                    <a:pt x="426" y="31"/>
                    <a:pt x="183" y="153"/>
                    <a:pt x="0" y="366"/>
                  </a:cubicBezTo>
                  <a:lnTo>
                    <a:pt x="1155" y="518"/>
                  </a:lnTo>
                  <a:cubicBezTo>
                    <a:pt x="1034" y="335"/>
                    <a:pt x="1186" y="1"/>
                    <a:pt x="8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28" name="Google Shape;45728;p51"/>
            <p:cNvSpPr/>
            <p:nvPr/>
          </p:nvSpPr>
          <p:spPr>
            <a:xfrm>
              <a:off x="3432700" y="4105875"/>
              <a:ext cx="15975" cy="16175"/>
            </a:xfrm>
            <a:custGeom>
              <a:avLst/>
              <a:gdLst/>
              <a:ahLst/>
              <a:cxnLst/>
              <a:rect l="l" t="t" r="r" b="b"/>
              <a:pathLst>
                <a:path w="639" h="647" extrusionOk="0">
                  <a:moveTo>
                    <a:pt x="364" y="1"/>
                  </a:moveTo>
                  <a:cubicBezTo>
                    <a:pt x="345" y="1"/>
                    <a:pt x="326" y="2"/>
                    <a:pt x="304" y="4"/>
                  </a:cubicBezTo>
                  <a:cubicBezTo>
                    <a:pt x="122" y="4"/>
                    <a:pt x="1" y="156"/>
                    <a:pt x="1" y="339"/>
                  </a:cubicBezTo>
                  <a:cubicBezTo>
                    <a:pt x="1" y="505"/>
                    <a:pt x="153" y="647"/>
                    <a:pt x="318" y="647"/>
                  </a:cubicBezTo>
                  <a:cubicBezTo>
                    <a:pt x="334" y="647"/>
                    <a:pt x="350" y="645"/>
                    <a:pt x="365" y="643"/>
                  </a:cubicBezTo>
                  <a:cubicBezTo>
                    <a:pt x="578" y="643"/>
                    <a:pt x="639" y="491"/>
                    <a:pt x="639" y="308"/>
                  </a:cubicBezTo>
                  <a:cubicBezTo>
                    <a:pt x="639" y="142"/>
                    <a:pt x="563" y="1"/>
                    <a:pt x="3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29" name="Google Shape;45729;p51"/>
            <p:cNvSpPr/>
            <p:nvPr/>
          </p:nvSpPr>
          <p:spPr>
            <a:xfrm>
              <a:off x="3495875" y="4034250"/>
              <a:ext cx="15875" cy="15625"/>
            </a:xfrm>
            <a:custGeom>
              <a:avLst/>
              <a:gdLst/>
              <a:ahLst/>
              <a:cxnLst/>
              <a:rect l="l" t="t" r="r" b="b"/>
              <a:pathLst>
                <a:path w="635" h="625" extrusionOk="0">
                  <a:moveTo>
                    <a:pt x="310" y="0"/>
                  </a:moveTo>
                  <a:cubicBezTo>
                    <a:pt x="134" y="0"/>
                    <a:pt x="0" y="166"/>
                    <a:pt x="27" y="377"/>
                  </a:cubicBezTo>
                  <a:cubicBezTo>
                    <a:pt x="27" y="513"/>
                    <a:pt x="124" y="625"/>
                    <a:pt x="254" y="625"/>
                  </a:cubicBezTo>
                  <a:cubicBezTo>
                    <a:pt x="269" y="625"/>
                    <a:pt x="284" y="623"/>
                    <a:pt x="300" y="620"/>
                  </a:cubicBezTo>
                  <a:cubicBezTo>
                    <a:pt x="483" y="620"/>
                    <a:pt x="604" y="499"/>
                    <a:pt x="635" y="316"/>
                  </a:cubicBezTo>
                  <a:cubicBezTo>
                    <a:pt x="635" y="164"/>
                    <a:pt x="544" y="43"/>
                    <a:pt x="392" y="12"/>
                  </a:cubicBezTo>
                  <a:cubicBezTo>
                    <a:pt x="364" y="4"/>
                    <a:pt x="336" y="0"/>
                    <a:pt x="3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30" name="Google Shape;45730;p51"/>
            <p:cNvSpPr/>
            <p:nvPr/>
          </p:nvSpPr>
          <p:spPr>
            <a:xfrm>
              <a:off x="3783000" y="4452475"/>
              <a:ext cx="21325" cy="25900"/>
            </a:xfrm>
            <a:custGeom>
              <a:avLst/>
              <a:gdLst/>
              <a:ahLst/>
              <a:cxnLst/>
              <a:rect l="l" t="t" r="r" b="b"/>
              <a:pathLst>
                <a:path w="853" h="1036" extrusionOk="0">
                  <a:moveTo>
                    <a:pt x="700" y="1"/>
                  </a:moveTo>
                  <a:cubicBezTo>
                    <a:pt x="457" y="92"/>
                    <a:pt x="305" y="335"/>
                    <a:pt x="1" y="335"/>
                  </a:cubicBezTo>
                  <a:lnTo>
                    <a:pt x="1" y="518"/>
                  </a:lnTo>
                  <a:cubicBezTo>
                    <a:pt x="206" y="664"/>
                    <a:pt x="129" y="1036"/>
                    <a:pt x="476" y="1036"/>
                  </a:cubicBezTo>
                  <a:cubicBezTo>
                    <a:pt x="489" y="1036"/>
                    <a:pt x="503" y="1035"/>
                    <a:pt x="518" y="1034"/>
                  </a:cubicBezTo>
                  <a:cubicBezTo>
                    <a:pt x="487" y="882"/>
                    <a:pt x="578" y="761"/>
                    <a:pt x="700" y="700"/>
                  </a:cubicBezTo>
                  <a:cubicBezTo>
                    <a:pt x="700" y="487"/>
                    <a:pt x="761" y="305"/>
                    <a:pt x="852" y="153"/>
                  </a:cubicBezTo>
                  <a:lnTo>
                    <a:pt x="7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31" name="Google Shape;45731;p51"/>
            <p:cNvSpPr/>
            <p:nvPr/>
          </p:nvSpPr>
          <p:spPr>
            <a:xfrm>
              <a:off x="2820350" y="4085125"/>
              <a:ext cx="15850" cy="15550"/>
            </a:xfrm>
            <a:custGeom>
              <a:avLst/>
              <a:gdLst/>
              <a:ahLst/>
              <a:cxnLst/>
              <a:rect l="l" t="t" r="r" b="b"/>
              <a:pathLst>
                <a:path w="634" h="622" extrusionOk="0">
                  <a:moveTo>
                    <a:pt x="277" y="0"/>
                  </a:moveTo>
                  <a:cubicBezTo>
                    <a:pt x="127" y="0"/>
                    <a:pt x="0" y="133"/>
                    <a:pt x="26" y="287"/>
                  </a:cubicBezTo>
                  <a:cubicBezTo>
                    <a:pt x="26" y="500"/>
                    <a:pt x="178" y="591"/>
                    <a:pt x="330" y="622"/>
                  </a:cubicBezTo>
                  <a:cubicBezTo>
                    <a:pt x="512" y="622"/>
                    <a:pt x="604" y="530"/>
                    <a:pt x="634" y="379"/>
                  </a:cubicBezTo>
                  <a:cubicBezTo>
                    <a:pt x="634" y="196"/>
                    <a:pt x="512" y="44"/>
                    <a:pt x="360" y="14"/>
                  </a:cubicBezTo>
                  <a:cubicBezTo>
                    <a:pt x="332" y="4"/>
                    <a:pt x="305" y="0"/>
                    <a:pt x="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32" name="Google Shape;45732;p51"/>
            <p:cNvSpPr/>
            <p:nvPr/>
          </p:nvSpPr>
          <p:spPr>
            <a:xfrm>
              <a:off x="3126475" y="4126675"/>
              <a:ext cx="19775" cy="16550"/>
            </a:xfrm>
            <a:custGeom>
              <a:avLst/>
              <a:gdLst/>
              <a:ahLst/>
              <a:cxnLst/>
              <a:rect l="l" t="t" r="r" b="b"/>
              <a:pathLst>
                <a:path w="791" h="662" extrusionOk="0">
                  <a:moveTo>
                    <a:pt x="359" y="0"/>
                  </a:moveTo>
                  <a:cubicBezTo>
                    <a:pt x="322" y="0"/>
                    <a:pt x="282" y="8"/>
                    <a:pt x="243" y="24"/>
                  </a:cubicBezTo>
                  <a:cubicBezTo>
                    <a:pt x="0" y="115"/>
                    <a:pt x="61" y="327"/>
                    <a:pt x="61" y="510"/>
                  </a:cubicBezTo>
                  <a:cubicBezTo>
                    <a:pt x="91" y="601"/>
                    <a:pt x="152" y="631"/>
                    <a:pt x="243" y="662"/>
                  </a:cubicBezTo>
                  <a:cubicBezTo>
                    <a:pt x="547" y="631"/>
                    <a:pt x="790" y="540"/>
                    <a:pt x="608" y="175"/>
                  </a:cubicBezTo>
                  <a:cubicBezTo>
                    <a:pt x="563" y="63"/>
                    <a:pt x="468" y="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33" name="Google Shape;45733;p51"/>
            <p:cNvSpPr/>
            <p:nvPr/>
          </p:nvSpPr>
          <p:spPr>
            <a:xfrm>
              <a:off x="2960800" y="4175100"/>
              <a:ext cx="17500" cy="21725"/>
            </a:xfrm>
            <a:custGeom>
              <a:avLst/>
              <a:gdLst/>
              <a:ahLst/>
              <a:cxnLst/>
              <a:rect l="l" t="t" r="r" b="b"/>
              <a:pathLst>
                <a:path w="700" h="869" extrusionOk="0">
                  <a:moveTo>
                    <a:pt x="449" y="0"/>
                  </a:moveTo>
                  <a:cubicBezTo>
                    <a:pt x="353" y="0"/>
                    <a:pt x="262" y="34"/>
                    <a:pt x="183" y="93"/>
                  </a:cubicBezTo>
                  <a:cubicBezTo>
                    <a:pt x="153" y="214"/>
                    <a:pt x="122" y="305"/>
                    <a:pt x="92" y="427"/>
                  </a:cubicBezTo>
                  <a:cubicBezTo>
                    <a:pt x="1" y="609"/>
                    <a:pt x="1" y="792"/>
                    <a:pt x="183" y="853"/>
                  </a:cubicBezTo>
                  <a:cubicBezTo>
                    <a:pt x="215" y="863"/>
                    <a:pt x="248" y="868"/>
                    <a:pt x="279" y="868"/>
                  </a:cubicBezTo>
                  <a:cubicBezTo>
                    <a:pt x="425" y="868"/>
                    <a:pt x="553" y="759"/>
                    <a:pt x="578" y="609"/>
                  </a:cubicBezTo>
                  <a:cubicBezTo>
                    <a:pt x="609" y="457"/>
                    <a:pt x="578" y="275"/>
                    <a:pt x="700" y="123"/>
                  </a:cubicBezTo>
                  <a:lnTo>
                    <a:pt x="609" y="32"/>
                  </a:lnTo>
                  <a:cubicBezTo>
                    <a:pt x="555" y="10"/>
                    <a:pt x="501" y="0"/>
                    <a:pt x="4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34" name="Google Shape;45734;p51"/>
            <p:cNvSpPr/>
            <p:nvPr/>
          </p:nvSpPr>
          <p:spPr>
            <a:xfrm>
              <a:off x="3181050" y="4181950"/>
              <a:ext cx="23700" cy="19975"/>
            </a:xfrm>
            <a:custGeom>
              <a:avLst/>
              <a:gdLst/>
              <a:ahLst/>
              <a:cxnLst/>
              <a:rect l="l" t="t" r="r" b="b"/>
              <a:pathLst>
                <a:path w="948" h="799" extrusionOk="0">
                  <a:moveTo>
                    <a:pt x="613" y="1"/>
                  </a:moveTo>
                  <a:lnTo>
                    <a:pt x="613" y="1"/>
                  </a:lnTo>
                  <a:cubicBezTo>
                    <a:pt x="401" y="31"/>
                    <a:pt x="218" y="153"/>
                    <a:pt x="97" y="335"/>
                  </a:cubicBezTo>
                  <a:cubicBezTo>
                    <a:pt x="1" y="624"/>
                    <a:pt x="152" y="798"/>
                    <a:pt x="324" y="798"/>
                  </a:cubicBezTo>
                  <a:cubicBezTo>
                    <a:pt x="370" y="798"/>
                    <a:pt x="417" y="786"/>
                    <a:pt x="461" y="761"/>
                  </a:cubicBezTo>
                  <a:cubicBezTo>
                    <a:pt x="705" y="639"/>
                    <a:pt x="948" y="335"/>
                    <a:pt x="6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35" name="Google Shape;45735;p51"/>
            <p:cNvSpPr/>
            <p:nvPr/>
          </p:nvSpPr>
          <p:spPr>
            <a:xfrm>
              <a:off x="3033000" y="4336225"/>
              <a:ext cx="24350" cy="17150"/>
            </a:xfrm>
            <a:custGeom>
              <a:avLst/>
              <a:gdLst/>
              <a:ahLst/>
              <a:cxnLst/>
              <a:rect l="l" t="t" r="r" b="b"/>
              <a:pathLst>
                <a:path w="974" h="686" extrusionOk="0">
                  <a:moveTo>
                    <a:pt x="882" y="0"/>
                  </a:moveTo>
                  <a:lnTo>
                    <a:pt x="882" y="0"/>
                  </a:lnTo>
                  <a:cubicBezTo>
                    <a:pt x="578" y="91"/>
                    <a:pt x="335" y="365"/>
                    <a:pt x="0" y="365"/>
                  </a:cubicBezTo>
                  <a:cubicBezTo>
                    <a:pt x="68" y="567"/>
                    <a:pt x="267" y="686"/>
                    <a:pt x="464" y="686"/>
                  </a:cubicBezTo>
                  <a:cubicBezTo>
                    <a:pt x="535" y="686"/>
                    <a:pt x="605" y="671"/>
                    <a:pt x="669" y="639"/>
                  </a:cubicBezTo>
                  <a:cubicBezTo>
                    <a:pt x="973" y="517"/>
                    <a:pt x="851" y="243"/>
                    <a:pt x="8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36" name="Google Shape;45736;p51"/>
            <p:cNvSpPr/>
            <p:nvPr/>
          </p:nvSpPr>
          <p:spPr>
            <a:xfrm>
              <a:off x="2880250" y="4385750"/>
              <a:ext cx="20550" cy="15075"/>
            </a:xfrm>
            <a:custGeom>
              <a:avLst/>
              <a:gdLst/>
              <a:ahLst/>
              <a:cxnLst/>
              <a:rect l="l" t="t" r="r" b="b"/>
              <a:pathLst>
                <a:path w="822" h="603" extrusionOk="0">
                  <a:moveTo>
                    <a:pt x="363" y="1"/>
                  </a:moveTo>
                  <a:cubicBezTo>
                    <a:pt x="226" y="1"/>
                    <a:pt x="132" y="128"/>
                    <a:pt x="92" y="269"/>
                  </a:cubicBezTo>
                  <a:cubicBezTo>
                    <a:pt x="1" y="481"/>
                    <a:pt x="244" y="573"/>
                    <a:pt x="396" y="573"/>
                  </a:cubicBezTo>
                  <a:cubicBezTo>
                    <a:pt x="548" y="603"/>
                    <a:pt x="670" y="603"/>
                    <a:pt x="822" y="603"/>
                  </a:cubicBezTo>
                  <a:lnTo>
                    <a:pt x="822" y="238"/>
                  </a:lnTo>
                  <a:cubicBezTo>
                    <a:pt x="730" y="208"/>
                    <a:pt x="670" y="147"/>
                    <a:pt x="609" y="117"/>
                  </a:cubicBezTo>
                  <a:cubicBezTo>
                    <a:pt x="516" y="34"/>
                    <a:pt x="434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37" name="Google Shape;45737;p51"/>
            <p:cNvSpPr/>
            <p:nvPr/>
          </p:nvSpPr>
          <p:spPr>
            <a:xfrm>
              <a:off x="3805800" y="4337600"/>
              <a:ext cx="22075" cy="18400"/>
            </a:xfrm>
            <a:custGeom>
              <a:avLst/>
              <a:gdLst/>
              <a:ahLst/>
              <a:cxnLst/>
              <a:rect l="l" t="t" r="r" b="b"/>
              <a:pathLst>
                <a:path w="883" h="736" extrusionOk="0">
                  <a:moveTo>
                    <a:pt x="506" y="0"/>
                  </a:moveTo>
                  <a:cubicBezTo>
                    <a:pt x="468" y="0"/>
                    <a:pt x="429" y="11"/>
                    <a:pt x="396" y="36"/>
                  </a:cubicBezTo>
                  <a:cubicBezTo>
                    <a:pt x="1" y="249"/>
                    <a:pt x="305" y="492"/>
                    <a:pt x="335" y="736"/>
                  </a:cubicBezTo>
                  <a:cubicBezTo>
                    <a:pt x="639" y="644"/>
                    <a:pt x="882" y="523"/>
                    <a:pt x="730" y="188"/>
                  </a:cubicBezTo>
                  <a:cubicBezTo>
                    <a:pt x="708" y="78"/>
                    <a:pt x="606" y="0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38" name="Google Shape;45738;p51"/>
            <p:cNvSpPr/>
            <p:nvPr/>
          </p:nvSpPr>
          <p:spPr>
            <a:xfrm>
              <a:off x="4349250" y="4414900"/>
              <a:ext cx="16625" cy="14950"/>
            </a:xfrm>
            <a:custGeom>
              <a:avLst/>
              <a:gdLst/>
              <a:ahLst/>
              <a:cxnLst/>
              <a:rect l="l" t="t" r="r" b="b"/>
              <a:pathLst>
                <a:path w="665" h="598" extrusionOk="0">
                  <a:moveTo>
                    <a:pt x="278" y="1"/>
                  </a:moveTo>
                  <a:cubicBezTo>
                    <a:pt x="127" y="1"/>
                    <a:pt x="0" y="134"/>
                    <a:pt x="26" y="288"/>
                  </a:cubicBezTo>
                  <a:cubicBezTo>
                    <a:pt x="26" y="440"/>
                    <a:pt x="148" y="592"/>
                    <a:pt x="300" y="592"/>
                  </a:cubicBezTo>
                  <a:cubicBezTo>
                    <a:pt x="323" y="596"/>
                    <a:pt x="346" y="598"/>
                    <a:pt x="367" y="598"/>
                  </a:cubicBezTo>
                  <a:cubicBezTo>
                    <a:pt x="511" y="598"/>
                    <a:pt x="604" y="512"/>
                    <a:pt x="604" y="379"/>
                  </a:cubicBezTo>
                  <a:cubicBezTo>
                    <a:pt x="664" y="197"/>
                    <a:pt x="543" y="45"/>
                    <a:pt x="361" y="14"/>
                  </a:cubicBezTo>
                  <a:cubicBezTo>
                    <a:pt x="333" y="5"/>
                    <a:pt x="305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39" name="Google Shape;45739;p51"/>
            <p:cNvSpPr/>
            <p:nvPr/>
          </p:nvSpPr>
          <p:spPr>
            <a:xfrm>
              <a:off x="3024650" y="4268250"/>
              <a:ext cx="15975" cy="15550"/>
            </a:xfrm>
            <a:custGeom>
              <a:avLst/>
              <a:gdLst/>
              <a:ahLst/>
              <a:cxnLst/>
              <a:rect l="l" t="t" r="r" b="b"/>
              <a:pathLst>
                <a:path w="639" h="622" extrusionOk="0">
                  <a:moveTo>
                    <a:pt x="308" y="1"/>
                  </a:moveTo>
                  <a:cubicBezTo>
                    <a:pt x="277" y="1"/>
                    <a:pt x="245" y="5"/>
                    <a:pt x="213" y="14"/>
                  </a:cubicBezTo>
                  <a:cubicBezTo>
                    <a:pt x="61" y="44"/>
                    <a:pt x="0" y="166"/>
                    <a:pt x="30" y="318"/>
                  </a:cubicBezTo>
                  <a:cubicBezTo>
                    <a:pt x="61" y="500"/>
                    <a:pt x="213" y="622"/>
                    <a:pt x="395" y="622"/>
                  </a:cubicBezTo>
                  <a:cubicBezTo>
                    <a:pt x="517" y="561"/>
                    <a:pt x="638" y="470"/>
                    <a:pt x="638" y="318"/>
                  </a:cubicBezTo>
                  <a:cubicBezTo>
                    <a:pt x="638" y="137"/>
                    <a:pt x="485" y="1"/>
                    <a:pt x="3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40" name="Google Shape;45740;p51"/>
            <p:cNvSpPr/>
            <p:nvPr/>
          </p:nvSpPr>
          <p:spPr>
            <a:xfrm>
              <a:off x="3512500" y="4213775"/>
              <a:ext cx="15200" cy="17600"/>
            </a:xfrm>
            <a:custGeom>
              <a:avLst/>
              <a:gdLst/>
              <a:ahLst/>
              <a:cxnLst/>
              <a:rect l="l" t="t" r="r" b="b"/>
              <a:pathLst>
                <a:path w="608" h="704" extrusionOk="0">
                  <a:moveTo>
                    <a:pt x="182" y="1"/>
                  </a:moveTo>
                  <a:cubicBezTo>
                    <a:pt x="81" y="1"/>
                    <a:pt x="30" y="137"/>
                    <a:pt x="30" y="248"/>
                  </a:cubicBezTo>
                  <a:cubicBezTo>
                    <a:pt x="0" y="430"/>
                    <a:pt x="30" y="613"/>
                    <a:pt x="274" y="704"/>
                  </a:cubicBezTo>
                  <a:cubicBezTo>
                    <a:pt x="456" y="673"/>
                    <a:pt x="608" y="552"/>
                    <a:pt x="608" y="369"/>
                  </a:cubicBezTo>
                  <a:cubicBezTo>
                    <a:pt x="578" y="187"/>
                    <a:pt x="426" y="5"/>
                    <a:pt x="213" y="5"/>
                  </a:cubicBezTo>
                  <a:cubicBezTo>
                    <a:pt x="202" y="2"/>
                    <a:pt x="192" y="1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41" name="Google Shape;45741;p51"/>
            <p:cNvSpPr/>
            <p:nvPr/>
          </p:nvSpPr>
          <p:spPr>
            <a:xfrm>
              <a:off x="2879500" y="4478200"/>
              <a:ext cx="16650" cy="15350"/>
            </a:xfrm>
            <a:custGeom>
              <a:avLst/>
              <a:gdLst/>
              <a:ahLst/>
              <a:cxnLst/>
              <a:rect l="l" t="t" r="r" b="b"/>
              <a:pathLst>
                <a:path w="666" h="614" extrusionOk="0">
                  <a:moveTo>
                    <a:pt x="442" y="1"/>
                  </a:moveTo>
                  <a:cubicBezTo>
                    <a:pt x="427" y="1"/>
                    <a:pt x="411" y="2"/>
                    <a:pt x="396" y="5"/>
                  </a:cubicBezTo>
                  <a:cubicBezTo>
                    <a:pt x="152" y="5"/>
                    <a:pt x="0" y="127"/>
                    <a:pt x="61" y="370"/>
                  </a:cubicBezTo>
                  <a:cubicBezTo>
                    <a:pt x="61" y="522"/>
                    <a:pt x="213" y="613"/>
                    <a:pt x="365" y="613"/>
                  </a:cubicBezTo>
                  <a:cubicBezTo>
                    <a:pt x="517" y="583"/>
                    <a:pt x="639" y="431"/>
                    <a:pt x="639" y="248"/>
                  </a:cubicBezTo>
                  <a:cubicBezTo>
                    <a:pt x="666" y="112"/>
                    <a:pt x="571" y="1"/>
                    <a:pt x="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42" name="Google Shape;45742;p51"/>
            <p:cNvSpPr/>
            <p:nvPr/>
          </p:nvSpPr>
          <p:spPr>
            <a:xfrm>
              <a:off x="3491975" y="4302025"/>
              <a:ext cx="26625" cy="16750"/>
            </a:xfrm>
            <a:custGeom>
              <a:avLst/>
              <a:gdLst/>
              <a:ahLst/>
              <a:cxnLst/>
              <a:rect l="l" t="t" r="r" b="b"/>
              <a:pathLst>
                <a:path w="1065" h="670" extrusionOk="0">
                  <a:moveTo>
                    <a:pt x="335" y="0"/>
                  </a:moveTo>
                  <a:cubicBezTo>
                    <a:pt x="244" y="92"/>
                    <a:pt x="92" y="92"/>
                    <a:pt x="0" y="152"/>
                  </a:cubicBezTo>
                  <a:lnTo>
                    <a:pt x="152" y="669"/>
                  </a:lnTo>
                  <a:lnTo>
                    <a:pt x="517" y="669"/>
                  </a:lnTo>
                  <a:cubicBezTo>
                    <a:pt x="578" y="396"/>
                    <a:pt x="882" y="396"/>
                    <a:pt x="1064" y="213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43" name="Google Shape;45743;p51"/>
            <p:cNvSpPr/>
            <p:nvPr/>
          </p:nvSpPr>
          <p:spPr>
            <a:xfrm>
              <a:off x="4077175" y="4490350"/>
              <a:ext cx="17425" cy="15625"/>
            </a:xfrm>
            <a:custGeom>
              <a:avLst/>
              <a:gdLst/>
              <a:ahLst/>
              <a:cxnLst/>
              <a:rect l="l" t="t" r="r" b="b"/>
              <a:pathLst>
                <a:path w="697" h="625" extrusionOk="0">
                  <a:moveTo>
                    <a:pt x="285" y="1"/>
                  </a:moveTo>
                  <a:cubicBezTo>
                    <a:pt x="155" y="1"/>
                    <a:pt x="55" y="113"/>
                    <a:pt x="27" y="249"/>
                  </a:cubicBezTo>
                  <a:cubicBezTo>
                    <a:pt x="1" y="436"/>
                    <a:pt x="139" y="624"/>
                    <a:pt x="339" y="624"/>
                  </a:cubicBezTo>
                  <a:cubicBezTo>
                    <a:pt x="366" y="624"/>
                    <a:pt x="394" y="621"/>
                    <a:pt x="423" y="614"/>
                  </a:cubicBezTo>
                  <a:cubicBezTo>
                    <a:pt x="575" y="614"/>
                    <a:pt x="666" y="522"/>
                    <a:pt x="696" y="279"/>
                  </a:cubicBezTo>
                  <a:cubicBezTo>
                    <a:pt x="635" y="127"/>
                    <a:pt x="514" y="6"/>
                    <a:pt x="331" y="6"/>
                  </a:cubicBezTo>
                  <a:cubicBezTo>
                    <a:pt x="316" y="2"/>
                    <a:pt x="300" y="1"/>
                    <a:pt x="2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44" name="Google Shape;45744;p51"/>
            <p:cNvSpPr/>
            <p:nvPr/>
          </p:nvSpPr>
          <p:spPr>
            <a:xfrm>
              <a:off x="3782250" y="4465400"/>
              <a:ext cx="12950" cy="22050"/>
            </a:xfrm>
            <a:custGeom>
              <a:avLst/>
              <a:gdLst/>
              <a:ahLst/>
              <a:cxnLst/>
              <a:rect l="l" t="t" r="r" b="b"/>
              <a:pathLst>
                <a:path w="518" h="882" extrusionOk="0">
                  <a:moveTo>
                    <a:pt x="31" y="1"/>
                  </a:moveTo>
                  <a:cubicBezTo>
                    <a:pt x="31" y="183"/>
                    <a:pt x="1" y="396"/>
                    <a:pt x="31" y="548"/>
                  </a:cubicBezTo>
                  <a:cubicBezTo>
                    <a:pt x="31" y="730"/>
                    <a:pt x="92" y="882"/>
                    <a:pt x="305" y="882"/>
                  </a:cubicBezTo>
                  <a:cubicBezTo>
                    <a:pt x="517" y="852"/>
                    <a:pt x="517" y="669"/>
                    <a:pt x="517" y="487"/>
                  </a:cubicBezTo>
                  <a:cubicBezTo>
                    <a:pt x="335" y="365"/>
                    <a:pt x="305" y="6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45" name="Google Shape;45745;p51"/>
            <p:cNvSpPr/>
            <p:nvPr/>
          </p:nvSpPr>
          <p:spPr>
            <a:xfrm>
              <a:off x="4130275" y="4530000"/>
              <a:ext cx="16000" cy="14450"/>
            </a:xfrm>
            <a:custGeom>
              <a:avLst/>
              <a:gdLst/>
              <a:ahLst/>
              <a:cxnLst/>
              <a:rect l="l" t="t" r="r" b="b"/>
              <a:pathLst>
                <a:path w="640" h="578" extrusionOk="0">
                  <a:moveTo>
                    <a:pt x="305" y="0"/>
                  </a:moveTo>
                  <a:cubicBezTo>
                    <a:pt x="122" y="31"/>
                    <a:pt x="1" y="122"/>
                    <a:pt x="31" y="335"/>
                  </a:cubicBezTo>
                  <a:cubicBezTo>
                    <a:pt x="31" y="486"/>
                    <a:pt x="153" y="578"/>
                    <a:pt x="305" y="578"/>
                  </a:cubicBezTo>
                  <a:cubicBezTo>
                    <a:pt x="487" y="578"/>
                    <a:pt x="639" y="426"/>
                    <a:pt x="609" y="243"/>
                  </a:cubicBezTo>
                  <a:cubicBezTo>
                    <a:pt x="578" y="91"/>
                    <a:pt x="457" y="0"/>
                    <a:pt x="3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46" name="Google Shape;45746;p51"/>
            <p:cNvSpPr/>
            <p:nvPr/>
          </p:nvSpPr>
          <p:spPr>
            <a:xfrm>
              <a:off x="3188025" y="4461600"/>
              <a:ext cx="13700" cy="15975"/>
            </a:xfrm>
            <a:custGeom>
              <a:avLst/>
              <a:gdLst/>
              <a:ahLst/>
              <a:cxnLst/>
              <a:rect l="l" t="t" r="r" b="b"/>
              <a:pathLst>
                <a:path w="548" h="639" extrusionOk="0">
                  <a:moveTo>
                    <a:pt x="334" y="1"/>
                  </a:moveTo>
                  <a:cubicBezTo>
                    <a:pt x="91" y="1"/>
                    <a:pt x="31" y="183"/>
                    <a:pt x="0" y="396"/>
                  </a:cubicBezTo>
                  <a:lnTo>
                    <a:pt x="0" y="639"/>
                  </a:lnTo>
                  <a:lnTo>
                    <a:pt x="213" y="639"/>
                  </a:lnTo>
                  <a:cubicBezTo>
                    <a:pt x="456" y="608"/>
                    <a:pt x="547" y="426"/>
                    <a:pt x="547" y="244"/>
                  </a:cubicBezTo>
                  <a:cubicBezTo>
                    <a:pt x="547" y="122"/>
                    <a:pt x="456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47" name="Google Shape;45747;p51"/>
            <p:cNvSpPr/>
            <p:nvPr/>
          </p:nvSpPr>
          <p:spPr>
            <a:xfrm>
              <a:off x="3102150" y="4109775"/>
              <a:ext cx="20550" cy="20725"/>
            </a:xfrm>
            <a:custGeom>
              <a:avLst/>
              <a:gdLst/>
              <a:ahLst/>
              <a:cxnLst/>
              <a:rect l="l" t="t" r="r" b="b"/>
              <a:pathLst>
                <a:path w="822" h="829" extrusionOk="0">
                  <a:moveTo>
                    <a:pt x="335" y="0"/>
                  </a:moveTo>
                  <a:cubicBezTo>
                    <a:pt x="244" y="244"/>
                    <a:pt x="244" y="548"/>
                    <a:pt x="0" y="669"/>
                  </a:cubicBezTo>
                  <a:cubicBezTo>
                    <a:pt x="92" y="776"/>
                    <a:pt x="213" y="829"/>
                    <a:pt x="335" y="829"/>
                  </a:cubicBezTo>
                  <a:cubicBezTo>
                    <a:pt x="456" y="829"/>
                    <a:pt x="578" y="776"/>
                    <a:pt x="669" y="669"/>
                  </a:cubicBezTo>
                  <a:cubicBezTo>
                    <a:pt x="821" y="335"/>
                    <a:pt x="791" y="6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48" name="Google Shape;45748;p51"/>
            <p:cNvSpPr/>
            <p:nvPr/>
          </p:nvSpPr>
          <p:spPr>
            <a:xfrm>
              <a:off x="3074800" y="4409925"/>
              <a:ext cx="13700" cy="19225"/>
            </a:xfrm>
            <a:custGeom>
              <a:avLst/>
              <a:gdLst/>
              <a:ahLst/>
              <a:cxnLst/>
              <a:rect l="l" t="t" r="r" b="b"/>
              <a:pathLst>
                <a:path w="548" h="769" extrusionOk="0">
                  <a:moveTo>
                    <a:pt x="213" y="1"/>
                  </a:moveTo>
                  <a:cubicBezTo>
                    <a:pt x="91" y="1"/>
                    <a:pt x="0" y="31"/>
                    <a:pt x="0" y="122"/>
                  </a:cubicBezTo>
                  <a:cubicBezTo>
                    <a:pt x="31" y="305"/>
                    <a:pt x="61" y="517"/>
                    <a:pt x="122" y="700"/>
                  </a:cubicBezTo>
                  <a:cubicBezTo>
                    <a:pt x="152" y="745"/>
                    <a:pt x="205" y="768"/>
                    <a:pt x="259" y="768"/>
                  </a:cubicBezTo>
                  <a:cubicBezTo>
                    <a:pt x="312" y="768"/>
                    <a:pt x="365" y="745"/>
                    <a:pt x="395" y="700"/>
                  </a:cubicBezTo>
                  <a:cubicBezTo>
                    <a:pt x="547" y="517"/>
                    <a:pt x="395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49" name="Google Shape;45749;p51"/>
            <p:cNvSpPr/>
            <p:nvPr/>
          </p:nvSpPr>
          <p:spPr>
            <a:xfrm>
              <a:off x="3120375" y="4397425"/>
              <a:ext cx="15225" cy="14400"/>
            </a:xfrm>
            <a:custGeom>
              <a:avLst/>
              <a:gdLst/>
              <a:ahLst/>
              <a:cxnLst/>
              <a:rect l="l" t="t" r="r" b="b"/>
              <a:pathLst>
                <a:path w="609" h="576" extrusionOk="0">
                  <a:moveTo>
                    <a:pt x="284" y="1"/>
                  </a:moveTo>
                  <a:cubicBezTo>
                    <a:pt x="140" y="1"/>
                    <a:pt x="27" y="133"/>
                    <a:pt x="1" y="288"/>
                  </a:cubicBezTo>
                  <a:cubicBezTo>
                    <a:pt x="1" y="409"/>
                    <a:pt x="92" y="561"/>
                    <a:pt x="244" y="561"/>
                  </a:cubicBezTo>
                  <a:cubicBezTo>
                    <a:pt x="272" y="571"/>
                    <a:pt x="300" y="575"/>
                    <a:pt x="326" y="575"/>
                  </a:cubicBezTo>
                  <a:cubicBezTo>
                    <a:pt x="471" y="575"/>
                    <a:pt x="583" y="447"/>
                    <a:pt x="609" y="318"/>
                  </a:cubicBezTo>
                  <a:cubicBezTo>
                    <a:pt x="609" y="166"/>
                    <a:pt x="518" y="45"/>
                    <a:pt x="366" y="14"/>
                  </a:cubicBezTo>
                  <a:cubicBezTo>
                    <a:pt x="338" y="5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50" name="Google Shape;45750;p51"/>
            <p:cNvSpPr/>
            <p:nvPr/>
          </p:nvSpPr>
          <p:spPr>
            <a:xfrm>
              <a:off x="3590750" y="3995025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83" y="1"/>
                    <a:pt x="62" y="92"/>
                    <a:pt x="31" y="244"/>
                  </a:cubicBezTo>
                  <a:cubicBezTo>
                    <a:pt x="1" y="426"/>
                    <a:pt x="122" y="548"/>
                    <a:pt x="305" y="609"/>
                  </a:cubicBezTo>
                  <a:cubicBezTo>
                    <a:pt x="457" y="609"/>
                    <a:pt x="578" y="517"/>
                    <a:pt x="609" y="365"/>
                  </a:cubicBezTo>
                  <a:cubicBezTo>
                    <a:pt x="639" y="183"/>
                    <a:pt x="518" y="3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51" name="Google Shape;45751;p51"/>
            <p:cNvSpPr/>
            <p:nvPr/>
          </p:nvSpPr>
          <p:spPr>
            <a:xfrm>
              <a:off x="3632550" y="4696400"/>
              <a:ext cx="12950" cy="15325"/>
            </a:xfrm>
            <a:custGeom>
              <a:avLst/>
              <a:gdLst/>
              <a:ahLst/>
              <a:cxnLst/>
              <a:rect l="l" t="t" r="r" b="b"/>
              <a:pathLst>
                <a:path w="518" h="613" extrusionOk="0">
                  <a:moveTo>
                    <a:pt x="274" y="1"/>
                  </a:moveTo>
                  <a:cubicBezTo>
                    <a:pt x="122" y="31"/>
                    <a:pt x="1" y="153"/>
                    <a:pt x="31" y="305"/>
                  </a:cubicBezTo>
                  <a:cubicBezTo>
                    <a:pt x="3" y="471"/>
                    <a:pt x="102" y="613"/>
                    <a:pt x="259" y="613"/>
                  </a:cubicBezTo>
                  <a:cubicBezTo>
                    <a:pt x="273" y="613"/>
                    <a:pt x="289" y="611"/>
                    <a:pt x="305" y="609"/>
                  </a:cubicBezTo>
                  <a:cubicBezTo>
                    <a:pt x="487" y="578"/>
                    <a:pt x="517" y="457"/>
                    <a:pt x="517" y="305"/>
                  </a:cubicBezTo>
                  <a:cubicBezTo>
                    <a:pt x="517" y="153"/>
                    <a:pt x="426" y="3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52" name="Google Shape;45752;p51"/>
            <p:cNvSpPr/>
            <p:nvPr/>
          </p:nvSpPr>
          <p:spPr>
            <a:xfrm>
              <a:off x="3324800" y="4563800"/>
              <a:ext cx="15975" cy="15000"/>
            </a:xfrm>
            <a:custGeom>
              <a:avLst/>
              <a:gdLst/>
              <a:ahLst/>
              <a:cxnLst/>
              <a:rect l="l" t="t" r="r" b="b"/>
              <a:pathLst>
                <a:path w="639" h="600" extrusionOk="0">
                  <a:moveTo>
                    <a:pt x="330" y="0"/>
                  </a:moveTo>
                  <a:cubicBezTo>
                    <a:pt x="184" y="0"/>
                    <a:pt x="56" y="109"/>
                    <a:pt x="31" y="259"/>
                  </a:cubicBezTo>
                  <a:cubicBezTo>
                    <a:pt x="0" y="411"/>
                    <a:pt x="92" y="563"/>
                    <a:pt x="244" y="593"/>
                  </a:cubicBezTo>
                  <a:cubicBezTo>
                    <a:pt x="271" y="597"/>
                    <a:pt x="296" y="599"/>
                    <a:pt x="320" y="599"/>
                  </a:cubicBezTo>
                  <a:cubicBezTo>
                    <a:pt x="486" y="599"/>
                    <a:pt x="586" y="510"/>
                    <a:pt x="639" y="350"/>
                  </a:cubicBezTo>
                  <a:cubicBezTo>
                    <a:pt x="639" y="198"/>
                    <a:pt x="547" y="77"/>
                    <a:pt x="426" y="16"/>
                  </a:cubicBezTo>
                  <a:cubicBezTo>
                    <a:pt x="394" y="5"/>
                    <a:pt x="361" y="0"/>
                    <a:pt x="3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53" name="Google Shape;45753;p51"/>
            <p:cNvSpPr/>
            <p:nvPr/>
          </p:nvSpPr>
          <p:spPr>
            <a:xfrm>
              <a:off x="3025400" y="3947925"/>
              <a:ext cx="15975" cy="14575"/>
            </a:xfrm>
            <a:custGeom>
              <a:avLst/>
              <a:gdLst/>
              <a:ahLst/>
              <a:cxnLst/>
              <a:rect l="l" t="t" r="r" b="b"/>
              <a:pathLst>
                <a:path w="639" h="583" extrusionOk="0">
                  <a:moveTo>
                    <a:pt x="304" y="0"/>
                  </a:moveTo>
                  <a:cubicBezTo>
                    <a:pt x="122" y="61"/>
                    <a:pt x="0" y="183"/>
                    <a:pt x="31" y="365"/>
                  </a:cubicBezTo>
                  <a:cubicBezTo>
                    <a:pt x="58" y="474"/>
                    <a:pt x="158" y="582"/>
                    <a:pt x="288" y="582"/>
                  </a:cubicBezTo>
                  <a:cubicBezTo>
                    <a:pt x="303" y="582"/>
                    <a:pt x="319" y="581"/>
                    <a:pt x="335" y="578"/>
                  </a:cubicBezTo>
                  <a:cubicBezTo>
                    <a:pt x="517" y="578"/>
                    <a:pt x="639" y="426"/>
                    <a:pt x="608" y="243"/>
                  </a:cubicBezTo>
                  <a:cubicBezTo>
                    <a:pt x="578" y="91"/>
                    <a:pt x="45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54" name="Google Shape;45754;p51"/>
            <p:cNvSpPr/>
            <p:nvPr/>
          </p:nvSpPr>
          <p:spPr>
            <a:xfrm>
              <a:off x="2998800" y="4140175"/>
              <a:ext cx="16750" cy="20525"/>
            </a:xfrm>
            <a:custGeom>
              <a:avLst/>
              <a:gdLst/>
              <a:ahLst/>
              <a:cxnLst/>
              <a:rect l="l" t="t" r="r" b="b"/>
              <a:pathLst>
                <a:path w="670" h="821" extrusionOk="0">
                  <a:moveTo>
                    <a:pt x="365" y="0"/>
                  </a:moveTo>
                  <a:cubicBezTo>
                    <a:pt x="297" y="0"/>
                    <a:pt x="229" y="31"/>
                    <a:pt x="183" y="91"/>
                  </a:cubicBezTo>
                  <a:cubicBezTo>
                    <a:pt x="61" y="183"/>
                    <a:pt x="1" y="335"/>
                    <a:pt x="1" y="487"/>
                  </a:cubicBezTo>
                  <a:cubicBezTo>
                    <a:pt x="1" y="517"/>
                    <a:pt x="31" y="547"/>
                    <a:pt x="31" y="578"/>
                  </a:cubicBezTo>
                  <a:cubicBezTo>
                    <a:pt x="61" y="669"/>
                    <a:pt x="122" y="760"/>
                    <a:pt x="183" y="821"/>
                  </a:cubicBezTo>
                  <a:lnTo>
                    <a:pt x="548" y="456"/>
                  </a:lnTo>
                  <a:cubicBezTo>
                    <a:pt x="669" y="365"/>
                    <a:pt x="669" y="183"/>
                    <a:pt x="548" y="91"/>
                  </a:cubicBezTo>
                  <a:cubicBezTo>
                    <a:pt x="502" y="31"/>
                    <a:pt x="434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55" name="Google Shape;45755;p51"/>
            <p:cNvSpPr/>
            <p:nvPr/>
          </p:nvSpPr>
          <p:spPr>
            <a:xfrm>
              <a:off x="3238925" y="4049750"/>
              <a:ext cx="21300" cy="17500"/>
            </a:xfrm>
            <a:custGeom>
              <a:avLst/>
              <a:gdLst/>
              <a:ahLst/>
              <a:cxnLst/>
              <a:rect l="l" t="t" r="r" b="b"/>
              <a:pathLst>
                <a:path w="852" h="700" extrusionOk="0">
                  <a:moveTo>
                    <a:pt x="700" y="0"/>
                  </a:moveTo>
                  <a:cubicBezTo>
                    <a:pt x="554" y="125"/>
                    <a:pt x="437" y="392"/>
                    <a:pt x="270" y="392"/>
                  </a:cubicBezTo>
                  <a:cubicBezTo>
                    <a:pt x="193" y="392"/>
                    <a:pt x="106" y="336"/>
                    <a:pt x="1" y="183"/>
                  </a:cubicBezTo>
                  <a:lnTo>
                    <a:pt x="1" y="183"/>
                  </a:lnTo>
                  <a:cubicBezTo>
                    <a:pt x="1" y="335"/>
                    <a:pt x="31" y="517"/>
                    <a:pt x="31" y="699"/>
                  </a:cubicBezTo>
                  <a:cubicBezTo>
                    <a:pt x="335" y="699"/>
                    <a:pt x="609" y="638"/>
                    <a:pt x="852" y="517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56" name="Google Shape;45756;p51"/>
            <p:cNvSpPr/>
            <p:nvPr/>
          </p:nvSpPr>
          <p:spPr>
            <a:xfrm>
              <a:off x="3317950" y="4538350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1"/>
                  </a:moveTo>
                  <a:cubicBezTo>
                    <a:pt x="153" y="1"/>
                    <a:pt x="31" y="92"/>
                    <a:pt x="31" y="213"/>
                  </a:cubicBezTo>
                  <a:cubicBezTo>
                    <a:pt x="1" y="396"/>
                    <a:pt x="122" y="548"/>
                    <a:pt x="305" y="608"/>
                  </a:cubicBezTo>
                  <a:cubicBezTo>
                    <a:pt x="426" y="608"/>
                    <a:pt x="578" y="487"/>
                    <a:pt x="578" y="335"/>
                  </a:cubicBezTo>
                  <a:cubicBezTo>
                    <a:pt x="578" y="15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57" name="Google Shape;45757;p51"/>
            <p:cNvSpPr/>
            <p:nvPr/>
          </p:nvSpPr>
          <p:spPr>
            <a:xfrm>
              <a:off x="2949400" y="4336225"/>
              <a:ext cx="24350" cy="18375"/>
            </a:xfrm>
            <a:custGeom>
              <a:avLst/>
              <a:gdLst/>
              <a:ahLst/>
              <a:cxnLst/>
              <a:rect l="l" t="t" r="r" b="b"/>
              <a:pathLst>
                <a:path w="974" h="735" extrusionOk="0">
                  <a:moveTo>
                    <a:pt x="639" y="0"/>
                  </a:moveTo>
                  <a:cubicBezTo>
                    <a:pt x="335" y="152"/>
                    <a:pt x="1" y="243"/>
                    <a:pt x="274" y="699"/>
                  </a:cubicBezTo>
                  <a:cubicBezTo>
                    <a:pt x="362" y="717"/>
                    <a:pt x="460" y="734"/>
                    <a:pt x="562" y="734"/>
                  </a:cubicBezTo>
                  <a:cubicBezTo>
                    <a:pt x="637" y="734"/>
                    <a:pt x="714" y="725"/>
                    <a:pt x="791" y="699"/>
                  </a:cubicBezTo>
                  <a:lnTo>
                    <a:pt x="974" y="335"/>
                  </a:lnTo>
                  <a:lnTo>
                    <a:pt x="6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58" name="Google Shape;45758;p51"/>
            <p:cNvSpPr/>
            <p:nvPr/>
          </p:nvSpPr>
          <p:spPr>
            <a:xfrm>
              <a:off x="3326325" y="4088250"/>
              <a:ext cx="14450" cy="11775"/>
            </a:xfrm>
            <a:custGeom>
              <a:avLst/>
              <a:gdLst/>
              <a:ahLst/>
              <a:cxnLst/>
              <a:rect l="l" t="t" r="r" b="b"/>
              <a:pathLst>
                <a:path w="578" h="471" extrusionOk="0">
                  <a:moveTo>
                    <a:pt x="234" y="0"/>
                  </a:moveTo>
                  <a:cubicBezTo>
                    <a:pt x="112" y="0"/>
                    <a:pt x="0" y="50"/>
                    <a:pt x="0" y="193"/>
                  </a:cubicBezTo>
                  <a:cubicBezTo>
                    <a:pt x="27" y="356"/>
                    <a:pt x="152" y="471"/>
                    <a:pt x="310" y="471"/>
                  </a:cubicBezTo>
                  <a:cubicBezTo>
                    <a:pt x="328" y="471"/>
                    <a:pt x="346" y="469"/>
                    <a:pt x="365" y="466"/>
                  </a:cubicBezTo>
                  <a:cubicBezTo>
                    <a:pt x="486" y="466"/>
                    <a:pt x="578" y="375"/>
                    <a:pt x="578" y="254"/>
                  </a:cubicBezTo>
                  <a:cubicBezTo>
                    <a:pt x="578" y="117"/>
                    <a:pt x="480" y="6"/>
                    <a:pt x="372" y="6"/>
                  </a:cubicBezTo>
                  <a:cubicBezTo>
                    <a:pt x="360" y="6"/>
                    <a:pt x="347" y="7"/>
                    <a:pt x="334" y="10"/>
                  </a:cubicBezTo>
                  <a:cubicBezTo>
                    <a:pt x="302" y="4"/>
                    <a:pt x="268" y="0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59" name="Google Shape;45759;p51"/>
            <p:cNvSpPr/>
            <p:nvPr/>
          </p:nvSpPr>
          <p:spPr>
            <a:xfrm>
              <a:off x="3140900" y="411130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122" y="0"/>
                  </a:moveTo>
                  <a:cubicBezTo>
                    <a:pt x="61" y="0"/>
                    <a:pt x="1" y="91"/>
                    <a:pt x="1" y="183"/>
                  </a:cubicBezTo>
                  <a:cubicBezTo>
                    <a:pt x="92" y="517"/>
                    <a:pt x="426" y="426"/>
                    <a:pt x="700" y="517"/>
                  </a:cubicBezTo>
                  <a:cubicBezTo>
                    <a:pt x="578" y="274"/>
                    <a:pt x="457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60" name="Google Shape;45760;p51"/>
            <p:cNvSpPr/>
            <p:nvPr/>
          </p:nvSpPr>
          <p:spPr>
            <a:xfrm>
              <a:off x="3763550" y="4499600"/>
              <a:ext cx="24050" cy="13900"/>
            </a:xfrm>
            <a:custGeom>
              <a:avLst/>
              <a:gdLst/>
              <a:ahLst/>
              <a:cxnLst/>
              <a:rect l="l" t="t" r="r" b="b"/>
              <a:pathLst>
                <a:path w="962" h="556" extrusionOk="0">
                  <a:moveTo>
                    <a:pt x="363" y="0"/>
                  </a:moveTo>
                  <a:cubicBezTo>
                    <a:pt x="144" y="0"/>
                    <a:pt x="1" y="352"/>
                    <a:pt x="262" y="456"/>
                  </a:cubicBezTo>
                  <a:cubicBezTo>
                    <a:pt x="384" y="487"/>
                    <a:pt x="475" y="487"/>
                    <a:pt x="597" y="487"/>
                  </a:cubicBezTo>
                  <a:cubicBezTo>
                    <a:pt x="642" y="532"/>
                    <a:pt x="711" y="555"/>
                    <a:pt x="779" y="555"/>
                  </a:cubicBezTo>
                  <a:cubicBezTo>
                    <a:pt x="847" y="555"/>
                    <a:pt x="916" y="532"/>
                    <a:pt x="961" y="487"/>
                  </a:cubicBezTo>
                  <a:cubicBezTo>
                    <a:pt x="809" y="335"/>
                    <a:pt x="657" y="183"/>
                    <a:pt x="475" y="31"/>
                  </a:cubicBezTo>
                  <a:cubicBezTo>
                    <a:pt x="437" y="9"/>
                    <a:pt x="399" y="0"/>
                    <a:pt x="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61" name="Google Shape;45761;p51"/>
            <p:cNvSpPr/>
            <p:nvPr/>
          </p:nvSpPr>
          <p:spPr>
            <a:xfrm>
              <a:off x="3009000" y="4007800"/>
              <a:ext cx="19475" cy="16125"/>
            </a:xfrm>
            <a:custGeom>
              <a:avLst/>
              <a:gdLst/>
              <a:ahLst/>
              <a:cxnLst/>
              <a:rect l="l" t="t" r="r" b="b"/>
              <a:pathLst>
                <a:path w="779" h="645" extrusionOk="0">
                  <a:moveTo>
                    <a:pt x="338" y="1"/>
                  </a:moveTo>
                  <a:cubicBezTo>
                    <a:pt x="0" y="1"/>
                    <a:pt x="311" y="411"/>
                    <a:pt x="140" y="554"/>
                  </a:cubicBezTo>
                  <a:cubicBezTo>
                    <a:pt x="109" y="584"/>
                    <a:pt x="109" y="614"/>
                    <a:pt x="109" y="645"/>
                  </a:cubicBezTo>
                  <a:lnTo>
                    <a:pt x="656" y="645"/>
                  </a:lnTo>
                  <a:cubicBezTo>
                    <a:pt x="596" y="402"/>
                    <a:pt x="778" y="37"/>
                    <a:pt x="413" y="6"/>
                  </a:cubicBezTo>
                  <a:cubicBezTo>
                    <a:pt x="385" y="3"/>
                    <a:pt x="360" y="1"/>
                    <a:pt x="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62" name="Google Shape;45762;p51"/>
            <p:cNvSpPr/>
            <p:nvPr/>
          </p:nvSpPr>
          <p:spPr>
            <a:xfrm>
              <a:off x="3409900" y="4478225"/>
              <a:ext cx="13700" cy="14650"/>
            </a:xfrm>
            <a:custGeom>
              <a:avLst/>
              <a:gdLst/>
              <a:ahLst/>
              <a:cxnLst/>
              <a:rect l="l" t="t" r="r" b="b"/>
              <a:pathLst>
                <a:path w="548" h="586" extrusionOk="0">
                  <a:moveTo>
                    <a:pt x="295" y="1"/>
                  </a:moveTo>
                  <a:cubicBezTo>
                    <a:pt x="279" y="1"/>
                    <a:pt x="262" y="2"/>
                    <a:pt x="244" y="4"/>
                  </a:cubicBezTo>
                  <a:cubicBezTo>
                    <a:pt x="122" y="4"/>
                    <a:pt x="31" y="95"/>
                    <a:pt x="31" y="217"/>
                  </a:cubicBezTo>
                  <a:cubicBezTo>
                    <a:pt x="1" y="399"/>
                    <a:pt x="122" y="551"/>
                    <a:pt x="305" y="582"/>
                  </a:cubicBezTo>
                  <a:cubicBezTo>
                    <a:pt x="318" y="584"/>
                    <a:pt x="330" y="586"/>
                    <a:pt x="342" y="586"/>
                  </a:cubicBezTo>
                  <a:cubicBezTo>
                    <a:pt x="472" y="586"/>
                    <a:pt x="548" y="442"/>
                    <a:pt x="548" y="247"/>
                  </a:cubicBezTo>
                  <a:cubicBezTo>
                    <a:pt x="492" y="163"/>
                    <a:pt x="487" y="1"/>
                    <a:pt x="2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63" name="Google Shape;45763;p51"/>
            <p:cNvSpPr/>
            <p:nvPr/>
          </p:nvSpPr>
          <p:spPr>
            <a:xfrm>
              <a:off x="3773900" y="4570150"/>
              <a:ext cx="15225" cy="14150"/>
            </a:xfrm>
            <a:custGeom>
              <a:avLst/>
              <a:gdLst/>
              <a:ahLst/>
              <a:cxnLst/>
              <a:rect l="l" t="t" r="r" b="b"/>
              <a:pathLst>
                <a:path w="609" h="566" extrusionOk="0">
                  <a:moveTo>
                    <a:pt x="340" y="0"/>
                  </a:moveTo>
                  <a:cubicBezTo>
                    <a:pt x="183" y="0"/>
                    <a:pt x="58" y="115"/>
                    <a:pt x="31" y="279"/>
                  </a:cubicBezTo>
                  <a:cubicBezTo>
                    <a:pt x="0" y="431"/>
                    <a:pt x="91" y="552"/>
                    <a:pt x="243" y="552"/>
                  </a:cubicBezTo>
                  <a:cubicBezTo>
                    <a:pt x="272" y="562"/>
                    <a:pt x="300" y="566"/>
                    <a:pt x="327" y="566"/>
                  </a:cubicBezTo>
                  <a:cubicBezTo>
                    <a:pt x="478" y="566"/>
                    <a:pt x="608" y="438"/>
                    <a:pt x="608" y="309"/>
                  </a:cubicBezTo>
                  <a:cubicBezTo>
                    <a:pt x="578" y="157"/>
                    <a:pt x="547" y="5"/>
                    <a:pt x="395" y="5"/>
                  </a:cubicBezTo>
                  <a:cubicBezTo>
                    <a:pt x="377" y="2"/>
                    <a:pt x="358" y="0"/>
                    <a:pt x="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64" name="Google Shape;45764;p51"/>
            <p:cNvSpPr/>
            <p:nvPr/>
          </p:nvSpPr>
          <p:spPr>
            <a:xfrm>
              <a:off x="3240450" y="4071775"/>
              <a:ext cx="15975" cy="14475"/>
            </a:xfrm>
            <a:custGeom>
              <a:avLst/>
              <a:gdLst/>
              <a:ahLst/>
              <a:cxnLst/>
              <a:rect l="l" t="t" r="r" b="b"/>
              <a:pathLst>
                <a:path w="639" h="579" extrusionOk="0">
                  <a:moveTo>
                    <a:pt x="426" y="1"/>
                  </a:moveTo>
                  <a:cubicBezTo>
                    <a:pt x="92" y="1"/>
                    <a:pt x="31" y="244"/>
                    <a:pt x="0" y="548"/>
                  </a:cubicBezTo>
                  <a:cubicBezTo>
                    <a:pt x="244" y="487"/>
                    <a:pt x="517" y="578"/>
                    <a:pt x="608" y="244"/>
                  </a:cubicBezTo>
                  <a:cubicBezTo>
                    <a:pt x="639" y="122"/>
                    <a:pt x="548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65" name="Google Shape;45765;p51"/>
            <p:cNvSpPr/>
            <p:nvPr/>
          </p:nvSpPr>
          <p:spPr>
            <a:xfrm>
              <a:off x="3641675" y="4362050"/>
              <a:ext cx="21300" cy="25875"/>
            </a:xfrm>
            <a:custGeom>
              <a:avLst/>
              <a:gdLst/>
              <a:ahLst/>
              <a:cxnLst/>
              <a:rect l="l" t="t" r="r" b="b"/>
              <a:pathLst>
                <a:path w="852" h="1035" extrusionOk="0">
                  <a:moveTo>
                    <a:pt x="152" y="1"/>
                  </a:moveTo>
                  <a:lnTo>
                    <a:pt x="0" y="700"/>
                  </a:lnTo>
                  <a:cubicBezTo>
                    <a:pt x="122" y="852"/>
                    <a:pt x="365" y="852"/>
                    <a:pt x="517" y="1034"/>
                  </a:cubicBezTo>
                  <a:cubicBezTo>
                    <a:pt x="699" y="913"/>
                    <a:pt x="730" y="700"/>
                    <a:pt x="851" y="548"/>
                  </a:cubicBezTo>
                  <a:cubicBezTo>
                    <a:pt x="730" y="305"/>
                    <a:pt x="487" y="214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66" name="Google Shape;45766;p51"/>
            <p:cNvSpPr/>
            <p:nvPr/>
          </p:nvSpPr>
          <p:spPr>
            <a:xfrm>
              <a:off x="3134075" y="4073125"/>
              <a:ext cx="18250" cy="10750"/>
            </a:xfrm>
            <a:custGeom>
              <a:avLst/>
              <a:gdLst/>
              <a:ahLst/>
              <a:cxnLst/>
              <a:rect l="l" t="t" r="r" b="b"/>
              <a:pathLst>
                <a:path w="730" h="430" extrusionOk="0">
                  <a:moveTo>
                    <a:pt x="436" y="1"/>
                  </a:moveTo>
                  <a:cubicBezTo>
                    <a:pt x="287" y="1"/>
                    <a:pt x="152" y="109"/>
                    <a:pt x="30" y="190"/>
                  </a:cubicBezTo>
                  <a:cubicBezTo>
                    <a:pt x="0" y="220"/>
                    <a:pt x="0" y="251"/>
                    <a:pt x="0" y="403"/>
                  </a:cubicBezTo>
                  <a:cubicBezTo>
                    <a:pt x="23" y="400"/>
                    <a:pt x="45" y="399"/>
                    <a:pt x="67" y="399"/>
                  </a:cubicBezTo>
                  <a:cubicBezTo>
                    <a:pt x="186" y="399"/>
                    <a:pt x="299" y="429"/>
                    <a:pt x="402" y="429"/>
                  </a:cubicBezTo>
                  <a:cubicBezTo>
                    <a:pt x="513" y="429"/>
                    <a:pt x="613" y="395"/>
                    <a:pt x="699" y="251"/>
                  </a:cubicBezTo>
                  <a:cubicBezTo>
                    <a:pt x="730" y="220"/>
                    <a:pt x="699" y="159"/>
                    <a:pt x="669" y="99"/>
                  </a:cubicBezTo>
                  <a:cubicBezTo>
                    <a:pt x="588" y="28"/>
                    <a:pt x="510" y="1"/>
                    <a:pt x="4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67" name="Google Shape;45767;p51"/>
            <p:cNvSpPr/>
            <p:nvPr/>
          </p:nvSpPr>
          <p:spPr>
            <a:xfrm>
              <a:off x="3312650" y="3868125"/>
              <a:ext cx="15200" cy="13100"/>
            </a:xfrm>
            <a:custGeom>
              <a:avLst/>
              <a:gdLst/>
              <a:ahLst/>
              <a:cxnLst/>
              <a:rect l="l" t="t" r="r" b="b"/>
              <a:pathLst>
                <a:path w="608" h="524" extrusionOk="0">
                  <a:moveTo>
                    <a:pt x="334" y="1"/>
                  </a:moveTo>
                  <a:cubicBezTo>
                    <a:pt x="182" y="61"/>
                    <a:pt x="0" y="92"/>
                    <a:pt x="30" y="305"/>
                  </a:cubicBezTo>
                  <a:cubicBezTo>
                    <a:pt x="57" y="437"/>
                    <a:pt x="153" y="523"/>
                    <a:pt x="277" y="523"/>
                  </a:cubicBezTo>
                  <a:cubicBezTo>
                    <a:pt x="296" y="523"/>
                    <a:pt x="315" y="521"/>
                    <a:pt x="334" y="517"/>
                  </a:cubicBezTo>
                  <a:cubicBezTo>
                    <a:pt x="486" y="517"/>
                    <a:pt x="578" y="396"/>
                    <a:pt x="578" y="244"/>
                  </a:cubicBezTo>
                  <a:cubicBezTo>
                    <a:pt x="608" y="92"/>
                    <a:pt x="517" y="1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68" name="Google Shape;45768;p51"/>
            <p:cNvSpPr/>
            <p:nvPr/>
          </p:nvSpPr>
          <p:spPr>
            <a:xfrm>
              <a:off x="3599125" y="4284775"/>
              <a:ext cx="15975" cy="12900"/>
            </a:xfrm>
            <a:custGeom>
              <a:avLst/>
              <a:gdLst/>
              <a:ahLst/>
              <a:cxnLst/>
              <a:rect l="l" t="t" r="r" b="b"/>
              <a:pathLst>
                <a:path w="639" h="516" extrusionOk="0">
                  <a:moveTo>
                    <a:pt x="253" y="0"/>
                  </a:moveTo>
                  <a:cubicBezTo>
                    <a:pt x="164" y="0"/>
                    <a:pt x="81" y="36"/>
                    <a:pt x="61" y="174"/>
                  </a:cubicBezTo>
                  <a:cubicBezTo>
                    <a:pt x="0" y="356"/>
                    <a:pt x="152" y="478"/>
                    <a:pt x="304" y="508"/>
                  </a:cubicBezTo>
                  <a:cubicBezTo>
                    <a:pt x="330" y="513"/>
                    <a:pt x="355" y="516"/>
                    <a:pt x="379" y="516"/>
                  </a:cubicBezTo>
                  <a:cubicBezTo>
                    <a:pt x="495" y="516"/>
                    <a:pt x="583" y="457"/>
                    <a:pt x="608" y="356"/>
                  </a:cubicBezTo>
                  <a:cubicBezTo>
                    <a:pt x="639" y="113"/>
                    <a:pt x="517" y="22"/>
                    <a:pt x="395" y="22"/>
                  </a:cubicBezTo>
                  <a:cubicBezTo>
                    <a:pt x="352" y="11"/>
                    <a:pt x="302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69" name="Google Shape;45769;p51"/>
            <p:cNvSpPr/>
            <p:nvPr/>
          </p:nvSpPr>
          <p:spPr>
            <a:xfrm>
              <a:off x="3454750" y="4055825"/>
              <a:ext cx="16725" cy="10400"/>
            </a:xfrm>
            <a:custGeom>
              <a:avLst/>
              <a:gdLst/>
              <a:ahLst/>
              <a:cxnLst/>
              <a:rect l="l" t="t" r="r" b="b"/>
              <a:pathLst>
                <a:path w="669" h="416" extrusionOk="0">
                  <a:moveTo>
                    <a:pt x="669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274"/>
                    <a:pt x="30" y="335"/>
                    <a:pt x="61" y="365"/>
                  </a:cubicBezTo>
                  <a:cubicBezTo>
                    <a:pt x="144" y="400"/>
                    <a:pt x="214" y="415"/>
                    <a:pt x="275" y="415"/>
                  </a:cubicBezTo>
                  <a:cubicBezTo>
                    <a:pt x="481" y="415"/>
                    <a:pt x="575" y="235"/>
                    <a:pt x="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70" name="Google Shape;45770;p51"/>
            <p:cNvSpPr/>
            <p:nvPr/>
          </p:nvSpPr>
          <p:spPr>
            <a:xfrm>
              <a:off x="3094550" y="4126500"/>
              <a:ext cx="25850" cy="14000"/>
            </a:xfrm>
            <a:custGeom>
              <a:avLst/>
              <a:gdLst/>
              <a:ahLst/>
              <a:cxnLst/>
              <a:rect l="l" t="t" r="r" b="b"/>
              <a:pathLst>
                <a:path w="1034" h="560" extrusionOk="0">
                  <a:moveTo>
                    <a:pt x="304" y="0"/>
                  </a:moveTo>
                  <a:cubicBezTo>
                    <a:pt x="0" y="304"/>
                    <a:pt x="274" y="395"/>
                    <a:pt x="456" y="517"/>
                  </a:cubicBezTo>
                  <a:cubicBezTo>
                    <a:pt x="499" y="538"/>
                    <a:pt x="542" y="560"/>
                    <a:pt x="585" y="560"/>
                  </a:cubicBezTo>
                  <a:cubicBezTo>
                    <a:pt x="603" y="560"/>
                    <a:pt x="621" y="556"/>
                    <a:pt x="639" y="547"/>
                  </a:cubicBezTo>
                  <a:lnTo>
                    <a:pt x="700" y="486"/>
                  </a:lnTo>
                  <a:cubicBezTo>
                    <a:pt x="730" y="426"/>
                    <a:pt x="760" y="395"/>
                    <a:pt x="821" y="334"/>
                  </a:cubicBezTo>
                  <a:cubicBezTo>
                    <a:pt x="852" y="274"/>
                    <a:pt x="912" y="213"/>
                    <a:pt x="973" y="152"/>
                  </a:cubicBezTo>
                  <a:cubicBezTo>
                    <a:pt x="1004" y="152"/>
                    <a:pt x="1004" y="152"/>
                    <a:pt x="1004" y="122"/>
                  </a:cubicBezTo>
                  <a:cubicBezTo>
                    <a:pt x="1034" y="61"/>
                    <a:pt x="1004" y="31"/>
                    <a:pt x="9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71" name="Google Shape;45771;p51"/>
            <p:cNvSpPr/>
            <p:nvPr/>
          </p:nvSpPr>
          <p:spPr>
            <a:xfrm>
              <a:off x="3824875" y="4654625"/>
              <a:ext cx="13625" cy="14550"/>
            </a:xfrm>
            <a:custGeom>
              <a:avLst/>
              <a:gdLst/>
              <a:ahLst/>
              <a:cxnLst/>
              <a:rect l="l" t="t" r="r" b="b"/>
              <a:pathLst>
                <a:path w="545" h="582" extrusionOk="0">
                  <a:moveTo>
                    <a:pt x="332" y="0"/>
                  </a:moveTo>
                  <a:cubicBezTo>
                    <a:pt x="150" y="0"/>
                    <a:pt x="28" y="152"/>
                    <a:pt x="28" y="334"/>
                  </a:cubicBezTo>
                  <a:cubicBezTo>
                    <a:pt x="0" y="445"/>
                    <a:pt x="99" y="581"/>
                    <a:pt x="232" y="581"/>
                  </a:cubicBezTo>
                  <a:cubicBezTo>
                    <a:pt x="245" y="581"/>
                    <a:pt x="258" y="580"/>
                    <a:pt x="271" y="578"/>
                  </a:cubicBezTo>
                  <a:cubicBezTo>
                    <a:pt x="484" y="578"/>
                    <a:pt x="545" y="426"/>
                    <a:pt x="545" y="213"/>
                  </a:cubicBezTo>
                  <a:cubicBezTo>
                    <a:pt x="545" y="122"/>
                    <a:pt x="514" y="0"/>
                    <a:pt x="3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72" name="Google Shape;45772;p51"/>
            <p:cNvSpPr/>
            <p:nvPr/>
          </p:nvSpPr>
          <p:spPr>
            <a:xfrm>
              <a:off x="3396975" y="3917050"/>
              <a:ext cx="19025" cy="12650"/>
            </a:xfrm>
            <a:custGeom>
              <a:avLst/>
              <a:gdLst/>
              <a:ahLst/>
              <a:cxnLst/>
              <a:rect l="l" t="t" r="r" b="b"/>
              <a:pathLst>
                <a:path w="761" h="506" extrusionOk="0">
                  <a:moveTo>
                    <a:pt x="440" y="1"/>
                  </a:moveTo>
                  <a:cubicBezTo>
                    <a:pt x="348" y="1"/>
                    <a:pt x="259" y="65"/>
                    <a:pt x="183" y="141"/>
                  </a:cubicBezTo>
                  <a:cubicBezTo>
                    <a:pt x="62" y="232"/>
                    <a:pt x="1" y="354"/>
                    <a:pt x="31" y="506"/>
                  </a:cubicBezTo>
                  <a:lnTo>
                    <a:pt x="548" y="506"/>
                  </a:lnTo>
                  <a:cubicBezTo>
                    <a:pt x="700" y="384"/>
                    <a:pt x="761" y="232"/>
                    <a:pt x="609" y="80"/>
                  </a:cubicBezTo>
                  <a:cubicBezTo>
                    <a:pt x="552" y="23"/>
                    <a:pt x="495" y="1"/>
                    <a:pt x="4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73" name="Google Shape;45773;p51"/>
            <p:cNvSpPr/>
            <p:nvPr/>
          </p:nvSpPr>
          <p:spPr>
            <a:xfrm>
              <a:off x="3365075" y="4459325"/>
              <a:ext cx="17500" cy="17700"/>
            </a:xfrm>
            <a:custGeom>
              <a:avLst/>
              <a:gdLst/>
              <a:ahLst/>
              <a:cxnLst/>
              <a:rect l="l" t="t" r="r" b="b"/>
              <a:pathLst>
                <a:path w="700" h="708" extrusionOk="0">
                  <a:moveTo>
                    <a:pt x="335" y="0"/>
                  </a:moveTo>
                  <a:cubicBezTo>
                    <a:pt x="183" y="183"/>
                    <a:pt x="0" y="396"/>
                    <a:pt x="213" y="639"/>
                  </a:cubicBezTo>
                  <a:cubicBezTo>
                    <a:pt x="243" y="684"/>
                    <a:pt x="297" y="707"/>
                    <a:pt x="350" y="707"/>
                  </a:cubicBezTo>
                  <a:cubicBezTo>
                    <a:pt x="403" y="707"/>
                    <a:pt x="456" y="684"/>
                    <a:pt x="487" y="639"/>
                  </a:cubicBezTo>
                  <a:cubicBezTo>
                    <a:pt x="699" y="365"/>
                    <a:pt x="517" y="183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74" name="Google Shape;45774;p51"/>
            <p:cNvSpPr/>
            <p:nvPr/>
          </p:nvSpPr>
          <p:spPr>
            <a:xfrm>
              <a:off x="3482850" y="4293225"/>
              <a:ext cx="21300" cy="16075"/>
            </a:xfrm>
            <a:custGeom>
              <a:avLst/>
              <a:gdLst/>
              <a:ahLst/>
              <a:cxnLst/>
              <a:rect l="l" t="t" r="r" b="b"/>
              <a:pathLst>
                <a:path w="852" h="643" extrusionOk="0">
                  <a:moveTo>
                    <a:pt x="284" y="1"/>
                  </a:moveTo>
                  <a:cubicBezTo>
                    <a:pt x="232" y="1"/>
                    <a:pt x="177" y="24"/>
                    <a:pt x="122" y="79"/>
                  </a:cubicBezTo>
                  <a:cubicBezTo>
                    <a:pt x="1" y="170"/>
                    <a:pt x="122" y="292"/>
                    <a:pt x="153" y="352"/>
                  </a:cubicBezTo>
                  <a:cubicBezTo>
                    <a:pt x="213" y="413"/>
                    <a:pt x="274" y="474"/>
                    <a:pt x="335" y="535"/>
                  </a:cubicBezTo>
                  <a:cubicBezTo>
                    <a:pt x="457" y="559"/>
                    <a:pt x="560" y="643"/>
                    <a:pt x="659" y="643"/>
                  </a:cubicBezTo>
                  <a:cubicBezTo>
                    <a:pt x="683" y="643"/>
                    <a:pt x="706" y="638"/>
                    <a:pt x="730" y="626"/>
                  </a:cubicBezTo>
                  <a:cubicBezTo>
                    <a:pt x="852" y="565"/>
                    <a:pt x="700" y="444"/>
                    <a:pt x="700" y="352"/>
                  </a:cubicBezTo>
                  <a:lnTo>
                    <a:pt x="669" y="352"/>
                  </a:lnTo>
                  <a:cubicBezTo>
                    <a:pt x="609" y="292"/>
                    <a:pt x="548" y="231"/>
                    <a:pt x="517" y="170"/>
                  </a:cubicBezTo>
                  <a:cubicBezTo>
                    <a:pt x="459" y="73"/>
                    <a:pt x="376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75" name="Google Shape;45775;p51"/>
            <p:cNvSpPr/>
            <p:nvPr/>
          </p:nvSpPr>
          <p:spPr>
            <a:xfrm>
              <a:off x="2883300" y="4295075"/>
              <a:ext cx="12950" cy="13950"/>
            </a:xfrm>
            <a:custGeom>
              <a:avLst/>
              <a:gdLst/>
              <a:ahLst/>
              <a:cxnLst/>
              <a:rect l="l" t="t" r="r" b="b"/>
              <a:pathLst>
                <a:path w="518" h="558" extrusionOk="0">
                  <a:moveTo>
                    <a:pt x="207" y="0"/>
                  </a:moveTo>
                  <a:cubicBezTo>
                    <a:pt x="190" y="0"/>
                    <a:pt x="172" y="2"/>
                    <a:pt x="152" y="5"/>
                  </a:cubicBezTo>
                  <a:cubicBezTo>
                    <a:pt x="0" y="66"/>
                    <a:pt x="31" y="248"/>
                    <a:pt x="31" y="370"/>
                  </a:cubicBezTo>
                  <a:cubicBezTo>
                    <a:pt x="31" y="475"/>
                    <a:pt x="123" y="558"/>
                    <a:pt x="226" y="558"/>
                  </a:cubicBezTo>
                  <a:cubicBezTo>
                    <a:pt x="242" y="558"/>
                    <a:pt x="258" y="556"/>
                    <a:pt x="274" y="552"/>
                  </a:cubicBezTo>
                  <a:cubicBezTo>
                    <a:pt x="396" y="491"/>
                    <a:pt x="517" y="370"/>
                    <a:pt x="456" y="218"/>
                  </a:cubicBezTo>
                  <a:cubicBezTo>
                    <a:pt x="429" y="109"/>
                    <a:pt x="353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76" name="Google Shape;45776;p51"/>
            <p:cNvSpPr/>
            <p:nvPr/>
          </p:nvSpPr>
          <p:spPr>
            <a:xfrm>
              <a:off x="3563400" y="4391700"/>
              <a:ext cx="16750" cy="13700"/>
            </a:xfrm>
            <a:custGeom>
              <a:avLst/>
              <a:gdLst/>
              <a:ahLst/>
              <a:cxnLst/>
              <a:rect l="l" t="t" r="r" b="b"/>
              <a:pathLst>
                <a:path w="670" h="548" extrusionOk="0">
                  <a:moveTo>
                    <a:pt x="213" y="0"/>
                  </a:moveTo>
                  <a:cubicBezTo>
                    <a:pt x="1" y="183"/>
                    <a:pt x="1" y="365"/>
                    <a:pt x="213" y="547"/>
                  </a:cubicBezTo>
                  <a:cubicBezTo>
                    <a:pt x="396" y="517"/>
                    <a:pt x="609" y="517"/>
                    <a:pt x="639" y="304"/>
                  </a:cubicBezTo>
                  <a:cubicBezTo>
                    <a:pt x="669" y="31"/>
                    <a:pt x="426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77" name="Google Shape;45777;p51"/>
            <p:cNvSpPr/>
            <p:nvPr/>
          </p:nvSpPr>
          <p:spPr>
            <a:xfrm>
              <a:off x="4632575" y="4396250"/>
              <a:ext cx="15225" cy="12175"/>
            </a:xfrm>
            <a:custGeom>
              <a:avLst/>
              <a:gdLst/>
              <a:ahLst/>
              <a:cxnLst/>
              <a:rect l="l" t="t" r="r" b="b"/>
              <a:pathLst>
                <a:path w="609" h="487" extrusionOk="0">
                  <a:moveTo>
                    <a:pt x="335" y="1"/>
                  </a:moveTo>
                  <a:cubicBezTo>
                    <a:pt x="213" y="1"/>
                    <a:pt x="61" y="92"/>
                    <a:pt x="31" y="213"/>
                  </a:cubicBezTo>
                  <a:cubicBezTo>
                    <a:pt x="0" y="396"/>
                    <a:pt x="122" y="456"/>
                    <a:pt x="274" y="487"/>
                  </a:cubicBezTo>
                  <a:cubicBezTo>
                    <a:pt x="426" y="487"/>
                    <a:pt x="547" y="456"/>
                    <a:pt x="578" y="274"/>
                  </a:cubicBezTo>
                  <a:cubicBezTo>
                    <a:pt x="608" y="15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78" name="Google Shape;45778;p51"/>
            <p:cNvSpPr/>
            <p:nvPr/>
          </p:nvSpPr>
          <p:spPr>
            <a:xfrm>
              <a:off x="4541375" y="4370425"/>
              <a:ext cx="15225" cy="11525"/>
            </a:xfrm>
            <a:custGeom>
              <a:avLst/>
              <a:gdLst/>
              <a:ahLst/>
              <a:cxnLst/>
              <a:rect l="l" t="t" r="r" b="b"/>
              <a:pathLst>
                <a:path w="609" h="461" extrusionOk="0">
                  <a:moveTo>
                    <a:pt x="396" y="0"/>
                  </a:moveTo>
                  <a:cubicBezTo>
                    <a:pt x="274" y="0"/>
                    <a:pt x="92" y="0"/>
                    <a:pt x="62" y="152"/>
                  </a:cubicBezTo>
                  <a:cubicBezTo>
                    <a:pt x="1" y="334"/>
                    <a:pt x="122" y="426"/>
                    <a:pt x="274" y="456"/>
                  </a:cubicBezTo>
                  <a:cubicBezTo>
                    <a:pt x="290" y="459"/>
                    <a:pt x="306" y="461"/>
                    <a:pt x="321" y="461"/>
                  </a:cubicBezTo>
                  <a:cubicBezTo>
                    <a:pt x="445" y="461"/>
                    <a:pt x="524" y="352"/>
                    <a:pt x="578" y="243"/>
                  </a:cubicBezTo>
                  <a:cubicBezTo>
                    <a:pt x="609" y="122"/>
                    <a:pt x="518" y="0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79" name="Google Shape;45779;p51"/>
            <p:cNvSpPr/>
            <p:nvPr/>
          </p:nvSpPr>
          <p:spPr>
            <a:xfrm>
              <a:off x="2850625" y="440690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183" y="0"/>
                  </a:moveTo>
                  <a:cubicBezTo>
                    <a:pt x="61" y="30"/>
                    <a:pt x="0" y="122"/>
                    <a:pt x="0" y="243"/>
                  </a:cubicBezTo>
                  <a:cubicBezTo>
                    <a:pt x="0" y="410"/>
                    <a:pt x="127" y="551"/>
                    <a:pt x="288" y="551"/>
                  </a:cubicBezTo>
                  <a:cubicBezTo>
                    <a:pt x="303" y="551"/>
                    <a:pt x="319" y="550"/>
                    <a:pt x="335" y="547"/>
                  </a:cubicBezTo>
                  <a:cubicBezTo>
                    <a:pt x="426" y="547"/>
                    <a:pt x="548" y="456"/>
                    <a:pt x="548" y="334"/>
                  </a:cubicBezTo>
                  <a:cubicBezTo>
                    <a:pt x="517" y="152"/>
                    <a:pt x="365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80" name="Google Shape;45780;p51"/>
            <p:cNvSpPr/>
            <p:nvPr/>
          </p:nvSpPr>
          <p:spPr>
            <a:xfrm>
              <a:off x="3632550" y="4497325"/>
              <a:ext cx="13700" cy="13700"/>
            </a:xfrm>
            <a:custGeom>
              <a:avLst/>
              <a:gdLst/>
              <a:ahLst/>
              <a:cxnLst/>
              <a:rect l="l" t="t" r="r" b="b"/>
              <a:pathLst>
                <a:path w="548" h="548" extrusionOk="0">
                  <a:moveTo>
                    <a:pt x="244" y="0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61" y="486"/>
                    <a:pt x="153" y="547"/>
                    <a:pt x="335" y="547"/>
                  </a:cubicBezTo>
                  <a:cubicBezTo>
                    <a:pt x="457" y="517"/>
                    <a:pt x="548" y="395"/>
                    <a:pt x="517" y="243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81" name="Google Shape;45781;p51"/>
            <p:cNvSpPr/>
            <p:nvPr/>
          </p:nvSpPr>
          <p:spPr>
            <a:xfrm>
              <a:off x="3672075" y="4682725"/>
              <a:ext cx="14450" cy="12375"/>
            </a:xfrm>
            <a:custGeom>
              <a:avLst/>
              <a:gdLst/>
              <a:ahLst/>
              <a:cxnLst/>
              <a:rect l="l" t="t" r="r" b="b"/>
              <a:pathLst>
                <a:path w="578" h="495" extrusionOk="0">
                  <a:moveTo>
                    <a:pt x="243" y="1"/>
                  </a:moveTo>
                  <a:cubicBezTo>
                    <a:pt x="91" y="1"/>
                    <a:pt x="0" y="153"/>
                    <a:pt x="31" y="274"/>
                  </a:cubicBezTo>
                  <a:cubicBezTo>
                    <a:pt x="31" y="427"/>
                    <a:pt x="137" y="494"/>
                    <a:pt x="261" y="494"/>
                  </a:cubicBezTo>
                  <a:cubicBezTo>
                    <a:pt x="285" y="494"/>
                    <a:pt x="310" y="492"/>
                    <a:pt x="335" y="487"/>
                  </a:cubicBezTo>
                  <a:cubicBezTo>
                    <a:pt x="456" y="487"/>
                    <a:pt x="578" y="365"/>
                    <a:pt x="578" y="213"/>
                  </a:cubicBezTo>
                  <a:cubicBezTo>
                    <a:pt x="517" y="61"/>
                    <a:pt x="39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82" name="Google Shape;45782;p51"/>
            <p:cNvSpPr/>
            <p:nvPr/>
          </p:nvSpPr>
          <p:spPr>
            <a:xfrm>
              <a:off x="3792900" y="4118125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04" y="1"/>
                  </a:moveTo>
                  <a:cubicBezTo>
                    <a:pt x="182" y="1"/>
                    <a:pt x="31" y="31"/>
                    <a:pt x="0" y="183"/>
                  </a:cubicBezTo>
                  <a:cubicBezTo>
                    <a:pt x="0" y="335"/>
                    <a:pt x="122" y="426"/>
                    <a:pt x="243" y="487"/>
                  </a:cubicBezTo>
                  <a:cubicBezTo>
                    <a:pt x="395" y="487"/>
                    <a:pt x="517" y="396"/>
                    <a:pt x="547" y="244"/>
                  </a:cubicBezTo>
                  <a:cubicBezTo>
                    <a:pt x="578" y="6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83" name="Google Shape;45783;p51"/>
            <p:cNvSpPr/>
            <p:nvPr/>
          </p:nvSpPr>
          <p:spPr>
            <a:xfrm>
              <a:off x="2981325" y="4151550"/>
              <a:ext cx="20550" cy="15050"/>
            </a:xfrm>
            <a:custGeom>
              <a:avLst/>
              <a:gdLst/>
              <a:ahLst/>
              <a:cxnLst/>
              <a:rect l="l" t="t" r="r" b="b"/>
              <a:pathLst>
                <a:path w="822" h="602" extrusionOk="0">
                  <a:moveTo>
                    <a:pt x="601" y="1"/>
                  </a:moveTo>
                  <a:cubicBezTo>
                    <a:pt x="317" y="1"/>
                    <a:pt x="0" y="25"/>
                    <a:pt x="0" y="488"/>
                  </a:cubicBezTo>
                  <a:lnTo>
                    <a:pt x="92" y="579"/>
                  </a:lnTo>
                  <a:cubicBezTo>
                    <a:pt x="152" y="594"/>
                    <a:pt x="228" y="601"/>
                    <a:pt x="304" y="601"/>
                  </a:cubicBezTo>
                  <a:cubicBezTo>
                    <a:pt x="380" y="601"/>
                    <a:pt x="456" y="594"/>
                    <a:pt x="517" y="579"/>
                  </a:cubicBezTo>
                  <a:lnTo>
                    <a:pt x="730" y="366"/>
                  </a:lnTo>
                  <a:cubicBezTo>
                    <a:pt x="821" y="275"/>
                    <a:pt x="821" y="92"/>
                    <a:pt x="700" y="1"/>
                  </a:cubicBezTo>
                  <a:cubicBezTo>
                    <a:pt x="668" y="1"/>
                    <a:pt x="635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84" name="Google Shape;45784;p51"/>
            <p:cNvSpPr/>
            <p:nvPr/>
          </p:nvSpPr>
          <p:spPr>
            <a:xfrm>
              <a:off x="3273875" y="4196250"/>
              <a:ext cx="11425" cy="13100"/>
            </a:xfrm>
            <a:custGeom>
              <a:avLst/>
              <a:gdLst/>
              <a:ahLst/>
              <a:cxnLst/>
              <a:rect l="l" t="t" r="r" b="b"/>
              <a:pathLst>
                <a:path w="457" h="524" extrusionOk="0">
                  <a:moveTo>
                    <a:pt x="258" y="1"/>
                  </a:moveTo>
                  <a:cubicBezTo>
                    <a:pt x="244" y="1"/>
                    <a:pt x="229" y="3"/>
                    <a:pt x="214" y="7"/>
                  </a:cubicBezTo>
                  <a:cubicBezTo>
                    <a:pt x="62" y="7"/>
                    <a:pt x="31" y="67"/>
                    <a:pt x="1" y="219"/>
                  </a:cubicBezTo>
                  <a:cubicBezTo>
                    <a:pt x="1" y="371"/>
                    <a:pt x="62" y="523"/>
                    <a:pt x="214" y="523"/>
                  </a:cubicBezTo>
                  <a:cubicBezTo>
                    <a:pt x="366" y="523"/>
                    <a:pt x="457" y="432"/>
                    <a:pt x="457" y="310"/>
                  </a:cubicBezTo>
                  <a:cubicBezTo>
                    <a:pt x="457" y="97"/>
                    <a:pt x="363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85" name="Google Shape;45785;p51"/>
            <p:cNvSpPr/>
            <p:nvPr/>
          </p:nvSpPr>
          <p:spPr>
            <a:xfrm>
              <a:off x="3073275" y="4314950"/>
              <a:ext cx="15225" cy="11425"/>
            </a:xfrm>
            <a:custGeom>
              <a:avLst/>
              <a:gdLst/>
              <a:ahLst/>
              <a:cxnLst/>
              <a:rect l="l" t="t" r="r" b="b"/>
              <a:pathLst>
                <a:path w="609" h="457" extrusionOk="0">
                  <a:moveTo>
                    <a:pt x="244" y="0"/>
                  </a:moveTo>
                  <a:cubicBezTo>
                    <a:pt x="122" y="31"/>
                    <a:pt x="0" y="122"/>
                    <a:pt x="61" y="213"/>
                  </a:cubicBezTo>
                  <a:cubicBezTo>
                    <a:pt x="122" y="335"/>
                    <a:pt x="274" y="456"/>
                    <a:pt x="426" y="456"/>
                  </a:cubicBezTo>
                  <a:cubicBezTo>
                    <a:pt x="578" y="456"/>
                    <a:pt x="608" y="335"/>
                    <a:pt x="608" y="243"/>
                  </a:cubicBezTo>
                  <a:cubicBezTo>
                    <a:pt x="578" y="0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86" name="Google Shape;45786;p51"/>
            <p:cNvSpPr/>
            <p:nvPr/>
          </p:nvSpPr>
          <p:spPr>
            <a:xfrm>
              <a:off x="3703975" y="4502625"/>
              <a:ext cx="20550" cy="18275"/>
            </a:xfrm>
            <a:custGeom>
              <a:avLst/>
              <a:gdLst/>
              <a:ahLst/>
              <a:cxnLst/>
              <a:rect l="l" t="t" r="r" b="b"/>
              <a:pathLst>
                <a:path w="822" h="731" extrusionOk="0">
                  <a:moveTo>
                    <a:pt x="214" y="1"/>
                  </a:moveTo>
                  <a:lnTo>
                    <a:pt x="62" y="214"/>
                  </a:lnTo>
                  <a:cubicBezTo>
                    <a:pt x="1" y="244"/>
                    <a:pt x="1" y="335"/>
                    <a:pt x="31" y="396"/>
                  </a:cubicBezTo>
                  <a:cubicBezTo>
                    <a:pt x="122" y="487"/>
                    <a:pt x="274" y="548"/>
                    <a:pt x="426" y="548"/>
                  </a:cubicBezTo>
                  <a:cubicBezTo>
                    <a:pt x="487" y="609"/>
                    <a:pt x="578" y="730"/>
                    <a:pt x="670" y="730"/>
                  </a:cubicBezTo>
                  <a:cubicBezTo>
                    <a:pt x="821" y="700"/>
                    <a:pt x="730" y="548"/>
                    <a:pt x="700" y="457"/>
                  </a:cubicBezTo>
                  <a:cubicBezTo>
                    <a:pt x="609" y="244"/>
                    <a:pt x="518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87" name="Google Shape;45787;p51"/>
            <p:cNvSpPr/>
            <p:nvPr/>
          </p:nvSpPr>
          <p:spPr>
            <a:xfrm>
              <a:off x="3149250" y="4227200"/>
              <a:ext cx="16750" cy="15025"/>
            </a:xfrm>
            <a:custGeom>
              <a:avLst/>
              <a:gdLst/>
              <a:ahLst/>
              <a:cxnLst/>
              <a:rect l="l" t="t" r="r" b="b"/>
              <a:pathLst>
                <a:path w="670" h="601" extrusionOk="0">
                  <a:moveTo>
                    <a:pt x="315" y="1"/>
                  </a:moveTo>
                  <a:cubicBezTo>
                    <a:pt x="174" y="1"/>
                    <a:pt x="88" y="137"/>
                    <a:pt x="1" y="288"/>
                  </a:cubicBezTo>
                  <a:cubicBezTo>
                    <a:pt x="59" y="521"/>
                    <a:pt x="152" y="600"/>
                    <a:pt x="263" y="600"/>
                  </a:cubicBezTo>
                  <a:cubicBezTo>
                    <a:pt x="384" y="600"/>
                    <a:pt x="527" y="505"/>
                    <a:pt x="670" y="410"/>
                  </a:cubicBezTo>
                  <a:cubicBezTo>
                    <a:pt x="670" y="288"/>
                    <a:pt x="609" y="167"/>
                    <a:pt x="518" y="76"/>
                  </a:cubicBezTo>
                  <a:cubicBezTo>
                    <a:pt x="439" y="23"/>
                    <a:pt x="373" y="1"/>
                    <a:pt x="3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88" name="Google Shape;45788;p51"/>
            <p:cNvSpPr/>
            <p:nvPr/>
          </p:nvSpPr>
          <p:spPr>
            <a:xfrm>
              <a:off x="3461575" y="4381825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44" y="0"/>
                  </a:moveTo>
                  <a:cubicBezTo>
                    <a:pt x="92" y="30"/>
                    <a:pt x="1" y="152"/>
                    <a:pt x="31" y="304"/>
                  </a:cubicBezTo>
                  <a:cubicBezTo>
                    <a:pt x="1" y="426"/>
                    <a:pt x="122" y="547"/>
                    <a:pt x="274" y="547"/>
                  </a:cubicBezTo>
                  <a:cubicBezTo>
                    <a:pt x="396" y="547"/>
                    <a:pt x="517" y="426"/>
                    <a:pt x="487" y="27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89" name="Google Shape;45789;p51"/>
            <p:cNvSpPr/>
            <p:nvPr/>
          </p:nvSpPr>
          <p:spPr>
            <a:xfrm>
              <a:off x="3055025" y="4568600"/>
              <a:ext cx="16000" cy="12175"/>
            </a:xfrm>
            <a:custGeom>
              <a:avLst/>
              <a:gdLst/>
              <a:ahLst/>
              <a:cxnLst/>
              <a:rect l="l" t="t" r="r" b="b"/>
              <a:pathLst>
                <a:path w="640" h="487" extrusionOk="0">
                  <a:moveTo>
                    <a:pt x="318" y="1"/>
                  </a:moveTo>
                  <a:cubicBezTo>
                    <a:pt x="200" y="1"/>
                    <a:pt x="106" y="86"/>
                    <a:pt x="62" y="219"/>
                  </a:cubicBezTo>
                  <a:cubicBezTo>
                    <a:pt x="1" y="341"/>
                    <a:pt x="92" y="432"/>
                    <a:pt x="214" y="462"/>
                  </a:cubicBezTo>
                  <a:cubicBezTo>
                    <a:pt x="254" y="479"/>
                    <a:pt x="295" y="486"/>
                    <a:pt x="335" y="486"/>
                  </a:cubicBezTo>
                  <a:cubicBezTo>
                    <a:pt x="443" y="486"/>
                    <a:pt x="542" y="430"/>
                    <a:pt x="609" y="341"/>
                  </a:cubicBezTo>
                  <a:cubicBezTo>
                    <a:pt x="639" y="219"/>
                    <a:pt x="578" y="98"/>
                    <a:pt x="457" y="37"/>
                  </a:cubicBezTo>
                  <a:cubicBezTo>
                    <a:pt x="408" y="12"/>
                    <a:pt x="361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90" name="Google Shape;45790;p51"/>
            <p:cNvSpPr/>
            <p:nvPr/>
          </p:nvSpPr>
          <p:spPr>
            <a:xfrm>
              <a:off x="3059600" y="4213300"/>
              <a:ext cx="25850" cy="13525"/>
            </a:xfrm>
            <a:custGeom>
              <a:avLst/>
              <a:gdLst/>
              <a:ahLst/>
              <a:cxnLst/>
              <a:rect l="l" t="t" r="r" b="b"/>
              <a:pathLst>
                <a:path w="1034" h="541" extrusionOk="0">
                  <a:moveTo>
                    <a:pt x="335" y="1"/>
                  </a:moveTo>
                  <a:cubicBezTo>
                    <a:pt x="213" y="1"/>
                    <a:pt x="91" y="39"/>
                    <a:pt x="0" y="115"/>
                  </a:cubicBezTo>
                  <a:cubicBezTo>
                    <a:pt x="152" y="540"/>
                    <a:pt x="517" y="449"/>
                    <a:pt x="851" y="480"/>
                  </a:cubicBezTo>
                  <a:cubicBezTo>
                    <a:pt x="1034" y="236"/>
                    <a:pt x="791" y="206"/>
                    <a:pt x="669" y="115"/>
                  </a:cubicBezTo>
                  <a:cubicBezTo>
                    <a:pt x="578" y="39"/>
                    <a:pt x="456" y="1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91" name="Google Shape;45791;p51"/>
            <p:cNvSpPr/>
            <p:nvPr/>
          </p:nvSpPr>
          <p:spPr>
            <a:xfrm>
              <a:off x="3587725" y="4214650"/>
              <a:ext cx="15225" cy="14600"/>
            </a:xfrm>
            <a:custGeom>
              <a:avLst/>
              <a:gdLst/>
              <a:ahLst/>
              <a:cxnLst/>
              <a:rect l="l" t="t" r="r" b="b"/>
              <a:pathLst>
                <a:path w="609" h="584" extrusionOk="0">
                  <a:moveTo>
                    <a:pt x="304" y="0"/>
                  </a:moveTo>
                  <a:cubicBezTo>
                    <a:pt x="152" y="30"/>
                    <a:pt x="0" y="182"/>
                    <a:pt x="31" y="365"/>
                  </a:cubicBezTo>
                  <a:cubicBezTo>
                    <a:pt x="31" y="497"/>
                    <a:pt x="146" y="583"/>
                    <a:pt x="256" y="583"/>
                  </a:cubicBezTo>
                  <a:cubicBezTo>
                    <a:pt x="272" y="583"/>
                    <a:pt x="289" y="581"/>
                    <a:pt x="304" y="578"/>
                  </a:cubicBezTo>
                  <a:cubicBezTo>
                    <a:pt x="487" y="547"/>
                    <a:pt x="608" y="365"/>
                    <a:pt x="547" y="182"/>
                  </a:cubicBezTo>
                  <a:cubicBezTo>
                    <a:pt x="547" y="61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92" name="Google Shape;45792;p51"/>
            <p:cNvSpPr/>
            <p:nvPr/>
          </p:nvSpPr>
          <p:spPr>
            <a:xfrm>
              <a:off x="3542875" y="4212350"/>
              <a:ext cx="12950" cy="16575"/>
            </a:xfrm>
            <a:custGeom>
              <a:avLst/>
              <a:gdLst/>
              <a:ahLst/>
              <a:cxnLst/>
              <a:rect l="l" t="t" r="r" b="b"/>
              <a:pathLst>
                <a:path w="518" h="663" extrusionOk="0">
                  <a:moveTo>
                    <a:pt x="366" y="1"/>
                  </a:moveTo>
                  <a:cubicBezTo>
                    <a:pt x="305" y="62"/>
                    <a:pt x="244" y="122"/>
                    <a:pt x="183" y="183"/>
                  </a:cubicBezTo>
                  <a:cubicBezTo>
                    <a:pt x="62" y="274"/>
                    <a:pt x="1" y="366"/>
                    <a:pt x="62" y="518"/>
                  </a:cubicBezTo>
                  <a:cubicBezTo>
                    <a:pt x="84" y="607"/>
                    <a:pt x="155" y="663"/>
                    <a:pt x="239" y="663"/>
                  </a:cubicBezTo>
                  <a:cubicBezTo>
                    <a:pt x="270" y="663"/>
                    <a:pt x="303" y="655"/>
                    <a:pt x="335" y="639"/>
                  </a:cubicBezTo>
                  <a:cubicBezTo>
                    <a:pt x="518" y="609"/>
                    <a:pt x="518" y="457"/>
                    <a:pt x="518" y="335"/>
                  </a:cubicBezTo>
                  <a:lnTo>
                    <a:pt x="518" y="153"/>
                  </a:lnTo>
                  <a:lnTo>
                    <a:pt x="36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93" name="Google Shape;45793;p51"/>
            <p:cNvSpPr/>
            <p:nvPr/>
          </p:nvSpPr>
          <p:spPr>
            <a:xfrm>
              <a:off x="2764000" y="4358150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58" y="0"/>
                  </a:moveTo>
                  <a:cubicBezTo>
                    <a:pt x="128" y="0"/>
                    <a:pt x="31" y="112"/>
                    <a:pt x="31" y="248"/>
                  </a:cubicBezTo>
                  <a:cubicBezTo>
                    <a:pt x="0" y="370"/>
                    <a:pt x="92" y="461"/>
                    <a:pt x="213" y="461"/>
                  </a:cubicBezTo>
                  <a:cubicBezTo>
                    <a:pt x="233" y="465"/>
                    <a:pt x="251" y="467"/>
                    <a:pt x="269" y="467"/>
                  </a:cubicBezTo>
                  <a:cubicBezTo>
                    <a:pt x="388" y="467"/>
                    <a:pt x="460" y="380"/>
                    <a:pt x="487" y="248"/>
                  </a:cubicBezTo>
                  <a:cubicBezTo>
                    <a:pt x="456" y="126"/>
                    <a:pt x="426" y="35"/>
                    <a:pt x="304" y="5"/>
                  </a:cubicBezTo>
                  <a:cubicBezTo>
                    <a:pt x="288" y="2"/>
                    <a:pt x="273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94" name="Google Shape;45794;p51"/>
            <p:cNvSpPr/>
            <p:nvPr/>
          </p:nvSpPr>
          <p:spPr>
            <a:xfrm>
              <a:off x="4105200" y="4450825"/>
              <a:ext cx="13700" cy="10050"/>
            </a:xfrm>
            <a:custGeom>
              <a:avLst/>
              <a:gdLst/>
              <a:ahLst/>
              <a:cxnLst/>
              <a:rect l="l" t="t" r="r" b="b"/>
              <a:pathLst>
                <a:path w="548" h="402" extrusionOk="0">
                  <a:moveTo>
                    <a:pt x="227" y="0"/>
                  </a:moveTo>
                  <a:cubicBezTo>
                    <a:pt x="123" y="0"/>
                    <a:pt x="31" y="83"/>
                    <a:pt x="31" y="188"/>
                  </a:cubicBezTo>
                  <a:cubicBezTo>
                    <a:pt x="1" y="371"/>
                    <a:pt x="183" y="401"/>
                    <a:pt x="305" y="401"/>
                  </a:cubicBezTo>
                  <a:cubicBezTo>
                    <a:pt x="396" y="401"/>
                    <a:pt x="548" y="401"/>
                    <a:pt x="548" y="249"/>
                  </a:cubicBezTo>
                  <a:cubicBezTo>
                    <a:pt x="548" y="67"/>
                    <a:pt x="396" y="3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95" name="Google Shape;45795;p51"/>
            <p:cNvSpPr/>
            <p:nvPr/>
          </p:nvSpPr>
          <p:spPr>
            <a:xfrm>
              <a:off x="3380275" y="4143975"/>
              <a:ext cx="14450" cy="14925"/>
            </a:xfrm>
            <a:custGeom>
              <a:avLst/>
              <a:gdLst/>
              <a:ahLst/>
              <a:cxnLst/>
              <a:rect l="l" t="t" r="r" b="b"/>
              <a:pathLst>
                <a:path w="578" h="597" extrusionOk="0">
                  <a:moveTo>
                    <a:pt x="0" y="0"/>
                  </a:moveTo>
                  <a:cubicBezTo>
                    <a:pt x="0" y="61"/>
                    <a:pt x="0" y="61"/>
                    <a:pt x="0" y="152"/>
                  </a:cubicBezTo>
                  <a:lnTo>
                    <a:pt x="0" y="487"/>
                  </a:lnTo>
                  <a:cubicBezTo>
                    <a:pt x="103" y="507"/>
                    <a:pt x="219" y="597"/>
                    <a:pt x="322" y="597"/>
                  </a:cubicBezTo>
                  <a:cubicBezTo>
                    <a:pt x="371" y="597"/>
                    <a:pt x="417" y="576"/>
                    <a:pt x="456" y="517"/>
                  </a:cubicBezTo>
                  <a:cubicBezTo>
                    <a:pt x="578" y="365"/>
                    <a:pt x="487" y="243"/>
                    <a:pt x="304" y="152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96" name="Google Shape;45796;p51"/>
            <p:cNvSpPr/>
            <p:nvPr/>
          </p:nvSpPr>
          <p:spPr>
            <a:xfrm>
              <a:off x="4596225" y="4551150"/>
              <a:ext cx="12825" cy="10775"/>
            </a:xfrm>
            <a:custGeom>
              <a:avLst/>
              <a:gdLst/>
              <a:ahLst/>
              <a:cxnLst/>
              <a:rect l="l" t="t" r="r" b="b"/>
              <a:pathLst>
                <a:path w="513" h="431" extrusionOk="0">
                  <a:moveTo>
                    <a:pt x="306" y="1"/>
                  </a:moveTo>
                  <a:cubicBezTo>
                    <a:pt x="294" y="1"/>
                    <a:pt x="282" y="2"/>
                    <a:pt x="269" y="5"/>
                  </a:cubicBezTo>
                  <a:cubicBezTo>
                    <a:pt x="256" y="3"/>
                    <a:pt x="243" y="1"/>
                    <a:pt x="230" y="1"/>
                  </a:cubicBezTo>
                  <a:cubicBezTo>
                    <a:pt x="97" y="1"/>
                    <a:pt x="1" y="140"/>
                    <a:pt x="56" y="279"/>
                  </a:cubicBezTo>
                  <a:cubicBezTo>
                    <a:pt x="87" y="400"/>
                    <a:pt x="178" y="431"/>
                    <a:pt x="299" y="431"/>
                  </a:cubicBezTo>
                  <a:cubicBezTo>
                    <a:pt x="421" y="431"/>
                    <a:pt x="512" y="340"/>
                    <a:pt x="482" y="218"/>
                  </a:cubicBezTo>
                  <a:cubicBezTo>
                    <a:pt x="482" y="109"/>
                    <a:pt x="409" y="1"/>
                    <a:pt x="3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97" name="Google Shape;45797;p51"/>
            <p:cNvSpPr/>
            <p:nvPr/>
          </p:nvSpPr>
          <p:spPr>
            <a:xfrm>
              <a:off x="3209300" y="4570125"/>
              <a:ext cx="12925" cy="13075"/>
            </a:xfrm>
            <a:custGeom>
              <a:avLst/>
              <a:gdLst/>
              <a:ahLst/>
              <a:cxnLst/>
              <a:rect l="l" t="t" r="r" b="b"/>
              <a:pathLst>
                <a:path w="517" h="523" extrusionOk="0">
                  <a:moveTo>
                    <a:pt x="227" y="0"/>
                  </a:moveTo>
                  <a:cubicBezTo>
                    <a:pt x="129" y="0"/>
                    <a:pt x="57" y="83"/>
                    <a:pt x="31" y="189"/>
                  </a:cubicBezTo>
                  <a:cubicBezTo>
                    <a:pt x="0" y="340"/>
                    <a:pt x="122" y="523"/>
                    <a:pt x="304" y="523"/>
                  </a:cubicBezTo>
                  <a:cubicBezTo>
                    <a:pt x="426" y="523"/>
                    <a:pt x="487" y="401"/>
                    <a:pt x="487" y="310"/>
                  </a:cubicBezTo>
                  <a:cubicBezTo>
                    <a:pt x="517" y="158"/>
                    <a:pt x="426" y="37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98" name="Google Shape;45798;p51"/>
            <p:cNvSpPr/>
            <p:nvPr/>
          </p:nvSpPr>
          <p:spPr>
            <a:xfrm>
              <a:off x="3477525" y="4264700"/>
              <a:ext cx="14475" cy="12025"/>
            </a:xfrm>
            <a:custGeom>
              <a:avLst/>
              <a:gdLst/>
              <a:ahLst/>
              <a:cxnLst/>
              <a:rect l="l" t="t" r="r" b="b"/>
              <a:pathLst>
                <a:path w="579" h="481" extrusionOk="0">
                  <a:moveTo>
                    <a:pt x="349" y="1"/>
                  </a:moveTo>
                  <a:cubicBezTo>
                    <a:pt x="335" y="1"/>
                    <a:pt x="321" y="2"/>
                    <a:pt x="305" y="4"/>
                  </a:cubicBezTo>
                  <a:cubicBezTo>
                    <a:pt x="1" y="4"/>
                    <a:pt x="62" y="247"/>
                    <a:pt x="62" y="430"/>
                  </a:cubicBezTo>
                  <a:cubicBezTo>
                    <a:pt x="130" y="464"/>
                    <a:pt x="203" y="481"/>
                    <a:pt x="273" y="481"/>
                  </a:cubicBezTo>
                  <a:cubicBezTo>
                    <a:pt x="391" y="481"/>
                    <a:pt x="502" y="433"/>
                    <a:pt x="578" y="338"/>
                  </a:cubicBezTo>
                  <a:cubicBezTo>
                    <a:pt x="550" y="170"/>
                    <a:pt x="522" y="1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99" name="Google Shape;45799;p51"/>
            <p:cNvSpPr/>
            <p:nvPr/>
          </p:nvSpPr>
          <p:spPr>
            <a:xfrm>
              <a:off x="3192575" y="4153850"/>
              <a:ext cx="11425" cy="12375"/>
            </a:xfrm>
            <a:custGeom>
              <a:avLst/>
              <a:gdLst/>
              <a:ahLst/>
              <a:cxnLst/>
              <a:rect l="l" t="t" r="r" b="b"/>
              <a:pathLst>
                <a:path w="457" h="495" extrusionOk="0">
                  <a:moveTo>
                    <a:pt x="335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440"/>
                    <a:pt x="42" y="495"/>
                    <a:pt x="107" y="495"/>
                  </a:cubicBezTo>
                  <a:cubicBezTo>
                    <a:pt x="121" y="495"/>
                    <a:pt x="136" y="492"/>
                    <a:pt x="152" y="487"/>
                  </a:cubicBezTo>
                  <a:cubicBezTo>
                    <a:pt x="335" y="456"/>
                    <a:pt x="456" y="396"/>
                    <a:pt x="456" y="183"/>
                  </a:cubicBezTo>
                  <a:cubicBezTo>
                    <a:pt x="456" y="92"/>
                    <a:pt x="426" y="0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00" name="Google Shape;45800;p51"/>
            <p:cNvSpPr/>
            <p:nvPr/>
          </p:nvSpPr>
          <p:spPr>
            <a:xfrm>
              <a:off x="3061125" y="4156125"/>
              <a:ext cx="17500" cy="15225"/>
            </a:xfrm>
            <a:custGeom>
              <a:avLst/>
              <a:gdLst/>
              <a:ahLst/>
              <a:cxnLst/>
              <a:rect l="l" t="t" r="r" b="b"/>
              <a:pathLst>
                <a:path w="700" h="609" extrusionOk="0">
                  <a:moveTo>
                    <a:pt x="699" y="1"/>
                  </a:moveTo>
                  <a:cubicBezTo>
                    <a:pt x="365" y="92"/>
                    <a:pt x="122" y="305"/>
                    <a:pt x="0" y="608"/>
                  </a:cubicBezTo>
                  <a:cubicBezTo>
                    <a:pt x="426" y="608"/>
                    <a:pt x="608" y="456"/>
                    <a:pt x="6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01" name="Google Shape;45801;p51"/>
            <p:cNvSpPr/>
            <p:nvPr/>
          </p:nvSpPr>
          <p:spPr>
            <a:xfrm>
              <a:off x="3620400" y="4178775"/>
              <a:ext cx="12175" cy="11200"/>
            </a:xfrm>
            <a:custGeom>
              <a:avLst/>
              <a:gdLst/>
              <a:ahLst/>
              <a:cxnLst/>
              <a:rect l="l" t="t" r="r" b="b"/>
              <a:pathLst>
                <a:path w="487" h="448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0" y="280"/>
                    <a:pt x="61" y="402"/>
                    <a:pt x="183" y="432"/>
                  </a:cubicBezTo>
                  <a:cubicBezTo>
                    <a:pt x="205" y="443"/>
                    <a:pt x="228" y="448"/>
                    <a:pt x="253" y="448"/>
                  </a:cubicBezTo>
                  <a:cubicBezTo>
                    <a:pt x="364" y="448"/>
                    <a:pt x="487" y="344"/>
                    <a:pt x="487" y="219"/>
                  </a:cubicBezTo>
                  <a:cubicBezTo>
                    <a:pt x="487" y="98"/>
                    <a:pt x="39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02" name="Google Shape;45802;p51"/>
            <p:cNvSpPr/>
            <p:nvPr/>
          </p:nvSpPr>
          <p:spPr>
            <a:xfrm>
              <a:off x="3499250" y="3845150"/>
              <a:ext cx="14025" cy="11775"/>
            </a:xfrm>
            <a:custGeom>
              <a:avLst/>
              <a:gdLst/>
              <a:ahLst/>
              <a:cxnLst/>
              <a:rect l="l" t="t" r="r" b="b"/>
              <a:pathLst>
                <a:path w="561" h="471" extrusionOk="0">
                  <a:moveTo>
                    <a:pt x="286" y="0"/>
                  </a:moveTo>
                  <a:cubicBezTo>
                    <a:pt x="187" y="0"/>
                    <a:pt x="99" y="59"/>
                    <a:pt x="74" y="160"/>
                  </a:cubicBezTo>
                  <a:cubicBezTo>
                    <a:pt x="1" y="343"/>
                    <a:pt x="148" y="471"/>
                    <a:pt x="296" y="471"/>
                  </a:cubicBezTo>
                  <a:cubicBezTo>
                    <a:pt x="395" y="471"/>
                    <a:pt x="494" y="414"/>
                    <a:pt x="530" y="281"/>
                  </a:cubicBezTo>
                  <a:cubicBezTo>
                    <a:pt x="560" y="160"/>
                    <a:pt x="469" y="8"/>
                    <a:pt x="348" y="8"/>
                  </a:cubicBez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03" name="Google Shape;45803;p51"/>
            <p:cNvSpPr/>
            <p:nvPr/>
          </p:nvSpPr>
          <p:spPr>
            <a:xfrm>
              <a:off x="3178900" y="4178175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517" y="0"/>
                  </a:moveTo>
                  <a:cubicBezTo>
                    <a:pt x="31" y="0"/>
                    <a:pt x="0" y="30"/>
                    <a:pt x="183" y="517"/>
                  </a:cubicBezTo>
                  <a:cubicBezTo>
                    <a:pt x="396" y="517"/>
                    <a:pt x="608" y="365"/>
                    <a:pt x="699" y="152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04" name="Google Shape;45804;p51"/>
            <p:cNvSpPr/>
            <p:nvPr/>
          </p:nvSpPr>
          <p:spPr>
            <a:xfrm>
              <a:off x="3380275" y="4003400"/>
              <a:ext cx="12175" cy="11125"/>
            </a:xfrm>
            <a:custGeom>
              <a:avLst/>
              <a:gdLst/>
              <a:ahLst/>
              <a:cxnLst/>
              <a:rect l="l" t="t" r="r" b="b"/>
              <a:pathLst>
                <a:path w="487" h="445" extrusionOk="0">
                  <a:moveTo>
                    <a:pt x="304" y="0"/>
                  </a:moveTo>
                  <a:cubicBezTo>
                    <a:pt x="152" y="0"/>
                    <a:pt x="91" y="30"/>
                    <a:pt x="31" y="182"/>
                  </a:cubicBezTo>
                  <a:cubicBezTo>
                    <a:pt x="0" y="274"/>
                    <a:pt x="61" y="395"/>
                    <a:pt x="183" y="426"/>
                  </a:cubicBezTo>
                  <a:cubicBezTo>
                    <a:pt x="215" y="439"/>
                    <a:pt x="248" y="445"/>
                    <a:pt x="279" y="445"/>
                  </a:cubicBezTo>
                  <a:cubicBezTo>
                    <a:pt x="393" y="445"/>
                    <a:pt x="487" y="363"/>
                    <a:pt x="487" y="243"/>
                  </a:cubicBezTo>
                  <a:cubicBezTo>
                    <a:pt x="487" y="12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05" name="Google Shape;45805;p51"/>
            <p:cNvSpPr/>
            <p:nvPr/>
          </p:nvSpPr>
          <p:spPr>
            <a:xfrm>
              <a:off x="3675875" y="4608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35" y="1"/>
                  </a:moveTo>
                  <a:cubicBezTo>
                    <a:pt x="83" y="1"/>
                    <a:pt x="31" y="165"/>
                    <a:pt x="31" y="278"/>
                  </a:cubicBezTo>
                  <a:cubicBezTo>
                    <a:pt x="0" y="369"/>
                    <a:pt x="31" y="491"/>
                    <a:pt x="213" y="521"/>
                  </a:cubicBezTo>
                  <a:cubicBezTo>
                    <a:pt x="335" y="491"/>
                    <a:pt x="456" y="369"/>
                    <a:pt x="456" y="247"/>
                  </a:cubicBezTo>
                  <a:cubicBezTo>
                    <a:pt x="486" y="126"/>
                    <a:pt x="395" y="4"/>
                    <a:pt x="274" y="4"/>
                  </a:cubicBezTo>
                  <a:cubicBezTo>
                    <a:pt x="260" y="2"/>
                    <a:pt x="247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06" name="Google Shape;45806;p51"/>
            <p:cNvSpPr/>
            <p:nvPr/>
          </p:nvSpPr>
          <p:spPr>
            <a:xfrm>
              <a:off x="3352550" y="4062250"/>
              <a:ext cx="15575" cy="12600"/>
            </a:xfrm>
            <a:custGeom>
              <a:avLst/>
              <a:gdLst/>
              <a:ahLst/>
              <a:cxnLst/>
              <a:rect l="l" t="t" r="r" b="b"/>
              <a:pathLst>
                <a:path w="623" h="504" extrusionOk="0">
                  <a:moveTo>
                    <a:pt x="384" y="0"/>
                  </a:moveTo>
                  <a:cubicBezTo>
                    <a:pt x="70" y="0"/>
                    <a:pt x="1" y="128"/>
                    <a:pt x="76" y="503"/>
                  </a:cubicBezTo>
                  <a:lnTo>
                    <a:pt x="258" y="503"/>
                  </a:lnTo>
                  <a:cubicBezTo>
                    <a:pt x="319" y="442"/>
                    <a:pt x="380" y="412"/>
                    <a:pt x="441" y="351"/>
                  </a:cubicBezTo>
                  <a:cubicBezTo>
                    <a:pt x="532" y="290"/>
                    <a:pt x="623" y="138"/>
                    <a:pt x="623" y="17"/>
                  </a:cubicBezTo>
                  <a:cubicBezTo>
                    <a:pt x="531" y="6"/>
                    <a:pt x="452" y="0"/>
                    <a:pt x="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07" name="Google Shape;45807;p51"/>
            <p:cNvSpPr/>
            <p:nvPr/>
          </p:nvSpPr>
          <p:spPr>
            <a:xfrm>
              <a:off x="2757925" y="4167525"/>
              <a:ext cx="13700" cy="13125"/>
            </a:xfrm>
            <a:custGeom>
              <a:avLst/>
              <a:gdLst/>
              <a:ahLst/>
              <a:cxnLst/>
              <a:rect l="l" t="t" r="r" b="b"/>
              <a:pathLst>
                <a:path w="548" h="525" extrusionOk="0">
                  <a:moveTo>
                    <a:pt x="304" y="0"/>
                  </a:moveTo>
                  <a:cubicBezTo>
                    <a:pt x="122" y="0"/>
                    <a:pt x="0" y="213"/>
                    <a:pt x="91" y="365"/>
                  </a:cubicBezTo>
                  <a:cubicBezTo>
                    <a:pt x="91" y="466"/>
                    <a:pt x="175" y="525"/>
                    <a:pt x="273" y="525"/>
                  </a:cubicBezTo>
                  <a:cubicBezTo>
                    <a:pt x="293" y="525"/>
                    <a:pt x="314" y="522"/>
                    <a:pt x="335" y="517"/>
                  </a:cubicBezTo>
                  <a:cubicBezTo>
                    <a:pt x="456" y="487"/>
                    <a:pt x="547" y="365"/>
                    <a:pt x="547" y="213"/>
                  </a:cubicBezTo>
                  <a:cubicBezTo>
                    <a:pt x="517" y="92"/>
                    <a:pt x="426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08" name="Google Shape;45808;p51"/>
            <p:cNvSpPr/>
            <p:nvPr/>
          </p:nvSpPr>
          <p:spPr>
            <a:xfrm>
              <a:off x="3185725" y="4384100"/>
              <a:ext cx="13725" cy="12175"/>
            </a:xfrm>
            <a:custGeom>
              <a:avLst/>
              <a:gdLst/>
              <a:ahLst/>
              <a:cxnLst/>
              <a:rect l="l" t="t" r="r" b="b"/>
              <a:pathLst>
                <a:path w="549" h="487" extrusionOk="0">
                  <a:moveTo>
                    <a:pt x="335" y="0"/>
                  </a:moveTo>
                  <a:cubicBezTo>
                    <a:pt x="183" y="0"/>
                    <a:pt x="62" y="91"/>
                    <a:pt x="31" y="243"/>
                  </a:cubicBezTo>
                  <a:cubicBezTo>
                    <a:pt x="1" y="365"/>
                    <a:pt x="92" y="456"/>
                    <a:pt x="214" y="487"/>
                  </a:cubicBezTo>
                  <a:cubicBezTo>
                    <a:pt x="366" y="487"/>
                    <a:pt x="487" y="365"/>
                    <a:pt x="518" y="243"/>
                  </a:cubicBezTo>
                  <a:cubicBezTo>
                    <a:pt x="548" y="91"/>
                    <a:pt x="457" y="3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09" name="Google Shape;45809;p51"/>
            <p:cNvSpPr/>
            <p:nvPr/>
          </p:nvSpPr>
          <p:spPr>
            <a:xfrm>
              <a:off x="3553525" y="4293675"/>
              <a:ext cx="19775" cy="8725"/>
            </a:xfrm>
            <a:custGeom>
              <a:avLst/>
              <a:gdLst/>
              <a:ahLst/>
              <a:cxnLst/>
              <a:rect l="l" t="t" r="r" b="b"/>
              <a:pathLst>
                <a:path w="791" h="349" extrusionOk="0">
                  <a:moveTo>
                    <a:pt x="791" y="0"/>
                  </a:moveTo>
                  <a:lnTo>
                    <a:pt x="0" y="122"/>
                  </a:lnTo>
                  <a:cubicBezTo>
                    <a:pt x="167" y="222"/>
                    <a:pt x="342" y="349"/>
                    <a:pt x="492" y="349"/>
                  </a:cubicBezTo>
                  <a:cubicBezTo>
                    <a:pt x="616" y="349"/>
                    <a:pt x="722" y="262"/>
                    <a:pt x="7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10" name="Google Shape;45810;p51"/>
            <p:cNvSpPr/>
            <p:nvPr/>
          </p:nvSpPr>
          <p:spPr>
            <a:xfrm>
              <a:off x="3887125" y="4427875"/>
              <a:ext cx="12175" cy="14200"/>
            </a:xfrm>
            <a:custGeom>
              <a:avLst/>
              <a:gdLst/>
              <a:ahLst/>
              <a:cxnLst/>
              <a:rect l="l" t="t" r="r" b="b"/>
              <a:pathLst>
                <a:path w="487" h="568" extrusionOk="0">
                  <a:moveTo>
                    <a:pt x="280" y="1"/>
                  </a:moveTo>
                  <a:cubicBezTo>
                    <a:pt x="259" y="1"/>
                    <a:pt x="236" y="5"/>
                    <a:pt x="213" y="12"/>
                  </a:cubicBezTo>
                  <a:cubicBezTo>
                    <a:pt x="91" y="103"/>
                    <a:pt x="0" y="286"/>
                    <a:pt x="0" y="438"/>
                  </a:cubicBezTo>
                  <a:cubicBezTo>
                    <a:pt x="0" y="513"/>
                    <a:pt x="41" y="567"/>
                    <a:pt x="124" y="567"/>
                  </a:cubicBezTo>
                  <a:cubicBezTo>
                    <a:pt x="141" y="567"/>
                    <a:pt x="161" y="565"/>
                    <a:pt x="183" y="559"/>
                  </a:cubicBezTo>
                  <a:cubicBezTo>
                    <a:pt x="365" y="498"/>
                    <a:pt x="487" y="286"/>
                    <a:pt x="426" y="103"/>
                  </a:cubicBezTo>
                  <a:cubicBezTo>
                    <a:pt x="403" y="35"/>
                    <a:pt x="346" y="1"/>
                    <a:pt x="2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11" name="Google Shape;45811;p51"/>
            <p:cNvSpPr/>
            <p:nvPr/>
          </p:nvSpPr>
          <p:spPr>
            <a:xfrm>
              <a:off x="4382575" y="4428925"/>
              <a:ext cx="12175" cy="12950"/>
            </a:xfrm>
            <a:custGeom>
              <a:avLst/>
              <a:gdLst/>
              <a:ahLst/>
              <a:cxnLst/>
              <a:rect l="l" t="t" r="r" b="b"/>
              <a:pathLst>
                <a:path w="487" h="518" extrusionOk="0">
                  <a:moveTo>
                    <a:pt x="213" y="1"/>
                  </a:moveTo>
                  <a:cubicBezTo>
                    <a:pt x="91" y="31"/>
                    <a:pt x="0" y="153"/>
                    <a:pt x="0" y="305"/>
                  </a:cubicBezTo>
                  <a:cubicBezTo>
                    <a:pt x="0" y="396"/>
                    <a:pt x="31" y="517"/>
                    <a:pt x="183" y="517"/>
                  </a:cubicBezTo>
                  <a:cubicBezTo>
                    <a:pt x="365" y="517"/>
                    <a:pt x="487" y="365"/>
                    <a:pt x="456" y="183"/>
                  </a:cubicBezTo>
                  <a:cubicBezTo>
                    <a:pt x="426" y="61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12" name="Google Shape;45812;p51"/>
            <p:cNvSpPr/>
            <p:nvPr/>
          </p:nvSpPr>
          <p:spPr>
            <a:xfrm>
              <a:off x="3431175" y="42807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153" y="31"/>
                    <a:pt x="62" y="92"/>
                    <a:pt x="31" y="213"/>
                  </a:cubicBezTo>
                  <a:cubicBezTo>
                    <a:pt x="1" y="365"/>
                    <a:pt x="122" y="487"/>
                    <a:pt x="274" y="487"/>
                  </a:cubicBezTo>
                  <a:cubicBezTo>
                    <a:pt x="396" y="487"/>
                    <a:pt x="487" y="396"/>
                    <a:pt x="487" y="304"/>
                  </a:cubicBezTo>
                  <a:cubicBezTo>
                    <a:pt x="517" y="122"/>
                    <a:pt x="42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13" name="Google Shape;45813;p51"/>
            <p:cNvSpPr/>
            <p:nvPr/>
          </p:nvSpPr>
          <p:spPr>
            <a:xfrm>
              <a:off x="3519325" y="4281600"/>
              <a:ext cx="19025" cy="8050"/>
            </a:xfrm>
            <a:custGeom>
              <a:avLst/>
              <a:gdLst/>
              <a:ahLst/>
              <a:cxnLst/>
              <a:rect l="l" t="t" r="r" b="b"/>
              <a:pathLst>
                <a:path w="761" h="322" extrusionOk="0">
                  <a:moveTo>
                    <a:pt x="235" y="0"/>
                  </a:moveTo>
                  <a:cubicBezTo>
                    <a:pt x="165" y="0"/>
                    <a:pt x="88" y="25"/>
                    <a:pt x="1" y="88"/>
                  </a:cubicBezTo>
                  <a:cubicBezTo>
                    <a:pt x="1" y="88"/>
                    <a:pt x="1" y="118"/>
                    <a:pt x="1" y="149"/>
                  </a:cubicBezTo>
                  <a:cubicBezTo>
                    <a:pt x="94" y="282"/>
                    <a:pt x="205" y="322"/>
                    <a:pt x="321" y="322"/>
                  </a:cubicBezTo>
                  <a:cubicBezTo>
                    <a:pt x="469" y="322"/>
                    <a:pt x="624" y="257"/>
                    <a:pt x="761" y="240"/>
                  </a:cubicBezTo>
                  <a:cubicBezTo>
                    <a:pt x="581" y="195"/>
                    <a:pt x="434" y="0"/>
                    <a:pt x="2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14" name="Google Shape;45814;p51"/>
            <p:cNvSpPr/>
            <p:nvPr/>
          </p:nvSpPr>
          <p:spPr>
            <a:xfrm>
              <a:off x="4001100" y="4636375"/>
              <a:ext cx="12175" cy="11575"/>
            </a:xfrm>
            <a:custGeom>
              <a:avLst/>
              <a:gdLst/>
              <a:ahLst/>
              <a:cxnLst/>
              <a:rect l="l" t="t" r="r" b="b"/>
              <a:pathLst>
                <a:path w="487" h="463" extrusionOk="0">
                  <a:moveTo>
                    <a:pt x="244" y="1"/>
                  </a:moveTo>
                  <a:cubicBezTo>
                    <a:pt x="122" y="1"/>
                    <a:pt x="1" y="122"/>
                    <a:pt x="31" y="274"/>
                  </a:cubicBezTo>
                  <a:cubicBezTo>
                    <a:pt x="31" y="380"/>
                    <a:pt x="100" y="462"/>
                    <a:pt x="197" y="462"/>
                  </a:cubicBezTo>
                  <a:cubicBezTo>
                    <a:pt x="212" y="462"/>
                    <a:pt x="228" y="460"/>
                    <a:pt x="244" y="456"/>
                  </a:cubicBezTo>
                  <a:cubicBezTo>
                    <a:pt x="396" y="456"/>
                    <a:pt x="487" y="365"/>
                    <a:pt x="456" y="122"/>
                  </a:cubicBezTo>
                  <a:cubicBezTo>
                    <a:pt x="456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15" name="Google Shape;45815;p51"/>
            <p:cNvSpPr/>
            <p:nvPr/>
          </p:nvSpPr>
          <p:spPr>
            <a:xfrm>
              <a:off x="2848350" y="4367575"/>
              <a:ext cx="15975" cy="15775"/>
            </a:xfrm>
            <a:custGeom>
              <a:avLst/>
              <a:gdLst/>
              <a:ahLst/>
              <a:cxnLst/>
              <a:rect l="l" t="t" r="r" b="b"/>
              <a:pathLst>
                <a:path w="639" h="631" extrusionOk="0">
                  <a:moveTo>
                    <a:pt x="240" y="0"/>
                  </a:moveTo>
                  <a:cubicBezTo>
                    <a:pt x="173" y="0"/>
                    <a:pt x="110" y="40"/>
                    <a:pt x="91" y="114"/>
                  </a:cubicBezTo>
                  <a:cubicBezTo>
                    <a:pt x="0" y="388"/>
                    <a:pt x="183" y="540"/>
                    <a:pt x="395" y="631"/>
                  </a:cubicBezTo>
                  <a:cubicBezTo>
                    <a:pt x="456" y="418"/>
                    <a:pt x="639" y="236"/>
                    <a:pt x="365" y="53"/>
                  </a:cubicBezTo>
                  <a:cubicBezTo>
                    <a:pt x="329" y="17"/>
                    <a:pt x="284" y="0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16" name="Google Shape;45816;p51"/>
            <p:cNvSpPr/>
            <p:nvPr/>
          </p:nvSpPr>
          <p:spPr>
            <a:xfrm>
              <a:off x="3659150" y="4544850"/>
              <a:ext cx="12175" cy="13375"/>
            </a:xfrm>
            <a:custGeom>
              <a:avLst/>
              <a:gdLst/>
              <a:ahLst/>
              <a:cxnLst/>
              <a:rect l="l" t="t" r="r" b="b"/>
              <a:pathLst>
                <a:path w="487" h="535" extrusionOk="0">
                  <a:moveTo>
                    <a:pt x="365" y="0"/>
                  </a:moveTo>
                  <a:cubicBezTo>
                    <a:pt x="348" y="0"/>
                    <a:pt x="328" y="5"/>
                    <a:pt x="304" y="14"/>
                  </a:cubicBezTo>
                  <a:cubicBezTo>
                    <a:pt x="152" y="105"/>
                    <a:pt x="0" y="196"/>
                    <a:pt x="61" y="409"/>
                  </a:cubicBezTo>
                  <a:cubicBezTo>
                    <a:pt x="61" y="470"/>
                    <a:pt x="152" y="531"/>
                    <a:pt x="244" y="531"/>
                  </a:cubicBezTo>
                  <a:cubicBezTo>
                    <a:pt x="262" y="533"/>
                    <a:pt x="279" y="535"/>
                    <a:pt x="295" y="535"/>
                  </a:cubicBezTo>
                  <a:cubicBezTo>
                    <a:pt x="461" y="535"/>
                    <a:pt x="487" y="393"/>
                    <a:pt x="487" y="227"/>
                  </a:cubicBezTo>
                  <a:cubicBezTo>
                    <a:pt x="461" y="124"/>
                    <a:pt x="457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17" name="Google Shape;45817;p51"/>
            <p:cNvSpPr/>
            <p:nvPr/>
          </p:nvSpPr>
          <p:spPr>
            <a:xfrm>
              <a:off x="4219950" y="4458975"/>
              <a:ext cx="12175" cy="12525"/>
            </a:xfrm>
            <a:custGeom>
              <a:avLst/>
              <a:gdLst/>
              <a:ahLst/>
              <a:cxnLst/>
              <a:rect l="l" t="t" r="r" b="b"/>
              <a:pathLst>
                <a:path w="487" h="501" extrusionOk="0">
                  <a:moveTo>
                    <a:pt x="280" y="1"/>
                  </a:moveTo>
                  <a:cubicBezTo>
                    <a:pt x="259" y="1"/>
                    <a:pt x="237" y="5"/>
                    <a:pt x="213" y="14"/>
                  </a:cubicBezTo>
                  <a:cubicBezTo>
                    <a:pt x="92" y="14"/>
                    <a:pt x="0" y="136"/>
                    <a:pt x="31" y="258"/>
                  </a:cubicBezTo>
                  <a:cubicBezTo>
                    <a:pt x="61" y="410"/>
                    <a:pt x="183" y="501"/>
                    <a:pt x="335" y="501"/>
                  </a:cubicBezTo>
                  <a:cubicBezTo>
                    <a:pt x="456" y="470"/>
                    <a:pt x="487" y="349"/>
                    <a:pt x="487" y="227"/>
                  </a:cubicBezTo>
                  <a:cubicBezTo>
                    <a:pt x="461" y="125"/>
                    <a:pt x="392" y="1"/>
                    <a:pt x="2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18" name="Google Shape;45818;p51"/>
            <p:cNvSpPr/>
            <p:nvPr/>
          </p:nvSpPr>
          <p:spPr>
            <a:xfrm>
              <a:off x="3691075" y="4457725"/>
              <a:ext cx="14450" cy="11550"/>
            </a:xfrm>
            <a:custGeom>
              <a:avLst/>
              <a:gdLst/>
              <a:ahLst/>
              <a:cxnLst/>
              <a:rect l="l" t="t" r="r" b="b"/>
              <a:pathLst>
                <a:path w="578" h="462" extrusionOk="0">
                  <a:moveTo>
                    <a:pt x="399" y="0"/>
                  </a:moveTo>
                  <a:cubicBezTo>
                    <a:pt x="169" y="0"/>
                    <a:pt x="85" y="173"/>
                    <a:pt x="0" y="399"/>
                  </a:cubicBezTo>
                  <a:cubicBezTo>
                    <a:pt x="96" y="435"/>
                    <a:pt x="188" y="461"/>
                    <a:pt x="269" y="461"/>
                  </a:cubicBezTo>
                  <a:cubicBezTo>
                    <a:pt x="393" y="461"/>
                    <a:pt x="492" y="400"/>
                    <a:pt x="547" y="216"/>
                  </a:cubicBezTo>
                  <a:cubicBezTo>
                    <a:pt x="578" y="156"/>
                    <a:pt x="517" y="4"/>
                    <a:pt x="456" y="4"/>
                  </a:cubicBezTo>
                  <a:cubicBezTo>
                    <a:pt x="436" y="1"/>
                    <a:pt x="417" y="0"/>
                    <a:pt x="3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19" name="Google Shape;45819;p51"/>
            <p:cNvSpPr/>
            <p:nvPr/>
          </p:nvSpPr>
          <p:spPr>
            <a:xfrm>
              <a:off x="4038325" y="4474125"/>
              <a:ext cx="12950" cy="11825"/>
            </a:xfrm>
            <a:custGeom>
              <a:avLst/>
              <a:gdLst/>
              <a:ahLst/>
              <a:cxnLst/>
              <a:rect l="l" t="t" r="r" b="b"/>
              <a:pathLst>
                <a:path w="518" h="473" extrusionOk="0">
                  <a:moveTo>
                    <a:pt x="207" y="0"/>
                  </a:moveTo>
                  <a:cubicBezTo>
                    <a:pt x="103" y="0"/>
                    <a:pt x="1" y="104"/>
                    <a:pt x="1" y="229"/>
                  </a:cubicBezTo>
                  <a:cubicBezTo>
                    <a:pt x="1" y="381"/>
                    <a:pt x="153" y="472"/>
                    <a:pt x="274" y="472"/>
                  </a:cubicBezTo>
                  <a:cubicBezTo>
                    <a:pt x="396" y="472"/>
                    <a:pt x="487" y="442"/>
                    <a:pt x="518" y="320"/>
                  </a:cubicBezTo>
                  <a:cubicBezTo>
                    <a:pt x="518" y="168"/>
                    <a:pt x="426" y="47"/>
                    <a:pt x="274" y="16"/>
                  </a:cubicBezTo>
                  <a:cubicBezTo>
                    <a:pt x="253" y="5"/>
                    <a:pt x="230" y="0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20" name="Google Shape;45820;p51"/>
            <p:cNvSpPr/>
            <p:nvPr/>
          </p:nvSpPr>
          <p:spPr>
            <a:xfrm>
              <a:off x="3567200" y="4369650"/>
              <a:ext cx="19025" cy="16850"/>
            </a:xfrm>
            <a:custGeom>
              <a:avLst/>
              <a:gdLst/>
              <a:ahLst/>
              <a:cxnLst/>
              <a:rect l="l" t="t" r="r" b="b"/>
              <a:pathLst>
                <a:path w="761" h="674" extrusionOk="0">
                  <a:moveTo>
                    <a:pt x="213" y="1"/>
                  </a:moveTo>
                  <a:cubicBezTo>
                    <a:pt x="1" y="153"/>
                    <a:pt x="1" y="457"/>
                    <a:pt x="213" y="578"/>
                  </a:cubicBezTo>
                  <a:cubicBezTo>
                    <a:pt x="300" y="645"/>
                    <a:pt x="374" y="673"/>
                    <a:pt x="439" y="673"/>
                  </a:cubicBezTo>
                  <a:cubicBezTo>
                    <a:pt x="580" y="673"/>
                    <a:pt x="677" y="542"/>
                    <a:pt x="760" y="396"/>
                  </a:cubicBezTo>
                  <a:cubicBezTo>
                    <a:pt x="760" y="335"/>
                    <a:pt x="700" y="274"/>
                    <a:pt x="669" y="244"/>
                  </a:cubicBezTo>
                  <a:cubicBezTo>
                    <a:pt x="548" y="183"/>
                    <a:pt x="426" y="122"/>
                    <a:pt x="305" y="3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21" name="Google Shape;45821;p51"/>
            <p:cNvSpPr/>
            <p:nvPr/>
          </p:nvSpPr>
          <p:spPr>
            <a:xfrm>
              <a:off x="3132550" y="4353700"/>
              <a:ext cx="12925" cy="11000"/>
            </a:xfrm>
            <a:custGeom>
              <a:avLst/>
              <a:gdLst/>
              <a:ahLst/>
              <a:cxnLst/>
              <a:rect l="l" t="t" r="r" b="b"/>
              <a:pathLst>
                <a:path w="517" h="440" extrusionOk="0">
                  <a:moveTo>
                    <a:pt x="230" y="0"/>
                  </a:moveTo>
                  <a:cubicBezTo>
                    <a:pt x="156" y="0"/>
                    <a:pt x="81" y="41"/>
                    <a:pt x="61" y="122"/>
                  </a:cubicBezTo>
                  <a:cubicBezTo>
                    <a:pt x="0" y="244"/>
                    <a:pt x="61" y="335"/>
                    <a:pt x="183" y="396"/>
                  </a:cubicBezTo>
                  <a:cubicBezTo>
                    <a:pt x="223" y="426"/>
                    <a:pt x="260" y="439"/>
                    <a:pt x="294" y="439"/>
                  </a:cubicBezTo>
                  <a:cubicBezTo>
                    <a:pt x="362" y="439"/>
                    <a:pt x="416" y="385"/>
                    <a:pt x="456" y="304"/>
                  </a:cubicBezTo>
                  <a:cubicBezTo>
                    <a:pt x="517" y="183"/>
                    <a:pt x="456" y="61"/>
                    <a:pt x="335" y="31"/>
                  </a:cubicBezTo>
                  <a:cubicBezTo>
                    <a:pt x="304" y="11"/>
                    <a:pt x="267" y="0"/>
                    <a:pt x="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22" name="Google Shape;45822;p51"/>
            <p:cNvSpPr/>
            <p:nvPr/>
          </p:nvSpPr>
          <p:spPr>
            <a:xfrm>
              <a:off x="3402300" y="40543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1"/>
                    <a:pt x="31" y="92"/>
                    <a:pt x="1" y="183"/>
                  </a:cubicBezTo>
                  <a:cubicBezTo>
                    <a:pt x="1" y="304"/>
                    <a:pt x="31" y="396"/>
                    <a:pt x="153" y="426"/>
                  </a:cubicBezTo>
                  <a:cubicBezTo>
                    <a:pt x="305" y="426"/>
                    <a:pt x="426" y="335"/>
                    <a:pt x="426" y="183"/>
                  </a:cubicBezTo>
                  <a:cubicBezTo>
                    <a:pt x="457" y="61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23" name="Google Shape;45823;p51"/>
            <p:cNvSpPr/>
            <p:nvPr/>
          </p:nvSpPr>
          <p:spPr>
            <a:xfrm>
              <a:off x="3858250" y="4380150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90" y="0"/>
                  </a:moveTo>
                  <a:cubicBezTo>
                    <a:pt x="275" y="0"/>
                    <a:pt x="259" y="2"/>
                    <a:pt x="243" y="6"/>
                  </a:cubicBezTo>
                  <a:cubicBezTo>
                    <a:pt x="91" y="6"/>
                    <a:pt x="0" y="128"/>
                    <a:pt x="0" y="249"/>
                  </a:cubicBezTo>
                  <a:cubicBezTo>
                    <a:pt x="0" y="371"/>
                    <a:pt x="122" y="432"/>
                    <a:pt x="243" y="432"/>
                  </a:cubicBezTo>
                  <a:cubicBezTo>
                    <a:pt x="395" y="432"/>
                    <a:pt x="486" y="341"/>
                    <a:pt x="486" y="189"/>
                  </a:cubicBezTo>
                  <a:cubicBezTo>
                    <a:pt x="460" y="83"/>
                    <a:pt x="388" y="0"/>
                    <a:pt x="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24" name="Google Shape;45824;p51"/>
            <p:cNvSpPr/>
            <p:nvPr/>
          </p:nvSpPr>
          <p:spPr>
            <a:xfrm>
              <a:off x="2965375" y="4162975"/>
              <a:ext cx="25850" cy="15975"/>
            </a:xfrm>
            <a:custGeom>
              <a:avLst/>
              <a:gdLst/>
              <a:ahLst/>
              <a:cxnLst/>
              <a:rect l="l" t="t" r="r" b="b"/>
              <a:pathLst>
                <a:path w="1034" h="639" extrusionOk="0">
                  <a:moveTo>
                    <a:pt x="669" y="31"/>
                  </a:moveTo>
                  <a:cubicBezTo>
                    <a:pt x="456" y="152"/>
                    <a:pt x="152" y="0"/>
                    <a:pt x="0" y="274"/>
                  </a:cubicBezTo>
                  <a:cubicBezTo>
                    <a:pt x="122" y="426"/>
                    <a:pt x="335" y="426"/>
                    <a:pt x="487" y="578"/>
                  </a:cubicBezTo>
                  <a:lnTo>
                    <a:pt x="517" y="608"/>
                  </a:lnTo>
                  <a:cubicBezTo>
                    <a:pt x="699" y="578"/>
                    <a:pt x="882" y="638"/>
                    <a:pt x="1034" y="456"/>
                  </a:cubicBezTo>
                  <a:cubicBezTo>
                    <a:pt x="973" y="274"/>
                    <a:pt x="790" y="213"/>
                    <a:pt x="669" y="91"/>
                  </a:cubicBezTo>
                  <a:lnTo>
                    <a:pt x="669" y="3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25" name="Google Shape;45825;p51"/>
            <p:cNvSpPr/>
            <p:nvPr/>
          </p:nvSpPr>
          <p:spPr>
            <a:xfrm>
              <a:off x="4199425" y="46158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44" y="1"/>
                  </a:moveTo>
                  <a:cubicBezTo>
                    <a:pt x="122" y="31"/>
                    <a:pt x="31" y="122"/>
                    <a:pt x="31" y="244"/>
                  </a:cubicBezTo>
                  <a:cubicBezTo>
                    <a:pt x="1" y="366"/>
                    <a:pt x="92" y="426"/>
                    <a:pt x="214" y="426"/>
                  </a:cubicBezTo>
                  <a:cubicBezTo>
                    <a:pt x="335" y="426"/>
                    <a:pt x="426" y="335"/>
                    <a:pt x="426" y="214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26" name="Google Shape;45826;p51"/>
            <p:cNvSpPr/>
            <p:nvPr/>
          </p:nvSpPr>
          <p:spPr>
            <a:xfrm>
              <a:off x="3381025" y="4112050"/>
              <a:ext cx="16750" cy="8650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122" y="1"/>
                  </a:moveTo>
                  <a:cubicBezTo>
                    <a:pt x="92" y="1"/>
                    <a:pt x="61" y="31"/>
                    <a:pt x="1" y="122"/>
                  </a:cubicBezTo>
                  <a:cubicBezTo>
                    <a:pt x="154" y="210"/>
                    <a:pt x="276" y="345"/>
                    <a:pt x="423" y="345"/>
                  </a:cubicBezTo>
                  <a:cubicBezTo>
                    <a:pt x="480" y="345"/>
                    <a:pt x="541" y="325"/>
                    <a:pt x="609" y="274"/>
                  </a:cubicBezTo>
                  <a:cubicBezTo>
                    <a:pt x="639" y="213"/>
                    <a:pt x="669" y="153"/>
                    <a:pt x="639" y="122"/>
                  </a:cubicBezTo>
                  <a:cubicBezTo>
                    <a:pt x="590" y="25"/>
                    <a:pt x="522" y="1"/>
                    <a:pt x="448" y="1"/>
                  </a:cubicBezTo>
                  <a:cubicBezTo>
                    <a:pt x="374" y="1"/>
                    <a:pt x="295" y="25"/>
                    <a:pt x="223" y="25"/>
                  </a:cubicBezTo>
                  <a:cubicBezTo>
                    <a:pt x="187" y="25"/>
                    <a:pt x="153" y="19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27" name="Google Shape;45827;p51"/>
            <p:cNvSpPr/>
            <p:nvPr/>
          </p:nvSpPr>
          <p:spPr>
            <a:xfrm>
              <a:off x="3433450" y="4478125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196" y="1"/>
                  </a:moveTo>
                  <a:cubicBezTo>
                    <a:pt x="172" y="1"/>
                    <a:pt x="148" y="3"/>
                    <a:pt x="123" y="8"/>
                  </a:cubicBezTo>
                  <a:cubicBezTo>
                    <a:pt x="62" y="39"/>
                    <a:pt x="1" y="99"/>
                    <a:pt x="1" y="191"/>
                  </a:cubicBezTo>
                  <a:cubicBezTo>
                    <a:pt x="1" y="343"/>
                    <a:pt x="123" y="434"/>
                    <a:pt x="274" y="434"/>
                  </a:cubicBezTo>
                  <a:cubicBezTo>
                    <a:pt x="396" y="434"/>
                    <a:pt x="426" y="312"/>
                    <a:pt x="426" y="191"/>
                  </a:cubicBezTo>
                  <a:cubicBezTo>
                    <a:pt x="401" y="64"/>
                    <a:pt x="312" y="1"/>
                    <a:pt x="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28" name="Google Shape;45828;p51"/>
            <p:cNvSpPr/>
            <p:nvPr/>
          </p:nvSpPr>
          <p:spPr>
            <a:xfrm>
              <a:off x="3586200" y="44737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83" y="1"/>
                  </a:moveTo>
                  <a:cubicBezTo>
                    <a:pt x="92" y="1"/>
                    <a:pt x="0" y="92"/>
                    <a:pt x="0" y="214"/>
                  </a:cubicBezTo>
                  <a:cubicBezTo>
                    <a:pt x="0" y="335"/>
                    <a:pt x="61" y="426"/>
                    <a:pt x="183" y="426"/>
                  </a:cubicBezTo>
                  <a:cubicBezTo>
                    <a:pt x="335" y="426"/>
                    <a:pt x="456" y="305"/>
                    <a:pt x="426" y="153"/>
                  </a:cubicBezTo>
                  <a:cubicBezTo>
                    <a:pt x="426" y="31"/>
                    <a:pt x="30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29" name="Google Shape;45829;p51"/>
            <p:cNvSpPr/>
            <p:nvPr/>
          </p:nvSpPr>
          <p:spPr>
            <a:xfrm>
              <a:off x="2836175" y="4179475"/>
              <a:ext cx="11425" cy="10875"/>
            </a:xfrm>
            <a:custGeom>
              <a:avLst/>
              <a:gdLst/>
              <a:ahLst/>
              <a:cxnLst/>
              <a:rect l="l" t="t" r="r" b="b"/>
              <a:pathLst>
                <a:path w="457" h="435" extrusionOk="0">
                  <a:moveTo>
                    <a:pt x="168" y="1"/>
                  </a:moveTo>
                  <a:cubicBezTo>
                    <a:pt x="102" y="1"/>
                    <a:pt x="56" y="55"/>
                    <a:pt x="31" y="130"/>
                  </a:cubicBezTo>
                  <a:cubicBezTo>
                    <a:pt x="1" y="282"/>
                    <a:pt x="92" y="404"/>
                    <a:pt x="244" y="434"/>
                  </a:cubicBezTo>
                  <a:cubicBezTo>
                    <a:pt x="335" y="404"/>
                    <a:pt x="457" y="404"/>
                    <a:pt x="457" y="252"/>
                  </a:cubicBezTo>
                  <a:cubicBezTo>
                    <a:pt x="457" y="100"/>
                    <a:pt x="366" y="9"/>
                    <a:pt x="214" y="9"/>
                  </a:cubicBezTo>
                  <a:cubicBezTo>
                    <a:pt x="198" y="3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30" name="Google Shape;45830;p51"/>
            <p:cNvSpPr/>
            <p:nvPr/>
          </p:nvSpPr>
          <p:spPr>
            <a:xfrm>
              <a:off x="3710050" y="4323200"/>
              <a:ext cx="12000" cy="13200"/>
            </a:xfrm>
            <a:custGeom>
              <a:avLst/>
              <a:gdLst/>
              <a:ahLst/>
              <a:cxnLst/>
              <a:rect l="l" t="t" r="r" b="b"/>
              <a:pathLst>
                <a:path w="480" h="528" extrusionOk="0">
                  <a:moveTo>
                    <a:pt x="166" y="1"/>
                  </a:moveTo>
                  <a:cubicBezTo>
                    <a:pt x="111" y="1"/>
                    <a:pt x="54" y="5"/>
                    <a:pt x="1" y="5"/>
                  </a:cubicBezTo>
                  <a:cubicBezTo>
                    <a:pt x="92" y="157"/>
                    <a:pt x="92" y="369"/>
                    <a:pt x="1" y="521"/>
                  </a:cubicBezTo>
                  <a:cubicBezTo>
                    <a:pt x="57" y="521"/>
                    <a:pt x="119" y="527"/>
                    <a:pt x="179" y="527"/>
                  </a:cubicBezTo>
                  <a:cubicBezTo>
                    <a:pt x="313" y="527"/>
                    <a:pt x="436" y="498"/>
                    <a:pt x="457" y="309"/>
                  </a:cubicBezTo>
                  <a:cubicBezTo>
                    <a:pt x="480" y="35"/>
                    <a:pt x="332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31" name="Google Shape;45831;p51"/>
            <p:cNvSpPr/>
            <p:nvPr/>
          </p:nvSpPr>
          <p:spPr>
            <a:xfrm>
              <a:off x="3539075" y="433317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4" y="1"/>
                  </a:moveTo>
                  <a:cubicBezTo>
                    <a:pt x="62" y="1"/>
                    <a:pt x="1" y="92"/>
                    <a:pt x="1" y="213"/>
                  </a:cubicBezTo>
                  <a:cubicBezTo>
                    <a:pt x="1" y="335"/>
                    <a:pt x="92" y="426"/>
                    <a:pt x="214" y="457"/>
                  </a:cubicBezTo>
                  <a:cubicBezTo>
                    <a:pt x="305" y="457"/>
                    <a:pt x="426" y="426"/>
                    <a:pt x="457" y="305"/>
                  </a:cubicBezTo>
                  <a:cubicBezTo>
                    <a:pt x="457" y="153"/>
                    <a:pt x="335" y="3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32" name="Google Shape;45832;p51"/>
            <p:cNvSpPr/>
            <p:nvPr/>
          </p:nvSpPr>
          <p:spPr>
            <a:xfrm>
              <a:off x="3671375" y="4510125"/>
              <a:ext cx="12125" cy="12300"/>
            </a:xfrm>
            <a:custGeom>
              <a:avLst/>
              <a:gdLst/>
              <a:ahLst/>
              <a:cxnLst/>
              <a:rect l="l" t="t" r="r" b="b"/>
              <a:pathLst>
                <a:path w="485" h="492" extrusionOk="0">
                  <a:moveTo>
                    <a:pt x="254" y="0"/>
                  </a:moveTo>
                  <a:cubicBezTo>
                    <a:pt x="120" y="0"/>
                    <a:pt x="1" y="112"/>
                    <a:pt x="28" y="248"/>
                  </a:cubicBezTo>
                  <a:cubicBezTo>
                    <a:pt x="28" y="370"/>
                    <a:pt x="119" y="491"/>
                    <a:pt x="241" y="491"/>
                  </a:cubicBezTo>
                  <a:cubicBezTo>
                    <a:pt x="393" y="491"/>
                    <a:pt x="484" y="400"/>
                    <a:pt x="484" y="218"/>
                  </a:cubicBezTo>
                  <a:cubicBezTo>
                    <a:pt x="484" y="96"/>
                    <a:pt x="423" y="5"/>
                    <a:pt x="302" y="5"/>
                  </a:cubicBezTo>
                  <a:cubicBezTo>
                    <a:pt x="286" y="2"/>
                    <a:pt x="270" y="0"/>
                    <a:pt x="2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33" name="Google Shape;45833;p51"/>
            <p:cNvSpPr/>
            <p:nvPr/>
          </p:nvSpPr>
          <p:spPr>
            <a:xfrm>
              <a:off x="3860525" y="4551075"/>
              <a:ext cx="12175" cy="10250"/>
            </a:xfrm>
            <a:custGeom>
              <a:avLst/>
              <a:gdLst/>
              <a:ahLst/>
              <a:cxnLst/>
              <a:rect l="l" t="t" r="r" b="b"/>
              <a:pathLst>
                <a:path w="487" h="410" extrusionOk="0">
                  <a:moveTo>
                    <a:pt x="245" y="0"/>
                  </a:moveTo>
                  <a:cubicBezTo>
                    <a:pt x="224" y="0"/>
                    <a:pt x="204" y="3"/>
                    <a:pt x="183" y="8"/>
                  </a:cubicBezTo>
                  <a:cubicBezTo>
                    <a:pt x="61" y="8"/>
                    <a:pt x="0" y="130"/>
                    <a:pt x="61" y="251"/>
                  </a:cubicBezTo>
                  <a:cubicBezTo>
                    <a:pt x="87" y="330"/>
                    <a:pt x="182" y="409"/>
                    <a:pt x="266" y="409"/>
                  </a:cubicBezTo>
                  <a:cubicBezTo>
                    <a:pt x="279" y="409"/>
                    <a:pt x="292" y="407"/>
                    <a:pt x="304" y="403"/>
                  </a:cubicBezTo>
                  <a:cubicBezTo>
                    <a:pt x="456" y="373"/>
                    <a:pt x="487" y="282"/>
                    <a:pt x="456" y="160"/>
                  </a:cubicBezTo>
                  <a:cubicBezTo>
                    <a:pt x="431" y="59"/>
                    <a:pt x="343" y="0"/>
                    <a:pt x="2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34" name="Google Shape;45834;p51"/>
            <p:cNvSpPr/>
            <p:nvPr/>
          </p:nvSpPr>
          <p:spPr>
            <a:xfrm>
              <a:off x="3874200" y="4599150"/>
              <a:ext cx="11425" cy="10650"/>
            </a:xfrm>
            <a:custGeom>
              <a:avLst/>
              <a:gdLst/>
              <a:ahLst/>
              <a:cxnLst/>
              <a:rect l="l" t="t" r="r" b="b"/>
              <a:pathLst>
                <a:path w="457" h="426" extrusionOk="0">
                  <a:moveTo>
                    <a:pt x="244" y="0"/>
                  </a:moveTo>
                  <a:cubicBezTo>
                    <a:pt x="92" y="31"/>
                    <a:pt x="0" y="91"/>
                    <a:pt x="0" y="274"/>
                  </a:cubicBezTo>
                  <a:cubicBezTo>
                    <a:pt x="0" y="365"/>
                    <a:pt x="92" y="426"/>
                    <a:pt x="183" y="426"/>
                  </a:cubicBezTo>
                  <a:cubicBezTo>
                    <a:pt x="335" y="395"/>
                    <a:pt x="456" y="335"/>
                    <a:pt x="426" y="152"/>
                  </a:cubicBezTo>
                  <a:cubicBezTo>
                    <a:pt x="42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35" name="Google Shape;45835;p51"/>
            <p:cNvSpPr/>
            <p:nvPr/>
          </p:nvSpPr>
          <p:spPr>
            <a:xfrm>
              <a:off x="2863550" y="43149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13" y="0"/>
                  </a:moveTo>
                  <a:cubicBezTo>
                    <a:pt x="91" y="31"/>
                    <a:pt x="0" y="122"/>
                    <a:pt x="0" y="213"/>
                  </a:cubicBezTo>
                  <a:cubicBezTo>
                    <a:pt x="27" y="345"/>
                    <a:pt x="122" y="432"/>
                    <a:pt x="247" y="432"/>
                  </a:cubicBezTo>
                  <a:cubicBezTo>
                    <a:pt x="265" y="432"/>
                    <a:pt x="284" y="430"/>
                    <a:pt x="304" y="426"/>
                  </a:cubicBezTo>
                  <a:cubicBezTo>
                    <a:pt x="395" y="426"/>
                    <a:pt x="456" y="365"/>
                    <a:pt x="456" y="274"/>
                  </a:cubicBezTo>
                  <a:cubicBezTo>
                    <a:pt x="456" y="9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36" name="Google Shape;45836;p51"/>
            <p:cNvSpPr/>
            <p:nvPr/>
          </p:nvSpPr>
          <p:spPr>
            <a:xfrm>
              <a:off x="3147075" y="431570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40" y="1"/>
                  </a:moveTo>
                  <a:cubicBezTo>
                    <a:pt x="118" y="1"/>
                    <a:pt x="27" y="92"/>
                    <a:pt x="27" y="213"/>
                  </a:cubicBezTo>
                  <a:cubicBezTo>
                    <a:pt x="1" y="346"/>
                    <a:pt x="113" y="432"/>
                    <a:pt x="242" y="432"/>
                  </a:cubicBezTo>
                  <a:cubicBezTo>
                    <a:pt x="261" y="432"/>
                    <a:pt x="281" y="430"/>
                    <a:pt x="301" y="426"/>
                  </a:cubicBezTo>
                  <a:cubicBezTo>
                    <a:pt x="422" y="426"/>
                    <a:pt x="483" y="305"/>
                    <a:pt x="483" y="213"/>
                  </a:cubicBezTo>
                  <a:cubicBezTo>
                    <a:pt x="483" y="92"/>
                    <a:pt x="362" y="1"/>
                    <a:pt x="2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37" name="Google Shape;45837;p51"/>
            <p:cNvSpPr/>
            <p:nvPr/>
          </p:nvSpPr>
          <p:spPr>
            <a:xfrm>
              <a:off x="3740450" y="4175125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31" y="0"/>
                    <a:pt x="1" y="122"/>
                    <a:pt x="1" y="244"/>
                  </a:cubicBezTo>
                  <a:cubicBezTo>
                    <a:pt x="1" y="335"/>
                    <a:pt x="92" y="426"/>
                    <a:pt x="214" y="426"/>
                  </a:cubicBezTo>
                  <a:cubicBezTo>
                    <a:pt x="305" y="426"/>
                    <a:pt x="426" y="396"/>
                    <a:pt x="426" y="274"/>
                  </a:cubicBezTo>
                  <a:cubicBezTo>
                    <a:pt x="426" y="122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38" name="Google Shape;45838;p51"/>
            <p:cNvSpPr/>
            <p:nvPr/>
          </p:nvSpPr>
          <p:spPr>
            <a:xfrm>
              <a:off x="3446375" y="4233625"/>
              <a:ext cx="15225" cy="12950"/>
            </a:xfrm>
            <a:custGeom>
              <a:avLst/>
              <a:gdLst/>
              <a:ahLst/>
              <a:cxnLst/>
              <a:rect l="l" t="t" r="r" b="b"/>
              <a:pathLst>
                <a:path w="609" h="518" extrusionOk="0">
                  <a:moveTo>
                    <a:pt x="348" y="1"/>
                  </a:moveTo>
                  <a:cubicBezTo>
                    <a:pt x="234" y="1"/>
                    <a:pt x="122" y="87"/>
                    <a:pt x="1" y="244"/>
                  </a:cubicBezTo>
                  <a:lnTo>
                    <a:pt x="609" y="518"/>
                  </a:lnTo>
                  <a:lnTo>
                    <a:pt x="609" y="153"/>
                  </a:lnTo>
                  <a:cubicBezTo>
                    <a:pt x="518" y="49"/>
                    <a:pt x="432" y="1"/>
                    <a:pt x="3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39" name="Google Shape;45839;p51"/>
            <p:cNvSpPr/>
            <p:nvPr/>
          </p:nvSpPr>
          <p:spPr>
            <a:xfrm>
              <a:off x="3643950" y="4634850"/>
              <a:ext cx="15225" cy="12850"/>
            </a:xfrm>
            <a:custGeom>
              <a:avLst/>
              <a:gdLst/>
              <a:ahLst/>
              <a:cxnLst/>
              <a:rect l="l" t="t" r="r" b="b"/>
              <a:pathLst>
                <a:path w="609" h="514" extrusionOk="0">
                  <a:moveTo>
                    <a:pt x="426" y="1"/>
                  </a:moveTo>
                  <a:cubicBezTo>
                    <a:pt x="244" y="31"/>
                    <a:pt x="1" y="62"/>
                    <a:pt x="153" y="335"/>
                  </a:cubicBezTo>
                  <a:cubicBezTo>
                    <a:pt x="204" y="439"/>
                    <a:pt x="286" y="513"/>
                    <a:pt x="380" y="513"/>
                  </a:cubicBezTo>
                  <a:cubicBezTo>
                    <a:pt x="451" y="513"/>
                    <a:pt x="530" y="470"/>
                    <a:pt x="608" y="366"/>
                  </a:cubicBezTo>
                  <a:cubicBezTo>
                    <a:pt x="578" y="244"/>
                    <a:pt x="517" y="92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40" name="Google Shape;45840;p51"/>
            <p:cNvSpPr/>
            <p:nvPr/>
          </p:nvSpPr>
          <p:spPr>
            <a:xfrm>
              <a:off x="3059600" y="4203250"/>
              <a:ext cx="17500" cy="12925"/>
            </a:xfrm>
            <a:custGeom>
              <a:avLst/>
              <a:gdLst/>
              <a:ahLst/>
              <a:cxnLst/>
              <a:rect l="l" t="t" r="r" b="b"/>
              <a:pathLst>
                <a:path w="700" h="517" extrusionOk="0">
                  <a:moveTo>
                    <a:pt x="487" y="0"/>
                  </a:moveTo>
                  <a:cubicBezTo>
                    <a:pt x="365" y="213"/>
                    <a:pt x="61" y="243"/>
                    <a:pt x="0" y="517"/>
                  </a:cubicBezTo>
                  <a:lnTo>
                    <a:pt x="669" y="517"/>
                  </a:lnTo>
                  <a:cubicBezTo>
                    <a:pt x="669" y="334"/>
                    <a:pt x="699" y="122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41" name="Google Shape;45841;p51"/>
            <p:cNvSpPr/>
            <p:nvPr/>
          </p:nvSpPr>
          <p:spPr>
            <a:xfrm>
              <a:off x="3103675" y="4258850"/>
              <a:ext cx="13700" cy="9050"/>
            </a:xfrm>
            <a:custGeom>
              <a:avLst/>
              <a:gdLst/>
              <a:ahLst/>
              <a:cxnLst/>
              <a:rect l="l" t="t" r="r" b="b"/>
              <a:pathLst>
                <a:path w="548" h="362" extrusionOk="0">
                  <a:moveTo>
                    <a:pt x="234" y="1"/>
                  </a:moveTo>
                  <a:cubicBezTo>
                    <a:pt x="150" y="1"/>
                    <a:pt x="74" y="51"/>
                    <a:pt x="31" y="117"/>
                  </a:cubicBezTo>
                  <a:cubicBezTo>
                    <a:pt x="0" y="238"/>
                    <a:pt x="61" y="329"/>
                    <a:pt x="183" y="360"/>
                  </a:cubicBezTo>
                  <a:cubicBezTo>
                    <a:pt x="221" y="360"/>
                    <a:pt x="257" y="362"/>
                    <a:pt x="291" y="362"/>
                  </a:cubicBezTo>
                  <a:cubicBezTo>
                    <a:pt x="393" y="362"/>
                    <a:pt x="479" y="344"/>
                    <a:pt x="547" y="208"/>
                  </a:cubicBezTo>
                  <a:cubicBezTo>
                    <a:pt x="547" y="86"/>
                    <a:pt x="426" y="25"/>
                    <a:pt x="335" y="25"/>
                  </a:cubicBezTo>
                  <a:cubicBezTo>
                    <a:pt x="301" y="8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42" name="Google Shape;45842;p51"/>
            <p:cNvSpPr/>
            <p:nvPr/>
          </p:nvSpPr>
          <p:spPr>
            <a:xfrm>
              <a:off x="3746625" y="4444750"/>
              <a:ext cx="12100" cy="10800"/>
            </a:xfrm>
            <a:custGeom>
              <a:avLst/>
              <a:gdLst/>
              <a:ahLst/>
              <a:cxnLst/>
              <a:rect l="l" t="t" r="r" b="b"/>
              <a:pathLst>
                <a:path w="484" h="432" extrusionOk="0">
                  <a:moveTo>
                    <a:pt x="214" y="0"/>
                  </a:moveTo>
                  <a:cubicBezTo>
                    <a:pt x="90" y="0"/>
                    <a:pt x="1" y="90"/>
                    <a:pt x="27" y="249"/>
                  </a:cubicBezTo>
                  <a:cubicBezTo>
                    <a:pt x="27" y="340"/>
                    <a:pt x="149" y="431"/>
                    <a:pt x="271" y="431"/>
                  </a:cubicBezTo>
                  <a:cubicBezTo>
                    <a:pt x="392" y="401"/>
                    <a:pt x="483" y="310"/>
                    <a:pt x="483" y="219"/>
                  </a:cubicBezTo>
                  <a:cubicBezTo>
                    <a:pt x="483" y="110"/>
                    <a:pt x="410" y="1"/>
                    <a:pt x="308" y="1"/>
                  </a:cubicBezTo>
                  <a:cubicBezTo>
                    <a:pt x="296" y="1"/>
                    <a:pt x="283" y="3"/>
                    <a:pt x="271" y="6"/>
                  </a:cubicBezTo>
                  <a:cubicBezTo>
                    <a:pt x="251" y="2"/>
                    <a:pt x="232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43" name="Google Shape;45843;p51"/>
            <p:cNvSpPr/>
            <p:nvPr/>
          </p:nvSpPr>
          <p:spPr>
            <a:xfrm>
              <a:off x="3481325" y="4580775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28" y="1"/>
                  </a:moveTo>
                  <a:cubicBezTo>
                    <a:pt x="98" y="1"/>
                    <a:pt x="1" y="113"/>
                    <a:pt x="1" y="249"/>
                  </a:cubicBezTo>
                  <a:cubicBezTo>
                    <a:pt x="1" y="370"/>
                    <a:pt x="122" y="431"/>
                    <a:pt x="244" y="431"/>
                  </a:cubicBezTo>
                  <a:cubicBezTo>
                    <a:pt x="366" y="431"/>
                    <a:pt x="457" y="370"/>
                    <a:pt x="487" y="249"/>
                  </a:cubicBezTo>
                  <a:cubicBezTo>
                    <a:pt x="487" y="127"/>
                    <a:pt x="396" y="36"/>
                    <a:pt x="274" y="6"/>
                  </a:cubicBezTo>
                  <a:cubicBezTo>
                    <a:pt x="259" y="2"/>
                    <a:pt x="243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44" name="Google Shape;45844;p51"/>
            <p:cNvSpPr/>
            <p:nvPr/>
          </p:nvSpPr>
          <p:spPr>
            <a:xfrm>
              <a:off x="2928900" y="43543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70" y="1"/>
                  </a:moveTo>
                  <a:cubicBezTo>
                    <a:pt x="252" y="1"/>
                    <a:pt x="233" y="3"/>
                    <a:pt x="213" y="7"/>
                  </a:cubicBezTo>
                  <a:cubicBezTo>
                    <a:pt x="91" y="7"/>
                    <a:pt x="0" y="98"/>
                    <a:pt x="0" y="220"/>
                  </a:cubicBezTo>
                  <a:cubicBezTo>
                    <a:pt x="0" y="328"/>
                    <a:pt x="97" y="437"/>
                    <a:pt x="227" y="437"/>
                  </a:cubicBezTo>
                  <a:cubicBezTo>
                    <a:pt x="242" y="437"/>
                    <a:pt x="258" y="436"/>
                    <a:pt x="274" y="432"/>
                  </a:cubicBezTo>
                  <a:cubicBezTo>
                    <a:pt x="395" y="402"/>
                    <a:pt x="487" y="341"/>
                    <a:pt x="487" y="220"/>
                  </a:cubicBezTo>
                  <a:cubicBezTo>
                    <a:pt x="487" y="87"/>
                    <a:pt x="394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45" name="Google Shape;45845;p51"/>
            <p:cNvSpPr/>
            <p:nvPr/>
          </p:nvSpPr>
          <p:spPr>
            <a:xfrm>
              <a:off x="3960175" y="4376300"/>
              <a:ext cx="12075" cy="11000"/>
            </a:xfrm>
            <a:custGeom>
              <a:avLst/>
              <a:gdLst/>
              <a:ahLst/>
              <a:cxnLst/>
              <a:rect l="l" t="t" r="r" b="b"/>
              <a:pathLst>
                <a:path w="483" h="440" extrusionOk="0">
                  <a:moveTo>
                    <a:pt x="258" y="1"/>
                  </a:moveTo>
                  <a:cubicBezTo>
                    <a:pt x="241" y="1"/>
                    <a:pt x="225" y="3"/>
                    <a:pt x="209" y="8"/>
                  </a:cubicBezTo>
                  <a:cubicBezTo>
                    <a:pt x="87" y="39"/>
                    <a:pt x="27" y="130"/>
                    <a:pt x="27" y="251"/>
                  </a:cubicBezTo>
                  <a:cubicBezTo>
                    <a:pt x="0" y="357"/>
                    <a:pt x="88" y="440"/>
                    <a:pt x="172" y="440"/>
                  </a:cubicBezTo>
                  <a:cubicBezTo>
                    <a:pt x="184" y="440"/>
                    <a:pt x="197" y="438"/>
                    <a:pt x="209" y="434"/>
                  </a:cubicBezTo>
                  <a:cubicBezTo>
                    <a:pt x="361" y="434"/>
                    <a:pt x="482" y="312"/>
                    <a:pt x="452" y="160"/>
                  </a:cubicBezTo>
                  <a:cubicBezTo>
                    <a:pt x="427" y="60"/>
                    <a:pt x="339" y="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46" name="Google Shape;45846;p51"/>
            <p:cNvSpPr/>
            <p:nvPr/>
          </p:nvSpPr>
          <p:spPr>
            <a:xfrm>
              <a:off x="2965375" y="4444000"/>
              <a:ext cx="11325" cy="10775"/>
            </a:xfrm>
            <a:custGeom>
              <a:avLst/>
              <a:gdLst/>
              <a:ahLst/>
              <a:cxnLst/>
              <a:rect l="l" t="t" r="r" b="b"/>
              <a:pathLst>
                <a:path w="453" h="431" extrusionOk="0">
                  <a:moveTo>
                    <a:pt x="281" y="1"/>
                  </a:moveTo>
                  <a:cubicBezTo>
                    <a:pt x="269" y="1"/>
                    <a:pt x="256" y="2"/>
                    <a:pt x="243" y="5"/>
                  </a:cubicBezTo>
                  <a:cubicBezTo>
                    <a:pt x="122" y="5"/>
                    <a:pt x="31" y="66"/>
                    <a:pt x="31" y="188"/>
                  </a:cubicBezTo>
                  <a:cubicBezTo>
                    <a:pt x="0" y="309"/>
                    <a:pt x="31" y="431"/>
                    <a:pt x="183" y="431"/>
                  </a:cubicBezTo>
                  <a:cubicBezTo>
                    <a:pt x="304" y="401"/>
                    <a:pt x="395" y="340"/>
                    <a:pt x="426" y="218"/>
                  </a:cubicBezTo>
                  <a:cubicBezTo>
                    <a:pt x="453" y="109"/>
                    <a:pt x="383" y="1"/>
                    <a:pt x="2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47" name="Google Shape;45847;p51"/>
            <p:cNvSpPr/>
            <p:nvPr/>
          </p:nvSpPr>
          <p:spPr>
            <a:xfrm>
              <a:off x="3428150" y="396540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213" y="0"/>
                  </a:moveTo>
                  <a:cubicBezTo>
                    <a:pt x="61" y="0"/>
                    <a:pt x="0" y="9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229" y="431"/>
                    <a:pt x="245" y="434"/>
                    <a:pt x="262" y="434"/>
                  </a:cubicBezTo>
                  <a:cubicBezTo>
                    <a:pt x="343" y="434"/>
                    <a:pt x="431" y="375"/>
                    <a:pt x="456" y="274"/>
                  </a:cubicBezTo>
                  <a:cubicBezTo>
                    <a:pt x="45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48" name="Google Shape;45848;p51"/>
            <p:cNvSpPr/>
            <p:nvPr/>
          </p:nvSpPr>
          <p:spPr>
            <a:xfrm>
              <a:off x="3457775" y="4271625"/>
              <a:ext cx="12950" cy="12550"/>
            </a:xfrm>
            <a:custGeom>
              <a:avLst/>
              <a:gdLst/>
              <a:ahLst/>
              <a:cxnLst/>
              <a:rect l="l" t="t" r="r" b="b"/>
              <a:pathLst>
                <a:path w="518" h="502" extrusionOk="0">
                  <a:moveTo>
                    <a:pt x="122" y="1"/>
                  </a:moveTo>
                  <a:cubicBezTo>
                    <a:pt x="31" y="92"/>
                    <a:pt x="1" y="213"/>
                    <a:pt x="1" y="365"/>
                  </a:cubicBezTo>
                  <a:cubicBezTo>
                    <a:pt x="57" y="467"/>
                    <a:pt x="118" y="502"/>
                    <a:pt x="180" y="502"/>
                  </a:cubicBezTo>
                  <a:cubicBezTo>
                    <a:pt x="284" y="502"/>
                    <a:pt x="392" y="404"/>
                    <a:pt x="487" y="365"/>
                  </a:cubicBezTo>
                  <a:cubicBezTo>
                    <a:pt x="517" y="305"/>
                    <a:pt x="517" y="244"/>
                    <a:pt x="517" y="183"/>
                  </a:cubicBezTo>
                  <a:cubicBezTo>
                    <a:pt x="426" y="61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49" name="Google Shape;45849;p51"/>
            <p:cNvSpPr/>
            <p:nvPr/>
          </p:nvSpPr>
          <p:spPr>
            <a:xfrm>
              <a:off x="3471450" y="3985725"/>
              <a:ext cx="12200" cy="11125"/>
            </a:xfrm>
            <a:custGeom>
              <a:avLst/>
              <a:gdLst/>
              <a:ahLst/>
              <a:cxnLst/>
              <a:rect l="l" t="t" r="r" b="b"/>
              <a:pathLst>
                <a:path w="488" h="445" extrusionOk="0">
                  <a:moveTo>
                    <a:pt x="182" y="0"/>
                  </a:moveTo>
                  <a:cubicBezTo>
                    <a:pt x="84" y="0"/>
                    <a:pt x="1" y="59"/>
                    <a:pt x="1" y="160"/>
                  </a:cubicBezTo>
                  <a:cubicBezTo>
                    <a:pt x="1" y="281"/>
                    <a:pt x="62" y="373"/>
                    <a:pt x="183" y="433"/>
                  </a:cubicBezTo>
                  <a:cubicBezTo>
                    <a:pt x="210" y="440"/>
                    <a:pt x="236" y="444"/>
                    <a:pt x="260" y="444"/>
                  </a:cubicBezTo>
                  <a:cubicBezTo>
                    <a:pt x="344" y="444"/>
                    <a:pt x="410" y="399"/>
                    <a:pt x="457" y="281"/>
                  </a:cubicBezTo>
                  <a:cubicBezTo>
                    <a:pt x="487" y="130"/>
                    <a:pt x="365" y="8"/>
                    <a:pt x="244" y="8"/>
                  </a:cubicBezTo>
                  <a:cubicBezTo>
                    <a:pt x="223" y="3"/>
                    <a:pt x="202" y="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50" name="Google Shape;45850;p51"/>
            <p:cNvSpPr/>
            <p:nvPr/>
          </p:nvSpPr>
          <p:spPr>
            <a:xfrm>
              <a:off x="3251850" y="4131050"/>
              <a:ext cx="16750" cy="12175"/>
            </a:xfrm>
            <a:custGeom>
              <a:avLst/>
              <a:gdLst/>
              <a:ahLst/>
              <a:cxnLst/>
              <a:rect l="l" t="t" r="r" b="b"/>
              <a:pathLst>
                <a:path w="670" h="487" extrusionOk="0">
                  <a:moveTo>
                    <a:pt x="335" y="0"/>
                  </a:moveTo>
                  <a:cubicBezTo>
                    <a:pt x="0" y="0"/>
                    <a:pt x="0" y="244"/>
                    <a:pt x="0" y="487"/>
                  </a:cubicBezTo>
                  <a:cubicBezTo>
                    <a:pt x="274" y="426"/>
                    <a:pt x="669" y="426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51" name="Google Shape;45851;p51"/>
            <p:cNvSpPr/>
            <p:nvPr/>
          </p:nvSpPr>
          <p:spPr>
            <a:xfrm>
              <a:off x="3366725" y="4181950"/>
              <a:ext cx="16600" cy="12250"/>
            </a:xfrm>
            <a:custGeom>
              <a:avLst/>
              <a:gdLst/>
              <a:ahLst/>
              <a:cxnLst/>
              <a:rect l="l" t="t" r="r" b="b"/>
              <a:pathLst>
                <a:path w="664" h="490" extrusionOk="0">
                  <a:moveTo>
                    <a:pt x="26" y="1"/>
                  </a:moveTo>
                  <a:cubicBezTo>
                    <a:pt x="54" y="204"/>
                    <a:pt x="1" y="489"/>
                    <a:pt x="285" y="489"/>
                  </a:cubicBezTo>
                  <a:cubicBezTo>
                    <a:pt x="299" y="489"/>
                    <a:pt x="314" y="489"/>
                    <a:pt x="329" y="487"/>
                  </a:cubicBezTo>
                  <a:cubicBezTo>
                    <a:pt x="664" y="427"/>
                    <a:pt x="421" y="183"/>
                    <a:pt x="3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52" name="Google Shape;45852;p51"/>
            <p:cNvSpPr/>
            <p:nvPr/>
          </p:nvSpPr>
          <p:spPr>
            <a:xfrm>
              <a:off x="2948000" y="3994275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09" y="0"/>
                  </a:moveTo>
                  <a:cubicBezTo>
                    <a:pt x="57" y="31"/>
                    <a:pt x="26" y="122"/>
                    <a:pt x="26" y="243"/>
                  </a:cubicBezTo>
                  <a:cubicBezTo>
                    <a:pt x="0" y="349"/>
                    <a:pt x="88" y="432"/>
                    <a:pt x="192" y="432"/>
                  </a:cubicBezTo>
                  <a:cubicBezTo>
                    <a:pt x="207" y="432"/>
                    <a:pt x="223" y="430"/>
                    <a:pt x="239" y="426"/>
                  </a:cubicBezTo>
                  <a:cubicBezTo>
                    <a:pt x="361" y="395"/>
                    <a:pt x="422" y="304"/>
                    <a:pt x="452" y="183"/>
                  </a:cubicBezTo>
                  <a:cubicBezTo>
                    <a:pt x="422" y="31"/>
                    <a:pt x="330" y="0"/>
                    <a:pt x="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53" name="Google Shape;45853;p51"/>
            <p:cNvSpPr/>
            <p:nvPr/>
          </p:nvSpPr>
          <p:spPr>
            <a:xfrm>
              <a:off x="3504125" y="4366800"/>
              <a:ext cx="16750" cy="12000"/>
            </a:xfrm>
            <a:custGeom>
              <a:avLst/>
              <a:gdLst/>
              <a:ahLst/>
              <a:cxnLst/>
              <a:rect l="l" t="t" r="r" b="b"/>
              <a:pathLst>
                <a:path w="670" h="480" extrusionOk="0">
                  <a:moveTo>
                    <a:pt x="449" y="1"/>
                  </a:moveTo>
                  <a:cubicBezTo>
                    <a:pt x="381" y="1"/>
                    <a:pt x="305" y="24"/>
                    <a:pt x="244" y="54"/>
                  </a:cubicBezTo>
                  <a:lnTo>
                    <a:pt x="31" y="145"/>
                  </a:lnTo>
                  <a:cubicBezTo>
                    <a:pt x="1" y="267"/>
                    <a:pt x="62" y="419"/>
                    <a:pt x="183" y="479"/>
                  </a:cubicBezTo>
                  <a:cubicBezTo>
                    <a:pt x="244" y="419"/>
                    <a:pt x="305" y="388"/>
                    <a:pt x="365" y="358"/>
                  </a:cubicBezTo>
                  <a:cubicBezTo>
                    <a:pt x="487" y="297"/>
                    <a:pt x="669" y="236"/>
                    <a:pt x="609" y="84"/>
                  </a:cubicBezTo>
                  <a:cubicBezTo>
                    <a:pt x="578" y="24"/>
                    <a:pt x="517" y="1"/>
                    <a:pt x="4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54" name="Google Shape;45854;p51"/>
            <p:cNvSpPr/>
            <p:nvPr/>
          </p:nvSpPr>
          <p:spPr>
            <a:xfrm>
              <a:off x="3311125" y="4352925"/>
              <a:ext cx="14450" cy="18275"/>
            </a:xfrm>
            <a:custGeom>
              <a:avLst/>
              <a:gdLst/>
              <a:ahLst/>
              <a:cxnLst/>
              <a:rect l="l" t="t" r="r" b="b"/>
              <a:pathLst>
                <a:path w="578" h="731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275"/>
                    <a:pt x="61" y="518"/>
                    <a:pt x="213" y="730"/>
                  </a:cubicBezTo>
                  <a:cubicBezTo>
                    <a:pt x="578" y="487"/>
                    <a:pt x="578" y="487"/>
                    <a:pt x="274" y="244"/>
                  </a:cubicBezTo>
                  <a:cubicBezTo>
                    <a:pt x="183" y="183"/>
                    <a:pt x="122" y="92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55" name="Google Shape;45855;p51"/>
            <p:cNvSpPr/>
            <p:nvPr/>
          </p:nvSpPr>
          <p:spPr>
            <a:xfrm>
              <a:off x="4194125" y="4430600"/>
              <a:ext cx="12175" cy="11275"/>
            </a:xfrm>
            <a:custGeom>
              <a:avLst/>
              <a:gdLst/>
              <a:ahLst/>
              <a:cxnLst/>
              <a:rect l="l" t="t" r="r" b="b"/>
              <a:pathLst>
                <a:path w="487" h="451" extrusionOk="0">
                  <a:moveTo>
                    <a:pt x="260" y="1"/>
                  </a:moveTo>
                  <a:cubicBezTo>
                    <a:pt x="233" y="1"/>
                    <a:pt x="207" y="8"/>
                    <a:pt x="182" y="25"/>
                  </a:cubicBezTo>
                  <a:cubicBezTo>
                    <a:pt x="61" y="55"/>
                    <a:pt x="0" y="146"/>
                    <a:pt x="30" y="268"/>
                  </a:cubicBezTo>
                  <a:cubicBezTo>
                    <a:pt x="30" y="389"/>
                    <a:pt x="122" y="450"/>
                    <a:pt x="243" y="450"/>
                  </a:cubicBezTo>
                  <a:cubicBezTo>
                    <a:pt x="365" y="389"/>
                    <a:pt x="486" y="298"/>
                    <a:pt x="426" y="146"/>
                  </a:cubicBezTo>
                  <a:cubicBezTo>
                    <a:pt x="403" y="57"/>
                    <a:pt x="332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56" name="Google Shape;45856;p51"/>
            <p:cNvSpPr/>
            <p:nvPr/>
          </p:nvSpPr>
          <p:spPr>
            <a:xfrm>
              <a:off x="3615825" y="4569500"/>
              <a:ext cx="11350" cy="10025"/>
            </a:xfrm>
            <a:custGeom>
              <a:avLst/>
              <a:gdLst/>
              <a:ahLst/>
              <a:cxnLst/>
              <a:rect l="l" t="t" r="r" b="b"/>
              <a:pathLst>
                <a:path w="454" h="401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65"/>
                    <a:pt x="122" y="396"/>
                    <a:pt x="244" y="396"/>
                  </a:cubicBezTo>
                  <a:cubicBezTo>
                    <a:pt x="257" y="399"/>
                    <a:pt x="269" y="401"/>
                    <a:pt x="281" y="401"/>
                  </a:cubicBezTo>
                  <a:cubicBezTo>
                    <a:pt x="384" y="401"/>
                    <a:pt x="454" y="292"/>
                    <a:pt x="426" y="183"/>
                  </a:cubicBezTo>
                  <a:cubicBezTo>
                    <a:pt x="396" y="6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57" name="Google Shape;45857;p51"/>
            <p:cNvSpPr/>
            <p:nvPr/>
          </p:nvSpPr>
          <p:spPr>
            <a:xfrm>
              <a:off x="3098350" y="4020000"/>
              <a:ext cx="12100" cy="10925"/>
            </a:xfrm>
            <a:custGeom>
              <a:avLst/>
              <a:gdLst/>
              <a:ahLst/>
              <a:cxnLst/>
              <a:rect l="l" t="t" r="r" b="b"/>
              <a:pathLst>
                <a:path w="484" h="437" extrusionOk="0">
                  <a:moveTo>
                    <a:pt x="260" y="0"/>
                  </a:moveTo>
                  <a:cubicBezTo>
                    <a:pt x="245" y="0"/>
                    <a:pt x="229" y="2"/>
                    <a:pt x="213" y="5"/>
                  </a:cubicBezTo>
                  <a:cubicBezTo>
                    <a:pt x="92" y="5"/>
                    <a:pt x="0" y="126"/>
                    <a:pt x="31" y="218"/>
                  </a:cubicBezTo>
                  <a:cubicBezTo>
                    <a:pt x="61" y="339"/>
                    <a:pt x="152" y="430"/>
                    <a:pt x="274" y="430"/>
                  </a:cubicBezTo>
                  <a:cubicBezTo>
                    <a:pt x="286" y="434"/>
                    <a:pt x="298" y="436"/>
                    <a:pt x="311" y="436"/>
                  </a:cubicBezTo>
                  <a:cubicBezTo>
                    <a:pt x="395" y="436"/>
                    <a:pt x="483" y="353"/>
                    <a:pt x="456" y="248"/>
                  </a:cubicBezTo>
                  <a:cubicBezTo>
                    <a:pt x="484" y="112"/>
                    <a:pt x="389" y="0"/>
                    <a:pt x="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58" name="Google Shape;45858;p51"/>
            <p:cNvSpPr/>
            <p:nvPr/>
          </p:nvSpPr>
          <p:spPr>
            <a:xfrm>
              <a:off x="3936500" y="4531125"/>
              <a:ext cx="16750" cy="14850"/>
            </a:xfrm>
            <a:custGeom>
              <a:avLst/>
              <a:gdLst/>
              <a:ahLst/>
              <a:cxnLst/>
              <a:rect l="l" t="t" r="r" b="b"/>
              <a:pathLst>
                <a:path w="670" h="594" extrusionOk="0">
                  <a:moveTo>
                    <a:pt x="378" y="0"/>
                  </a:moveTo>
                  <a:cubicBezTo>
                    <a:pt x="321" y="0"/>
                    <a:pt x="258" y="23"/>
                    <a:pt x="183" y="77"/>
                  </a:cubicBezTo>
                  <a:cubicBezTo>
                    <a:pt x="1" y="441"/>
                    <a:pt x="153" y="593"/>
                    <a:pt x="518" y="593"/>
                  </a:cubicBezTo>
                  <a:cubicBezTo>
                    <a:pt x="609" y="472"/>
                    <a:pt x="670" y="350"/>
                    <a:pt x="639" y="198"/>
                  </a:cubicBezTo>
                  <a:cubicBezTo>
                    <a:pt x="560" y="80"/>
                    <a:pt x="481" y="0"/>
                    <a:pt x="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59" name="Google Shape;45859;p51"/>
            <p:cNvSpPr/>
            <p:nvPr/>
          </p:nvSpPr>
          <p:spPr>
            <a:xfrm>
              <a:off x="3949425" y="4533025"/>
              <a:ext cx="14475" cy="12950"/>
            </a:xfrm>
            <a:custGeom>
              <a:avLst/>
              <a:gdLst/>
              <a:ahLst/>
              <a:cxnLst/>
              <a:rect l="l" t="t" r="r" b="b"/>
              <a:pathLst>
                <a:path w="579" h="518" extrusionOk="0">
                  <a:moveTo>
                    <a:pt x="365" y="1"/>
                  </a:moveTo>
                  <a:lnTo>
                    <a:pt x="365" y="1"/>
                  </a:lnTo>
                  <a:cubicBezTo>
                    <a:pt x="274" y="92"/>
                    <a:pt x="92" y="31"/>
                    <a:pt x="31" y="153"/>
                  </a:cubicBezTo>
                  <a:lnTo>
                    <a:pt x="1" y="517"/>
                  </a:lnTo>
                  <a:cubicBezTo>
                    <a:pt x="578" y="457"/>
                    <a:pt x="578" y="426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60" name="Google Shape;45860;p51"/>
            <p:cNvSpPr/>
            <p:nvPr/>
          </p:nvSpPr>
          <p:spPr>
            <a:xfrm>
              <a:off x="3648500" y="4362050"/>
              <a:ext cx="19800" cy="13700"/>
            </a:xfrm>
            <a:custGeom>
              <a:avLst/>
              <a:gdLst/>
              <a:ahLst/>
              <a:cxnLst/>
              <a:rect l="l" t="t" r="r" b="b"/>
              <a:pathLst>
                <a:path w="792" h="548" extrusionOk="0">
                  <a:moveTo>
                    <a:pt x="62" y="1"/>
                  </a:moveTo>
                  <a:cubicBezTo>
                    <a:pt x="1" y="396"/>
                    <a:pt x="214" y="548"/>
                    <a:pt x="578" y="548"/>
                  </a:cubicBezTo>
                  <a:lnTo>
                    <a:pt x="791" y="365"/>
                  </a:lnTo>
                  <a:lnTo>
                    <a:pt x="730" y="335"/>
                  </a:lnTo>
                  <a:cubicBezTo>
                    <a:pt x="609" y="153"/>
                    <a:pt x="426" y="62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61" name="Google Shape;45861;p51"/>
            <p:cNvSpPr/>
            <p:nvPr/>
          </p:nvSpPr>
          <p:spPr>
            <a:xfrm>
              <a:off x="3724500" y="4593825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13" y="0"/>
                  </a:moveTo>
                  <a:cubicBezTo>
                    <a:pt x="92" y="0"/>
                    <a:pt x="0" y="31"/>
                    <a:pt x="0" y="183"/>
                  </a:cubicBezTo>
                  <a:cubicBezTo>
                    <a:pt x="0" y="288"/>
                    <a:pt x="69" y="371"/>
                    <a:pt x="167" y="371"/>
                  </a:cubicBezTo>
                  <a:cubicBezTo>
                    <a:pt x="182" y="371"/>
                    <a:pt x="197" y="369"/>
                    <a:pt x="213" y="365"/>
                  </a:cubicBezTo>
                  <a:cubicBezTo>
                    <a:pt x="274" y="335"/>
                    <a:pt x="335" y="274"/>
                    <a:pt x="365" y="213"/>
                  </a:cubicBezTo>
                  <a:cubicBezTo>
                    <a:pt x="426" y="9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62" name="Google Shape;45862;p51"/>
            <p:cNvSpPr/>
            <p:nvPr/>
          </p:nvSpPr>
          <p:spPr>
            <a:xfrm>
              <a:off x="3337725" y="427392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1" y="0"/>
                  </a:moveTo>
                  <a:cubicBezTo>
                    <a:pt x="192" y="0"/>
                    <a:pt x="107" y="29"/>
                    <a:pt x="0" y="91"/>
                  </a:cubicBezTo>
                  <a:cubicBezTo>
                    <a:pt x="0" y="374"/>
                    <a:pt x="147" y="437"/>
                    <a:pt x="326" y="437"/>
                  </a:cubicBezTo>
                  <a:cubicBezTo>
                    <a:pt x="377" y="437"/>
                    <a:pt x="432" y="432"/>
                    <a:pt x="486" y="425"/>
                  </a:cubicBezTo>
                  <a:cubicBezTo>
                    <a:pt x="486" y="167"/>
                    <a:pt x="426" y="0"/>
                    <a:pt x="2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63" name="Google Shape;45863;p51"/>
            <p:cNvSpPr/>
            <p:nvPr/>
          </p:nvSpPr>
          <p:spPr>
            <a:xfrm>
              <a:off x="2866575" y="4270100"/>
              <a:ext cx="9150" cy="11425"/>
            </a:xfrm>
            <a:custGeom>
              <a:avLst/>
              <a:gdLst/>
              <a:ahLst/>
              <a:cxnLst/>
              <a:rect l="l" t="t" r="r" b="b"/>
              <a:pathLst>
                <a:path w="366" h="457" extrusionOk="0">
                  <a:moveTo>
                    <a:pt x="183" y="1"/>
                  </a:moveTo>
                  <a:cubicBezTo>
                    <a:pt x="31" y="1"/>
                    <a:pt x="1" y="92"/>
                    <a:pt x="31" y="214"/>
                  </a:cubicBezTo>
                  <a:cubicBezTo>
                    <a:pt x="31" y="335"/>
                    <a:pt x="31" y="426"/>
                    <a:pt x="214" y="457"/>
                  </a:cubicBezTo>
                  <a:cubicBezTo>
                    <a:pt x="365" y="457"/>
                    <a:pt x="335" y="335"/>
                    <a:pt x="335" y="244"/>
                  </a:cubicBezTo>
                  <a:cubicBezTo>
                    <a:pt x="335" y="122"/>
                    <a:pt x="335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64" name="Google Shape;45864;p51"/>
            <p:cNvSpPr/>
            <p:nvPr/>
          </p:nvSpPr>
          <p:spPr>
            <a:xfrm>
              <a:off x="2846075" y="4254900"/>
              <a:ext cx="10650" cy="10075"/>
            </a:xfrm>
            <a:custGeom>
              <a:avLst/>
              <a:gdLst/>
              <a:ahLst/>
              <a:cxnLst/>
              <a:rect l="l" t="t" r="r" b="b"/>
              <a:pathLst>
                <a:path w="426" h="403" extrusionOk="0">
                  <a:moveTo>
                    <a:pt x="213" y="1"/>
                  </a:moveTo>
                  <a:cubicBezTo>
                    <a:pt x="122" y="1"/>
                    <a:pt x="61" y="62"/>
                    <a:pt x="30" y="153"/>
                  </a:cubicBezTo>
                  <a:cubicBezTo>
                    <a:pt x="0" y="244"/>
                    <a:pt x="61" y="366"/>
                    <a:pt x="182" y="396"/>
                  </a:cubicBezTo>
                  <a:cubicBezTo>
                    <a:pt x="199" y="400"/>
                    <a:pt x="214" y="402"/>
                    <a:pt x="230" y="402"/>
                  </a:cubicBezTo>
                  <a:cubicBezTo>
                    <a:pt x="327" y="402"/>
                    <a:pt x="399" y="323"/>
                    <a:pt x="426" y="244"/>
                  </a:cubicBezTo>
                  <a:cubicBezTo>
                    <a:pt x="426" y="123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65" name="Google Shape;45865;p51"/>
            <p:cNvSpPr/>
            <p:nvPr/>
          </p:nvSpPr>
          <p:spPr>
            <a:xfrm>
              <a:off x="3752625" y="429442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213" y="1"/>
                  </a:moveTo>
                  <a:cubicBezTo>
                    <a:pt x="91" y="1"/>
                    <a:pt x="0" y="122"/>
                    <a:pt x="31" y="244"/>
                  </a:cubicBezTo>
                  <a:cubicBezTo>
                    <a:pt x="31" y="335"/>
                    <a:pt x="91" y="396"/>
                    <a:pt x="183" y="426"/>
                  </a:cubicBezTo>
                  <a:cubicBezTo>
                    <a:pt x="198" y="430"/>
                    <a:pt x="214" y="432"/>
                    <a:pt x="229" y="432"/>
                  </a:cubicBezTo>
                  <a:cubicBezTo>
                    <a:pt x="327" y="432"/>
                    <a:pt x="399" y="349"/>
                    <a:pt x="426" y="244"/>
                  </a:cubicBezTo>
                  <a:cubicBezTo>
                    <a:pt x="426" y="122"/>
                    <a:pt x="334" y="3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66" name="Google Shape;45866;p51"/>
            <p:cNvSpPr/>
            <p:nvPr/>
          </p:nvSpPr>
          <p:spPr>
            <a:xfrm>
              <a:off x="4453225" y="4367550"/>
              <a:ext cx="9925" cy="10500"/>
            </a:xfrm>
            <a:custGeom>
              <a:avLst/>
              <a:gdLst/>
              <a:ahLst/>
              <a:cxnLst/>
              <a:rect l="l" t="t" r="r" b="b"/>
              <a:pathLst>
                <a:path w="397" h="420" extrusionOk="0">
                  <a:moveTo>
                    <a:pt x="241" y="1"/>
                  </a:moveTo>
                  <a:cubicBezTo>
                    <a:pt x="214" y="1"/>
                    <a:pt x="184" y="8"/>
                    <a:pt x="153" y="24"/>
                  </a:cubicBezTo>
                  <a:cubicBezTo>
                    <a:pt x="92" y="54"/>
                    <a:pt x="31" y="115"/>
                    <a:pt x="1" y="206"/>
                  </a:cubicBezTo>
                  <a:cubicBezTo>
                    <a:pt x="1" y="328"/>
                    <a:pt x="123" y="419"/>
                    <a:pt x="244" y="419"/>
                  </a:cubicBezTo>
                  <a:cubicBezTo>
                    <a:pt x="366" y="389"/>
                    <a:pt x="396" y="297"/>
                    <a:pt x="396" y="176"/>
                  </a:cubicBezTo>
                  <a:cubicBezTo>
                    <a:pt x="374" y="63"/>
                    <a:pt x="318" y="1"/>
                    <a:pt x="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67" name="Google Shape;45867;p51"/>
            <p:cNvSpPr/>
            <p:nvPr/>
          </p:nvSpPr>
          <p:spPr>
            <a:xfrm>
              <a:off x="2948650" y="4240475"/>
              <a:ext cx="11425" cy="9900"/>
            </a:xfrm>
            <a:custGeom>
              <a:avLst/>
              <a:gdLst/>
              <a:ahLst/>
              <a:cxnLst/>
              <a:rect l="l" t="t" r="r" b="b"/>
              <a:pathLst>
                <a:path w="457" h="396" extrusionOk="0">
                  <a:moveTo>
                    <a:pt x="244" y="0"/>
                  </a:moveTo>
                  <a:cubicBezTo>
                    <a:pt x="122" y="0"/>
                    <a:pt x="31" y="92"/>
                    <a:pt x="31" y="213"/>
                  </a:cubicBezTo>
                  <a:cubicBezTo>
                    <a:pt x="0" y="335"/>
                    <a:pt x="122" y="396"/>
                    <a:pt x="244" y="396"/>
                  </a:cubicBezTo>
                  <a:cubicBezTo>
                    <a:pt x="396" y="365"/>
                    <a:pt x="456" y="304"/>
                    <a:pt x="426" y="183"/>
                  </a:cubicBezTo>
                  <a:cubicBezTo>
                    <a:pt x="396" y="92"/>
                    <a:pt x="335" y="3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68" name="Google Shape;45868;p51"/>
            <p:cNvSpPr/>
            <p:nvPr/>
          </p:nvSpPr>
          <p:spPr>
            <a:xfrm>
              <a:off x="3321750" y="4466925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214" y="0"/>
                  </a:moveTo>
                  <a:cubicBezTo>
                    <a:pt x="92" y="31"/>
                    <a:pt x="1" y="122"/>
                    <a:pt x="1" y="243"/>
                  </a:cubicBezTo>
                  <a:cubicBezTo>
                    <a:pt x="1" y="335"/>
                    <a:pt x="31" y="365"/>
                    <a:pt x="153" y="395"/>
                  </a:cubicBezTo>
                  <a:cubicBezTo>
                    <a:pt x="274" y="395"/>
                    <a:pt x="396" y="395"/>
                    <a:pt x="396" y="243"/>
                  </a:cubicBezTo>
                  <a:cubicBezTo>
                    <a:pt x="396" y="122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69" name="Google Shape;45869;p51"/>
            <p:cNvSpPr/>
            <p:nvPr/>
          </p:nvSpPr>
          <p:spPr>
            <a:xfrm>
              <a:off x="3222200" y="4281500"/>
              <a:ext cx="9925" cy="10825"/>
            </a:xfrm>
            <a:custGeom>
              <a:avLst/>
              <a:gdLst/>
              <a:ahLst/>
              <a:cxnLst/>
              <a:rect l="l" t="t" r="r" b="b"/>
              <a:pathLst>
                <a:path w="397" h="433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350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396"/>
                    <a:pt x="396" y="305"/>
                    <a:pt x="396" y="183"/>
                  </a:cubicBezTo>
                  <a:cubicBezTo>
                    <a:pt x="396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70" name="Google Shape;45870;p51"/>
            <p:cNvSpPr/>
            <p:nvPr/>
          </p:nvSpPr>
          <p:spPr>
            <a:xfrm>
              <a:off x="3832400" y="4543475"/>
              <a:ext cx="9900" cy="10100"/>
            </a:xfrm>
            <a:custGeom>
              <a:avLst/>
              <a:gdLst/>
              <a:ahLst/>
              <a:cxnLst/>
              <a:rect l="l" t="t" r="r" b="b"/>
              <a:pathLst>
                <a:path w="396" h="404" extrusionOk="0">
                  <a:moveTo>
                    <a:pt x="243" y="1"/>
                  </a:moveTo>
                  <a:cubicBezTo>
                    <a:pt x="224" y="1"/>
                    <a:pt x="204" y="3"/>
                    <a:pt x="183" y="8"/>
                  </a:cubicBezTo>
                  <a:cubicBezTo>
                    <a:pt x="92" y="39"/>
                    <a:pt x="31" y="99"/>
                    <a:pt x="1" y="160"/>
                  </a:cubicBezTo>
                  <a:cubicBezTo>
                    <a:pt x="1" y="282"/>
                    <a:pt x="92" y="403"/>
                    <a:pt x="213" y="403"/>
                  </a:cubicBezTo>
                  <a:cubicBezTo>
                    <a:pt x="365" y="403"/>
                    <a:pt x="396" y="312"/>
                    <a:pt x="396" y="160"/>
                  </a:cubicBezTo>
                  <a:cubicBezTo>
                    <a:pt x="396" y="60"/>
                    <a:pt x="333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71" name="Google Shape;45871;p51"/>
            <p:cNvSpPr/>
            <p:nvPr/>
          </p:nvSpPr>
          <p:spPr>
            <a:xfrm>
              <a:off x="4578625" y="4680250"/>
              <a:ext cx="11425" cy="9825"/>
            </a:xfrm>
            <a:custGeom>
              <a:avLst/>
              <a:gdLst/>
              <a:ahLst/>
              <a:cxnLst/>
              <a:rect l="l" t="t" r="r" b="b"/>
              <a:pathLst>
                <a:path w="457" h="393" extrusionOk="0">
                  <a:moveTo>
                    <a:pt x="196" y="0"/>
                  </a:moveTo>
                  <a:cubicBezTo>
                    <a:pt x="131" y="0"/>
                    <a:pt x="86" y="50"/>
                    <a:pt x="61" y="100"/>
                  </a:cubicBezTo>
                  <a:cubicBezTo>
                    <a:pt x="0" y="221"/>
                    <a:pt x="61" y="343"/>
                    <a:pt x="183" y="373"/>
                  </a:cubicBezTo>
                  <a:cubicBezTo>
                    <a:pt x="209" y="387"/>
                    <a:pt x="233" y="393"/>
                    <a:pt x="254" y="393"/>
                  </a:cubicBezTo>
                  <a:cubicBezTo>
                    <a:pt x="331" y="393"/>
                    <a:pt x="378" y="316"/>
                    <a:pt x="426" y="221"/>
                  </a:cubicBezTo>
                  <a:cubicBezTo>
                    <a:pt x="456" y="130"/>
                    <a:pt x="365" y="8"/>
                    <a:pt x="243" y="8"/>
                  </a:cubicBezTo>
                  <a:cubicBezTo>
                    <a:pt x="227" y="3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72" name="Google Shape;45872;p51"/>
            <p:cNvSpPr/>
            <p:nvPr/>
          </p:nvSpPr>
          <p:spPr>
            <a:xfrm>
              <a:off x="3230575" y="444412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31" y="61"/>
                    <a:pt x="31" y="183"/>
                  </a:cubicBezTo>
                  <a:cubicBezTo>
                    <a:pt x="0" y="304"/>
                    <a:pt x="31" y="426"/>
                    <a:pt x="183" y="426"/>
                  </a:cubicBezTo>
                  <a:cubicBezTo>
                    <a:pt x="304" y="426"/>
                    <a:pt x="395" y="335"/>
                    <a:pt x="426" y="213"/>
                  </a:cubicBezTo>
                  <a:cubicBezTo>
                    <a:pt x="395" y="9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73" name="Google Shape;45873;p51"/>
            <p:cNvSpPr/>
            <p:nvPr/>
          </p:nvSpPr>
          <p:spPr>
            <a:xfrm>
              <a:off x="3896225" y="4444875"/>
              <a:ext cx="10675" cy="10050"/>
            </a:xfrm>
            <a:custGeom>
              <a:avLst/>
              <a:gdLst/>
              <a:ahLst/>
              <a:cxnLst/>
              <a:rect l="l" t="t" r="r" b="b"/>
              <a:pathLst>
                <a:path w="427" h="402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274"/>
                    <a:pt x="92" y="396"/>
                    <a:pt x="214" y="396"/>
                  </a:cubicBezTo>
                  <a:cubicBezTo>
                    <a:pt x="226" y="400"/>
                    <a:pt x="238" y="402"/>
                    <a:pt x="251" y="402"/>
                  </a:cubicBezTo>
                  <a:cubicBezTo>
                    <a:pt x="335" y="402"/>
                    <a:pt x="426" y="319"/>
                    <a:pt x="426" y="214"/>
                  </a:cubicBezTo>
                  <a:cubicBezTo>
                    <a:pt x="426" y="12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74" name="Google Shape;45874;p51"/>
            <p:cNvSpPr/>
            <p:nvPr/>
          </p:nvSpPr>
          <p:spPr>
            <a:xfrm>
              <a:off x="3731350" y="4659075"/>
              <a:ext cx="10650" cy="10750"/>
            </a:xfrm>
            <a:custGeom>
              <a:avLst/>
              <a:gdLst/>
              <a:ahLst/>
              <a:cxnLst/>
              <a:rect l="l" t="t" r="r" b="b"/>
              <a:pathLst>
                <a:path w="426" h="430" extrusionOk="0">
                  <a:moveTo>
                    <a:pt x="169" y="1"/>
                  </a:moveTo>
                  <a:cubicBezTo>
                    <a:pt x="25" y="1"/>
                    <a:pt x="0" y="139"/>
                    <a:pt x="0" y="278"/>
                  </a:cubicBezTo>
                  <a:lnTo>
                    <a:pt x="0" y="430"/>
                  </a:lnTo>
                  <a:lnTo>
                    <a:pt x="152" y="430"/>
                  </a:lnTo>
                  <a:cubicBezTo>
                    <a:pt x="304" y="400"/>
                    <a:pt x="426" y="308"/>
                    <a:pt x="395" y="156"/>
                  </a:cubicBezTo>
                  <a:cubicBezTo>
                    <a:pt x="365" y="65"/>
                    <a:pt x="304" y="4"/>
                    <a:pt x="213" y="4"/>
                  </a:cubicBezTo>
                  <a:cubicBezTo>
                    <a:pt x="197" y="2"/>
                    <a:pt x="182" y="1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75" name="Google Shape;45875;p51"/>
            <p:cNvSpPr/>
            <p:nvPr/>
          </p:nvSpPr>
          <p:spPr>
            <a:xfrm>
              <a:off x="3352900" y="43164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44" y="0"/>
                  </a:moveTo>
                  <a:cubicBezTo>
                    <a:pt x="123" y="0"/>
                    <a:pt x="31" y="61"/>
                    <a:pt x="1" y="182"/>
                  </a:cubicBezTo>
                  <a:cubicBezTo>
                    <a:pt x="1" y="304"/>
                    <a:pt x="92" y="395"/>
                    <a:pt x="214" y="395"/>
                  </a:cubicBezTo>
                  <a:cubicBezTo>
                    <a:pt x="305" y="395"/>
                    <a:pt x="366" y="334"/>
                    <a:pt x="396" y="274"/>
                  </a:cubicBezTo>
                  <a:cubicBezTo>
                    <a:pt x="427" y="152"/>
                    <a:pt x="396" y="3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76" name="Google Shape;45876;p51"/>
            <p:cNvSpPr/>
            <p:nvPr/>
          </p:nvSpPr>
          <p:spPr>
            <a:xfrm>
              <a:off x="3624200" y="4323300"/>
              <a:ext cx="19025" cy="9150"/>
            </a:xfrm>
            <a:custGeom>
              <a:avLst/>
              <a:gdLst/>
              <a:ahLst/>
              <a:cxnLst/>
              <a:rect l="l" t="t" r="r" b="b"/>
              <a:pathLst>
                <a:path w="761" h="366" extrusionOk="0">
                  <a:moveTo>
                    <a:pt x="669" y="1"/>
                  </a:moveTo>
                  <a:cubicBezTo>
                    <a:pt x="456" y="1"/>
                    <a:pt x="213" y="31"/>
                    <a:pt x="0" y="153"/>
                  </a:cubicBezTo>
                  <a:cubicBezTo>
                    <a:pt x="91" y="335"/>
                    <a:pt x="243" y="365"/>
                    <a:pt x="365" y="365"/>
                  </a:cubicBezTo>
                  <a:cubicBezTo>
                    <a:pt x="487" y="365"/>
                    <a:pt x="608" y="274"/>
                    <a:pt x="699" y="183"/>
                  </a:cubicBezTo>
                  <a:cubicBezTo>
                    <a:pt x="699" y="183"/>
                    <a:pt x="730" y="183"/>
                    <a:pt x="730" y="122"/>
                  </a:cubicBezTo>
                  <a:cubicBezTo>
                    <a:pt x="760" y="92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77" name="Google Shape;45877;p51"/>
            <p:cNvSpPr/>
            <p:nvPr/>
          </p:nvSpPr>
          <p:spPr>
            <a:xfrm>
              <a:off x="4039850" y="4642725"/>
              <a:ext cx="11425" cy="9625"/>
            </a:xfrm>
            <a:custGeom>
              <a:avLst/>
              <a:gdLst/>
              <a:ahLst/>
              <a:cxnLst/>
              <a:rect l="l" t="t" r="r" b="b"/>
              <a:pathLst>
                <a:path w="457" h="385" extrusionOk="0">
                  <a:moveTo>
                    <a:pt x="259" y="1"/>
                  </a:moveTo>
                  <a:cubicBezTo>
                    <a:pt x="235" y="1"/>
                    <a:pt x="210" y="7"/>
                    <a:pt x="183" y="20"/>
                  </a:cubicBezTo>
                  <a:cubicBezTo>
                    <a:pt x="61" y="51"/>
                    <a:pt x="1" y="172"/>
                    <a:pt x="61" y="294"/>
                  </a:cubicBezTo>
                  <a:cubicBezTo>
                    <a:pt x="122" y="354"/>
                    <a:pt x="183" y="385"/>
                    <a:pt x="274" y="385"/>
                  </a:cubicBezTo>
                  <a:cubicBezTo>
                    <a:pt x="396" y="385"/>
                    <a:pt x="457" y="294"/>
                    <a:pt x="457" y="172"/>
                  </a:cubicBezTo>
                  <a:cubicBezTo>
                    <a:pt x="409" y="77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78" name="Google Shape;45878;p51"/>
            <p:cNvSpPr/>
            <p:nvPr/>
          </p:nvSpPr>
          <p:spPr>
            <a:xfrm>
              <a:off x="4482125" y="4610550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61"/>
                    <a:pt x="0" y="182"/>
                  </a:cubicBezTo>
                  <a:cubicBezTo>
                    <a:pt x="0" y="304"/>
                    <a:pt x="91" y="395"/>
                    <a:pt x="213" y="395"/>
                  </a:cubicBezTo>
                  <a:cubicBezTo>
                    <a:pt x="334" y="365"/>
                    <a:pt x="426" y="27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79" name="Google Shape;45879;p51"/>
            <p:cNvSpPr/>
            <p:nvPr/>
          </p:nvSpPr>
          <p:spPr>
            <a:xfrm>
              <a:off x="3564150" y="3930450"/>
              <a:ext cx="17525" cy="15975"/>
            </a:xfrm>
            <a:custGeom>
              <a:avLst/>
              <a:gdLst/>
              <a:ahLst/>
              <a:cxnLst/>
              <a:rect l="l" t="t" r="r" b="b"/>
              <a:pathLst>
                <a:path w="701" h="639" extrusionOk="0">
                  <a:moveTo>
                    <a:pt x="1" y="0"/>
                  </a:moveTo>
                  <a:cubicBezTo>
                    <a:pt x="31" y="638"/>
                    <a:pt x="31" y="638"/>
                    <a:pt x="700" y="638"/>
                  </a:cubicBezTo>
                  <a:cubicBezTo>
                    <a:pt x="396" y="486"/>
                    <a:pt x="153" y="27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80" name="Google Shape;45880;p51"/>
            <p:cNvSpPr/>
            <p:nvPr/>
          </p:nvSpPr>
          <p:spPr>
            <a:xfrm>
              <a:off x="3640150" y="4310375"/>
              <a:ext cx="9900" cy="17500"/>
            </a:xfrm>
            <a:custGeom>
              <a:avLst/>
              <a:gdLst/>
              <a:ahLst/>
              <a:cxnLst/>
              <a:rect l="l" t="t" r="r" b="b"/>
              <a:pathLst>
                <a:path w="396" h="700" extrusionOk="0">
                  <a:moveTo>
                    <a:pt x="396" y="1"/>
                  </a:moveTo>
                  <a:cubicBezTo>
                    <a:pt x="1" y="1"/>
                    <a:pt x="61" y="274"/>
                    <a:pt x="61" y="518"/>
                  </a:cubicBezTo>
                  <a:lnTo>
                    <a:pt x="61" y="700"/>
                  </a:lnTo>
                  <a:cubicBezTo>
                    <a:pt x="213" y="639"/>
                    <a:pt x="335" y="518"/>
                    <a:pt x="396" y="366"/>
                  </a:cubicBezTo>
                  <a:lnTo>
                    <a:pt x="39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81" name="Google Shape;45881;p51"/>
            <p:cNvSpPr/>
            <p:nvPr/>
          </p:nvSpPr>
          <p:spPr>
            <a:xfrm>
              <a:off x="3602150" y="4026950"/>
              <a:ext cx="9900" cy="1227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74" y="0"/>
                  </a:moveTo>
                  <a:cubicBezTo>
                    <a:pt x="122" y="0"/>
                    <a:pt x="92" y="122"/>
                    <a:pt x="62" y="213"/>
                  </a:cubicBezTo>
                  <a:cubicBezTo>
                    <a:pt x="1" y="335"/>
                    <a:pt x="62" y="456"/>
                    <a:pt x="183" y="487"/>
                  </a:cubicBezTo>
                  <a:cubicBezTo>
                    <a:pt x="197" y="489"/>
                    <a:pt x="209" y="491"/>
                    <a:pt x="220" y="491"/>
                  </a:cubicBezTo>
                  <a:cubicBezTo>
                    <a:pt x="335" y="491"/>
                    <a:pt x="338" y="357"/>
                    <a:pt x="366" y="274"/>
                  </a:cubicBezTo>
                  <a:cubicBezTo>
                    <a:pt x="366" y="152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82" name="Google Shape;45882;p51"/>
            <p:cNvSpPr/>
            <p:nvPr/>
          </p:nvSpPr>
          <p:spPr>
            <a:xfrm>
              <a:off x="3359750" y="45056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31"/>
                    <a:pt x="1" y="122"/>
                    <a:pt x="31" y="244"/>
                  </a:cubicBezTo>
                  <a:cubicBezTo>
                    <a:pt x="31" y="335"/>
                    <a:pt x="122" y="396"/>
                    <a:pt x="213" y="396"/>
                  </a:cubicBezTo>
                  <a:cubicBezTo>
                    <a:pt x="335" y="396"/>
                    <a:pt x="426" y="335"/>
                    <a:pt x="426" y="21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83" name="Google Shape;45883;p51"/>
            <p:cNvSpPr/>
            <p:nvPr/>
          </p:nvSpPr>
          <p:spPr>
            <a:xfrm>
              <a:off x="3308075" y="4033025"/>
              <a:ext cx="11425" cy="9300"/>
            </a:xfrm>
            <a:custGeom>
              <a:avLst/>
              <a:gdLst/>
              <a:ahLst/>
              <a:cxnLst/>
              <a:rect l="l" t="t" r="r" b="b"/>
              <a:pathLst>
                <a:path w="457" h="372" extrusionOk="0">
                  <a:moveTo>
                    <a:pt x="244" y="0"/>
                  </a:moveTo>
                  <a:cubicBezTo>
                    <a:pt x="92" y="0"/>
                    <a:pt x="1" y="61"/>
                    <a:pt x="31" y="183"/>
                  </a:cubicBezTo>
                  <a:cubicBezTo>
                    <a:pt x="61" y="274"/>
                    <a:pt x="122" y="335"/>
                    <a:pt x="183" y="365"/>
                  </a:cubicBezTo>
                  <a:cubicBezTo>
                    <a:pt x="199" y="369"/>
                    <a:pt x="215" y="371"/>
                    <a:pt x="231" y="371"/>
                  </a:cubicBezTo>
                  <a:cubicBezTo>
                    <a:pt x="334" y="371"/>
                    <a:pt x="426" y="288"/>
                    <a:pt x="426" y="183"/>
                  </a:cubicBezTo>
                  <a:cubicBezTo>
                    <a:pt x="457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84" name="Google Shape;45884;p51"/>
            <p:cNvSpPr/>
            <p:nvPr/>
          </p:nvSpPr>
          <p:spPr>
            <a:xfrm>
              <a:off x="3039175" y="4055675"/>
              <a:ext cx="10575" cy="10050"/>
            </a:xfrm>
            <a:custGeom>
              <a:avLst/>
              <a:gdLst/>
              <a:ahLst/>
              <a:cxnLst/>
              <a:rect l="l" t="t" r="r" b="b"/>
              <a:pathLst>
                <a:path w="423" h="402" extrusionOk="0">
                  <a:moveTo>
                    <a:pt x="114" y="0"/>
                  </a:moveTo>
                  <a:cubicBezTo>
                    <a:pt x="43" y="0"/>
                    <a:pt x="1" y="79"/>
                    <a:pt x="27" y="158"/>
                  </a:cubicBezTo>
                  <a:cubicBezTo>
                    <a:pt x="27" y="280"/>
                    <a:pt x="118" y="371"/>
                    <a:pt x="240" y="401"/>
                  </a:cubicBezTo>
                  <a:cubicBezTo>
                    <a:pt x="331" y="401"/>
                    <a:pt x="392" y="371"/>
                    <a:pt x="422" y="249"/>
                  </a:cubicBezTo>
                  <a:cubicBezTo>
                    <a:pt x="422" y="98"/>
                    <a:pt x="301" y="6"/>
                    <a:pt x="149" y="6"/>
                  </a:cubicBezTo>
                  <a:cubicBezTo>
                    <a:pt x="136" y="2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85" name="Google Shape;45885;p51"/>
            <p:cNvSpPr/>
            <p:nvPr/>
          </p:nvSpPr>
          <p:spPr>
            <a:xfrm>
              <a:off x="2905325" y="4329225"/>
              <a:ext cx="9925" cy="10050"/>
            </a:xfrm>
            <a:custGeom>
              <a:avLst/>
              <a:gdLst/>
              <a:ahLst/>
              <a:cxnLst/>
              <a:rect l="l" t="t" r="r" b="b"/>
              <a:pathLst>
                <a:path w="397" h="402" extrusionOk="0">
                  <a:moveTo>
                    <a:pt x="167" y="1"/>
                  </a:moveTo>
                  <a:cubicBezTo>
                    <a:pt x="69" y="1"/>
                    <a:pt x="1" y="80"/>
                    <a:pt x="1" y="159"/>
                  </a:cubicBezTo>
                  <a:cubicBezTo>
                    <a:pt x="1" y="280"/>
                    <a:pt x="31" y="402"/>
                    <a:pt x="183" y="402"/>
                  </a:cubicBezTo>
                  <a:cubicBezTo>
                    <a:pt x="274" y="402"/>
                    <a:pt x="366" y="341"/>
                    <a:pt x="396" y="220"/>
                  </a:cubicBezTo>
                  <a:cubicBezTo>
                    <a:pt x="396" y="98"/>
                    <a:pt x="335" y="7"/>
                    <a:pt x="214" y="7"/>
                  </a:cubicBezTo>
                  <a:cubicBezTo>
                    <a:pt x="197" y="3"/>
                    <a:pt x="182" y="1"/>
                    <a:pt x="1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86" name="Google Shape;45886;p51"/>
            <p:cNvSpPr/>
            <p:nvPr/>
          </p:nvSpPr>
          <p:spPr>
            <a:xfrm>
              <a:off x="3329700" y="4507950"/>
              <a:ext cx="11075" cy="9775"/>
            </a:xfrm>
            <a:custGeom>
              <a:avLst/>
              <a:gdLst/>
              <a:ahLst/>
              <a:cxnLst/>
              <a:rect l="l" t="t" r="r" b="b"/>
              <a:pathLst>
                <a:path w="443" h="391" extrusionOk="0">
                  <a:moveTo>
                    <a:pt x="260" y="1"/>
                  </a:moveTo>
                  <a:cubicBezTo>
                    <a:pt x="139" y="1"/>
                    <a:pt x="17" y="31"/>
                    <a:pt x="17" y="153"/>
                  </a:cubicBezTo>
                  <a:cubicBezTo>
                    <a:pt x="0" y="304"/>
                    <a:pt x="114" y="391"/>
                    <a:pt x="225" y="391"/>
                  </a:cubicBezTo>
                  <a:cubicBezTo>
                    <a:pt x="313" y="391"/>
                    <a:pt x="399" y="335"/>
                    <a:pt x="412" y="213"/>
                  </a:cubicBezTo>
                  <a:cubicBezTo>
                    <a:pt x="443" y="92"/>
                    <a:pt x="351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87" name="Google Shape;45887;p51"/>
            <p:cNvSpPr/>
            <p:nvPr/>
          </p:nvSpPr>
          <p:spPr>
            <a:xfrm>
              <a:off x="3026925" y="4127250"/>
              <a:ext cx="10650" cy="10050"/>
            </a:xfrm>
            <a:custGeom>
              <a:avLst/>
              <a:gdLst/>
              <a:ahLst/>
              <a:cxnLst/>
              <a:rect l="l" t="t" r="r" b="b"/>
              <a:pathLst>
                <a:path w="426" h="402" extrusionOk="0">
                  <a:moveTo>
                    <a:pt x="152" y="1"/>
                  </a:moveTo>
                  <a:cubicBezTo>
                    <a:pt x="61" y="1"/>
                    <a:pt x="0" y="61"/>
                    <a:pt x="31" y="152"/>
                  </a:cubicBezTo>
                  <a:cubicBezTo>
                    <a:pt x="91" y="274"/>
                    <a:pt x="152" y="396"/>
                    <a:pt x="243" y="396"/>
                  </a:cubicBezTo>
                  <a:cubicBezTo>
                    <a:pt x="260" y="400"/>
                    <a:pt x="274" y="402"/>
                    <a:pt x="288" y="402"/>
                  </a:cubicBezTo>
                  <a:cubicBezTo>
                    <a:pt x="373" y="402"/>
                    <a:pt x="399" y="323"/>
                    <a:pt x="426" y="244"/>
                  </a:cubicBezTo>
                  <a:cubicBezTo>
                    <a:pt x="426" y="92"/>
                    <a:pt x="335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88" name="Google Shape;45888;p51"/>
            <p:cNvSpPr/>
            <p:nvPr/>
          </p:nvSpPr>
          <p:spPr>
            <a:xfrm>
              <a:off x="3108975" y="4138275"/>
              <a:ext cx="17525" cy="14075"/>
            </a:xfrm>
            <a:custGeom>
              <a:avLst/>
              <a:gdLst/>
              <a:ahLst/>
              <a:cxnLst/>
              <a:rect l="l" t="t" r="r" b="b"/>
              <a:pathLst>
                <a:path w="701" h="563" extrusionOk="0">
                  <a:moveTo>
                    <a:pt x="153" y="0"/>
                  </a:moveTo>
                  <a:cubicBezTo>
                    <a:pt x="123" y="0"/>
                    <a:pt x="92" y="15"/>
                    <a:pt x="62" y="46"/>
                  </a:cubicBezTo>
                  <a:cubicBezTo>
                    <a:pt x="62" y="46"/>
                    <a:pt x="31" y="76"/>
                    <a:pt x="31" y="107"/>
                  </a:cubicBezTo>
                  <a:cubicBezTo>
                    <a:pt x="1" y="137"/>
                    <a:pt x="31" y="167"/>
                    <a:pt x="62" y="228"/>
                  </a:cubicBezTo>
                  <a:cubicBezTo>
                    <a:pt x="153" y="319"/>
                    <a:pt x="92" y="471"/>
                    <a:pt x="244" y="563"/>
                  </a:cubicBezTo>
                  <a:lnTo>
                    <a:pt x="578" y="563"/>
                  </a:lnTo>
                  <a:cubicBezTo>
                    <a:pt x="700" y="411"/>
                    <a:pt x="700" y="198"/>
                    <a:pt x="578" y="46"/>
                  </a:cubicBezTo>
                  <a:lnTo>
                    <a:pt x="244" y="46"/>
                  </a:lnTo>
                  <a:cubicBezTo>
                    <a:pt x="214" y="15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89" name="Google Shape;45889;p51"/>
            <p:cNvSpPr/>
            <p:nvPr/>
          </p:nvSpPr>
          <p:spPr>
            <a:xfrm>
              <a:off x="3185725" y="4333075"/>
              <a:ext cx="12200" cy="10225"/>
            </a:xfrm>
            <a:custGeom>
              <a:avLst/>
              <a:gdLst/>
              <a:ahLst/>
              <a:cxnLst/>
              <a:rect l="l" t="t" r="r" b="b"/>
              <a:pathLst>
                <a:path w="488" h="409" extrusionOk="0">
                  <a:moveTo>
                    <a:pt x="284" y="1"/>
                  </a:moveTo>
                  <a:cubicBezTo>
                    <a:pt x="212" y="1"/>
                    <a:pt x="141" y="47"/>
                    <a:pt x="62" y="126"/>
                  </a:cubicBezTo>
                  <a:cubicBezTo>
                    <a:pt x="31" y="126"/>
                    <a:pt x="31" y="126"/>
                    <a:pt x="1" y="187"/>
                  </a:cubicBezTo>
                  <a:cubicBezTo>
                    <a:pt x="1" y="217"/>
                    <a:pt x="1" y="248"/>
                    <a:pt x="62" y="309"/>
                  </a:cubicBezTo>
                  <a:cubicBezTo>
                    <a:pt x="130" y="377"/>
                    <a:pt x="199" y="409"/>
                    <a:pt x="264" y="409"/>
                  </a:cubicBezTo>
                  <a:cubicBezTo>
                    <a:pt x="344" y="409"/>
                    <a:pt x="420" y="362"/>
                    <a:pt x="487" y="278"/>
                  </a:cubicBezTo>
                  <a:cubicBezTo>
                    <a:pt x="487" y="217"/>
                    <a:pt x="487" y="157"/>
                    <a:pt x="487" y="126"/>
                  </a:cubicBezTo>
                  <a:cubicBezTo>
                    <a:pt x="415" y="39"/>
                    <a:pt x="349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90" name="Google Shape;45890;p51"/>
            <p:cNvSpPr/>
            <p:nvPr/>
          </p:nvSpPr>
          <p:spPr>
            <a:xfrm>
              <a:off x="2981325" y="4162975"/>
              <a:ext cx="13700" cy="11425"/>
            </a:xfrm>
            <a:custGeom>
              <a:avLst/>
              <a:gdLst/>
              <a:ahLst/>
              <a:cxnLst/>
              <a:rect l="l" t="t" r="r" b="b"/>
              <a:pathLst>
                <a:path w="548" h="457" extrusionOk="0">
                  <a:moveTo>
                    <a:pt x="285" y="0"/>
                  </a:moveTo>
                  <a:cubicBezTo>
                    <a:pt x="198" y="0"/>
                    <a:pt x="107" y="31"/>
                    <a:pt x="31" y="91"/>
                  </a:cubicBezTo>
                  <a:cubicBezTo>
                    <a:pt x="0" y="334"/>
                    <a:pt x="183" y="426"/>
                    <a:pt x="396" y="456"/>
                  </a:cubicBezTo>
                  <a:cubicBezTo>
                    <a:pt x="487" y="365"/>
                    <a:pt x="548" y="243"/>
                    <a:pt x="517" y="91"/>
                  </a:cubicBezTo>
                  <a:cubicBezTo>
                    <a:pt x="456" y="31"/>
                    <a:pt x="373" y="0"/>
                    <a:pt x="2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91" name="Google Shape;45891;p51"/>
            <p:cNvSpPr/>
            <p:nvPr/>
          </p:nvSpPr>
          <p:spPr>
            <a:xfrm>
              <a:off x="3945625" y="4517300"/>
              <a:ext cx="15225" cy="13025"/>
            </a:xfrm>
            <a:custGeom>
              <a:avLst/>
              <a:gdLst/>
              <a:ahLst/>
              <a:cxnLst/>
              <a:rect l="l" t="t" r="r" b="b"/>
              <a:pathLst>
                <a:path w="609" h="521" extrusionOk="0">
                  <a:moveTo>
                    <a:pt x="258" y="0"/>
                  </a:moveTo>
                  <a:cubicBezTo>
                    <a:pt x="128" y="0"/>
                    <a:pt x="47" y="157"/>
                    <a:pt x="1" y="295"/>
                  </a:cubicBezTo>
                  <a:cubicBezTo>
                    <a:pt x="1" y="356"/>
                    <a:pt x="1" y="417"/>
                    <a:pt x="1" y="447"/>
                  </a:cubicBezTo>
                  <a:cubicBezTo>
                    <a:pt x="51" y="498"/>
                    <a:pt x="110" y="520"/>
                    <a:pt x="169" y="520"/>
                  </a:cubicBezTo>
                  <a:cubicBezTo>
                    <a:pt x="216" y="520"/>
                    <a:pt x="264" y="505"/>
                    <a:pt x="305" y="478"/>
                  </a:cubicBezTo>
                  <a:cubicBezTo>
                    <a:pt x="365" y="326"/>
                    <a:pt x="609" y="174"/>
                    <a:pt x="396" y="52"/>
                  </a:cubicBezTo>
                  <a:cubicBezTo>
                    <a:pt x="345" y="16"/>
                    <a:pt x="299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92" name="Google Shape;45892;p51"/>
            <p:cNvSpPr/>
            <p:nvPr/>
          </p:nvSpPr>
          <p:spPr>
            <a:xfrm>
              <a:off x="3436500" y="4163350"/>
              <a:ext cx="12175" cy="9850"/>
            </a:xfrm>
            <a:custGeom>
              <a:avLst/>
              <a:gdLst/>
              <a:ahLst/>
              <a:cxnLst/>
              <a:rect l="l" t="t" r="r" b="b"/>
              <a:pathLst>
                <a:path w="487" h="394" extrusionOk="0">
                  <a:moveTo>
                    <a:pt x="225" y="0"/>
                  </a:moveTo>
                  <a:cubicBezTo>
                    <a:pt x="145" y="0"/>
                    <a:pt x="77" y="46"/>
                    <a:pt x="31" y="198"/>
                  </a:cubicBezTo>
                  <a:cubicBezTo>
                    <a:pt x="1" y="259"/>
                    <a:pt x="31" y="350"/>
                    <a:pt x="122" y="380"/>
                  </a:cubicBezTo>
                  <a:cubicBezTo>
                    <a:pt x="163" y="389"/>
                    <a:pt x="201" y="394"/>
                    <a:pt x="234" y="394"/>
                  </a:cubicBezTo>
                  <a:cubicBezTo>
                    <a:pt x="421" y="394"/>
                    <a:pt x="487" y="257"/>
                    <a:pt x="487" y="76"/>
                  </a:cubicBezTo>
                  <a:cubicBezTo>
                    <a:pt x="396" y="46"/>
                    <a:pt x="304" y="0"/>
                    <a:pt x="2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93" name="Google Shape;45893;p51"/>
            <p:cNvSpPr/>
            <p:nvPr/>
          </p:nvSpPr>
          <p:spPr>
            <a:xfrm>
              <a:off x="3735900" y="4457325"/>
              <a:ext cx="10650" cy="10375"/>
            </a:xfrm>
            <a:custGeom>
              <a:avLst/>
              <a:gdLst/>
              <a:ahLst/>
              <a:cxnLst/>
              <a:rect l="l" t="t" r="r" b="b"/>
              <a:pathLst>
                <a:path w="426" h="415" extrusionOk="0">
                  <a:moveTo>
                    <a:pt x="219" y="0"/>
                  </a:moveTo>
                  <a:cubicBezTo>
                    <a:pt x="195" y="0"/>
                    <a:pt x="172" y="6"/>
                    <a:pt x="152" y="20"/>
                  </a:cubicBezTo>
                  <a:cubicBezTo>
                    <a:pt x="61" y="50"/>
                    <a:pt x="0" y="111"/>
                    <a:pt x="0" y="202"/>
                  </a:cubicBezTo>
                  <a:cubicBezTo>
                    <a:pt x="0" y="324"/>
                    <a:pt x="92" y="415"/>
                    <a:pt x="213" y="415"/>
                  </a:cubicBezTo>
                  <a:cubicBezTo>
                    <a:pt x="335" y="384"/>
                    <a:pt x="426" y="293"/>
                    <a:pt x="396" y="172"/>
                  </a:cubicBezTo>
                  <a:cubicBezTo>
                    <a:pt x="396" y="77"/>
                    <a:pt x="303" y="0"/>
                    <a:pt x="2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94" name="Google Shape;45894;p51"/>
            <p:cNvSpPr/>
            <p:nvPr/>
          </p:nvSpPr>
          <p:spPr>
            <a:xfrm>
              <a:off x="3410675" y="4198675"/>
              <a:ext cx="12175" cy="12575"/>
            </a:xfrm>
            <a:custGeom>
              <a:avLst/>
              <a:gdLst/>
              <a:ahLst/>
              <a:cxnLst/>
              <a:rect l="l" t="t" r="r" b="b"/>
              <a:pathLst>
                <a:path w="487" h="503" extrusionOk="0">
                  <a:moveTo>
                    <a:pt x="486" y="1"/>
                  </a:moveTo>
                  <a:cubicBezTo>
                    <a:pt x="274" y="31"/>
                    <a:pt x="0" y="61"/>
                    <a:pt x="122" y="365"/>
                  </a:cubicBezTo>
                  <a:cubicBezTo>
                    <a:pt x="152" y="457"/>
                    <a:pt x="213" y="502"/>
                    <a:pt x="281" y="502"/>
                  </a:cubicBezTo>
                  <a:cubicBezTo>
                    <a:pt x="350" y="502"/>
                    <a:pt x="426" y="457"/>
                    <a:pt x="486" y="365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95" name="Google Shape;45895;p51"/>
            <p:cNvSpPr/>
            <p:nvPr/>
          </p:nvSpPr>
          <p:spPr>
            <a:xfrm>
              <a:off x="3172050" y="4336225"/>
              <a:ext cx="15225" cy="9700"/>
            </a:xfrm>
            <a:custGeom>
              <a:avLst/>
              <a:gdLst/>
              <a:ahLst/>
              <a:cxnLst/>
              <a:rect l="l" t="t" r="r" b="b"/>
              <a:pathLst>
                <a:path w="609" h="388" extrusionOk="0">
                  <a:moveTo>
                    <a:pt x="609" y="0"/>
                  </a:moveTo>
                  <a:cubicBezTo>
                    <a:pt x="335" y="31"/>
                    <a:pt x="62" y="0"/>
                    <a:pt x="1" y="365"/>
                  </a:cubicBezTo>
                  <a:cubicBezTo>
                    <a:pt x="43" y="381"/>
                    <a:pt x="82" y="387"/>
                    <a:pt x="119" y="387"/>
                  </a:cubicBezTo>
                  <a:cubicBezTo>
                    <a:pt x="298" y="387"/>
                    <a:pt x="433" y="233"/>
                    <a:pt x="609" y="183"/>
                  </a:cubicBezTo>
                  <a:lnTo>
                    <a:pt x="60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96" name="Google Shape;45896;p51"/>
            <p:cNvSpPr/>
            <p:nvPr/>
          </p:nvSpPr>
          <p:spPr>
            <a:xfrm>
              <a:off x="2964600" y="439320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44" y="1"/>
                  </a:moveTo>
                  <a:cubicBezTo>
                    <a:pt x="153" y="1"/>
                    <a:pt x="62" y="31"/>
                    <a:pt x="62" y="123"/>
                  </a:cubicBezTo>
                  <a:cubicBezTo>
                    <a:pt x="1" y="214"/>
                    <a:pt x="62" y="366"/>
                    <a:pt x="153" y="396"/>
                  </a:cubicBezTo>
                  <a:cubicBezTo>
                    <a:pt x="179" y="401"/>
                    <a:pt x="202" y="404"/>
                    <a:pt x="223" y="404"/>
                  </a:cubicBezTo>
                  <a:cubicBezTo>
                    <a:pt x="326" y="404"/>
                    <a:pt x="376" y="345"/>
                    <a:pt x="426" y="244"/>
                  </a:cubicBezTo>
                  <a:cubicBezTo>
                    <a:pt x="426" y="123"/>
                    <a:pt x="366" y="3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97" name="Google Shape;45897;p51"/>
            <p:cNvSpPr/>
            <p:nvPr/>
          </p:nvSpPr>
          <p:spPr>
            <a:xfrm>
              <a:off x="3260975" y="4374975"/>
              <a:ext cx="8375" cy="12200"/>
            </a:xfrm>
            <a:custGeom>
              <a:avLst/>
              <a:gdLst/>
              <a:ahLst/>
              <a:cxnLst/>
              <a:rect l="l" t="t" r="r" b="b"/>
              <a:pathLst>
                <a:path w="335" h="488" extrusionOk="0">
                  <a:moveTo>
                    <a:pt x="0" y="0"/>
                  </a:moveTo>
                  <a:lnTo>
                    <a:pt x="0" y="487"/>
                  </a:lnTo>
                  <a:cubicBezTo>
                    <a:pt x="31" y="487"/>
                    <a:pt x="60" y="488"/>
                    <a:pt x="87" y="488"/>
                  </a:cubicBezTo>
                  <a:cubicBezTo>
                    <a:pt x="197" y="488"/>
                    <a:pt x="280" y="469"/>
                    <a:pt x="304" y="274"/>
                  </a:cubicBezTo>
                  <a:cubicBezTo>
                    <a:pt x="334" y="61"/>
                    <a:pt x="182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98" name="Google Shape;45898;p51"/>
            <p:cNvSpPr/>
            <p:nvPr/>
          </p:nvSpPr>
          <p:spPr>
            <a:xfrm>
              <a:off x="3778450" y="4511750"/>
              <a:ext cx="13700" cy="8225"/>
            </a:xfrm>
            <a:custGeom>
              <a:avLst/>
              <a:gdLst/>
              <a:ahLst/>
              <a:cxnLst/>
              <a:rect l="l" t="t" r="r" b="b"/>
              <a:pathLst>
                <a:path w="548" h="329" extrusionOk="0">
                  <a:moveTo>
                    <a:pt x="1" y="1"/>
                  </a:moveTo>
                  <a:cubicBezTo>
                    <a:pt x="25" y="175"/>
                    <a:pt x="91" y="329"/>
                    <a:pt x="248" y="329"/>
                  </a:cubicBezTo>
                  <a:cubicBezTo>
                    <a:pt x="282" y="329"/>
                    <a:pt x="321" y="321"/>
                    <a:pt x="365" y="305"/>
                  </a:cubicBezTo>
                  <a:cubicBezTo>
                    <a:pt x="548" y="244"/>
                    <a:pt x="487" y="12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99" name="Google Shape;45899;p51"/>
            <p:cNvSpPr/>
            <p:nvPr/>
          </p:nvSpPr>
          <p:spPr>
            <a:xfrm>
              <a:off x="3505650" y="4135600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13" y="1"/>
                  </a:moveTo>
                  <a:cubicBezTo>
                    <a:pt x="92" y="1"/>
                    <a:pt x="1" y="92"/>
                    <a:pt x="31" y="214"/>
                  </a:cubicBezTo>
                  <a:cubicBezTo>
                    <a:pt x="56" y="263"/>
                    <a:pt x="121" y="313"/>
                    <a:pt x="194" y="313"/>
                  </a:cubicBezTo>
                  <a:cubicBezTo>
                    <a:pt x="210" y="313"/>
                    <a:pt x="227" y="310"/>
                    <a:pt x="244" y="305"/>
                  </a:cubicBezTo>
                  <a:cubicBezTo>
                    <a:pt x="335" y="274"/>
                    <a:pt x="396" y="244"/>
                    <a:pt x="396" y="122"/>
                  </a:cubicBezTo>
                  <a:cubicBezTo>
                    <a:pt x="365" y="62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00" name="Google Shape;45900;p51"/>
            <p:cNvSpPr/>
            <p:nvPr/>
          </p:nvSpPr>
          <p:spPr>
            <a:xfrm>
              <a:off x="4196400" y="4471275"/>
              <a:ext cx="9125" cy="9350"/>
            </a:xfrm>
            <a:custGeom>
              <a:avLst/>
              <a:gdLst/>
              <a:ahLst/>
              <a:cxnLst/>
              <a:rect l="l" t="t" r="r" b="b"/>
              <a:pathLst>
                <a:path w="365" h="374" extrusionOk="0">
                  <a:moveTo>
                    <a:pt x="135" y="1"/>
                  </a:moveTo>
                  <a:cubicBezTo>
                    <a:pt x="62" y="1"/>
                    <a:pt x="0" y="55"/>
                    <a:pt x="0" y="130"/>
                  </a:cubicBezTo>
                  <a:cubicBezTo>
                    <a:pt x="0" y="252"/>
                    <a:pt x="61" y="343"/>
                    <a:pt x="183" y="373"/>
                  </a:cubicBezTo>
                  <a:cubicBezTo>
                    <a:pt x="274" y="373"/>
                    <a:pt x="335" y="343"/>
                    <a:pt x="365" y="252"/>
                  </a:cubicBezTo>
                  <a:cubicBezTo>
                    <a:pt x="365" y="130"/>
                    <a:pt x="274" y="9"/>
                    <a:pt x="183" y="9"/>
                  </a:cubicBezTo>
                  <a:cubicBezTo>
                    <a:pt x="166" y="3"/>
                    <a:pt x="150" y="1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01" name="Google Shape;45901;p51"/>
            <p:cNvSpPr/>
            <p:nvPr/>
          </p:nvSpPr>
          <p:spPr>
            <a:xfrm>
              <a:off x="2956250" y="4351425"/>
              <a:ext cx="12950" cy="9700"/>
            </a:xfrm>
            <a:custGeom>
              <a:avLst/>
              <a:gdLst/>
              <a:ahLst/>
              <a:cxnLst/>
              <a:rect l="l" t="t" r="r" b="b"/>
              <a:pathLst>
                <a:path w="518" h="388" extrusionOk="0">
                  <a:moveTo>
                    <a:pt x="259" y="0"/>
                  </a:moveTo>
                  <a:cubicBezTo>
                    <a:pt x="168" y="0"/>
                    <a:pt x="76" y="31"/>
                    <a:pt x="0" y="91"/>
                  </a:cubicBezTo>
                  <a:cubicBezTo>
                    <a:pt x="92" y="289"/>
                    <a:pt x="145" y="388"/>
                    <a:pt x="213" y="388"/>
                  </a:cubicBezTo>
                  <a:cubicBezTo>
                    <a:pt x="282" y="388"/>
                    <a:pt x="365" y="289"/>
                    <a:pt x="517" y="91"/>
                  </a:cubicBezTo>
                  <a:cubicBezTo>
                    <a:pt x="441" y="31"/>
                    <a:pt x="350" y="0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02" name="Google Shape;45902;p51"/>
            <p:cNvSpPr/>
            <p:nvPr/>
          </p:nvSpPr>
          <p:spPr>
            <a:xfrm>
              <a:off x="3059600" y="4295950"/>
              <a:ext cx="7625" cy="8575"/>
            </a:xfrm>
            <a:custGeom>
              <a:avLst/>
              <a:gdLst/>
              <a:ahLst/>
              <a:cxnLst/>
              <a:rect l="l" t="t" r="r" b="b"/>
              <a:pathLst>
                <a:path w="305" h="343" extrusionOk="0">
                  <a:moveTo>
                    <a:pt x="152" y="0"/>
                  </a:moveTo>
                  <a:cubicBezTo>
                    <a:pt x="61" y="0"/>
                    <a:pt x="0" y="61"/>
                    <a:pt x="0" y="183"/>
                  </a:cubicBezTo>
                  <a:cubicBezTo>
                    <a:pt x="31" y="213"/>
                    <a:pt x="31" y="304"/>
                    <a:pt x="122" y="335"/>
                  </a:cubicBezTo>
                  <a:cubicBezTo>
                    <a:pt x="138" y="340"/>
                    <a:pt x="153" y="343"/>
                    <a:pt x="167" y="343"/>
                  </a:cubicBezTo>
                  <a:cubicBezTo>
                    <a:pt x="234" y="343"/>
                    <a:pt x="279" y="288"/>
                    <a:pt x="304" y="213"/>
                  </a:cubicBezTo>
                  <a:cubicBezTo>
                    <a:pt x="304" y="92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03" name="Google Shape;45903;p51"/>
            <p:cNvSpPr/>
            <p:nvPr/>
          </p:nvSpPr>
          <p:spPr>
            <a:xfrm>
              <a:off x="3830875" y="4679550"/>
              <a:ext cx="9925" cy="7000"/>
            </a:xfrm>
            <a:custGeom>
              <a:avLst/>
              <a:gdLst/>
              <a:ahLst/>
              <a:cxnLst/>
              <a:rect l="l" t="t" r="r" b="b"/>
              <a:pathLst>
                <a:path w="397" h="280" extrusionOk="0">
                  <a:moveTo>
                    <a:pt x="279" y="0"/>
                  </a:moveTo>
                  <a:cubicBezTo>
                    <a:pt x="268" y="0"/>
                    <a:pt x="256" y="2"/>
                    <a:pt x="244" y="6"/>
                  </a:cubicBezTo>
                  <a:cubicBezTo>
                    <a:pt x="183" y="6"/>
                    <a:pt x="62" y="36"/>
                    <a:pt x="62" y="97"/>
                  </a:cubicBezTo>
                  <a:cubicBezTo>
                    <a:pt x="1" y="219"/>
                    <a:pt x="92" y="280"/>
                    <a:pt x="214" y="280"/>
                  </a:cubicBezTo>
                  <a:cubicBezTo>
                    <a:pt x="305" y="280"/>
                    <a:pt x="366" y="219"/>
                    <a:pt x="396" y="158"/>
                  </a:cubicBezTo>
                  <a:cubicBezTo>
                    <a:pt x="396" y="79"/>
                    <a:pt x="350" y="0"/>
                    <a:pt x="2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04" name="Google Shape;45904;p51"/>
            <p:cNvSpPr/>
            <p:nvPr/>
          </p:nvSpPr>
          <p:spPr>
            <a:xfrm>
              <a:off x="4358250" y="4481625"/>
              <a:ext cx="13700" cy="12675"/>
            </a:xfrm>
            <a:custGeom>
              <a:avLst/>
              <a:gdLst/>
              <a:ahLst/>
              <a:cxnLst/>
              <a:rect l="l" t="t" r="r" b="b"/>
              <a:pathLst>
                <a:path w="548" h="507" extrusionOk="0">
                  <a:moveTo>
                    <a:pt x="346" y="1"/>
                  </a:moveTo>
                  <a:cubicBezTo>
                    <a:pt x="253" y="1"/>
                    <a:pt x="163" y="77"/>
                    <a:pt x="92" y="172"/>
                  </a:cubicBezTo>
                  <a:cubicBezTo>
                    <a:pt x="1" y="263"/>
                    <a:pt x="1" y="415"/>
                    <a:pt x="92" y="507"/>
                  </a:cubicBezTo>
                  <a:cubicBezTo>
                    <a:pt x="183" y="476"/>
                    <a:pt x="274" y="415"/>
                    <a:pt x="365" y="355"/>
                  </a:cubicBezTo>
                  <a:cubicBezTo>
                    <a:pt x="426" y="263"/>
                    <a:pt x="548" y="111"/>
                    <a:pt x="426" y="20"/>
                  </a:cubicBezTo>
                  <a:cubicBezTo>
                    <a:pt x="399" y="7"/>
                    <a:pt x="373" y="1"/>
                    <a:pt x="3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05" name="Google Shape;45905;p51"/>
            <p:cNvSpPr/>
            <p:nvPr/>
          </p:nvSpPr>
          <p:spPr>
            <a:xfrm>
              <a:off x="3013250" y="4227400"/>
              <a:ext cx="9125" cy="9500"/>
            </a:xfrm>
            <a:custGeom>
              <a:avLst/>
              <a:gdLst/>
              <a:ahLst/>
              <a:cxnLst/>
              <a:rect l="l" t="t" r="r" b="b"/>
              <a:pathLst>
                <a:path w="365" h="380" extrusionOk="0">
                  <a:moveTo>
                    <a:pt x="219" y="1"/>
                  </a:moveTo>
                  <a:cubicBezTo>
                    <a:pt x="207" y="1"/>
                    <a:pt x="195" y="3"/>
                    <a:pt x="182" y="7"/>
                  </a:cubicBezTo>
                  <a:cubicBezTo>
                    <a:pt x="91" y="7"/>
                    <a:pt x="0" y="128"/>
                    <a:pt x="0" y="250"/>
                  </a:cubicBezTo>
                  <a:cubicBezTo>
                    <a:pt x="25" y="325"/>
                    <a:pt x="71" y="379"/>
                    <a:pt x="137" y="379"/>
                  </a:cubicBezTo>
                  <a:cubicBezTo>
                    <a:pt x="151" y="379"/>
                    <a:pt x="166" y="377"/>
                    <a:pt x="182" y="371"/>
                  </a:cubicBezTo>
                  <a:cubicBezTo>
                    <a:pt x="304" y="371"/>
                    <a:pt x="365" y="250"/>
                    <a:pt x="365" y="159"/>
                  </a:cubicBezTo>
                  <a:cubicBezTo>
                    <a:pt x="365" y="80"/>
                    <a:pt x="296" y="1"/>
                    <a:pt x="2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06" name="Google Shape;45906;p51"/>
            <p:cNvSpPr/>
            <p:nvPr/>
          </p:nvSpPr>
          <p:spPr>
            <a:xfrm>
              <a:off x="3942600" y="4560375"/>
              <a:ext cx="12925" cy="6725"/>
            </a:xfrm>
            <a:custGeom>
              <a:avLst/>
              <a:gdLst/>
              <a:ahLst/>
              <a:cxnLst/>
              <a:rect l="l" t="t" r="r" b="b"/>
              <a:pathLst>
                <a:path w="517" h="269" extrusionOk="0">
                  <a:moveTo>
                    <a:pt x="456" y="1"/>
                  </a:moveTo>
                  <a:lnTo>
                    <a:pt x="0" y="92"/>
                  </a:lnTo>
                  <a:cubicBezTo>
                    <a:pt x="30" y="153"/>
                    <a:pt x="30" y="214"/>
                    <a:pt x="61" y="214"/>
                  </a:cubicBezTo>
                  <a:cubicBezTo>
                    <a:pt x="112" y="252"/>
                    <a:pt x="168" y="269"/>
                    <a:pt x="225" y="269"/>
                  </a:cubicBezTo>
                  <a:cubicBezTo>
                    <a:pt x="304" y="269"/>
                    <a:pt x="385" y="236"/>
                    <a:pt x="456" y="183"/>
                  </a:cubicBezTo>
                  <a:cubicBezTo>
                    <a:pt x="486" y="123"/>
                    <a:pt x="486" y="92"/>
                    <a:pt x="517" y="31"/>
                  </a:cubicBezTo>
                  <a:cubicBezTo>
                    <a:pt x="486" y="31"/>
                    <a:pt x="456" y="1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07" name="Google Shape;45907;p51"/>
            <p:cNvSpPr/>
            <p:nvPr/>
          </p:nvSpPr>
          <p:spPr>
            <a:xfrm>
              <a:off x="3508700" y="4244150"/>
              <a:ext cx="8375" cy="9375"/>
            </a:xfrm>
            <a:custGeom>
              <a:avLst/>
              <a:gdLst/>
              <a:ahLst/>
              <a:cxnLst/>
              <a:rect l="l" t="t" r="r" b="b"/>
              <a:pathLst>
                <a:path w="335" h="375" extrusionOk="0">
                  <a:moveTo>
                    <a:pt x="167" y="1"/>
                  </a:moveTo>
                  <a:cubicBezTo>
                    <a:pt x="49" y="1"/>
                    <a:pt x="0" y="106"/>
                    <a:pt x="0" y="188"/>
                  </a:cubicBezTo>
                  <a:cubicBezTo>
                    <a:pt x="0" y="279"/>
                    <a:pt x="61" y="340"/>
                    <a:pt x="152" y="370"/>
                  </a:cubicBezTo>
                  <a:cubicBezTo>
                    <a:pt x="168" y="373"/>
                    <a:pt x="183" y="375"/>
                    <a:pt x="196" y="375"/>
                  </a:cubicBezTo>
                  <a:cubicBezTo>
                    <a:pt x="304" y="375"/>
                    <a:pt x="307" y="269"/>
                    <a:pt x="334" y="188"/>
                  </a:cubicBezTo>
                  <a:cubicBezTo>
                    <a:pt x="334" y="97"/>
                    <a:pt x="274" y="5"/>
                    <a:pt x="213" y="5"/>
                  </a:cubicBezTo>
                  <a:cubicBezTo>
                    <a:pt x="197" y="2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08" name="Google Shape;45908;p51"/>
            <p:cNvSpPr/>
            <p:nvPr/>
          </p:nvSpPr>
          <p:spPr>
            <a:xfrm>
              <a:off x="3065675" y="4471325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146" y="1"/>
                  </a:moveTo>
                  <a:cubicBezTo>
                    <a:pt x="69" y="1"/>
                    <a:pt x="0" y="80"/>
                    <a:pt x="0" y="159"/>
                  </a:cubicBezTo>
                  <a:cubicBezTo>
                    <a:pt x="0" y="250"/>
                    <a:pt x="92" y="371"/>
                    <a:pt x="213" y="371"/>
                  </a:cubicBezTo>
                  <a:cubicBezTo>
                    <a:pt x="304" y="371"/>
                    <a:pt x="365" y="311"/>
                    <a:pt x="365" y="219"/>
                  </a:cubicBezTo>
                  <a:cubicBezTo>
                    <a:pt x="365" y="98"/>
                    <a:pt x="274" y="7"/>
                    <a:pt x="183" y="7"/>
                  </a:cubicBezTo>
                  <a:cubicBezTo>
                    <a:pt x="171" y="3"/>
                    <a:pt x="158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09" name="Google Shape;45909;p51"/>
            <p:cNvSpPr/>
            <p:nvPr/>
          </p:nvSpPr>
          <p:spPr>
            <a:xfrm>
              <a:off x="2941800" y="4326250"/>
              <a:ext cx="12200" cy="10000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138" y="0"/>
                    <a:pt x="57" y="149"/>
                    <a:pt x="1" y="399"/>
                  </a:cubicBezTo>
                  <a:cubicBezTo>
                    <a:pt x="214" y="339"/>
                    <a:pt x="366" y="308"/>
                    <a:pt x="457" y="126"/>
                  </a:cubicBezTo>
                  <a:cubicBezTo>
                    <a:pt x="487" y="95"/>
                    <a:pt x="426" y="4"/>
                    <a:pt x="396" y="4"/>
                  </a:cubicBezTo>
                  <a:cubicBezTo>
                    <a:pt x="376" y="2"/>
                    <a:pt x="356" y="0"/>
                    <a:pt x="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10" name="Google Shape;45910;p51"/>
            <p:cNvSpPr/>
            <p:nvPr/>
          </p:nvSpPr>
          <p:spPr>
            <a:xfrm>
              <a:off x="3014000" y="43163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227" y="0"/>
                  </a:moveTo>
                  <a:cubicBezTo>
                    <a:pt x="129" y="0"/>
                    <a:pt x="57" y="79"/>
                    <a:pt x="31" y="158"/>
                  </a:cubicBezTo>
                  <a:cubicBezTo>
                    <a:pt x="1" y="249"/>
                    <a:pt x="61" y="340"/>
                    <a:pt x="152" y="340"/>
                  </a:cubicBezTo>
                  <a:cubicBezTo>
                    <a:pt x="169" y="344"/>
                    <a:pt x="184" y="346"/>
                    <a:pt x="198" y="346"/>
                  </a:cubicBezTo>
                  <a:cubicBezTo>
                    <a:pt x="290" y="346"/>
                    <a:pt x="343" y="267"/>
                    <a:pt x="396" y="188"/>
                  </a:cubicBezTo>
                  <a:cubicBezTo>
                    <a:pt x="396" y="97"/>
                    <a:pt x="365" y="6"/>
                    <a:pt x="274" y="6"/>
                  </a:cubicBezTo>
                  <a:cubicBezTo>
                    <a:pt x="258" y="2"/>
                    <a:pt x="242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11" name="Google Shape;45911;p51"/>
            <p:cNvSpPr/>
            <p:nvPr/>
          </p:nvSpPr>
          <p:spPr>
            <a:xfrm>
              <a:off x="3641675" y="4378775"/>
              <a:ext cx="12950" cy="9150"/>
            </a:xfrm>
            <a:custGeom>
              <a:avLst/>
              <a:gdLst/>
              <a:ahLst/>
              <a:cxnLst/>
              <a:rect l="l" t="t" r="r" b="b"/>
              <a:pathLst>
                <a:path w="518" h="366" extrusionOk="0">
                  <a:moveTo>
                    <a:pt x="0" y="0"/>
                  </a:moveTo>
                  <a:cubicBezTo>
                    <a:pt x="0" y="365"/>
                    <a:pt x="274" y="365"/>
                    <a:pt x="517" y="365"/>
                  </a:cubicBezTo>
                  <a:cubicBezTo>
                    <a:pt x="487" y="0"/>
                    <a:pt x="244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12" name="Google Shape;45912;p51"/>
            <p:cNvSpPr/>
            <p:nvPr/>
          </p:nvSpPr>
          <p:spPr>
            <a:xfrm>
              <a:off x="4305825" y="43711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0"/>
                  </a:moveTo>
                  <a:cubicBezTo>
                    <a:pt x="122" y="0"/>
                    <a:pt x="0" y="61"/>
                    <a:pt x="61" y="183"/>
                  </a:cubicBezTo>
                  <a:cubicBezTo>
                    <a:pt x="61" y="244"/>
                    <a:pt x="183" y="274"/>
                    <a:pt x="213" y="304"/>
                  </a:cubicBezTo>
                  <a:cubicBezTo>
                    <a:pt x="335" y="274"/>
                    <a:pt x="395" y="244"/>
                    <a:pt x="395" y="152"/>
                  </a:cubicBezTo>
                  <a:cubicBezTo>
                    <a:pt x="395" y="61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13" name="Google Shape;45913;p51"/>
            <p:cNvSpPr/>
            <p:nvPr/>
          </p:nvSpPr>
          <p:spPr>
            <a:xfrm>
              <a:off x="3894725" y="4467525"/>
              <a:ext cx="9900" cy="8675"/>
            </a:xfrm>
            <a:custGeom>
              <a:avLst/>
              <a:gdLst/>
              <a:ahLst/>
              <a:cxnLst/>
              <a:rect l="l" t="t" r="r" b="b"/>
              <a:pathLst>
                <a:path w="396" h="347" extrusionOk="0">
                  <a:moveTo>
                    <a:pt x="197" y="1"/>
                  </a:moveTo>
                  <a:cubicBezTo>
                    <a:pt x="99" y="1"/>
                    <a:pt x="27" y="84"/>
                    <a:pt x="0" y="189"/>
                  </a:cubicBezTo>
                  <a:cubicBezTo>
                    <a:pt x="0" y="280"/>
                    <a:pt x="61" y="341"/>
                    <a:pt x="152" y="341"/>
                  </a:cubicBezTo>
                  <a:cubicBezTo>
                    <a:pt x="168" y="345"/>
                    <a:pt x="184" y="347"/>
                    <a:pt x="198" y="347"/>
                  </a:cubicBezTo>
                  <a:cubicBezTo>
                    <a:pt x="297" y="347"/>
                    <a:pt x="369" y="264"/>
                    <a:pt x="395" y="159"/>
                  </a:cubicBezTo>
                  <a:cubicBezTo>
                    <a:pt x="395" y="68"/>
                    <a:pt x="334" y="7"/>
                    <a:pt x="243" y="7"/>
                  </a:cubicBezTo>
                  <a:cubicBezTo>
                    <a:pt x="227" y="3"/>
                    <a:pt x="212" y="1"/>
                    <a:pt x="1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14" name="Google Shape;45914;p51"/>
            <p:cNvSpPr/>
            <p:nvPr/>
          </p:nvSpPr>
          <p:spPr>
            <a:xfrm>
              <a:off x="3697150" y="4507950"/>
              <a:ext cx="11425" cy="21300"/>
            </a:xfrm>
            <a:custGeom>
              <a:avLst/>
              <a:gdLst/>
              <a:ahLst/>
              <a:cxnLst/>
              <a:rect l="l" t="t" r="r" b="b"/>
              <a:pathLst>
                <a:path w="457" h="852" extrusionOk="0">
                  <a:moveTo>
                    <a:pt x="335" y="1"/>
                  </a:moveTo>
                  <a:cubicBezTo>
                    <a:pt x="61" y="213"/>
                    <a:pt x="213" y="578"/>
                    <a:pt x="0" y="852"/>
                  </a:cubicBezTo>
                  <a:cubicBezTo>
                    <a:pt x="213" y="852"/>
                    <a:pt x="335" y="730"/>
                    <a:pt x="335" y="517"/>
                  </a:cubicBezTo>
                  <a:cubicBezTo>
                    <a:pt x="456" y="426"/>
                    <a:pt x="456" y="274"/>
                    <a:pt x="335" y="183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15" name="Google Shape;45915;p51"/>
            <p:cNvSpPr/>
            <p:nvPr/>
          </p:nvSpPr>
          <p:spPr>
            <a:xfrm>
              <a:off x="2965375" y="4169700"/>
              <a:ext cx="12175" cy="7725"/>
            </a:xfrm>
            <a:custGeom>
              <a:avLst/>
              <a:gdLst/>
              <a:ahLst/>
              <a:cxnLst/>
              <a:rect l="l" t="t" r="r" b="b"/>
              <a:pathLst>
                <a:path w="487" h="309" extrusionOk="0">
                  <a:moveTo>
                    <a:pt x="179" y="1"/>
                  </a:moveTo>
                  <a:cubicBezTo>
                    <a:pt x="122" y="1"/>
                    <a:pt x="61" y="5"/>
                    <a:pt x="0" y="5"/>
                  </a:cubicBezTo>
                  <a:cubicBezTo>
                    <a:pt x="0" y="96"/>
                    <a:pt x="0" y="217"/>
                    <a:pt x="0" y="309"/>
                  </a:cubicBezTo>
                  <a:lnTo>
                    <a:pt x="487" y="309"/>
                  </a:lnTo>
                  <a:cubicBezTo>
                    <a:pt x="487" y="35"/>
                    <a:pt x="350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16" name="Google Shape;45916;p51"/>
            <p:cNvSpPr/>
            <p:nvPr/>
          </p:nvSpPr>
          <p:spPr>
            <a:xfrm>
              <a:off x="3029950" y="4102925"/>
              <a:ext cx="7625" cy="8800"/>
            </a:xfrm>
            <a:custGeom>
              <a:avLst/>
              <a:gdLst/>
              <a:ahLst/>
              <a:cxnLst/>
              <a:rect l="l" t="t" r="r" b="b"/>
              <a:pathLst>
                <a:path w="305" h="352" extrusionOk="0">
                  <a:moveTo>
                    <a:pt x="153" y="1"/>
                  </a:moveTo>
                  <a:cubicBezTo>
                    <a:pt x="62" y="1"/>
                    <a:pt x="1" y="62"/>
                    <a:pt x="1" y="153"/>
                  </a:cubicBezTo>
                  <a:cubicBezTo>
                    <a:pt x="1" y="252"/>
                    <a:pt x="21" y="351"/>
                    <a:pt x="111" y="351"/>
                  </a:cubicBezTo>
                  <a:cubicBezTo>
                    <a:pt x="132" y="351"/>
                    <a:pt x="155" y="346"/>
                    <a:pt x="183" y="335"/>
                  </a:cubicBezTo>
                  <a:cubicBezTo>
                    <a:pt x="244" y="335"/>
                    <a:pt x="274" y="244"/>
                    <a:pt x="305" y="183"/>
                  </a:cubicBezTo>
                  <a:cubicBezTo>
                    <a:pt x="274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17" name="Google Shape;45917;p51"/>
            <p:cNvSpPr/>
            <p:nvPr/>
          </p:nvSpPr>
          <p:spPr>
            <a:xfrm>
              <a:off x="2906100" y="4143975"/>
              <a:ext cx="9900" cy="7775"/>
            </a:xfrm>
            <a:custGeom>
              <a:avLst/>
              <a:gdLst/>
              <a:ahLst/>
              <a:cxnLst/>
              <a:rect l="l" t="t" r="r" b="b"/>
              <a:pathLst>
                <a:path w="396" h="311" extrusionOk="0">
                  <a:moveTo>
                    <a:pt x="183" y="0"/>
                  </a:moveTo>
                  <a:cubicBezTo>
                    <a:pt x="152" y="31"/>
                    <a:pt x="92" y="31"/>
                    <a:pt x="31" y="122"/>
                  </a:cubicBezTo>
                  <a:cubicBezTo>
                    <a:pt x="0" y="243"/>
                    <a:pt x="61" y="274"/>
                    <a:pt x="152" y="304"/>
                  </a:cubicBezTo>
                  <a:cubicBezTo>
                    <a:pt x="169" y="308"/>
                    <a:pt x="185" y="310"/>
                    <a:pt x="201" y="310"/>
                  </a:cubicBezTo>
                  <a:cubicBezTo>
                    <a:pt x="304" y="310"/>
                    <a:pt x="395" y="231"/>
                    <a:pt x="395" y="152"/>
                  </a:cubicBezTo>
                  <a:cubicBezTo>
                    <a:pt x="395" y="6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18" name="Google Shape;45918;p51"/>
            <p:cNvSpPr/>
            <p:nvPr/>
          </p:nvSpPr>
          <p:spPr>
            <a:xfrm>
              <a:off x="4448025" y="4580900"/>
              <a:ext cx="9800" cy="7025"/>
            </a:xfrm>
            <a:custGeom>
              <a:avLst/>
              <a:gdLst/>
              <a:ahLst/>
              <a:cxnLst/>
              <a:rect l="l" t="t" r="r" b="b"/>
              <a:pathLst>
                <a:path w="392" h="281" extrusionOk="0">
                  <a:moveTo>
                    <a:pt x="209" y="1"/>
                  </a:moveTo>
                  <a:cubicBezTo>
                    <a:pt x="87" y="1"/>
                    <a:pt x="27" y="61"/>
                    <a:pt x="27" y="153"/>
                  </a:cubicBezTo>
                  <a:cubicBezTo>
                    <a:pt x="0" y="205"/>
                    <a:pt x="65" y="280"/>
                    <a:pt x="141" y="280"/>
                  </a:cubicBezTo>
                  <a:cubicBezTo>
                    <a:pt x="154" y="280"/>
                    <a:pt x="166" y="278"/>
                    <a:pt x="179" y="274"/>
                  </a:cubicBezTo>
                  <a:cubicBezTo>
                    <a:pt x="270" y="274"/>
                    <a:pt x="391" y="244"/>
                    <a:pt x="361" y="92"/>
                  </a:cubicBezTo>
                  <a:cubicBezTo>
                    <a:pt x="361" y="61"/>
                    <a:pt x="239" y="31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19" name="Google Shape;45919;p51"/>
            <p:cNvSpPr/>
            <p:nvPr/>
          </p:nvSpPr>
          <p:spPr>
            <a:xfrm>
              <a:off x="3714625" y="4449450"/>
              <a:ext cx="7625" cy="9275"/>
            </a:xfrm>
            <a:custGeom>
              <a:avLst/>
              <a:gdLst/>
              <a:ahLst/>
              <a:cxnLst/>
              <a:rect l="l" t="t" r="r" b="b"/>
              <a:pathLst>
                <a:path w="305" h="371" extrusionOk="0">
                  <a:moveTo>
                    <a:pt x="183" y="0"/>
                  </a:moveTo>
                  <a:cubicBezTo>
                    <a:pt x="92" y="0"/>
                    <a:pt x="0" y="61"/>
                    <a:pt x="31" y="152"/>
                  </a:cubicBezTo>
                  <a:cubicBezTo>
                    <a:pt x="31" y="213"/>
                    <a:pt x="61" y="335"/>
                    <a:pt x="122" y="365"/>
                  </a:cubicBezTo>
                  <a:cubicBezTo>
                    <a:pt x="138" y="369"/>
                    <a:pt x="153" y="371"/>
                    <a:pt x="167" y="371"/>
                  </a:cubicBezTo>
                  <a:cubicBezTo>
                    <a:pt x="258" y="371"/>
                    <a:pt x="304" y="288"/>
                    <a:pt x="304" y="183"/>
                  </a:cubicBezTo>
                  <a:cubicBezTo>
                    <a:pt x="30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20" name="Google Shape;45920;p51"/>
            <p:cNvSpPr/>
            <p:nvPr/>
          </p:nvSpPr>
          <p:spPr>
            <a:xfrm>
              <a:off x="3429650" y="4208875"/>
              <a:ext cx="15225" cy="11875"/>
            </a:xfrm>
            <a:custGeom>
              <a:avLst/>
              <a:gdLst/>
              <a:ahLst/>
              <a:cxnLst/>
              <a:rect l="l" t="t" r="r" b="b"/>
              <a:pathLst>
                <a:path w="609" h="475" extrusionOk="0">
                  <a:moveTo>
                    <a:pt x="317" y="0"/>
                  </a:moveTo>
                  <a:cubicBezTo>
                    <a:pt x="276" y="0"/>
                    <a:pt x="232" y="23"/>
                    <a:pt x="183" y="79"/>
                  </a:cubicBezTo>
                  <a:cubicBezTo>
                    <a:pt x="1" y="261"/>
                    <a:pt x="275" y="383"/>
                    <a:pt x="426" y="474"/>
                  </a:cubicBezTo>
                  <a:cubicBezTo>
                    <a:pt x="518" y="413"/>
                    <a:pt x="609" y="383"/>
                    <a:pt x="609" y="261"/>
                  </a:cubicBezTo>
                  <a:cubicBezTo>
                    <a:pt x="519" y="172"/>
                    <a:pt x="430" y="0"/>
                    <a:pt x="3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21" name="Google Shape;45921;p51"/>
            <p:cNvSpPr/>
            <p:nvPr/>
          </p:nvSpPr>
          <p:spPr>
            <a:xfrm>
              <a:off x="3084675" y="4254900"/>
              <a:ext cx="13700" cy="8200"/>
            </a:xfrm>
            <a:custGeom>
              <a:avLst/>
              <a:gdLst/>
              <a:ahLst/>
              <a:cxnLst/>
              <a:rect l="l" t="t" r="r" b="b"/>
              <a:pathLst>
                <a:path w="548" h="328" extrusionOk="0">
                  <a:moveTo>
                    <a:pt x="183" y="1"/>
                  </a:moveTo>
                  <a:cubicBezTo>
                    <a:pt x="61" y="92"/>
                    <a:pt x="0" y="244"/>
                    <a:pt x="152" y="305"/>
                  </a:cubicBezTo>
                  <a:cubicBezTo>
                    <a:pt x="198" y="320"/>
                    <a:pt x="236" y="328"/>
                    <a:pt x="274" y="328"/>
                  </a:cubicBezTo>
                  <a:cubicBezTo>
                    <a:pt x="312" y="328"/>
                    <a:pt x="350" y="320"/>
                    <a:pt x="395" y="305"/>
                  </a:cubicBezTo>
                  <a:cubicBezTo>
                    <a:pt x="547" y="214"/>
                    <a:pt x="487" y="92"/>
                    <a:pt x="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22" name="Google Shape;45922;p51"/>
            <p:cNvSpPr/>
            <p:nvPr/>
          </p:nvSpPr>
          <p:spPr>
            <a:xfrm>
              <a:off x="2983600" y="435445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244" y="1"/>
                  </a:moveTo>
                  <a:cubicBezTo>
                    <a:pt x="153" y="1"/>
                    <a:pt x="31" y="31"/>
                    <a:pt x="31" y="92"/>
                  </a:cubicBezTo>
                  <a:cubicBezTo>
                    <a:pt x="1" y="214"/>
                    <a:pt x="92" y="274"/>
                    <a:pt x="213" y="274"/>
                  </a:cubicBezTo>
                  <a:cubicBezTo>
                    <a:pt x="274" y="274"/>
                    <a:pt x="335" y="244"/>
                    <a:pt x="365" y="183"/>
                  </a:cubicBezTo>
                  <a:cubicBezTo>
                    <a:pt x="365" y="62"/>
                    <a:pt x="305" y="1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23" name="Google Shape;45923;p51"/>
            <p:cNvSpPr/>
            <p:nvPr/>
          </p:nvSpPr>
          <p:spPr>
            <a:xfrm>
              <a:off x="3107475" y="40801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43" y="1"/>
                  </a:moveTo>
                  <a:cubicBezTo>
                    <a:pt x="152" y="1"/>
                    <a:pt x="31" y="62"/>
                    <a:pt x="31" y="92"/>
                  </a:cubicBezTo>
                  <a:cubicBezTo>
                    <a:pt x="0" y="214"/>
                    <a:pt x="91" y="305"/>
                    <a:pt x="213" y="305"/>
                  </a:cubicBezTo>
                  <a:cubicBezTo>
                    <a:pt x="304" y="305"/>
                    <a:pt x="365" y="244"/>
                    <a:pt x="395" y="153"/>
                  </a:cubicBezTo>
                  <a:cubicBezTo>
                    <a:pt x="395" y="6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24" name="Google Shape;45924;p51"/>
            <p:cNvSpPr/>
            <p:nvPr/>
          </p:nvSpPr>
          <p:spPr>
            <a:xfrm>
              <a:off x="3722975" y="4717675"/>
              <a:ext cx="12950" cy="11525"/>
            </a:xfrm>
            <a:custGeom>
              <a:avLst/>
              <a:gdLst/>
              <a:ahLst/>
              <a:cxnLst/>
              <a:rect l="l" t="t" r="r" b="b"/>
              <a:pathLst>
                <a:path w="518" h="461" extrusionOk="0">
                  <a:moveTo>
                    <a:pt x="335" y="1"/>
                  </a:moveTo>
                  <a:cubicBezTo>
                    <a:pt x="183" y="31"/>
                    <a:pt x="61" y="153"/>
                    <a:pt x="1" y="305"/>
                  </a:cubicBezTo>
                  <a:cubicBezTo>
                    <a:pt x="58" y="401"/>
                    <a:pt x="104" y="461"/>
                    <a:pt x="176" y="461"/>
                  </a:cubicBezTo>
                  <a:cubicBezTo>
                    <a:pt x="218" y="461"/>
                    <a:pt x="268" y="441"/>
                    <a:pt x="335" y="396"/>
                  </a:cubicBezTo>
                  <a:cubicBezTo>
                    <a:pt x="517" y="274"/>
                    <a:pt x="426" y="122"/>
                    <a:pt x="3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25" name="Google Shape;45925;p51"/>
            <p:cNvSpPr/>
            <p:nvPr/>
          </p:nvSpPr>
          <p:spPr>
            <a:xfrm>
              <a:off x="3966900" y="4574825"/>
              <a:ext cx="10675" cy="12175"/>
            </a:xfrm>
            <a:custGeom>
              <a:avLst/>
              <a:gdLst/>
              <a:ahLst/>
              <a:cxnLst/>
              <a:rect l="l" t="t" r="r" b="b"/>
              <a:pathLst>
                <a:path w="427" h="487" extrusionOk="0">
                  <a:moveTo>
                    <a:pt x="62" y="1"/>
                  </a:moveTo>
                  <a:cubicBezTo>
                    <a:pt x="62" y="61"/>
                    <a:pt x="1" y="122"/>
                    <a:pt x="1" y="152"/>
                  </a:cubicBezTo>
                  <a:cubicBezTo>
                    <a:pt x="26" y="278"/>
                    <a:pt x="30" y="487"/>
                    <a:pt x="134" y="487"/>
                  </a:cubicBezTo>
                  <a:cubicBezTo>
                    <a:pt x="156" y="487"/>
                    <a:pt x="182" y="478"/>
                    <a:pt x="213" y="456"/>
                  </a:cubicBezTo>
                  <a:cubicBezTo>
                    <a:pt x="426" y="304"/>
                    <a:pt x="213" y="122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26" name="Google Shape;45926;p51"/>
            <p:cNvSpPr/>
            <p:nvPr/>
          </p:nvSpPr>
          <p:spPr>
            <a:xfrm>
              <a:off x="3393175" y="4076950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9" y="0"/>
                  </a:moveTo>
                  <a:cubicBezTo>
                    <a:pt x="177" y="0"/>
                    <a:pt x="165" y="2"/>
                    <a:pt x="153" y="6"/>
                  </a:cubicBezTo>
                  <a:cubicBezTo>
                    <a:pt x="92" y="37"/>
                    <a:pt x="31" y="128"/>
                    <a:pt x="31" y="18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335" y="371"/>
                    <a:pt x="335" y="250"/>
                    <a:pt x="335" y="128"/>
                  </a:cubicBezTo>
                  <a:cubicBezTo>
                    <a:pt x="309" y="76"/>
                    <a:pt x="260" y="0"/>
                    <a:pt x="1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27" name="Google Shape;45927;p51"/>
            <p:cNvSpPr/>
            <p:nvPr/>
          </p:nvSpPr>
          <p:spPr>
            <a:xfrm>
              <a:off x="3111275" y="4212925"/>
              <a:ext cx="10650" cy="7050"/>
            </a:xfrm>
            <a:custGeom>
              <a:avLst/>
              <a:gdLst/>
              <a:ahLst/>
              <a:cxnLst/>
              <a:rect l="l" t="t" r="r" b="b"/>
              <a:pathLst>
                <a:path w="426" h="282" extrusionOk="0">
                  <a:moveTo>
                    <a:pt x="278" y="0"/>
                  </a:moveTo>
                  <a:cubicBezTo>
                    <a:pt x="266" y="0"/>
                    <a:pt x="254" y="3"/>
                    <a:pt x="243" y="8"/>
                  </a:cubicBezTo>
                  <a:cubicBezTo>
                    <a:pt x="122" y="8"/>
                    <a:pt x="0" y="69"/>
                    <a:pt x="61" y="191"/>
                  </a:cubicBezTo>
                  <a:cubicBezTo>
                    <a:pt x="91" y="251"/>
                    <a:pt x="183" y="282"/>
                    <a:pt x="274" y="282"/>
                  </a:cubicBezTo>
                  <a:cubicBezTo>
                    <a:pt x="365" y="282"/>
                    <a:pt x="426" y="221"/>
                    <a:pt x="395" y="130"/>
                  </a:cubicBezTo>
                  <a:cubicBezTo>
                    <a:pt x="395" y="55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28" name="Google Shape;45928;p51"/>
            <p:cNvSpPr/>
            <p:nvPr/>
          </p:nvSpPr>
          <p:spPr>
            <a:xfrm>
              <a:off x="3564925" y="4047450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83" y="1"/>
                  </a:moveTo>
                  <a:cubicBezTo>
                    <a:pt x="92" y="1"/>
                    <a:pt x="0" y="62"/>
                    <a:pt x="0" y="153"/>
                  </a:cubicBezTo>
                  <a:cubicBezTo>
                    <a:pt x="0" y="214"/>
                    <a:pt x="61" y="366"/>
                    <a:pt x="92" y="366"/>
                  </a:cubicBezTo>
                  <a:cubicBezTo>
                    <a:pt x="112" y="370"/>
                    <a:pt x="130" y="372"/>
                    <a:pt x="147" y="372"/>
                  </a:cubicBezTo>
                  <a:cubicBezTo>
                    <a:pt x="258" y="372"/>
                    <a:pt x="304" y="289"/>
                    <a:pt x="304" y="183"/>
                  </a:cubicBezTo>
                  <a:cubicBezTo>
                    <a:pt x="30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29" name="Google Shape;45929;p51"/>
            <p:cNvSpPr/>
            <p:nvPr/>
          </p:nvSpPr>
          <p:spPr>
            <a:xfrm>
              <a:off x="3997300" y="4568750"/>
              <a:ext cx="7625" cy="9250"/>
            </a:xfrm>
            <a:custGeom>
              <a:avLst/>
              <a:gdLst/>
              <a:ahLst/>
              <a:cxnLst/>
              <a:rect l="l" t="t" r="r" b="b"/>
              <a:pathLst>
                <a:path w="305" h="370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1" y="261"/>
                    <a:pt x="25" y="370"/>
                    <a:pt x="139" y="370"/>
                  </a:cubicBezTo>
                  <a:cubicBezTo>
                    <a:pt x="152" y="370"/>
                    <a:pt x="167" y="368"/>
                    <a:pt x="183" y="365"/>
                  </a:cubicBezTo>
                  <a:cubicBezTo>
                    <a:pt x="244" y="335"/>
                    <a:pt x="274" y="244"/>
                    <a:pt x="305" y="21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30" name="Google Shape;45930;p51"/>
            <p:cNvSpPr/>
            <p:nvPr/>
          </p:nvSpPr>
          <p:spPr>
            <a:xfrm>
              <a:off x="3887125" y="4345350"/>
              <a:ext cx="9900" cy="7600"/>
            </a:xfrm>
            <a:custGeom>
              <a:avLst/>
              <a:gdLst/>
              <a:ahLst/>
              <a:cxnLst/>
              <a:rect l="l" t="t" r="r" b="b"/>
              <a:pathLst>
                <a:path w="396" h="304" extrusionOk="0">
                  <a:moveTo>
                    <a:pt x="243" y="0"/>
                  </a:moveTo>
                  <a:cubicBezTo>
                    <a:pt x="152" y="0"/>
                    <a:pt x="31" y="61"/>
                    <a:pt x="31" y="91"/>
                  </a:cubicBezTo>
                  <a:cubicBezTo>
                    <a:pt x="0" y="213"/>
                    <a:pt x="91" y="304"/>
                    <a:pt x="213" y="304"/>
                  </a:cubicBezTo>
                  <a:cubicBezTo>
                    <a:pt x="274" y="304"/>
                    <a:pt x="365" y="243"/>
                    <a:pt x="365" y="152"/>
                  </a:cubicBezTo>
                  <a:cubicBezTo>
                    <a:pt x="395" y="91"/>
                    <a:pt x="304" y="0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31" name="Google Shape;45931;p51"/>
            <p:cNvSpPr/>
            <p:nvPr/>
          </p:nvSpPr>
          <p:spPr>
            <a:xfrm>
              <a:off x="4245025" y="4539100"/>
              <a:ext cx="9150" cy="9450"/>
            </a:xfrm>
            <a:custGeom>
              <a:avLst/>
              <a:gdLst/>
              <a:ahLst/>
              <a:cxnLst/>
              <a:rect l="l" t="t" r="r" b="b"/>
              <a:pathLst>
                <a:path w="366" h="378" extrusionOk="0">
                  <a:moveTo>
                    <a:pt x="183" y="1"/>
                  </a:moveTo>
                  <a:cubicBezTo>
                    <a:pt x="153" y="1"/>
                    <a:pt x="92" y="31"/>
                    <a:pt x="61" y="62"/>
                  </a:cubicBezTo>
                  <a:cubicBezTo>
                    <a:pt x="1" y="153"/>
                    <a:pt x="31" y="305"/>
                    <a:pt x="122" y="366"/>
                  </a:cubicBezTo>
                  <a:cubicBezTo>
                    <a:pt x="145" y="373"/>
                    <a:pt x="166" y="377"/>
                    <a:pt x="185" y="377"/>
                  </a:cubicBezTo>
                  <a:cubicBezTo>
                    <a:pt x="244" y="377"/>
                    <a:pt x="289" y="343"/>
                    <a:pt x="335" y="274"/>
                  </a:cubicBezTo>
                  <a:cubicBezTo>
                    <a:pt x="365" y="153"/>
                    <a:pt x="305" y="3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32" name="Google Shape;45932;p51"/>
            <p:cNvSpPr/>
            <p:nvPr/>
          </p:nvSpPr>
          <p:spPr>
            <a:xfrm>
              <a:off x="3182700" y="4019700"/>
              <a:ext cx="13700" cy="10875"/>
            </a:xfrm>
            <a:custGeom>
              <a:avLst/>
              <a:gdLst/>
              <a:ahLst/>
              <a:cxnLst/>
              <a:rect l="l" t="t" r="r" b="b"/>
              <a:pathLst>
                <a:path w="548" h="435" extrusionOk="0">
                  <a:moveTo>
                    <a:pt x="273" y="1"/>
                  </a:moveTo>
                  <a:cubicBezTo>
                    <a:pt x="147" y="1"/>
                    <a:pt x="57" y="115"/>
                    <a:pt x="0" y="321"/>
                  </a:cubicBezTo>
                  <a:lnTo>
                    <a:pt x="61" y="321"/>
                  </a:lnTo>
                  <a:cubicBezTo>
                    <a:pt x="122" y="397"/>
                    <a:pt x="206" y="435"/>
                    <a:pt x="289" y="435"/>
                  </a:cubicBezTo>
                  <a:cubicBezTo>
                    <a:pt x="373" y="435"/>
                    <a:pt x="456" y="397"/>
                    <a:pt x="517" y="321"/>
                  </a:cubicBezTo>
                  <a:lnTo>
                    <a:pt x="547" y="138"/>
                  </a:lnTo>
                  <a:cubicBezTo>
                    <a:pt x="443" y="45"/>
                    <a:pt x="351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33" name="Google Shape;45933;p51"/>
            <p:cNvSpPr/>
            <p:nvPr/>
          </p:nvSpPr>
          <p:spPr>
            <a:xfrm>
              <a:off x="4559625" y="4418300"/>
              <a:ext cx="9900" cy="7000"/>
            </a:xfrm>
            <a:custGeom>
              <a:avLst/>
              <a:gdLst/>
              <a:ahLst/>
              <a:cxnLst/>
              <a:rect l="l" t="t" r="r" b="b"/>
              <a:pathLst>
                <a:path w="396" h="280" extrusionOk="0">
                  <a:moveTo>
                    <a:pt x="213" y="0"/>
                  </a:moveTo>
                  <a:cubicBezTo>
                    <a:pt x="92" y="0"/>
                    <a:pt x="31" y="61"/>
                    <a:pt x="0" y="152"/>
                  </a:cubicBezTo>
                  <a:cubicBezTo>
                    <a:pt x="0" y="204"/>
                    <a:pt x="46" y="280"/>
                    <a:pt x="117" y="280"/>
                  </a:cubicBezTo>
                  <a:cubicBezTo>
                    <a:pt x="128" y="280"/>
                    <a:pt x="140" y="278"/>
                    <a:pt x="152" y="274"/>
                  </a:cubicBezTo>
                  <a:cubicBezTo>
                    <a:pt x="274" y="274"/>
                    <a:pt x="396" y="243"/>
                    <a:pt x="365" y="122"/>
                  </a:cubicBezTo>
                  <a:cubicBezTo>
                    <a:pt x="335" y="6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34" name="Google Shape;45934;p51"/>
            <p:cNvSpPr/>
            <p:nvPr/>
          </p:nvSpPr>
          <p:spPr>
            <a:xfrm>
              <a:off x="3251075" y="4162300"/>
              <a:ext cx="9925" cy="11325"/>
            </a:xfrm>
            <a:custGeom>
              <a:avLst/>
              <a:gdLst/>
              <a:ahLst/>
              <a:cxnLst/>
              <a:rect l="l" t="t" r="r" b="b"/>
              <a:pathLst>
                <a:path w="397" h="453" extrusionOk="0">
                  <a:moveTo>
                    <a:pt x="201" y="0"/>
                  </a:moveTo>
                  <a:cubicBezTo>
                    <a:pt x="148" y="0"/>
                    <a:pt x="107" y="32"/>
                    <a:pt x="92" y="118"/>
                  </a:cubicBezTo>
                  <a:cubicBezTo>
                    <a:pt x="1" y="361"/>
                    <a:pt x="153" y="453"/>
                    <a:pt x="396" y="453"/>
                  </a:cubicBezTo>
                  <a:lnTo>
                    <a:pt x="396" y="88"/>
                  </a:lnTo>
                  <a:cubicBezTo>
                    <a:pt x="332" y="40"/>
                    <a:pt x="259" y="0"/>
                    <a:pt x="2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35" name="Google Shape;45935;p51"/>
            <p:cNvSpPr/>
            <p:nvPr/>
          </p:nvSpPr>
          <p:spPr>
            <a:xfrm>
              <a:off x="2983600" y="4473000"/>
              <a:ext cx="12200" cy="13850"/>
            </a:xfrm>
            <a:custGeom>
              <a:avLst/>
              <a:gdLst/>
              <a:ahLst/>
              <a:cxnLst/>
              <a:rect l="l" t="t" r="r" b="b"/>
              <a:pathLst>
                <a:path w="488" h="554" extrusionOk="0">
                  <a:moveTo>
                    <a:pt x="274" y="0"/>
                  </a:moveTo>
                  <a:lnTo>
                    <a:pt x="122" y="31"/>
                  </a:lnTo>
                  <a:cubicBezTo>
                    <a:pt x="1" y="183"/>
                    <a:pt x="1" y="396"/>
                    <a:pt x="122" y="548"/>
                  </a:cubicBezTo>
                  <a:cubicBezTo>
                    <a:pt x="138" y="552"/>
                    <a:pt x="155" y="554"/>
                    <a:pt x="172" y="554"/>
                  </a:cubicBezTo>
                  <a:cubicBezTo>
                    <a:pt x="282" y="554"/>
                    <a:pt x="404" y="471"/>
                    <a:pt x="457" y="365"/>
                  </a:cubicBezTo>
                  <a:cubicBezTo>
                    <a:pt x="487" y="213"/>
                    <a:pt x="396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36" name="Google Shape;45936;p51"/>
            <p:cNvSpPr/>
            <p:nvPr/>
          </p:nvSpPr>
          <p:spPr>
            <a:xfrm>
              <a:off x="3780725" y="4625600"/>
              <a:ext cx="9150" cy="9275"/>
            </a:xfrm>
            <a:custGeom>
              <a:avLst/>
              <a:gdLst/>
              <a:ahLst/>
              <a:cxnLst/>
              <a:rect l="l" t="t" r="r" b="b"/>
              <a:pathLst>
                <a:path w="366" h="371" extrusionOk="0">
                  <a:moveTo>
                    <a:pt x="138" y="0"/>
                  </a:moveTo>
                  <a:cubicBezTo>
                    <a:pt x="46" y="0"/>
                    <a:pt x="1" y="79"/>
                    <a:pt x="1" y="158"/>
                  </a:cubicBezTo>
                  <a:cubicBezTo>
                    <a:pt x="1" y="280"/>
                    <a:pt x="92" y="371"/>
                    <a:pt x="214" y="371"/>
                  </a:cubicBezTo>
                  <a:cubicBezTo>
                    <a:pt x="305" y="371"/>
                    <a:pt x="366" y="310"/>
                    <a:pt x="366" y="219"/>
                  </a:cubicBezTo>
                  <a:cubicBezTo>
                    <a:pt x="366" y="97"/>
                    <a:pt x="274" y="6"/>
                    <a:pt x="183" y="6"/>
                  </a:cubicBezTo>
                  <a:cubicBezTo>
                    <a:pt x="167" y="2"/>
                    <a:pt x="152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37" name="Google Shape;45937;p51"/>
            <p:cNvSpPr/>
            <p:nvPr/>
          </p:nvSpPr>
          <p:spPr>
            <a:xfrm>
              <a:off x="3741225" y="414852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3" y="1"/>
                  </a:moveTo>
                  <a:cubicBezTo>
                    <a:pt x="91" y="1"/>
                    <a:pt x="0" y="61"/>
                    <a:pt x="31" y="183"/>
                  </a:cubicBezTo>
                  <a:cubicBezTo>
                    <a:pt x="31" y="274"/>
                    <a:pt x="122" y="305"/>
                    <a:pt x="213" y="305"/>
                  </a:cubicBezTo>
                  <a:cubicBezTo>
                    <a:pt x="304" y="305"/>
                    <a:pt x="395" y="244"/>
                    <a:pt x="395" y="153"/>
                  </a:cubicBezTo>
                  <a:cubicBezTo>
                    <a:pt x="395" y="61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38" name="Google Shape;45938;p51"/>
            <p:cNvSpPr/>
            <p:nvPr/>
          </p:nvSpPr>
          <p:spPr>
            <a:xfrm>
              <a:off x="3352900" y="4290425"/>
              <a:ext cx="8400" cy="7075"/>
            </a:xfrm>
            <a:custGeom>
              <a:avLst/>
              <a:gdLst/>
              <a:ahLst/>
              <a:cxnLst/>
              <a:rect l="l" t="t" r="r" b="b"/>
              <a:pathLst>
                <a:path w="336" h="283" extrusionOk="0">
                  <a:moveTo>
                    <a:pt x="200" y="0"/>
                  </a:moveTo>
                  <a:cubicBezTo>
                    <a:pt x="185" y="0"/>
                    <a:pt x="170" y="3"/>
                    <a:pt x="153" y="9"/>
                  </a:cubicBezTo>
                  <a:cubicBezTo>
                    <a:pt x="62" y="39"/>
                    <a:pt x="1" y="100"/>
                    <a:pt x="31" y="191"/>
                  </a:cubicBezTo>
                  <a:cubicBezTo>
                    <a:pt x="31" y="282"/>
                    <a:pt x="123" y="282"/>
                    <a:pt x="214" y="282"/>
                  </a:cubicBezTo>
                  <a:cubicBezTo>
                    <a:pt x="305" y="252"/>
                    <a:pt x="335" y="221"/>
                    <a:pt x="335" y="100"/>
                  </a:cubicBezTo>
                  <a:cubicBezTo>
                    <a:pt x="311" y="50"/>
                    <a:pt x="265" y="0"/>
                    <a:pt x="2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39" name="Google Shape;45939;p51"/>
            <p:cNvSpPr/>
            <p:nvPr/>
          </p:nvSpPr>
          <p:spPr>
            <a:xfrm>
              <a:off x="3537575" y="4470525"/>
              <a:ext cx="8375" cy="7050"/>
            </a:xfrm>
            <a:custGeom>
              <a:avLst/>
              <a:gdLst/>
              <a:ahLst/>
              <a:cxnLst/>
              <a:rect l="l" t="t" r="r" b="b"/>
              <a:pathLst>
                <a:path w="335" h="282" extrusionOk="0">
                  <a:moveTo>
                    <a:pt x="199" y="0"/>
                  </a:moveTo>
                  <a:cubicBezTo>
                    <a:pt x="185" y="0"/>
                    <a:pt x="169" y="3"/>
                    <a:pt x="15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82"/>
                    <a:pt x="91" y="282"/>
                    <a:pt x="183" y="282"/>
                  </a:cubicBezTo>
                  <a:cubicBezTo>
                    <a:pt x="274" y="251"/>
                    <a:pt x="335" y="221"/>
                    <a:pt x="335" y="99"/>
                  </a:cubicBezTo>
                  <a:cubicBezTo>
                    <a:pt x="310" y="50"/>
                    <a:pt x="265" y="0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40" name="Google Shape;45940;p51"/>
            <p:cNvSpPr/>
            <p:nvPr/>
          </p:nvSpPr>
          <p:spPr>
            <a:xfrm>
              <a:off x="4099875" y="45094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83" y="0"/>
                  </a:moveTo>
                  <a:cubicBezTo>
                    <a:pt x="123" y="0"/>
                    <a:pt x="62" y="0"/>
                    <a:pt x="31" y="61"/>
                  </a:cubicBezTo>
                  <a:cubicBezTo>
                    <a:pt x="1" y="152"/>
                    <a:pt x="62" y="274"/>
                    <a:pt x="183" y="304"/>
                  </a:cubicBezTo>
                  <a:cubicBezTo>
                    <a:pt x="214" y="304"/>
                    <a:pt x="305" y="274"/>
                    <a:pt x="305" y="244"/>
                  </a:cubicBezTo>
                  <a:cubicBezTo>
                    <a:pt x="335" y="152"/>
                    <a:pt x="275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41" name="Google Shape;45941;p51"/>
            <p:cNvSpPr/>
            <p:nvPr/>
          </p:nvSpPr>
          <p:spPr>
            <a:xfrm>
              <a:off x="2988175" y="4111100"/>
              <a:ext cx="6850" cy="8300"/>
            </a:xfrm>
            <a:custGeom>
              <a:avLst/>
              <a:gdLst/>
              <a:ahLst/>
              <a:cxnLst/>
              <a:rect l="l" t="t" r="r" b="b"/>
              <a:pathLst>
                <a:path w="274" h="332" extrusionOk="0">
                  <a:moveTo>
                    <a:pt x="107" y="0"/>
                  </a:moveTo>
                  <a:cubicBezTo>
                    <a:pt x="41" y="0"/>
                    <a:pt x="0" y="55"/>
                    <a:pt x="0" y="130"/>
                  </a:cubicBezTo>
                  <a:cubicBezTo>
                    <a:pt x="0" y="191"/>
                    <a:pt x="30" y="251"/>
                    <a:pt x="122" y="312"/>
                  </a:cubicBezTo>
                  <a:cubicBezTo>
                    <a:pt x="142" y="326"/>
                    <a:pt x="160" y="332"/>
                    <a:pt x="175" y="332"/>
                  </a:cubicBezTo>
                  <a:cubicBezTo>
                    <a:pt x="227" y="332"/>
                    <a:pt x="250" y="261"/>
                    <a:pt x="274" y="191"/>
                  </a:cubicBezTo>
                  <a:cubicBezTo>
                    <a:pt x="243" y="130"/>
                    <a:pt x="243" y="69"/>
                    <a:pt x="152" y="8"/>
                  </a:cubicBezTo>
                  <a:cubicBezTo>
                    <a:pt x="136" y="3"/>
                    <a:pt x="121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42" name="Google Shape;45942;p51"/>
            <p:cNvSpPr/>
            <p:nvPr/>
          </p:nvSpPr>
          <p:spPr>
            <a:xfrm>
              <a:off x="3190300" y="4105225"/>
              <a:ext cx="9150" cy="7600"/>
            </a:xfrm>
            <a:custGeom>
              <a:avLst/>
              <a:gdLst/>
              <a:ahLst/>
              <a:cxnLst/>
              <a:rect l="l" t="t" r="r" b="b"/>
              <a:pathLst>
                <a:path w="366" h="304" extrusionOk="0">
                  <a:moveTo>
                    <a:pt x="152" y="0"/>
                  </a:moveTo>
                  <a:cubicBezTo>
                    <a:pt x="91" y="0"/>
                    <a:pt x="0" y="91"/>
                    <a:pt x="31" y="152"/>
                  </a:cubicBezTo>
                  <a:cubicBezTo>
                    <a:pt x="61" y="213"/>
                    <a:pt x="122" y="243"/>
                    <a:pt x="183" y="304"/>
                  </a:cubicBezTo>
                  <a:cubicBezTo>
                    <a:pt x="304" y="304"/>
                    <a:pt x="365" y="243"/>
                    <a:pt x="335" y="152"/>
                  </a:cubicBezTo>
                  <a:cubicBezTo>
                    <a:pt x="335" y="61"/>
                    <a:pt x="243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43" name="Google Shape;45943;p51"/>
            <p:cNvSpPr/>
            <p:nvPr/>
          </p:nvSpPr>
          <p:spPr>
            <a:xfrm>
              <a:off x="3282250" y="4096850"/>
              <a:ext cx="7625" cy="10675"/>
            </a:xfrm>
            <a:custGeom>
              <a:avLst/>
              <a:gdLst/>
              <a:ahLst/>
              <a:cxnLst/>
              <a:rect l="l" t="t" r="r" b="b"/>
              <a:pathLst>
                <a:path w="305" h="427" extrusionOk="0">
                  <a:moveTo>
                    <a:pt x="152" y="1"/>
                  </a:moveTo>
                  <a:cubicBezTo>
                    <a:pt x="122" y="61"/>
                    <a:pt x="91" y="122"/>
                    <a:pt x="61" y="213"/>
                  </a:cubicBezTo>
                  <a:cubicBezTo>
                    <a:pt x="0" y="335"/>
                    <a:pt x="31" y="426"/>
                    <a:pt x="183" y="426"/>
                  </a:cubicBezTo>
                  <a:cubicBezTo>
                    <a:pt x="274" y="426"/>
                    <a:pt x="304" y="365"/>
                    <a:pt x="304" y="274"/>
                  </a:cubicBezTo>
                  <a:cubicBezTo>
                    <a:pt x="304" y="153"/>
                    <a:pt x="243" y="6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44" name="Google Shape;45944;p51"/>
            <p:cNvSpPr/>
            <p:nvPr/>
          </p:nvSpPr>
          <p:spPr>
            <a:xfrm>
              <a:off x="3643950" y="4465125"/>
              <a:ext cx="9900" cy="7350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176" y="0"/>
                  </a:moveTo>
                  <a:cubicBezTo>
                    <a:pt x="111" y="0"/>
                    <a:pt x="54" y="34"/>
                    <a:pt x="31" y="103"/>
                  </a:cubicBezTo>
                  <a:cubicBezTo>
                    <a:pt x="1" y="194"/>
                    <a:pt x="92" y="255"/>
                    <a:pt x="183" y="285"/>
                  </a:cubicBezTo>
                  <a:cubicBezTo>
                    <a:pt x="194" y="291"/>
                    <a:pt x="206" y="293"/>
                    <a:pt x="219" y="293"/>
                  </a:cubicBezTo>
                  <a:cubicBezTo>
                    <a:pt x="275" y="293"/>
                    <a:pt x="340" y="244"/>
                    <a:pt x="365" y="194"/>
                  </a:cubicBezTo>
                  <a:cubicBezTo>
                    <a:pt x="396" y="72"/>
                    <a:pt x="305" y="12"/>
                    <a:pt x="244" y="12"/>
                  </a:cubicBezTo>
                  <a:cubicBezTo>
                    <a:pt x="221" y="4"/>
                    <a:pt x="198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45" name="Google Shape;45945;p51"/>
            <p:cNvSpPr/>
            <p:nvPr/>
          </p:nvSpPr>
          <p:spPr>
            <a:xfrm>
              <a:off x="3253375" y="4542150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3" y="0"/>
                  </a:moveTo>
                  <a:cubicBezTo>
                    <a:pt x="91" y="0"/>
                    <a:pt x="0" y="31"/>
                    <a:pt x="0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4"/>
                    <a:pt x="274" y="183"/>
                    <a:pt x="335" y="152"/>
                  </a:cubicBezTo>
                  <a:cubicBezTo>
                    <a:pt x="335" y="0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46" name="Google Shape;45946;p51"/>
            <p:cNvSpPr/>
            <p:nvPr/>
          </p:nvSpPr>
          <p:spPr>
            <a:xfrm>
              <a:off x="3355200" y="4189400"/>
              <a:ext cx="6850" cy="7975"/>
            </a:xfrm>
            <a:custGeom>
              <a:avLst/>
              <a:gdLst/>
              <a:ahLst/>
              <a:cxnLst/>
              <a:rect l="l" t="t" r="r" b="b"/>
              <a:pathLst>
                <a:path w="274" h="319" extrusionOk="0">
                  <a:moveTo>
                    <a:pt x="88" y="1"/>
                  </a:moveTo>
                  <a:cubicBezTo>
                    <a:pt x="23" y="1"/>
                    <a:pt x="0" y="80"/>
                    <a:pt x="0" y="159"/>
                  </a:cubicBezTo>
                  <a:cubicBezTo>
                    <a:pt x="0" y="220"/>
                    <a:pt x="31" y="311"/>
                    <a:pt x="122" y="311"/>
                  </a:cubicBezTo>
                  <a:cubicBezTo>
                    <a:pt x="137" y="316"/>
                    <a:pt x="151" y="318"/>
                    <a:pt x="164" y="318"/>
                  </a:cubicBezTo>
                  <a:cubicBezTo>
                    <a:pt x="231" y="318"/>
                    <a:pt x="274" y="251"/>
                    <a:pt x="274" y="98"/>
                  </a:cubicBezTo>
                  <a:cubicBezTo>
                    <a:pt x="213" y="68"/>
                    <a:pt x="183" y="37"/>
                    <a:pt x="122" y="7"/>
                  </a:cubicBezTo>
                  <a:cubicBezTo>
                    <a:pt x="110" y="3"/>
                    <a:pt x="98" y="1"/>
                    <a:pt x="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47" name="Google Shape;45947;p51"/>
            <p:cNvSpPr/>
            <p:nvPr/>
          </p:nvSpPr>
          <p:spPr>
            <a:xfrm>
              <a:off x="4074800" y="4520875"/>
              <a:ext cx="9925" cy="6850"/>
            </a:xfrm>
            <a:custGeom>
              <a:avLst/>
              <a:gdLst/>
              <a:ahLst/>
              <a:cxnLst/>
              <a:rect l="l" t="t" r="r" b="b"/>
              <a:pathLst>
                <a:path w="397" h="274" extrusionOk="0">
                  <a:moveTo>
                    <a:pt x="244" y="0"/>
                  </a:moveTo>
                  <a:cubicBezTo>
                    <a:pt x="153" y="0"/>
                    <a:pt x="92" y="31"/>
                    <a:pt x="31" y="92"/>
                  </a:cubicBezTo>
                  <a:cubicBezTo>
                    <a:pt x="1" y="152"/>
                    <a:pt x="31" y="244"/>
                    <a:pt x="153" y="274"/>
                  </a:cubicBezTo>
                  <a:cubicBezTo>
                    <a:pt x="214" y="244"/>
                    <a:pt x="274" y="244"/>
                    <a:pt x="335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48" name="Google Shape;45948;p51"/>
            <p:cNvSpPr/>
            <p:nvPr/>
          </p:nvSpPr>
          <p:spPr>
            <a:xfrm>
              <a:off x="3290600" y="4072350"/>
              <a:ext cx="7625" cy="8000"/>
            </a:xfrm>
            <a:custGeom>
              <a:avLst/>
              <a:gdLst/>
              <a:ahLst/>
              <a:cxnLst/>
              <a:rect l="l" t="t" r="r" b="b"/>
              <a:pathLst>
                <a:path w="305" h="320" extrusionOk="0">
                  <a:moveTo>
                    <a:pt x="137" y="0"/>
                  </a:moveTo>
                  <a:cubicBezTo>
                    <a:pt x="71" y="0"/>
                    <a:pt x="26" y="55"/>
                    <a:pt x="1" y="130"/>
                  </a:cubicBezTo>
                  <a:cubicBezTo>
                    <a:pt x="1" y="190"/>
                    <a:pt x="1" y="282"/>
                    <a:pt x="92" y="312"/>
                  </a:cubicBezTo>
                  <a:cubicBezTo>
                    <a:pt x="108" y="317"/>
                    <a:pt x="123" y="320"/>
                    <a:pt x="137" y="320"/>
                  </a:cubicBezTo>
                  <a:cubicBezTo>
                    <a:pt x="204" y="320"/>
                    <a:pt x="249" y="265"/>
                    <a:pt x="274" y="190"/>
                  </a:cubicBezTo>
                  <a:cubicBezTo>
                    <a:pt x="305" y="99"/>
                    <a:pt x="274" y="8"/>
                    <a:pt x="183" y="8"/>
                  </a:cubicBezTo>
                  <a:cubicBezTo>
                    <a:pt x="167" y="3"/>
                    <a:pt x="152" y="0"/>
                    <a:pt x="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49" name="Google Shape;45949;p51"/>
            <p:cNvSpPr/>
            <p:nvPr/>
          </p:nvSpPr>
          <p:spPr>
            <a:xfrm>
              <a:off x="3484375" y="4216150"/>
              <a:ext cx="11425" cy="14650"/>
            </a:xfrm>
            <a:custGeom>
              <a:avLst/>
              <a:gdLst/>
              <a:ahLst/>
              <a:cxnLst/>
              <a:rect l="l" t="t" r="r" b="b"/>
              <a:pathLst>
                <a:path w="457" h="586" extrusionOk="0">
                  <a:moveTo>
                    <a:pt x="122" y="1"/>
                  </a:moveTo>
                  <a:cubicBezTo>
                    <a:pt x="0" y="153"/>
                    <a:pt x="0" y="366"/>
                    <a:pt x="122" y="518"/>
                  </a:cubicBezTo>
                  <a:cubicBezTo>
                    <a:pt x="152" y="563"/>
                    <a:pt x="183" y="586"/>
                    <a:pt x="213" y="586"/>
                  </a:cubicBezTo>
                  <a:cubicBezTo>
                    <a:pt x="244" y="586"/>
                    <a:pt x="274" y="563"/>
                    <a:pt x="304" y="518"/>
                  </a:cubicBezTo>
                  <a:cubicBezTo>
                    <a:pt x="335" y="457"/>
                    <a:pt x="396" y="396"/>
                    <a:pt x="456" y="335"/>
                  </a:cubicBezTo>
                  <a:cubicBezTo>
                    <a:pt x="396" y="183"/>
                    <a:pt x="274" y="62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50" name="Google Shape;45950;p51"/>
            <p:cNvSpPr/>
            <p:nvPr/>
          </p:nvSpPr>
          <p:spPr>
            <a:xfrm>
              <a:off x="3966150" y="4594375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86" y="1"/>
                  </a:moveTo>
                  <a:cubicBezTo>
                    <a:pt x="175" y="1"/>
                    <a:pt x="163" y="3"/>
                    <a:pt x="152" y="9"/>
                  </a:cubicBezTo>
                  <a:cubicBezTo>
                    <a:pt x="92" y="39"/>
                    <a:pt x="0" y="70"/>
                    <a:pt x="0" y="161"/>
                  </a:cubicBezTo>
                  <a:cubicBezTo>
                    <a:pt x="0" y="252"/>
                    <a:pt x="92" y="252"/>
                    <a:pt x="152" y="252"/>
                  </a:cubicBezTo>
                  <a:cubicBezTo>
                    <a:pt x="243" y="252"/>
                    <a:pt x="304" y="191"/>
                    <a:pt x="304" y="100"/>
                  </a:cubicBezTo>
                  <a:cubicBezTo>
                    <a:pt x="279" y="50"/>
                    <a:pt x="234" y="1"/>
                    <a:pt x="1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51" name="Google Shape;45951;p51"/>
            <p:cNvSpPr/>
            <p:nvPr/>
          </p:nvSpPr>
          <p:spPr>
            <a:xfrm>
              <a:off x="3034525" y="4176500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8" y="0"/>
                  </a:moveTo>
                  <a:cubicBezTo>
                    <a:pt x="106" y="0"/>
                    <a:pt x="57" y="75"/>
                    <a:pt x="31" y="128"/>
                  </a:cubicBezTo>
                  <a:cubicBezTo>
                    <a:pt x="0" y="219"/>
                    <a:pt x="31" y="310"/>
                    <a:pt x="122" y="341"/>
                  </a:cubicBezTo>
                  <a:cubicBezTo>
                    <a:pt x="243" y="341"/>
                    <a:pt x="243" y="280"/>
                    <a:pt x="274" y="189"/>
                  </a:cubicBezTo>
                  <a:cubicBezTo>
                    <a:pt x="304" y="128"/>
                    <a:pt x="274" y="37"/>
                    <a:pt x="183" y="6"/>
                  </a:cubicBezTo>
                  <a:cubicBezTo>
                    <a:pt x="174" y="2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52" name="Google Shape;45952;p51"/>
            <p:cNvSpPr/>
            <p:nvPr/>
          </p:nvSpPr>
          <p:spPr>
            <a:xfrm>
              <a:off x="3399275" y="4304300"/>
              <a:ext cx="9125" cy="8525"/>
            </a:xfrm>
            <a:custGeom>
              <a:avLst/>
              <a:gdLst/>
              <a:ahLst/>
              <a:cxnLst/>
              <a:rect l="l" t="t" r="r" b="b"/>
              <a:pathLst>
                <a:path w="365" h="341" extrusionOk="0">
                  <a:moveTo>
                    <a:pt x="183" y="1"/>
                  </a:moveTo>
                  <a:cubicBezTo>
                    <a:pt x="91" y="1"/>
                    <a:pt x="0" y="61"/>
                    <a:pt x="0" y="153"/>
                  </a:cubicBezTo>
                  <a:cubicBezTo>
                    <a:pt x="0" y="258"/>
                    <a:pt x="92" y="341"/>
                    <a:pt x="176" y="341"/>
                  </a:cubicBezTo>
                  <a:cubicBezTo>
                    <a:pt x="188" y="341"/>
                    <a:pt x="201" y="339"/>
                    <a:pt x="213" y="335"/>
                  </a:cubicBezTo>
                  <a:cubicBezTo>
                    <a:pt x="304" y="305"/>
                    <a:pt x="365" y="244"/>
                    <a:pt x="365" y="153"/>
                  </a:cubicBezTo>
                  <a:cubicBezTo>
                    <a:pt x="334" y="6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53" name="Google Shape;45953;p51"/>
            <p:cNvSpPr/>
            <p:nvPr/>
          </p:nvSpPr>
          <p:spPr>
            <a:xfrm>
              <a:off x="3489700" y="3966150"/>
              <a:ext cx="8375" cy="8800"/>
            </a:xfrm>
            <a:custGeom>
              <a:avLst/>
              <a:gdLst/>
              <a:ahLst/>
              <a:cxnLst/>
              <a:rect l="l" t="t" r="r" b="b"/>
              <a:pathLst>
                <a:path w="335" h="352" extrusionOk="0">
                  <a:moveTo>
                    <a:pt x="152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0" y="257"/>
                    <a:pt x="60" y="351"/>
                    <a:pt x="148" y="351"/>
                  </a:cubicBezTo>
                  <a:cubicBezTo>
                    <a:pt x="169" y="351"/>
                    <a:pt x="190" y="346"/>
                    <a:pt x="213" y="335"/>
                  </a:cubicBezTo>
                  <a:cubicBezTo>
                    <a:pt x="274" y="305"/>
                    <a:pt x="304" y="213"/>
                    <a:pt x="335" y="183"/>
                  </a:cubicBezTo>
                  <a:cubicBezTo>
                    <a:pt x="304" y="61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54" name="Google Shape;45954;p51"/>
            <p:cNvSpPr/>
            <p:nvPr/>
          </p:nvSpPr>
          <p:spPr>
            <a:xfrm>
              <a:off x="3941075" y="4528475"/>
              <a:ext cx="17500" cy="8575"/>
            </a:xfrm>
            <a:custGeom>
              <a:avLst/>
              <a:gdLst/>
              <a:ahLst/>
              <a:cxnLst/>
              <a:rect l="l" t="t" r="r" b="b"/>
              <a:pathLst>
                <a:path w="700" h="343" extrusionOk="0">
                  <a:moveTo>
                    <a:pt x="183" y="0"/>
                  </a:moveTo>
                  <a:lnTo>
                    <a:pt x="0" y="183"/>
                  </a:lnTo>
                  <a:cubicBezTo>
                    <a:pt x="26" y="178"/>
                    <a:pt x="52" y="175"/>
                    <a:pt x="76" y="175"/>
                  </a:cubicBezTo>
                  <a:cubicBezTo>
                    <a:pt x="193" y="175"/>
                    <a:pt x="289" y="234"/>
                    <a:pt x="365" y="335"/>
                  </a:cubicBezTo>
                  <a:cubicBezTo>
                    <a:pt x="386" y="340"/>
                    <a:pt x="407" y="342"/>
                    <a:pt x="427" y="342"/>
                  </a:cubicBezTo>
                  <a:cubicBezTo>
                    <a:pt x="527" y="342"/>
                    <a:pt x="624" y="283"/>
                    <a:pt x="699" y="183"/>
                  </a:cubicBezTo>
                  <a:lnTo>
                    <a:pt x="51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55" name="Google Shape;45955;p51"/>
            <p:cNvSpPr/>
            <p:nvPr/>
          </p:nvSpPr>
          <p:spPr>
            <a:xfrm>
              <a:off x="3378750" y="4038350"/>
              <a:ext cx="9150" cy="6925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52" y="0"/>
                  </a:moveTo>
                  <a:cubicBezTo>
                    <a:pt x="92" y="31"/>
                    <a:pt x="31" y="91"/>
                    <a:pt x="0" y="152"/>
                  </a:cubicBezTo>
                  <a:cubicBezTo>
                    <a:pt x="0" y="261"/>
                    <a:pt x="62" y="276"/>
                    <a:pt x="142" y="276"/>
                  </a:cubicBezTo>
                  <a:cubicBezTo>
                    <a:pt x="174" y="276"/>
                    <a:pt x="209" y="274"/>
                    <a:pt x="244" y="274"/>
                  </a:cubicBezTo>
                  <a:cubicBezTo>
                    <a:pt x="304" y="243"/>
                    <a:pt x="365" y="152"/>
                    <a:pt x="365" y="91"/>
                  </a:cubicBezTo>
                  <a:cubicBezTo>
                    <a:pt x="335" y="0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56" name="Google Shape;45956;p51"/>
            <p:cNvSpPr/>
            <p:nvPr/>
          </p:nvSpPr>
          <p:spPr>
            <a:xfrm>
              <a:off x="2974475" y="4216625"/>
              <a:ext cx="9150" cy="7350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16" y="1"/>
                  </a:moveTo>
                  <a:cubicBezTo>
                    <a:pt x="197" y="1"/>
                    <a:pt x="176" y="5"/>
                    <a:pt x="153" y="12"/>
                  </a:cubicBezTo>
                  <a:cubicBezTo>
                    <a:pt x="62" y="43"/>
                    <a:pt x="1" y="73"/>
                    <a:pt x="31" y="195"/>
                  </a:cubicBezTo>
                  <a:cubicBezTo>
                    <a:pt x="31" y="244"/>
                    <a:pt x="92" y="294"/>
                    <a:pt x="164" y="294"/>
                  </a:cubicBezTo>
                  <a:cubicBezTo>
                    <a:pt x="180" y="294"/>
                    <a:pt x="197" y="291"/>
                    <a:pt x="214" y="286"/>
                  </a:cubicBezTo>
                  <a:cubicBezTo>
                    <a:pt x="274" y="255"/>
                    <a:pt x="335" y="195"/>
                    <a:pt x="366" y="103"/>
                  </a:cubicBezTo>
                  <a:cubicBezTo>
                    <a:pt x="320" y="35"/>
                    <a:pt x="274" y="1"/>
                    <a:pt x="2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57" name="Google Shape;45957;p51"/>
            <p:cNvSpPr/>
            <p:nvPr/>
          </p:nvSpPr>
          <p:spPr>
            <a:xfrm>
              <a:off x="3125700" y="4424375"/>
              <a:ext cx="9150" cy="8375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22" y="0"/>
                  </a:moveTo>
                  <a:cubicBezTo>
                    <a:pt x="92" y="31"/>
                    <a:pt x="1" y="91"/>
                    <a:pt x="1" y="152"/>
                  </a:cubicBezTo>
                  <a:cubicBezTo>
                    <a:pt x="1" y="243"/>
                    <a:pt x="61" y="335"/>
                    <a:pt x="153" y="335"/>
                  </a:cubicBezTo>
                  <a:cubicBezTo>
                    <a:pt x="274" y="335"/>
                    <a:pt x="365" y="213"/>
                    <a:pt x="335" y="122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58" name="Google Shape;45958;p51"/>
            <p:cNvSpPr/>
            <p:nvPr/>
          </p:nvSpPr>
          <p:spPr>
            <a:xfrm>
              <a:off x="3865950" y="4518450"/>
              <a:ext cx="9025" cy="7925"/>
            </a:xfrm>
            <a:custGeom>
              <a:avLst/>
              <a:gdLst/>
              <a:ahLst/>
              <a:cxnLst/>
              <a:rect l="l" t="t" r="r" b="b"/>
              <a:pathLst>
                <a:path w="361" h="317" extrusionOk="0">
                  <a:moveTo>
                    <a:pt x="233" y="0"/>
                  </a:moveTo>
                  <a:cubicBezTo>
                    <a:pt x="225" y="0"/>
                    <a:pt x="217" y="2"/>
                    <a:pt x="209" y="6"/>
                  </a:cubicBezTo>
                  <a:cubicBezTo>
                    <a:pt x="118" y="6"/>
                    <a:pt x="57" y="67"/>
                    <a:pt x="26" y="128"/>
                  </a:cubicBezTo>
                  <a:cubicBezTo>
                    <a:pt x="0" y="233"/>
                    <a:pt x="65" y="316"/>
                    <a:pt x="163" y="316"/>
                  </a:cubicBezTo>
                  <a:cubicBezTo>
                    <a:pt x="177" y="316"/>
                    <a:pt x="193" y="314"/>
                    <a:pt x="209" y="310"/>
                  </a:cubicBezTo>
                  <a:cubicBezTo>
                    <a:pt x="300" y="310"/>
                    <a:pt x="361" y="249"/>
                    <a:pt x="361" y="158"/>
                  </a:cubicBezTo>
                  <a:cubicBezTo>
                    <a:pt x="335" y="79"/>
                    <a:pt x="285" y="0"/>
                    <a:pt x="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59" name="Google Shape;45959;p51"/>
            <p:cNvSpPr/>
            <p:nvPr/>
          </p:nvSpPr>
          <p:spPr>
            <a:xfrm>
              <a:off x="4429675" y="4558875"/>
              <a:ext cx="10675" cy="6850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213" y="0"/>
                  </a:moveTo>
                  <a:cubicBezTo>
                    <a:pt x="183" y="31"/>
                    <a:pt x="92" y="31"/>
                    <a:pt x="61" y="122"/>
                  </a:cubicBezTo>
                  <a:cubicBezTo>
                    <a:pt x="1" y="213"/>
                    <a:pt x="92" y="274"/>
                    <a:pt x="183" y="274"/>
                  </a:cubicBezTo>
                  <a:cubicBezTo>
                    <a:pt x="244" y="274"/>
                    <a:pt x="305" y="243"/>
                    <a:pt x="365" y="183"/>
                  </a:cubicBezTo>
                  <a:cubicBezTo>
                    <a:pt x="426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60" name="Google Shape;45960;p51"/>
            <p:cNvSpPr/>
            <p:nvPr/>
          </p:nvSpPr>
          <p:spPr>
            <a:xfrm>
              <a:off x="3463100" y="4422075"/>
              <a:ext cx="11425" cy="12200"/>
            </a:xfrm>
            <a:custGeom>
              <a:avLst/>
              <a:gdLst/>
              <a:ahLst/>
              <a:cxnLst/>
              <a:rect l="l" t="t" r="r" b="b"/>
              <a:pathLst>
                <a:path w="457" h="488" extrusionOk="0">
                  <a:moveTo>
                    <a:pt x="456" y="1"/>
                  </a:moveTo>
                  <a:cubicBezTo>
                    <a:pt x="61" y="62"/>
                    <a:pt x="0" y="214"/>
                    <a:pt x="274" y="487"/>
                  </a:cubicBezTo>
                  <a:lnTo>
                    <a:pt x="456" y="335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61" name="Google Shape;45961;p51"/>
            <p:cNvSpPr/>
            <p:nvPr/>
          </p:nvSpPr>
          <p:spPr>
            <a:xfrm>
              <a:off x="3261825" y="4495500"/>
              <a:ext cx="8275" cy="7150"/>
            </a:xfrm>
            <a:custGeom>
              <a:avLst/>
              <a:gdLst/>
              <a:ahLst/>
              <a:cxnLst/>
              <a:rect l="l" t="t" r="r" b="b"/>
              <a:pathLst>
                <a:path w="331" h="286" extrusionOk="0">
                  <a:moveTo>
                    <a:pt x="228" y="1"/>
                  </a:moveTo>
                  <a:cubicBezTo>
                    <a:pt x="211" y="1"/>
                    <a:pt x="194" y="5"/>
                    <a:pt x="179" y="12"/>
                  </a:cubicBezTo>
                  <a:cubicBezTo>
                    <a:pt x="167" y="8"/>
                    <a:pt x="154" y="6"/>
                    <a:pt x="143" y="6"/>
                  </a:cubicBezTo>
                  <a:cubicBezTo>
                    <a:pt x="65" y="6"/>
                    <a:pt x="1" y="85"/>
                    <a:pt x="27" y="164"/>
                  </a:cubicBezTo>
                  <a:cubicBezTo>
                    <a:pt x="27" y="225"/>
                    <a:pt x="88" y="286"/>
                    <a:pt x="179" y="286"/>
                  </a:cubicBezTo>
                  <a:cubicBezTo>
                    <a:pt x="270" y="256"/>
                    <a:pt x="331" y="195"/>
                    <a:pt x="331" y="104"/>
                  </a:cubicBezTo>
                  <a:cubicBezTo>
                    <a:pt x="331" y="35"/>
                    <a:pt x="280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62" name="Google Shape;45962;p51"/>
            <p:cNvSpPr/>
            <p:nvPr/>
          </p:nvSpPr>
          <p:spPr>
            <a:xfrm>
              <a:off x="3129500" y="4300300"/>
              <a:ext cx="9075" cy="7950"/>
            </a:xfrm>
            <a:custGeom>
              <a:avLst/>
              <a:gdLst/>
              <a:ahLst/>
              <a:cxnLst/>
              <a:rect l="l" t="t" r="r" b="b"/>
              <a:pathLst>
                <a:path w="363" h="318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9"/>
                    <a:pt x="31" y="69"/>
                    <a:pt x="31" y="161"/>
                  </a:cubicBezTo>
                  <a:cubicBezTo>
                    <a:pt x="1" y="252"/>
                    <a:pt x="92" y="313"/>
                    <a:pt x="183" y="313"/>
                  </a:cubicBezTo>
                  <a:cubicBezTo>
                    <a:pt x="193" y="316"/>
                    <a:pt x="203" y="317"/>
                    <a:pt x="212" y="317"/>
                  </a:cubicBezTo>
                  <a:cubicBezTo>
                    <a:pt x="292" y="317"/>
                    <a:pt x="362" y="212"/>
                    <a:pt x="335" y="130"/>
                  </a:cubicBezTo>
                  <a:cubicBezTo>
                    <a:pt x="335" y="55"/>
                    <a:pt x="273" y="1"/>
                    <a:pt x="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63" name="Google Shape;45963;p51"/>
            <p:cNvSpPr/>
            <p:nvPr/>
          </p:nvSpPr>
          <p:spPr>
            <a:xfrm>
              <a:off x="2813400" y="4174075"/>
              <a:ext cx="9900" cy="7150"/>
            </a:xfrm>
            <a:custGeom>
              <a:avLst/>
              <a:gdLst/>
              <a:ahLst/>
              <a:cxnLst/>
              <a:rect l="l" t="t" r="r" b="b"/>
              <a:pathLst>
                <a:path w="396" h="286" extrusionOk="0">
                  <a:moveTo>
                    <a:pt x="145" y="1"/>
                  </a:moveTo>
                  <a:cubicBezTo>
                    <a:pt x="80" y="1"/>
                    <a:pt x="23" y="35"/>
                    <a:pt x="0" y="103"/>
                  </a:cubicBezTo>
                  <a:cubicBezTo>
                    <a:pt x="0" y="194"/>
                    <a:pt x="61" y="255"/>
                    <a:pt x="152" y="286"/>
                  </a:cubicBezTo>
                  <a:cubicBezTo>
                    <a:pt x="213" y="286"/>
                    <a:pt x="304" y="286"/>
                    <a:pt x="334" y="225"/>
                  </a:cubicBezTo>
                  <a:cubicBezTo>
                    <a:pt x="395" y="73"/>
                    <a:pt x="304" y="42"/>
                    <a:pt x="213" y="12"/>
                  </a:cubicBezTo>
                  <a:cubicBezTo>
                    <a:pt x="190" y="4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64" name="Google Shape;45964;p51"/>
            <p:cNvSpPr/>
            <p:nvPr/>
          </p:nvSpPr>
          <p:spPr>
            <a:xfrm>
              <a:off x="3262475" y="400810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1" y="50"/>
                    <a:pt x="1" y="116"/>
                  </a:cubicBezTo>
                  <a:cubicBezTo>
                    <a:pt x="1" y="146"/>
                    <a:pt x="62" y="177"/>
                    <a:pt x="92" y="238"/>
                  </a:cubicBezTo>
                  <a:cubicBezTo>
                    <a:pt x="122" y="238"/>
                    <a:pt x="183" y="207"/>
                    <a:pt x="214" y="146"/>
                  </a:cubicBezTo>
                  <a:cubicBezTo>
                    <a:pt x="214" y="116"/>
                    <a:pt x="183" y="55"/>
                    <a:pt x="153" y="25"/>
                  </a:cubicBezTo>
                  <a:cubicBezTo>
                    <a:pt x="136" y="8"/>
                    <a:pt x="117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65" name="Google Shape;45965;p51"/>
            <p:cNvSpPr/>
            <p:nvPr/>
          </p:nvSpPr>
          <p:spPr>
            <a:xfrm>
              <a:off x="2991975" y="4017075"/>
              <a:ext cx="5950" cy="5525"/>
            </a:xfrm>
            <a:custGeom>
              <a:avLst/>
              <a:gdLst/>
              <a:ahLst/>
              <a:cxnLst/>
              <a:rect l="l" t="t" r="r" b="b"/>
              <a:pathLst>
                <a:path w="238" h="221" extrusionOk="0">
                  <a:moveTo>
                    <a:pt x="122" y="0"/>
                  </a:moveTo>
                  <a:cubicBezTo>
                    <a:pt x="91" y="31"/>
                    <a:pt x="30" y="31"/>
                    <a:pt x="0" y="91"/>
                  </a:cubicBezTo>
                  <a:cubicBezTo>
                    <a:pt x="0" y="122"/>
                    <a:pt x="30" y="21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0" y="221"/>
                    <a:pt x="238" y="166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66" name="Google Shape;45966;p51"/>
            <p:cNvSpPr/>
            <p:nvPr/>
          </p:nvSpPr>
          <p:spPr>
            <a:xfrm>
              <a:off x="3420550" y="4017975"/>
              <a:ext cx="6850" cy="7475"/>
            </a:xfrm>
            <a:custGeom>
              <a:avLst/>
              <a:gdLst/>
              <a:ahLst/>
              <a:cxnLst/>
              <a:rect l="l" t="t" r="r" b="b"/>
              <a:pathLst>
                <a:path w="274" h="299" extrusionOk="0">
                  <a:moveTo>
                    <a:pt x="161" y="0"/>
                  </a:moveTo>
                  <a:cubicBezTo>
                    <a:pt x="140" y="0"/>
                    <a:pt x="117" y="8"/>
                    <a:pt x="91" y="25"/>
                  </a:cubicBezTo>
                  <a:cubicBezTo>
                    <a:pt x="61" y="55"/>
                    <a:pt x="0" y="86"/>
                    <a:pt x="0" y="147"/>
                  </a:cubicBezTo>
                  <a:cubicBezTo>
                    <a:pt x="0" y="238"/>
                    <a:pt x="61" y="299"/>
                    <a:pt x="152" y="299"/>
                  </a:cubicBezTo>
                  <a:cubicBezTo>
                    <a:pt x="274" y="299"/>
                    <a:pt x="274" y="207"/>
                    <a:pt x="274" y="116"/>
                  </a:cubicBezTo>
                  <a:cubicBezTo>
                    <a:pt x="252" y="50"/>
                    <a:pt x="214" y="0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67" name="Google Shape;45967;p51"/>
            <p:cNvSpPr/>
            <p:nvPr/>
          </p:nvSpPr>
          <p:spPr>
            <a:xfrm>
              <a:off x="3205500" y="4034225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60" y="1"/>
                  </a:moveTo>
                  <a:cubicBezTo>
                    <a:pt x="119" y="1"/>
                    <a:pt x="83" y="22"/>
                    <a:pt x="61" y="44"/>
                  </a:cubicBezTo>
                  <a:cubicBezTo>
                    <a:pt x="0" y="104"/>
                    <a:pt x="61" y="196"/>
                    <a:pt x="122" y="196"/>
                  </a:cubicBezTo>
                  <a:cubicBezTo>
                    <a:pt x="152" y="196"/>
                    <a:pt x="213" y="165"/>
                    <a:pt x="243" y="135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1"/>
                    <a:pt x="1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68" name="Google Shape;45968;p51"/>
            <p:cNvSpPr/>
            <p:nvPr/>
          </p:nvSpPr>
          <p:spPr>
            <a:xfrm>
              <a:off x="3398500" y="403455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2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31" y="91"/>
                    <a:pt x="1" y="152"/>
                    <a:pt x="92" y="183"/>
                  </a:cubicBezTo>
                  <a:cubicBezTo>
                    <a:pt x="107" y="190"/>
                    <a:pt x="122" y="194"/>
                    <a:pt x="137" y="194"/>
                  </a:cubicBezTo>
                  <a:cubicBezTo>
                    <a:pt x="179" y="194"/>
                    <a:pt x="214" y="160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69" name="Google Shape;45969;p51"/>
            <p:cNvSpPr/>
            <p:nvPr/>
          </p:nvSpPr>
          <p:spPr>
            <a:xfrm>
              <a:off x="3406875" y="407255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0"/>
                  </a:cubicBezTo>
                  <a:cubicBezTo>
                    <a:pt x="0" y="91"/>
                    <a:pt x="30" y="182"/>
                    <a:pt x="122" y="213"/>
                  </a:cubicBezTo>
                  <a:cubicBezTo>
                    <a:pt x="152" y="213"/>
                    <a:pt x="213" y="152"/>
                    <a:pt x="243" y="152"/>
                  </a:cubicBezTo>
                  <a:cubicBezTo>
                    <a:pt x="243" y="91"/>
                    <a:pt x="213" y="30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70" name="Google Shape;45970;p51"/>
            <p:cNvSpPr/>
            <p:nvPr/>
          </p:nvSpPr>
          <p:spPr>
            <a:xfrm>
              <a:off x="3036025" y="4088500"/>
              <a:ext cx="7625" cy="6300"/>
            </a:xfrm>
            <a:custGeom>
              <a:avLst/>
              <a:gdLst/>
              <a:ahLst/>
              <a:cxnLst/>
              <a:rect l="l" t="t" r="r" b="b"/>
              <a:pathLst>
                <a:path w="305" h="252" extrusionOk="0">
                  <a:moveTo>
                    <a:pt x="153" y="0"/>
                  </a:moveTo>
                  <a:cubicBezTo>
                    <a:pt x="123" y="0"/>
                    <a:pt x="31" y="31"/>
                    <a:pt x="31" y="61"/>
                  </a:cubicBezTo>
                  <a:cubicBezTo>
                    <a:pt x="1" y="122"/>
                    <a:pt x="31" y="213"/>
                    <a:pt x="123" y="244"/>
                  </a:cubicBezTo>
                  <a:cubicBezTo>
                    <a:pt x="139" y="249"/>
                    <a:pt x="154" y="251"/>
                    <a:pt x="168" y="251"/>
                  </a:cubicBezTo>
                  <a:cubicBezTo>
                    <a:pt x="234" y="251"/>
                    <a:pt x="280" y="197"/>
                    <a:pt x="305" y="122"/>
                  </a:cubicBezTo>
                  <a:cubicBezTo>
                    <a:pt x="305" y="3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71" name="Google Shape;45971;p51"/>
            <p:cNvSpPr/>
            <p:nvPr/>
          </p:nvSpPr>
          <p:spPr>
            <a:xfrm>
              <a:off x="3279200" y="4090025"/>
              <a:ext cx="6875" cy="6850"/>
            </a:xfrm>
            <a:custGeom>
              <a:avLst/>
              <a:gdLst/>
              <a:ahLst/>
              <a:cxnLst/>
              <a:rect l="l" t="t" r="r" b="b"/>
              <a:pathLst>
                <a:path w="275" h="274" extrusionOk="0">
                  <a:moveTo>
                    <a:pt x="61" y="0"/>
                  </a:moveTo>
                  <a:cubicBezTo>
                    <a:pt x="31" y="0"/>
                    <a:pt x="31" y="31"/>
                    <a:pt x="31" y="61"/>
                  </a:cubicBezTo>
                  <a:cubicBezTo>
                    <a:pt x="1" y="274"/>
                    <a:pt x="153" y="274"/>
                    <a:pt x="274" y="274"/>
                  </a:cubicBezTo>
                  <a:cubicBezTo>
                    <a:pt x="274" y="152"/>
                    <a:pt x="274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72" name="Google Shape;45972;p51"/>
            <p:cNvSpPr/>
            <p:nvPr/>
          </p:nvSpPr>
          <p:spPr>
            <a:xfrm>
              <a:off x="3352150" y="4107350"/>
              <a:ext cx="5250" cy="4725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26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37"/>
                    <a:pt x="1" y="67"/>
                  </a:cubicBezTo>
                  <a:cubicBezTo>
                    <a:pt x="31" y="128"/>
                    <a:pt x="31" y="189"/>
                    <a:pt x="61" y="189"/>
                  </a:cubicBezTo>
                  <a:cubicBezTo>
                    <a:pt x="122" y="189"/>
                    <a:pt x="153" y="189"/>
                    <a:pt x="183" y="128"/>
                  </a:cubicBezTo>
                  <a:cubicBezTo>
                    <a:pt x="209" y="75"/>
                    <a:pt x="190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73" name="Google Shape;45973;p51"/>
            <p:cNvSpPr/>
            <p:nvPr/>
          </p:nvSpPr>
          <p:spPr>
            <a:xfrm>
              <a:off x="3064925" y="41113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2" y="0"/>
                  </a:moveTo>
                  <a:cubicBezTo>
                    <a:pt x="122" y="0"/>
                    <a:pt x="91" y="0"/>
                    <a:pt x="30" y="31"/>
                  </a:cubicBezTo>
                  <a:cubicBezTo>
                    <a:pt x="0" y="91"/>
                    <a:pt x="30" y="183"/>
                    <a:pt x="122" y="213"/>
                  </a:cubicBezTo>
                  <a:cubicBezTo>
                    <a:pt x="152" y="213"/>
                    <a:pt x="182" y="152"/>
                    <a:pt x="243" y="122"/>
                  </a:cubicBezTo>
                  <a:cubicBezTo>
                    <a:pt x="213" y="91"/>
                    <a:pt x="213" y="31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74" name="Google Shape;45974;p51"/>
            <p:cNvSpPr/>
            <p:nvPr/>
          </p:nvSpPr>
          <p:spPr>
            <a:xfrm>
              <a:off x="3270075" y="4124200"/>
              <a:ext cx="6125" cy="4600"/>
            </a:xfrm>
            <a:custGeom>
              <a:avLst/>
              <a:gdLst/>
              <a:ahLst/>
              <a:cxnLst/>
              <a:rect l="l" t="t" r="r" b="b"/>
              <a:pathLst>
                <a:path w="245" h="184" extrusionOk="0">
                  <a:moveTo>
                    <a:pt x="153" y="1"/>
                  </a:moveTo>
                  <a:cubicBezTo>
                    <a:pt x="92" y="1"/>
                    <a:pt x="62" y="1"/>
                    <a:pt x="31" y="62"/>
                  </a:cubicBezTo>
                  <a:cubicBezTo>
                    <a:pt x="1" y="123"/>
                    <a:pt x="31" y="183"/>
                    <a:pt x="153" y="183"/>
                  </a:cubicBezTo>
                  <a:cubicBezTo>
                    <a:pt x="183" y="183"/>
                    <a:pt x="214" y="123"/>
                    <a:pt x="244" y="92"/>
                  </a:cubicBezTo>
                  <a:cubicBezTo>
                    <a:pt x="214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75" name="Google Shape;45975;p51"/>
            <p:cNvSpPr/>
            <p:nvPr/>
          </p:nvSpPr>
          <p:spPr>
            <a:xfrm>
              <a:off x="3330125" y="4126500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274" y="0"/>
                  </a:moveTo>
                  <a:cubicBezTo>
                    <a:pt x="152" y="31"/>
                    <a:pt x="0" y="31"/>
                    <a:pt x="31" y="213"/>
                  </a:cubicBezTo>
                  <a:cubicBezTo>
                    <a:pt x="61" y="334"/>
                    <a:pt x="182" y="334"/>
                    <a:pt x="274" y="334"/>
                  </a:cubicBezTo>
                  <a:cubicBezTo>
                    <a:pt x="304" y="274"/>
                    <a:pt x="304" y="213"/>
                    <a:pt x="304" y="152"/>
                  </a:cubicBezTo>
                  <a:cubicBezTo>
                    <a:pt x="304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76" name="Google Shape;45976;p51"/>
            <p:cNvSpPr/>
            <p:nvPr/>
          </p:nvSpPr>
          <p:spPr>
            <a:xfrm>
              <a:off x="3077825" y="41325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62" y="31"/>
                    <a:pt x="3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7"/>
                    <a:pt x="214" y="91"/>
                  </a:cubicBezTo>
                  <a:cubicBezTo>
                    <a:pt x="214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77" name="Google Shape;45977;p51"/>
            <p:cNvSpPr/>
            <p:nvPr/>
          </p:nvSpPr>
          <p:spPr>
            <a:xfrm>
              <a:off x="3123425" y="413940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0" y="1"/>
                  </a:moveTo>
                  <a:lnTo>
                    <a:pt x="0" y="518"/>
                  </a:lnTo>
                  <a:lnTo>
                    <a:pt x="365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78" name="Google Shape;45978;p51"/>
            <p:cNvSpPr/>
            <p:nvPr/>
          </p:nvSpPr>
          <p:spPr>
            <a:xfrm>
              <a:off x="3270175" y="4145500"/>
              <a:ext cx="6025" cy="4725"/>
            </a:xfrm>
            <a:custGeom>
              <a:avLst/>
              <a:gdLst/>
              <a:ahLst/>
              <a:cxnLst/>
              <a:rect l="l" t="t" r="r" b="b"/>
              <a:pathLst>
                <a:path w="241" h="189" extrusionOk="0">
                  <a:moveTo>
                    <a:pt x="149" y="0"/>
                  </a:moveTo>
                  <a:cubicBezTo>
                    <a:pt x="118" y="0"/>
                    <a:pt x="58" y="0"/>
                    <a:pt x="27" y="30"/>
                  </a:cubicBezTo>
                  <a:cubicBezTo>
                    <a:pt x="1" y="109"/>
                    <a:pt x="43" y="188"/>
                    <a:pt x="94" y="188"/>
                  </a:cubicBezTo>
                  <a:cubicBezTo>
                    <a:pt x="102" y="188"/>
                    <a:pt x="110" y="186"/>
                    <a:pt x="118" y="182"/>
                  </a:cubicBezTo>
                  <a:cubicBezTo>
                    <a:pt x="179" y="182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79" name="Google Shape;45979;p51"/>
            <p:cNvSpPr/>
            <p:nvPr/>
          </p:nvSpPr>
          <p:spPr>
            <a:xfrm>
              <a:off x="3060350" y="424852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6" y="0"/>
                  </a:moveTo>
                  <a:cubicBezTo>
                    <a:pt x="74" y="0"/>
                    <a:pt x="53" y="22"/>
                    <a:pt x="31" y="43"/>
                  </a:cubicBezTo>
                  <a:cubicBezTo>
                    <a:pt x="1" y="134"/>
                    <a:pt x="31" y="195"/>
                    <a:pt x="122" y="195"/>
                  </a:cubicBezTo>
                  <a:cubicBezTo>
                    <a:pt x="183" y="195"/>
                    <a:pt x="183" y="134"/>
                    <a:pt x="213" y="104"/>
                  </a:cubicBezTo>
                  <a:cubicBezTo>
                    <a:pt x="213" y="54"/>
                    <a:pt x="193" y="5"/>
                    <a:pt x="169" y="5"/>
                  </a:cubicBezTo>
                  <a:cubicBezTo>
                    <a:pt x="164" y="5"/>
                    <a:pt x="158" y="7"/>
                    <a:pt x="153" y="13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80" name="Google Shape;45980;p51"/>
            <p:cNvSpPr/>
            <p:nvPr/>
          </p:nvSpPr>
          <p:spPr>
            <a:xfrm>
              <a:off x="3299725" y="41477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4" y="0"/>
                  </a:moveTo>
                  <a:cubicBezTo>
                    <a:pt x="122" y="0"/>
                    <a:pt x="0" y="91"/>
                    <a:pt x="0" y="304"/>
                  </a:cubicBezTo>
                  <a:lnTo>
                    <a:pt x="304" y="33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81" name="Google Shape;45981;p51"/>
            <p:cNvSpPr/>
            <p:nvPr/>
          </p:nvSpPr>
          <p:spPr>
            <a:xfrm>
              <a:off x="3125700" y="4162975"/>
              <a:ext cx="8400" cy="6100"/>
            </a:xfrm>
            <a:custGeom>
              <a:avLst/>
              <a:gdLst/>
              <a:ahLst/>
              <a:cxnLst/>
              <a:rect l="l" t="t" r="r" b="b"/>
              <a:pathLst>
                <a:path w="336" h="244" extrusionOk="0">
                  <a:moveTo>
                    <a:pt x="153" y="0"/>
                  </a:moveTo>
                  <a:cubicBezTo>
                    <a:pt x="61" y="31"/>
                    <a:pt x="1" y="152"/>
                    <a:pt x="31" y="182"/>
                  </a:cubicBezTo>
                  <a:cubicBezTo>
                    <a:pt x="61" y="213"/>
                    <a:pt x="92" y="243"/>
                    <a:pt x="183" y="243"/>
                  </a:cubicBezTo>
                  <a:cubicBezTo>
                    <a:pt x="244" y="243"/>
                    <a:pt x="335" y="213"/>
                    <a:pt x="305" y="122"/>
                  </a:cubicBezTo>
                  <a:cubicBezTo>
                    <a:pt x="305" y="31"/>
                    <a:pt x="21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82" name="Google Shape;45982;p51"/>
            <p:cNvSpPr/>
            <p:nvPr/>
          </p:nvSpPr>
          <p:spPr>
            <a:xfrm>
              <a:off x="3822525" y="41667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11" y="1"/>
                  </a:moveTo>
                  <a:cubicBezTo>
                    <a:pt x="65" y="1"/>
                    <a:pt x="20" y="34"/>
                    <a:pt x="1" y="93"/>
                  </a:cubicBezTo>
                  <a:cubicBezTo>
                    <a:pt x="1" y="124"/>
                    <a:pt x="31" y="184"/>
                    <a:pt x="61" y="215"/>
                  </a:cubicBezTo>
                  <a:cubicBezTo>
                    <a:pt x="78" y="223"/>
                    <a:pt x="96" y="227"/>
                    <a:pt x="115" y="227"/>
                  </a:cubicBezTo>
                  <a:cubicBezTo>
                    <a:pt x="167" y="227"/>
                    <a:pt x="221" y="199"/>
                    <a:pt x="244" y="154"/>
                  </a:cubicBezTo>
                  <a:cubicBezTo>
                    <a:pt x="244" y="93"/>
                    <a:pt x="244" y="32"/>
                    <a:pt x="183" y="32"/>
                  </a:cubicBezTo>
                  <a:cubicBezTo>
                    <a:pt x="161" y="11"/>
                    <a:pt x="136" y="1"/>
                    <a:pt x="1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83" name="Google Shape;45983;p51"/>
            <p:cNvSpPr/>
            <p:nvPr/>
          </p:nvSpPr>
          <p:spPr>
            <a:xfrm>
              <a:off x="3591525" y="4179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1"/>
                    <a:pt x="31" y="62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52" y="214"/>
                    <a:pt x="183" y="153"/>
                    <a:pt x="243" y="122"/>
                  </a:cubicBezTo>
                  <a:cubicBezTo>
                    <a:pt x="213" y="92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84" name="Google Shape;45984;p51"/>
            <p:cNvSpPr/>
            <p:nvPr/>
          </p:nvSpPr>
          <p:spPr>
            <a:xfrm>
              <a:off x="2893925" y="41926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23" y="1"/>
                  </a:moveTo>
                  <a:cubicBezTo>
                    <a:pt x="92" y="1"/>
                    <a:pt x="1" y="31"/>
                    <a:pt x="1" y="61"/>
                  </a:cubicBezTo>
                  <a:cubicBezTo>
                    <a:pt x="1" y="92"/>
                    <a:pt x="1" y="153"/>
                    <a:pt x="62" y="183"/>
                  </a:cubicBezTo>
                  <a:cubicBezTo>
                    <a:pt x="77" y="191"/>
                    <a:pt x="94" y="194"/>
                    <a:pt x="111" y="194"/>
                  </a:cubicBezTo>
                  <a:cubicBezTo>
                    <a:pt x="162" y="194"/>
                    <a:pt x="214" y="160"/>
                    <a:pt x="214" y="92"/>
                  </a:cubicBezTo>
                  <a:cubicBezTo>
                    <a:pt x="214" y="61"/>
                    <a:pt x="153" y="3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85" name="Google Shape;45985;p51"/>
            <p:cNvSpPr/>
            <p:nvPr/>
          </p:nvSpPr>
          <p:spPr>
            <a:xfrm>
              <a:off x="3067200" y="4196075"/>
              <a:ext cx="10650" cy="7950"/>
            </a:xfrm>
            <a:custGeom>
              <a:avLst/>
              <a:gdLst/>
              <a:ahLst/>
              <a:cxnLst/>
              <a:rect l="l" t="t" r="r" b="b"/>
              <a:pathLst>
                <a:path w="426" h="318" extrusionOk="0">
                  <a:moveTo>
                    <a:pt x="234" y="0"/>
                  </a:moveTo>
                  <a:cubicBezTo>
                    <a:pt x="203" y="0"/>
                    <a:pt x="172" y="3"/>
                    <a:pt x="152" y="14"/>
                  </a:cubicBezTo>
                  <a:cubicBezTo>
                    <a:pt x="0" y="105"/>
                    <a:pt x="61" y="226"/>
                    <a:pt x="183" y="317"/>
                  </a:cubicBezTo>
                  <a:lnTo>
                    <a:pt x="183" y="287"/>
                  </a:lnTo>
                  <a:cubicBezTo>
                    <a:pt x="213" y="165"/>
                    <a:pt x="426" y="165"/>
                    <a:pt x="365" y="14"/>
                  </a:cubicBezTo>
                  <a:cubicBezTo>
                    <a:pt x="365" y="14"/>
                    <a:pt x="297" y="0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86" name="Google Shape;45986;p51"/>
            <p:cNvSpPr/>
            <p:nvPr/>
          </p:nvSpPr>
          <p:spPr>
            <a:xfrm>
              <a:off x="2798950" y="43810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1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13" y="6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87" name="Google Shape;45987;p51"/>
            <p:cNvSpPr/>
            <p:nvPr/>
          </p:nvSpPr>
          <p:spPr>
            <a:xfrm>
              <a:off x="3609000" y="4393975"/>
              <a:ext cx="5350" cy="4775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92" y="0"/>
                  </a:moveTo>
                  <a:cubicBezTo>
                    <a:pt x="61" y="0"/>
                    <a:pt x="0" y="31"/>
                    <a:pt x="0" y="61"/>
                  </a:cubicBezTo>
                  <a:cubicBezTo>
                    <a:pt x="0" y="122"/>
                    <a:pt x="31" y="152"/>
                    <a:pt x="61" y="183"/>
                  </a:cubicBezTo>
                  <a:cubicBezTo>
                    <a:pt x="72" y="188"/>
                    <a:pt x="84" y="191"/>
                    <a:pt x="97" y="191"/>
                  </a:cubicBezTo>
                  <a:cubicBezTo>
                    <a:pt x="152" y="191"/>
                    <a:pt x="213" y="141"/>
                    <a:pt x="213" y="92"/>
                  </a:cubicBezTo>
                  <a:cubicBezTo>
                    <a:pt x="183" y="6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88" name="Google Shape;45988;p51"/>
            <p:cNvSpPr/>
            <p:nvPr/>
          </p:nvSpPr>
          <p:spPr>
            <a:xfrm>
              <a:off x="3993500" y="4414925"/>
              <a:ext cx="6100" cy="5675"/>
            </a:xfrm>
            <a:custGeom>
              <a:avLst/>
              <a:gdLst/>
              <a:ahLst/>
              <a:cxnLst/>
              <a:rect l="l" t="t" r="r" b="b"/>
              <a:pathLst>
                <a:path w="24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1" y="135"/>
                    <a:pt x="61" y="226"/>
                    <a:pt x="153" y="226"/>
                  </a:cubicBezTo>
                  <a:cubicBezTo>
                    <a:pt x="183" y="226"/>
                    <a:pt x="213" y="165"/>
                    <a:pt x="24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89" name="Google Shape;45989;p51"/>
            <p:cNvSpPr/>
            <p:nvPr/>
          </p:nvSpPr>
          <p:spPr>
            <a:xfrm>
              <a:off x="4298225" y="44152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0"/>
                  </a:moveTo>
                  <a:cubicBezTo>
                    <a:pt x="61" y="31"/>
                    <a:pt x="0" y="31"/>
                    <a:pt x="0" y="61"/>
                  </a:cubicBezTo>
                  <a:cubicBezTo>
                    <a:pt x="0" y="122"/>
                    <a:pt x="3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90" name="Google Shape;45990;p51"/>
            <p:cNvSpPr/>
            <p:nvPr/>
          </p:nvSpPr>
          <p:spPr>
            <a:xfrm>
              <a:off x="3279200" y="4423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61" y="31"/>
                    <a:pt x="1" y="31"/>
                    <a:pt x="1" y="62"/>
                  </a:cubicBezTo>
                  <a:cubicBezTo>
                    <a:pt x="1" y="122"/>
                    <a:pt x="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91" name="Google Shape;45991;p51"/>
            <p:cNvSpPr/>
            <p:nvPr/>
          </p:nvSpPr>
          <p:spPr>
            <a:xfrm>
              <a:off x="4279975" y="44319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31" y="31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91"/>
                  </a:cubicBezTo>
                  <a:cubicBezTo>
                    <a:pt x="214" y="6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92" name="Google Shape;45992;p51"/>
            <p:cNvSpPr/>
            <p:nvPr/>
          </p:nvSpPr>
          <p:spPr>
            <a:xfrm>
              <a:off x="2953200" y="4436200"/>
              <a:ext cx="6125" cy="5675"/>
            </a:xfrm>
            <a:custGeom>
              <a:avLst/>
              <a:gdLst/>
              <a:ahLst/>
              <a:cxnLst/>
              <a:rect l="l" t="t" r="r" b="b"/>
              <a:pathLst>
                <a:path w="245" h="227" extrusionOk="0">
                  <a:moveTo>
                    <a:pt x="150" y="1"/>
                  </a:moveTo>
                  <a:cubicBezTo>
                    <a:pt x="120" y="1"/>
                    <a:pt x="83" y="22"/>
                    <a:pt x="62" y="44"/>
                  </a:cubicBezTo>
                  <a:cubicBezTo>
                    <a:pt x="1" y="105"/>
                    <a:pt x="31" y="196"/>
                    <a:pt x="122" y="226"/>
                  </a:cubicBezTo>
                  <a:cubicBezTo>
                    <a:pt x="153" y="226"/>
                    <a:pt x="214" y="165"/>
                    <a:pt x="244" y="165"/>
                  </a:cubicBezTo>
                  <a:cubicBezTo>
                    <a:pt x="244" y="105"/>
                    <a:pt x="244" y="44"/>
                    <a:pt x="183" y="14"/>
                  </a:cubicBezTo>
                  <a:cubicBezTo>
                    <a:pt x="174" y="5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93" name="Google Shape;45993;p51"/>
            <p:cNvSpPr/>
            <p:nvPr/>
          </p:nvSpPr>
          <p:spPr>
            <a:xfrm>
              <a:off x="4165225" y="4440925"/>
              <a:ext cx="6000" cy="4750"/>
            </a:xfrm>
            <a:custGeom>
              <a:avLst/>
              <a:gdLst/>
              <a:ahLst/>
              <a:cxnLst/>
              <a:rect l="l" t="t" r="r" b="b"/>
              <a:pathLst>
                <a:path w="240" h="190" extrusionOk="0">
                  <a:moveTo>
                    <a:pt x="147" y="1"/>
                  </a:moveTo>
                  <a:cubicBezTo>
                    <a:pt x="139" y="1"/>
                    <a:pt x="131" y="3"/>
                    <a:pt x="123" y="7"/>
                  </a:cubicBezTo>
                  <a:cubicBezTo>
                    <a:pt x="92" y="7"/>
                    <a:pt x="31" y="37"/>
                    <a:pt x="1" y="68"/>
                  </a:cubicBezTo>
                  <a:cubicBezTo>
                    <a:pt x="31" y="128"/>
                    <a:pt x="62" y="189"/>
                    <a:pt x="92" y="189"/>
                  </a:cubicBezTo>
                  <a:cubicBezTo>
                    <a:pt x="123" y="189"/>
                    <a:pt x="183" y="189"/>
                    <a:pt x="214" y="128"/>
                  </a:cubicBezTo>
                  <a:cubicBezTo>
                    <a:pt x="240" y="76"/>
                    <a:pt x="198" y="1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94" name="Google Shape;45994;p51"/>
            <p:cNvSpPr/>
            <p:nvPr/>
          </p:nvSpPr>
          <p:spPr>
            <a:xfrm>
              <a:off x="3702475" y="44448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1" y="31"/>
                    <a:pt x="30" y="31"/>
                    <a:pt x="30" y="92"/>
                  </a:cubicBezTo>
                  <a:cubicBezTo>
                    <a:pt x="0" y="122"/>
                    <a:pt x="30" y="214"/>
                    <a:pt x="61" y="214"/>
                  </a:cubicBezTo>
                  <a:cubicBezTo>
                    <a:pt x="77" y="219"/>
                    <a:pt x="93" y="222"/>
                    <a:pt x="109" y="222"/>
                  </a:cubicBezTo>
                  <a:cubicBezTo>
                    <a:pt x="181" y="222"/>
                    <a:pt x="243" y="167"/>
                    <a:pt x="24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95" name="Google Shape;45995;p51"/>
            <p:cNvSpPr/>
            <p:nvPr/>
          </p:nvSpPr>
          <p:spPr>
            <a:xfrm>
              <a:off x="3979825" y="4445550"/>
              <a:ext cx="6850" cy="6200"/>
            </a:xfrm>
            <a:custGeom>
              <a:avLst/>
              <a:gdLst/>
              <a:ahLst/>
              <a:cxnLst/>
              <a:rect l="l" t="t" r="r" b="b"/>
              <a:pathLst>
                <a:path w="274" h="248" extrusionOk="0">
                  <a:moveTo>
                    <a:pt x="162" y="0"/>
                  </a:moveTo>
                  <a:cubicBezTo>
                    <a:pt x="0" y="0"/>
                    <a:pt x="0" y="137"/>
                    <a:pt x="0" y="247"/>
                  </a:cubicBezTo>
                  <a:cubicBezTo>
                    <a:pt x="122" y="247"/>
                    <a:pt x="274" y="247"/>
                    <a:pt x="274" y="35"/>
                  </a:cubicBezTo>
                  <a:cubicBezTo>
                    <a:pt x="274" y="35"/>
                    <a:pt x="244" y="4"/>
                    <a:pt x="213" y="4"/>
                  </a:cubicBezTo>
                  <a:cubicBezTo>
                    <a:pt x="195" y="2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96" name="Google Shape;45996;p51"/>
            <p:cNvSpPr/>
            <p:nvPr/>
          </p:nvSpPr>
          <p:spPr>
            <a:xfrm>
              <a:off x="3141650" y="4449125"/>
              <a:ext cx="6125" cy="4900"/>
            </a:xfrm>
            <a:custGeom>
              <a:avLst/>
              <a:gdLst/>
              <a:ahLst/>
              <a:cxnLst/>
              <a:rect l="l" t="t" r="r" b="b"/>
              <a:pathLst>
                <a:path w="245" h="196" extrusionOk="0">
                  <a:moveTo>
                    <a:pt x="11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4"/>
                    <a:pt x="62" y="196"/>
                    <a:pt x="123" y="196"/>
                  </a:cubicBezTo>
                  <a:cubicBezTo>
                    <a:pt x="183" y="196"/>
                    <a:pt x="214" y="135"/>
                    <a:pt x="244" y="104"/>
                  </a:cubicBezTo>
                  <a:cubicBezTo>
                    <a:pt x="214" y="74"/>
                    <a:pt x="214" y="13"/>
                    <a:pt x="153" y="13"/>
                  </a:cubicBezTo>
                  <a:cubicBezTo>
                    <a:pt x="144" y="4"/>
                    <a:pt x="130" y="1"/>
                    <a:pt x="1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97" name="Google Shape;45997;p51"/>
            <p:cNvSpPr/>
            <p:nvPr/>
          </p:nvSpPr>
          <p:spPr>
            <a:xfrm>
              <a:off x="2877225" y="4357500"/>
              <a:ext cx="8375" cy="6300"/>
            </a:xfrm>
            <a:custGeom>
              <a:avLst/>
              <a:gdLst/>
              <a:ahLst/>
              <a:cxnLst/>
              <a:rect l="l" t="t" r="r" b="b"/>
              <a:pathLst>
                <a:path w="335" h="252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152"/>
                    <a:pt x="61" y="244"/>
                    <a:pt x="152" y="244"/>
                  </a:cubicBezTo>
                  <a:cubicBezTo>
                    <a:pt x="163" y="249"/>
                    <a:pt x="176" y="252"/>
                    <a:pt x="188" y="252"/>
                  </a:cubicBezTo>
                  <a:cubicBezTo>
                    <a:pt x="243" y="252"/>
                    <a:pt x="304" y="202"/>
                    <a:pt x="304" y="152"/>
                  </a:cubicBezTo>
                  <a:cubicBezTo>
                    <a:pt x="335" y="31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98" name="Google Shape;45998;p51"/>
            <p:cNvSpPr/>
            <p:nvPr/>
          </p:nvSpPr>
          <p:spPr>
            <a:xfrm>
              <a:off x="3659900" y="44707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0"/>
                  </a:moveTo>
                  <a:cubicBezTo>
                    <a:pt x="122" y="0"/>
                    <a:pt x="92" y="0"/>
                    <a:pt x="31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99" name="Google Shape;45999;p51"/>
            <p:cNvSpPr/>
            <p:nvPr/>
          </p:nvSpPr>
          <p:spPr>
            <a:xfrm>
              <a:off x="4352925" y="448592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305" y="0"/>
                  </a:moveTo>
                  <a:cubicBezTo>
                    <a:pt x="183" y="31"/>
                    <a:pt x="1" y="31"/>
                    <a:pt x="31" y="213"/>
                  </a:cubicBezTo>
                  <a:cubicBezTo>
                    <a:pt x="62" y="335"/>
                    <a:pt x="183" y="335"/>
                    <a:pt x="305" y="335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00" name="Google Shape;46000;p51"/>
            <p:cNvSpPr/>
            <p:nvPr/>
          </p:nvSpPr>
          <p:spPr>
            <a:xfrm>
              <a:off x="3223725" y="424200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274" y="0"/>
                  </a:moveTo>
                  <a:cubicBezTo>
                    <a:pt x="122" y="0"/>
                    <a:pt x="1" y="0"/>
                    <a:pt x="1" y="213"/>
                  </a:cubicBezTo>
                  <a:cubicBezTo>
                    <a:pt x="1" y="213"/>
                    <a:pt x="31" y="243"/>
                    <a:pt x="62" y="243"/>
                  </a:cubicBezTo>
                  <a:cubicBezTo>
                    <a:pt x="80" y="246"/>
                    <a:pt x="97" y="247"/>
                    <a:pt x="113" y="247"/>
                  </a:cubicBezTo>
                  <a:cubicBezTo>
                    <a:pt x="274" y="247"/>
                    <a:pt x="274" y="111"/>
                    <a:pt x="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01" name="Google Shape;46001;p51"/>
            <p:cNvSpPr/>
            <p:nvPr/>
          </p:nvSpPr>
          <p:spPr>
            <a:xfrm>
              <a:off x="3415225" y="4349150"/>
              <a:ext cx="7625" cy="7900"/>
            </a:xfrm>
            <a:custGeom>
              <a:avLst/>
              <a:gdLst/>
              <a:ahLst/>
              <a:cxnLst/>
              <a:rect l="l" t="t" r="r" b="b"/>
              <a:pathLst>
                <a:path w="305" h="316" extrusionOk="0">
                  <a:moveTo>
                    <a:pt x="304" y="0"/>
                  </a:moveTo>
                  <a:cubicBezTo>
                    <a:pt x="183" y="0"/>
                    <a:pt x="0" y="0"/>
                    <a:pt x="31" y="213"/>
                  </a:cubicBezTo>
                  <a:cubicBezTo>
                    <a:pt x="54" y="281"/>
                    <a:pt x="145" y="315"/>
                    <a:pt x="227" y="315"/>
                  </a:cubicBezTo>
                  <a:cubicBezTo>
                    <a:pt x="255" y="315"/>
                    <a:pt x="282" y="312"/>
                    <a:pt x="304" y="304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02" name="Google Shape;46002;p51"/>
            <p:cNvSpPr/>
            <p:nvPr/>
          </p:nvSpPr>
          <p:spPr>
            <a:xfrm>
              <a:off x="4156875" y="4500350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22" y="1"/>
                  </a:moveTo>
                  <a:cubicBezTo>
                    <a:pt x="61" y="31"/>
                    <a:pt x="1" y="62"/>
                    <a:pt x="1" y="92"/>
                  </a:cubicBezTo>
                  <a:cubicBezTo>
                    <a:pt x="1" y="122"/>
                    <a:pt x="31" y="214"/>
                    <a:pt x="61" y="214"/>
                  </a:cubicBezTo>
                  <a:cubicBezTo>
                    <a:pt x="83" y="221"/>
                    <a:pt x="103" y="224"/>
                    <a:pt x="121" y="224"/>
                  </a:cubicBezTo>
                  <a:cubicBezTo>
                    <a:pt x="178" y="224"/>
                    <a:pt x="213" y="185"/>
                    <a:pt x="213" y="92"/>
                  </a:cubicBezTo>
                  <a:cubicBezTo>
                    <a:pt x="21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03" name="Google Shape;46003;p51"/>
            <p:cNvSpPr/>
            <p:nvPr/>
          </p:nvSpPr>
          <p:spPr>
            <a:xfrm>
              <a:off x="4272375" y="450872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122" y="0"/>
                  </a:moveTo>
                  <a:cubicBezTo>
                    <a:pt x="92" y="30"/>
                    <a:pt x="1" y="61"/>
                    <a:pt x="1" y="91"/>
                  </a:cubicBezTo>
                  <a:cubicBezTo>
                    <a:pt x="1" y="122"/>
                    <a:pt x="31" y="213"/>
                    <a:pt x="62" y="213"/>
                  </a:cubicBezTo>
                  <a:cubicBezTo>
                    <a:pt x="72" y="218"/>
                    <a:pt x="84" y="221"/>
                    <a:pt x="96" y="221"/>
                  </a:cubicBezTo>
                  <a:cubicBezTo>
                    <a:pt x="152" y="221"/>
                    <a:pt x="214" y="166"/>
                    <a:pt x="214" y="91"/>
                  </a:cubicBezTo>
                  <a:cubicBezTo>
                    <a:pt x="214" y="61"/>
                    <a:pt x="153" y="3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04" name="Google Shape;46004;p51"/>
            <p:cNvSpPr/>
            <p:nvPr/>
          </p:nvSpPr>
          <p:spPr>
            <a:xfrm>
              <a:off x="4477550" y="4522075"/>
              <a:ext cx="6875" cy="4900"/>
            </a:xfrm>
            <a:custGeom>
              <a:avLst/>
              <a:gdLst/>
              <a:ahLst/>
              <a:cxnLst/>
              <a:rect l="l" t="t" r="r" b="b"/>
              <a:pathLst>
                <a:path w="275" h="196" extrusionOk="0">
                  <a:moveTo>
                    <a:pt x="150" y="1"/>
                  </a:moveTo>
                  <a:cubicBezTo>
                    <a:pt x="120" y="1"/>
                    <a:pt x="83" y="22"/>
                    <a:pt x="61" y="44"/>
                  </a:cubicBezTo>
                  <a:cubicBezTo>
                    <a:pt x="1" y="104"/>
                    <a:pt x="61" y="196"/>
                    <a:pt x="153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13" y="74"/>
                    <a:pt x="213" y="13"/>
                    <a:pt x="183" y="13"/>
                  </a:cubicBezTo>
                  <a:cubicBezTo>
                    <a:pt x="174" y="4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05" name="Google Shape;46005;p51"/>
            <p:cNvSpPr/>
            <p:nvPr/>
          </p:nvSpPr>
          <p:spPr>
            <a:xfrm>
              <a:off x="3625725" y="45300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52" y="0"/>
                  </a:moveTo>
                  <a:cubicBezTo>
                    <a:pt x="91" y="31"/>
                    <a:pt x="0" y="61"/>
                    <a:pt x="30" y="91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4" y="217"/>
                    <a:pt x="86" y="219"/>
                    <a:pt x="97" y="219"/>
                  </a:cubicBezTo>
                  <a:cubicBezTo>
                    <a:pt x="168" y="219"/>
                    <a:pt x="213" y="148"/>
                    <a:pt x="213" y="122"/>
                  </a:cubicBezTo>
                  <a:cubicBezTo>
                    <a:pt x="213" y="9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06" name="Google Shape;46006;p51"/>
            <p:cNvSpPr/>
            <p:nvPr/>
          </p:nvSpPr>
          <p:spPr>
            <a:xfrm>
              <a:off x="4015550" y="4534550"/>
              <a:ext cx="5325" cy="5550"/>
            </a:xfrm>
            <a:custGeom>
              <a:avLst/>
              <a:gdLst/>
              <a:ahLst/>
              <a:cxnLst/>
              <a:rect l="l" t="t" r="r" b="b"/>
              <a:pathLst>
                <a:path w="213" h="222" extrusionOk="0">
                  <a:moveTo>
                    <a:pt x="122" y="1"/>
                  </a:moveTo>
                  <a:cubicBezTo>
                    <a:pt x="61" y="31"/>
                    <a:pt x="0" y="61"/>
                    <a:pt x="0" y="92"/>
                  </a:cubicBezTo>
                  <a:cubicBezTo>
                    <a:pt x="0" y="122"/>
                    <a:pt x="30" y="183"/>
                    <a:pt x="61" y="213"/>
                  </a:cubicBezTo>
                  <a:cubicBezTo>
                    <a:pt x="72" y="219"/>
                    <a:pt x="83" y="221"/>
                    <a:pt x="95" y="221"/>
                  </a:cubicBezTo>
                  <a:cubicBezTo>
                    <a:pt x="151" y="221"/>
                    <a:pt x="213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07" name="Google Shape;46007;p51"/>
            <p:cNvSpPr/>
            <p:nvPr/>
          </p:nvSpPr>
          <p:spPr>
            <a:xfrm>
              <a:off x="4289100" y="4547475"/>
              <a:ext cx="5350" cy="5600"/>
            </a:xfrm>
            <a:custGeom>
              <a:avLst/>
              <a:gdLst/>
              <a:ahLst/>
              <a:cxnLst/>
              <a:rect l="l" t="t" r="r" b="b"/>
              <a:pathLst>
                <a:path w="214" h="224" extrusionOk="0">
                  <a:moveTo>
                    <a:pt x="122" y="0"/>
                  </a:moveTo>
                  <a:cubicBezTo>
                    <a:pt x="92" y="31"/>
                    <a:pt x="31" y="61"/>
                    <a:pt x="0" y="91"/>
                  </a:cubicBezTo>
                  <a:cubicBezTo>
                    <a:pt x="0" y="152"/>
                    <a:pt x="31" y="183"/>
                    <a:pt x="61" y="213"/>
                  </a:cubicBezTo>
                  <a:cubicBezTo>
                    <a:pt x="83" y="220"/>
                    <a:pt x="103" y="224"/>
                    <a:pt x="120" y="224"/>
                  </a:cubicBezTo>
                  <a:cubicBezTo>
                    <a:pt x="178" y="224"/>
                    <a:pt x="213" y="184"/>
                    <a:pt x="213" y="91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08" name="Google Shape;46008;p51"/>
            <p:cNvSpPr/>
            <p:nvPr/>
          </p:nvSpPr>
          <p:spPr>
            <a:xfrm>
              <a:off x="4207800" y="4552025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91" y="31"/>
                    <a:pt x="31" y="31"/>
                    <a:pt x="0" y="92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09" name="Google Shape;46009;p51"/>
            <p:cNvSpPr/>
            <p:nvPr/>
          </p:nvSpPr>
          <p:spPr>
            <a:xfrm>
              <a:off x="4075575" y="4581675"/>
              <a:ext cx="5350" cy="5525"/>
            </a:xfrm>
            <a:custGeom>
              <a:avLst/>
              <a:gdLst/>
              <a:ahLst/>
              <a:cxnLst/>
              <a:rect l="l" t="t" r="r" b="b"/>
              <a:pathLst>
                <a:path w="214" h="221" extrusionOk="0">
                  <a:moveTo>
                    <a:pt x="91" y="0"/>
                  </a:moveTo>
                  <a:cubicBezTo>
                    <a:pt x="61" y="30"/>
                    <a:pt x="0" y="91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7" y="218"/>
                    <a:pt x="92" y="221"/>
                    <a:pt x="107" y="221"/>
                  </a:cubicBezTo>
                  <a:cubicBezTo>
                    <a:pt x="172" y="221"/>
                    <a:pt x="213" y="166"/>
                    <a:pt x="213" y="91"/>
                  </a:cubicBezTo>
                  <a:cubicBezTo>
                    <a:pt x="183" y="61"/>
                    <a:pt x="122" y="3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10" name="Google Shape;46010;p51"/>
            <p:cNvSpPr/>
            <p:nvPr/>
          </p:nvSpPr>
          <p:spPr>
            <a:xfrm>
              <a:off x="4345325" y="45816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0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183" y="91"/>
                    <a:pt x="183" y="3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11" name="Google Shape;46011;p51"/>
            <p:cNvSpPr/>
            <p:nvPr/>
          </p:nvSpPr>
          <p:spPr>
            <a:xfrm>
              <a:off x="3526925" y="4595025"/>
              <a:ext cx="6100" cy="5100"/>
            </a:xfrm>
            <a:custGeom>
              <a:avLst/>
              <a:gdLst/>
              <a:ahLst/>
              <a:cxnLst/>
              <a:rect l="l" t="t" r="r" b="b"/>
              <a:pathLst>
                <a:path w="244" h="204" extrusionOk="0">
                  <a:moveTo>
                    <a:pt x="137" y="1"/>
                  </a:moveTo>
                  <a:cubicBezTo>
                    <a:pt x="104" y="1"/>
                    <a:pt x="83" y="22"/>
                    <a:pt x="61" y="44"/>
                  </a:cubicBezTo>
                  <a:cubicBezTo>
                    <a:pt x="1" y="104"/>
                    <a:pt x="31" y="196"/>
                    <a:pt x="122" y="196"/>
                  </a:cubicBezTo>
                  <a:cubicBezTo>
                    <a:pt x="128" y="201"/>
                    <a:pt x="135" y="204"/>
                    <a:pt x="143" y="204"/>
                  </a:cubicBezTo>
                  <a:cubicBezTo>
                    <a:pt x="175" y="204"/>
                    <a:pt x="219" y="159"/>
                    <a:pt x="244" y="135"/>
                  </a:cubicBezTo>
                  <a:cubicBezTo>
                    <a:pt x="213" y="104"/>
                    <a:pt x="213" y="44"/>
                    <a:pt x="183" y="13"/>
                  </a:cubicBezTo>
                  <a:cubicBezTo>
                    <a:pt x="165" y="4"/>
                    <a:pt x="150" y="1"/>
                    <a:pt x="1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12" name="Google Shape;46012;p51"/>
            <p:cNvSpPr/>
            <p:nvPr/>
          </p:nvSpPr>
          <p:spPr>
            <a:xfrm>
              <a:off x="3235900" y="4338000"/>
              <a:ext cx="6100" cy="5075"/>
            </a:xfrm>
            <a:custGeom>
              <a:avLst/>
              <a:gdLst/>
              <a:ahLst/>
              <a:cxnLst/>
              <a:rect l="l" t="t" r="r" b="b"/>
              <a:pathLst>
                <a:path w="244" h="203" extrusionOk="0">
                  <a:moveTo>
                    <a:pt x="120" y="1"/>
                  </a:moveTo>
                  <a:cubicBezTo>
                    <a:pt x="96" y="1"/>
                    <a:pt x="79" y="15"/>
                    <a:pt x="61" y="51"/>
                  </a:cubicBezTo>
                  <a:cubicBezTo>
                    <a:pt x="0" y="112"/>
                    <a:pt x="30" y="203"/>
                    <a:pt x="122" y="203"/>
                  </a:cubicBezTo>
                  <a:cubicBezTo>
                    <a:pt x="152" y="203"/>
                    <a:pt x="182" y="172"/>
                    <a:pt x="243" y="142"/>
                  </a:cubicBezTo>
                  <a:cubicBezTo>
                    <a:pt x="213" y="81"/>
                    <a:pt x="213" y="20"/>
                    <a:pt x="182" y="20"/>
                  </a:cubicBezTo>
                  <a:cubicBezTo>
                    <a:pt x="157" y="8"/>
                    <a:pt x="137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13" name="Google Shape;46013;p51"/>
            <p:cNvSpPr/>
            <p:nvPr/>
          </p:nvSpPr>
          <p:spPr>
            <a:xfrm>
              <a:off x="2965375" y="4336225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0" y="0"/>
                  </a:moveTo>
                  <a:cubicBezTo>
                    <a:pt x="0" y="243"/>
                    <a:pt x="122" y="335"/>
                    <a:pt x="335" y="335"/>
                  </a:cubicBezTo>
                  <a:cubicBezTo>
                    <a:pt x="335" y="122"/>
                    <a:pt x="213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14" name="Google Shape;46014;p51"/>
            <p:cNvSpPr/>
            <p:nvPr/>
          </p:nvSpPr>
          <p:spPr>
            <a:xfrm>
              <a:off x="2885575" y="4333800"/>
              <a:ext cx="5900" cy="5050"/>
            </a:xfrm>
            <a:custGeom>
              <a:avLst/>
              <a:gdLst/>
              <a:ahLst/>
              <a:cxnLst/>
              <a:rect l="l" t="t" r="r" b="b"/>
              <a:pathLst>
                <a:path w="236" h="202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1" y="97"/>
                  </a:cubicBezTo>
                  <a:cubicBezTo>
                    <a:pt x="1" y="128"/>
                    <a:pt x="31" y="188"/>
                    <a:pt x="61" y="188"/>
                  </a:cubicBezTo>
                  <a:cubicBezTo>
                    <a:pt x="79" y="197"/>
                    <a:pt x="94" y="201"/>
                    <a:pt x="108" y="201"/>
                  </a:cubicBezTo>
                  <a:cubicBezTo>
                    <a:pt x="140" y="201"/>
                    <a:pt x="162" y="180"/>
                    <a:pt x="183" y="158"/>
                  </a:cubicBezTo>
                  <a:cubicBezTo>
                    <a:pt x="236" y="79"/>
                    <a:pt x="197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15" name="Google Shape;46015;p51"/>
            <p:cNvSpPr/>
            <p:nvPr/>
          </p:nvSpPr>
          <p:spPr>
            <a:xfrm>
              <a:off x="3261725" y="4329100"/>
              <a:ext cx="6100" cy="5900"/>
            </a:xfrm>
            <a:custGeom>
              <a:avLst/>
              <a:gdLst/>
              <a:ahLst/>
              <a:cxnLst/>
              <a:rect l="l" t="t" r="r" b="b"/>
              <a:pathLst>
                <a:path w="244" h="236" extrusionOk="0">
                  <a:moveTo>
                    <a:pt x="116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64"/>
                    <a:pt x="31" y="194"/>
                    <a:pt x="61" y="225"/>
                  </a:cubicBezTo>
                  <a:cubicBezTo>
                    <a:pt x="84" y="232"/>
                    <a:pt x="105" y="236"/>
                    <a:pt x="124" y="236"/>
                  </a:cubicBezTo>
                  <a:cubicBezTo>
                    <a:pt x="181" y="236"/>
                    <a:pt x="221" y="202"/>
                    <a:pt x="244" y="133"/>
                  </a:cubicBezTo>
                  <a:cubicBezTo>
                    <a:pt x="213" y="73"/>
                    <a:pt x="213" y="12"/>
                    <a:pt x="183" y="12"/>
                  </a:cubicBezTo>
                  <a:cubicBezTo>
                    <a:pt x="160" y="4"/>
                    <a:pt x="137" y="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16" name="Google Shape;46016;p51"/>
            <p:cNvSpPr/>
            <p:nvPr/>
          </p:nvSpPr>
          <p:spPr>
            <a:xfrm>
              <a:off x="2983600" y="40854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1" y="214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17" name="Google Shape;46017;p51"/>
            <p:cNvSpPr/>
            <p:nvPr/>
          </p:nvSpPr>
          <p:spPr>
            <a:xfrm>
              <a:off x="3206250" y="432102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1" y="152"/>
                    <a:pt x="92" y="183"/>
                    <a:pt x="122" y="183"/>
                  </a:cubicBezTo>
                  <a:cubicBezTo>
                    <a:pt x="153" y="152"/>
                    <a:pt x="183" y="92"/>
                    <a:pt x="213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18" name="Google Shape;46018;p51"/>
            <p:cNvSpPr/>
            <p:nvPr/>
          </p:nvSpPr>
          <p:spPr>
            <a:xfrm>
              <a:off x="3235125" y="4311900"/>
              <a:ext cx="8375" cy="6100"/>
            </a:xfrm>
            <a:custGeom>
              <a:avLst/>
              <a:gdLst/>
              <a:ahLst/>
              <a:cxnLst/>
              <a:rect l="l" t="t" r="r" b="b"/>
              <a:pathLst>
                <a:path w="335" h="244" extrusionOk="0">
                  <a:moveTo>
                    <a:pt x="183" y="1"/>
                  </a:moveTo>
                  <a:cubicBezTo>
                    <a:pt x="122" y="1"/>
                    <a:pt x="61" y="31"/>
                    <a:pt x="31" y="92"/>
                  </a:cubicBezTo>
                  <a:cubicBezTo>
                    <a:pt x="1" y="153"/>
                    <a:pt x="61" y="244"/>
                    <a:pt x="153" y="244"/>
                  </a:cubicBezTo>
                  <a:cubicBezTo>
                    <a:pt x="183" y="244"/>
                    <a:pt x="274" y="244"/>
                    <a:pt x="274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19" name="Google Shape;46019;p51"/>
            <p:cNvSpPr/>
            <p:nvPr/>
          </p:nvSpPr>
          <p:spPr>
            <a:xfrm>
              <a:off x="3026150" y="43035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122"/>
                    <a:pt x="62" y="21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20" name="Google Shape;46020;p51"/>
            <p:cNvSpPr/>
            <p:nvPr/>
          </p:nvSpPr>
          <p:spPr>
            <a:xfrm>
              <a:off x="3641675" y="4299425"/>
              <a:ext cx="6850" cy="4900"/>
            </a:xfrm>
            <a:custGeom>
              <a:avLst/>
              <a:gdLst/>
              <a:ahLst/>
              <a:cxnLst/>
              <a:rect l="l" t="t" r="r" b="b"/>
              <a:pathLst>
                <a:path w="274" h="196" extrusionOk="0">
                  <a:moveTo>
                    <a:pt x="166" y="1"/>
                  </a:moveTo>
                  <a:cubicBezTo>
                    <a:pt x="132" y="1"/>
                    <a:pt x="104" y="22"/>
                    <a:pt x="61" y="44"/>
                  </a:cubicBezTo>
                  <a:cubicBezTo>
                    <a:pt x="0" y="104"/>
                    <a:pt x="61" y="196"/>
                    <a:pt x="152" y="196"/>
                  </a:cubicBezTo>
                  <a:cubicBezTo>
                    <a:pt x="183" y="196"/>
                    <a:pt x="213" y="165"/>
                    <a:pt x="274" y="135"/>
                  </a:cubicBezTo>
                  <a:cubicBezTo>
                    <a:pt x="274" y="104"/>
                    <a:pt x="274" y="13"/>
                    <a:pt x="213" y="13"/>
                  </a:cubicBezTo>
                  <a:cubicBezTo>
                    <a:pt x="195" y="4"/>
                    <a:pt x="180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21" name="Google Shape;46021;p51"/>
            <p:cNvSpPr/>
            <p:nvPr/>
          </p:nvSpPr>
          <p:spPr>
            <a:xfrm>
              <a:off x="3416750" y="4293675"/>
              <a:ext cx="7625" cy="6250"/>
            </a:xfrm>
            <a:custGeom>
              <a:avLst/>
              <a:gdLst/>
              <a:ahLst/>
              <a:cxnLst/>
              <a:rect l="l" t="t" r="r" b="b"/>
              <a:pathLst>
                <a:path w="305" h="250" extrusionOk="0">
                  <a:moveTo>
                    <a:pt x="152" y="0"/>
                  </a:moveTo>
                  <a:cubicBezTo>
                    <a:pt x="61" y="31"/>
                    <a:pt x="0" y="61"/>
                    <a:pt x="31" y="152"/>
                  </a:cubicBezTo>
                  <a:cubicBezTo>
                    <a:pt x="61" y="213"/>
                    <a:pt x="91" y="243"/>
                    <a:pt x="152" y="243"/>
                  </a:cubicBezTo>
                  <a:cubicBezTo>
                    <a:pt x="165" y="247"/>
                    <a:pt x="177" y="249"/>
                    <a:pt x="188" y="249"/>
                  </a:cubicBezTo>
                  <a:cubicBezTo>
                    <a:pt x="259" y="249"/>
                    <a:pt x="304" y="174"/>
                    <a:pt x="304" y="122"/>
                  </a:cubicBezTo>
                  <a:cubicBezTo>
                    <a:pt x="304" y="0"/>
                    <a:pt x="213" y="0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22" name="Google Shape;46022;p51"/>
            <p:cNvSpPr/>
            <p:nvPr/>
          </p:nvSpPr>
          <p:spPr>
            <a:xfrm>
              <a:off x="2966125" y="42951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1"/>
                  </a:moveTo>
                  <a:cubicBezTo>
                    <a:pt x="92" y="1"/>
                    <a:pt x="61" y="1"/>
                    <a:pt x="31" y="62"/>
                  </a:cubicBezTo>
                  <a:cubicBezTo>
                    <a:pt x="1" y="123"/>
                    <a:pt x="61" y="214"/>
                    <a:pt x="153" y="214"/>
                  </a:cubicBezTo>
                  <a:cubicBezTo>
                    <a:pt x="183" y="214"/>
                    <a:pt x="213" y="153"/>
                    <a:pt x="244" y="92"/>
                  </a:cubicBezTo>
                  <a:cubicBezTo>
                    <a:pt x="21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23" name="Google Shape;46023;p51"/>
            <p:cNvSpPr/>
            <p:nvPr/>
          </p:nvSpPr>
          <p:spPr>
            <a:xfrm>
              <a:off x="2906850" y="42951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62" y="1"/>
                  </a:moveTo>
                  <a:cubicBezTo>
                    <a:pt x="31" y="31"/>
                    <a:pt x="1" y="92"/>
                    <a:pt x="1" y="153"/>
                  </a:cubicBezTo>
                  <a:cubicBezTo>
                    <a:pt x="22" y="174"/>
                    <a:pt x="59" y="196"/>
                    <a:pt x="89" y="196"/>
                  </a:cubicBezTo>
                  <a:cubicBezTo>
                    <a:pt x="102" y="196"/>
                    <a:pt x="113" y="192"/>
                    <a:pt x="122" y="183"/>
                  </a:cubicBezTo>
                  <a:cubicBezTo>
                    <a:pt x="183" y="183"/>
                    <a:pt x="183" y="92"/>
                    <a:pt x="213" y="62"/>
                  </a:cubicBezTo>
                  <a:cubicBezTo>
                    <a:pt x="153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24" name="Google Shape;46024;p51"/>
            <p:cNvSpPr/>
            <p:nvPr/>
          </p:nvSpPr>
          <p:spPr>
            <a:xfrm>
              <a:off x="2812625" y="4295175"/>
              <a:ext cx="6875" cy="6875"/>
            </a:xfrm>
            <a:custGeom>
              <a:avLst/>
              <a:gdLst/>
              <a:ahLst/>
              <a:cxnLst/>
              <a:rect l="l" t="t" r="r" b="b"/>
              <a:pathLst>
                <a:path w="275" h="275" extrusionOk="0">
                  <a:moveTo>
                    <a:pt x="61" y="1"/>
                  </a:moveTo>
                  <a:cubicBezTo>
                    <a:pt x="31" y="1"/>
                    <a:pt x="31" y="31"/>
                    <a:pt x="1" y="62"/>
                  </a:cubicBezTo>
                  <a:cubicBezTo>
                    <a:pt x="1" y="274"/>
                    <a:pt x="153" y="244"/>
                    <a:pt x="274" y="274"/>
                  </a:cubicBezTo>
                  <a:cubicBezTo>
                    <a:pt x="24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25" name="Google Shape;46025;p51"/>
            <p:cNvSpPr/>
            <p:nvPr/>
          </p:nvSpPr>
          <p:spPr>
            <a:xfrm>
              <a:off x="3324025" y="4285125"/>
              <a:ext cx="9925" cy="8575"/>
            </a:xfrm>
            <a:custGeom>
              <a:avLst/>
              <a:gdLst/>
              <a:ahLst/>
              <a:cxnLst/>
              <a:rect l="l" t="t" r="r" b="b"/>
              <a:pathLst>
                <a:path w="397" h="343" extrusionOk="0">
                  <a:moveTo>
                    <a:pt x="126" y="0"/>
                  </a:moveTo>
                  <a:cubicBezTo>
                    <a:pt x="104" y="0"/>
                    <a:pt x="83" y="3"/>
                    <a:pt x="62" y="8"/>
                  </a:cubicBezTo>
                  <a:cubicBezTo>
                    <a:pt x="31" y="38"/>
                    <a:pt x="31" y="160"/>
                    <a:pt x="31" y="160"/>
                  </a:cubicBezTo>
                  <a:cubicBezTo>
                    <a:pt x="31" y="160"/>
                    <a:pt x="1" y="190"/>
                    <a:pt x="1" y="221"/>
                  </a:cubicBezTo>
                  <a:cubicBezTo>
                    <a:pt x="1" y="251"/>
                    <a:pt x="1" y="312"/>
                    <a:pt x="31" y="342"/>
                  </a:cubicBezTo>
                  <a:cubicBezTo>
                    <a:pt x="183" y="342"/>
                    <a:pt x="305" y="281"/>
                    <a:pt x="396" y="160"/>
                  </a:cubicBezTo>
                  <a:cubicBezTo>
                    <a:pt x="346" y="59"/>
                    <a:pt x="233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26" name="Google Shape;46026;p51"/>
            <p:cNvSpPr/>
            <p:nvPr/>
          </p:nvSpPr>
          <p:spPr>
            <a:xfrm>
              <a:off x="3129500" y="42868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1"/>
                  </a:moveTo>
                  <a:cubicBezTo>
                    <a:pt x="61" y="1"/>
                    <a:pt x="31" y="61"/>
                    <a:pt x="1" y="92"/>
                  </a:cubicBezTo>
                  <a:cubicBezTo>
                    <a:pt x="31" y="122"/>
                    <a:pt x="31" y="183"/>
                    <a:pt x="61" y="213"/>
                  </a:cubicBezTo>
                  <a:cubicBezTo>
                    <a:pt x="122" y="213"/>
                    <a:pt x="153" y="183"/>
                    <a:pt x="183" y="153"/>
                  </a:cubicBezTo>
                  <a:cubicBezTo>
                    <a:pt x="244" y="92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27" name="Google Shape;46027;p51"/>
            <p:cNvSpPr/>
            <p:nvPr/>
          </p:nvSpPr>
          <p:spPr>
            <a:xfrm>
              <a:off x="2991975" y="4234550"/>
              <a:ext cx="6100" cy="6225"/>
            </a:xfrm>
            <a:custGeom>
              <a:avLst/>
              <a:gdLst/>
              <a:ahLst/>
              <a:cxnLst/>
              <a:rect l="l" t="t" r="r" b="b"/>
              <a:pathLst>
                <a:path w="244" h="249" extrusionOk="0">
                  <a:moveTo>
                    <a:pt x="108" y="0"/>
                  </a:moveTo>
                  <a:cubicBezTo>
                    <a:pt x="47" y="0"/>
                    <a:pt x="0" y="50"/>
                    <a:pt x="0" y="116"/>
                  </a:cubicBezTo>
                  <a:cubicBezTo>
                    <a:pt x="0" y="177"/>
                    <a:pt x="30" y="207"/>
                    <a:pt x="61" y="237"/>
                  </a:cubicBezTo>
                  <a:cubicBezTo>
                    <a:pt x="84" y="245"/>
                    <a:pt x="106" y="249"/>
                    <a:pt x="128" y="249"/>
                  </a:cubicBezTo>
                  <a:cubicBezTo>
                    <a:pt x="192" y="249"/>
                    <a:pt x="243" y="215"/>
                    <a:pt x="243" y="146"/>
                  </a:cubicBezTo>
                  <a:cubicBezTo>
                    <a:pt x="243" y="85"/>
                    <a:pt x="213" y="25"/>
                    <a:pt x="182" y="25"/>
                  </a:cubicBezTo>
                  <a:cubicBezTo>
                    <a:pt x="157" y="8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28" name="Google Shape;46028;p51"/>
            <p:cNvSpPr/>
            <p:nvPr/>
          </p:nvSpPr>
          <p:spPr>
            <a:xfrm>
              <a:off x="3817975" y="427360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61" y="226"/>
                    <a:pt x="152" y="226"/>
                  </a:cubicBezTo>
                  <a:cubicBezTo>
                    <a:pt x="183" y="226"/>
                    <a:pt x="213" y="165"/>
                    <a:pt x="243" y="134"/>
                  </a:cubicBezTo>
                  <a:cubicBezTo>
                    <a:pt x="243" y="104"/>
                    <a:pt x="213" y="13"/>
                    <a:pt x="183" y="13"/>
                  </a:cubicBezTo>
                  <a:cubicBezTo>
                    <a:pt x="165" y="4"/>
                    <a:pt x="150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29" name="Google Shape;46029;p51"/>
            <p:cNvSpPr/>
            <p:nvPr/>
          </p:nvSpPr>
          <p:spPr>
            <a:xfrm>
              <a:off x="3544400" y="427315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2" y="238"/>
                    <a:pt x="135" y="238"/>
                  </a:cubicBezTo>
                  <a:cubicBezTo>
                    <a:pt x="194" y="238"/>
                    <a:pt x="235" y="188"/>
                    <a:pt x="213" y="122"/>
                  </a:cubicBezTo>
                  <a:cubicBezTo>
                    <a:pt x="213" y="92"/>
                    <a:pt x="18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30" name="Google Shape;46030;p51"/>
            <p:cNvSpPr/>
            <p:nvPr/>
          </p:nvSpPr>
          <p:spPr>
            <a:xfrm>
              <a:off x="3148500" y="4224525"/>
              <a:ext cx="13700" cy="9900"/>
            </a:xfrm>
            <a:custGeom>
              <a:avLst/>
              <a:gdLst/>
              <a:ahLst/>
              <a:cxnLst/>
              <a:rect l="l" t="t" r="r" b="b"/>
              <a:pathLst>
                <a:path w="548" h="396" extrusionOk="0">
                  <a:moveTo>
                    <a:pt x="213" y="0"/>
                  </a:moveTo>
                  <a:cubicBezTo>
                    <a:pt x="61" y="61"/>
                    <a:pt x="1" y="243"/>
                    <a:pt x="31" y="395"/>
                  </a:cubicBezTo>
                  <a:cubicBezTo>
                    <a:pt x="183" y="274"/>
                    <a:pt x="365" y="213"/>
                    <a:pt x="548" y="183"/>
                  </a:cubicBezTo>
                  <a:cubicBezTo>
                    <a:pt x="487" y="61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31" name="Google Shape;46031;p51"/>
            <p:cNvSpPr/>
            <p:nvPr/>
          </p:nvSpPr>
          <p:spPr>
            <a:xfrm>
              <a:off x="3522375" y="4264675"/>
              <a:ext cx="6100" cy="5450"/>
            </a:xfrm>
            <a:custGeom>
              <a:avLst/>
              <a:gdLst/>
              <a:ahLst/>
              <a:cxnLst/>
              <a:rect l="l" t="t" r="r" b="b"/>
              <a:pathLst>
                <a:path w="244" h="218" extrusionOk="0">
                  <a:moveTo>
                    <a:pt x="105" y="0"/>
                  </a:moveTo>
                  <a:cubicBezTo>
                    <a:pt x="78" y="0"/>
                    <a:pt x="49" y="11"/>
                    <a:pt x="31" y="66"/>
                  </a:cubicBezTo>
                  <a:cubicBezTo>
                    <a:pt x="0" y="157"/>
                    <a:pt x="31" y="218"/>
                    <a:pt x="152" y="218"/>
                  </a:cubicBezTo>
                  <a:cubicBezTo>
                    <a:pt x="183" y="218"/>
                    <a:pt x="213" y="157"/>
                    <a:pt x="243" y="127"/>
                  </a:cubicBezTo>
                  <a:cubicBezTo>
                    <a:pt x="213" y="96"/>
                    <a:pt x="213" y="5"/>
                    <a:pt x="152" y="5"/>
                  </a:cubicBezTo>
                  <a:cubicBezTo>
                    <a:pt x="140" y="5"/>
                    <a:pt x="123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32" name="Google Shape;46032;p51"/>
            <p:cNvSpPr/>
            <p:nvPr/>
          </p:nvSpPr>
          <p:spPr>
            <a:xfrm>
              <a:off x="3440300" y="4215400"/>
              <a:ext cx="11425" cy="7600"/>
            </a:xfrm>
            <a:custGeom>
              <a:avLst/>
              <a:gdLst/>
              <a:ahLst/>
              <a:cxnLst/>
              <a:rect l="l" t="t" r="r" b="b"/>
              <a:pathLst>
                <a:path w="457" h="304" extrusionOk="0">
                  <a:moveTo>
                    <a:pt x="183" y="0"/>
                  </a:moveTo>
                  <a:lnTo>
                    <a:pt x="0" y="213"/>
                  </a:lnTo>
                  <a:cubicBezTo>
                    <a:pt x="88" y="248"/>
                    <a:pt x="175" y="303"/>
                    <a:pt x="251" y="303"/>
                  </a:cubicBezTo>
                  <a:cubicBezTo>
                    <a:pt x="307" y="303"/>
                    <a:pt x="357" y="273"/>
                    <a:pt x="396" y="183"/>
                  </a:cubicBezTo>
                  <a:cubicBezTo>
                    <a:pt x="456" y="61"/>
                    <a:pt x="274" y="6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33" name="Google Shape;46033;p51"/>
            <p:cNvSpPr/>
            <p:nvPr/>
          </p:nvSpPr>
          <p:spPr>
            <a:xfrm>
              <a:off x="3321000" y="39228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2" y="0"/>
                    <a:pt x="61" y="30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22"/>
                  </a:cubicBezTo>
                  <a:cubicBezTo>
                    <a:pt x="244" y="91"/>
                    <a:pt x="244" y="3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34" name="Google Shape;46034;p51"/>
            <p:cNvSpPr/>
            <p:nvPr/>
          </p:nvSpPr>
          <p:spPr>
            <a:xfrm>
              <a:off x="3102900" y="39616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91"/>
                    <a:pt x="31" y="183"/>
                    <a:pt x="122" y="213"/>
                  </a:cubicBezTo>
                  <a:cubicBezTo>
                    <a:pt x="153" y="213"/>
                    <a:pt x="214" y="152"/>
                    <a:pt x="244" y="122"/>
                  </a:cubicBezTo>
                  <a:cubicBezTo>
                    <a:pt x="214" y="91"/>
                    <a:pt x="214" y="3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35" name="Google Shape;46035;p51"/>
            <p:cNvSpPr/>
            <p:nvPr/>
          </p:nvSpPr>
          <p:spPr>
            <a:xfrm>
              <a:off x="3137275" y="3987125"/>
              <a:ext cx="5925" cy="5000"/>
            </a:xfrm>
            <a:custGeom>
              <a:avLst/>
              <a:gdLst/>
              <a:ahLst/>
              <a:cxnLst/>
              <a:rect l="l" t="t" r="r" b="b"/>
              <a:pathLst>
                <a:path w="237" h="200" extrusionOk="0">
                  <a:moveTo>
                    <a:pt x="130" y="0"/>
                  </a:moveTo>
                  <a:cubicBezTo>
                    <a:pt x="97" y="0"/>
                    <a:pt x="76" y="22"/>
                    <a:pt x="54" y="43"/>
                  </a:cubicBezTo>
                  <a:cubicBezTo>
                    <a:pt x="0" y="97"/>
                    <a:pt x="43" y="200"/>
                    <a:pt x="117" y="200"/>
                  </a:cubicBezTo>
                  <a:cubicBezTo>
                    <a:pt x="126" y="200"/>
                    <a:pt x="136" y="198"/>
                    <a:pt x="146" y="195"/>
                  </a:cubicBezTo>
                  <a:cubicBezTo>
                    <a:pt x="176" y="195"/>
                    <a:pt x="206" y="134"/>
                    <a:pt x="237" y="104"/>
                  </a:cubicBezTo>
                  <a:cubicBezTo>
                    <a:pt x="206" y="74"/>
                    <a:pt x="206" y="13"/>
                    <a:pt x="176" y="13"/>
                  </a:cubicBezTo>
                  <a:cubicBezTo>
                    <a:pt x="158" y="4"/>
                    <a:pt x="143" y="0"/>
                    <a:pt x="1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36" name="Google Shape;46036;p51"/>
            <p:cNvSpPr/>
            <p:nvPr/>
          </p:nvSpPr>
          <p:spPr>
            <a:xfrm>
              <a:off x="3129500" y="40041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3" y="0"/>
                  </a:moveTo>
                  <a:cubicBezTo>
                    <a:pt x="122" y="0"/>
                    <a:pt x="61" y="0"/>
                    <a:pt x="31" y="31"/>
                  </a:cubicBezTo>
                  <a:cubicBezTo>
                    <a:pt x="1" y="122"/>
                    <a:pt x="31" y="213"/>
                    <a:pt x="122" y="213"/>
                  </a:cubicBezTo>
                  <a:cubicBezTo>
                    <a:pt x="153" y="213"/>
                    <a:pt x="183" y="152"/>
                    <a:pt x="244" y="122"/>
                  </a:cubicBezTo>
                  <a:cubicBezTo>
                    <a:pt x="183" y="92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37" name="Google Shape;46037;p51"/>
            <p:cNvSpPr/>
            <p:nvPr/>
          </p:nvSpPr>
          <p:spPr>
            <a:xfrm>
              <a:off x="3210800" y="4008425"/>
              <a:ext cx="5350" cy="5625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04" y="0"/>
                  </a:moveTo>
                  <a:cubicBezTo>
                    <a:pt x="52" y="0"/>
                    <a:pt x="1" y="35"/>
                    <a:pt x="1" y="103"/>
                  </a:cubicBezTo>
                  <a:cubicBezTo>
                    <a:pt x="1" y="133"/>
                    <a:pt x="62" y="164"/>
                    <a:pt x="92" y="225"/>
                  </a:cubicBezTo>
                  <a:cubicBezTo>
                    <a:pt x="123" y="225"/>
                    <a:pt x="183" y="194"/>
                    <a:pt x="214" y="133"/>
                  </a:cubicBezTo>
                  <a:cubicBezTo>
                    <a:pt x="214" y="103"/>
                    <a:pt x="183" y="42"/>
                    <a:pt x="153" y="12"/>
                  </a:cubicBezTo>
                  <a:cubicBezTo>
                    <a:pt x="138" y="4"/>
                    <a:pt x="121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38" name="Google Shape;46038;p51"/>
            <p:cNvSpPr/>
            <p:nvPr/>
          </p:nvSpPr>
          <p:spPr>
            <a:xfrm>
              <a:off x="3579350" y="4418825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50" y="40"/>
                    <a:pt x="1" y="40"/>
                  </a:cubicBezTo>
                  <a:cubicBezTo>
                    <a:pt x="31" y="70"/>
                    <a:pt x="62" y="131"/>
                    <a:pt x="92" y="161"/>
                  </a:cubicBezTo>
                  <a:cubicBezTo>
                    <a:pt x="115" y="185"/>
                    <a:pt x="134" y="195"/>
                    <a:pt x="150" y="195"/>
                  </a:cubicBezTo>
                  <a:cubicBezTo>
                    <a:pt x="176" y="195"/>
                    <a:pt x="195" y="169"/>
                    <a:pt x="214" y="131"/>
                  </a:cubicBezTo>
                  <a:cubicBezTo>
                    <a:pt x="214" y="70"/>
                    <a:pt x="183" y="9"/>
                    <a:pt x="153" y="9"/>
                  </a:cubicBezTo>
                  <a:cubicBezTo>
                    <a:pt x="147" y="3"/>
                    <a:pt x="140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39" name="Google Shape;46039;p51"/>
            <p:cNvSpPr/>
            <p:nvPr/>
          </p:nvSpPr>
          <p:spPr>
            <a:xfrm>
              <a:off x="3599875" y="44160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31" y="1"/>
                  </a:moveTo>
                  <a:cubicBezTo>
                    <a:pt x="31" y="31"/>
                    <a:pt x="1" y="92"/>
                    <a:pt x="1" y="122"/>
                  </a:cubicBezTo>
                  <a:cubicBezTo>
                    <a:pt x="31" y="183"/>
                    <a:pt x="61" y="183"/>
                    <a:pt x="122" y="183"/>
                  </a:cubicBezTo>
                  <a:cubicBezTo>
                    <a:pt x="183" y="183"/>
                    <a:pt x="213" y="12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40" name="Google Shape;46040;p51"/>
            <p:cNvSpPr/>
            <p:nvPr/>
          </p:nvSpPr>
          <p:spPr>
            <a:xfrm>
              <a:off x="4173600" y="4586925"/>
              <a:ext cx="4575" cy="4850"/>
            </a:xfrm>
            <a:custGeom>
              <a:avLst/>
              <a:gdLst/>
              <a:ahLst/>
              <a:cxnLst/>
              <a:rect l="l" t="t" r="r" b="b"/>
              <a:pathLst>
                <a:path w="183" h="194" extrusionOk="0">
                  <a:moveTo>
                    <a:pt x="64" y="0"/>
                  </a:moveTo>
                  <a:cubicBezTo>
                    <a:pt x="38" y="0"/>
                    <a:pt x="19" y="26"/>
                    <a:pt x="0" y="64"/>
                  </a:cubicBezTo>
                  <a:cubicBezTo>
                    <a:pt x="0" y="124"/>
                    <a:pt x="0" y="185"/>
                    <a:pt x="61" y="185"/>
                  </a:cubicBezTo>
                  <a:cubicBezTo>
                    <a:pt x="67" y="191"/>
                    <a:pt x="75" y="194"/>
                    <a:pt x="83" y="194"/>
                  </a:cubicBezTo>
                  <a:cubicBezTo>
                    <a:pt x="115" y="194"/>
                    <a:pt x="158" y="155"/>
                    <a:pt x="183" y="155"/>
                  </a:cubicBezTo>
                  <a:cubicBezTo>
                    <a:pt x="183" y="124"/>
                    <a:pt x="152" y="64"/>
                    <a:pt x="122" y="33"/>
                  </a:cubicBezTo>
                  <a:cubicBezTo>
                    <a:pt x="99" y="10"/>
                    <a:pt x="80" y="0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41" name="Google Shape;46041;p51"/>
            <p:cNvSpPr/>
            <p:nvPr/>
          </p:nvSpPr>
          <p:spPr>
            <a:xfrm>
              <a:off x="3567950" y="4324050"/>
              <a:ext cx="10675" cy="9150"/>
            </a:xfrm>
            <a:custGeom>
              <a:avLst/>
              <a:gdLst/>
              <a:ahLst/>
              <a:cxnLst/>
              <a:rect l="l" t="t" r="r" b="b"/>
              <a:pathLst>
                <a:path w="427" h="366" extrusionOk="0">
                  <a:moveTo>
                    <a:pt x="366" y="1"/>
                  </a:moveTo>
                  <a:cubicBezTo>
                    <a:pt x="214" y="62"/>
                    <a:pt x="1" y="153"/>
                    <a:pt x="244" y="366"/>
                  </a:cubicBezTo>
                  <a:cubicBezTo>
                    <a:pt x="366" y="275"/>
                    <a:pt x="427" y="123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42" name="Google Shape;46042;p51"/>
            <p:cNvSpPr/>
            <p:nvPr/>
          </p:nvSpPr>
          <p:spPr>
            <a:xfrm>
              <a:off x="3937275" y="4205975"/>
              <a:ext cx="5350" cy="4900"/>
            </a:xfrm>
            <a:custGeom>
              <a:avLst/>
              <a:gdLst/>
              <a:ahLst/>
              <a:cxnLst/>
              <a:rect l="l" t="t" r="r" b="b"/>
              <a:pathLst>
                <a:path w="214" h="196" extrusionOk="0">
                  <a:moveTo>
                    <a:pt x="104" y="1"/>
                  </a:moveTo>
                  <a:cubicBezTo>
                    <a:pt x="61" y="1"/>
                    <a:pt x="23" y="29"/>
                    <a:pt x="0" y="73"/>
                  </a:cubicBezTo>
                  <a:cubicBezTo>
                    <a:pt x="0" y="104"/>
                    <a:pt x="31" y="165"/>
                    <a:pt x="91" y="195"/>
                  </a:cubicBezTo>
                  <a:cubicBezTo>
                    <a:pt x="122" y="195"/>
                    <a:pt x="183" y="165"/>
                    <a:pt x="213" y="165"/>
                  </a:cubicBezTo>
                  <a:cubicBezTo>
                    <a:pt x="183" y="104"/>
                    <a:pt x="183" y="73"/>
                    <a:pt x="152" y="13"/>
                  </a:cubicBezTo>
                  <a:cubicBezTo>
                    <a:pt x="136" y="5"/>
                    <a:pt x="120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43" name="Google Shape;46043;p51"/>
            <p:cNvSpPr/>
            <p:nvPr/>
          </p:nvSpPr>
          <p:spPr>
            <a:xfrm>
              <a:off x="2980575" y="4473750"/>
              <a:ext cx="6100" cy="12200"/>
            </a:xfrm>
            <a:custGeom>
              <a:avLst/>
              <a:gdLst/>
              <a:ahLst/>
              <a:cxnLst/>
              <a:rect l="l" t="t" r="r" b="b"/>
              <a:pathLst>
                <a:path w="244" h="488" extrusionOk="0">
                  <a:moveTo>
                    <a:pt x="243" y="1"/>
                  </a:moveTo>
                  <a:cubicBezTo>
                    <a:pt x="0" y="153"/>
                    <a:pt x="0" y="335"/>
                    <a:pt x="243" y="487"/>
                  </a:cubicBezTo>
                  <a:cubicBezTo>
                    <a:pt x="243" y="335"/>
                    <a:pt x="243" y="153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44" name="Google Shape;46044;p51"/>
            <p:cNvSpPr/>
            <p:nvPr/>
          </p:nvSpPr>
          <p:spPr>
            <a:xfrm>
              <a:off x="3369625" y="427770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1"/>
                    <a:pt x="1" y="62"/>
                    <a:pt x="31" y="122"/>
                  </a:cubicBezTo>
                  <a:cubicBezTo>
                    <a:pt x="92" y="153"/>
                    <a:pt x="122" y="183"/>
                    <a:pt x="183" y="183"/>
                  </a:cubicBezTo>
                  <a:cubicBezTo>
                    <a:pt x="183" y="153"/>
                    <a:pt x="213" y="92"/>
                    <a:pt x="213" y="62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45" name="Google Shape;46045;p51"/>
            <p:cNvSpPr/>
            <p:nvPr/>
          </p:nvSpPr>
          <p:spPr>
            <a:xfrm>
              <a:off x="4208550" y="450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83" y="1"/>
                  </a:moveTo>
                  <a:cubicBezTo>
                    <a:pt x="122" y="31"/>
                    <a:pt x="92" y="31"/>
                    <a:pt x="61" y="61"/>
                  </a:cubicBezTo>
                  <a:cubicBezTo>
                    <a:pt x="1" y="122"/>
                    <a:pt x="31" y="183"/>
                    <a:pt x="92" y="183"/>
                  </a:cubicBezTo>
                  <a:cubicBezTo>
                    <a:pt x="122" y="183"/>
                    <a:pt x="183" y="183"/>
                    <a:pt x="213" y="122"/>
                  </a:cubicBezTo>
                  <a:cubicBezTo>
                    <a:pt x="213" y="92"/>
                    <a:pt x="183" y="6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46" name="Google Shape;46046;p51"/>
            <p:cNvSpPr/>
            <p:nvPr/>
          </p:nvSpPr>
          <p:spPr>
            <a:xfrm>
              <a:off x="3523900" y="4428625"/>
              <a:ext cx="5325" cy="4875"/>
            </a:xfrm>
            <a:custGeom>
              <a:avLst/>
              <a:gdLst/>
              <a:ahLst/>
              <a:cxnLst/>
              <a:rect l="l" t="t" r="r" b="b"/>
              <a:pathLst>
                <a:path w="213" h="195" extrusionOk="0">
                  <a:moveTo>
                    <a:pt x="121" y="1"/>
                  </a:moveTo>
                  <a:cubicBezTo>
                    <a:pt x="110" y="1"/>
                    <a:pt x="99" y="4"/>
                    <a:pt x="91" y="13"/>
                  </a:cubicBezTo>
                  <a:cubicBezTo>
                    <a:pt x="61" y="43"/>
                    <a:pt x="30" y="104"/>
                    <a:pt x="0" y="134"/>
                  </a:cubicBezTo>
                  <a:cubicBezTo>
                    <a:pt x="61" y="165"/>
                    <a:pt x="122" y="195"/>
                    <a:pt x="152" y="195"/>
                  </a:cubicBezTo>
                  <a:cubicBezTo>
                    <a:pt x="182" y="195"/>
                    <a:pt x="182" y="104"/>
                    <a:pt x="213" y="73"/>
                  </a:cubicBezTo>
                  <a:cubicBezTo>
                    <a:pt x="191" y="29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47" name="Google Shape;46047;p51"/>
            <p:cNvSpPr/>
            <p:nvPr/>
          </p:nvSpPr>
          <p:spPr>
            <a:xfrm>
              <a:off x="4055050" y="44699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3" y="1"/>
                  </a:moveTo>
                  <a:cubicBezTo>
                    <a:pt x="122" y="1"/>
                    <a:pt x="61" y="62"/>
                    <a:pt x="1" y="62"/>
                  </a:cubicBezTo>
                  <a:cubicBezTo>
                    <a:pt x="31" y="92"/>
                    <a:pt x="31" y="15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6" y="189"/>
                    <a:pt x="213" y="153"/>
                  </a:cubicBezTo>
                  <a:cubicBezTo>
                    <a:pt x="183" y="92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48" name="Google Shape;46048;p51"/>
            <p:cNvSpPr/>
            <p:nvPr/>
          </p:nvSpPr>
          <p:spPr>
            <a:xfrm>
              <a:off x="3159900" y="44661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52" y="1"/>
                  </a:moveTo>
                  <a:cubicBezTo>
                    <a:pt x="122" y="1"/>
                    <a:pt x="61" y="31"/>
                    <a:pt x="0" y="31"/>
                  </a:cubicBezTo>
                  <a:cubicBezTo>
                    <a:pt x="31" y="92"/>
                    <a:pt x="61" y="123"/>
                    <a:pt x="92" y="183"/>
                  </a:cubicBezTo>
                  <a:cubicBezTo>
                    <a:pt x="104" y="196"/>
                    <a:pt x="122" y="203"/>
                    <a:pt x="141" y="203"/>
                  </a:cubicBezTo>
                  <a:cubicBezTo>
                    <a:pt x="167" y="203"/>
                    <a:pt x="195" y="189"/>
                    <a:pt x="213" y="153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49" name="Google Shape;46049;p51"/>
            <p:cNvSpPr/>
            <p:nvPr/>
          </p:nvSpPr>
          <p:spPr>
            <a:xfrm>
              <a:off x="3796700" y="4201725"/>
              <a:ext cx="5875" cy="4725"/>
            </a:xfrm>
            <a:custGeom>
              <a:avLst/>
              <a:gdLst/>
              <a:ahLst/>
              <a:cxnLst/>
              <a:rect l="l" t="t" r="r" b="b"/>
              <a:pathLst>
                <a:path w="235" h="189" extrusionOk="0">
                  <a:moveTo>
                    <a:pt x="61" y="0"/>
                  </a:moveTo>
                  <a:cubicBezTo>
                    <a:pt x="30" y="61"/>
                    <a:pt x="0" y="91"/>
                    <a:pt x="0" y="122"/>
                  </a:cubicBezTo>
                  <a:cubicBezTo>
                    <a:pt x="30" y="183"/>
                    <a:pt x="91" y="183"/>
                    <a:pt x="122" y="183"/>
                  </a:cubicBezTo>
                  <a:cubicBezTo>
                    <a:pt x="134" y="187"/>
                    <a:pt x="146" y="189"/>
                    <a:pt x="156" y="189"/>
                  </a:cubicBezTo>
                  <a:cubicBezTo>
                    <a:pt x="220" y="189"/>
                    <a:pt x="235" y="118"/>
                    <a:pt x="182" y="91"/>
                  </a:cubicBezTo>
                  <a:cubicBezTo>
                    <a:pt x="152" y="31"/>
                    <a:pt x="91" y="31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50" name="Google Shape;46050;p51"/>
            <p:cNvSpPr/>
            <p:nvPr/>
          </p:nvSpPr>
          <p:spPr>
            <a:xfrm>
              <a:off x="3200925" y="4418300"/>
              <a:ext cx="6125" cy="5325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153" y="0"/>
                  </a:moveTo>
                  <a:cubicBezTo>
                    <a:pt x="122" y="30"/>
                    <a:pt x="31" y="30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122" y="182"/>
                    <a:pt x="153" y="182"/>
                    <a:pt x="214" y="152"/>
                  </a:cubicBezTo>
                  <a:cubicBezTo>
                    <a:pt x="244" y="91"/>
                    <a:pt x="244" y="3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51" name="Google Shape;46051;p51"/>
            <p:cNvSpPr/>
            <p:nvPr/>
          </p:nvSpPr>
          <p:spPr>
            <a:xfrm>
              <a:off x="3346825" y="4419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53" y="0"/>
                  </a:moveTo>
                  <a:cubicBezTo>
                    <a:pt x="122" y="0"/>
                    <a:pt x="31" y="0"/>
                    <a:pt x="31" y="31"/>
                  </a:cubicBezTo>
                  <a:cubicBezTo>
                    <a:pt x="1" y="92"/>
                    <a:pt x="62" y="122"/>
                    <a:pt x="62" y="183"/>
                  </a:cubicBezTo>
                  <a:cubicBezTo>
                    <a:pt x="92" y="152"/>
                    <a:pt x="153" y="152"/>
                    <a:pt x="183" y="122"/>
                  </a:cubicBezTo>
                  <a:cubicBezTo>
                    <a:pt x="244" y="61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52" name="Google Shape;46052;p51"/>
            <p:cNvSpPr/>
            <p:nvPr/>
          </p:nvSpPr>
          <p:spPr>
            <a:xfrm>
              <a:off x="3612800" y="46325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22" y="1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2"/>
                    <a:pt x="31" y="153"/>
                    <a:pt x="31" y="183"/>
                  </a:cubicBezTo>
                  <a:cubicBezTo>
                    <a:pt x="92" y="183"/>
                    <a:pt x="122" y="153"/>
                    <a:pt x="183" y="122"/>
                  </a:cubicBezTo>
                  <a:cubicBezTo>
                    <a:pt x="213" y="92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53" name="Google Shape;46053;p51"/>
            <p:cNvSpPr/>
            <p:nvPr/>
          </p:nvSpPr>
          <p:spPr>
            <a:xfrm>
              <a:off x="3232850" y="4189050"/>
              <a:ext cx="5350" cy="5100"/>
            </a:xfrm>
            <a:custGeom>
              <a:avLst/>
              <a:gdLst/>
              <a:ahLst/>
              <a:cxnLst/>
              <a:rect l="l" t="t" r="r" b="b"/>
              <a:pathLst>
                <a:path w="214" h="204" extrusionOk="0">
                  <a:moveTo>
                    <a:pt x="141" y="1"/>
                  </a:moveTo>
                  <a:cubicBezTo>
                    <a:pt x="122" y="1"/>
                    <a:pt x="104" y="8"/>
                    <a:pt x="92" y="21"/>
                  </a:cubicBezTo>
                  <a:cubicBezTo>
                    <a:pt x="61" y="51"/>
                    <a:pt x="31" y="112"/>
                    <a:pt x="0" y="143"/>
                  </a:cubicBezTo>
                  <a:cubicBezTo>
                    <a:pt x="61" y="173"/>
                    <a:pt x="92" y="203"/>
                    <a:pt x="152" y="203"/>
                  </a:cubicBezTo>
                  <a:cubicBezTo>
                    <a:pt x="183" y="173"/>
                    <a:pt x="183" y="112"/>
                    <a:pt x="213" y="51"/>
                  </a:cubicBezTo>
                  <a:cubicBezTo>
                    <a:pt x="195" y="16"/>
                    <a:pt x="167" y="1"/>
                    <a:pt x="1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54" name="Google Shape;46054;p51"/>
            <p:cNvSpPr/>
            <p:nvPr/>
          </p:nvSpPr>
          <p:spPr>
            <a:xfrm>
              <a:off x="4126475" y="45041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2"/>
                  </a:cubicBezTo>
                  <a:cubicBezTo>
                    <a:pt x="1" y="92"/>
                    <a:pt x="31" y="153"/>
                    <a:pt x="31" y="213"/>
                  </a:cubicBezTo>
                  <a:lnTo>
                    <a:pt x="183" y="153"/>
                  </a:lnTo>
                  <a:cubicBezTo>
                    <a:pt x="214" y="62"/>
                    <a:pt x="214" y="3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55" name="Google Shape;46055;p51"/>
            <p:cNvSpPr/>
            <p:nvPr/>
          </p:nvSpPr>
          <p:spPr>
            <a:xfrm>
              <a:off x="3406100" y="4166000"/>
              <a:ext cx="12950" cy="3175"/>
            </a:xfrm>
            <a:custGeom>
              <a:avLst/>
              <a:gdLst/>
              <a:ahLst/>
              <a:cxnLst/>
              <a:rect l="l" t="t" r="r" b="b"/>
              <a:pathLst>
                <a:path w="518" h="127" extrusionOk="0">
                  <a:moveTo>
                    <a:pt x="1" y="1"/>
                  </a:moveTo>
                  <a:cubicBezTo>
                    <a:pt x="96" y="80"/>
                    <a:pt x="183" y="126"/>
                    <a:pt x="270" y="126"/>
                  </a:cubicBezTo>
                  <a:cubicBezTo>
                    <a:pt x="350" y="126"/>
                    <a:pt x="430" y="88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56" name="Google Shape;46056;p51"/>
            <p:cNvSpPr/>
            <p:nvPr/>
          </p:nvSpPr>
          <p:spPr>
            <a:xfrm>
              <a:off x="3572525" y="4366800"/>
              <a:ext cx="13700" cy="6775"/>
            </a:xfrm>
            <a:custGeom>
              <a:avLst/>
              <a:gdLst/>
              <a:ahLst/>
              <a:cxnLst/>
              <a:rect l="l" t="t" r="r" b="b"/>
              <a:pathLst>
                <a:path w="548" h="271" extrusionOk="0">
                  <a:moveTo>
                    <a:pt x="263" y="1"/>
                  </a:moveTo>
                  <a:cubicBezTo>
                    <a:pt x="160" y="1"/>
                    <a:pt x="61" y="39"/>
                    <a:pt x="0" y="115"/>
                  </a:cubicBezTo>
                  <a:lnTo>
                    <a:pt x="61" y="175"/>
                  </a:lnTo>
                  <a:cubicBezTo>
                    <a:pt x="126" y="241"/>
                    <a:pt x="200" y="271"/>
                    <a:pt x="278" y="271"/>
                  </a:cubicBezTo>
                  <a:cubicBezTo>
                    <a:pt x="346" y="271"/>
                    <a:pt x="416" y="248"/>
                    <a:pt x="487" y="206"/>
                  </a:cubicBezTo>
                  <a:lnTo>
                    <a:pt x="547" y="115"/>
                  </a:lnTo>
                  <a:cubicBezTo>
                    <a:pt x="471" y="39"/>
                    <a:pt x="365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57" name="Google Shape;46057;p51"/>
            <p:cNvSpPr/>
            <p:nvPr/>
          </p:nvSpPr>
          <p:spPr>
            <a:xfrm>
              <a:off x="2787550" y="427315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61" y="0"/>
                  </a:moveTo>
                  <a:cubicBezTo>
                    <a:pt x="1" y="31"/>
                    <a:pt x="1" y="61"/>
                    <a:pt x="31" y="122"/>
                  </a:cubicBezTo>
                  <a:cubicBezTo>
                    <a:pt x="61" y="152"/>
                    <a:pt x="122" y="183"/>
                    <a:pt x="153" y="183"/>
                  </a:cubicBezTo>
                  <a:cubicBezTo>
                    <a:pt x="183" y="152"/>
                    <a:pt x="213" y="92"/>
                    <a:pt x="183" y="61"/>
                  </a:cubicBezTo>
                  <a:cubicBezTo>
                    <a:pt x="183" y="31"/>
                    <a:pt x="122" y="31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58" name="Google Shape;46058;p51"/>
            <p:cNvSpPr/>
            <p:nvPr/>
          </p:nvSpPr>
          <p:spPr>
            <a:xfrm>
              <a:off x="3230575" y="423362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0" y="1"/>
                  </a:moveTo>
                  <a:lnTo>
                    <a:pt x="0" y="335"/>
                  </a:lnTo>
                  <a:cubicBezTo>
                    <a:pt x="91" y="244"/>
                    <a:pt x="365" y="244"/>
                    <a:pt x="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59" name="Google Shape;46059;p51"/>
            <p:cNvSpPr/>
            <p:nvPr/>
          </p:nvSpPr>
          <p:spPr>
            <a:xfrm>
              <a:off x="3107475" y="4143975"/>
              <a:ext cx="7625" cy="8375"/>
            </a:xfrm>
            <a:custGeom>
              <a:avLst/>
              <a:gdLst/>
              <a:ahLst/>
              <a:cxnLst/>
              <a:rect l="l" t="t" r="r" b="b"/>
              <a:pathLst>
                <a:path w="305" h="335" extrusionOk="0">
                  <a:moveTo>
                    <a:pt x="122" y="0"/>
                  </a:moveTo>
                  <a:lnTo>
                    <a:pt x="122" y="0"/>
                  </a:lnTo>
                  <a:cubicBezTo>
                    <a:pt x="31" y="183"/>
                    <a:pt x="0" y="335"/>
                    <a:pt x="304" y="335"/>
                  </a:cubicBezTo>
                  <a:cubicBezTo>
                    <a:pt x="304" y="183"/>
                    <a:pt x="243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60" name="Google Shape;46060;p51"/>
            <p:cNvSpPr/>
            <p:nvPr/>
          </p:nvSpPr>
          <p:spPr>
            <a:xfrm>
              <a:off x="3008675" y="4380300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53" y="0"/>
                  </a:moveTo>
                  <a:cubicBezTo>
                    <a:pt x="9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18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14" y="61"/>
                    <a:pt x="214" y="0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61" name="Google Shape;46061;p51"/>
            <p:cNvSpPr/>
            <p:nvPr/>
          </p:nvSpPr>
          <p:spPr>
            <a:xfrm>
              <a:off x="4387875" y="4521425"/>
              <a:ext cx="4600" cy="4850"/>
            </a:xfrm>
            <a:custGeom>
              <a:avLst/>
              <a:gdLst/>
              <a:ahLst/>
              <a:cxnLst/>
              <a:rect l="l" t="t" r="r" b="b"/>
              <a:pathLst>
                <a:path w="184" h="194" extrusionOk="0">
                  <a:moveTo>
                    <a:pt x="83" y="0"/>
                  </a:moveTo>
                  <a:cubicBezTo>
                    <a:pt x="75" y="0"/>
                    <a:pt x="68" y="3"/>
                    <a:pt x="62" y="9"/>
                  </a:cubicBezTo>
                  <a:cubicBezTo>
                    <a:pt x="31" y="39"/>
                    <a:pt x="1" y="70"/>
                    <a:pt x="1" y="130"/>
                  </a:cubicBezTo>
                  <a:cubicBezTo>
                    <a:pt x="1" y="168"/>
                    <a:pt x="36" y="194"/>
                    <a:pt x="70" y="194"/>
                  </a:cubicBezTo>
                  <a:cubicBezTo>
                    <a:pt x="90" y="194"/>
                    <a:pt x="111" y="184"/>
                    <a:pt x="123" y="161"/>
                  </a:cubicBezTo>
                  <a:cubicBezTo>
                    <a:pt x="153" y="130"/>
                    <a:pt x="183" y="100"/>
                    <a:pt x="183" y="39"/>
                  </a:cubicBezTo>
                  <a:cubicBezTo>
                    <a:pt x="159" y="39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62" name="Google Shape;46062;p51"/>
            <p:cNvSpPr/>
            <p:nvPr/>
          </p:nvSpPr>
          <p:spPr>
            <a:xfrm>
              <a:off x="3477525" y="4118125"/>
              <a:ext cx="7625" cy="3825"/>
            </a:xfrm>
            <a:custGeom>
              <a:avLst/>
              <a:gdLst/>
              <a:ahLst/>
              <a:cxnLst/>
              <a:rect l="l" t="t" r="r" b="b"/>
              <a:pathLst>
                <a:path w="305" h="153" extrusionOk="0">
                  <a:moveTo>
                    <a:pt x="153" y="1"/>
                  </a:moveTo>
                  <a:cubicBezTo>
                    <a:pt x="92" y="1"/>
                    <a:pt x="62" y="62"/>
                    <a:pt x="1" y="92"/>
                  </a:cubicBezTo>
                  <a:cubicBezTo>
                    <a:pt x="62" y="122"/>
                    <a:pt x="92" y="153"/>
                    <a:pt x="153" y="153"/>
                  </a:cubicBezTo>
                  <a:cubicBezTo>
                    <a:pt x="214" y="153"/>
                    <a:pt x="244" y="122"/>
                    <a:pt x="305" y="92"/>
                  </a:cubicBezTo>
                  <a:cubicBezTo>
                    <a:pt x="244" y="6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63" name="Google Shape;46063;p51"/>
            <p:cNvSpPr/>
            <p:nvPr/>
          </p:nvSpPr>
          <p:spPr>
            <a:xfrm>
              <a:off x="3151550" y="4102175"/>
              <a:ext cx="5325" cy="5075"/>
            </a:xfrm>
            <a:custGeom>
              <a:avLst/>
              <a:gdLst/>
              <a:ahLst/>
              <a:cxnLst/>
              <a:rect l="l" t="t" r="r" b="b"/>
              <a:pathLst>
                <a:path w="213" h="203" extrusionOk="0">
                  <a:moveTo>
                    <a:pt x="152" y="0"/>
                  </a:moveTo>
                  <a:cubicBezTo>
                    <a:pt x="122" y="0"/>
                    <a:pt x="61" y="61"/>
                    <a:pt x="0" y="61"/>
                  </a:cubicBezTo>
                  <a:cubicBezTo>
                    <a:pt x="31" y="92"/>
                    <a:pt x="61" y="122"/>
                    <a:pt x="91" y="183"/>
                  </a:cubicBezTo>
                  <a:cubicBezTo>
                    <a:pt x="104" y="195"/>
                    <a:pt x="122" y="203"/>
                    <a:pt x="140" y="203"/>
                  </a:cubicBezTo>
                  <a:cubicBezTo>
                    <a:pt x="167" y="203"/>
                    <a:pt x="195" y="188"/>
                    <a:pt x="213" y="152"/>
                  </a:cubicBezTo>
                  <a:cubicBezTo>
                    <a:pt x="183" y="92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64" name="Google Shape;46064;p51"/>
            <p:cNvSpPr/>
            <p:nvPr/>
          </p:nvSpPr>
          <p:spPr>
            <a:xfrm>
              <a:off x="3106700" y="4102625"/>
              <a:ext cx="6875" cy="7175"/>
            </a:xfrm>
            <a:custGeom>
              <a:avLst/>
              <a:gdLst/>
              <a:ahLst/>
              <a:cxnLst/>
              <a:rect l="l" t="t" r="r" b="b"/>
              <a:pathLst>
                <a:path w="275" h="287" extrusionOk="0">
                  <a:moveTo>
                    <a:pt x="158" y="0"/>
                  </a:moveTo>
                  <a:cubicBezTo>
                    <a:pt x="122" y="0"/>
                    <a:pt x="62" y="22"/>
                    <a:pt x="62" y="43"/>
                  </a:cubicBezTo>
                  <a:cubicBezTo>
                    <a:pt x="1" y="134"/>
                    <a:pt x="62" y="226"/>
                    <a:pt x="153" y="286"/>
                  </a:cubicBezTo>
                  <a:cubicBezTo>
                    <a:pt x="183" y="195"/>
                    <a:pt x="274" y="104"/>
                    <a:pt x="183" y="13"/>
                  </a:cubicBezTo>
                  <a:cubicBezTo>
                    <a:pt x="183" y="4"/>
                    <a:pt x="173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65" name="Google Shape;46065;p51"/>
            <p:cNvSpPr/>
            <p:nvPr/>
          </p:nvSpPr>
          <p:spPr>
            <a:xfrm>
              <a:off x="3219175" y="4090025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61" y="0"/>
                  </a:moveTo>
                  <a:cubicBezTo>
                    <a:pt x="31" y="0"/>
                    <a:pt x="0" y="61"/>
                    <a:pt x="0" y="91"/>
                  </a:cubicBezTo>
                  <a:cubicBezTo>
                    <a:pt x="0" y="136"/>
                    <a:pt x="33" y="164"/>
                    <a:pt x="62" y="164"/>
                  </a:cubicBezTo>
                  <a:cubicBezTo>
                    <a:pt x="73" y="164"/>
                    <a:pt x="83" y="160"/>
                    <a:pt x="92" y="152"/>
                  </a:cubicBezTo>
                  <a:cubicBezTo>
                    <a:pt x="122" y="91"/>
                    <a:pt x="152" y="61"/>
                    <a:pt x="183" y="31"/>
                  </a:cubicBezTo>
                  <a:cubicBezTo>
                    <a:pt x="122" y="0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66" name="Google Shape;46066;p51"/>
            <p:cNvSpPr/>
            <p:nvPr/>
          </p:nvSpPr>
          <p:spPr>
            <a:xfrm>
              <a:off x="2904800" y="4403500"/>
              <a:ext cx="8150" cy="6450"/>
            </a:xfrm>
            <a:custGeom>
              <a:avLst/>
              <a:gdLst/>
              <a:ahLst/>
              <a:cxnLst/>
              <a:rect l="l" t="t" r="r" b="b"/>
              <a:pathLst>
                <a:path w="326" h="258" extrusionOk="0">
                  <a:moveTo>
                    <a:pt x="103" y="1"/>
                  </a:moveTo>
                  <a:cubicBezTo>
                    <a:pt x="0" y="1"/>
                    <a:pt x="22" y="125"/>
                    <a:pt x="22" y="227"/>
                  </a:cubicBezTo>
                  <a:cubicBezTo>
                    <a:pt x="52" y="227"/>
                    <a:pt x="113" y="227"/>
                    <a:pt x="174" y="258"/>
                  </a:cubicBezTo>
                  <a:cubicBezTo>
                    <a:pt x="265" y="166"/>
                    <a:pt x="326" y="45"/>
                    <a:pt x="174" y="15"/>
                  </a:cubicBezTo>
                  <a:cubicBezTo>
                    <a:pt x="145" y="5"/>
                    <a:pt x="122" y="1"/>
                    <a:pt x="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67" name="Google Shape;46067;p51"/>
            <p:cNvSpPr/>
            <p:nvPr/>
          </p:nvSpPr>
          <p:spPr>
            <a:xfrm>
              <a:off x="3710825" y="4493525"/>
              <a:ext cx="12175" cy="5375"/>
            </a:xfrm>
            <a:custGeom>
              <a:avLst/>
              <a:gdLst/>
              <a:ahLst/>
              <a:cxnLst/>
              <a:rect l="l" t="t" r="r" b="b"/>
              <a:pathLst>
                <a:path w="487" h="215" extrusionOk="0">
                  <a:moveTo>
                    <a:pt x="487" y="31"/>
                  </a:moveTo>
                  <a:lnTo>
                    <a:pt x="487" y="31"/>
                  </a:lnTo>
                  <a:cubicBezTo>
                    <a:pt x="304" y="61"/>
                    <a:pt x="92" y="0"/>
                    <a:pt x="0" y="213"/>
                  </a:cubicBezTo>
                  <a:cubicBezTo>
                    <a:pt x="41" y="213"/>
                    <a:pt x="81" y="214"/>
                    <a:pt x="121" y="214"/>
                  </a:cubicBezTo>
                  <a:cubicBezTo>
                    <a:pt x="261" y="214"/>
                    <a:pt x="392" y="196"/>
                    <a:pt x="487" y="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68" name="Google Shape;46068;p51"/>
            <p:cNvSpPr/>
            <p:nvPr/>
          </p:nvSpPr>
          <p:spPr>
            <a:xfrm>
              <a:off x="2803500" y="434610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3" y="0"/>
                  </a:moveTo>
                  <a:cubicBezTo>
                    <a:pt x="92" y="0"/>
                    <a:pt x="31" y="31"/>
                    <a:pt x="1" y="61"/>
                  </a:cubicBezTo>
                  <a:cubicBezTo>
                    <a:pt x="1" y="92"/>
                    <a:pt x="31" y="152"/>
                    <a:pt x="31" y="213"/>
                  </a:cubicBezTo>
                  <a:cubicBezTo>
                    <a:pt x="92" y="183"/>
                    <a:pt x="122" y="152"/>
                    <a:pt x="183" y="122"/>
                  </a:cubicBezTo>
                  <a:cubicBezTo>
                    <a:pt x="214" y="92"/>
                    <a:pt x="214" y="31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69" name="Google Shape;46069;p51"/>
            <p:cNvSpPr/>
            <p:nvPr/>
          </p:nvSpPr>
          <p:spPr>
            <a:xfrm>
              <a:off x="3057325" y="3983575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6" y="0"/>
                  </a:moveTo>
                  <a:cubicBezTo>
                    <a:pt x="119" y="0"/>
                    <a:pt x="103" y="10"/>
                    <a:pt x="91" y="33"/>
                  </a:cubicBezTo>
                  <a:cubicBezTo>
                    <a:pt x="61" y="64"/>
                    <a:pt x="30" y="94"/>
                    <a:pt x="0" y="155"/>
                  </a:cubicBezTo>
                  <a:cubicBezTo>
                    <a:pt x="49" y="155"/>
                    <a:pt x="78" y="194"/>
                    <a:pt x="103" y="194"/>
                  </a:cubicBezTo>
                  <a:cubicBezTo>
                    <a:pt x="109" y="194"/>
                    <a:pt x="116" y="191"/>
                    <a:pt x="122" y="185"/>
                  </a:cubicBezTo>
                  <a:cubicBezTo>
                    <a:pt x="182" y="185"/>
                    <a:pt x="182" y="124"/>
                    <a:pt x="213" y="64"/>
                  </a:cubicBezTo>
                  <a:cubicBezTo>
                    <a:pt x="194" y="26"/>
                    <a:pt x="164" y="0"/>
                    <a:pt x="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70" name="Google Shape;46070;p51"/>
            <p:cNvSpPr/>
            <p:nvPr/>
          </p:nvSpPr>
          <p:spPr>
            <a:xfrm>
              <a:off x="3487425" y="4229075"/>
              <a:ext cx="7600" cy="6950"/>
            </a:xfrm>
            <a:custGeom>
              <a:avLst/>
              <a:gdLst/>
              <a:ahLst/>
              <a:cxnLst/>
              <a:rect l="l" t="t" r="r" b="b"/>
              <a:pathLst>
                <a:path w="304" h="278" extrusionOk="0">
                  <a:moveTo>
                    <a:pt x="0" y="1"/>
                  </a:moveTo>
                  <a:cubicBezTo>
                    <a:pt x="28" y="113"/>
                    <a:pt x="30" y="277"/>
                    <a:pt x="151" y="277"/>
                  </a:cubicBezTo>
                  <a:cubicBezTo>
                    <a:pt x="160" y="277"/>
                    <a:pt x="171" y="276"/>
                    <a:pt x="182" y="274"/>
                  </a:cubicBezTo>
                  <a:cubicBezTo>
                    <a:pt x="304" y="244"/>
                    <a:pt x="182" y="92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71" name="Google Shape;46071;p51"/>
            <p:cNvSpPr/>
            <p:nvPr/>
          </p:nvSpPr>
          <p:spPr>
            <a:xfrm>
              <a:off x="3785300" y="4289950"/>
              <a:ext cx="3825" cy="2425"/>
            </a:xfrm>
            <a:custGeom>
              <a:avLst/>
              <a:gdLst/>
              <a:ahLst/>
              <a:cxnLst/>
              <a:rect l="l" t="t" r="r" b="b"/>
              <a:pathLst>
                <a:path w="153" h="97" extrusionOk="0">
                  <a:moveTo>
                    <a:pt x="73" y="1"/>
                  </a:moveTo>
                  <a:cubicBezTo>
                    <a:pt x="64" y="1"/>
                    <a:pt x="51" y="7"/>
                    <a:pt x="31" y="28"/>
                  </a:cubicBezTo>
                  <a:cubicBezTo>
                    <a:pt x="0" y="58"/>
                    <a:pt x="61" y="88"/>
                    <a:pt x="91" y="88"/>
                  </a:cubicBezTo>
                  <a:cubicBezTo>
                    <a:pt x="91" y="94"/>
                    <a:pt x="93" y="97"/>
                    <a:pt x="95" y="97"/>
                  </a:cubicBezTo>
                  <a:cubicBezTo>
                    <a:pt x="103" y="97"/>
                    <a:pt x="128" y="58"/>
                    <a:pt x="152" y="58"/>
                  </a:cubicBezTo>
                  <a:cubicBezTo>
                    <a:pt x="122" y="58"/>
                    <a:pt x="122" y="28"/>
                    <a:pt x="91" y="28"/>
                  </a:cubicBezTo>
                  <a:cubicBezTo>
                    <a:pt x="91" y="28"/>
                    <a:pt x="91" y="1"/>
                    <a:pt x="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72" name="Google Shape;46072;p51"/>
            <p:cNvSpPr/>
            <p:nvPr/>
          </p:nvSpPr>
          <p:spPr>
            <a:xfrm>
              <a:off x="3736650" y="4407275"/>
              <a:ext cx="2700" cy="2675"/>
            </a:xfrm>
            <a:custGeom>
              <a:avLst/>
              <a:gdLst/>
              <a:ahLst/>
              <a:cxnLst/>
              <a:rect l="l" t="t" r="r" b="b"/>
              <a:pathLst>
                <a:path w="108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1" y="76"/>
                    <a:pt x="31" y="107"/>
                  </a:cubicBezTo>
                  <a:lnTo>
                    <a:pt x="92" y="107"/>
                  </a:lnTo>
                  <a:cubicBezTo>
                    <a:pt x="92" y="99"/>
                    <a:pt x="94" y="97"/>
                    <a:pt x="96" y="97"/>
                  </a:cubicBezTo>
                  <a:cubicBezTo>
                    <a:pt x="99" y="97"/>
                    <a:pt x="102" y="99"/>
                    <a:pt x="103" y="99"/>
                  </a:cubicBezTo>
                  <a:cubicBezTo>
                    <a:pt x="107" y="99"/>
                    <a:pt x="107" y="91"/>
                    <a:pt x="92" y="46"/>
                  </a:cubicBezTo>
                  <a:cubicBezTo>
                    <a:pt x="77" y="15"/>
                    <a:pt x="62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73" name="Google Shape;46073;p51"/>
            <p:cNvSpPr/>
            <p:nvPr/>
          </p:nvSpPr>
          <p:spPr>
            <a:xfrm>
              <a:off x="3573275" y="4287725"/>
              <a:ext cx="8400" cy="5975"/>
            </a:xfrm>
            <a:custGeom>
              <a:avLst/>
              <a:gdLst/>
              <a:ahLst/>
              <a:cxnLst/>
              <a:rect l="l" t="t" r="r" b="b"/>
              <a:pathLst>
                <a:path w="336" h="239" extrusionOk="0">
                  <a:moveTo>
                    <a:pt x="197" y="1"/>
                  </a:moveTo>
                  <a:cubicBezTo>
                    <a:pt x="127" y="1"/>
                    <a:pt x="54" y="33"/>
                    <a:pt x="1" y="86"/>
                  </a:cubicBezTo>
                  <a:lnTo>
                    <a:pt x="1" y="238"/>
                  </a:lnTo>
                  <a:cubicBezTo>
                    <a:pt x="153" y="238"/>
                    <a:pt x="274" y="208"/>
                    <a:pt x="335" y="56"/>
                  </a:cubicBezTo>
                  <a:cubicBezTo>
                    <a:pt x="297" y="18"/>
                    <a:pt x="248" y="1"/>
                    <a:pt x="1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74" name="Google Shape;46074;p51"/>
            <p:cNvSpPr/>
            <p:nvPr/>
          </p:nvSpPr>
          <p:spPr>
            <a:xfrm>
              <a:off x="3172825" y="42040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0" y="31"/>
                    <a:pt x="0" y="61"/>
                    <a:pt x="61" y="92"/>
                  </a:cubicBezTo>
                  <a:cubicBezTo>
                    <a:pt x="76" y="107"/>
                    <a:pt x="91" y="114"/>
                    <a:pt x="107" y="114"/>
                  </a:cubicBezTo>
                  <a:cubicBezTo>
                    <a:pt x="122" y="114"/>
                    <a:pt x="137" y="107"/>
                    <a:pt x="152" y="92"/>
                  </a:cubicBezTo>
                  <a:lnTo>
                    <a:pt x="152" y="31"/>
                  </a:lnTo>
                  <a:cubicBezTo>
                    <a:pt x="122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75" name="Google Shape;46075;p51"/>
            <p:cNvSpPr/>
            <p:nvPr/>
          </p:nvSpPr>
          <p:spPr>
            <a:xfrm>
              <a:off x="2907625" y="4277375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52" y="0"/>
                  </a:moveTo>
                  <a:cubicBezTo>
                    <a:pt x="41" y="0"/>
                    <a:pt x="20" y="14"/>
                    <a:pt x="0" y="14"/>
                  </a:cubicBezTo>
                  <a:cubicBezTo>
                    <a:pt x="31" y="44"/>
                    <a:pt x="0" y="105"/>
                    <a:pt x="0" y="105"/>
                  </a:cubicBezTo>
                  <a:lnTo>
                    <a:pt x="61" y="105"/>
                  </a:lnTo>
                  <a:cubicBezTo>
                    <a:pt x="152" y="44"/>
                    <a:pt x="91" y="14"/>
                    <a:pt x="61" y="14"/>
                  </a:cubicBezTo>
                  <a:cubicBezTo>
                    <a:pt x="61" y="4"/>
                    <a:pt x="58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76" name="Google Shape;46076;p51"/>
            <p:cNvSpPr/>
            <p:nvPr/>
          </p:nvSpPr>
          <p:spPr>
            <a:xfrm>
              <a:off x="3954750" y="4604075"/>
              <a:ext cx="3050" cy="2700"/>
            </a:xfrm>
            <a:custGeom>
              <a:avLst/>
              <a:gdLst/>
              <a:ahLst/>
              <a:cxnLst/>
              <a:rect l="l" t="t" r="r" b="b"/>
              <a:pathLst>
                <a:path w="122" h="108" extrusionOk="0">
                  <a:moveTo>
                    <a:pt x="50" y="1"/>
                  </a:moveTo>
                  <a:cubicBezTo>
                    <a:pt x="38" y="1"/>
                    <a:pt x="31" y="16"/>
                    <a:pt x="31" y="46"/>
                  </a:cubicBezTo>
                  <a:cubicBezTo>
                    <a:pt x="0" y="77"/>
                    <a:pt x="31" y="107"/>
                    <a:pt x="31" y="107"/>
                  </a:cubicBezTo>
                  <a:lnTo>
                    <a:pt x="92" y="107"/>
                  </a:lnTo>
                  <a:cubicBezTo>
                    <a:pt x="92" y="100"/>
                    <a:pt x="95" y="98"/>
                    <a:pt x="100" y="98"/>
                  </a:cubicBezTo>
                  <a:cubicBezTo>
                    <a:pt x="105" y="98"/>
                    <a:pt x="111" y="100"/>
                    <a:pt x="114" y="100"/>
                  </a:cubicBezTo>
                  <a:cubicBezTo>
                    <a:pt x="122" y="100"/>
                    <a:pt x="122" y="92"/>
                    <a:pt x="92" y="46"/>
                  </a:cubicBezTo>
                  <a:cubicBezTo>
                    <a:pt x="76" y="1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77" name="Google Shape;46077;p51"/>
            <p:cNvSpPr/>
            <p:nvPr/>
          </p:nvSpPr>
          <p:spPr>
            <a:xfrm>
              <a:off x="3302750" y="4165250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0"/>
                  </a:moveTo>
                  <a:cubicBezTo>
                    <a:pt x="1" y="152"/>
                    <a:pt x="62" y="274"/>
                    <a:pt x="183" y="335"/>
                  </a:cubicBezTo>
                  <a:cubicBezTo>
                    <a:pt x="183" y="183"/>
                    <a:pt x="183" y="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78" name="Google Shape;46078;p51"/>
            <p:cNvSpPr/>
            <p:nvPr/>
          </p:nvSpPr>
          <p:spPr>
            <a:xfrm>
              <a:off x="3070225" y="42731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0"/>
                  </a:moveTo>
                  <a:cubicBezTo>
                    <a:pt x="1" y="61"/>
                    <a:pt x="62" y="92"/>
                    <a:pt x="92" y="92"/>
                  </a:cubicBezTo>
                  <a:cubicBezTo>
                    <a:pt x="92" y="92"/>
                    <a:pt x="153" y="61"/>
                    <a:pt x="153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79" name="Google Shape;46079;p51"/>
            <p:cNvSpPr/>
            <p:nvPr/>
          </p:nvSpPr>
          <p:spPr>
            <a:xfrm>
              <a:off x="3535275" y="4162975"/>
              <a:ext cx="2325" cy="3350"/>
            </a:xfrm>
            <a:custGeom>
              <a:avLst/>
              <a:gdLst/>
              <a:ahLst/>
              <a:cxnLst/>
              <a:rect l="l" t="t" r="r" b="b"/>
              <a:pathLst>
                <a:path w="93" h="134" extrusionOk="0">
                  <a:moveTo>
                    <a:pt x="62" y="0"/>
                  </a:moveTo>
                  <a:cubicBezTo>
                    <a:pt x="31" y="31"/>
                    <a:pt x="31" y="0"/>
                    <a:pt x="1" y="61"/>
                  </a:cubicBezTo>
                  <a:cubicBezTo>
                    <a:pt x="1" y="105"/>
                    <a:pt x="34" y="134"/>
                    <a:pt x="63" y="134"/>
                  </a:cubicBezTo>
                  <a:cubicBezTo>
                    <a:pt x="74" y="134"/>
                    <a:pt x="84" y="130"/>
                    <a:pt x="9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80" name="Google Shape;46080;p51"/>
            <p:cNvSpPr/>
            <p:nvPr/>
          </p:nvSpPr>
          <p:spPr>
            <a:xfrm>
              <a:off x="2999550" y="4152325"/>
              <a:ext cx="4600" cy="8375"/>
            </a:xfrm>
            <a:custGeom>
              <a:avLst/>
              <a:gdLst/>
              <a:ahLst/>
              <a:cxnLst/>
              <a:rect l="l" t="t" r="r" b="b"/>
              <a:pathLst>
                <a:path w="184" h="335" extrusionOk="0">
                  <a:moveTo>
                    <a:pt x="1" y="1"/>
                  </a:moveTo>
                  <a:lnTo>
                    <a:pt x="1" y="335"/>
                  </a:lnTo>
                  <a:lnTo>
                    <a:pt x="153" y="335"/>
                  </a:lnTo>
                  <a:cubicBezTo>
                    <a:pt x="183" y="213"/>
                    <a:pt x="123" y="6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81" name="Google Shape;46081;p51"/>
            <p:cNvSpPr/>
            <p:nvPr/>
          </p:nvSpPr>
          <p:spPr>
            <a:xfrm>
              <a:off x="2950925" y="4153075"/>
              <a:ext cx="3075" cy="2325"/>
            </a:xfrm>
            <a:custGeom>
              <a:avLst/>
              <a:gdLst/>
              <a:ahLst/>
              <a:cxnLst/>
              <a:rect l="l" t="t" r="r" b="b"/>
              <a:pathLst>
                <a:path w="123" h="93" extrusionOk="0">
                  <a:moveTo>
                    <a:pt x="61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1" y="92"/>
                  </a:lnTo>
                  <a:lnTo>
                    <a:pt x="122" y="62"/>
                  </a:lnTo>
                  <a:cubicBezTo>
                    <a:pt x="92" y="31"/>
                    <a:pt x="122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82" name="Google Shape;46082;p51"/>
            <p:cNvSpPr/>
            <p:nvPr/>
          </p:nvSpPr>
          <p:spPr>
            <a:xfrm>
              <a:off x="3583150" y="4369650"/>
              <a:ext cx="7625" cy="9900"/>
            </a:xfrm>
            <a:custGeom>
              <a:avLst/>
              <a:gdLst/>
              <a:ahLst/>
              <a:cxnLst/>
              <a:rect l="l" t="t" r="r" b="b"/>
              <a:pathLst>
                <a:path w="305" h="396" extrusionOk="0">
                  <a:moveTo>
                    <a:pt x="153" y="1"/>
                  </a:moveTo>
                  <a:lnTo>
                    <a:pt x="92" y="31"/>
                  </a:lnTo>
                  <a:cubicBezTo>
                    <a:pt x="1" y="122"/>
                    <a:pt x="1" y="244"/>
                    <a:pt x="92" y="335"/>
                  </a:cubicBezTo>
                  <a:lnTo>
                    <a:pt x="153" y="396"/>
                  </a:lnTo>
                  <a:cubicBezTo>
                    <a:pt x="274" y="274"/>
                    <a:pt x="305" y="153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83" name="Google Shape;46083;p51"/>
            <p:cNvSpPr/>
            <p:nvPr/>
          </p:nvSpPr>
          <p:spPr>
            <a:xfrm>
              <a:off x="2839225" y="4367050"/>
              <a:ext cx="3075" cy="2625"/>
            </a:xfrm>
            <a:custGeom>
              <a:avLst/>
              <a:gdLst/>
              <a:ahLst/>
              <a:cxnLst/>
              <a:rect l="l" t="t" r="r" b="b"/>
              <a:pathLst>
                <a:path w="123" h="105" extrusionOk="0">
                  <a:moveTo>
                    <a:pt x="53" y="0"/>
                  </a:moveTo>
                  <a:cubicBezTo>
                    <a:pt x="48" y="0"/>
                    <a:pt x="41" y="3"/>
                    <a:pt x="31" y="14"/>
                  </a:cubicBezTo>
                  <a:cubicBezTo>
                    <a:pt x="0" y="74"/>
                    <a:pt x="61" y="74"/>
                    <a:pt x="61" y="105"/>
                  </a:cubicBezTo>
                  <a:cubicBezTo>
                    <a:pt x="92" y="105"/>
                    <a:pt x="92" y="74"/>
                    <a:pt x="122" y="74"/>
                  </a:cubicBezTo>
                  <a:cubicBezTo>
                    <a:pt x="122" y="44"/>
                    <a:pt x="122" y="14"/>
                    <a:pt x="92" y="14"/>
                  </a:cubicBezTo>
                  <a:cubicBezTo>
                    <a:pt x="71" y="1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84" name="Google Shape;46084;p51"/>
            <p:cNvSpPr/>
            <p:nvPr/>
          </p:nvSpPr>
          <p:spPr>
            <a:xfrm>
              <a:off x="3308075" y="4501675"/>
              <a:ext cx="3075" cy="3275"/>
            </a:xfrm>
            <a:custGeom>
              <a:avLst/>
              <a:gdLst/>
              <a:ahLst/>
              <a:cxnLst/>
              <a:rect l="l" t="t" r="r" b="b"/>
              <a:pathLst>
                <a:path w="123" h="131" extrusionOk="0">
                  <a:moveTo>
                    <a:pt x="46" y="1"/>
                  </a:moveTo>
                  <a:cubicBezTo>
                    <a:pt x="39" y="1"/>
                    <a:pt x="31" y="9"/>
                    <a:pt x="31" y="39"/>
                  </a:cubicBezTo>
                  <a:cubicBezTo>
                    <a:pt x="1" y="100"/>
                    <a:pt x="61" y="130"/>
                    <a:pt x="92" y="130"/>
                  </a:cubicBezTo>
                  <a:cubicBezTo>
                    <a:pt x="122" y="100"/>
                    <a:pt x="122" y="69"/>
                    <a:pt x="122" y="69"/>
                  </a:cubicBezTo>
                  <a:cubicBezTo>
                    <a:pt x="92" y="39"/>
                    <a:pt x="92" y="9"/>
                    <a:pt x="61" y="9"/>
                  </a:cubicBezTo>
                  <a:cubicBezTo>
                    <a:pt x="61" y="9"/>
                    <a:pt x="54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85" name="Google Shape;46085;p51"/>
            <p:cNvSpPr/>
            <p:nvPr/>
          </p:nvSpPr>
          <p:spPr>
            <a:xfrm>
              <a:off x="3453975" y="4129525"/>
              <a:ext cx="2300" cy="2950"/>
            </a:xfrm>
            <a:custGeom>
              <a:avLst/>
              <a:gdLst/>
              <a:ahLst/>
              <a:cxnLst/>
              <a:rect l="l" t="t" r="r" b="b"/>
              <a:pathLst>
                <a:path w="92" h="118" extrusionOk="0">
                  <a:moveTo>
                    <a:pt x="1" y="1"/>
                  </a:moveTo>
                  <a:cubicBezTo>
                    <a:pt x="1" y="31"/>
                    <a:pt x="1" y="61"/>
                    <a:pt x="1" y="92"/>
                  </a:cubicBezTo>
                  <a:cubicBezTo>
                    <a:pt x="10" y="111"/>
                    <a:pt x="22" y="118"/>
                    <a:pt x="35" y="118"/>
                  </a:cubicBezTo>
                  <a:cubicBezTo>
                    <a:pt x="63" y="118"/>
                    <a:pt x="92" y="82"/>
                    <a:pt x="92" y="61"/>
                  </a:cubicBezTo>
                  <a:cubicBezTo>
                    <a:pt x="92" y="31"/>
                    <a:pt x="61" y="3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86" name="Google Shape;46086;p51"/>
            <p:cNvSpPr/>
            <p:nvPr/>
          </p:nvSpPr>
          <p:spPr>
            <a:xfrm>
              <a:off x="3079350" y="4102175"/>
              <a:ext cx="3075" cy="2650"/>
            </a:xfrm>
            <a:custGeom>
              <a:avLst/>
              <a:gdLst/>
              <a:ahLst/>
              <a:cxnLst/>
              <a:rect l="l" t="t" r="r" b="b"/>
              <a:pathLst>
                <a:path w="123" h="106" extrusionOk="0">
                  <a:moveTo>
                    <a:pt x="1" y="0"/>
                  </a:moveTo>
                  <a:cubicBezTo>
                    <a:pt x="1" y="31"/>
                    <a:pt x="1" y="92"/>
                    <a:pt x="1" y="92"/>
                  </a:cubicBezTo>
                  <a:cubicBezTo>
                    <a:pt x="21" y="92"/>
                    <a:pt x="28" y="105"/>
                    <a:pt x="39" y="105"/>
                  </a:cubicBezTo>
                  <a:cubicBezTo>
                    <a:pt x="44" y="105"/>
                    <a:pt x="51" y="102"/>
                    <a:pt x="61" y="92"/>
                  </a:cubicBezTo>
                  <a:cubicBezTo>
                    <a:pt x="122" y="61"/>
                    <a:pt x="6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87" name="Google Shape;46087;p51"/>
            <p:cNvSpPr/>
            <p:nvPr/>
          </p:nvSpPr>
          <p:spPr>
            <a:xfrm>
              <a:off x="3710825" y="4613050"/>
              <a:ext cx="2300" cy="2825"/>
            </a:xfrm>
            <a:custGeom>
              <a:avLst/>
              <a:gdLst/>
              <a:ahLst/>
              <a:cxnLst/>
              <a:rect l="l" t="t" r="r" b="b"/>
              <a:pathLst>
                <a:path w="92" h="113" extrusionOk="0">
                  <a:moveTo>
                    <a:pt x="64" y="1"/>
                  </a:moveTo>
                  <a:cubicBezTo>
                    <a:pt x="35" y="1"/>
                    <a:pt x="0" y="52"/>
                    <a:pt x="0" y="52"/>
                  </a:cubicBezTo>
                  <a:cubicBezTo>
                    <a:pt x="0" y="82"/>
                    <a:pt x="61" y="113"/>
                    <a:pt x="61" y="113"/>
                  </a:cubicBezTo>
                  <a:cubicBezTo>
                    <a:pt x="61" y="113"/>
                    <a:pt x="92" y="113"/>
                    <a:pt x="92" y="82"/>
                  </a:cubicBezTo>
                  <a:cubicBezTo>
                    <a:pt x="92" y="52"/>
                    <a:pt x="92" y="22"/>
                    <a:pt x="92" y="22"/>
                  </a:cubicBezTo>
                  <a:cubicBezTo>
                    <a:pt x="84" y="6"/>
                    <a:pt x="74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88" name="Google Shape;46088;p51"/>
            <p:cNvSpPr/>
            <p:nvPr/>
          </p:nvSpPr>
          <p:spPr>
            <a:xfrm>
              <a:off x="4290625" y="44954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28" y="1"/>
                  </a:moveTo>
                  <a:cubicBezTo>
                    <a:pt x="122" y="1"/>
                    <a:pt x="112" y="4"/>
                    <a:pt x="91" y="14"/>
                  </a:cubicBezTo>
                  <a:cubicBezTo>
                    <a:pt x="0" y="45"/>
                    <a:pt x="61" y="106"/>
                    <a:pt x="91" y="106"/>
                  </a:cubicBezTo>
                  <a:cubicBezTo>
                    <a:pt x="91" y="106"/>
                    <a:pt x="122" y="75"/>
                    <a:pt x="152" y="75"/>
                  </a:cubicBezTo>
                  <a:cubicBezTo>
                    <a:pt x="152" y="45"/>
                    <a:pt x="152" y="14"/>
                    <a:pt x="152" y="14"/>
                  </a:cubicBezTo>
                  <a:cubicBezTo>
                    <a:pt x="132" y="14"/>
                    <a:pt x="139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89" name="Google Shape;46089;p51"/>
            <p:cNvSpPr/>
            <p:nvPr/>
          </p:nvSpPr>
          <p:spPr>
            <a:xfrm>
              <a:off x="2858225" y="4383325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cubicBezTo>
                    <a:pt x="0" y="62"/>
                    <a:pt x="31" y="153"/>
                    <a:pt x="31" y="214"/>
                  </a:cubicBezTo>
                  <a:cubicBezTo>
                    <a:pt x="61" y="214"/>
                    <a:pt x="122" y="153"/>
                    <a:pt x="122" y="153"/>
                  </a:cubicBezTo>
                  <a:cubicBezTo>
                    <a:pt x="122" y="92"/>
                    <a:pt x="61" y="3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90" name="Google Shape;46090;p51"/>
            <p:cNvSpPr/>
            <p:nvPr/>
          </p:nvSpPr>
          <p:spPr>
            <a:xfrm>
              <a:off x="3140900" y="4330900"/>
              <a:ext cx="3075" cy="2675"/>
            </a:xfrm>
            <a:custGeom>
              <a:avLst/>
              <a:gdLst/>
              <a:ahLst/>
              <a:cxnLst/>
              <a:rect l="l" t="t" r="r" b="b"/>
              <a:pathLst>
                <a:path w="123" h="107" extrusionOk="0">
                  <a:moveTo>
                    <a:pt x="6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6" y="92"/>
                    <a:pt x="31" y="107"/>
                    <a:pt x="46" y="107"/>
                  </a:cubicBezTo>
                  <a:cubicBezTo>
                    <a:pt x="61" y="107"/>
                    <a:pt x="77" y="92"/>
                    <a:pt x="9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91" name="Google Shape;46091;p51"/>
            <p:cNvSpPr/>
            <p:nvPr/>
          </p:nvSpPr>
          <p:spPr>
            <a:xfrm>
              <a:off x="3068700" y="4065500"/>
              <a:ext cx="2325" cy="2500"/>
            </a:xfrm>
            <a:custGeom>
              <a:avLst/>
              <a:gdLst/>
              <a:ahLst/>
              <a:cxnLst/>
              <a:rect l="l" t="t" r="r" b="b"/>
              <a:pathLst>
                <a:path w="93" h="100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00"/>
                    <a:pt x="31" y="100"/>
                  </a:cubicBezTo>
                  <a:cubicBezTo>
                    <a:pt x="62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92" name="Google Shape;46092;p51"/>
            <p:cNvSpPr/>
            <p:nvPr/>
          </p:nvSpPr>
          <p:spPr>
            <a:xfrm>
              <a:off x="3572525" y="4284400"/>
              <a:ext cx="9150" cy="4725"/>
            </a:xfrm>
            <a:custGeom>
              <a:avLst/>
              <a:gdLst/>
              <a:ahLst/>
              <a:cxnLst/>
              <a:rect l="l" t="t" r="r" b="b"/>
              <a:pathLst>
                <a:path w="366" h="189" extrusionOk="0">
                  <a:moveTo>
                    <a:pt x="89" y="1"/>
                  </a:moveTo>
                  <a:cubicBezTo>
                    <a:pt x="70" y="1"/>
                    <a:pt x="51" y="2"/>
                    <a:pt x="31" y="6"/>
                  </a:cubicBezTo>
                  <a:cubicBezTo>
                    <a:pt x="0" y="67"/>
                    <a:pt x="0" y="128"/>
                    <a:pt x="31" y="189"/>
                  </a:cubicBezTo>
                  <a:lnTo>
                    <a:pt x="365" y="189"/>
                  </a:lnTo>
                  <a:cubicBezTo>
                    <a:pt x="312" y="83"/>
                    <a:pt x="214" y="1"/>
                    <a:pt x="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93" name="Google Shape;46093;p51"/>
            <p:cNvSpPr/>
            <p:nvPr/>
          </p:nvSpPr>
          <p:spPr>
            <a:xfrm>
              <a:off x="3341525" y="4027700"/>
              <a:ext cx="4575" cy="9150"/>
            </a:xfrm>
            <a:custGeom>
              <a:avLst/>
              <a:gdLst/>
              <a:ahLst/>
              <a:cxnLst/>
              <a:rect l="l" t="t" r="r" b="b"/>
              <a:pathLst>
                <a:path w="183" h="366" extrusionOk="0">
                  <a:moveTo>
                    <a:pt x="182" y="1"/>
                  </a:moveTo>
                  <a:cubicBezTo>
                    <a:pt x="61" y="92"/>
                    <a:pt x="0" y="213"/>
                    <a:pt x="30" y="365"/>
                  </a:cubicBezTo>
                  <a:cubicBezTo>
                    <a:pt x="122" y="274"/>
                    <a:pt x="182" y="153"/>
                    <a:pt x="1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94" name="Google Shape;46094;p51"/>
            <p:cNvSpPr/>
            <p:nvPr/>
          </p:nvSpPr>
          <p:spPr>
            <a:xfrm>
              <a:off x="3089225" y="4031500"/>
              <a:ext cx="3075" cy="2700"/>
            </a:xfrm>
            <a:custGeom>
              <a:avLst/>
              <a:gdLst/>
              <a:ahLst/>
              <a:cxnLst/>
              <a:rect l="l" t="t" r="r" b="b"/>
              <a:pathLst>
                <a:path w="123" h="108" extrusionOk="0">
                  <a:moveTo>
                    <a:pt x="61" y="1"/>
                  </a:moveTo>
                  <a:cubicBezTo>
                    <a:pt x="61" y="1"/>
                    <a:pt x="1" y="1"/>
                    <a:pt x="31" y="61"/>
                  </a:cubicBezTo>
                  <a:cubicBezTo>
                    <a:pt x="31" y="92"/>
                    <a:pt x="46" y="107"/>
                    <a:pt x="65" y="107"/>
                  </a:cubicBezTo>
                  <a:cubicBezTo>
                    <a:pt x="84" y="107"/>
                    <a:pt x="107" y="92"/>
                    <a:pt x="122" y="61"/>
                  </a:cubicBezTo>
                  <a:cubicBezTo>
                    <a:pt x="12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95" name="Google Shape;46095;p51"/>
            <p:cNvSpPr/>
            <p:nvPr/>
          </p:nvSpPr>
          <p:spPr>
            <a:xfrm>
              <a:off x="3613550" y="43796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0"/>
                  </a:moveTo>
                  <a:cubicBezTo>
                    <a:pt x="95" y="0"/>
                    <a:pt x="82" y="7"/>
                    <a:pt x="62" y="27"/>
                  </a:cubicBezTo>
                  <a:cubicBezTo>
                    <a:pt x="1" y="58"/>
                    <a:pt x="62" y="88"/>
                    <a:pt x="92" y="118"/>
                  </a:cubicBezTo>
                  <a:cubicBezTo>
                    <a:pt x="122" y="118"/>
                    <a:pt x="122" y="88"/>
                    <a:pt x="153" y="88"/>
                  </a:cubicBezTo>
                  <a:cubicBezTo>
                    <a:pt x="153" y="58"/>
                    <a:pt x="153" y="27"/>
                    <a:pt x="153" y="27"/>
                  </a:cubicBezTo>
                  <a:cubicBezTo>
                    <a:pt x="132" y="27"/>
                    <a:pt x="126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96" name="Google Shape;46096;p51"/>
            <p:cNvSpPr/>
            <p:nvPr/>
          </p:nvSpPr>
          <p:spPr>
            <a:xfrm>
              <a:off x="3408375" y="40034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62" y="30"/>
                    <a:pt x="31" y="30"/>
                    <a:pt x="31" y="30"/>
                  </a:cubicBezTo>
                  <a:cubicBezTo>
                    <a:pt x="1" y="61"/>
                    <a:pt x="62" y="91"/>
                    <a:pt x="62" y="91"/>
                  </a:cubicBezTo>
                  <a:lnTo>
                    <a:pt x="122" y="3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97" name="Google Shape;46097;p51"/>
            <p:cNvSpPr/>
            <p:nvPr/>
          </p:nvSpPr>
          <p:spPr>
            <a:xfrm>
              <a:off x="4659175" y="44745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0"/>
                    <a:pt x="0" y="31"/>
                    <a:pt x="0" y="31"/>
                  </a:cubicBezTo>
                  <a:cubicBezTo>
                    <a:pt x="0" y="31"/>
                    <a:pt x="31" y="61"/>
                    <a:pt x="31" y="91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98" name="Google Shape;46098;p51"/>
            <p:cNvSpPr/>
            <p:nvPr/>
          </p:nvSpPr>
          <p:spPr>
            <a:xfrm>
              <a:off x="3441825" y="3951375"/>
              <a:ext cx="3825" cy="3400"/>
            </a:xfrm>
            <a:custGeom>
              <a:avLst/>
              <a:gdLst/>
              <a:ahLst/>
              <a:cxnLst/>
              <a:rect l="l" t="t" r="r" b="b"/>
              <a:pathLst>
                <a:path w="153" h="136" extrusionOk="0">
                  <a:moveTo>
                    <a:pt x="105" y="1"/>
                  </a:moveTo>
                  <a:cubicBezTo>
                    <a:pt x="95" y="1"/>
                    <a:pt x="81" y="4"/>
                    <a:pt x="61" y="14"/>
                  </a:cubicBezTo>
                  <a:cubicBezTo>
                    <a:pt x="0" y="75"/>
                    <a:pt x="61" y="136"/>
                    <a:pt x="91" y="136"/>
                  </a:cubicBezTo>
                  <a:cubicBezTo>
                    <a:pt x="91" y="136"/>
                    <a:pt x="122" y="105"/>
                    <a:pt x="152" y="105"/>
                  </a:cubicBezTo>
                  <a:cubicBezTo>
                    <a:pt x="152" y="75"/>
                    <a:pt x="152" y="14"/>
                    <a:pt x="152" y="14"/>
                  </a:cubicBezTo>
                  <a:cubicBezTo>
                    <a:pt x="132" y="14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99" name="Google Shape;46099;p51"/>
            <p:cNvSpPr/>
            <p:nvPr/>
          </p:nvSpPr>
          <p:spPr>
            <a:xfrm>
              <a:off x="2911425" y="4216700"/>
              <a:ext cx="3050" cy="2525"/>
            </a:xfrm>
            <a:custGeom>
              <a:avLst/>
              <a:gdLst/>
              <a:ahLst/>
              <a:cxnLst/>
              <a:rect l="l" t="t" r="r" b="b"/>
              <a:pathLst>
                <a:path w="122" h="101" extrusionOk="0">
                  <a:moveTo>
                    <a:pt x="91" y="1"/>
                  </a:moveTo>
                  <a:cubicBezTo>
                    <a:pt x="83" y="1"/>
                    <a:pt x="73" y="3"/>
                    <a:pt x="61" y="9"/>
                  </a:cubicBezTo>
                  <a:cubicBezTo>
                    <a:pt x="0" y="40"/>
                    <a:pt x="0" y="70"/>
                    <a:pt x="61" y="100"/>
                  </a:cubicBezTo>
                  <a:lnTo>
                    <a:pt x="122" y="100"/>
                  </a:lnTo>
                  <a:lnTo>
                    <a:pt x="122" y="40"/>
                  </a:lnTo>
                  <a:cubicBezTo>
                    <a:pt x="122" y="40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00" name="Google Shape;46100;p51"/>
            <p:cNvSpPr/>
            <p:nvPr/>
          </p:nvSpPr>
          <p:spPr>
            <a:xfrm>
              <a:off x="3365825" y="4213125"/>
              <a:ext cx="3825" cy="2625"/>
            </a:xfrm>
            <a:custGeom>
              <a:avLst/>
              <a:gdLst/>
              <a:ahLst/>
              <a:cxnLst/>
              <a:rect l="l" t="t" r="r" b="b"/>
              <a:pathLst>
                <a:path w="153" h="105" extrusionOk="0">
                  <a:moveTo>
                    <a:pt x="6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1" y="91"/>
                    <a:pt x="1" y="91"/>
                  </a:cubicBezTo>
                  <a:cubicBezTo>
                    <a:pt x="21" y="91"/>
                    <a:pt x="14" y="105"/>
                    <a:pt x="25" y="105"/>
                  </a:cubicBezTo>
                  <a:cubicBezTo>
                    <a:pt x="31" y="105"/>
                    <a:pt x="41" y="102"/>
                    <a:pt x="62" y="91"/>
                  </a:cubicBezTo>
                  <a:cubicBezTo>
                    <a:pt x="153" y="6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01" name="Google Shape;46101;p51"/>
            <p:cNvSpPr/>
            <p:nvPr/>
          </p:nvSpPr>
          <p:spPr>
            <a:xfrm>
              <a:off x="2989675" y="4145500"/>
              <a:ext cx="2325" cy="1525"/>
            </a:xfrm>
            <a:custGeom>
              <a:avLst/>
              <a:gdLst/>
              <a:ahLst/>
              <a:cxnLst/>
              <a:rect l="l" t="t" r="r" b="b"/>
              <a:pathLst>
                <a:path w="93" h="61" extrusionOk="0">
                  <a:moveTo>
                    <a:pt x="31" y="0"/>
                  </a:moveTo>
                  <a:cubicBezTo>
                    <a:pt x="1" y="0"/>
                    <a:pt x="1" y="30"/>
                    <a:pt x="1" y="61"/>
                  </a:cubicBezTo>
                  <a:lnTo>
                    <a:pt x="62" y="61"/>
                  </a:lnTo>
                  <a:cubicBezTo>
                    <a:pt x="92" y="61"/>
                    <a:pt x="92" y="30"/>
                    <a:pt x="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02" name="Google Shape;46102;p51"/>
            <p:cNvSpPr/>
            <p:nvPr/>
          </p:nvSpPr>
          <p:spPr>
            <a:xfrm>
              <a:off x="4412950" y="446312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31" y="0"/>
                    <a:pt x="31" y="31"/>
                    <a:pt x="1" y="31"/>
                  </a:cubicBezTo>
                  <a:cubicBezTo>
                    <a:pt x="1" y="92"/>
                    <a:pt x="62" y="122"/>
                    <a:pt x="62" y="122"/>
                  </a:cubicBezTo>
                  <a:cubicBezTo>
                    <a:pt x="92" y="122"/>
                    <a:pt x="92" y="61"/>
                    <a:pt x="92" y="61"/>
                  </a:cubicBezTo>
                  <a:cubicBezTo>
                    <a:pt x="92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03" name="Google Shape;46103;p51"/>
            <p:cNvSpPr/>
            <p:nvPr/>
          </p:nvSpPr>
          <p:spPr>
            <a:xfrm>
              <a:off x="3984375" y="4462925"/>
              <a:ext cx="3075" cy="3250"/>
            </a:xfrm>
            <a:custGeom>
              <a:avLst/>
              <a:gdLst/>
              <a:ahLst/>
              <a:cxnLst/>
              <a:rect l="l" t="t" r="r" b="b"/>
              <a:pathLst>
                <a:path w="123" h="130" extrusionOk="0">
                  <a:moveTo>
                    <a:pt x="50" y="1"/>
                  </a:moveTo>
                  <a:cubicBezTo>
                    <a:pt x="39" y="1"/>
                    <a:pt x="31" y="8"/>
                    <a:pt x="31" y="39"/>
                  </a:cubicBezTo>
                  <a:cubicBezTo>
                    <a:pt x="1" y="100"/>
                    <a:pt x="62" y="130"/>
                    <a:pt x="92" y="130"/>
                  </a:cubicBezTo>
                  <a:cubicBezTo>
                    <a:pt x="122" y="130"/>
                    <a:pt x="122" y="69"/>
                    <a:pt x="122" y="69"/>
                  </a:cubicBezTo>
                  <a:cubicBezTo>
                    <a:pt x="122" y="39"/>
                    <a:pt x="92" y="8"/>
                    <a:pt x="92" y="8"/>
                  </a:cubicBezTo>
                  <a:cubicBezTo>
                    <a:pt x="77" y="8"/>
                    <a:pt x="62" y="1"/>
                    <a:pt x="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04" name="Google Shape;46104;p51"/>
            <p:cNvSpPr/>
            <p:nvPr/>
          </p:nvSpPr>
          <p:spPr>
            <a:xfrm>
              <a:off x="3881050" y="4653100"/>
              <a:ext cx="4575" cy="8375"/>
            </a:xfrm>
            <a:custGeom>
              <a:avLst/>
              <a:gdLst/>
              <a:ahLst/>
              <a:cxnLst/>
              <a:rect l="l" t="t" r="r" b="b"/>
              <a:pathLst>
                <a:path w="183" h="335" extrusionOk="0">
                  <a:moveTo>
                    <a:pt x="182" y="0"/>
                  </a:moveTo>
                  <a:cubicBezTo>
                    <a:pt x="0" y="122"/>
                    <a:pt x="0" y="243"/>
                    <a:pt x="182" y="335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05" name="Google Shape;46105;p51"/>
            <p:cNvSpPr/>
            <p:nvPr/>
          </p:nvSpPr>
          <p:spPr>
            <a:xfrm>
              <a:off x="4015550" y="4576425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5" y="1"/>
                  </a:moveTo>
                  <a:cubicBezTo>
                    <a:pt x="95" y="1"/>
                    <a:pt x="81" y="7"/>
                    <a:pt x="61" y="28"/>
                  </a:cubicBezTo>
                  <a:cubicBezTo>
                    <a:pt x="0" y="58"/>
                    <a:pt x="61" y="119"/>
                    <a:pt x="91" y="119"/>
                  </a:cubicBezTo>
                  <a:cubicBezTo>
                    <a:pt x="122" y="119"/>
                    <a:pt x="122" y="88"/>
                    <a:pt x="152" y="88"/>
                  </a:cubicBezTo>
                  <a:cubicBezTo>
                    <a:pt x="152" y="58"/>
                    <a:pt x="152" y="28"/>
                    <a:pt x="152" y="28"/>
                  </a:cubicBezTo>
                  <a:cubicBezTo>
                    <a:pt x="132" y="28"/>
                    <a:pt x="125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06" name="Google Shape;46106;p51"/>
            <p:cNvSpPr/>
            <p:nvPr/>
          </p:nvSpPr>
          <p:spPr>
            <a:xfrm>
              <a:off x="3645475" y="4242000"/>
              <a:ext cx="8375" cy="3450"/>
            </a:xfrm>
            <a:custGeom>
              <a:avLst/>
              <a:gdLst/>
              <a:ahLst/>
              <a:cxnLst/>
              <a:rect l="l" t="t" r="r" b="b"/>
              <a:pathLst>
                <a:path w="335" h="138" extrusionOk="0">
                  <a:moveTo>
                    <a:pt x="0" y="0"/>
                  </a:moveTo>
                  <a:cubicBezTo>
                    <a:pt x="76" y="91"/>
                    <a:pt x="137" y="137"/>
                    <a:pt x="190" y="137"/>
                  </a:cubicBezTo>
                  <a:cubicBezTo>
                    <a:pt x="244" y="137"/>
                    <a:pt x="289" y="91"/>
                    <a:pt x="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07" name="Google Shape;46107;p51"/>
            <p:cNvSpPr/>
            <p:nvPr/>
          </p:nvSpPr>
          <p:spPr>
            <a:xfrm>
              <a:off x="3566450" y="4447700"/>
              <a:ext cx="3825" cy="3100"/>
            </a:xfrm>
            <a:custGeom>
              <a:avLst/>
              <a:gdLst/>
              <a:ahLst/>
              <a:cxnLst/>
              <a:rect l="l" t="t" r="r" b="b"/>
              <a:pathLst>
                <a:path w="153" h="124" extrusionOk="0">
                  <a:moveTo>
                    <a:pt x="103" y="1"/>
                  </a:moveTo>
                  <a:cubicBezTo>
                    <a:pt x="93" y="1"/>
                    <a:pt x="79" y="3"/>
                    <a:pt x="61" y="9"/>
                  </a:cubicBezTo>
                  <a:cubicBezTo>
                    <a:pt x="0" y="40"/>
                    <a:pt x="0" y="70"/>
                    <a:pt x="61" y="101"/>
                  </a:cubicBezTo>
                  <a:cubicBezTo>
                    <a:pt x="76" y="116"/>
                    <a:pt x="91" y="123"/>
                    <a:pt x="107" y="123"/>
                  </a:cubicBezTo>
                  <a:cubicBezTo>
                    <a:pt x="122" y="123"/>
                    <a:pt x="137" y="116"/>
                    <a:pt x="152" y="101"/>
                  </a:cubicBezTo>
                  <a:lnTo>
                    <a:pt x="152" y="40"/>
                  </a:lnTo>
                  <a:cubicBezTo>
                    <a:pt x="128" y="40"/>
                    <a:pt x="142" y="1"/>
                    <a:pt x="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08" name="Google Shape;46108;p51"/>
            <p:cNvSpPr/>
            <p:nvPr/>
          </p:nvSpPr>
          <p:spPr>
            <a:xfrm>
              <a:off x="3177375" y="42427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2" y="1"/>
                  </a:moveTo>
                  <a:cubicBezTo>
                    <a:pt x="1" y="1"/>
                    <a:pt x="1" y="61"/>
                    <a:pt x="1" y="92"/>
                  </a:cubicBezTo>
                  <a:cubicBezTo>
                    <a:pt x="1" y="122"/>
                    <a:pt x="61" y="122"/>
                    <a:pt x="92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09" name="Google Shape;46109;p51"/>
            <p:cNvSpPr/>
            <p:nvPr/>
          </p:nvSpPr>
          <p:spPr>
            <a:xfrm>
              <a:off x="4143200" y="4441475"/>
              <a:ext cx="3825" cy="2675"/>
            </a:xfrm>
            <a:custGeom>
              <a:avLst/>
              <a:gdLst/>
              <a:ahLst/>
              <a:cxnLst/>
              <a:rect l="l" t="t" r="r" b="b"/>
              <a:pathLst>
                <a:path w="153" h="107" extrusionOk="0">
                  <a:moveTo>
                    <a:pt x="46" y="0"/>
                  </a:moveTo>
                  <a:cubicBezTo>
                    <a:pt x="31" y="0"/>
                    <a:pt x="16" y="15"/>
                    <a:pt x="1" y="46"/>
                  </a:cubicBezTo>
                  <a:cubicBezTo>
                    <a:pt x="1" y="76"/>
                    <a:pt x="31" y="106"/>
                    <a:pt x="31" y="106"/>
                  </a:cubicBezTo>
                  <a:lnTo>
                    <a:pt x="92" y="106"/>
                  </a:lnTo>
                  <a:cubicBezTo>
                    <a:pt x="92" y="106"/>
                    <a:pt x="153" y="106"/>
                    <a:pt x="92" y="46"/>
                  </a:cubicBezTo>
                  <a:cubicBezTo>
                    <a:pt x="77" y="1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10" name="Google Shape;46110;p51"/>
            <p:cNvSpPr/>
            <p:nvPr/>
          </p:nvSpPr>
          <p:spPr>
            <a:xfrm>
              <a:off x="3338475" y="44418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0" y="0"/>
                  </a:moveTo>
                  <a:cubicBezTo>
                    <a:pt x="0" y="31"/>
                    <a:pt x="0" y="31"/>
                    <a:pt x="0" y="61"/>
                  </a:cubicBezTo>
                  <a:cubicBezTo>
                    <a:pt x="13" y="87"/>
                    <a:pt x="32" y="96"/>
                    <a:pt x="48" y="96"/>
                  </a:cubicBezTo>
                  <a:cubicBezTo>
                    <a:pt x="71" y="96"/>
                    <a:pt x="92" y="79"/>
                    <a:pt x="92" y="61"/>
                  </a:cubicBezTo>
                  <a:cubicBezTo>
                    <a:pt x="92" y="31"/>
                    <a:pt x="61" y="31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11" name="Google Shape;46111;p51"/>
            <p:cNvSpPr/>
            <p:nvPr/>
          </p:nvSpPr>
          <p:spPr>
            <a:xfrm>
              <a:off x="2911425" y="44395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0" y="30"/>
                    <a:pt x="0" y="61"/>
                    <a:pt x="61" y="91"/>
                  </a:cubicBezTo>
                  <a:lnTo>
                    <a:pt x="152" y="91"/>
                  </a:lnTo>
                  <a:lnTo>
                    <a:pt x="152" y="30"/>
                  </a:lnTo>
                  <a:cubicBezTo>
                    <a:pt x="122" y="3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12" name="Google Shape;46112;p51"/>
            <p:cNvSpPr/>
            <p:nvPr/>
          </p:nvSpPr>
          <p:spPr>
            <a:xfrm>
              <a:off x="4097600" y="44304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0"/>
                  </a:moveTo>
                  <a:cubicBezTo>
                    <a:pt x="1" y="31"/>
                    <a:pt x="1" y="61"/>
                    <a:pt x="62" y="92"/>
                  </a:cubicBezTo>
                  <a:cubicBezTo>
                    <a:pt x="77" y="107"/>
                    <a:pt x="92" y="114"/>
                    <a:pt x="107" y="114"/>
                  </a:cubicBezTo>
                  <a:cubicBezTo>
                    <a:pt x="122" y="114"/>
                    <a:pt x="138" y="107"/>
                    <a:pt x="153" y="92"/>
                  </a:cubicBezTo>
                  <a:lnTo>
                    <a:pt x="153" y="61"/>
                  </a:lnTo>
                  <a:cubicBezTo>
                    <a:pt x="122" y="61"/>
                    <a:pt x="92" y="61"/>
                    <a:pt x="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13" name="Google Shape;46113;p51"/>
            <p:cNvSpPr/>
            <p:nvPr/>
          </p:nvSpPr>
          <p:spPr>
            <a:xfrm>
              <a:off x="3596850" y="4371725"/>
              <a:ext cx="3800" cy="2525"/>
            </a:xfrm>
            <a:custGeom>
              <a:avLst/>
              <a:gdLst/>
              <a:ahLst/>
              <a:cxnLst/>
              <a:rect l="l" t="t" r="r" b="b"/>
              <a:pathLst>
                <a:path w="152" h="101" extrusionOk="0">
                  <a:moveTo>
                    <a:pt x="48" y="1"/>
                  </a:moveTo>
                  <a:cubicBezTo>
                    <a:pt x="0" y="1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122" y="39"/>
                    <a:pt x="152" y="9"/>
                    <a:pt x="91" y="9"/>
                  </a:cubicBezTo>
                  <a:cubicBezTo>
                    <a:pt x="74" y="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14" name="Google Shape;46114;p51"/>
            <p:cNvSpPr/>
            <p:nvPr/>
          </p:nvSpPr>
          <p:spPr>
            <a:xfrm>
              <a:off x="2918250" y="4300500"/>
              <a:ext cx="3075" cy="3000"/>
            </a:xfrm>
            <a:custGeom>
              <a:avLst/>
              <a:gdLst/>
              <a:ahLst/>
              <a:cxnLst/>
              <a:rect l="l" t="t" r="r" b="b"/>
              <a:pathLst>
                <a:path w="123" h="120" extrusionOk="0">
                  <a:moveTo>
                    <a:pt x="31" y="1"/>
                  </a:moveTo>
                  <a:cubicBezTo>
                    <a:pt x="31" y="31"/>
                    <a:pt x="1" y="1"/>
                    <a:pt x="1" y="61"/>
                  </a:cubicBezTo>
                  <a:cubicBezTo>
                    <a:pt x="17" y="95"/>
                    <a:pt x="34" y="119"/>
                    <a:pt x="51" y="119"/>
                  </a:cubicBezTo>
                  <a:cubicBezTo>
                    <a:pt x="64" y="119"/>
                    <a:pt x="78" y="103"/>
                    <a:pt x="92" y="61"/>
                  </a:cubicBezTo>
                  <a:cubicBezTo>
                    <a:pt x="122" y="61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15" name="Google Shape;46115;p51"/>
            <p:cNvSpPr/>
            <p:nvPr/>
          </p:nvSpPr>
          <p:spPr>
            <a:xfrm>
              <a:off x="3663700" y="4570375"/>
              <a:ext cx="2325" cy="2950"/>
            </a:xfrm>
            <a:custGeom>
              <a:avLst/>
              <a:gdLst/>
              <a:ahLst/>
              <a:cxnLst/>
              <a:rect l="l" t="t" r="r" b="b"/>
              <a:pathLst>
                <a:path w="93" h="118" extrusionOk="0">
                  <a:moveTo>
                    <a:pt x="58" y="1"/>
                  </a:moveTo>
                  <a:cubicBezTo>
                    <a:pt x="30" y="1"/>
                    <a:pt x="1" y="36"/>
                    <a:pt x="1" y="57"/>
                  </a:cubicBezTo>
                  <a:cubicBezTo>
                    <a:pt x="1" y="87"/>
                    <a:pt x="31" y="87"/>
                    <a:pt x="31" y="118"/>
                  </a:cubicBezTo>
                  <a:cubicBezTo>
                    <a:pt x="62" y="118"/>
                    <a:pt x="92" y="87"/>
                    <a:pt x="92" y="87"/>
                  </a:cubicBezTo>
                  <a:cubicBezTo>
                    <a:pt x="92" y="57"/>
                    <a:pt x="92" y="27"/>
                    <a:pt x="92" y="27"/>
                  </a:cubicBezTo>
                  <a:cubicBezTo>
                    <a:pt x="83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16" name="Google Shape;46116;p51"/>
            <p:cNvSpPr/>
            <p:nvPr/>
          </p:nvSpPr>
          <p:spPr>
            <a:xfrm>
              <a:off x="4269350" y="4414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1" y="0"/>
                  </a:moveTo>
                  <a:cubicBezTo>
                    <a:pt x="31" y="0"/>
                    <a:pt x="0" y="30"/>
                    <a:pt x="31" y="61"/>
                  </a:cubicBezTo>
                  <a:cubicBezTo>
                    <a:pt x="31" y="91"/>
                    <a:pt x="61" y="91"/>
                    <a:pt x="91" y="91"/>
                  </a:cubicBezTo>
                  <a:lnTo>
                    <a:pt x="122" y="61"/>
                  </a:lnTo>
                  <a:cubicBezTo>
                    <a:pt x="122" y="30"/>
                    <a:pt x="152" y="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17" name="Google Shape;46117;p51"/>
            <p:cNvSpPr/>
            <p:nvPr/>
          </p:nvSpPr>
          <p:spPr>
            <a:xfrm>
              <a:off x="3194850" y="42304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3" y="0"/>
                  </a:moveTo>
                  <a:cubicBezTo>
                    <a:pt x="1" y="0"/>
                    <a:pt x="1" y="45"/>
                    <a:pt x="1" y="69"/>
                  </a:cubicBezTo>
                  <a:cubicBezTo>
                    <a:pt x="31" y="99"/>
                    <a:pt x="31" y="99"/>
                    <a:pt x="61" y="99"/>
                  </a:cubicBezTo>
                  <a:lnTo>
                    <a:pt x="122" y="39"/>
                  </a:lnTo>
                  <a:cubicBezTo>
                    <a:pt x="92" y="39"/>
                    <a:pt x="153" y="8"/>
                    <a:pt x="61" y="8"/>
                  </a:cubicBezTo>
                  <a:cubicBezTo>
                    <a:pt x="50" y="3"/>
                    <a:pt x="40" y="0"/>
                    <a:pt x="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18" name="Google Shape;46118;p51"/>
            <p:cNvSpPr/>
            <p:nvPr/>
          </p:nvSpPr>
          <p:spPr>
            <a:xfrm>
              <a:off x="3482850" y="420325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lnTo>
                    <a:pt x="183" y="182"/>
                  </a:lnTo>
                  <a:cubicBezTo>
                    <a:pt x="153" y="91"/>
                    <a:pt x="92" y="3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19" name="Google Shape;46119;p51"/>
            <p:cNvSpPr/>
            <p:nvPr/>
          </p:nvSpPr>
          <p:spPr>
            <a:xfrm>
              <a:off x="3469925" y="42040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0"/>
                  </a:moveTo>
                  <a:cubicBezTo>
                    <a:pt x="62" y="61"/>
                    <a:pt x="123" y="122"/>
                    <a:pt x="183" y="183"/>
                  </a:cubicBezTo>
                  <a:cubicBezTo>
                    <a:pt x="153" y="92"/>
                    <a:pt x="9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20" name="Google Shape;46120;p51"/>
            <p:cNvSpPr/>
            <p:nvPr/>
          </p:nvSpPr>
          <p:spPr>
            <a:xfrm>
              <a:off x="3491975" y="41994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cubicBezTo>
                    <a:pt x="0" y="61"/>
                    <a:pt x="61" y="122"/>
                    <a:pt x="152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21" name="Google Shape;46121;p51"/>
            <p:cNvSpPr/>
            <p:nvPr/>
          </p:nvSpPr>
          <p:spPr>
            <a:xfrm>
              <a:off x="3479825" y="41994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52" y="0"/>
                  </a:moveTo>
                  <a:cubicBezTo>
                    <a:pt x="0" y="61"/>
                    <a:pt x="0" y="122"/>
                    <a:pt x="152" y="182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22" name="Google Shape;46122;p51"/>
            <p:cNvSpPr/>
            <p:nvPr/>
          </p:nvSpPr>
          <p:spPr>
            <a:xfrm>
              <a:off x="3191825" y="4178175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0" y="0"/>
                  </a:moveTo>
                  <a:lnTo>
                    <a:pt x="182" y="152"/>
                  </a:lnTo>
                  <a:cubicBezTo>
                    <a:pt x="152" y="61"/>
                    <a:pt x="9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23" name="Google Shape;46123;p51"/>
            <p:cNvSpPr/>
            <p:nvPr/>
          </p:nvSpPr>
          <p:spPr>
            <a:xfrm>
              <a:off x="3295150" y="434990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cubicBezTo>
                    <a:pt x="62" y="0"/>
                    <a:pt x="1" y="61"/>
                    <a:pt x="1" y="152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24" name="Google Shape;46124;p51"/>
            <p:cNvSpPr/>
            <p:nvPr/>
          </p:nvSpPr>
          <p:spPr>
            <a:xfrm>
              <a:off x="3311875" y="41523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"/>
                  </a:moveTo>
                  <a:lnTo>
                    <a:pt x="1" y="153"/>
                  </a:lnTo>
                  <a:cubicBezTo>
                    <a:pt x="92" y="153"/>
                    <a:pt x="153" y="92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25" name="Google Shape;46125;p51"/>
            <p:cNvSpPr/>
            <p:nvPr/>
          </p:nvSpPr>
          <p:spPr>
            <a:xfrm>
              <a:off x="3316425" y="41485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" y="153"/>
                  </a:move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26" name="Google Shape;46126;p51"/>
            <p:cNvSpPr/>
            <p:nvPr/>
          </p:nvSpPr>
          <p:spPr>
            <a:xfrm>
              <a:off x="3105950" y="4139400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0" y="1"/>
                  </a:moveTo>
                  <a:lnTo>
                    <a:pt x="183" y="18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27" name="Google Shape;46127;p51"/>
            <p:cNvSpPr/>
            <p:nvPr/>
          </p:nvSpPr>
          <p:spPr>
            <a:xfrm>
              <a:off x="3115075" y="4131050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183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28" name="Google Shape;46128;p51"/>
            <p:cNvSpPr/>
            <p:nvPr/>
          </p:nvSpPr>
          <p:spPr>
            <a:xfrm>
              <a:off x="3118875" y="4126500"/>
              <a:ext cx="3050" cy="4575"/>
            </a:xfrm>
            <a:custGeom>
              <a:avLst/>
              <a:gdLst/>
              <a:ahLst/>
              <a:cxnLst/>
              <a:rect l="l" t="t" r="r" b="b"/>
              <a:pathLst>
                <a:path w="122" h="183" extrusionOk="0">
                  <a:moveTo>
                    <a:pt x="0" y="0"/>
                  </a:moveTo>
                  <a:lnTo>
                    <a:pt x="0" y="182"/>
                  </a:lnTo>
                  <a:cubicBezTo>
                    <a:pt x="122" y="122"/>
                    <a:pt x="122" y="6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29" name="Google Shape;46129;p51"/>
            <p:cNvSpPr/>
            <p:nvPr/>
          </p:nvSpPr>
          <p:spPr>
            <a:xfrm>
              <a:off x="3359000" y="407102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0"/>
                  </a:moveTo>
                  <a:lnTo>
                    <a:pt x="0" y="152"/>
                  </a:lnTo>
                  <a:cubicBezTo>
                    <a:pt x="91" y="152"/>
                    <a:pt x="152" y="9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30" name="Google Shape;46130;p51"/>
            <p:cNvSpPr/>
            <p:nvPr/>
          </p:nvSpPr>
          <p:spPr>
            <a:xfrm>
              <a:off x="3260200" y="4062650"/>
              <a:ext cx="2300" cy="1625"/>
            </a:xfrm>
            <a:custGeom>
              <a:avLst/>
              <a:gdLst/>
              <a:ahLst/>
              <a:cxnLst/>
              <a:rect l="l" t="t" r="r" b="b"/>
              <a:pathLst>
                <a:path w="92" h="65" extrusionOk="0">
                  <a:moveTo>
                    <a:pt x="1" y="1"/>
                  </a:moveTo>
                  <a:cubicBezTo>
                    <a:pt x="19" y="38"/>
                    <a:pt x="50" y="64"/>
                    <a:pt x="70" y="64"/>
                  </a:cubicBezTo>
                  <a:cubicBezTo>
                    <a:pt x="83" y="64"/>
                    <a:pt x="92" y="55"/>
                    <a:pt x="92" y="3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31" name="Google Shape;46131;p51"/>
            <p:cNvSpPr/>
            <p:nvPr/>
          </p:nvSpPr>
          <p:spPr>
            <a:xfrm>
              <a:off x="3812650" y="44562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83" y="15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32" name="Google Shape;46132;p51"/>
            <p:cNvSpPr/>
            <p:nvPr/>
          </p:nvSpPr>
          <p:spPr>
            <a:xfrm>
              <a:off x="3491975" y="4224525"/>
              <a:ext cx="3825" cy="5325"/>
            </a:xfrm>
            <a:custGeom>
              <a:avLst/>
              <a:gdLst/>
              <a:ahLst/>
              <a:cxnLst/>
              <a:rect l="l" t="t" r="r" b="b"/>
              <a:pathLst>
                <a:path w="153" h="213" extrusionOk="0">
                  <a:moveTo>
                    <a:pt x="152" y="0"/>
                  </a:moveTo>
                  <a:lnTo>
                    <a:pt x="0" y="213"/>
                  </a:lnTo>
                  <a:cubicBezTo>
                    <a:pt x="92" y="183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33" name="Google Shape;46133;p51"/>
            <p:cNvSpPr/>
            <p:nvPr/>
          </p:nvSpPr>
          <p:spPr>
            <a:xfrm>
              <a:off x="3321750" y="4289100"/>
              <a:ext cx="3075" cy="4600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122" y="1"/>
                  </a:moveTo>
                  <a:cubicBezTo>
                    <a:pt x="1" y="62"/>
                    <a:pt x="1" y="122"/>
                    <a:pt x="122" y="18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34" name="Google Shape;46134;p51"/>
            <p:cNvSpPr/>
            <p:nvPr/>
          </p:nvSpPr>
          <p:spPr>
            <a:xfrm>
              <a:off x="3496525" y="42974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1" y="0"/>
                  </a:moveTo>
                  <a:cubicBezTo>
                    <a:pt x="1" y="91"/>
                    <a:pt x="62" y="152"/>
                    <a:pt x="153" y="1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35" name="Google Shape;46135;p51"/>
            <p:cNvSpPr/>
            <p:nvPr/>
          </p:nvSpPr>
          <p:spPr>
            <a:xfrm>
              <a:off x="3487425" y="43020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2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36" name="Google Shape;46136;p51"/>
            <p:cNvSpPr/>
            <p:nvPr/>
          </p:nvSpPr>
          <p:spPr>
            <a:xfrm>
              <a:off x="3570250" y="42853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cubicBezTo>
                    <a:pt x="0" y="31"/>
                    <a:pt x="0" y="92"/>
                    <a:pt x="122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37" name="Google Shape;46137;p51"/>
            <p:cNvSpPr/>
            <p:nvPr/>
          </p:nvSpPr>
          <p:spPr>
            <a:xfrm>
              <a:off x="3110500" y="41356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83" y="153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38" name="Google Shape;46138;p51"/>
            <p:cNvSpPr/>
            <p:nvPr/>
          </p:nvSpPr>
          <p:spPr>
            <a:xfrm>
              <a:off x="3469925" y="44304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83" y="0"/>
                  </a:moveTo>
                  <a:lnTo>
                    <a:pt x="1" y="152"/>
                  </a:lnTo>
                  <a:cubicBezTo>
                    <a:pt x="92" y="152"/>
                    <a:pt x="153" y="92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39" name="Google Shape;46139;p51"/>
            <p:cNvSpPr/>
            <p:nvPr/>
          </p:nvSpPr>
          <p:spPr>
            <a:xfrm>
              <a:off x="3315675" y="42800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0"/>
                  </a:moveTo>
                  <a:lnTo>
                    <a:pt x="1" y="182"/>
                  </a:lnTo>
                  <a:cubicBezTo>
                    <a:pt x="92" y="152"/>
                    <a:pt x="153" y="91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40" name="Google Shape;46140;p51"/>
            <p:cNvSpPr/>
            <p:nvPr/>
          </p:nvSpPr>
          <p:spPr>
            <a:xfrm>
              <a:off x="3482850" y="42123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53" y="1"/>
                  </a:moveTo>
                  <a:lnTo>
                    <a:pt x="1" y="153"/>
                  </a:lnTo>
                  <a:lnTo>
                    <a:pt x="183" y="183"/>
                  </a:lnTo>
                  <a:cubicBezTo>
                    <a:pt x="153" y="122"/>
                    <a:pt x="153" y="62"/>
                    <a:pt x="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41" name="Google Shape;46141;p51"/>
            <p:cNvSpPr/>
            <p:nvPr/>
          </p:nvSpPr>
          <p:spPr>
            <a:xfrm>
              <a:off x="3317950" y="462877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1" y="1"/>
                  </a:moveTo>
                  <a:lnTo>
                    <a:pt x="1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42" name="Google Shape;46142;p51"/>
            <p:cNvSpPr/>
            <p:nvPr/>
          </p:nvSpPr>
          <p:spPr>
            <a:xfrm>
              <a:off x="3474500" y="42123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1"/>
                  </a:moveTo>
                  <a:cubicBezTo>
                    <a:pt x="31" y="62"/>
                    <a:pt x="91" y="122"/>
                    <a:pt x="183" y="1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43" name="Google Shape;46143;p51"/>
            <p:cNvSpPr/>
            <p:nvPr/>
          </p:nvSpPr>
          <p:spPr>
            <a:xfrm>
              <a:off x="3369625" y="4156125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91" y="14"/>
                    <a:pt x="350" y="17"/>
                    <a:pt x="307" y="17"/>
                  </a:cubicBezTo>
                  <a:cubicBezTo>
                    <a:pt x="279" y="17"/>
                    <a:pt x="250" y="16"/>
                    <a:pt x="222" y="16"/>
                  </a:cubicBezTo>
                  <a:cubicBezTo>
                    <a:pt x="106" y="16"/>
                    <a:pt x="1" y="36"/>
                    <a:pt x="1" y="244"/>
                  </a:cubicBezTo>
                  <a:cubicBezTo>
                    <a:pt x="1" y="335"/>
                    <a:pt x="153" y="396"/>
                    <a:pt x="274" y="396"/>
                  </a:cubicBezTo>
                  <a:cubicBezTo>
                    <a:pt x="517" y="396"/>
                    <a:pt x="396" y="153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44" name="Google Shape;46144;p51"/>
            <p:cNvSpPr/>
            <p:nvPr/>
          </p:nvSpPr>
          <p:spPr>
            <a:xfrm>
              <a:off x="2988175" y="4273900"/>
              <a:ext cx="5325" cy="5200"/>
            </a:xfrm>
            <a:custGeom>
              <a:avLst/>
              <a:gdLst/>
              <a:ahLst/>
              <a:cxnLst/>
              <a:rect l="l" t="t" r="r" b="b"/>
              <a:pathLst>
                <a:path w="213" h="208" extrusionOk="0">
                  <a:moveTo>
                    <a:pt x="122" y="1"/>
                  </a:moveTo>
                  <a:cubicBezTo>
                    <a:pt x="61" y="31"/>
                    <a:pt x="0" y="31"/>
                    <a:pt x="0" y="62"/>
                  </a:cubicBezTo>
                  <a:cubicBezTo>
                    <a:pt x="0" y="122"/>
                    <a:pt x="0" y="153"/>
                    <a:pt x="30" y="183"/>
                  </a:cubicBezTo>
                  <a:cubicBezTo>
                    <a:pt x="56" y="200"/>
                    <a:pt x="81" y="208"/>
                    <a:pt x="105" y="208"/>
                  </a:cubicBezTo>
                  <a:cubicBezTo>
                    <a:pt x="165" y="208"/>
                    <a:pt x="213" y="158"/>
                    <a:pt x="213" y="9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45" name="Google Shape;46145;p51"/>
            <p:cNvSpPr/>
            <p:nvPr/>
          </p:nvSpPr>
          <p:spPr>
            <a:xfrm>
              <a:off x="3705500" y="4511750"/>
              <a:ext cx="9150" cy="12950"/>
            </a:xfrm>
            <a:custGeom>
              <a:avLst/>
              <a:gdLst/>
              <a:ahLst/>
              <a:cxnLst/>
              <a:rect l="l" t="t" r="r" b="b"/>
              <a:pathLst>
                <a:path w="366" h="518" extrusionOk="0">
                  <a:moveTo>
                    <a:pt x="1" y="1"/>
                  </a:moveTo>
                  <a:lnTo>
                    <a:pt x="1" y="335"/>
                  </a:lnTo>
                  <a:lnTo>
                    <a:pt x="183" y="517"/>
                  </a:lnTo>
                  <a:cubicBezTo>
                    <a:pt x="274" y="426"/>
                    <a:pt x="365" y="305"/>
                    <a:pt x="335" y="183"/>
                  </a:cubicBezTo>
                  <a:cubicBezTo>
                    <a:pt x="274" y="61"/>
                    <a:pt x="153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46" name="Google Shape;46146;p51"/>
            <p:cNvSpPr/>
            <p:nvPr/>
          </p:nvSpPr>
          <p:spPr>
            <a:xfrm>
              <a:off x="3010200" y="4460075"/>
              <a:ext cx="14475" cy="25875"/>
            </a:xfrm>
            <a:custGeom>
              <a:avLst/>
              <a:gdLst/>
              <a:ahLst/>
              <a:cxnLst/>
              <a:rect l="l" t="t" r="r" b="b"/>
              <a:pathLst>
                <a:path w="579" h="1035" extrusionOk="0">
                  <a:moveTo>
                    <a:pt x="244" y="1"/>
                  </a:moveTo>
                  <a:cubicBezTo>
                    <a:pt x="183" y="62"/>
                    <a:pt x="122" y="122"/>
                    <a:pt x="92" y="183"/>
                  </a:cubicBezTo>
                  <a:cubicBezTo>
                    <a:pt x="92" y="548"/>
                    <a:pt x="1" y="1004"/>
                    <a:pt x="578" y="1034"/>
                  </a:cubicBezTo>
                  <a:cubicBezTo>
                    <a:pt x="456" y="791"/>
                    <a:pt x="274" y="578"/>
                    <a:pt x="396" y="274"/>
                  </a:cubicBezTo>
                  <a:cubicBezTo>
                    <a:pt x="456" y="183"/>
                    <a:pt x="335" y="62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47" name="Google Shape;46147;p51"/>
            <p:cNvSpPr/>
            <p:nvPr/>
          </p:nvSpPr>
          <p:spPr>
            <a:xfrm>
              <a:off x="3011725" y="44600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183" y="1"/>
                  </a:moveTo>
                  <a:lnTo>
                    <a:pt x="0" y="18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48" name="Google Shape;46148;p51"/>
            <p:cNvSpPr/>
            <p:nvPr/>
          </p:nvSpPr>
          <p:spPr>
            <a:xfrm>
              <a:off x="3752625" y="4728000"/>
              <a:ext cx="22050" cy="14775"/>
            </a:xfrm>
            <a:custGeom>
              <a:avLst/>
              <a:gdLst/>
              <a:ahLst/>
              <a:cxnLst/>
              <a:rect l="l" t="t" r="r" b="b"/>
              <a:pathLst>
                <a:path w="882" h="591" extrusionOk="0">
                  <a:moveTo>
                    <a:pt x="451" y="1"/>
                  </a:moveTo>
                  <a:cubicBezTo>
                    <a:pt x="305" y="1"/>
                    <a:pt x="168" y="65"/>
                    <a:pt x="31" y="105"/>
                  </a:cubicBezTo>
                  <a:cubicBezTo>
                    <a:pt x="0" y="348"/>
                    <a:pt x="213" y="591"/>
                    <a:pt x="456" y="591"/>
                  </a:cubicBezTo>
                  <a:cubicBezTo>
                    <a:pt x="608" y="591"/>
                    <a:pt x="760" y="591"/>
                    <a:pt x="821" y="439"/>
                  </a:cubicBezTo>
                  <a:cubicBezTo>
                    <a:pt x="882" y="287"/>
                    <a:pt x="821" y="135"/>
                    <a:pt x="699" y="74"/>
                  </a:cubicBezTo>
                  <a:cubicBezTo>
                    <a:pt x="613" y="20"/>
                    <a:pt x="531" y="1"/>
                    <a:pt x="4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49" name="Google Shape;46149;p51"/>
            <p:cNvSpPr/>
            <p:nvPr/>
          </p:nvSpPr>
          <p:spPr>
            <a:xfrm>
              <a:off x="2917500" y="4402275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346" y="0"/>
                  </a:moveTo>
                  <a:cubicBezTo>
                    <a:pt x="88" y="0"/>
                    <a:pt x="59" y="228"/>
                    <a:pt x="31" y="428"/>
                  </a:cubicBezTo>
                  <a:lnTo>
                    <a:pt x="0" y="428"/>
                  </a:lnTo>
                  <a:cubicBezTo>
                    <a:pt x="67" y="428"/>
                    <a:pt x="141" y="437"/>
                    <a:pt x="209" y="437"/>
                  </a:cubicBezTo>
                  <a:cubicBezTo>
                    <a:pt x="359" y="437"/>
                    <a:pt x="487" y="395"/>
                    <a:pt x="487" y="124"/>
                  </a:cubicBezTo>
                  <a:cubicBezTo>
                    <a:pt x="487" y="94"/>
                    <a:pt x="426" y="3"/>
                    <a:pt x="395" y="3"/>
                  </a:cubicBezTo>
                  <a:cubicBezTo>
                    <a:pt x="378" y="1"/>
                    <a:pt x="361" y="0"/>
                    <a:pt x="3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50" name="Google Shape;46150;p51"/>
            <p:cNvSpPr/>
            <p:nvPr/>
          </p:nvSpPr>
          <p:spPr>
            <a:xfrm>
              <a:off x="3538325" y="4391700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22"/>
                    <a:pt x="31" y="274"/>
                    <a:pt x="213" y="274"/>
                  </a:cubicBezTo>
                  <a:cubicBezTo>
                    <a:pt x="244" y="274"/>
                    <a:pt x="274" y="243"/>
                    <a:pt x="274" y="213"/>
                  </a:cubicBezTo>
                  <a:cubicBezTo>
                    <a:pt x="305" y="31"/>
                    <a:pt x="122" y="3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51" name="Google Shape;46151;p51"/>
            <p:cNvSpPr/>
            <p:nvPr/>
          </p:nvSpPr>
          <p:spPr>
            <a:xfrm>
              <a:off x="3264775" y="4416975"/>
              <a:ext cx="5175" cy="5125"/>
            </a:xfrm>
            <a:custGeom>
              <a:avLst/>
              <a:gdLst/>
              <a:ahLst/>
              <a:cxnLst/>
              <a:rect l="l" t="t" r="r" b="b"/>
              <a:pathLst>
                <a:path w="207" h="205" extrusionOk="0">
                  <a:moveTo>
                    <a:pt x="113" y="0"/>
                  </a:moveTo>
                  <a:cubicBezTo>
                    <a:pt x="94" y="0"/>
                    <a:pt x="67" y="7"/>
                    <a:pt x="30" y="23"/>
                  </a:cubicBezTo>
                  <a:cubicBezTo>
                    <a:pt x="0" y="53"/>
                    <a:pt x="91" y="175"/>
                    <a:pt x="182" y="205"/>
                  </a:cubicBezTo>
                  <a:cubicBezTo>
                    <a:pt x="132" y="155"/>
                    <a:pt x="207" y="0"/>
                    <a:pt x="1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52" name="Google Shape;46152;p51"/>
            <p:cNvSpPr/>
            <p:nvPr/>
          </p:nvSpPr>
          <p:spPr>
            <a:xfrm>
              <a:off x="3300475" y="4122700"/>
              <a:ext cx="22075" cy="15975"/>
            </a:xfrm>
            <a:custGeom>
              <a:avLst/>
              <a:gdLst/>
              <a:ahLst/>
              <a:cxnLst/>
              <a:rect l="l" t="t" r="r" b="b"/>
              <a:pathLst>
                <a:path w="883" h="639" extrusionOk="0">
                  <a:moveTo>
                    <a:pt x="122" y="0"/>
                  </a:moveTo>
                  <a:cubicBezTo>
                    <a:pt x="1" y="152"/>
                    <a:pt x="1" y="334"/>
                    <a:pt x="122" y="486"/>
                  </a:cubicBezTo>
                  <a:cubicBezTo>
                    <a:pt x="213" y="578"/>
                    <a:pt x="365" y="547"/>
                    <a:pt x="457" y="638"/>
                  </a:cubicBezTo>
                  <a:cubicBezTo>
                    <a:pt x="730" y="578"/>
                    <a:pt x="882" y="274"/>
                    <a:pt x="7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53" name="Google Shape;46153;p51"/>
            <p:cNvSpPr/>
            <p:nvPr/>
          </p:nvSpPr>
          <p:spPr>
            <a:xfrm>
              <a:off x="3183450" y="4028475"/>
              <a:ext cx="12200" cy="7700"/>
            </a:xfrm>
            <a:custGeom>
              <a:avLst/>
              <a:gdLst/>
              <a:ahLst/>
              <a:cxnLst/>
              <a:rect l="l" t="t" r="r" b="b"/>
              <a:pathLst>
                <a:path w="488" h="308" extrusionOk="0">
                  <a:moveTo>
                    <a:pt x="31" y="0"/>
                  </a:moveTo>
                  <a:cubicBezTo>
                    <a:pt x="31" y="152"/>
                    <a:pt x="1" y="274"/>
                    <a:pt x="214" y="304"/>
                  </a:cubicBezTo>
                  <a:cubicBezTo>
                    <a:pt x="235" y="307"/>
                    <a:pt x="254" y="308"/>
                    <a:pt x="272" y="308"/>
                  </a:cubicBezTo>
                  <a:cubicBezTo>
                    <a:pt x="462" y="308"/>
                    <a:pt x="487" y="167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54" name="Google Shape;46154;p51"/>
            <p:cNvSpPr/>
            <p:nvPr/>
          </p:nvSpPr>
          <p:spPr>
            <a:xfrm>
              <a:off x="3654600" y="4359675"/>
              <a:ext cx="12175" cy="10775"/>
            </a:xfrm>
            <a:custGeom>
              <a:avLst/>
              <a:gdLst/>
              <a:ahLst/>
              <a:cxnLst/>
              <a:rect l="l" t="t" r="r" b="b"/>
              <a:pathLst>
                <a:path w="487" h="431" extrusionOk="0">
                  <a:moveTo>
                    <a:pt x="265" y="0"/>
                  </a:moveTo>
                  <a:cubicBezTo>
                    <a:pt x="199" y="0"/>
                    <a:pt x="113" y="34"/>
                    <a:pt x="0" y="96"/>
                  </a:cubicBezTo>
                  <a:cubicBezTo>
                    <a:pt x="61" y="309"/>
                    <a:pt x="243" y="430"/>
                    <a:pt x="486" y="430"/>
                  </a:cubicBezTo>
                  <a:cubicBezTo>
                    <a:pt x="446" y="129"/>
                    <a:pt x="393" y="0"/>
                    <a:pt x="2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55" name="Google Shape;46155;p51"/>
            <p:cNvSpPr/>
            <p:nvPr/>
          </p:nvSpPr>
          <p:spPr>
            <a:xfrm>
              <a:off x="3303525" y="4134850"/>
              <a:ext cx="8375" cy="4725"/>
            </a:xfrm>
            <a:custGeom>
              <a:avLst/>
              <a:gdLst/>
              <a:ahLst/>
              <a:cxnLst/>
              <a:rect l="l" t="t" r="r" b="b"/>
              <a:pathLst>
                <a:path w="335" h="189" extrusionOk="0">
                  <a:moveTo>
                    <a:pt x="0" y="0"/>
                  </a:moveTo>
                  <a:cubicBezTo>
                    <a:pt x="53" y="106"/>
                    <a:pt x="152" y="189"/>
                    <a:pt x="276" y="189"/>
                  </a:cubicBezTo>
                  <a:cubicBezTo>
                    <a:pt x="295" y="189"/>
                    <a:pt x="315" y="187"/>
                    <a:pt x="335" y="183"/>
                  </a:cubicBezTo>
                  <a:cubicBezTo>
                    <a:pt x="243" y="61"/>
                    <a:pt x="122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56" name="Google Shape;46156;p51"/>
            <p:cNvSpPr/>
            <p:nvPr/>
          </p:nvSpPr>
          <p:spPr>
            <a:xfrm>
              <a:off x="3328600" y="4164475"/>
              <a:ext cx="6100" cy="3950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0" y="1"/>
                  </a:moveTo>
                  <a:lnTo>
                    <a:pt x="0" y="31"/>
                  </a:lnTo>
                  <a:cubicBezTo>
                    <a:pt x="42" y="73"/>
                    <a:pt x="69" y="158"/>
                    <a:pt x="132" y="158"/>
                  </a:cubicBezTo>
                  <a:cubicBezTo>
                    <a:pt x="160" y="158"/>
                    <a:pt x="196" y="140"/>
                    <a:pt x="243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57" name="Google Shape;46157;p51"/>
            <p:cNvSpPr/>
            <p:nvPr/>
          </p:nvSpPr>
          <p:spPr>
            <a:xfrm>
              <a:off x="3574050" y="437117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0" y="0"/>
                  </a:moveTo>
                  <a:cubicBezTo>
                    <a:pt x="0" y="257"/>
                    <a:pt x="126" y="317"/>
                    <a:pt x="294" y="317"/>
                  </a:cubicBezTo>
                  <a:cubicBezTo>
                    <a:pt x="345" y="317"/>
                    <a:pt x="400" y="311"/>
                    <a:pt x="456" y="304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6158" name="Google Shape;46158;p51"/>
          <p:cNvGrpSpPr/>
          <p:nvPr/>
        </p:nvGrpSpPr>
        <p:grpSpPr>
          <a:xfrm rot="8512281">
            <a:off x="9010775" y="5322183"/>
            <a:ext cx="1304229" cy="1417317"/>
            <a:chOff x="6472300" y="2976775"/>
            <a:chExt cx="683900" cy="743200"/>
          </a:xfrm>
        </p:grpSpPr>
        <p:sp>
          <p:nvSpPr>
            <p:cNvPr id="46159" name="Google Shape;46159;p51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60" name="Google Shape;46160;p51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61" name="Google Shape;46161;p51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62" name="Google Shape;46162;p51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63" name="Google Shape;46163;p51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64" name="Google Shape;46164;p51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65" name="Google Shape;46165;p51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66" name="Google Shape;46166;p51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67" name="Google Shape;46167;p51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68" name="Google Shape;46168;p51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69" name="Google Shape;46169;p51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70" name="Google Shape;46170;p51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71" name="Google Shape;46171;p51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72" name="Google Shape;46172;p51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73" name="Google Shape;46173;p51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74" name="Google Shape;46174;p51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75" name="Google Shape;46175;p51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76" name="Google Shape;46176;p51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77" name="Google Shape;46177;p51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78" name="Google Shape;46178;p51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79" name="Google Shape;46179;p51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80" name="Google Shape;46180;p51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81" name="Google Shape;46181;p51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82" name="Google Shape;46182;p51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83" name="Google Shape;46183;p51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84" name="Google Shape;46184;p51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85" name="Google Shape;46185;p51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86" name="Google Shape;46186;p51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87" name="Google Shape;46187;p51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88" name="Google Shape;46188;p51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89" name="Google Shape;46189;p51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90" name="Google Shape;46190;p51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91" name="Google Shape;46191;p51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92" name="Google Shape;46192;p51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93" name="Google Shape;46193;p51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94" name="Google Shape;46194;p51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95" name="Google Shape;46195;p51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96" name="Google Shape;46196;p51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97" name="Google Shape;46197;p51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98" name="Google Shape;46198;p51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99" name="Google Shape;46199;p51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00" name="Google Shape;46200;p51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01" name="Google Shape;46201;p51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02" name="Google Shape;46202;p51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03" name="Google Shape;46203;p51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04" name="Google Shape;46204;p51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05" name="Google Shape;46205;p51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06" name="Google Shape;46206;p51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07" name="Google Shape;46207;p51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08" name="Google Shape;46208;p51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09" name="Google Shape;46209;p51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10" name="Google Shape;46210;p51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11" name="Google Shape;46211;p51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12" name="Google Shape;46212;p51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13" name="Google Shape;46213;p51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14" name="Google Shape;46214;p51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15" name="Google Shape;46215;p51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16" name="Google Shape;46216;p51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17" name="Google Shape;46217;p51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18" name="Google Shape;46218;p51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19" name="Google Shape;46219;p51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20" name="Google Shape;46220;p51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21" name="Google Shape;46221;p51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22" name="Google Shape;46222;p51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23" name="Google Shape;46223;p51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24" name="Google Shape;46224;p51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25" name="Google Shape;46225;p51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26" name="Google Shape;46226;p51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27" name="Google Shape;46227;p51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28" name="Google Shape;46228;p51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29" name="Google Shape;46229;p51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30" name="Google Shape;46230;p51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31" name="Google Shape;46231;p51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32" name="Google Shape;46232;p51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33" name="Google Shape;46233;p51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34" name="Google Shape;46234;p51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35" name="Google Shape;46235;p51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36" name="Google Shape;46236;p51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37" name="Google Shape;46237;p51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38" name="Google Shape;46238;p51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39" name="Google Shape;46239;p51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40" name="Google Shape;46240;p51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41" name="Google Shape;46241;p51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42" name="Google Shape;46242;p51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43" name="Google Shape;46243;p51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44" name="Google Shape;46244;p51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45" name="Google Shape;46245;p51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46" name="Google Shape;46246;p51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47" name="Google Shape;46247;p51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48" name="Google Shape;46248;p51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49" name="Google Shape;46249;p51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50" name="Google Shape;46250;p51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51" name="Google Shape;46251;p51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52" name="Google Shape;46252;p51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53" name="Google Shape;46253;p51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54" name="Google Shape;46254;p51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55" name="Google Shape;46255;p51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56" name="Google Shape;46256;p51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57" name="Google Shape;46257;p51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58" name="Google Shape;46258;p51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59" name="Google Shape;46259;p51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60" name="Google Shape;46260;p51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61" name="Google Shape;46261;p51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62" name="Google Shape;46262;p51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63" name="Google Shape;46263;p51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64" name="Google Shape;46264;p51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65" name="Google Shape;46265;p51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66" name="Google Shape;46266;p51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67" name="Google Shape;46267;p51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68" name="Google Shape;46268;p51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69" name="Google Shape;46269;p51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70" name="Google Shape;46270;p51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71" name="Google Shape;46271;p51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72" name="Google Shape;46272;p51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73" name="Google Shape;46273;p51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74" name="Google Shape;46274;p51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75" name="Google Shape;46275;p51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76" name="Google Shape;46276;p51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77" name="Google Shape;46277;p51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78" name="Google Shape;46278;p51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79" name="Google Shape;46279;p51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80" name="Google Shape;46280;p51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81" name="Google Shape;46281;p51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82" name="Google Shape;46282;p51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83" name="Google Shape;46283;p51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84" name="Google Shape;46284;p51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85" name="Google Shape;46285;p51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86" name="Google Shape;46286;p51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87" name="Google Shape;46287;p51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88" name="Google Shape;46288;p51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89" name="Google Shape;46289;p51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90" name="Google Shape;46290;p51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91" name="Google Shape;46291;p51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92" name="Google Shape;46292;p51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93" name="Google Shape;46293;p51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94" name="Google Shape;46294;p51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95" name="Google Shape;46295;p51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96" name="Google Shape;46296;p51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97" name="Google Shape;46297;p51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98" name="Google Shape;46298;p51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99" name="Google Shape;46299;p51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00" name="Google Shape;46300;p51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01" name="Google Shape;46301;p51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02" name="Google Shape;46302;p51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03" name="Google Shape;46303;p51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04" name="Google Shape;46304;p51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05" name="Google Shape;46305;p51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06" name="Google Shape;46306;p51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07" name="Google Shape;46307;p51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08" name="Google Shape;46308;p51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09" name="Google Shape;46309;p51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10" name="Google Shape;46310;p51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11" name="Google Shape;46311;p51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12" name="Google Shape;46312;p51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13" name="Google Shape;46313;p51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14" name="Google Shape;46314;p51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15" name="Google Shape;46315;p51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16" name="Google Shape;46316;p51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17" name="Google Shape;46317;p51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18" name="Google Shape;46318;p51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19" name="Google Shape;46319;p51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20" name="Google Shape;46320;p51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21" name="Google Shape;46321;p51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22" name="Google Shape;46322;p51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23" name="Google Shape;46323;p51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24" name="Google Shape;46324;p51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25" name="Google Shape;46325;p51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26" name="Google Shape;46326;p51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27" name="Google Shape;46327;p51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28" name="Google Shape;46328;p51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29" name="Google Shape;46329;p51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30" name="Google Shape;46330;p51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31" name="Google Shape;46331;p51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32" name="Google Shape;46332;p51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33" name="Google Shape;46333;p51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34" name="Google Shape;46334;p51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35" name="Google Shape;46335;p51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36" name="Google Shape;46336;p51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37" name="Google Shape;46337;p51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38" name="Google Shape;46338;p51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39" name="Google Shape;46339;p51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40" name="Google Shape;46340;p51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41" name="Google Shape;46341;p51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42" name="Google Shape;46342;p51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43" name="Google Shape;46343;p51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44" name="Google Shape;46344;p51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45" name="Google Shape;46345;p51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46" name="Google Shape;46346;p51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47" name="Google Shape;46347;p51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48" name="Google Shape;46348;p51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49" name="Google Shape;46349;p51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50" name="Google Shape;46350;p51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51" name="Google Shape;46351;p51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52" name="Google Shape;46352;p51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53" name="Google Shape;46353;p51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54" name="Google Shape;46354;p51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55" name="Google Shape;46355;p51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56" name="Google Shape;46356;p51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57" name="Google Shape;46357;p51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58" name="Google Shape;46358;p51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59" name="Google Shape;46359;p51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60" name="Google Shape;46360;p51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61" name="Google Shape;46361;p51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62" name="Google Shape;46362;p51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63" name="Google Shape;46363;p51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64" name="Google Shape;46364;p51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65" name="Google Shape;46365;p51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66" name="Google Shape;46366;p51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67" name="Google Shape;46367;p51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68" name="Google Shape;46368;p51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69" name="Google Shape;46369;p51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70" name="Google Shape;46370;p51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71" name="Google Shape;46371;p51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72" name="Google Shape;46372;p51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73" name="Google Shape;46373;p51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74" name="Google Shape;46374;p51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75" name="Google Shape;46375;p51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76" name="Google Shape;46376;p51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77" name="Google Shape;46377;p51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78" name="Google Shape;46378;p51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79" name="Google Shape;46379;p51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80" name="Google Shape;46380;p51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81" name="Google Shape;46381;p51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82" name="Google Shape;46382;p51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83" name="Google Shape;46383;p51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84" name="Google Shape;46384;p51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85" name="Google Shape;46385;p51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86" name="Google Shape;46386;p51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6387" name="Google Shape;46387;p51"/>
          <p:cNvGrpSpPr/>
          <p:nvPr/>
        </p:nvGrpSpPr>
        <p:grpSpPr>
          <a:xfrm rot="4525129">
            <a:off x="-1142012" y="1840542"/>
            <a:ext cx="2957797" cy="2884372"/>
            <a:chOff x="6472300" y="2976775"/>
            <a:chExt cx="683900" cy="743200"/>
          </a:xfrm>
        </p:grpSpPr>
        <p:sp>
          <p:nvSpPr>
            <p:cNvPr id="46388" name="Google Shape;46388;p51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89" name="Google Shape;46389;p51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90" name="Google Shape;46390;p51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91" name="Google Shape;46391;p51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92" name="Google Shape;46392;p51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93" name="Google Shape;46393;p51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94" name="Google Shape;46394;p51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95" name="Google Shape;46395;p51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96" name="Google Shape;46396;p51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97" name="Google Shape;46397;p51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98" name="Google Shape;46398;p51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99" name="Google Shape;46399;p51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00" name="Google Shape;46400;p51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01" name="Google Shape;46401;p51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02" name="Google Shape;46402;p51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03" name="Google Shape;46403;p51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04" name="Google Shape;46404;p51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05" name="Google Shape;46405;p51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06" name="Google Shape;46406;p51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07" name="Google Shape;46407;p51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08" name="Google Shape;46408;p51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09" name="Google Shape;46409;p51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10" name="Google Shape;46410;p51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11" name="Google Shape;46411;p51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12" name="Google Shape;46412;p51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13" name="Google Shape;46413;p51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14" name="Google Shape;46414;p51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15" name="Google Shape;46415;p51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16" name="Google Shape;46416;p51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17" name="Google Shape;46417;p51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18" name="Google Shape;46418;p51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19" name="Google Shape;46419;p51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20" name="Google Shape;46420;p51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21" name="Google Shape;46421;p51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22" name="Google Shape;46422;p51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23" name="Google Shape;46423;p51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24" name="Google Shape;46424;p51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25" name="Google Shape;46425;p51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26" name="Google Shape;46426;p51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27" name="Google Shape;46427;p51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28" name="Google Shape;46428;p51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29" name="Google Shape;46429;p51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30" name="Google Shape;46430;p51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31" name="Google Shape;46431;p51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32" name="Google Shape;46432;p51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33" name="Google Shape;46433;p51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34" name="Google Shape;46434;p51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35" name="Google Shape;46435;p51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36" name="Google Shape;46436;p51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37" name="Google Shape;46437;p51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38" name="Google Shape;46438;p51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39" name="Google Shape;46439;p51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40" name="Google Shape;46440;p51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41" name="Google Shape;46441;p51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42" name="Google Shape;46442;p51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43" name="Google Shape;46443;p51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44" name="Google Shape;46444;p51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45" name="Google Shape;46445;p51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46" name="Google Shape;46446;p51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47" name="Google Shape;46447;p51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48" name="Google Shape;46448;p51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49" name="Google Shape;46449;p51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50" name="Google Shape;46450;p51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51" name="Google Shape;46451;p51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52" name="Google Shape;46452;p51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53" name="Google Shape;46453;p51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54" name="Google Shape;46454;p51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55" name="Google Shape;46455;p51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56" name="Google Shape;46456;p51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57" name="Google Shape;46457;p51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58" name="Google Shape;46458;p51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59" name="Google Shape;46459;p51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60" name="Google Shape;46460;p51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61" name="Google Shape;46461;p51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62" name="Google Shape;46462;p51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63" name="Google Shape;46463;p51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64" name="Google Shape;46464;p51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65" name="Google Shape;46465;p51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66" name="Google Shape;46466;p51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67" name="Google Shape;46467;p51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68" name="Google Shape;46468;p51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69" name="Google Shape;46469;p51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70" name="Google Shape;46470;p51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71" name="Google Shape;46471;p51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72" name="Google Shape;46472;p51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73" name="Google Shape;46473;p51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74" name="Google Shape;46474;p51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75" name="Google Shape;46475;p51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76" name="Google Shape;46476;p51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77" name="Google Shape;46477;p51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78" name="Google Shape;46478;p51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79" name="Google Shape;46479;p51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80" name="Google Shape;46480;p51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81" name="Google Shape;46481;p51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82" name="Google Shape;46482;p51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83" name="Google Shape;46483;p51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84" name="Google Shape;46484;p51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85" name="Google Shape;46485;p51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86" name="Google Shape;46486;p51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87" name="Google Shape;46487;p51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88" name="Google Shape;46488;p51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89" name="Google Shape;46489;p51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90" name="Google Shape;46490;p51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91" name="Google Shape;46491;p51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92" name="Google Shape;46492;p51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93" name="Google Shape;46493;p51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94" name="Google Shape;46494;p51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95" name="Google Shape;46495;p51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96" name="Google Shape;46496;p51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97" name="Google Shape;46497;p51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98" name="Google Shape;46498;p51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99" name="Google Shape;46499;p51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00" name="Google Shape;46500;p51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01" name="Google Shape;46501;p51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02" name="Google Shape;46502;p51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03" name="Google Shape;46503;p51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04" name="Google Shape;46504;p51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05" name="Google Shape;46505;p51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06" name="Google Shape;46506;p51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07" name="Google Shape;46507;p51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08" name="Google Shape;46508;p51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09" name="Google Shape;46509;p51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10" name="Google Shape;46510;p51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11" name="Google Shape;46511;p51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12" name="Google Shape;46512;p51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13" name="Google Shape;46513;p51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14" name="Google Shape;46514;p51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15" name="Google Shape;46515;p51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16" name="Google Shape;46516;p51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17" name="Google Shape;46517;p51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18" name="Google Shape;46518;p51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19" name="Google Shape;46519;p51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20" name="Google Shape;46520;p51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21" name="Google Shape;46521;p51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22" name="Google Shape;46522;p51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23" name="Google Shape;46523;p51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24" name="Google Shape;46524;p51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25" name="Google Shape;46525;p51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26" name="Google Shape;46526;p51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27" name="Google Shape;46527;p51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28" name="Google Shape;46528;p51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29" name="Google Shape;46529;p51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30" name="Google Shape;46530;p51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31" name="Google Shape;46531;p51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32" name="Google Shape;46532;p51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33" name="Google Shape;46533;p51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34" name="Google Shape;46534;p51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35" name="Google Shape;46535;p51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36" name="Google Shape;46536;p51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37" name="Google Shape;46537;p51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38" name="Google Shape;46538;p51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39" name="Google Shape;46539;p51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40" name="Google Shape;46540;p51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41" name="Google Shape;46541;p51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42" name="Google Shape;46542;p51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43" name="Google Shape;46543;p51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44" name="Google Shape;46544;p51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45" name="Google Shape;46545;p51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46" name="Google Shape;46546;p51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47" name="Google Shape;46547;p51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48" name="Google Shape;46548;p51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49" name="Google Shape;46549;p51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50" name="Google Shape;46550;p51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51" name="Google Shape;46551;p51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52" name="Google Shape;46552;p51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53" name="Google Shape;46553;p51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54" name="Google Shape;46554;p51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55" name="Google Shape;46555;p51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56" name="Google Shape;46556;p51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57" name="Google Shape;46557;p51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58" name="Google Shape;46558;p51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59" name="Google Shape;46559;p51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60" name="Google Shape;46560;p51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61" name="Google Shape;46561;p51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62" name="Google Shape;46562;p51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63" name="Google Shape;46563;p51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64" name="Google Shape;46564;p51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65" name="Google Shape;46565;p51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66" name="Google Shape;46566;p51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67" name="Google Shape;46567;p51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68" name="Google Shape;46568;p51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69" name="Google Shape;46569;p51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70" name="Google Shape;46570;p51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71" name="Google Shape;46571;p51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72" name="Google Shape;46572;p51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73" name="Google Shape;46573;p51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74" name="Google Shape;46574;p51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75" name="Google Shape;46575;p51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76" name="Google Shape;46576;p51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77" name="Google Shape;46577;p51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78" name="Google Shape;46578;p51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79" name="Google Shape;46579;p51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80" name="Google Shape;46580;p51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81" name="Google Shape;46581;p51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82" name="Google Shape;46582;p51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83" name="Google Shape;46583;p51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84" name="Google Shape;46584;p51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85" name="Google Shape;46585;p51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86" name="Google Shape;46586;p51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87" name="Google Shape;46587;p51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88" name="Google Shape;46588;p51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89" name="Google Shape;46589;p51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90" name="Google Shape;46590;p51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91" name="Google Shape;46591;p51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92" name="Google Shape;46592;p51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93" name="Google Shape;46593;p51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94" name="Google Shape;46594;p51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95" name="Google Shape;46595;p51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96" name="Google Shape;46596;p51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97" name="Google Shape;46597;p51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98" name="Google Shape;46598;p51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99" name="Google Shape;46599;p51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00" name="Google Shape;46600;p51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01" name="Google Shape;46601;p51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02" name="Google Shape;46602;p51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03" name="Google Shape;46603;p51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04" name="Google Shape;46604;p51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05" name="Google Shape;46605;p51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06" name="Google Shape;46606;p51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07" name="Google Shape;46607;p51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08" name="Google Shape;46608;p51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09" name="Google Shape;46609;p51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10" name="Google Shape;46610;p51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11" name="Google Shape;46611;p51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12" name="Google Shape;46612;p51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13" name="Google Shape;46613;p51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14" name="Google Shape;46614;p51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15" name="Google Shape;46615;p51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6616" name="Google Shape;46616;p51"/>
          <p:cNvGrpSpPr/>
          <p:nvPr/>
        </p:nvGrpSpPr>
        <p:grpSpPr>
          <a:xfrm>
            <a:off x="11351521" y="2143137"/>
            <a:ext cx="2384871" cy="2422216"/>
            <a:chOff x="5036075" y="2606900"/>
            <a:chExt cx="1058500" cy="1075075"/>
          </a:xfrm>
        </p:grpSpPr>
        <p:sp>
          <p:nvSpPr>
            <p:cNvPr id="46617" name="Google Shape;46617;p51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18" name="Google Shape;46618;p51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19" name="Google Shape;46619;p51"/>
            <p:cNvSpPr/>
            <p:nvPr/>
          </p:nvSpPr>
          <p:spPr>
            <a:xfrm>
              <a:off x="57525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20" name="Google Shape;46620;p51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21" name="Google Shape;46621;p51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22" name="Google Shape;46622;p51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23" name="Google Shape;46623;p51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24" name="Google Shape;46624;p51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25" name="Google Shape;46625;p51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26" name="Google Shape;46626;p51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27" name="Google Shape;46627;p51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28" name="Google Shape;46628;p51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29" name="Google Shape;46629;p51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30" name="Google Shape;46630;p51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31" name="Google Shape;46631;p51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32" name="Google Shape;46632;p51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33" name="Google Shape;46633;p51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34" name="Google Shape;46634;p51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35" name="Google Shape;46635;p51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36" name="Google Shape;46636;p51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37" name="Google Shape;46637;p51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38" name="Google Shape;46638;p51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39" name="Google Shape;46639;p51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40" name="Google Shape;46640;p51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41" name="Google Shape;46641;p51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42" name="Google Shape;46642;p51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43" name="Google Shape;46643;p51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44" name="Google Shape;46644;p51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45" name="Google Shape;46645;p51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46" name="Google Shape;46646;p51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47" name="Google Shape;46647;p51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48" name="Google Shape;46648;p51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49" name="Google Shape;46649;p51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50" name="Google Shape;46650;p51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51" name="Google Shape;46651;p51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52" name="Google Shape;46652;p51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53" name="Google Shape;46653;p51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54" name="Google Shape;46654;p51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55" name="Google Shape;46655;p51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56" name="Google Shape;46656;p51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57" name="Google Shape;46657;p51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58" name="Google Shape;46658;p51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59" name="Google Shape;46659;p51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60" name="Google Shape;46660;p51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61" name="Google Shape;46661;p51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62" name="Google Shape;46662;p51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63" name="Google Shape;46663;p51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64" name="Google Shape;46664;p51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65" name="Google Shape;46665;p51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66" name="Google Shape;46666;p51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67" name="Google Shape;46667;p51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68" name="Google Shape;46668;p51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69" name="Google Shape;46669;p51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70" name="Google Shape;46670;p51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71" name="Google Shape;46671;p51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72" name="Google Shape;46672;p51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73" name="Google Shape;46673;p51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74" name="Google Shape;46674;p51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75" name="Google Shape;46675;p51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76" name="Google Shape;46676;p51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77" name="Google Shape;46677;p51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78" name="Google Shape;46678;p51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79" name="Google Shape;46679;p51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80" name="Google Shape;46680;p51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81" name="Google Shape;46681;p51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82" name="Google Shape;46682;p51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83" name="Google Shape;46683;p51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84" name="Google Shape;46684;p51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85" name="Google Shape;46685;p51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86" name="Google Shape;46686;p51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87" name="Google Shape;46687;p51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88" name="Google Shape;46688;p51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89" name="Google Shape;46689;p51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90" name="Google Shape;46690;p51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91" name="Google Shape;46691;p51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92" name="Google Shape;46692;p51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93" name="Google Shape;46693;p51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94" name="Google Shape;46694;p51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95" name="Google Shape;46695;p51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96" name="Google Shape;46696;p51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97" name="Google Shape;46697;p51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98" name="Google Shape;46698;p51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99" name="Google Shape;46699;p51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0" name="Google Shape;46700;p51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1" name="Google Shape;46701;p51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2" name="Google Shape;46702;p51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3" name="Google Shape;46703;p51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4" name="Google Shape;46704;p51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5" name="Google Shape;46705;p51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6" name="Google Shape;46706;p51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7" name="Google Shape;46707;p51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8" name="Google Shape;46708;p51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9" name="Google Shape;46709;p51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0" name="Google Shape;46710;p51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1" name="Google Shape;46711;p51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2" name="Google Shape;46712;p51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3" name="Google Shape;46713;p51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4" name="Google Shape;46714;p51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5" name="Google Shape;46715;p51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6" name="Google Shape;46716;p51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7" name="Google Shape;46717;p51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8" name="Google Shape;46718;p51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9" name="Google Shape;46719;p51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20" name="Google Shape;46720;p51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21" name="Google Shape;46721;p51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22" name="Google Shape;46722;p51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23" name="Google Shape;46723;p51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24" name="Google Shape;46724;p51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25" name="Google Shape;46725;p51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26" name="Google Shape;46726;p51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27" name="Google Shape;46727;p51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28" name="Google Shape;46728;p51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29" name="Google Shape;46729;p51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30" name="Google Shape;46730;p51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31" name="Google Shape;46731;p51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32" name="Google Shape;46732;p51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33" name="Google Shape;46733;p51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34" name="Google Shape;46734;p51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35" name="Google Shape;46735;p51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36" name="Google Shape;46736;p51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37" name="Google Shape;46737;p51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38" name="Google Shape;46738;p51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39" name="Google Shape;46739;p51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40" name="Google Shape;46740;p51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41" name="Google Shape;46741;p51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42" name="Google Shape;46742;p51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43" name="Google Shape;46743;p51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44" name="Google Shape;46744;p51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45" name="Google Shape;46745;p51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46" name="Google Shape;46746;p51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47" name="Google Shape;46747;p51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48" name="Google Shape;46748;p51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49" name="Google Shape;46749;p51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50" name="Google Shape;46750;p51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51" name="Google Shape;46751;p51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52" name="Google Shape;46752;p51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53" name="Google Shape;46753;p51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54" name="Google Shape;46754;p51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55" name="Google Shape;46755;p51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56" name="Google Shape;46756;p51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57" name="Google Shape;46757;p51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58" name="Google Shape;46758;p51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59" name="Google Shape;46759;p51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60" name="Google Shape;46760;p51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61" name="Google Shape;46761;p51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62" name="Google Shape;46762;p51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63" name="Google Shape;46763;p51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64" name="Google Shape;46764;p51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65" name="Google Shape;46765;p51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66" name="Google Shape;46766;p51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67" name="Google Shape;46767;p51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68" name="Google Shape;46768;p51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69" name="Google Shape;46769;p51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70" name="Google Shape;46770;p51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71" name="Google Shape;46771;p51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72" name="Google Shape;46772;p51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73" name="Google Shape;46773;p51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74" name="Google Shape;46774;p51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75" name="Google Shape;46775;p51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76" name="Google Shape;46776;p51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77" name="Google Shape;46777;p51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78" name="Google Shape;46778;p51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79" name="Google Shape;46779;p51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80" name="Google Shape;46780;p51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81" name="Google Shape;46781;p51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82" name="Google Shape;46782;p51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83" name="Google Shape;46783;p51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84" name="Google Shape;46784;p51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85" name="Google Shape;46785;p51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86" name="Google Shape;46786;p51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87" name="Google Shape;46787;p51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88" name="Google Shape;46788;p51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89" name="Google Shape;46789;p51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90" name="Google Shape;46790;p51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91" name="Google Shape;46791;p51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92" name="Google Shape;46792;p51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93" name="Google Shape;46793;p51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94" name="Google Shape;46794;p51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95" name="Google Shape;46795;p51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96" name="Google Shape;46796;p51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97" name="Google Shape;46797;p51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98" name="Google Shape;46798;p51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99" name="Google Shape;46799;p51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00" name="Google Shape;46800;p51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01" name="Google Shape;46801;p51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02" name="Google Shape;46802;p51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03" name="Google Shape;46803;p51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04" name="Google Shape;46804;p51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05" name="Google Shape;46805;p51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06" name="Google Shape;46806;p51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07" name="Google Shape;46807;p51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08" name="Google Shape;46808;p51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09" name="Google Shape;46809;p51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10" name="Google Shape;46810;p51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11" name="Google Shape;46811;p51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12" name="Google Shape;46812;p51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13" name="Google Shape;46813;p51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14" name="Google Shape;46814;p51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15" name="Google Shape;46815;p51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16" name="Google Shape;46816;p51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17" name="Google Shape;46817;p51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18" name="Google Shape;46818;p51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19" name="Google Shape;46819;p51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20" name="Google Shape;46820;p51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21" name="Google Shape;46821;p51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22" name="Google Shape;46822;p51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23" name="Google Shape;46823;p51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6824" name="Google Shape;46824;p51"/>
          <p:cNvGrpSpPr/>
          <p:nvPr/>
        </p:nvGrpSpPr>
        <p:grpSpPr>
          <a:xfrm rot="-5400000" flipH="1">
            <a:off x="9207735" y="-62651"/>
            <a:ext cx="1898156" cy="1840672"/>
            <a:chOff x="4985925" y="2606900"/>
            <a:chExt cx="1108650" cy="1075075"/>
          </a:xfrm>
        </p:grpSpPr>
        <p:sp>
          <p:nvSpPr>
            <p:cNvPr id="46825" name="Google Shape;46825;p51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26" name="Google Shape;46826;p51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27" name="Google Shape;46827;p51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28" name="Google Shape;46828;p51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29" name="Google Shape;46829;p51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30" name="Google Shape;46830;p51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31" name="Google Shape;46831;p51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32" name="Google Shape;46832;p51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33" name="Google Shape;46833;p51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34" name="Google Shape;46834;p51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35" name="Google Shape;46835;p51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36" name="Google Shape;46836;p51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37" name="Google Shape;46837;p51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38" name="Google Shape;46838;p51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39" name="Google Shape;46839;p51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40" name="Google Shape;46840;p51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41" name="Google Shape;46841;p51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42" name="Google Shape;46842;p51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43" name="Google Shape;46843;p51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44" name="Google Shape;46844;p51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45" name="Google Shape;46845;p51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46" name="Google Shape;46846;p51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47" name="Google Shape;46847;p51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48" name="Google Shape;46848;p51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49" name="Google Shape;46849;p51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50" name="Google Shape;46850;p51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51" name="Google Shape;46851;p51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52" name="Google Shape;46852;p51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53" name="Google Shape;46853;p51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54" name="Google Shape;46854;p51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55" name="Google Shape;46855;p51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56" name="Google Shape;46856;p51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57" name="Google Shape;46857;p51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58" name="Google Shape;46858;p51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59" name="Google Shape;46859;p51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60" name="Google Shape;46860;p51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61" name="Google Shape;46861;p51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62" name="Google Shape;46862;p51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63" name="Google Shape;46863;p51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64" name="Google Shape;46864;p51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65" name="Google Shape;46865;p51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66" name="Google Shape;46866;p51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67" name="Google Shape;46867;p51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68" name="Google Shape;46868;p51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69" name="Google Shape;46869;p51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70" name="Google Shape;46870;p51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71" name="Google Shape;46871;p51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72" name="Google Shape;46872;p51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73" name="Google Shape;46873;p51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74" name="Google Shape;46874;p51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75" name="Google Shape;46875;p51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76" name="Google Shape;46876;p51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77" name="Google Shape;46877;p51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78" name="Google Shape;46878;p51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79" name="Google Shape;46879;p51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80" name="Google Shape;46880;p51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81" name="Google Shape;46881;p51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82" name="Google Shape;46882;p51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83" name="Google Shape;46883;p51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84" name="Google Shape;46884;p51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85" name="Google Shape;46885;p51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86" name="Google Shape;46886;p51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87" name="Google Shape;46887;p51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88" name="Google Shape;46888;p51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89" name="Google Shape;46889;p51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90" name="Google Shape;46890;p51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91" name="Google Shape;46891;p51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92" name="Google Shape;46892;p51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93" name="Google Shape;46893;p51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94" name="Google Shape;46894;p51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95" name="Google Shape;46895;p51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96" name="Google Shape;46896;p51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97" name="Google Shape;46897;p51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98" name="Google Shape;46898;p51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99" name="Google Shape;46899;p51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00" name="Google Shape;46900;p51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01" name="Google Shape;46901;p51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02" name="Google Shape;46902;p51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03" name="Google Shape;46903;p51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04" name="Google Shape;46904;p51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05" name="Google Shape;46905;p51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06" name="Google Shape;46906;p51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07" name="Google Shape;46907;p51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08" name="Google Shape;46908;p51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09" name="Google Shape;46909;p51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10" name="Google Shape;46910;p51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11" name="Google Shape;46911;p51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12" name="Google Shape;46912;p51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13" name="Google Shape;46913;p51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14" name="Google Shape;46914;p51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15" name="Google Shape;46915;p51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16" name="Google Shape;46916;p51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17" name="Google Shape;46917;p51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18" name="Google Shape;46918;p51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19" name="Google Shape;46919;p51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20" name="Google Shape;46920;p51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21" name="Google Shape;46921;p51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22" name="Google Shape;46922;p51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23" name="Google Shape;46923;p51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24" name="Google Shape;46924;p51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25" name="Google Shape;46925;p51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26" name="Google Shape;46926;p51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27" name="Google Shape;46927;p51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28" name="Google Shape;46928;p51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29" name="Google Shape;46929;p51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30" name="Google Shape;46930;p51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31" name="Google Shape;46931;p51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32" name="Google Shape;46932;p51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33" name="Google Shape;46933;p51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34" name="Google Shape;46934;p51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35" name="Google Shape;46935;p51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36" name="Google Shape;46936;p51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37" name="Google Shape;46937;p51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38" name="Google Shape;46938;p51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39" name="Google Shape;46939;p51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40" name="Google Shape;46940;p51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41" name="Google Shape;46941;p51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42" name="Google Shape;46942;p51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43" name="Google Shape;46943;p51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44" name="Google Shape;46944;p51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45" name="Google Shape;46945;p51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46" name="Google Shape;46946;p51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47" name="Google Shape;46947;p51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48" name="Google Shape;46948;p51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49" name="Google Shape;46949;p51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50" name="Google Shape;46950;p51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51" name="Google Shape;46951;p51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52" name="Google Shape;46952;p51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53" name="Google Shape;46953;p51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54" name="Google Shape;46954;p51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55" name="Google Shape;46955;p51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56" name="Google Shape;46956;p51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57" name="Google Shape;46957;p51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58" name="Google Shape;46958;p51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59" name="Google Shape;46959;p51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60" name="Google Shape;46960;p51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61" name="Google Shape;46961;p51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62" name="Google Shape;46962;p51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63" name="Google Shape;46963;p51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64" name="Google Shape;46964;p51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65" name="Google Shape;46965;p51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66" name="Google Shape;46966;p51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67" name="Google Shape;46967;p51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68" name="Google Shape;46968;p51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69" name="Google Shape;46969;p51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70" name="Google Shape;46970;p51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71" name="Google Shape;46971;p51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72" name="Google Shape;46972;p51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73" name="Google Shape;46973;p51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74" name="Google Shape;46974;p51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75" name="Google Shape;46975;p51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76" name="Google Shape;46976;p51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77" name="Google Shape;46977;p51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78" name="Google Shape;46978;p51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79" name="Google Shape;46979;p51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80" name="Google Shape;46980;p51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81" name="Google Shape;46981;p51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82" name="Google Shape;46982;p51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83" name="Google Shape;46983;p51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84" name="Google Shape;46984;p51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85" name="Google Shape;46985;p51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86" name="Google Shape;46986;p51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87" name="Google Shape;46987;p51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88" name="Google Shape;46988;p51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89" name="Google Shape;46989;p51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90" name="Google Shape;46990;p51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91" name="Google Shape;46991;p51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92" name="Google Shape;46992;p51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93" name="Google Shape;46993;p51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94" name="Google Shape;46994;p51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95" name="Google Shape;46995;p51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96" name="Google Shape;46996;p51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97" name="Google Shape;46997;p51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98" name="Google Shape;46998;p51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99" name="Google Shape;46999;p51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00" name="Google Shape;47000;p51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01" name="Google Shape;47001;p51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02" name="Google Shape;47002;p51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03" name="Google Shape;47003;p51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04" name="Google Shape;47004;p51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05" name="Google Shape;47005;p51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06" name="Google Shape;47006;p51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07" name="Google Shape;47007;p51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08" name="Google Shape;47008;p51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09" name="Google Shape;47009;p51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10" name="Google Shape;47010;p51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11" name="Google Shape;47011;p51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12" name="Google Shape;47012;p51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13" name="Google Shape;47013;p51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14" name="Google Shape;47014;p51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15" name="Google Shape;47015;p51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16" name="Google Shape;47016;p51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17" name="Google Shape;47017;p51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18" name="Google Shape;47018;p51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19" name="Google Shape;47019;p51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20" name="Google Shape;47020;p51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21" name="Google Shape;47021;p51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22" name="Google Shape;47022;p51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23" name="Google Shape;47023;p51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24" name="Google Shape;47024;p51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25" name="Google Shape;47025;p51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26" name="Google Shape;47026;p51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27" name="Google Shape;47027;p51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28" name="Google Shape;47028;p51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29" name="Google Shape;47029;p51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7030" name="Google Shape;47030;p51"/>
          <p:cNvSpPr txBox="1">
            <a:spLocks noGrp="1"/>
          </p:cNvSpPr>
          <p:nvPr>
            <p:ph type="title" idx="4"/>
          </p:nvPr>
        </p:nvSpPr>
        <p:spPr>
          <a:xfrm>
            <a:off x="4970584" y="2103135"/>
            <a:ext cx="5073600" cy="70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47031" name="Google Shape;47031;p51"/>
          <p:cNvSpPr txBox="1">
            <a:spLocks noGrp="1"/>
          </p:cNvSpPr>
          <p:nvPr>
            <p:ph type="title" idx="5"/>
          </p:nvPr>
        </p:nvSpPr>
        <p:spPr>
          <a:xfrm>
            <a:off x="4970584" y="3952165"/>
            <a:ext cx="5073600" cy="70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20388486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47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33" name="Google Shape;47033;p52"/>
          <p:cNvSpPr txBox="1">
            <a:spLocks noGrp="1"/>
          </p:cNvSpPr>
          <p:nvPr>
            <p:ph type="subTitle" idx="1"/>
          </p:nvPr>
        </p:nvSpPr>
        <p:spPr>
          <a:xfrm>
            <a:off x="1214900" y="1745567"/>
            <a:ext cx="9504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7034" name="Google Shape;47034;p52"/>
          <p:cNvSpPr txBox="1">
            <a:spLocks noGrp="1"/>
          </p:cNvSpPr>
          <p:nvPr>
            <p:ph type="title"/>
          </p:nvPr>
        </p:nvSpPr>
        <p:spPr>
          <a:xfrm>
            <a:off x="960033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47035" name="Google Shape;47035;p5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5960668" y="-525635"/>
            <a:ext cx="7173065" cy="5072232"/>
          </a:xfrm>
          <a:prstGeom prst="rect">
            <a:avLst/>
          </a:prstGeom>
          <a:noFill/>
          <a:ln>
            <a:noFill/>
          </a:ln>
        </p:spPr>
      </p:pic>
      <p:pic>
        <p:nvPicPr>
          <p:cNvPr id="47036" name="Google Shape;47036;p5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55198" y="2082800"/>
            <a:ext cx="7173065" cy="507512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7037" name="Google Shape;47037;p52"/>
          <p:cNvGrpSpPr/>
          <p:nvPr/>
        </p:nvGrpSpPr>
        <p:grpSpPr>
          <a:xfrm rot="5400000">
            <a:off x="-1623679" y="2033982"/>
            <a:ext cx="3651315" cy="2279149"/>
            <a:chOff x="2546800" y="2672025"/>
            <a:chExt cx="1491550" cy="931025"/>
          </a:xfrm>
        </p:grpSpPr>
        <p:sp>
          <p:nvSpPr>
            <p:cNvPr id="47038" name="Google Shape;47038;p52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39" name="Google Shape;47039;p52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40" name="Google Shape;47040;p52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41" name="Google Shape;47041;p52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42" name="Google Shape;47042;p52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43" name="Google Shape;47043;p52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44" name="Google Shape;47044;p52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45" name="Google Shape;47045;p52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46" name="Google Shape;47046;p52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47" name="Google Shape;47047;p52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48" name="Google Shape;47048;p52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49" name="Google Shape;47049;p52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50" name="Google Shape;47050;p52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51" name="Google Shape;47051;p52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52" name="Google Shape;47052;p52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53" name="Google Shape;47053;p52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54" name="Google Shape;47054;p52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55" name="Google Shape;47055;p52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56" name="Google Shape;47056;p52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57" name="Google Shape;47057;p52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58" name="Google Shape;47058;p52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59" name="Google Shape;47059;p52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60" name="Google Shape;47060;p52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61" name="Google Shape;47061;p52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62" name="Google Shape;47062;p52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63" name="Google Shape;47063;p52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64" name="Google Shape;47064;p52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65" name="Google Shape;47065;p52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66" name="Google Shape;47066;p52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67" name="Google Shape;47067;p52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68" name="Google Shape;47068;p52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69" name="Google Shape;47069;p52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70" name="Google Shape;47070;p52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71" name="Google Shape;47071;p52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72" name="Google Shape;47072;p52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73" name="Google Shape;47073;p52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74" name="Google Shape;47074;p52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75" name="Google Shape;47075;p52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76" name="Google Shape;47076;p52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77" name="Google Shape;47077;p52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78" name="Google Shape;47078;p52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79" name="Google Shape;47079;p52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80" name="Google Shape;47080;p52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81" name="Google Shape;47081;p52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82" name="Google Shape;47082;p52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83" name="Google Shape;47083;p52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84" name="Google Shape;47084;p52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85" name="Google Shape;47085;p52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86" name="Google Shape;47086;p52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87" name="Google Shape;47087;p52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88" name="Google Shape;47088;p52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89" name="Google Shape;47089;p52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90" name="Google Shape;47090;p52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91" name="Google Shape;47091;p52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92" name="Google Shape;47092;p52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93" name="Google Shape;47093;p52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94" name="Google Shape;47094;p52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95" name="Google Shape;47095;p52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96" name="Google Shape;47096;p52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97" name="Google Shape;47097;p52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98" name="Google Shape;47098;p52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99" name="Google Shape;47099;p52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00" name="Google Shape;47100;p52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01" name="Google Shape;47101;p52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02" name="Google Shape;47102;p52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03" name="Google Shape;47103;p52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04" name="Google Shape;47104;p52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05" name="Google Shape;47105;p52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06" name="Google Shape;47106;p52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07" name="Google Shape;47107;p52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08" name="Google Shape;47108;p52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09" name="Google Shape;47109;p52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10" name="Google Shape;47110;p52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11" name="Google Shape;47111;p52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12" name="Google Shape;47112;p52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13" name="Google Shape;47113;p52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14" name="Google Shape;47114;p52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15" name="Google Shape;47115;p52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16" name="Google Shape;47116;p52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17" name="Google Shape;47117;p52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18" name="Google Shape;47118;p52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19" name="Google Shape;47119;p52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20" name="Google Shape;47120;p52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21" name="Google Shape;47121;p52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22" name="Google Shape;47122;p52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23" name="Google Shape;47123;p52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24" name="Google Shape;47124;p52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25" name="Google Shape;47125;p52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26" name="Google Shape;47126;p52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27" name="Google Shape;47127;p52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28" name="Google Shape;47128;p52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29" name="Google Shape;47129;p52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30" name="Google Shape;47130;p52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31" name="Google Shape;47131;p52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32" name="Google Shape;47132;p52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33" name="Google Shape;47133;p52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34" name="Google Shape;47134;p52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35" name="Google Shape;47135;p52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36" name="Google Shape;47136;p52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37" name="Google Shape;47137;p52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38" name="Google Shape;47138;p52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39" name="Google Shape;47139;p52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40" name="Google Shape;47140;p52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41" name="Google Shape;47141;p52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42" name="Google Shape;47142;p52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43" name="Google Shape;47143;p52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44" name="Google Shape;47144;p52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45" name="Google Shape;47145;p52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46" name="Google Shape;47146;p52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47" name="Google Shape;47147;p52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48" name="Google Shape;47148;p52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49" name="Google Shape;47149;p52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50" name="Google Shape;47150;p52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51" name="Google Shape;47151;p52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52" name="Google Shape;47152;p52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53" name="Google Shape;47153;p52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54" name="Google Shape;47154;p52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55" name="Google Shape;47155;p52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56" name="Google Shape;47156;p52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57" name="Google Shape;47157;p52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58" name="Google Shape;47158;p52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59" name="Google Shape;47159;p52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60" name="Google Shape;47160;p52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61" name="Google Shape;47161;p52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62" name="Google Shape;47162;p52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63" name="Google Shape;47163;p52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64" name="Google Shape;47164;p52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65" name="Google Shape;47165;p52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66" name="Google Shape;47166;p52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67" name="Google Shape;47167;p52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68" name="Google Shape;47168;p52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69" name="Google Shape;47169;p52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70" name="Google Shape;47170;p52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71" name="Google Shape;47171;p52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72" name="Google Shape;47172;p52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73" name="Google Shape;47173;p52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74" name="Google Shape;47174;p52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75" name="Google Shape;47175;p52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76" name="Google Shape;47176;p52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77" name="Google Shape;47177;p52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78" name="Google Shape;47178;p52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79" name="Google Shape;47179;p52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80" name="Google Shape;47180;p52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81" name="Google Shape;47181;p52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82" name="Google Shape;47182;p52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83" name="Google Shape;47183;p52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84" name="Google Shape;47184;p52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85" name="Google Shape;47185;p52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86" name="Google Shape;47186;p52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87" name="Google Shape;47187;p52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88" name="Google Shape;47188;p52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89" name="Google Shape;47189;p52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90" name="Google Shape;47190;p52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91" name="Google Shape;47191;p52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92" name="Google Shape;47192;p52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93" name="Google Shape;47193;p52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94" name="Google Shape;47194;p52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95" name="Google Shape;47195;p52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96" name="Google Shape;47196;p52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97" name="Google Shape;47197;p52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98" name="Google Shape;47198;p52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99" name="Google Shape;47199;p52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00" name="Google Shape;47200;p52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01" name="Google Shape;47201;p52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02" name="Google Shape;47202;p52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03" name="Google Shape;47203;p52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04" name="Google Shape;47204;p52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05" name="Google Shape;47205;p52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06" name="Google Shape;47206;p52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07" name="Google Shape;47207;p52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08" name="Google Shape;47208;p52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09" name="Google Shape;47209;p52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10" name="Google Shape;47210;p52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11" name="Google Shape;47211;p52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12" name="Google Shape;47212;p52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13" name="Google Shape;47213;p52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14" name="Google Shape;47214;p52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15" name="Google Shape;47215;p52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16" name="Google Shape;47216;p52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17" name="Google Shape;47217;p52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18" name="Google Shape;47218;p52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19" name="Google Shape;47219;p52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20" name="Google Shape;47220;p52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21" name="Google Shape;47221;p52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22" name="Google Shape;47222;p52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23" name="Google Shape;47223;p52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24" name="Google Shape;47224;p52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25" name="Google Shape;47225;p52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26" name="Google Shape;47226;p52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27" name="Google Shape;47227;p52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28" name="Google Shape;47228;p52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29" name="Google Shape;47229;p52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30" name="Google Shape;47230;p52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31" name="Google Shape;47231;p52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32" name="Google Shape;47232;p52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33" name="Google Shape;47233;p52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34" name="Google Shape;47234;p52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35" name="Google Shape;47235;p52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36" name="Google Shape;47236;p52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37" name="Google Shape;47237;p52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38" name="Google Shape;47238;p52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39" name="Google Shape;47239;p52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40" name="Google Shape;47240;p52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41" name="Google Shape;47241;p52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42" name="Google Shape;47242;p52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43" name="Google Shape;47243;p52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44" name="Google Shape;47244;p52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45" name="Google Shape;47245;p52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46" name="Google Shape;47246;p52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47" name="Google Shape;47247;p52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48" name="Google Shape;47248;p52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49" name="Google Shape;47249;p52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50" name="Google Shape;47250;p52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51" name="Google Shape;47251;p52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52" name="Google Shape;47252;p52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53" name="Google Shape;47253;p52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54" name="Google Shape;47254;p52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55" name="Google Shape;47255;p52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56" name="Google Shape;47256;p52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57" name="Google Shape;47257;p52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58" name="Google Shape;47258;p52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59" name="Google Shape;47259;p52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60" name="Google Shape;47260;p52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61" name="Google Shape;47261;p52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62" name="Google Shape;47262;p52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63" name="Google Shape;47263;p52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64" name="Google Shape;47264;p52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65" name="Google Shape;47265;p52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66" name="Google Shape;47266;p52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67" name="Google Shape;47267;p52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68" name="Google Shape;47268;p52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69" name="Google Shape;47269;p52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70" name="Google Shape;47270;p52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71" name="Google Shape;47271;p52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72" name="Google Shape;47272;p52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73" name="Google Shape;47273;p52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74" name="Google Shape;47274;p52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75" name="Google Shape;47275;p52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76" name="Google Shape;47276;p52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77" name="Google Shape;47277;p52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78" name="Google Shape;47278;p52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79" name="Google Shape;47279;p52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80" name="Google Shape;47280;p52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81" name="Google Shape;47281;p52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82" name="Google Shape;47282;p52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83" name="Google Shape;47283;p52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84" name="Google Shape;47284;p52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85" name="Google Shape;47285;p52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86" name="Google Shape;47286;p52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87" name="Google Shape;47287;p52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88" name="Google Shape;47288;p52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89" name="Google Shape;47289;p52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0" name="Google Shape;47290;p52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1" name="Google Shape;47291;p52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2" name="Google Shape;47292;p52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3" name="Google Shape;47293;p52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4" name="Google Shape;47294;p52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5" name="Google Shape;47295;p52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6" name="Google Shape;47296;p52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7" name="Google Shape;47297;p52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8" name="Google Shape;47298;p52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9" name="Google Shape;47299;p52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00" name="Google Shape;47300;p52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01" name="Google Shape;47301;p52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02" name="Google Shape;47302;p52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03" name="Google Shape;47303;p52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04" name="Google Shape;47304;p52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05" name="Google Shape;47305;p52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06" name="Google Shape;47306;p52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07" name="Google Shape;47307;p52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08" name="Google Shape;47308;p52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09" name="Google Shape;47309;p52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10" name="Google Shape;47310;p52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11" name="Google Shape;47311;p52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12" name="Google Shape;47312;p52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13" name="Google Shape;47313;p52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14" name="Google Shape;47314;p52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15" name="Google Shape;47315;p52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16" name="Google Shape;47316;p52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17" name="Google Shape;47317;p52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18" name="Google Shape;47318;p52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19" name="Google Shape;47319;p52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20" name="Google Shape;47320;p52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21" name="Google Shape;47321;p52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22" name="Google Shape;47322;p52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23" name="Google Shape;47323;p52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24" name="Google Shape;47324;p52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25" name="Google Shape;47325;p52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26" name="Google Shape;47326;p52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27" name="Google Shape;47327;p52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28" name="Google Shape;47328;p52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29" name="Google Shape;47329;p52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30" name="Google Shape;47330;p52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31" name="Google Shape;47331;p52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32" name="Google Shape;47332;p52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33" name="Google Shape;47333;p52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34" name="Google Shape;47334;p52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35" name="Google Shape;47335;p52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36" name="Google Shape;47336;p52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37" name="Google Shape;47337;p52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38" name="Google Shape;47338;p52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39" name="Google Shape;47339;p52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40" name="Google Shape;47340;p52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41" name="Google Shape;47341;p52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42" name="Google Shape;47342;p52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43" name="Google Shape;47343;p52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44" name="Google Shape;47344;p52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45" name="Google Shape;47345;p52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46" name="Google Shape;47346;p52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47" name="Google Shape;47347;p52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48" name="Google Shape;47348;p52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49" name="Google Shape;47349;p52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50" name="Google Shape;47350;p52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51" name="Google Shape;47351;p52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52" name="Google Shape;47352;p52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53" name="Google Shape;47353;p52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54" name="Google Shape;47354;p52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55" name="Google Shape;47355;p52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56" name="Google Shape;47356;p52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57" name="Google Shape;47357;p52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58" name="Google Shape;47358;p52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59" name="Google Shape;47359;p52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60" name="Google Shape;47360;p52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61" name="Google Shape;47361;p52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62" name="Google Shape;47362;p52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63" name="Google Shape;47363;p52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64" name="Google Shape;47364;p52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65" name="Google Shape;47365;p52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66" name="Google Shape;47366;p52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67" name="Google Shape;47367;p52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68" name="Google Shape;47368;p52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69" name="Google Shape;47369;p52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70" name="Google Shape;47370;p52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71" name="Google Shape;47371;p52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72" name="Google Shape;47372;p52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73" name="Google Shape;47373;p52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74" name="Google Shape;47374;p52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75" name="Google Shape;47375;p52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76" name="Google Shape;47376;p52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77" name="Google Shape;47377;p52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78" name="Google Shape;47378;p52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79" name="Google Shape;47379;p52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80" name="Google Shape;47380;p52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81" name="Google Shape;47381;p52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82" name="Google Shape;47382;p52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83" name="Google Shape;47383;p52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84" name="Google Shape;47384;p52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85" name="Google Shape;47385;p52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86" name="Google Shape;47386;p52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87" name="Google Shape;47387;p52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88" name="Google Shape;47388;p52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89" name="Google Shape;47389;p52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90" name="Google Shape;47390;p52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91" name="Google Shape;47391;p52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92" name="Google Shape;47392;p52"/>
            <p:cNvSpPr/>
            <p:nvPr/>
          </p:nvSpPr>
          <p:spPr>
            <a:xfrm>
              <a:off x="3175108" y="3183326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93" name="Google Shape;47393;p52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94" name="Google Shape;47394;p52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95" name="Google Shape;47395;p52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96" name="Google Shape;47396;p52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97" name="Google Shape;47397;p52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98" name="Google Shape;47398;p52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99" name="Google Shape;47399;p52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00" name="Google Shape;47400;p52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01" name="Google Shape;47401;p52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02" name="Google Shape;47402;p52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03" name="Google Shape;47403;p52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04" name="Google Shape;47404;p52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05" name="Google Shape;47405;p52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06" name="Google Shape;47406;p52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07" name="Google Shape;47407;p52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08" name="Google Shape;47408;p52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09" name="Google Shape;47409;p52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10" name="Google Shape;47410;p52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11" name="Google Shape;47411;p52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12" name="Google Shape;47412;p52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13" name="Google Shape;47413;p52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14" name="Google Shape;47414;p52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15" name="Google Shape;47415;p52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16" name="Google Shape;47416;p52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17" name="Google Shape;47417;p52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18" name="Google Shape;47418;p52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19" name="Google Shape;47419;p52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20" name="Google Shape;47420;p52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21" name="Google Shape;47421;p52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22" name="Google Shape;47422;p52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23" name="Google Shape;47423;p52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24" name="Google Shape;47424;p52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25" name="Google Shape;47425;p52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26" name="Google Shape;47426;p52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27" name="Google Shape;47427;p52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28" name="Google Shape;47428;p52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29" name="Google Shape;47429;p52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30" name="Google Shape;47430;p52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31" name="Google Shape;47431;p52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32" name="Google Shape;47432;p52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33" name="Google Shape;47433;p52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34" name="Google Shape;47434;p52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35" name="Google Shape;47435;p52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36" name="Google Shape;47436;p52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37" name="Google Shape;47437;p52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38" name="Google Shape;47438;p52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39" name="Google Shape;47439;p52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40" name="Google Shape;47440;p52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41" name="Google Shape;47441;p52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42" name="Google Shape;47442;p52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43" name="Google Shape;47443;p52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44" name="Google Shape;47444;p52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45" name="Google Shape;47445;p52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46" name="Google Shape;47446;p52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47" name="Google Shape;47447;p52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48" name="Google Shape;47448;p52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49" name="Google Shape;47449;p52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50" name="Google Shape;47450;p52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51" name="Google Shape;47451;p52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52" name="Google Shape;47452;p52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53" name="Google Shape;47453;p52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54" name="Google Shape;47454;p52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55" name="Google Shape;47455;p52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56" name="Google Shape;47456;p52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57" name="Google Shape;47457;p52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58" name="Google Shape;47458;p52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59" name="Google Shape;47459;p52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60" name="Google Shape;47460;p52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61" name="Google Shape;47461;p52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62" name="Google Shape;47462;p52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63" name="Google Shape;47463;p52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64" name="Google Shape;47464;p52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65" name="Google Shape;47465;p52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66" name="Google Shape;47466;p52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67" name="Google Shape;47467;p52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68" name="Google Shape;47468;p52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69" name="Google Shape;47469;p52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70" name="Google Shape;47470;p52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71" name="Google Shape;47471;p52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72" name="Google Shape;47472;p52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73" name="Google Shape;47473;p52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74" name="Google Shape;47474;p52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75" name="Google Shape;47475;p52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76" name="Google Shape;47476;p52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77" name="Google Shape;47477;p52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78" name="Google Shape;47478;p52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79" name="Google Shape;47479;p52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80" name="Google Shape;47480;p52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81" name="Google Shape;47481;p52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82" name="Google Shape;47482;p52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83" name="Google Shape;47483;p52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84" name="Google Shape;47484;p52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85" name="Google Shape;47485;p52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86" name="Google Shape;47486;p52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87" name="Google Shape;47487;p52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88" name="Google Shape;47488;p52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7489" name="Google Shape;47489;p52"/>
          <p:cNvGrpSpPr/>
          <p:nvPr/>
        </p:nvGrpSpPr>
        <p:grpSpPr>
          <a:xfrm rot="4254029" flipH="1">
            <a:off x="10410076" y="2647926"/>
            <a:ext cx="3437633" cy="2145769"/>
            <a:chOff x="2546800" y="2672025"/>
            <a:chExt cx="1491550" cy="931025"/>
          </a:xfrm>
        </p:grpSpPr>
        <p:sp>
          <p:nvSpPr>
            <p:cNvPr id="47490" name="Google Shape;47490;p52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91" name="Google Shape;47491;p52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92" name="Google Shape;47492;p52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93" name="Google Shape;47493;p52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94" name="Google Shape;47494;p52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95" name="Google Shape;47495;p52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96" name="Google Shape;47496;p52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97" name="Google Shape;47497;p52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98" name="Google Shape;47498;p52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99" name="Google Shape;47499;p52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00" name="Google Shape;47500;p52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01" name="Google Shape;47501;p52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02" name="Google Shape;47502;p52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03" name="Google Shape;47503;p52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04" name="Google Shape;47504;p52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05" name="Google Shape;47505;p52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06" name="Google Shape;47506;p52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07" name="Google Shape;47507;p52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08" name="Google Shape;47508;p52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09" name="Google Shape;47509;p52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10" name="Google Shape;47510;p52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11" name="Google Shape;47511;p52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12" name="Google Shape;47512;p52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13" name="Google Shape;47513;p52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14" name="Google Shape;47514;p52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15" name="Google Shape;47515;p52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16" name="Google Shape;47516;p52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17" name="Google Shape;47517;p52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18" name="Google Shape;47518;p52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19" name="Google Shape;47519;p52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20" name="Google Shape;47520;p52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21" name="Google Shape;47521;p52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22" name="Google Shape;47522;p52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23" name="Google Shape;47523;p52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24" name="Google Shape;47524;p52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25" name="Google Shape;47525;p52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26" name="Google Shape;47526;p52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27" name="Google Shape;47527;p52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28" name="Google Shape;47528;p52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29" name="Google Shape;47529;p52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30" name="Google Shape;47530;p52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31" name="Google Shape;47531;p52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32" name="Google Shape;47532;p52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33" name="Google Shape;47533;p52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34" name="Google Shape;47534;p52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35" name="Google Shape;47535;p52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36" name="Google Shape;47536;p52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37" name="Google Shape;47537;p52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38" name="Google Shape;47538;p52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39" name="Google Shape;47539;p52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40" name="Google Shape;47540;p52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41" name="Google Shape;47541;p52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42" name="Google Shape;47542;p52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43" name="Google Shape;47543;p52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44" name="Google Shape;47544;p52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45" name="Google Shape;47545;p52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46" name="Google Shape;47546;p52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47" name="Google Shape;47547;p52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48" name="Google Shape;47548;p52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49" name="Google Shape;47549;p52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50" name="Google Shape;47550;p52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51" name="Google Shape;47551;p52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52" name="Google Shape;47552;p52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53" name="Google Shape;47553;p52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54" name="Google Shape;47554;p52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55" name="Google Shape;47555;p52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56" name="Google Shape;47556;p52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57" name="Google Shape;47557;p52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58" name="Google Shape;47558;p52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59" name="Google Shape;47559;p52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60" name="Google Shape;47560;p52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61" name="Google Shape;47561;p52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62" name="Google Shape;47562;p52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63" name="Google Shape;47563;p52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64" name="Google Shape;47564;p52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65" name="Google Shape;47565;p52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66" name="Google Shape;47566;p52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67" name="Google Shape;47567;p52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68" name="Google Shape;47568;p52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69" name="Google Shape;47569;p52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70" name="Google Shape;47570;p52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71" name="Google Shape;47571;p52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72" name="Google Shape;47572;p52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73" name="Google Shape;47573;p52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74" name="Google Shape;47574;p52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75" name="Google Shape;47575;p52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76" name="Google Shape;47576;p52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77" name="Google Shape;47577;p52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78" name="Google Shape;47578;p52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79" name="Google Shape;47579;p52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80" name="Google Shape;47580;p52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81" name="Google Shape;47581;p52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82" name="Google Shape;47582;p52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83" name="Google Shape;47583;p52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84" name="Google Shape;47584;p52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85" name="Google Shape;47585;p52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86" name="Google Shape;47586;p52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87" name="Google Shape;47587;p52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88" name="Google Shape;47588;p52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89" name="Google Shape;47589;p52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90" name="Google Shape;47590;p52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91" name="Google Shape;47591;p52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92" name="Google Shape;47592;p52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93" name="Google Shape;47593;p52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94" name="Google Shape;47594;p52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95" name="Google Shape;47595;p52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96" name="Google Shape;47596;p52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97" name="Google Shape;47597;p52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98" name="Google Shape;47598;p52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99" name="Google Shape;47599;p52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00" name="Google Shape;47600;p52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01" name="Google Shape;47601;p52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02" name="Google Shape;47602;p52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03" name="Google Shape;47603;p52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04" name="Google Shape;47604;p52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05" name="Google Shape;47605;p52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06" name="Google Shape;47606;p52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07" name="Google Shape;47607;p52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08" name="Google Shape;47608;p52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09" name="Google Shape;47609;p52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10" name="Google Shape;47610;p52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11" name="Google Shape;47611;p52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12" name="Google Shape;47612;p52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13" name="Google Shape;47613;p52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14" name="Google Shape;47614;p52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15" name="Google Shape;47615;p52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16" name="Google Shape;47616;p52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17" name="Google Shape;47617;p52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18" name="Google Shape;47618;p52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19" name="Google Shape;47619;p52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20" name="Google Shape;47620;p52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21" name="Google Shape;47621;p52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22" name="Google Shape;47622;p52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23" name="Google Shape;47623;p52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24" name="Google Shape;47624;p52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25" name="Google Shape;47625;p52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26" name="Google Shape;47626;p52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27" name="Google Shape;47627;p52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28" name="Google Shape;47628;p52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29" name="Google Shape;47629;p52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30" name="Google Shape;47630;p52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31" name="Google Shape;47631;p52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32" name="Google Shape;47632;p52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33" name="Google Shape;47633;p52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34" name="Google Shape;47634;p52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35" name="Google Shape;47635;p52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36" name="Google Shape;47636;p52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37" name="Google Shape;47637;p52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38" name="Google Shape;47638;p52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39" name="Google Shape;47639;p52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40" name="Google Shape;47640;p52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41" name="Google Shape;47641;p52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42" name="Google Shape;47642;p52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43" name="Google Shape;47643;p52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44" name="Google Shape;47644;p52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45" name="Google Shape;47645;p52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46" name="Google Shape;47646;p52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47" name="Google Shape;47647;p52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48" name="Google Shape;47648;p52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49" name="Google Shape;47649;p52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50" name="Google Shape;47650;p52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51" name="Google Shape;47651;p52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52" name="Google Shape;47652;p52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53" name="Google Shape;47653;p52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54" name="Google Shape;47654;p52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55" name="Google Shape;47655;p52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56" name="Google Shape;47656;p52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57" name="Google Shape;47657;p52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58" name="Google Shape;47658;p52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59" name="Google Shape;47659;p52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60" name="Google Shape;47660;p52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61" name="Google Shape;47661;p52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62" name="Google Shape;47662;p52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63" name="Google Shape;47663;p52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64" name="Google Shape;47664;p52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65" name="Google Shape;47665;p52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66" name="Google Shape;47666;p52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67" name="Google Shape;47667;p52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68" name="Google Shape;47668;p52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69" name="Google Shape;47669;p52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70" name="Google Shape;47670;p52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71" name="Google Shape;47671;p52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72" name="Google Shape;47672;p52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73" name="Google Shape;47673;p52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74" name="Google Shape;47674;p52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75" name="Google Shape;47675;p52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76" name="Google Shape;47676;p52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77" name="Google Shape;47677;p52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78" name="Google Shape;47678;p52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79" name="Google Shape;47679;p52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80" name="Google Shape;47680;p52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81" name="Google Shape;47681;p52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82" name="Google Shape;47682;p52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83" name="Google Shape;47683;p52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84" name="Google Shape;47684;p52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85" name="Google Shape;47685;p52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86" name="Google Shape;47686;p52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87" name="Google Shape;47687;p52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88" name="Google Shape;47688;p52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89" name="Google Shape;47689;p52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90" name="Google Shape;47690;p52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91" name="Google Shape;47691;p52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92" name="Google Shape;47692;p52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93" name="Google Shape;47693;p52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94" name="Google Shape;47694;p52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95" name="Google Shape;47695;p52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96" name="Google Shape;47696;p52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97" name="Google Shape;47697;p52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98" name="Google Shape;47698;p52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99" name="Google Shape;47699;p52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00" name="Google Shape;47700;p52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01" name="Google Shape;47701;p52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02" name="Google Shape;47702;p52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03" name="Google Shape;47703;p52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04" name="Google Shape;47704;p52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05" name="Google Shape;47705;p52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06" name="Google Shape;47706;p52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07" name="Google Shape;47707;p52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08" name="Google Shape;47708;p52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09" name="Google Shape;47709;p52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10" name="Google Shape;47710;p52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11" name="Google Shape;47711;p52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12" name="Google Shape;47712;p52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13" name="Google Shape;47713;p52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14" name="Google Shape;47714;p52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15" name="Google Shape;47715;p52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16" name="Google Shape;47716;p52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17" name="Google Shape;47717;p52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18" name="Google Shape;47718;p52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19" name="Google Shape;47719;p52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20" name="Google Shape;47720;p52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21" name="Google Shape;47721;p52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22" name="Google Shape;47722;p52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23" name="Google Shape;47723;p52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24" name="Google Shape;47724;p52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25" name="Google Shape;47725;p52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26" name="Google Shape;47726;p52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27" name="Google Shape;47727;p52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28" name="Google Shape;47728;p52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29" name="Google Shape;47729;p52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30" name="Google Shape;47730;p52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31" name="Google Shape;47731;p52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32" name="Google Shape;47732;p52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33" name="Google Shape;47733;p52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34" name="Google Shape;47734;p52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35" name="Google Shape;47735;p52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36" name="Google Shape;47736;p52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37" name="Google Shape;47737;p52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38" name="Google Shape;47738;p52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39" name="Google Shape;47739;p52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40" name="Google Shape;47740;p52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41" name="Google Shape;47741;p52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42" name="Google Shape;47742;p52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43" name="Google Shape;47743;p52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44" name="Google Shape;47744;p52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45" name="Google Shape;47745;p52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46" name="Google Shape;47746;p52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47" name="Google Shape;47747;p52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48" name="Google Shape;47748;p52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49" name="Google Shape;47749;p52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50" name="Google Shape;47750;p52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51" name="Google Shape;47751;p52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52" name="Google Shape;47752;p52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53" name="Google Shape;47753;p52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54" name="Google Shape;47754;p52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55" name="Google Shape;47755;p52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56" name="Google Shape;47756;p52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57" name="Google Shape;47757;p52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58" name="Google Shape;47758;p52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59" name="Google Shape;47759;p52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60" name="Google Shape;47760;p52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61" name="Google Shape;47761;p52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62" name="Google Shape;47762;p52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63" name="Google Shape;47763;p52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64" name="Google Shape;47764;p52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65" name="Google Shape;47765;p52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66" name="Google Shape;47766;p52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67" name="Google Shape;47767;p52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68" name="Google Shape;47768;p52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69" name="Google Shape;47769;p52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70" name="Google Shape;47770;p52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71" name="Google Shape;47771;p52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72" name="Google Shape;47772;p52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73" name="Google Shape;47773;p52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74" name="Google Shape;47774;p52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75" name="Google Shape;47775;p52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76" name="Google Shape;47776;p52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77" name="Google Shape;47777;p52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78" name="Google Shape;47778;p52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79" name="Google Shape;47779;p52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80" name="Google Shape;47780;p52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81" name="Google Shape;47781;p52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82" name="Google Shape;47782;p52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83" name="Google Shape;47783;p52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84" name="Google Shape;47784;p52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85" name="Google Shape;47785;p52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86" name="Google Shape;47786;p52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87" name="Google Shape;47787;p52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88" name="Google Shape;47788;p52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89" name="Google Shape;47789;p52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90" name="Google Shape;47790;p52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91" name="Google Shape;47791;p52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92" name="Google Shape;47792;p52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93" name="Google Shape;47793;p52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94" name="Google Shape;47794;p52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95" name="Google Shape;47795;p52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96" name="Google Shape;47796;p52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97" name="Google Shape;47797;p52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98" name="Google Shape;47798;p52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99" name="Google Shape;47799;p52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00" name="Google Shape;47800;p52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01" name="Google Shape;47801;p52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02" name="Google Shape;47802;p52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03" name="Google Shape;47803;p52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04" name="Google Shape;47804;p52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05" name="Google Shape;47805;p52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06" name="Google Shape;47806;p52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07" name="Google Shape;47807;p52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08" name="Google Shape;47808;p52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09" name="Google Shape;47809;p52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10" name="Google Shape;47810;p52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11" name="Google Shape;47811;p52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12" name="Google Shape;47812;p52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13" name="Google Shape;47813;p52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14" name="Google Shape;47814;p52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15" name="Google Shape;47815;p52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16" name="Google Shape;47816;p52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17" name="Google Shape;47817;p52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18" name="Google Shape;47818;p52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19" name="Google Shape;47819;p52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20" name="Google Shape;47820;p52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21" name="Google Shape;47821;p52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22" name="Google Shape;47822;p52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23" name="Google Shape;47823;p52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24" name="Google Shape;47824;p52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25" name="Google Shape;47825;p52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26" name="Google Shape;47826;p52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27" name="Google Shape;47827;p52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28" name="Google Shape;47828;p52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29" name="Google Shape;47829;p52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30" name="Google Shape;47830;p52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31" name="Google Shape;47831;p52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32" name="Google Shape;47832;p52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33" name="Google Shape;47833;p52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34" name="Google Shape;47834;p52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35" name="Google Shape;47835;p52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36" name="Google Shape;47836;p52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37" name="Google Shape;47837;p52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38" name="Google Shape;47838;p52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39" name="Google Shape;47839;p52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40" name="Google Shape;47840;p52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41" name="Google Shape;47841;p52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42" name="Google Shape;47842;p52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43" name="Google Shape;47843;p52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44" name="Google Shape;47844;p52"/>
            <p:cNvSpPr/>
            <p:nvPr/>
          </p:nvSpPr>
          <p:spPr>
            <a:xfrm>
              <a:off x="3175108" y="3183326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45" name="Google Shape;47845;p52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46" name="Google Shape;47846;p52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47" name="Google Shape;47847;p52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48" name="Google Shape;47848;p52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49" name="Google Shape;47849;p52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50" name="Google Shape;47850;p52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51" name="Google Shape;47851;p52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52" name="Google Shape;47852;p52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53" name="Google Shape;47853;p52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54" name="Google Shape;47854;p52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55" name="Google Shape;47855;p52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56" name="Google Shape;47856;p52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57" name="Google Shape;47857;p52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58" name="Google Shape;47858;p52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59" name="Google Shape;47859;p52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60" name="Google Shape;47860;p52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61" name="Google Shape;47861;p52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62" name="Google Shape;47862;p52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63" name="Google Shape;47863;p52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64" name="Google Shape;47864;p52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65" name="Google Shape;47865;p52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66" name="Google Shape;47866;p52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67" name="Google Shape;47867;p52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68" name="Google Shape;47868;p52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69" name="Google Shape;47869;p52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70" name="Google Shape;47870;p52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71" name="Google Shape;47871;p52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72" name="Google Shape;47872;p52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73" name="Google Shape;47873;p52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74" name="Google Shape;47874;p52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75" name="Google Shape;47875;p52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76" name="Google Shape;47876;p52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77" name="Google Shape;47877;p52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78" name="Google Shape;47878;p52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79" name="Google Shape;47879;p52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80" name="Google Shape;47880;p52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81" name="Google Shape;47881;p52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82" name="Google Shape;47882;p52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83" name="Google Shape;47883;p52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84" name="Google Shape;47884;p52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85" name="Google Shape;47885;p52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86" name="Google Shape;47886;p52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87" name="Google Shape;47887;p52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88" name="Google Shape;47888;p52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89" name="Google Shape;47889;p52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90" name="Google Shape;47890;p52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91" name="Google Shape;47891;p52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92" name="Google Shape;47892;p52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93" name="Google Shape;47893;p52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94" name="Google Shape;47894;p52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95" name="Google Shape;47895;p52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96" name="Google Shape;47896;p52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97" name="Google Shape;47897;p52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98" name="Google Shape;47898;p52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99" name="Google Shape;47899;p52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00" name="Google Shape;47900;p52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01" name="Google Shape;47901;p52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02" name="Google Shape;47902;p52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03" name="Google Shape;47903;p52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04" name="Google Shape;47904;p52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05" name="Google Shape;47905;p52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06" name="Google Shape;47906;p52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07" name="Google Shape;47907;p52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08" name="Google Shape;47908;p52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09" name="Google Shape;47909;p52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10" name="Google Shape;47910;p52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11" name="Google Shape;47911;p52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12" name="Google Shape;47912;p52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13" name="Google Shape;47913;p52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14" name="Google Shape;47914;p52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15" name="Google Shape;47915;p52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16" name="Google Shape;47916;p52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17" name="Google Shape;47917;p52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18" name="Google Shape;47918;p52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19" name="Google Shape;47919;p52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20" name="Google Shape;47920;p52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21" name="Google Shape;47921;p52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22" name="Google Shape;47922;p52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23" name="Google Shape;47923;p52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24" name="Google Shape;47924;p52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25" name="Google Shape;47925;p52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26" name="Google Shape;47926;p52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27" name="Google Shape;47927;p52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28" name="Google Shape;47928;p52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29" name="Google Shape;47929;p52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30" name="Google Shape;47930;p52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31" name="Google Shape;47931;p52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32" name="Google Shape;47932;p52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33" name="Google Shape;47933;p52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34" name="Google Shape;47934;p52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35" name="Google Shape;47935;p52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36" name="Google Shape;47936;p52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37" name="Google Shape;47937;p52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38" name="Google Shape;47938;p52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39" name="Google Shape;47939;p52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40" name="Google Shape;47940;p52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61228148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47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42" name="Google Shape;47942;p53"/>
          <p:cNvSpPr txBox="1">
            <a:spLocks noGrp="1"/>
          </p:cNvSpPr>
          <p:nvPr>
            <p:ph type="subTitle" idx="1"/>
          </p:nvPr>
        </p:nvSpPr>
        <p:spPr>
          <a:xfrm>
            <a:off x="1121800" y="1476933"/>
            <a:ext cx="9948400" cy="453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9pPr>
          </a:lstStyle>
          <a:p>
            <a:endParaRPr/>
          </a:p>
        </p:txBody>
      </p:sp>
      <p:sp>
        <p:nvSpPr>
          <p:cNvPr id="47943" name="Google Shape;47943;p53"/>
          <p:cNvSpPr txBox="1">
            <a:spLocks noGrp="1"/>
          </p:cNvSpPr>
          <p:nvPr>
            <p:ph type="title"/>
          </p:nvPr>
        </p:nvSpPr>
        <p:spPr>
          <a:xfrm>
            <a:off x="960033" y="713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47944" name="Google Shape;47944;p5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 flipH="1">
            <a:off x="5706668" y="2233065"/>
            <a:ext cx="7173065" cy="5072232"/>
          </a:xfrm>
          <a:prstGeom prst="rect">
            <a:avLst/>
          </a:prstGeom>
          <a:noFill/>
          <a:ln>
            <a:noFill/>
          </a:ln>
        </p:spPr>
      </p:pic>
      <p:pic>
        <p:nvPicPr>
          <p:cNvPr id="47945" name="Google Shape;47945;p5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-729798" y="-635000"/>
            <a:ext cx="7173065" cy="507512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7946" name="Google Shape;47946;p53"/>
          <p:cNvGrpSpPr/>
          <p:nvPr/>
        </p:nvGrpSpPr>
        <p:grpSpPr>
          <a:xfrm rot="5400000">
            <a:off x="10326413" y="2409197"/>
            <a:ext cx="3096657" cy="1932808"/>
            <a:chOff x="2546800" y="2672025"/>
            <a:chExt cx="1491550" cy="931025"/>
          </a:xfrm>
        </p:grpSpPr>
        <p:sp>
          <p:nvSpPr>
            <p:cNvPr id="47947" name="Google Shape;47947;p53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48" name="Google Shape;47948;p53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49" name="Google Shape;47949;p53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50" name="Google Shape;47950;p53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51" name="Google Shape;47951;p53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52" name="Google Shape;47952;p53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53" name="Google Shape;47953;p53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54" name="Google Shape;47954;p53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55" name="Google Shape;47955;p53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56" name="Google Shape;47956;p53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57" name="Google Shape;47957;p53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58" name="Google Shape;47958;p53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59" name="Google Shape;47959;p53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60" name="Google Shape;47960;p53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61" name="Google Shape;47961;p53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62" name="Google Shape;47962;p53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63" name="Google Shape;47963;p53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64" name="Google Shape;47964;p53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65" name="Google Shape;47965;p53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66" name="Google Shape;47966;p53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67" name="Google Shape;47967;p53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68" name="Google Shape;47968;p53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69" name="Google Shape;47969;p53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70" name="Google Shape;47970;p53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71" name="Google Shape;47971;p53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72" name="Google Shape;47972;p53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73" name="Google Shape;47973;p53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74" name="Google Shape;47974;p53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75" name="Google Shape;47975;p53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76" name="Google Shape;47976;p53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77" name="Google Shape;47977;p53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78" name="Google Shape;47978;p53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79" name="Google Shape;47979;p53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80" name="Google Shape;47980;p53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81" name="Google Shape;47981;p53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82" name="Google Shape;47982;p53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83" name="Google Shape;47983;p53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84" name="Google Shape;47984;p53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85" name="Google Shape;47985;p53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86" name="Google Shape;47986;p53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87" name="Google Shape;47987;p53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88" name="Google Shape;47988;p53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89" name="Google Shape;47989;p53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90" name="Google Shape;47990;p53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91" name="Google Shape;47991;p53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92" name="Google Shape;47992;p53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93" name="Google Shape;47993;p53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94" name="Google Shape;47994;p53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95" name="Google Shape;47995;p53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96" name="Google Shape;47996;p53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97" name="Google Shape;47997;p53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98" name="Google Shape;47998;p53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99" name="Google Shape;47999;p53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00" name="Google Shape;48000;p53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01" name="Google Shape;48001;p53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02" name="Google Shape;48002;p53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03" name="Google Shape;48003;p53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04" name="Google Shape;48004;p53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05" name="Google Shape;48005;p53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06" name="Google Shape;48006;p53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07" name="Google Shape;48007;p53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08" name="Google Shape;48008;p53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09" name="Google Shape;48009;p53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10" name="Google Shape;48010;p53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11" name="Google Shape;48011;p53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12" name="Google Shape;48012;p53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13" name="Google Shape;48013;p53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14" name="Google Shape;48014;p53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15" name="Google Shape;48015;p53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16" name="Google Shape;48016;p53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17" name="Google Shape;48017;p53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18" name="Google Shape;48018;p53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19" name="Google Shape;48019;p53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20" name="Google Shape;48020;p53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21" name="Google Shape;48021;p53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22" name="Google Shape;48022;p53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23" name="Google Shape;48023;p53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24" name="Google Shape;48024;p53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25" name="Google Shape;48025;p53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26" name="Google Shape;48026;p53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27" name="Google Shape;48027;p53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28" name="Google Shape;48028;p53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29" name="Google Shape;48029;p53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30" name="Google Shape;48030;p53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31" name="Google Shape;48031;p53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32" name="Google Shape;48032;p53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33" name="Google Shape;48033;p53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34" name="Google Shape;48034;p53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35" name="Google Shape;48035;p53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36" name="Google Shape;48036;p53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37" name="Google Shape;48037;p53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38" name="Google Shape;48038;p53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39" name="Google Shape;48039;p53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40" name="Google Shape;48040;p53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41" name="Google Shape;48041;p53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42" name="Google Shape;48042;p53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43" name="Google Shape;48043;p53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44" name="Google Shape;48044;p53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45" name="Google Shape;48045;p53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46" name="Google Shape;48046;p53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47" name="Google Shape;48047;p53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48" name="Google Shape;48048;p53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49" name="Google Shape;48049;p53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50" name="Google Shape;48050;p53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51" name="Google Shape;48051;p53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52" name="Google Shape;48052;p53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53" name="Google Shape;48053;p53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54" name="Google Shape;48054;p53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55" name="Google Shape;48055;p53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56" name="Google Shape;48056;p53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57" name="Google Shape;48057;p53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58" name="Google Shape;48058;p53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59" name="Google Shape;48059;p53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60" name="Google Shape;48060;p53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61" name="Google Shape;48061;p53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62" name="Google Shape;48062;p53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63" name="Google Shape;48063;p53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64" name="Google Shape;48064;p53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65" name="Google Shape;48065;p53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66" name="Google Shape;48066;p53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67" name="Google Shape;48067;p53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68" name="Google Shape;48068;p53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69" name="Google Shape;48069;p53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70" name="Google Shape;48070;p53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71" name="Google Shape;48071;p53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72" name="Google Shape;48072;p53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73" name="Google Shape;48073;p53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74" name="Google Shape;48074;p53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75" name="Google Shape;48075;p53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76" name="Google Shape;48076;p53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77" name="Google Shape;48077;p53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78" name="Google Shape;48078;p53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79" name="Google Shape;48079;p53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80" name="Google Shape;48080;p53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81" name="Google Shape;48081;p53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82" name="Google Shape;48082;p53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83" name="Google Shape;48083;p53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84" name="Google Shape;48084;p53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85" name="Google Shape;48085;p53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86" name="Google Shape;48086;p53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87" name="Google Shape;48087;p53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88" name="Google Shape;48088;p53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89" name="Google Shape;48089;p53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90" name="Google Shape;48090;p53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91" name="Google Shape;48091;p53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92" name="Google Shape;48092;p53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93" name="Google Shape;48093;p53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94" name="Google Shape;48094;p53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95" name="Google Shape;48095;p53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96" name="Google Shape;48096;p53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97" name="Google Shape;48097;p53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98" name="Google Shape;48098;p53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99" name="Google Shape;48099;p53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00" name="Google Shape;48100;p53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01" name="Google Shape;48101;p53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02" name="Google Shape;48102;p53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03" name="Google Shape;48103;p53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04" name="Google Shape;48104;p53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05" name="Google Shape;48105;p53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06" name="Google Shape;48106;p53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07" name="Google Shape;48107;p53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08" name="Google Shape;48108;p53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09" name="Google Shape;48109;p53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10" name="Google Shape;48110;p53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11" name="Google Shape;48111;p53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12" name="Google Shape;48112;p53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13" name="Google Shape;48113;p53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14" name="Google Shape;48114;p53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15" name="Google Shape;48115;p53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16" name="Google Shape;48116;p53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17" name="Google Shape;48117;p53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18" name="Google Shape;48118;p53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19" name="Google Shape;48119;p53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20" name="Google Shape;48120;p53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21" name="Google Shape;48121;p53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22" name="Google Shape;48122;p53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23" name="Google Shape;48123;p53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24" name="Google Shape;48124;p53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25" name="Google Shape;48125;p53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26" name="Google Shape;48126;p53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27" name="Google Shape;48127;p53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28" name="Google Shape;48128;p53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29" name="Google Shape;48129;p53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30" name="Google Shape;48130;p53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31" name="Google Shape;48131;p53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32" name="Google Shape;48132;p53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33" name="Google Shape;48133;p53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34" name="Google Shape;48134;p53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35" name="Google Shape;48135;p53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36" name="Google Shape;48136;p53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37" name="Google Shape;48137;p53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38" name="Google Shape;48138;p53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39" name="Google Shape;48139;p53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40" name="Google Shape;48140;p53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41" name="Google Shape;48141;p53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42" name="Google Shape;48142;p53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43" name="Google Shape;48143;p53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44" name="Google Shape;48144;p53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45" name="Google Shape;48145;p53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46" name="Google Shape;48146;p53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47" name="Google Shape;48147;p53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48" name="Google Shape;48148;p53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49" name="Google Shape;48149;p53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50" name="Google Shape;48150;p53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51" name="Google Shape;48151;p53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52" name="Google Shape;48152;p53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53" name="Google Shape;48153;p53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54" name="Google Shape;48154;p53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55" name="Google Shape;48155;p53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56" name="Google Shape;48156;p53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57" name="Google Shape;48157;p53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58" name="Google Shape;48158;p53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59" name="Google Shape;48159;p53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60" name="Google Shape;48160;p53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61" name="Google Shape;48161;p53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62" name="Google Shape;48162;p53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63" name="Google Shape;48163;p53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64" name="Google Shape;48164;p53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65" name="Google Shape;48165;p53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66" name="Google Shape;48166;p53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67" name="Google Shape;48167;p53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68" name="Google Shape;48168;p53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69" name="Google Shape;48169;p53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70" name="Google Shape;48170;p53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71" name="Google Shape;48171;p53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72" name="Google Shape;48172;p53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73" name="Google Shape;48173;p53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74" name="Google Shape;48174;p53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75" name="Google Shape;48175;p53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76" name="Google Shape;48176;p53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77" name="Google Shape;48177;p53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78" name="Google Shape;48178;p53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79" name="Google Shape;48179;p53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80" name="Google Shape;48180;p53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81" name="Google Shape;48181;p53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82" name="Google Shape;48182;p53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83" name="Google Shape;48183;p53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84" name="Google Shape;48184;p53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85" name="Google Shape;48185;p53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86" name="Google Shape;48186;p53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87" name="Google Shape;48187;p53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88" name="Google Shape;48188;p53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89" name="Google Shape;48189;p53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90" name="Google Shape;48190;p53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91" name="Google Shape;48191;p53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92" name="Google Shape;48192;p53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93" name="Google Shape;48193;p53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94" name="Google Shape;48194;p53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95" name="Google Shape;48195;p53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96" name="Google Shape;48196;p53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97" name="Google Shape;48197;p53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98" name="Google Shape;48198;p53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99" name="Google Shape;48199;p53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00" name="Google Shape;48200;p53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01" name="Google Shape;48201;p53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02" name="Google Shape;48202;p53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03" name="Google Shape;48203;p53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04" name="Google Shape;48204;p53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05" name="Google Shape;48205;p53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06" name="Google Shape;48206;p53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07" name="Google Shape;48207;p53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08" name="Google Shape;48208;p53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09" name="Google Shape;48209;p53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10" name="Google Shape;48210;p53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11" name="Google Shape;48211;p53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12" name="Google Shape;48212;p53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13" name="Google Shape;48213;p53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14" name="Google Shape;48214;p53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15" name="Google Shape;48215;p53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16" name="Google Shape;48216;p53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17" name="Google Shape;48217;p53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18" name="Google Shape;48218;p53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19" name="Google Shape;48219;p53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20" name="Google Shape;48220;p53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21" name="Google Shape;48221;p53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22" name="Google Shape;48222;p53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23" name="Google Shape;48223;p53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24" name="Google Shape;48224;p53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25" name="Google Shape;48225;p53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26" name="Google Shape;48226;p53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27" name="Google Shape;48227;p53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28" name="Google Shape;48228;p53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29" name="Google Shape;48229;p53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30" name="Google Shape;48230;p53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31" name="Google Shape;48231;p53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32" name="Google Shape;48232;p53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33" name="Google Shape;48233;p53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34" name="Google Shape;48234;p53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35" name="Google Shape;48235;p53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36" name="Google Shape;48236;p53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37" name="Google Shape;48237;p53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38" name="Google Shape;48238;p53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39" name="Google Shape;48239;p53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40" name="Google Shape;48240;p53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41" name="Google Shape;48241;p53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42" name="Google Shape;48242;p53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43" name="Google Shape;48243;p53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44" name="Google Shape;48244;p53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45" name="Google Shape;48245;p53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46" name="Google Shape;48246;p53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47" name="Google Shape;48247;p53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48" name="Google Shape;48248;p53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49" name="Google Shape;48249;p53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50" name="Google Shape;48250;p53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51" name="Google Shape;48251;p53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52" name="Google Shape;48252;p53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53" name="Google Shape;48253;p53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54" name="Google Shape;48254;p53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55" name="Google Shape;48255;p53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56" name="Google Shape;48256;p53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57" name="Google Shape;48257;p53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58" name="Google Shape;48258;p53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59" name="Google Shape;48259;p53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60" name="Google Shape;48260;p53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61" name="Google Shape;48261;p53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62" name="Google Shape;48262;p53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63" name="Google Shape;48263;p53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64" name="Google Shape;48264;p53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65" name="Google Shape;48265;p53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66" name="Google Shape;48266;p53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67" name="Google Shape;48267;p53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68" name="Google Shape;48268;p53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69" name="Google Shape;48269;p53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0" name="Google Shape;48270;p53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1" name="Google Shape;48271;p53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2" name="Google Shape;48272;p53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3" name="Google Shape;48273;p53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4" name="Google Shape;48274;p53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5" name="Google Shape;48275;p53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6" name="Google Shape;48276;p53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7" name="Google Shape;48277;p53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8" name="Google Shape;48278;p53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9" name="Google Shape;48279;p53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0" name="Google Shape;48280;p53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1" name="Google Shape;48281;p53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2" name="Google Shape;48282;p53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3" name="Google Shape;48283;p53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4" name="Google Shape;48284;p53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5" name="Google Shape;48285;p53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6" name="Google Shape;48286;p53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7" name="Google Shape;48287;p53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8" name="Google Shape;48288;p53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9" name="Google Shape;48289;p53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90" name="Google Shape;48290;p53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91" name="Google Shape;48291;p53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92" name="Google Shape;48292;p53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93" name="Google Shape;48293;p53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94" name="Google Shape;48294;p53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95" name="Google Shape;48295;p53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96" name="Google Shape;48296;p53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97" name="Google Shape;48297;p53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98" name="Google Shape;48298;p53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99" name="Google Shape;48299;p53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00" name="Google Shape;48300;p53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01" name="Google Shape;48301;p53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02" name="Google Shape;48302;p53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03" name="Google Shape;48303;p53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04" name="Google Shape;48304;p53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05" name="Google Shape;48305;p53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06" name="Google Shape;48306;p53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07" name="Google Shape;48307;p53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08" name="Google Shape;48308;p53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09" name="Google Shape;48309;p53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10" name="Google Shape;48310;p53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11" name="Google Shape;48311;p53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12" name="Google Shape;48312;p53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13" name="Google Shape;48313;p53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14" name="Google Shape;48314;p53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15" name="Google Shape;48315;p53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16" name="Google Shape;48316;p53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17" name="Google Shape;48317;p53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18" name="Google Shape;48318;p53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19" name="Google Shape;48319;p53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20" name="Google Shape;48320;p53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21" name="Google Shape;48321;p53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22" name="Google Shape;48322;p53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23" name="Google Shape;48323;p53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24" name="Google Shape;48324;p53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25" name="Google Shape;48325;p53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26" name="Google Shape;48326;p53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27" name="Google Shape;48327;p53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28" name="Google Shape;48328;p53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29" name="Google Shape;48329;p53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30" name="Google Shape;48330;p53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31" name="Google Shape;48331;p53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32" name="Google Shape;48332;p53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33" name="Google Shape;48333;p53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34" name="Google Shape;48334;p53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35" name="Google Shape;48335;p53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36" name="Google Shape;48336;p53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37" name="Google Shape;48337;p53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38" name="Google Shape;48338;p53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39" name="Google Shape;48339;p53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40" name="Google Shape;48340;p53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41" name="Google Shape;48341;p53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42" name="Google Shape;48342;p53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43" name="Google Shape;48343;p53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44" name="Google Shape;48344;p53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45" name="Google Shape;48345;p53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46" name="Google Shape;48346;p53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47" name="Google Shape;48347;p53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48" name="Google Shape;48348;p53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49" name="Google Shape;48349;p53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50" name="Google Shape;48350;p53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51" name="Google Shape;48351;p53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52" name="Google Shape;48352;p53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53" name="Google Shape;48353;p53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54" name="Google Shape;48354;p53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55" name="Google Shape;48355;p53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56" name="Google Shape;48356;p53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57" name="Google Shape;48357;p53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58" name="Google Shape;48358;p53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59" name="Google Shape;48359;p53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0" name="Google Shape;48360;p53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1" name="Google Shape;48361;p53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2" name="Google Shape;48362;p53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3" name="Google Shape;48363;p53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4" name="Google Shape;48364;p53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5" name="Google Shape;48365;p53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6" name="Google Shape;48366;p53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7" name="Google Shape;48367;p53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8" name="Google Shape;48368;p53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9" name="Google Shape;48369;p53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0" name="Google Shape;48370;p53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1" name="Google Shape;48371;p53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2" name="Google Shape;48372;p53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3" name="Google Shape;48373;p53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4" name="Google Shape;48374;p53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5" name="Google Shape;48375;p53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6" name="Google Shape;48376;p53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7" name="Google Shape;48377;p53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8" name="Google Shape;48378;p53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9" name="Google Shape;48379;p53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0" name="Google Shape;48380;p53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1" name="Google Shape;48381;p53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2" name="Google Shape;48382;p53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3" name="Google Shape;48383;p53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4" name="Google Shape;48384;p53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5" name="Google Shape;48385;p53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6" name="Google Shape;48386;p53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7" name="Google Shape;48387;p53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8" name="Google Shape;48388;p53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9" name="Google Shape;48389;p53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90" name="Google Shape;48390;p53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91" name="Google Shape;48391;p53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92" name="Google Shape;48392;p53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93" name="Google Shape;48393;p53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94" name="Google Shape;48394;p53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95" name="Google Shape;48395;p53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96" name="Google Shape;48396;p53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97" name="Google Shape;48397;p53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398" name="Google Shape;48398;p53"/>
          <p:cNvGrpSpPr/>
          <p:nvPr/>
        </p:nvGrpSpPr>
        <p:grpSpPr>
          <a:xfrm rot="-5400000">
            <a:off x="-1272801" y="2499016"/>
            <a:ext cx="3096657" cy="1932808"/>
            <a:chOff x="2546800" y="2672025"/>
            <a:chExt cx="1491550" cy="931025"/>
          </a:xfrm>
        </p:grpSpPr>
        <p:sp>
          <p:nvSpPr>
            <p:cNvPr id="48399" name="Google Shape;48399;p53"/>
            <p:cNvSpPr/>
            <p:nvPr/>
          </p:nvSpPr>
          <p:spPr>
            <a:xfrm>
              <a:off x="3978300" y="3147200"/>
              <a:ext cx="60050" cy="55300"/>
            </a:xfrm>
            <a:custGeom>
              <a:avLst/>
              <a:gdLst/>
              <a:ahLst/>
              <a:cxnLst/>
              <a:rect l="l" t="t" r="r" b="b"/>
              <a:pathLst>
                <a:path w="2402" h="2212" extrusionOk="0">
                  <a:moveTo>
                    <a:pt x="1222" y="0"/>
                  </a:moveTo>
                  <a:cubicBezTo>
                    <a:pt x="953" y="0"/>
                    <a:pt x="690" y="102"/>
                    <a:pt x="517" y="296"/>
                  </a:cubicBezTo>
                  <a:cubicBezTo>
                    <a:pt x="153" y="509"/>
                    <a:pt x="1" y="904"/>
                    <a:pt x="92" y="1269"/>
                  </a:cubicBezTo>
                  <a:cubicBezTo>
                    <a:pt x="305" y="1846"/>
                    <a:pt x="821" y="2211"/>
                    <a:pt x="1429" y="2211"/>
                  </a:cubicBezTo>
                  <a:cubicBezTo>
                    <a:pt x="1855" y="2150"/>
                    <a:pt x="2189" y="1816"/>
                    <a:pt x="2280" y="1390"/>
                  </a:cubicBezTo>
                  <a:cubicBezTo>
                    <a:pt x="2311" y="1299"/>
                    <a:pt x="2341" y="1238"/>
                    <a:pt x="2402" y="1178"/>
                  </a:cubicBezTo>
                  <a:lnTo>
                    <a:pt x="2402" y="783"/>
                  </a:lnTo>
                  <a:cubicBezTo>
                    <a:pt x="2189" y="448"/>
                    <a:pt x="1885" y="205"/>
                    <a:pt x="1551" y="53"/>
                  </a:cubicBezTo>
                  <a:cubicBezTo>
                    <a:pt x="1444" y="18"/>
                    <a:pt x="1333" y="0"/>
                    <a:pt x="1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00" name="Google Shape;48400;p53"/>
            <p:cNvSpPr/>
            <p:nvPr/>
          </p:nvSpPr>
          <p:spPr>
            <a:xfrm>
              <a:off x="3317950" y="3020525"/>
              <a:ext cx="67650" cy="54050"/>
            </a:xfrm>
            <a:custGeom>
              <a:avLst/>
              <a:gdLst/>
              <a:ahLst/>
              <a:cxnLst/>
              <a:rect l="l" t="t" r="r" b="b"/>
              <a:pathLst>
                <a:path w="2706" h="2162" extrusionOk="0">
                  <a:moveTo>
                    <a:pt x="1142" y="0"/>
                  </a:moveTo>
                  <a:cubicBezTo>
                    <a:pt x="895" y="0"/>
                    <a:pt x="637" y="87"/>
                    <a:pt x="366" y="287"/>
                  </a:cubicBezTo>
                  <a:cubicBezTo>
                    <a:pt x="1" y="621"/>
                    <a:pt x="31" y="1047"/>
                    <a:pt x="92" y="1473"/>
                  </a:cubicBezTo>
                  <a:cubicBezTo>
                    <a:pt x="1" y="1655"/>
                    <a:pt x="92" y="1746"/>
                    <a:pt x="244" y="1776"/>
                  </a:cubicBezTo>
                  <a:cubicBezTo>
                    <a:pt x="366" y="1776"/>
                    <a:pt x="457" y="1837"/>
                    <a:pt x="548" y="1898"/>
                  </a:cubicBezTo>
                  <a:cubicBezTo>
                    <a:pt x="878" y="2069"/>
                    <a:pt x="1134" y="2162"/>
                    <a:pt x="1356" y="2162"/>
                  </a:cubicBezTo>
                  <a:cubicBezTo>
                    <a:pt x="1687" y="2162"/>
                    <a:pt x="1941" y="1957"/>
                    <a:pt x="2250" y="1503"/>
                  </a:cubicBezTo>
                  <a:cubicBezTo>
                    <a:pt x="2311" y="1381"/>
                    <a:pt x="2432" y="1290"/>
                    <a:pt x="2554" y="1229"/>
                  </a:cubicBezTo>
                  <a:cubicBezTo>
                    <a:pt x="2706" y="895"/>
                    <a:pt x="2676" y="652"/>
                    <a:pt x="2250" y="530"/>
                  </a:cubicBezTo>
                  <a:cubicBezTo>
                    <a:pt x="1897" y="214"/>
                    <a:pt x="1532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01" name="Google Shape;48401;p53"/>
            <p:cNvSpPr/>
            <p:nvPr/>
          </p:nvSpPr>
          <p:spPr>
            <a:xfrm>
              <a:off x="3397750" y="3281150"/>
              <a:ext cx="61575" cy="52350"/>
            </a:xfrm>
            <a:custGeom>
              <a:avLst/>
              <a:gdLst/>
              <a:ahLst/>
              <a:cxnLst/>
              <a:rect l="l" t="t" r="r" b="b"/>
              <a:pathLst>
                <a:path w="2463" h="2094" extrusionOk="0">
                  <a:moveTo>
                    <a:pt x="1303" y="1"/>
                  </a:moveTo>
                  <a:cubicBezTo>
                    <a:pt x="1071" y="1"/>
                    <a:pt x="835" y="81"/>
                    <a:pt x="639" y="257"/>
                  </a:cubicBezTo>
                  <a:cubicBezTo>
                    <a:pt x="426" y="440"/>
                    <a:pt x="213" y="531"/>
                    <a:pt x="0" y="713"/>
                  </a:cubicBezTo>
                  <a:cubicBezTo>
                    <a:pt x="122" y="835"/>
                    <a:pt x="335" y="896"/>
                    <a:pt x="274" y="1108"/>
                  </a:cubicBezTo>
                  <a:cubicBezTo>
                    <a:pt x="487" y="1382"/>
                    <a:pt x="547" y="1716"/>
                    <a:pt x="821" y="1929"/>
                  </a:cubicBezTo>
                  <a:cubicBezTo>
                    <a:pt x="1003" y="2020"/>
                    <a:pt x="1186" y="2051"/>
                    <a:pt x="1368" y="2081"/>
                  </a:cubicBezTo>
                  <a:cubicBezTo>
                    <a:pt x="1412" y="2090"/>
                    <a:pt x="1454" y="2094"/>
                    <a:pt x="1495" y="2094"/>
                  </a:cubicBezTo>
                  <a:cubicBezTo>
                    <a:pt x="1742" y="2094"/>
                    <a:pt x="1954" y="1960"/>
                    <a:pt x="2189" y="1960"/>
                  </a:cubicBezTo>
                  <a:cubicBezTo>
                    <a:pt x="2280" y="1777"/>
                    <a:pt x="2371" y="1656"/>
                    <a:pt x="2462" y="1504"/>
                  </a:cubicBezTo>
                  <a:cubicBezTo>
                    <a:pt x="2402" y="1291"/>
                    <a:pt x="2341" y="1048"/>
                    <a:pt x="2310" y="805"/>
                  </a:cubicBezTo>
                  <a:cubicBezTo>
                    <a:pt x="2190" y="303"/>
                    <a:pt x="1753" y="1"/>
                    <a:pt x="1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02" name="Google Shape;48402;p53"/>
            <p:cNvSpPr/>
            <p:nvPr/>
          </p:nvSpPr>
          <p:spPr>
            <a:xfrm>
              <a:off x="2906850" y="3082450"/>
              <a:ext cx="61575" cy="69125"/>
            </a:xfrm>
            <a:custGeom>
              <a:avLst/>
              <a:gdLst/>
              <a:ahLst/>
              <a:cxnLst/>
              <a:rect l="l" t="t" r="r" b="b"/>
              <a:pathLst>
                <a:path w="2463" h="2765" extrusionOk="0">
                  <a:moveTo>
                    <a:pt x="759" y="1"/>
                  </a:moveTo>
                  <a:cubicBezTo>
                    <a:pt x="612" y="1"/>
                    <a:pt x="512" y="144"/>
                    <a:pt x="426" y="272"/>
                  </a:cubicBezTo>
                  <a:cubicBezTo>
                    <a:pt x="335" y="394"/>
                    <a:pt x="365" y="576"/>
                    <a:pt x="274" y="698"/>
                  </a:cubicBezTo>
                  <a:cubicBezTo>
                    <a:pt x="1" y="1184"/>
                    <a:pt x="62" y="1762"/>
                    <a:pt x="457" y="2126"/>
                  </a:cubicBezTo>
                  <a:cubicBezTo>
                    <a:pt x="639" y="2339"/>
                    <a:pt x="791" y="2552"/>
                    <a:pt x="1004" y="2765"/>
                  </a:cubicBezTo>
                  <a:lnTo>
                    <a:pt x="1490" y="2430"/>
                  </a:lnTo>
                  <a:cubicBezTo>
                    <a:pt x="1581" y="2309"/>
                    <a:pt x="1186" y="2430"/>
                    <a:pt x="1399" y="2217"/>
                  </a:cubicBezTo>
                  <a:cubicBezTo>
                    <a:pt x="1581" y="2035"/>
                    <a:pt x="1946" y="2035"/>
                    <a:pt x="2068" y="1701"/>
                  </a:cubicBezTo>
                  <a:cubicBezTo>
                    <a:pt x="2098" y="1762"/>
                    <a:pt x="2098" y="1822"/>
                    <a:pt x="2159" y="1883"/>
                  </a:cubicBezTo>
                  <a:cubicBezTo>
                    <a:pt x="2463" y="1518"/>
                    <a:pt x="2159" y="1154"/>
                    <a:pt x="2037" y="880"/>
                  </a:cubicBezTo>
                  <a:cubicBezTo>
                    <a:pt x="1926" y="630"/>
                    <a:pt x="1790" y="355"/>
                    <a:pt x="1467" y="355"/>
                  </a:cubicBezTo>
                  <a:cubicBezTo>
                    <a:pt x="1436" y="355"/>
                    <a:pt x="1403" y="358"/>
                    <a:pt x="1369" y="363"/>
                  </a:cubicBezTo>
                  <a:cubicBezTo>
                    <a:pt x="1223" y="363"/>
                    <a:pt x="1096" y="519"/>
                    <a:pt x="958" y="519"/>
                  </a:cubicBezTo>
                  <a:cubicBezTo>
                    <a:pt x="924" y="519"/>
                    <a:pt x="888" y="509"/>
                    <a:pt x="852" y="485"/>
                  </a:cubicBezTo>
                  <a:cubicBezTo>
                    <a:pt x="700" y="363"/>
                    <a:pt x="973" y="242"/>
                    <a:pt x="973" y="90"/>
                  </a:cubicBezTo>
                  <a:cubicBezTo>
                    <a:pt x="892" y="27"/>
                    <a:pt x="821" y="1"/>
                    <a:pt x="7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03" name="Google Shape;48403;p53"/>
            <p:cNvSpPr/>
            <p:nvPr/>
          </p:nvSpPr>
          <p:spPr>
            <a:xfrm>
              <a:off x="2652300" y="3101400"/>
              <a:ext cx="47900" cy="48700"/>
            </a:xfrm>
            <a:custGeom>
              <a:avLst/>
              <a:gdLst/>
              <a:ahLst/>
              <a:cxnLst/>
              <a:rect l="l" t="t" r="r" b="b"/>
              <a:pathLst>
                <a:path w="1916" h="1948" extrusionOk="0">
                  <a:moveTo>
                    <a:pt x="1003" y="0"/>
                  </a:moveTo>
                  <a:cubicBezTo>
                    <a:pt x="365" y="0"/>
                    <a:pt x="0" y="304"/>
                    <a:pt x="0" y="821"/>
                  </a:cubicBezTo>
                  <a:cubicBezTo>
                    <a:pt x="58" y="1608"/>
                    <a:pt x="368" y="1948"/>
                    <a:pt x="983" y="1948"/>
                  </a:cubicBezTo>
                  <a:cubicBezTo>
                    <a:pt x="1009" y="1948"/>
                    <a:pt x="1036" y="1947"/>
                    <a:pt x="1064" y="1946"/>
                  </a:cubicBezTo>
                  <a:cubicBezTo>
                    <a:pt x="1672" y="1946"/>
                    <a:pt x="1915" y="1763"/>
                    <a:pt x="1915" y="1095"/>
                  </a:cubicBezTo>
                  <a:cubicBezTo>
                    <a:pt x="1915" y="426"/>
                    <a:pt x="1581" y="0"/>
                    <a:pt x="1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04" name="Google Shape;48404;p53"/>
            <p:cNvSpPr/>
            <p:nvPr/>
          </p:nvSpPr>
          <p:spPr>
            <a:xfrm>
              <a:off x="3715375" y="2672025"/>
              <a:ext cx="56275" cy="50975"/>
            </a:xfrm>
            <a:custGeom>
              <a:avLst/>
              <a:gdLst/>
              <a:ahLst/>
              <a:cxnLst/>
              <a:rect l="l" t="t" r="r" b="b"/>
              <a:pathLst>
                <a:path w="2251" h="2039" extrusionOk="0">
                  <a:moveTo>
                    <a:pt x="850" y="0"/>
                  </a:moveTo>
                  <a:cubicBezTo>
                    <a:pt x="342" y="0"/>
                    <a:pt x="60" y="361"/>
                    <a:pt x="31" y="975"/>
                  </a:cubicBezTo>
                  <a:cubicBezTo>
                    <a:pt x="1" y="1552"/>
                    <a:pt x="426" y="2038"/>
                    <a:pt x="1004" y="2038"/>
                  </a:cubicBezTo>
                  <a:cubicBezTo>
                    <a:pt x="2250" y="1856"/>
                    <a:pt x="2159" y="63"/>
                    <a:pt x="913" y="2"/>
                  </a:cubicBezTo>
                  <a:cubicBezTo>
                    <a:pt x="891" y="1"/>
                    <a:pt x="871" y="0"/>
                    <a:pt x="8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05" name="Google Shape;48405;p53"/>
            <p:cNvSpPr/>
            <p:nvPr/>
          </p:nvSpPr>
          <p:spPr>
            <a:xfrm>
              <a:off x="3210050" y="3218325"/>
              <a:ext cx="45625" cy="49525"/>
            </a:xfrm>
            <a:custGeom>
              <a:avLst/>
              <a:gdLst/>
              <a:ahLst/>
              <a:cxnLst/>
              <a:rect l="l" t="t" r="r" b="b"/>
              <a:pathLst>
                <a:path w="1825" h="1981" extrusionOk="0">
                  <a:moveTo>
                    <a:pt x="1458" y="1"/>
                  </a:moveTo>
                  <a:cubicBezTo>
                    <a:pt x="1406" y="1"/>
                    <a:pt x="1346" y="12"/>
                    <a:pt x="1277" y="35"/>
                  </a:cubicBezTo>
                  <a:lnTo>
                    <a:pt x="1004" y="96"/>
                  </a:lnTo>
                  <a:cubicBezTo>
                    <a:pt x="821" y="217"/>
                    <a:pt x="609" y="278"/>
                    <a:pt x="457" y="491"/>
                  </a:cubicBezTo>
                  <a:lnTo>
                    <a:pt x="213" y="612"/>
                  </a:lnTo>
                  <a:cubicBezTo>
                    <a:pt x="61" y="673"/>
                    <a:pt x="1" y="764"/>
                    <a:pt x="61" y="916"/>
                  </a:cubicBezTo>
                  <a:lnTo>
                    <a:pt x="61" y="1129"/>
                  </a:lnTo>
                  <a:cubicBezTo>
                    <a:pt x="1" y="1220"/>
                    <a:pt x="1" y="1372"/>
                    <a:pt x="61" y="1463"/>
                  </a:cubicBezTo>
                  <a:cubicBezTo>
                    <a:pt x="61" y="1646"/>
                    <a:pt x="153" y="1798"/>
                    <a:pt x="335" y="1828"/>
                  </a:cubicBezTo>
                  <a:lnTo>
                    <a:pt x="457" y="1950"/>
                  </a:lnTo>
                  <a:cubicBezTo>
                    <a:pt x="578" y="1980"/>
                    <a:pt x="700" y="1980"/>
                    <a:pt x="791" y="1980"/>
                  </a:cubicBezTo>
                  <a:cubicBezTo>
                    <a:pt x="1581" y="1919"/>
                    <a:pt x="1824" y="1585"/>
                    <a:pt x="1642" y="825"/>
                  </a:cubicBezTo>
                  <a:cubicBezTo>
                    <a:pt x="1581" y="673"/>
                    <a:pt x="1581" y="491"/>
                    <a:pt x="1612" y="308"/>
                  </a:cubicBezTo>
                  <a:cubicBezTo>
                    <a:pt x="1680" y="103"/>
                    <a:pt x="1612" y="1"/>
                    <a:pt x="1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06" name="Google Shape;48406;p53"/>
            <p:cNvSpPr/>
            <p:nvPr/>
          </p:nvSpPr>
          <p:spPr>
            <a:xfrm>
              <a:off x="3599875" y="3104925"/>
              <a:ext cx="50950" cy="43450"/>
            </a:xfrm>
            <a:custGeom>
              <a:avLst/>
              <a:gdLst/>
              <a:ahLst/>
              <a:cxnLst/>
              <a:rect l="l" t="t" r="r" b="b"/>
              <a:pathLst>
                <a:path w="2038" h="1738" extrusionOk="0">
                  <a:moveTo>
                    <a:pt x="914" y="0"/>
                  </a:moveTo>
                  <a:cubicBezTo>
                    <a:pt x="753" y="0"/>
                    <a:pt x="596" y="40"/>
                    <a:pt x="457" y="133"/>
                  </a:cubicBezTo>
                  <a:cubicBezTo>
                    <a:pt x="122" y="498"/>
                    <a:pt x="1" y="984"/>
                    <a:pt x="92" y="1501"/>
                  </a:cubicBezTo>
                  <a:cubicBezTo>
                    <a:pt x="122" y="1531"/>
                    <a:pt x="183" y="1622"/>
                    <a:pt x="213" y="1622"/>
                  </a:cubicBezTo>
                  <a:cubicBezTo>
                    <a:pt x="488" y="1642"/>
                    <a:pt x="750" y="1738"/>
                    <a:pt x="1015" y="1738"/>
                  </a:cubicBezTo>
                  <a:cubicBezTo>
                    <a:pt x="1161" y="1738"/>
                    <a:pt x="1309" y="1709"/>
                    <a:pt x="1460" y="1622"/>
                  </a:cubicBezTo>
                  <a:cubicBezTo>
                    <a:pt x="1824" y="1440"/>
                    <a:pt x="2037" y="1015"/>
                    <a:pt x="1946" y="619"/>
                  </a:cubicBezTo>
                  <a:cubicBezTo>
                    <a:pt x="1855" y="163"/>
                    <a:pt x="1672" y="11"/>
                    <a:pt x="1064" y="11"/>
                  </a:cubicBezTo>
                  <a:cubicBezTo>
                    <a:pt x="1014" y="4"/>
                    <a:pt x="964" y="0"/>
                    <a:pt x="9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07" name="Google Shape;48407;p53"/>
            <p:cNvSpPr/>
            <p:nvPr/>
          </p:nvSpPr>
          <p:spPr>
            <a:xfrm>
              <a:off x="2972975" y="3019825"/>
              <a:ext cx="49400" cy="41825"/>
            </a:xfrm>
            <a:custGeom>
              <a:avLst/>
              <a:gdLst/>
              <a:ahLst/>
              <a:cxnLst/>
              <a:rect l="l" t="t" r="r" b="b"/>
              <a:pathLst>
                <a:path w="1976" h="1673" extrusionOk="0">
                  <a:moveTo>
                    <a:pt x="382" y="1"/>
                  </a:moveTo>
                  <a:cubicBezTo>
                    <a:pt x="169" y="1"/>
                    <a:pt x="112" y="161"/>
                    <a:pt x="183" y="467"/>
                  </a:cubicBezTo>
                  <a:lnTo>
                    <a:pt x="183" y="558"/>
                  </a:lnTo>
                  <a:cubicBezTo>
                    <a:pt x="91" y="680"/>
                    <a:pt x="183" y="862"/>
                    <a:pt x="61" y="984"/>
                  </a:cubicBezTo>
                  <a:cubicBezTo>
                    <a:pt x="61" y="1166"/>
                    <a:pt x="0" y="1379"/>
                    <a:pt x="183" y="1531"/>
                  </a:cubicBezTo>
                  <a:cubicBezTo>
                    <a:pt x="537" y="1622"/>
                    <a:pt x="811" y="1673"/>
                    <a:pt x="1032" y="1673"/>
                  </a:cubicBezTo>
                  <a:cubicBezTo>
                    <a:pt x="1476" y="1673"/>
                    <a:pt x="1712" y="1470"/>
                    <a:pt x="1976" y="984"/>
                  </a:cubicBezTo>
                  <a:cubicBezTo>
                    <a:pt x="1915" y="346"/>
                    <a:pt x="1672" y="72"/>
                    <a:pt x="1094" y="42"/>
                  </a:cubicBezTo>
                  <a:lnTo>
                    <a:pt x="608" y="42"/>
                  </a:lnTo>
                  <a:cubicBezTo>
                    <a:pt x="519" y="14"/>
                    <a:pt x="444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08" name="Google Shape;48408;p53"/>
            <p:cNvSpPr/>
            <p:nvPr/>
          </p:nvSpPr>
          <p:spPr>
            <a:xfrm>
              <a:off x="3522375" y="2834700"/>
              <a:ext cx="47125" cy="42950"/>
            </a:xfrm>
            <a:custGeom>
              <a:avLst/>
              <a:gdLst/>
              <a:ahLst/>
              <a:cxnLst/>
              <a:rect l="l" t="t" r="r" b="b"/>
              <a:pathLst>
                <a:path w="1885" h="1718" extrusionOk="0">
                  <a:moveTo>
                    <a:pt x="1051" y="0"/>
                  </a:moveTo>
                  <a:cubicBezTo>
                    <a:pt x="820" y="0"/>
                    <a:pt x="567" y="132"/>
                    <a:pt x="304" y="395"/>
                  </a:cubicBezTo>
                  <a:cubicBezTo>
                    <a:pt x="61" y="699"/>
                    <a:pt x="0" y="1033"/>
                    <a:pt x="335" y="1337"/>
                  </a:cubicBezTo>
                  <a:cubicBezTo>
                    <a:pt x="487" y="1489"/>
                    <a:pt x="669" y="1611"/>
                    <a:pt x="912" y="1671"/>
                  </a:cubicBezTo>
                  <a:cubicBezTo>
                    <a:pt x="983" y="1703"/>
                    <a:pt x="1060" y="1718"/>
                    <a:pt x="1137" y="1718"/>
                  </a:cubicBezTo>
                  <a:cubicBezTo>
                    <a:pt x="1360" y="1718"/>
                    <a:pt x="1590" y="1593"/>
                    <a:pt x="1702" y="1367"/>
                  </a:cubicBezTo>
                  <a:cubicBezTo>
                    <a:pt x="1885" y="972"/>
                    <a:pt x="1824" y="516"/>
                    <a:pt x="1520" y="212"/>
                  </a:cubicBezTo>
                  <a:cubicBezTo>
                    <a:pt x="1379" y="71"/>
                    <a:pt x="1221" y="0"/>
                    <a:pt x="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09" name="Google Shape;48409;p53"/>
            <p:cNvSpPr/>
            <p:nvPr/>
          </p:nvSpPr>
          <p:spPr>
            <a:xfrm>
              <a:off x="2835425" y="3072525"/>
              <a:ext cx="47900" cy="49425"/>
            </a:xfrm>
            <a:custGeom>
              <a:avLst/>
              <a:gdLst/>
              <a:ahLst/>
              <a:cxnLst/>
              <a:rect l="l" t="t" r="r" b="b"/>
              <a:pathLst>
                <a:path w="1916" h="1977" extrusionOk="0">
                  <a:moveTo>
                    <a:pt x="943" y="0"/>
                  </a:moveTo>
                  <a:cubicBezTo>
                    <a:pt x="912" y="31"/>
                    <a:pt x="852" y="61"/>
                    <a:pt x="791" y="92"/>
                  </a:cubicBezTo>
                  <a:lnTo>
                    <a:pt x="669" y="92"/>
                  </a:lnTo>
                  <a:cubicBezTo>
                    <a:pt x="608" y="183"/>
                    <a:pt x="487" y="152"/>
                    <a:pt x="426" y="244"/>
                  </a:cubicBezTo>
                  <a:cubicBezTo>
                    <a:pt x="1" y="852"/>
                    <a:pt x="92" y="1338"/>
                    <a:pt x="669" y="1885"/>
                  </a:cubicBezTo>
                  <a:cubicBezTo>
                    <a:pt x="771" y="1865"/>
                    <a:pt x="875" y="1855"/>
                    <a:pt x="981" y="1855"/>
                  </a:cubicBezTo>
                  <a:cubicBezTo>
                    <a:pt x="1193" y="1855"/>
                    <a:pt x="1409" y="1895"/>
                    <a:pt x="1611" y="1976"/>
                  </a:cubicBezTo>
                  <a:cubicBezTo>
                    <a:pt x="1763" y="1976"/>
                    <a:pt x="1855" y="1885"/>
                    <a:pt x="1915" y="1733"/>
                  </a:cubicBezTo>
                  <a:cubicBezTo>
                    <a:pt x="1885" y="1399"/>
                    <a:pt x="1855" y="1064"/>
                    <a:pt x="1794" y="760"/>
                  </a:cubicBezTo>
                  <a:cubicBezTo>
                    <a:pt x="1490" y="608"/>
                    <a:pt x="1338" y="396"/>
                    <a:pt x="1642" y="122"/>
                  </a:cubicBezTo>
                  <a:cubicBezTo>
                    <a:pt x="1611" y="107"/>
                    <a:pt x="1589" y="99"/>
                    <a:pt x="1570" y="99"/>
                  </a:cubicBezTo>
                  <a:cubicBezTo>
                    <a:pt x="1551" y="99"/>
                    <a:pt x="1535" y="107"/>
                    <a:pt x="1520" y="122"/>
                  </a:cubicBezTo>
                  <a:cubicBezTo>
                    <a:pt x="1429" y="31"/>
                    <a:pt x="1308" y="61"/>
                    <a:pt x="1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10" name="Google Shape;48410;p53"/>
            <p:cNvSpPr/>
            <p:nvPr/>
          </p:nvSpPr>
          <p:spPr>
            <a:xfrm>
              <a:off x="2550475" y="3286325"/>
              <a:ext cx="47900" cy="43800"/>
            </a:xfrm>
            <a:custGeom>
              <a:avLst/>
              <a:gdLst/>
              <a:ahLst/>
              <a:cxnLst/>
              <a:rect l="l" t="t" r="r" b="b"/>
              <a:pathLst>
                <a:path w="1916" h="1752" extrusionOk="0">
                  <a:moveTo>
                    <a:pt x="1020" y="1"/>
                  </a:moveTo>
                  <a:cubicBezTo>
                    <a:pt x="964" y="1"/>
                    <a:pt x="908" y="7"/>
                    <a:pt x="851" y="20"/>
                  </a:cubicBezTo>
                  <a:cubicBezTo>
                    <a:pt x="456" y="81"/>
                    <a:pt x="91" y="294"/>
                    <a:pt x="183" y="841"/>
                  </a:cubicBezTo>
                  <a:cubicBezTo>
                    <a:pt x="213" y="993"/>
                    <a:pt x="31" y="1053"/>
                    <a:pt x="0" y="1175"/>
                  </a:cubicBezTo>
                  <a:cubicBezTo>
                    <a:pt x="0" y="1418"/>
                    <a:pt x="183" y="1601"/>
                    <a:pt x="395" y="1661"/>
                  </a:cubicBezTo>
                  <a:cubicBezTo>
                    <a:pt x="563" y="1722"/>
                    <a:pt x="724" y="1751"/>
                    <a:pt x="874" y="1751"/>
                  </a:cubicBezTo>
                  <a:cubicBezTo>
                    <a:pt x="1402" y="1751"/>
                    <a:pt x="1797" y="1389"/>
                    <a:pt x="1915" y="750"/>
                  </a:cubicBezTo>
                  <a:cubicBezTo>
                    <a:pt x="1854" y="689"/>
                    <a:pt x="1793" y="598"/>
                    <a:pt x="1763" y="537"/>
                  </a:cubicBezTo>
                  <a:cubicBezTo>
                    <a:pt x="1659" y="224"/>
                    <a:pt x="1354" y="1"/>
                    <a:pt x="10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11" name="Google Shape;48411;p53"/>
            <p:cNvSpPr/>
            <p:nvPr/>
          </p:nvSpPr>
          <p:spPr>
            <a:xfrm>
              <a:off x="3551250" y="2986650"/>
              <a:ext cx="52450" cy="49475"/>
            </a:xfrm>
            <a:custGeom>
              <a:avLst/>
              <a:gdLst/>
              <a:ahLst/>
              <a:cxnLst/>
              <a:rect l="l" t="t" r="r" b="b"/>
              <a:pathLst>
                <a:path w="2098" h="1979" extrusionOk="0">
                  <a:moveTo>
                    <a:pt x="791" y="1"/>
                  </a:moveTo>
                  <a:cubicBezTo>
                    <a:pt x="91" y="578"/>
                    <a:pt x="0" y="821"/>
                    <a:pt x="243" y="1490"/>
                  </a:cubicBezTo>
                  <a:cubicBezTo>
                    <a:pt x="331" y="1665"/>
                    <a:pt x="251" y="1978"/>
                    <a:pt x="537" y="1978"/>
                  </a:cubicBezTo>
                  <a:cubicBezTo>
                    <a:pt x="550" y="1978"/>
                    <a:pt x="563" y="1978"/>
                    <a:pt x="578" y="1976"/>
                  </a:cubicBezTo>
                  <a:cubicBezTo>
                    <a:pt x="851" y="1824"/>
                    <a:pt x="1216" y="1976"/>
                    <a:pt x="1459" y="1673"/>
                  </a:cubicBezTo>
                  <a:cubicBezTo>
                    <a:pt x="2098" y="852"/>
                    <a:pt x="1885" y="305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12" name="Google Shape;48412;p53"/>
            <p:cNvSpPr/>
            <p:nvPr/>
          </p:nvSpPr>
          <p:spPr>
            <a:xfrm>
              <a:off x="3476025" y="3276175"/>
              <a:ext cx="43325" cy="39550"/>
            </a:xfrm>
            <a:custGeom>
              <a:avLst/>
              <a:gdLst/>
              <a:ahLst/>
              <a:cxnLst/>
              <a:rect l="l" t="t" r="r" b="b"/>
              <a:pathLst>
                <a:path w="1733" h="1582" extrusionOk="0">
                  <a:moveTo>
                    <a:pt x="760" y="0"/>
                  </a:moveTo>
                  <a:cubicBezTo>
                    <a:pt x="365" y="31"/>
                    <a:pt x="30" y="335"/>
                    <a:pt x="0" y="730"/>
                  </a:cubicBezTo>
                  <a:cubicBezTo>
                    <a:pt x="91" y="1186"/>
                    <a:pt x="486" y="1551"/>
                    <a:pt x="973" y="1581"/>
                  </a:cubicBezTo>
                  <a:cubicBezTo>
                    <a:pt x="1368" y="1490"/>
                    <a:pt x="1672" y="1186"/>
                    <a:pt x="1733" y="821"/>
                  </a:cubicBezTo>
                  <a:cubicBezTo>
                    <a:pt x="1581" y="365"/>
                    <a:pt x="1216" y="61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13" name="Google Shape;48413;p53"/>
            <p:cNvSpPr/>
            <p:nvPr/>
          </p:nvSpPr>
          <p:spPr>
            <a:xfrm>
              <a:off x="3469925" y="3063400"/>
              <a:ext cx="39550" cy="37325"/>
            </a:xfrm>
            <a:custGeom>
              <a:avLst/>
              <a:gdLst/>
              <a:ahLst/>
              <a:cxnLst/>
              <a:rect l="l" t="t" r="r" b="b"/>
              <a:pathLst>
                <a:path w="1582" h="1493" extrusionOk="0">
                  <a:moveTo>
                    <a:pt x="791" y="1"/>
                  </a:moveTo>
                  <a:cubicBezTo>
                    <a:pt x="457" y="1"/>
                    <a:pt x="1" y="396"/>
                    <a:pt x="1" y="669"/>
                  </a:cubicBezTo>
                  <a:cubicBezTo>
                    <a:pt x="62" y="1125"/>
                    <a:pt x="426" y="1460"/>
                    <a:pt x="852" y="1490"/>
                  </a:cubicBezTo>
                  <a:cubicBezTo>
                    <a:pt x="869" y="1491"/>
                    <a:pt x="885" y="1492"/>
                    <a:pt x="902" y="1492"/>
                  </a:cubicBezTo>
                  <a:cubicBezTo>
                    <a:pt x="1275" y="1492"/>
                    <a:pt x="1582" y="1169"/>
                    <a:pt x="1582" y="791"/>
                  </a:cubicBezTo>
                  <a:cubicBezTo>
                    <a:pt x="1521" y="396"/>
                    <a:pt x="1217" y="61"/>
                    <a:pt x="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14" name="Google Shape;48414;p53"/>
            <p:cNvSpPr/>
            <p:nvPr/>
          </p:nvSpPr>
          <p:spPr>
            <a:xfrm>
              <a:off x="2941800" y="2843050"/>
              <a:ext cx="43350" cy="33700"/>
            </a:xfrm>
            <a:custGeom>
              <a:avLst/>
              <a:gdLst/>
              <a:ahLst/>
              <a:cxnLst/>
              <a:rect l="l" t="t" r="r" b="b"/>
              <a:pathLst>
                <a:path w="1734" h="1348" extrusionOk="0">
                  <a:moveTo>
                    <a:pt x="693" y="1"/>
                  </a:moveTo>
                  <a:cubicBezTo>
                    <a:pt x="473" y="1"/>
                    <a:pt x="272" y="135"/>
                    <a:pt x="183" y="334"/>
                  </a:cubicBezTo>
                  <a:cubicBezTo>
                    <a:pt x="1" y="608"/>
                    <a:pt x="62" y="973"/>
                    <a:pt x="335" y="1185"/>
                  </a:cubicBezTo>
                  <a:cubicBezTo>
                    <a:pt x="511" y="1293"/>
                    <a:pt x="711" y="1348"/>
                    <a:pt x="910" y="1348"/>
                  </a:cubicBezTo>
                  <a:cubicBezTo>
                    <a:pt x="1160" y="1348"/>
                    <a:pt x="1409" y="1263"/>
                    <a:pt x="1612" y="1094"/>
                  </a:cubicBezTo>
                  <a:cubicBezTo>
                    <a:pt x="1703" y="1003"/>
                    <a:pt x="1733" y="881"/>
                    <a:pt x="1703" y="790"/>
                  </a:cubicBezTo>
                  <a:cubicBezTo>
                    <a:pt x="1703" y="426"/>
                    <a:pt x="1490" y="243"/>
                    <a:pt x="943" y="61"/>
                  </a:cubicBezTo>
                  <a:cubicBezTo>
                    <a:pt x="860" y="19"/>
                    <a:pt x="775" y="1"/>
                    <a:pt x="6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15" name="Google Shape;48415;p53"/>
            <p:cNvSpPr/>
            <p:nvPr/>
          </p:nvSpPr>
          <p:spPr>
            <a:xfrm>
              <a:off x="3874950" y="3058850"/>
              <a:ext cx="44100" cy="36650"/>
            </a:xfrm>
            <a:custGeom>
              <a:avLst/>
              <a:gdLst/>
              <a:ahLst/>
              <a:cxnLst/>
              <a:rect l="l" t="t" r="r" b="b"/>
              <a:pathLst>
                <a:path w="1764" h="1466" extrusionOk="0">
                  <a:moveTo>
                    <a:pt x="153" y="0"/>
                  </a:moveTo>
                  <a:cubicBezTo>
                    <a:pt x="31" y="122"/>
                    <a:pt x="1" y="304"/>
                    <a:pt x="122" y="456"/>
                  </a:cubicBezTo>
                  <a:cubicBezTo>
                    <a:pt x="214" y="608"/>
                    <a:pt x="274" y="791"/>
                    <a:pt x="335" y="943"/>
                  </a:cubicBezTo>
                  <a:cubicBezTo>
                    <a:pt x="441" y="1364"/>
                    <a:pt x="546" y="1466"/>
                    <a:pt x="868" y="1466"/>
                  </a:cubicBezTo>
                  <a:cubicBezTo>
                    <a:pt x="918" y="1466"/>
                    <a:pt x="973" y="1463"/>
                    <a:pt x="1034" y="1459"/>
                  </a:cubicBezTo>
                  <a:cubicBezTo>
                    <a:pt x="1429" y="1429"/>
                    <a:pt x="1490" y="1368"/>
                    <a:pt x="1521" y="821"/>
                  </a:cubicBezTo>
                  <a:cubicBezTo>
                    <a:pt x="1551" y="639"/>
                    <a:pt x="1764" y="456"/>
                    <a:pt x="1612" y="304"/>
                  </a:cubicBezTo>
                  <a:cubicBezTo>
                    <a:pt x="1095" y="122"/>
                    <a:pt x="578" y="27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16" name="Google Shape;48416;p53"/>
            <p:cNvSpPr/>
            <p:nvPr/>
          </p:nvSpPr>
          <p:spPr>
            <a:xfrm>
              <a:off x="2888625" y="3192400"/>
              <a:ext cx="44100" cy="50550"/>
            </a:xfrm>
            <a:custGeom>
              <a:avLst/>
              <a:gdLst/>
              <a:ahLst/>
              <a:cxnLst/>
              <a:rect l="l" t="t" r="r" b="b"/>
              <a:pathLst>
                <a:path w="1764" h="2022" extrusionOk="0">
                  <a:moveTo>
                    <a:pt x="1262" y="0"/>
                  </a:moveTo>
                  <a:cubicBezTo>
                    <a:pt x="1163" y="0"/>
                    <a:pt x="1064" y="23"/>
                    <a:pt x="973" y="69"/>
                  </a:cubicBezTo>
                  <a:lnTo>
                    <a:pt x="882" y="69"/>
                  </a:lnTo>
                  <a:cubicBezTo>
                    <a:pt x="821" y="312"/>
                    <a:pt x="912" y="555"/>
                    <a:pt x="699" y="737"/>
                  </a:cubicBezTo>
                  <a:lnTo>
                    <a:pt x="608" y="737"/>
                  </a:lnTo>
                  <a:cubicBezTo>
                    <a:pt x="517" y="798"/>
                    <a:pt x="395" y="798"/>
                    <a:pt x="335" y="859"/>
                  </a:cubicBezTo>
                  <a:cubicBezTo>
                    <a:pt x="274" y="920"/>
                    <a:pt x="243" y="950"/>
                    <a:pt x="183" y="981"/>
                  </a:cubicBezTo>
                  <a:cubicBezTo>
                    <a:pt x="152" y="1041"/>
                    <a:pt x="91" y="1102"/>
                    <a:pt x="61" y="1133"/>
                  </a:cubicBezTo>
                  <a:lnTo>
                    <a:pt x="31" y="1406"/>
                  </a:lnTo>
                  <a:cubicBezTo>
                    <a:pt x="0" y="1437"/>
                    <a:pt x="0" y="1497"/>
                    <a:pt x="31" y="1558"/>
                  </a:cubicBezTo>
                  <a:cubicBezTo>
                    <a:pt x="31" y="1589"/>
                    <a:pt x="31" y="1649"/>
                    <a:pt x="61" y="1680"/>
                  </a:cubicBezTo>
                  <a:lnTo>
                    <a:pt x="183" y="1832"/>
                  </a:lnTo>
                  <a:cubicBezTo>
                    <a:pt x="398" y="1956"/>
                    <a:pt x="588" y="2022"/>
                    <a:pt x="753" y="2022"/>
                  </a:cubicBezTo>
                  <a:cubicBezTo>
                    <a:pt x="1030" y="2022"/>
                    <a:pt x="1235" y="1837"/>
                    <a:pt x="1368" y="1437"/>
                  </a:cubicBezTo>
                  <a:cubicBezTo>
                    <a:pt x="1429" y="1224"/>
                    <a:pt x="1550" y="1041"/>
                    <a:pt x="1672" y="859"/>
                  </a:cubicBezTo>
                  <a:cubicBezTo>
                    <a:pt x="1763" y="677"/>
                    <a:pt x="1763" y="464"/>
                    <a:pt x="1672" y="282"/>
                  </a:cubicBezTo>
                  <a:cubicBezTo>
                    <a:pt x="1672" y="251"/>
                    <a:pt x="1672" y="221"/>
                    <a:pt x="1672" y="190"/>
                  </a:cubicBezTo>
                  <a:cubicBezTo>
                    <a:pt x="1611" y="130"/>
                    <a:pt x="1581" y="99"/>
                    <a:pt x="1550" y="69"/>
                  </a:cubicBezTo>
                  <a:cubicBezTo>
                    <a:pt x="1459" y="23"/>
                    <a:pt x="1360" y="0"/>
                    <a:pt x="1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17" name="Google Shape;48417;p53"/>
            <p:cNvSpPr/>
            <p:nvPr/>
          </p:nvSpPr>
          <p:spPr>
            <a:xfrm>
              <a:off x="3097600" y="3478300"/>
              <a:ext cx="36500" cy="37450"/>
            </a:xfrm>
            <a:custGeom>
              <a:avLst/>
              <a:gdLst/>
              <a:ahLst/>
              <a:cxnLst/>
              <a:rect l="l" t="t" r="r" b="b"/>
              <a:pathLst>
                <a:path w="1460" h="1498" extrusionOk="0">
                  <a:moveTo>
                    <a:pt x="547" y="1"/>
                  </a:moveTo>
                  <a:cubicBezTo>
                    <a:pt x="243" y="31"/>
                    <a:pt x="0" y="305"/>
                    <a:pt x="30" y="609"/>
                  </a:cubicBezTo>
                  <a:cubicBezTo>
                    <a:pt x="91" y="1034"/>
                    <a:pt x="395" y="1368"/>
                    <a:pt x="790" y="1490"/>
                  </a:cubicBezTo>
                  <a:cubicBezTo>
                    <a:pt x="822" y="1495"/>
                    <a:pt x="853" y="1498"/>
                    <a:pt x="884" y="1498"/>
                  </a:cubicBezTo>
                  <a:cubicBezTo>
                    <a:pt x="1206" y="1498"/>
                    <a:pt x="1459" y="1218"/>
                    <a:pt x="1459" y="913"/>
                  </a:cubicBezTo>
                  <a:cubicBezTo>
                    <a:pt x="1429" y="396"/>
                    <a:pt x="1033" y="3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18" name="Google Shape;48418;p53"/>
            <p:cNvSpPr/>
            <p:nvPr/>
          </p:nvSpPr>
          <p:spPr>
            <a:xfrm>
              <a:off x="3431175" y="3084800"/>
              <a:ext cx="40300" cy="41700"/>
            </a:xfrm>
            <a:custGeom>
              <a:avLst/>
              <a:gdLst/>
              <a:ahLst/>
              <a:cxnLst/>
              <a:rect l="l" t="t" r="r" b="b"/>
              <a:pathLst>
                <a:path w="1612" h="1668" extrusionOk="0">
                  <a:moveTo>
                    <a:pt x="899" y="0"/>
                  </a:moveTo>
                  <a:cubicBezTo>
                    <a:pt x="585" y="0"/>
                    <a:pt x="294" y="151"/>
                    <a:pt x="122" y="421"/>
                  </a:cubicBezTo>
                  <a:cubicBezTo>
                    <a:pt x="1" y="725"/>
                    <a:pt x="183" y="1090"/>
                    <a:pt x="487" y="1212"/>
                  </a:cubicBezTo>
                  <a:cubicBezTo>
                    <a:pt x="761" y="1333"/>
                    <a:pt x="973" y="1485"/>
                    <a:pt x="1186" y="1668"/>
                  </a:cubicBezTo>
                  <a:cubicBezTo>
                    <a:pt x="1186" y="1516"/>
                    <a:pt x="1217" y="1364"/>
                    <a:pt x="1277" y="1212"/>
                  </a:cubicBezTo>
                  <a:cubicBezTo>
                    <a:pt x="1338" y="1090"/>
                    <a:pt x="1429" y="968"/>
                    <a:pt x="1460" y="847"/>
                  </a:cubicBezTo>
                  <a:cubicBezTo>
                    <a:pt x="1612" y="543"/>
                    <a:pt x="1429" y="148"/>
                    <a:pt x="1125" y="26"/>
                  </a:cubicBezTo>
                  <a:cubicBezTo>
                    <a:pt x="1049" y="9"/>
                    <a:pt x="974" y="0"/>
                    <a:pt x="8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19" name="Google Shape;48419;p53"/>
            <p:cNvSpPr/>
            <p:nvPr/>
          </p:nvSpPr>
          <p:spPr>
            <a:xfrm>
              <a:off x="3214600" y="2844525"/>
              <a:ext cx="38025" cy="34300"/>
            </a:xfrm>
            <a:custGeom>
              <a:avLst/>
              <a:gdLst/>
              <a:ahLst/>
              <a:cxnLst/>
              <a:rect l="l" t="t" r="r" b="b"/>
              <a:pathLst>
                <a:path w="1521" h="1372" extrusionOk="0">
                  <a:moveTo>
                    <a:pt x="711" y="0"/>
                  </a:moveTo>
                  <a:cubicBezTo>
                    <a:pt x="310" y="0"/>
                    <a:pt x="1" y="353"/>
                    <a:pt x="1" y="762"/>
                  </a:cubicBezTo>
                  <a:cubicBezTo>
                    <a:pt x="1" y="1108"/>
                    <a:pt x="275" y="1372"/>
                    <a:pt x="614" y="1372"/>
                  </a:cubicBezTo>
                  <a:cubicBezTo>
                    <a:pt x="633" y="1372"/>
                    <a:pt x="651" y="1371"/>
                    <a:pt x="670" y="1370"/>
                  </a:cubicBezTo>
                  <a:cubicBezTo>
                    <a:pt x="1095" y="1370"/>
                    <a:pt x="1460" y="1066"/>
                    <a:pt x="1521" y="640"/>
                  </a:cubicBezTo>
                  <a:cubicBezTo>
                    <a:pt x="1460" y="275"/>
                    <a:pt x="1156" y="32"/>
                    <a:pt x="761" y="2"/>
                  </a:cubicBezTo>
                  <a:cubicBezTo>
                    <a:pt x="744" y="1"/>
                    <a:pt x="728" y="0"/>
                    <a:pt x="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20" name="Google Shape;48420;p53"/>
            <p:cNvSpPr/>
            <p:nvPr/>
          </p:nvSpPr>
          <p:spPr>
            <a:xfrm>
              <a:off x="3231325" y="2926375"/>
              <a:ext cx="34975" cy="37800"/>
            </a:xfrm>
            <a:custGeom>
              <a:avLst/>
              <a:gdLst/>
              <a:ahLst/>
              <a:cxnLst/>
              <a:rect l="l" t="t" r="r" b="b"/>
              <a:pathLst>
                <a:path w="1399" h="1512" extrusionOk="0">
                  <a:moveTo>
                    <a:pt x="612" y="1"/>
                  </a:moveTo>
                  <a:cubicBezTo>
                    <a:pt x="540" y="1"/>
                    <a:pt x="467" y="14"/>
                    <a:pt x="396" y="41"/>
                  </a:cubicBezTo>
                  <a:cubicBezTo>
                    <a:pt x="153" y="162"/>
                    <a:pt x="1" y="406"/>
                    <a:pt x="1" y="679"/>
                  </a:cubicBezTo>
                  <a:cubicBezTo>
                    <a:pt x="31" y="1135"/>
                    <a:pt x="335" y="1318"/>
                    <a:pt x="669" y="1439"/>
                  </a:cubicBezTo>
                  <a:cubicBezTo>
                    <a:pt x="796" y="1487"/>
                    <a:pt x="906" y="1511"/>
                    <a:pt x="1000" y="1511"/>
                  </a:cubicBezTo>
                  <a:cubicBezTo>
                    <a:pt x="1266" y="1511"/>
                    <a:pt x="1399" y="1311"/>
                    <a:pt x="1399" y="862"/>
                  </a:cubicBezTo>
                  <a:cubicBezTo>
                    <a:pt x="1338" y="618"/>
                    <a:pt x="1217" y="406"/>
                    <a:pt x="1034" y="254"/>
                  </a:cubicBezTo>
                  <a:cubicBezTo>
                    <a:pt x="948" y="81"/>
                    <a:pt x="786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21" name="Google Shape;48421;p53"/>
            <p:cNvSpPr/>
            <p:nvPr/>
          </p:nvSpPr>
          <p:spPr>
            <a:xfrm>
              <a:off x="3064925" y="3322250"/>
              <a:ext cx="50175" cy="52025"/>
            </a:xfrm>
            <a:custGeom>
              <a:avLst/>
              <a:gdLst/>
              <a:ahLst/>
              <a:cxnLst/>
              <a:rect l="l" t="t" r="r" b="b"/>
              <a:pathLst>
                <a:path w="2007" h="2081" extrusionOk="0">
                  <a:moveTo>
                    <a:pt x="237" y="0"/>
                  </a:moveTo>
                  <a:cubicBezTo>
                    <a:pt x="171" y="0"/>
                    <a:pt x="114" y="34"/>
                    <a:pt x="91" y="103"/>
                  </a:cubicBezTo>
                  <a:cubicBezTo>
                    <a:pt x="0" y="194"/>
                    <a:pt x="61" y="346"/>
                    <a:pt x="152" y="376"/>
                  </a:cubicBezTo>
                  <a:cubicBezTo>
                    <a:pt x="456" y="468"/>
                    <a:pt x="638" y="771"/>
                    <a:pt x="578" y="1075"/>
                  </a:cubicBezTo>
                  <a:cubicBezTo>
                    <a:pt x="730" y="1379"/>
                    <a:pt x="1277" y="1531"/>
                    <a:pt x="973" y="2048"/>
                  </a:cubicBezTo>
                  <a:cubicBezTo>
                    <a:pt x="1080" y="2070"/>
                    <a:pt x="1174" y="2081"/>
                    <a:pt x="1258" y="2081"/>
                  </a:cubicBezTo>
                  <a:cubicBezTo>
                    <a:pt x="1527" y="2081"/>
                    <a:pt x="1684" y="1962"/>
                    <a:pt x="1824" y="1683"/>
                  </a:cubicBezTo>
                  <a:cubicBezTo>
                    <a:pt x="2006" y="1410"/>
                    <a:pt x="1885" y="1045"/>
                    <a:pt x="1611" y="863"/>
                  </a:cubicBezTo>
                  <a:cubicBezTo>
                    <a:pt x="1459" y="771"/>
                    <a:pt x="1216" y="741"/>
                    <a:pt x="1185" y="589"/>
                  </a:cubicBezTo>
                  <a:cubicBezTo>
                    <a:pt x="1094" y="42"/>
                    <a:pt x="608" y="164"/>
                    <a:pt x="304" y="12"/>
                  </a:cubicBezTo>
                  <a:cubicBezTo>
                    <a:pt x="281" y="4"/>
                    <a:pt x="258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22" name="Google Shape;48422;p53"/>
            <p:cNvSpPr/>
            <p:nvPr/>
          </p:nvSpPr>
          <p:spPr>
            <a:xfrm>
              <a:off x="3838475" y="2943150"/>
              <a:ext cx="36500" cy="33825"/>
            </a:xfrm>
            <a:custGeom>
              <a:avLst/>
              <a:gdLst/>
              <a:ahLst/>
              <a:cxnLst/>
              <a:rect l="l" t="t" r="r" b="b"/>
              <a:pathLst>
                <a:path w="1460" h="1353" extrusionOk="0">
                  <a:moveTo>
                    <a:pt x="801" y="0"/>
                  </a:moveTo>
                  <a:cubicBezTo>
                    <a:pt x="768" y="0"/>
                    <a:pt x="734" y="3"/>
                    <a:pt x="700" y="8"/>
                  </a:cubicBezTo>
                  <a:cubicBezTo>
                    <a:pt x="335" y="39"/>
                    <a:pt x="62" y="343"/>
                    <a:pt x="1" y="707"/>
                  </a:cubicBezTo>
                  <a:cubicBezTo>
                    <a:pt x="31" y="1102"/>
                    <a:pt x="214" y="1346"/>
                    <a:pt x="578" y="1346"/>
                  </a:cubicBezTo>
                  <a:cubicBezTo>
                    <a:pt x="612" y="1350"/>
                    <a:pt x="646" y="1353"/>
                    <a:pt x="679" y="1353"/>
                  </a:cubicBezTo>
                  <a:cubicBezTo>
                    <a:pt x="1065" y="1353"/>
                    <a:pt x="1404" y="1038"/>
                    <a:pt x="1460" y="647"/>
                  </a:cubicBezTo>
                  <a:cubicBezTo>
                    <a:pt x="1432" y="285"/>
                    <a:pt x="1150" y="0"/>
                    <a:pt x="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23" name="Google Shape;48423;p53"/>
            <p:cNvSpPr/>
            <p:nvPr/>
          </p:nvSpPr>
          <p:spPr>
            <a:xfrm>
              <a:off x="3689550" y="3079075"/>
              <a:ext cx="42575" cy="40300"/>
            </a:xfrm>
            <a:custGeom>
              <a:avLst/>
              <a:gdLst/>
              <a:ahLst/>
              <a:cxnLst/>
              <a:rect l="l" t="t" r="r" b="b"/>
              <a:pathLst>
                <a:path w="1703" h="1612" extrusionOk="0">
                  <a:moveTo>
                    <a:pt x="626" y="0"/>
                  </a:moveTo>
                  <a:cubicBezTo>
                    <a:pt x="528" y="0"/>
                    <a:pt x="457" y="84"/>
                    <a:pt x="426" y="255"/>
                  </a:cubicBezTo>
                  <a:cubicBezTo>
                    <a:pt x="335" y="590"/>
                    <a:pt x="213" y="924"/>
                    <a:pt x="0" y="1228"/>
                  </a:cubicBezTo>
                  <a:cubicBezTo>
                    <a:pt x="13" y="1227"/>
                    <a:pt x="25" y="1226"/>
                    <a:pt x="36" y="1226"/>
                  </a:cubicBezTo>
                  <a:cubicBezTo>
                    <a:pt x="335" y="1226"/>
                    <a:pt x="347" y="1593"/>
                    <a:pt x="669" y="1593"/>
                  </a:cubicBezTo>
                  <a:cubicBezTo>
                    <a:pt x="731" y="1605"/>
                    <a:pt x="792" y="1611"/>
                    <a:pt x="851" y="1611"/>
                  </a:cubicBezTo>
                  <a:cubicBezTo>
                    <a:pt x="1082" y="1611"/>
                    <a:pt x="1290" y="1519"/>
                    <a:pt x="1459" y="1349"/>
                  </a:cubicBezTo>
                  <a:cubicBezTo>
                    <a:pt x="1702" y="1045"/>
                    <a:pt x="1642" y="772"/>
                    <a:pt x="1216" y="377"/>
                  </a:cubicBezTo>
                  <a:cubicBezTo>
                    <a:pt x="1155" y="392"/>
                    <a:pt x="1072" y="438"/>
                    <a:pt x="1015" y="438"/>
                  </a:cubicBezTo>
                  <a:cubicBezTo>
                    <a:pt x="958" y="438"/>
                    <a:pt x="927" y="392"/>
                    <a:pt x="973" y="225"/>
                  </a:cubicBezTo>
                  <a:cubicBezTo>
                    <a:pt x="839" y="76"/>
                    <a:pt x="720" y="0"/>
                    <a:pt x="6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24" name="Google Shape;48424;p53"/>
            <p:cNvSpPr/>
            <p:nvPr/>
          </p:nvSpPr>
          <p:spPr>
            <a:xfrm>
              <a:off x="3584675" y="3007825"/>
              <a:ext cx="50950" cy="37975"/>
            </a:xfrm>
            <a:custGeom>
              <a:avLst/>
              <a:gdLst/>
              <a:ahLst/>
              <a:cxnLst/>
              <a:rect l="l" t="t" r="r" b="b"/>
              <a:pathLst>
                <a:path w="2038" h="1519" extrusionOk="0">
                  <a:moveTo>
                    <a:pt x="1556" y="0"/>
                  </a:moveTo>
                  <a:cubicBezTo>
                    <a:pt x="1534" y="0"/>
                    <a:pt x="1512" y="2"/>
                    <a:pt x="1490" y="5"/>
                  </a:cubicBezTo>
                  <a:cubicBezTo>
                    <a:pt x="1465" y="79"/>
                    <a:pt x="1461" y="173"/>
                    <a:pt x="1378" y="173"/>
                  </a:cubicBezTo>
                  <a:cubicBezTo>
                    <a:pt x="1359" y="173"/>
                    <a:pt x="1336" y="168"/>
                    <a:pt x="1308" y="157"/>
                  </a:cubicBezTo>
                  <a:cubicBezTo>
                    <a:pt x="1125" y="96"/>
                    <a:pt x="973" y="66"/>
                    <a:pt x="821" y="5"/>
                  </a:cubicBezTo>
                  <a:cubicBezTo>
                    <a:pt x="548" y="400"/>
                    <a:pt x="274" y="826"/>
                    <a:pt x="1" y="1190"/>
                  </a:cubicBezTo>
                  <a:cubicBezTo>
                    <a:pt x="426" y="1342"/>
                    <a:pt x="882" y="1403"/>
                    <a:pt x="1338" y="1433"/>
                  </a:cubicBezTo>
                  <a:cubicBezTo>
                    <a:pt x="1338" y="1433"/>
                    <a:pt x="1368" y="1494"/>
                    <a:pt x="1368" y="1494"/>
                  </a:cubicBezTo>
                  <a:cubicBezTo>
                    <a:pt x="1417" y="1510"/>
                    <a:pt x="1466" y="1518"/>
                    <a:pt x="1515" y="1518"/>
                  </a:cubicBezTo>
                  <a:cubicBezTo>
                    <a:pt x="1646" y="1518"/>
                    <a:pt x="1774" y="1462"/>
                    <a:pt x="1885" y="1373"/>
                  </a:cubicBezTo>
                  <a:cubicBezTo>
                    <a:pt x="1916" y="1342"/>
                    <a:pt x="1916" y="1251"/>
                    <a:pt x="1885" y="1221"/>
                  </a:cubicBezTo>
                  <a:cubicBezTo>
                    <a:pt x="1460" y="1099"/>
                    <a:pt x="1824" y="704"/>
                    <a:pt x="1733" y="552"/>
                  </a:cubicBezTo>
                  <a:cubicBezTo>
                    <a:pt x="1642" y="370"/>
                    <a:pt x="1976" y="430"/>
                    <a:pt x="2037" y="278"/>
                  </a:cubicBezTo>
                  <a:cubicBezTo>
                    <a:pt x="1928" y="115"/>
                    <a:pt x="1746" y="0"/>
                    <a:pt x="15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25" name="Google Shape;48425;p53"/>
            <p:cNvSpPr/>
            <p:nvPr/>
          </p:nvSpPr>
          <p:spPr>
            <a:xfrm>
              <a:off x="3400775" y="3352825"/>
              <a:ext cx="33475" cy="37350"/>
            </a:xfrm>
            <a:custGeom>
              <a:avLst/>
              <a:gdLst/>
              <a:ahLst/>
              <a:cxnLst/>
              <a:rect l="l" t="t" r="r" b="b"/>
              <a:pathLst>
                <a:path w="1339" h="1494" extrusionOk="0">
                  <a:moveTo>
                    <a:pt x="774" y="1"/>
                  </a:moveTo>
                  <a:cubicBezTo>
                    <a:pt x="488" y="1"/>
                    <a:pt x="323" y="163"/>
                    <a:pt x="183" y="582"/>
                  </a:cubicBezTo>
                  <a:cubicBezTo>
                    <a:pt x="153" y="673"/>
                    <a:pt x="123" y="764"/>
                    <a:pt x="92" y="855"/>
                  </a:cubicBezTo>
                  <a:cubicBezTo>
                    <a:pt x="1" y="1068"/>
                    <a:pt x="92" y="1311"/>
                    <a:pt x="305" y="1403"/>
                  </a:cubicBezTo>
                  <a:cubicBezTo>
                    <a:pt x="411" y="1463"/>
                    <a:pt x="533" y="1494"/>
                    <a:pt x="654" y="1494"/>
                  </a:cubicBezTo>
                  <a:cubicBezTo>
                    <a:pt x="776" y="1494"/>
                    <a:pt x="898" y="1463"/>
                    <a:pt x="1004" y="1403"/>
                  </a:cubicBezTo>
                  <a:cubicBezTo>
                    <a:pt x="1278" y="1281"/>
                    <a:pt x="1278" y="1038"/>
                    <a:pt x="1338" y="825"/>
                  </a:cubicBezTo>
                  <a:cubicBezTo>
                    <a:pt x="1338" y="430"/>
                    <a:pt x="1095" y="35"/>
                    <a:pt x="852" y="4"/>
                  </a:cubicBezTo>
                  <a:cubicBezTo>
                    <a:pt x="825" y="2"/>
                    <a:pt x="799" y="1"/>
                    <a:pt x="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26" name="Google Shape;48426;p53"/>
            <p:cNvSpPr/>
            <p:nvPr/>
          </p:nvSpPr>
          <p:spPr>
            <a:xfrm>
              <a:off x="3698675" y="3135500"/>
              <a:ext cx="44850" cy="38125"/>
            </a:xfrm>
            <a:custGeom>
              <a:avLst/>
              <a:gdLst/>
              <a:ahLst/>
              <a:cxnLst/>
              <a:rect l="l" t="t" r="r" b="b"/>
              <a:pathLst>
                <a:path w="1794" h="1525" extrusionOk="0">
                  <a:moveTo>
                    <a:pt x="754" y="0"/>
                  </a:moveTo>
                  <a:cubicBezTo>
                    <a:pt x="563" y="0"/>
                    <a:pt x="372" y="63"/>
                    <a:pt x="213" y="187"/>
                  </a:cubicBezTo>
                  <a:cubicBezTo>
                    <a:pt x="0" y="460"/>
                    <a:pt x="0" y="855"/>
                    <a:pt x="182" y="1129"/>
                  </a:cubicBezTo>
                  <a:cubicBezTo>
                    <a:pt x="304" y="1342"/>
                    <a:pt x="486" y="1494"/>
                    <a:pt x="699" y="1524"/>
                  </a:cubicBezTo>
                  <a:cubicBezTo>
                    <a:pt x="1246" y="1402"/>
                    <a:pt x="1337" y="734"/>
                    <a:pt x="1793" y="551"/>
                  </a:cubicBezTo>
                  <a:cubicBezTo>
                    <a:pt x="1581" y="399"/>
                    <a:pt x="1398" y="247"/>
                    <a:pt x="1155" y="95"/>
                  </a:cubicBezTo>
                  <a:cubicBezTo>
                    <a:pt x="1028" y="32"/>
                    <a:pt x="891" y="0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27" name="Google Shape;48427;p53"/>
            <p:cNvSpPr/>
            <p:nvPr/>
          </p:nvSpPr>
          <p:spPr>
            <a:xfrm>
              <a:off x="3442575" y="3130350"/>
              <a:ext cx="34975" cy="39525"/>
            </a:xfrm>
            <a:custGeom>
              <a:avLst/>
              <a:gdLst/>
              <a:ahLst/>
              <a:cxnLst/>
              <a:rect l="l" t="t" r="r" b="b"/>
              <a:pathLst>
                <a:path w="1399" h="1581" extrusionOk="0">
                  <a:moveTo>
                    <a:pt x="671" y="0"/>
                  </a:moveTo>
                  <a:cubicBezTo>
                    <a:pt x="513" y="0"/>
                    <a:pt x="334" y="69"/>
                    <a:pt x="122" y="210"/>
                  </a:cubicBezTo>
                  <a:cubicBezTo>
                    <a:pt x="213" y="575"/>
                    <a:pt x="183" y="970"/>
                    <a:pt x="1" y="1305"/>
                  </a:cubicBezTo>
                  <a:cubicBezTo>
                    <a:pt x="268" y="1488"/>
                    <a:pt x="480" y="1580"/>
                    <a:pt x="663" y="1580"/>
                  </a:cubicBezTo>
                  <a:cubicBezTo>
                    <a:pt x="812" y="1580"/>
                    <a:pt x="941" y="1519"/>
                    <a:pt x="1065" y="1396"/>
                  </a:cubicBezTo>
                  <a:cubicBezTo>
                    <a:pt x="1368" y="1092"/>
                    <a:pt x="1399" y="605"/>
                    <a:pt x="1156" y="271"/>
                  </a:cubicBezTo>
                  <a:cubicBezTo>
                    <a:pt x="1009" y="92"/>
                    <a:pt x="854" y="0"/>
                    <a:pt x="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28" name="Google Shape;48428;p53"/>
            <p:cNvSpPr/>
            <p:nvPr/>
          </p:nvSpPr>
          <p:spPr>
            <a:xfrm>
              <a:off x="3425850" y="3040325"/>
              <a:ext cx="47725" cy="30700"/>
            </a:xfrm>
            <a:custGeom>
              <a:avLst/>
              <a:gdLst/>
              <a:ahLst/>
              <a:cxnLst/>
              <a:rect l="l" t="t" r="r" b="b"/>
              <a:pathLst>
                <a:path w="1909" h="1228" extrusionOk="0">
                  <a:moveTo>
                    <a:pt x="1415" y="1"/>
                  </a:moveTo>
                  <a:cubicBezTo>
                    <a:pt x="1320" y="1"/>
                    <a:pt x="1213" y="24"/>
                    <a:pt x="1095" y="73"/>
                  </a:cubicBezTo>
                  <a:cubicBezTo>
                    <a:pt x="936" y="141"/>
                    <a:pt x="776" y="175"/>
                    <a:pt x="616" y="175"/>
                  </a:cubicBezTo>
                  <a:cubicBezTo>
                    <a:pt x="563" y="175"/>
                    <a:pt x="510" y="171"/>
                    <a:pt x="457" y="164"/>
                  </a:cubicBezTo>
                  <a:cubicBezTo>
                    <a:pt x="437" y="160"/>
                    <a:pt x="417" y="158"/>
                    <a:pt x="397" y="158"/>
                  </a:cubicBezTo>
                  <a:cubicBezTo>
                    <a:pt x="260" y="158"/>
                    <a:pt x="119" y="244"/>
                    <a:pt x="92" y="377"/>
                  </a:cubicBezTo>
                  <a:cubicBezTo>
                    <a:pt x="1" y="559"/>
                    <a:pt x="123" y="681"/>
                    <a:pt x="214" y="802"/>
                  </a:cubicBezTo>
                  <a:cubicBezTo>
                    <a:pt x="609" y="984"/>
                    <a:pt x="1004" y="1136"/>
                    <a:pt x="1430" y="1228"/>
                  </a:cubicBezTo>
                  <a:cubicBezTo>
                    <a:pt x="1582" y="1197"/>
                    <a:pt x="1703" y="1106"/>
                    <a:pt x="1734" y="984"/>
                  </a:cubicBezTo>
                  <a:cubicBezTo>
                    <a:pt x="1861" y="959"/>
                    <a:pt x="1539" y="676"/>
                    <a:pt x="1720" y="676"/>
                  </a:cubicBezTo>
                  <a:cubicBezTo>
                    <a:pt x="1755" y="676"/>
                    <a:pt x="1808" y="687"/>
                    <a:pt x="1886" y="711"/>
                  </a:cubicBezTo>
                  <a:cubicBezTo>
                    <a:pt x="1909" y="265"/>
                    <a:pt x="1733" y="1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29" name="Google Shape;48429;p53"/>
            <p:cNvSpPr/>
            <p:nvPr/>
          </p:nvSpPr>
          <p:spPr>
            <a:xfrm>
              <a:off x="2635575" y="3305750"/>
              <a:ext cx="34225" cy="30550"/>
            </a:xfrm>
            <a:custGeom>
              <a:avLst/>
              <a:gdLst/>
              <a:ahLst/>
              <a:cxnLst/>
              <a:rect l="l" t="t" r="r" b="b"/>
              <a:pathLst>
                <a:path w="1369" h="1222" extrusionOk="0">
                  <a:moveTo>
                    <a:pt x="720" y="1"/>
                  </a:moveTo>
                  <a:cubicBezTo>
                    <a:pt x="703" y="1"/>
                    <a:pt x="686" y="1"/>
                    <a:pt x="669" y="3"/>
                  </a:cubicBezTo>
                  <a:cubicBezTo>
                    <a:pt x="304" y="3"/>
                    <a:pt x="31" y="276"/>
                    <a:pt x="0" y="611"/>
                  </a:cubicBezTo>
                  <a:cubicBezTo>
                    <a:pt x="0" y="957"/>
                    <a:pt x="274" y="1221"/>
                    <a:pt x="614" y="1221"/>
                  </a:cubicBezTo>
                  <a:cubicBezTo>
                    <a:pt x="632" y="1221"/>
                    <a:pt x="651" y="1220"/>
                    <a:pt x="669" y="1219"/>
                  </a:cubicBezTo>
                  <a:cubicBezTo>
                    <a:pt x="688" y="1220"/>
                    <a:pt x="707" y="1221"/>
                    <a:pt x="726" y="1221"/>
                  </a:cubicBezTo>
                  <a:cubicBezTo>
                    <a:pt x="1040" y="1221"/>
                    <a:pt x="1340" y="985"/>
                    <a:pt x="1368" y="641"/>
                  </a:cubicBezTo>
                  <a:cubicBezTo>
                    <a:pt x="1368" y="293"/>
                    <a:pt x="1064" y="1"/>
                    <a:pt x="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30" name="Google Shape;48430;p53"/>
            <p:cNvSpPr/>
            <p:nvPr/>
          </p:nvSpPr>
          <p:spPr>
            <a:xfrm>
              <a:off x="2975250" y="3458550"/>
              <a:ext cx="44100" cy="35825"/>
            </a:xfrm>
            <a:custGeom>
              <a:avLst/>
              <a:gdLst/>
              <a:ahLst/>
              <a:cxnLst/>
              <a:rect l="l" t="t" r="r" b="b"/>
              <a:pathLst>
                <a:path w="1764" h="1433" extrusionOk="0">
                  <a:moveTo>
                    <a:pt x="639" y="0"/>
                  </a:moveTo>
                  <a:cubicBezTo>
                    <a:pt x="517" y="244"/>
                    <a:pt x="274" y="456"/>
                    <a:pt x="0" y="517"/>
                  </a:cubicBezTo>
                  <a:cubicBezTo>
                    <a:pt x="0" y="639"/>
                    <a:pt x="31" y="760"/>
                    <a:pt x="92" y="882"/>
                  </a:cubicBezTo>
                  <a:cubicBezTo>
                    <a:pt x="226" y="1267"/>
                    <a:pt x="337" y="1433"/>
                    <a:pt x="546" y="1433"/>
                  </a:cubicBezTo>
                  <a:cubicBezTo>
                    <a:pt x="668" y="1433"/>
                    <a:pt x="822" y="1377"/>
                    <a:pt x="1034" y="1277"/>
                  </a:cubicBezTo>
                  <a:cubicBezTo>
                    <a:pt x="1104" y="1224"/>
                    <a:pt x="1174" y="1172"/>
                    <a:pt x="1244" y="1172"/>
                  </a:cubicBezTo>
                  <a:cubicBezTo>
                    <a:pt x="1296" y="1172"/>
                    <a:pt x="1347" y="1200"/>
                    <a:pt x="1399" y="1277"/>
                  </a:cubicBezTo>
                  <a:cubicBezTo>
                    <a:pt x="1434" y="1313"/>
                    <a:pt x="1480" y="1330"/>
                    <a:pt x="1525" y="1330"/>
                  </a:cubicBezTo>
                  <a:cubicBezTo>
                    <a:pt x="1595" y="1330"/>
                    <a:pt x="1666" y="1290"/>
                    <a:pt x="1702" y="1216"/>
                  </a:cubicBezTo>
                  <a:cubicBezTo>
                    <a:pt x="1763" y="1095"/>
                    <a:pt x="1702" y="973"/>
                    <a:pt x="1581" y="943"/>
                  </a:cubicBezTo>
                  <a:cubicBezTo>
                    <a:pt x="1429" y="912"/>
                    <a:pt x="1338" y="791"/>
                    <a:pt x="1307" y="669"/>
                  </a:cubicBezTo>
                  <a:cubicBezTo>
                    <a:pt x="1216" y="335"/>
                    <a:pt x="973" y="92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31" name="Google Shape;48431;p53"/>
            <p:cNvSpPr/>
            <p:nvPr/>
          </p:nvSpPr>
          <p:spPr>
            <a:xfrm>
              <a:off x="3564600" y="2984200"/>
              <a:ext cx="41375" cy="55250"/>
            </a:xfrm>
            <a:custGeom>
              <a:avLst/>
              <a:gdLst/>
              <a:ahLst/>
              <a:cxnLst/>
              <a:rect l="l" t="t" r="r" b="b"/>
              <a:pathLst>
                <a:path w="1655" h="2210" extrusionOk="0">
                  <a:moveTo>
                    <a:pt x="581" y="0"/>
                  </a:moveTo>
                  <a:cubicBezTo>
                    <a:pt x="481" y="0"/>
                    <a:pt x="374" y="29"/>
                    <a:pt x="257" y="99"/>
                  </a:cubicBezTo>
                  <a:cubicBezTo>
                    <a:pt x="409" y="312"/>
                    <a:pt x="682" y="342"/>
                    <a:pt x="895" y="494"/>
                  </a:cubicBezTo>
                  <a:cubicBezTo>
                    <a:pt x="1047" y="555"/>
                    <a:pt x="1168" y="737"/>
                    <a:pt x="1168" y="919"/>
                  </a:cubicBezTo>
                  <a:cubicBezTo>
                    <a:pt x="1138" y="1223"/>
                    <a:pt x="864" y="1467"/>
                    <a:pt x="743" y="1740"/>
                  </a:cubicBezTo>
                  <a:cubicBezTo>
                    <a:pt x="695" y="1824"/>
                    <a:pt x="632" y="1851"/>
                    <a:pt x="561" y="1851"/>
                  </a:cubicBezTo>
                  <a:cubicBezTo>
                    <a:pt x="453" y="1851"/>
                    <a:pt x="324" y="1789"/>
                    <a:pt x="196" y="1771"/>
                  </a:cubicBezTo>
                  <a:cubicBezTo>
                    <a:pt x="180" y="1768"/>
                    <a:pt x="165" y="1767"/>
                    <a:pt x="153" y="1767"/>
                  </a:cubicBezTo>
                  <a:cubicBezTo>
                    <a:pt x="1" y="1767"/>
                    <a:pt x="105" y="1927"/>
                    <a:pt x="105" y="1983"/>
                  </a:cubicBezTo>
                  <a:cubicBezTo>
                    <a:pt x="139" y="2154"/>
                    <a:pt x="211" y="2209"/>
                    <a:pt x="300" y="2209"/>
                  </a:cubicBezTo>
                  <a:cubicBezTo>
                    <a:pt x="370" y="2209"/>
                    <a:pt x="450" y="2175"/>
                    <a:pt x="530" y="2135"/>
                  </a:cubicBezTo>
                  <a:lnTo>
                    <a:pt x="804" y="2105"/>
                  </a:lnTo>
                  <a:cubicBezTo>
                    <a:pt x="1320" y="1953"/>
                    <a:pt x="1655" y="1436"/>
                    <a:pt x="1624" y="919"/>
                  </a:cubicBezTo>
                  <a:cubicBezTo>
                    <a:pt x="1594" y="889"/>
                    <a:pt x="1594" y="828"/>
                    <a:pt x="1594" y="798"/>
                  </a:cubicBezTo>
                  <a:cubicBezTo>
                    <a:pt x="1533" y="646"/>
                    <a:pt x="1564" y="433"/>
                    <a:pt x="1351" y="372"/>
                  </a:cubicBezTo>
                  <a:cubicBezTo>
                    <a:pt x="1102" y="237"/>
                    <a:pt x="870" y="0"/>
                    <a:pt x="5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32" name="Google Shape;48432;p53"/>
            <p:cNvSpPr/>
            <p:nvPr/>
          </p:nvSpPr>
          <p:spPr>
            <a:xfrm>
              <a:off x="2890150" y="3312875"/>
              <a:ext cx="41800" cy="34300"/>
            </a:xfrm>
            <a:custGeom>
              <a:avLst/>
              <a:gdLst/>
              <a:ahLst/>
              <a:cxnLst/>
              <a:rect l="l" t="t" r="r" b="b"/>
              <a:pathLst>
                <a:path w="1672" h="1372" extrusionOk="0">
                  <a:moveTo>
                    <a:pt x="762" y="1"/>
                  </a:moveTo>
                  <a:cubicBezTo>
                    <a:pt x="701" y="1"/>
                    <a:pt x="639" y="8"/>
                    <a:pt x="578" y="22"/>
                  </a:cubicBezTo>
                  <a:cubicBezTo>
                    <a:pt x="182" y="174"/>
                    <a:pt x="0" y="660"/>
                    <a:pt x="213" y="1055"/>
                  </a:cubicBezTo>
                  <a:cubicBezTo>
                    <a:pt x="243" y="1146"/>
                    <a:pt x="334" y="1238"/>
                    <a:pt x="395" y="1329"/>
                  </a:cubicBezTo>
                  <a:cubicBezTo>
                    <a:pt x="438" y="1350"/>
                    <a:pt x="481" y="1372"/>
                    <a:pt x="524" y="1372"/>
                  </a:cubicBezTo>
                  <a:cubicBezTo>
                    <a:pt x="542" y="1372"/>
                    <a:pt x="560" y="1368"/>
                    <a:pt x="578" y="1359"/>
                  </a:cubicBezTo>
                  <a:cubicBezTo>
                    <a:pt x="804" y="1208"/>
                    <a:pt x="1010" y="995"/>
                    <a:pt x="1281" y="995"/>
                  </a:cubicBezTo>
                  <a:cubicBezTo>
                    <a:pt x="1337" y="995"/>
                    <a:pt x="1396" y="1004"/>
                    <a:pt x="1459" y="1025"/>
                  </a:cubicBezTo>
                  <a:cubicBezTo>
                    <a:pt x="1672" y="903"/>
                    <a:pt x="1581" y="721"/>
                    <a:pt x="1520" y="539"/>
                  </a:cubicBezTo>
                  <a:cubicBezTo>
                    <a:pt x="1417" y="205"/>
                    <a:pt x="1097" y="1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33" name="Google Shape;48433;p53"/>
            <p:cNvSpPr/>
            <p:nvPr/>
          </p:nvSpPr>
          <p:spPr>
            <a:xfrm>
              <a:off x="3012475" y="3423600"/>
              <a:ext cx="37275" cy="37550"/>
            </a:xfrm>
            <a:custGeom>
              <a:avLst/>
              <a:gdLst/>
              <a:ahLst/>
              <a:cxnLst/>
              <a:rect l="l" t="t" r="r" b="b"/>
              <a:pathLst>
                <a:path w="1491" h="1502" extrusionOk="0">
                  <a:moveTo>
                    <a:pt x="669" y="0"/>
                  </a:moveTo>
                  <a:cubicBezTo>
                    <a:pt x="517" y="0"/>
                    <a:pt x="396" y="61"/>
                    <a:pt x="305" y="183"/>
                  </a:cubicBezTo>
                  <a:cubicBezTo>
                    <a:pt x="153" y="426"/>
                    <a:pt x="1" y="669"/>
                    <a:pt x="244" y="973"/>
                  </a:cubicBezTo>
                  <a:cubicBezTo>
                    <a:pt x="357" y="916"/>
                    <a:pt x="418" y="727"/>
                    <a:pt x="599" y="727"/>
                  </a:cubicBezTo>
                  <a:cubicBezTo>
                    <a:pt x="612" y="727"/>
                    <a:pt x="625" y="728"/>
                    <a:pt x="639" y="730"/>
                  </a:cubicBezTo>
                  <a:cubicBezTo>
                    <a:pt x="578" y="973"/>
                    <a:pt x="365" y="973"/>
                    <a:pt x="274" y="1094"/>
                  </a:cubicBezTo>
                  <a:cubicBezTo>
                    <a:pt x="322" y="1430"/>
                    <a:pt x="522" y="1501"/>
                    <a:pt x="768" y="1501"/>
                  </a:cubicBezTo>
                  <a:cubicBezTo>
                    <a:pt x="834" y="1501"/>
                    <a:pt x="903" y="1496"/>
                    <a:pt x="973" y="1490"/>
                  </a:cubicBezTo>
                  <a:cubicBezTo>
                    <a:pt x="1308" y="1459"/>
                    <a:pt x="1399" y="1155"/>
                    <a:pt x="1460" y="912"/>
                  </a:cubicBezTo>
                  <a:cubicBezTo>
                    <a:pt x="1490" y="578"/>
                    <a:pt x="1004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34" name="Google Shape;48434;p53"/>
            <p:cNvSpPr/>
            <p:nvPr/>
          </p:nvSpPr>
          <p:spPr>
            <a:xfrm>
              <a:off x="3023875" y="3279225"/>
              <a:ext cx="34975" cy="31625"/>
            </a:xfrm>
            <a:custGeom>
              <a:avLst/>
              <a:gdLst/>
              <a:ahLst/>
              <a:cxnLst/>
              <a:rect l="l" t="t" r="r" b="b"/>
              <a:pathLst>
                <a:path w="1399" h="1265" extrusionOk="0">
                  <a:moveTo>
                    <a:pt x="609" y="0"/>
                  </a:moveTo>
                  <a:cubicBezTo>
                    <a:pt x="517" y="122"/>
                    <a:pt x="396" y="243"/>
                    <a:pt x="244" y="365"/>
                  </a:cubicBezTo>
                  <a:cubicBezTo>
                    <a:pt x="1" y="547"/>
                    <a:pt x="1" y="912"/>
                    <a:pt x="244" y="1125"/>
                  </a:cubicBezTo>
                  <a:cubicBezTo>
                    <a:pt x="363" y="1218"/>
                    <a:pt x="512" y="1264"/>
                    <a:pt x="662" y="1264"/>
                  </a:cubicBezTo>
                  <a:cubicBezTo>
                    <a:pt x="855" y="1264"/>
                    <a:pt x="1049" y="1187"/>
                    <a:pt x="1186" y="1034"/>
                  </a:cubicBezTo>
                  <a:cubicBezTo>
                    <a:pt x="1399" y="760"/>
                    <a:pt x="1308" y="395"/>
                    <a:pt x="1004" y="243"/>
                  </a:cubicBezTo>
                  <a:cubicBezTo>
                    <a:pt x="882" y="152"/>
                    <a:pt x="761" y="61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35" name="Google Shape;48435;p53"/>
            <p:cNvSpPr/>
            <p:nvPr/>
          </p:nvSpPr>
          <p:spPr>
            <a:xfrm>
              <a:off x="3723750" y="3057850"/>
              <a:ext cx="41050" cy="37850"/>
            </a:xfrm>
            <a:custGeom>
              <a:avLst/>
              <a:gdLst/>
              <a:ahLst/>
              <a:cxnLst/>
              <a:rect l="l" t="t" r="r" b="b"/>
              <a:pathLst>
                <a:path w="1642" h="1514" extrusionOk="0">
                  <a:moveTo>
                    <a:pt x="937" y="1"/>
                  </a:moveTo>
                  <a:cubicBezTo>
                    <a:pt x="773" y="1"/>
                    <a:pt x="616" y="112"/>
                    <a:pt x="578" y="283"/>
                  </a:cubicBezTo>
                  <a:cubicBezTo>
                    <a:pt x="486" y="527"/>
                    <a:pt x="426" y="709"/>
                    <a:pt x="182" y="770"/>
                  </a:cubicBezTo>
                  <a:cubicBezTo>
                    <a:pt x="61" y="800"/>
                    <a:pt x="0" y="922"/>
                    <a:pt x="30" y="1043"/>
                  </a:cubicBezTo>
                  <a:cubicBezTo>
                    <a:pt x="57" y="1122"/>
                    <a:pt x="129" y="1201"/>
                    <a:pt x="187" y="1201"/>
                  </a:cubicBezTo>
                  <a:cubicBezTo>
                    <a:pt x="196" y="1201"/>
                    <a:pt x="205" y="1199"/>
                    <a:pt x="213" y="1195"/>
                  </a:cubicBezTo>
                  <a:cubicBezTo>
                    <a:pt x="250" y="1187"/>
                    <a:pt x="285" y="1183"/>
                    <a:pt x="319" y="1183"/>
                  </a:cubicBezTo>
                  <a:cubicBezTo>
                    <a:pt x="529" y="1183"/>
                    <a:pt x="663" y="1334"/>
                    <a:pt x="821" y="1439"/>
                  </a:cubicBezTo>
                  <a:cubicBezTo>
                    <a:pt x="884" y="1489"/>
                    <a:pt x="964" y="1514"/>
                    <a:pt x="1043" y="1514"/>
                  </a:cubicBezTo>
                  <a:cubicBezTo>
                    <a:pt x="1155" y="1514"/>
                    <a:pt x="1267" y="1466"/>
                    <a:pt x="1338" y="1378"/>
                  </a:cubicBezTo>
                  <a:cubicBezTo>
                    <a:pt x="1030" y="987"/>
                    <a:pt x="1134" y="827"/>
                    <a:pt x="1506" y="827"/>
                  </a:cubicBezTo>
                  <a:cubicBezTo>
                    <a:pt x="1539" y="827"/>
                    <a:pt x="1574" y="828"/>
                    <a:pt x="1611" y="831"/>
                  </a:cubicBezTo>
                  <a:cubicBezTo>
                    <a:pt x="1641" y="527"/>
                    <a:pt x="1489" y="253"/>
                    <a:pt x="1216" y="132"/>
                  </a:cubicBezTo>
                  <a:cubicBezTo>
                    <a:pt x="1136" y="41"/>
                    <a:pt x="1035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36" name="Google Shape;48436;p53"/>
            <p:cNvSpPr/>
            <p:nvPr/>
          </p:nvSpPr>
          <p:spPr>
            <a:xfrm>
              <a:off x="2546800" y="3280475"/>
              <a:ext cx="51575" cy="35250"/>
            </a:xfrm>
            <a:custGeom>
              <a:avLst/>
              <a:gdLst/>
              <a:ahLst/>
              <a:cxnLst/>
              <a:rect l="l" t="t" r="r" b="b"/>
              <a:pathLst>
                <a:path w="2063" h="1410" extrusionOk="0">
                  <a:moveTo>
                    <a:pt x="1125" y="0"/>
                  </a:moveTo>
                  <a:cubicBezTo>
                    <a:pt x="530" y="0"/>
                    <a:pt x="1" y="486"/>
                    <a:pt x="26" y="1135"/>
                  </a:cubicBezTo>
                  <a:cubicBezTo>
                    <a:pt x="117" y="1227"/>
                    <a:pt x="86" y="1318"/>
                    <a:pt x="147" y="1409"/>
                  </a:cubicBezTo>
                  <a:cubicBezTo>
                    <a:pt x="238" y="1354"/>
                    <a:pt x="330" y="1343"/>
                    <a:pt x="421" y="1343"/>
                  </a:cubicBezTo>
                  <a:cubicBezTo>
                    <a:pt x="481" y="1343"/>
                    <a:pt x="542" y="1348"/>
                    <a:pt x="603" y="1348"/>
                  </a:cubicBezTo>
                  <a:lnTo>
                    <a:pt x="603" y="1227"/>
                  </a:lnTo>
                  <a:cubicBezTo>
                    <a:pt x="421" y="1014"/>
                    <a:pt x="330" y="801"/>
                    <a:pt x="603" y="588"/>
                  </a:cubicBezTo>
                  <a:cubicBezTo>
                    <a:pt x="739" y="470"/>
                    <a:pt x="902" y="408"/>
                    <a:pt x="1074" y="408"/>
                  </a:cubicBezTo>
                  <a:cubicBezTo>
                    <a:pt x="1210" y="408"/>
                    <a:pt x="1350" y="447"/>
                    <a:pt x="1485" y="528"/>
                  </a:cubicBezTo>
                  <a:cubicBezTo>
                    <a:pt x="1758" y="619"/>
                    <a:pt x="1758" y="984"/>
                    <a:pt x="2062" y="984"/>
                  </a:cubicBezTo>
                  <a:cubicBezTo>
                    <a:pt x="2062" y="497"/>
                    <a:pt x="1849" y="163"/>
                    <a:pt x="1515" y="72"/>
                  </a:cubicBezTo>
                  <a:cubicBezTo>
                    <a:pt x="1385" y="23"/>
                    <a:pt x="1254" y="0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37" name="Google Shape;48437;p53"/>
            <p:cNvSpPr/>
            <p:nvPr/>
          </p:nvSpPr>
          <p:spPr>
            <a:xfrm>
              <a:off x="3607475" y="3154825"/>
              <a:ext cx="40300" cy="39075"/>
            </a:xfrm>
            <a:custGeom>
              <a:avLst/>
              <a:gdLst/>
              <a:ahLst/>
              <a:cxnLst/>
              <a:rect l="l" t="t" r="r" b="b"/>
              <a:pathLst>
                <a:path w="1612" h="1563" extrusionOk="0">
                  <a:moveTo>
                    <a:pt x="431" y="1"/>
                  </a:moveTo>
                  <a:cubicBezTo>
                    <a:pt x="381" y="1"/>
                    <a:pt x="329" y="15"/>
                    <a:pt x="274" y="52"/>
                  </a:cubicBezTo>
                  <a:cubicBezTo>
                    <a:pt x="92" y="143"/>
                    <a:pt x="1" y="356"/>
                    <a:pt x="31" y="569"/>
                  </a:cubicBezTo>
                  <a:cubicBezTo>
                    <a:pt x="61" y="660"/>
                    <a:pt x="122" y="781"/>
                    <a:pt x="153" y="873"/>
                  </a:cubicBezTo>
                  <a:cubicBezTo>
                    <a:pt x="456" y="994"/>
                    <a:pt x="1034" y="721"/>
                    <a:pt x="852" y="1420"/>
                  </a:cubicBezTo>
                  <a:cubicBezTo>
                    <a:pt x="920" y="1516"/>
                    <a:pt x="1025" y="1562"/>
                    <a:pt x="1132" y="1562"/>
                  </a:cubicBezTo>
                  <a:cubicBezTo>
                    <a:pt x="1262" y="1562"/>
                    <a:pt x="1393" y="1493"/>
                    <a:pt x="1460" y="1359"/>
                  </a:cubicBezTo>
                  <a:cubicBezTo>
                    <a:pt x="1612" y="1237"/>
                    <a:pt x="1612" y="1025"/>
                    <a:pt x="1490" y="873"/>
                  </a:cubicBezTo>
                  <a:cubicBezTo>
                    <a:pt x="1277" y="629"/>
                    <a:pt x="1004" y="386"/>
                    <a:pt x="730" y="143"/>
                  </a:cubicBezTo>
                  <a:cubicBezTo>
                    <a:pt x="645" y="79"/>
                    <a:pt x="54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38" name="Google Shape;48438;p53"/>
            <p:cNvSpPr/>
            <p:nvPr/>
          </p:nvSpPr>
          <p:spPr>
            <a:xfrm>
              <a:off x="3868875" y="2968800"/>
              <a:ext cx="28900" cy="49025"/>
            </a:xfrm>
            <a:custGeom>
              <a:avLst/>
              <a:gdLst/>
              <a:ahLst/>
              <a:cxnLst/>
              <a:rect l="l" t="t" r="r" b="b"/>
              <a:pathLst>
                <a:path w="1156" h="1961" extrusionOk="0">
                  <a:moveTo>
                    <a:pt x="552" y="0"/>
                  </a:moveTo>
                  <a:cubicBezTo>
                    <a:pt x="502" y="0"/>
                    <a:pt x="457" y="16"/>
                    <a:pt x="426" y="46"/>
                  </a:cubicBezTo>
                  <a:lnTo>
                    <a:pt x="305" y="198"/>
                  </a:lnTo>
                  <a:lnTo>
                    <a:pt x="305" y="441"/>
                  </a:lnTo>
                  <a:cubicBezTo>
                    <a:pt x="305" y="563"/>
                    <a:pt x="183" y="532"/>
                    <a:pt x="153" y="593"/>
                  </a:cubicBezTo>
                  <a:lnTo>
                    <a:pt x="1" y="715"/>
                  </a:lnTo>
                  <a:cubicBezTo>
                    <a:pt x="122" y="1110"/>
                    <a:pt x="92" y="1566"/>
                    <a:pt x="274" y="1961"/>
                  </a:cubicBezTo>
                  <a:cubicBezTo>
                    <a:pt x="943" y="1809"/>
                    <a:pt x="1156" y="1444"/>
                    <a:pt x="882" y="867"/>
                  </a:cubicBezTo>
                  <a:cubicBezTo>
                    <a:pt x="791" y="684"/>
                    <a:pt x="700" y="532"/>
                    <a:pt x="791" y="320"/>
                  </a:cubicBezTo>
                  <a:cubicBezTo>
                    <a:pt x="852" y="228"/>
                    <a:pt x="791" y="107"/>
                    <a:pt x="700" y="46"/>
                  </a:cubicBezTo>
                  <a:cubicBezTo>
                    <a:pt x="654" y="16"/>
                    <a:pt x="601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39" name="Google Shape;48439;p53"/>
            <p:cNvSpPr/>
            <p:nvPr/>
          </p:nvSpPr>
          <p:spPr>
            <a:xfrm>
              <a:off x="2977525" y="3044400"/>
              <a:ext cx="45625" cy="29750"/>
            </a:xfrm>
            <a:custGeom>
              <a:avLst/>
              <a:gdLst/>
              <a:ahLst/>
              <a:cxnLst/>
              <a:rect l="l" t="t" r="r" b="b"/>
              <a:pathLst>
                <a:path w="1825" h="1190" extrusionOk="0">
                  <a:moveTo>
                    <a:pt x="1794" y="1"/>
                  </a:moveTo>
                  <a:cubicBezTo>
                    <a:pt x="1611" y="244"/>
                    <a:pt x="1277" y="274"/>
                    <a:pt x="1156" y="548"/>
                  </a:cubicBezTo>
                  <a:cubicBezTo>
                    <a:pt x="1138" y="584"/>
                    <a:pt x="1099" y="598"/>
                    <a:pt x="1058" y="598"/>
                  </a:cubicBezTo>
                  <a:cubicBezTo>
                    <a:pt x="1029" y="598"/>
                    <a:pt x="998" y="591"/>
                    <a:pt x="973" y="578"/>
                  </a:cubicBezTo>
                  <a:cubicBezTo>
                    <a:pt x="863" y="490"/>
                    <a:pt x="748" y="462"/>
                    <a:pt x="631" y="462"/>
                  </a:cubicBezTo>
                  <a:cubicBezTo>
                    <a:pt x="426" y="462"/>
                    <a:pt x="213" y="548"/>
                    <a:pt x="1" y="548"/>
                  </a:cubicBezTo>
                  <a:cubicBezTo>
                    <a:pt x="255" y="967"/>
                    <a:pt x="598" y="1189"/>
                    <a:pt x="936" y="1189"/>
                  </a:cubicBezTo>
                  <a:cubicBezTo>
                    <a:pt x="1162" y="1189"/>
                    <a:pt x="1386" y="1089"/>
                    <a:pt x="1581" y="882"/>
                  </a:cubicBezTo>
                  <a:cubicBezTo>
                    <a:pt x="1763" y="639"/>
                    <a:pt x="1824" y="305"/>
                    <a:pt x="1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40" name="Google Shape;48440;p53"/>
            <p:cNvSpPr/>
            <p:nvPr/>
          </p:nvSpPr>
          <p:spPr>
            <a:xfrm>
              <a:off x="3042875" y="2892425"/>
              <a:ext cx="29650" cy="26700"/>
            </a:xfrm>
            <a:custGeom>
              <a:avLst/>
              <a:gdLst/>
              <a:ahLst/>
              <a:cxnLst/>
              <a:rect l="l" t="t" r="r" b="b"/>
              <a:pathLst>
                <a:path w="1186" h="1068" extrusionOk="0">
                  <a:moveTo>
                    <a:pt x="548" y="1"/>
                  </a:moveTo>
                  <a:cubicBezTo>
                    <a:pt x="274" y="1"/>
                    <a:pt x="31" y="183"/>
                    <a:pt x="1" y="457"/>
                  </a:cubicBezTo>
                  <a:cubicBezTo>
                    <a:pt x="1" y="803"/>
                    <a:pt x="274" y="1067"/>
                    <a:pt x="614" y="1067"/>
                  </a:cubicBezTo>
                  <a:cubicBezTo>
                    <a:pt x="632" y="1067"/>
                    <a:pt x="651" y="1066"/>
                    <a:pt x="669" y="1065"/>
                  </a:cubicBezTo>
                  <a:cubicBezTo>
                    <a:pt x="687" y="1066"/>
                    <a:pt x="704" y="1067"/>
                    <a:pt x="721" y="1067"/>
                  </a:cubicBezTo>
                  <a:cubicBezTo>
                    <a:pt x="973" y="1067"/>
                    <a:pt x="1186" y="863"/>
                    <a:pt x="1186" y="578"/>
                  </a:cubicBezTo>
                  <a:cubicBezTo>
                    <a:pt x="1156" y="274"/>
                    <a:pt x="882" y="3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41" name="Google Shape;48441;p53"/>
            <p:cNvSpPr/>
            <p:nvPr/>
          </p:nvSpPr>
          <p:spPr>
            <a:xfrm>
              <a:off x="3257175" y="3170000"/>
              <a:ext cx="36500" cy="27000"/>
            </a:xfrm>
            <a:custGeom>
              <a:avLst/>
              <a:gdLst/>
              <a:ahLst/>
              <a:cxnLst/>
              <a:rect l="l" t="t" r="r" b="b"/>
              <a:pathLst>
                <a:path w="1460" h="1080" extrusionOk="0">
                  <a:moveTo>
                    <a:pt x="782" y="1"/>
                  </a:moveTo>
                  <a:cubicBezTo>
                    <a:pt x="513" y="1"/>
                    <a:pt x="317" y="122"/>
                    <a:pt x="122" y="357"/>
                  </a:cubicBezTo>
                  <a:cubicBezTo>
                    <a:pt x="61" y="448"/>
                    <a:pt x="0" y="509"/>
                    <a:pt x="31" y="600"/>
                  </a:cubicBezTo>
                  <a:cubicBezTo>
                    <a:pt x="113" y="910"/>
                    <a:pt x="393" y="1080"/>
                    <a:pt x="678" y="1080"/>
                  </a:cubicBezTo>
                  <a:cubicBezTo>
                    <a:pt x="812" y="1080"/>
                    <a:pt x="947" y="1042"/>
                    <a:pt x="1064" y="965"/>
                  </a:cubicBezTo>
                  <a:cubicBezTo>
                    <a:pt x="1277" y="843"/>
                    <a:pt x="1429" y="630"/>
                    <a:pt x="1459" y="418"/>
                  </a:cubicBezTo>
                  <a:cubicBezTo>
                    <a:pt x="1429" y="387"/>
                    <a:pt x="1429" y="387"/>
                    <a:pt x="1429" y="357"/>
                  </a:cubicBezTo>
                  <a:cubicBezTo>
                    <a:pt x="1338" y="326"/>
                    <a:pt x="1277" y="266"/>
                    <a:pt x="1307" y="174"/>
                  </a:cubicBezTo>
                  <a:lnTo>
                    <a:pt x="1307" y="114"/>
                  </a:lnTo>
                  <a:cubicBezTo>
                    <a:pt x="1101" y="38"/>
                    <a:pt x="930" y="1"/>
                    <a:pt x="7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42" name="Google Shape;48442;p53"/>
            <p:cNvSpPr/>
            <p:nvPr/>
          </p:nvSpPr>
          <p:spPr>
            <a:xfrm>
              <a:off x="3234375" y="3100925"/>
              <a:ext cx="37250" cy="25000"/>
            </a:xfrm>
            <a:custGeom>
              <a:avLst/>
              <a:gdLst/>
              <a:ahLst/>
              <a:cxnLst/>
              <a:rect l="l" t="t" r="r" b="b"/>
              <a:pathLst>
                <a:path w="1490" h="1000" extrusionOk="0">
                  <a:moveTo>
                    <a:pt x="501" y="0"/>
                  </a:moveTo>
                  <a:cubicBezTo>
                    <a:pt x="390" y="0"/>
                    <a:pt x="278" y="46"/>
                    <a:pt x="183" y="141"/>
                  </a:cubicBezTo>
                  <a:cubicBezTo>
                    <a:pt x="61" y="232"/>
                    <a:pt x="0" y="445"/>
                    <a:pt x="61" y="627"/>
                  </a:cubicBezTo>
                  <a:cubicBezTo>
                    <a:pt x="144" y="850"/>
                    <a:pt x="355" y="996"/>
                    <a:pt x="600" y="996"/>
                  </a:cubicBezTo>
                  <a:cubicBezTo>
                    <a:pt x="623" y="996"/>
                    <a:pt x="646" y="995"/>
                    <a:pt x="669" y="992"/>
                  </a:cubicBezTo>
                  <a:cubicBezTo>
                    <a:pt x="695" y="997"/>
                    <a:pt x="721" y="1000"/>
                    <a:pt x="747" y="1000"/>
                  </a:cubicBezTo>
                  <a:cubicBezTo>
                    <a:pt x="871" y="1000"/>
                    <a:pt x="989" y="941"/>
                    <a:pt x="1064" y="840"/>
                  </a:cubicBezTo>
                  <a:cubicBezTo>
                    <a:pt x="1186" y="688"/>
                    <a:pt x="1490" y="658"/>
                    <a:pt x="1490" y="384"/>
                  </a:cubicBezTo>
                  <a:cubicBezTo>
                    <a:pt x="1490" y="265"/>
                    <a:pt x="1447" y="231"/>
                    <a:pt x="1386" y="231"/>
                  </a:cubicBezTo>
                  <a:cubicBezTo>
                    <a:pt x="1306" y="231"/>
                    <a:pt x="1195" y="291"/>
                    <a:pt x="1111" y="291"/>
                  </a:cubicBezTo>
                  <a:cubicBezTo>
                    <a:pt x="1081" y="291"/>
                    <a:pt x="1054" y="283"/>
                    <a:pt x="1034" y="263"/>
                  </a:cubicBezTo>
                  <a:cubicBezTo>
                    <a:pt x="943" y="202"/>
                    <a:pt x="882" y="141"/>
                    <a:pt x="791" y="111"/>
                  </a:cubicBezTo>
                  <a:cubicBezTo>
                    <a:pt x="704" y="38"/>
                    <a:pt x="603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43" name="Google Shape;48443;p53"/>
            <p:cNvSpPr/>
            <p:nvPr/>
          </p:nvSpPr>
          <p:spPr>
            <a:xfrm>
              <a:off x="3716150" y="3149275"/>
              <a:ext cx="38775" cy="30425"/>
            </a:xfrm>
            <a:custGeom>
              <a:avLst/>
              <a:gdLst/>
              <a:ahLst/>
              <a:cxnLst/>
              <a:rect l="l" t="t" r="r" b="b"/>
              <a:pathLst>
                <a:path w="1551" h="1217" extrusionOk="0">
                  <a:moveTo>
                    <a:pt x="1125" y="0"/>
                  </a:moveTo>
                  <a:cubicBezTo>
                    <a:pt x="1082" y="6"/>
                    <a:pt x="1032" y="8"/>
                    <a:pt x="980" y="8"/>
                  </a:cubicBezTo>
                  <a:cubicBezTo>
                    <a:pt x="945" y="8"/>
                    <a:pt x="909" y="7"/>
                    <a:pt x="873" y="7"/>
                  </a:cubicBezTo>
                  <a:cubicBezTo>
                    <a:pt x="692" y="7"/>
                    <a:pt x="517" y="21"/>
                    <a:pt x="517" y="183"/>
                  </a:cubicBezTo>
                  <a:cubicBezTo>
                    <a:pt x="486" y="578"/>
                    <a:pt x="61" y="639"/>
                    <a:pt x="0" y="973"/>
                  </a:cubicBezTo>
                  <a:lnTo>
                    <a:pt x="31" y="943"/>
                  </a:lnTo>
                  <a:cubicBezTo>
                    <a:pt x="122" y="1034"/>
                    <a:pt x="213" y="1125"/>
                    <a:pt x="304" y="1216"/>
                  </a:cubicBezTo>
                  <a:lnTo>
                    <a:pt x="426" y="1216"/>
                  </a:lnTo>
                  <a:cubicBezTo>
                    <a:pt x="486" y="1186"/>
                    <a:pt x="517" y="1125"/>
                    <a:pt x="547" y="1095"/>
                  </a:cubicBezTo>
                  <a:cubicBezTo>
                    <a:pt x="597" y="1020"/>
                    <a:pt x="688" y="965"/>
                    <a:pt x="787" y="965"/>
                  </a:cubicBezTo>
                  <a:cubicBezTo>
                    <a:pt x="808" y="965"/>
                    <a:pt x="830" y="968"/>
                    <a:pt x="851" y="973"/>
                  </a:cubicBezTo>
                  <a:cubicBezTo>
                    <a:pt x="871" y="975"/>
                    <a:pt x="891" y="976"/>
                    <a:pt x="911" y="976"/>
                  </a:cubicBezTo>
                  <a:cubicBezTo>
                    <a:pt x="1159" y="976"/>
                    <a:pt x="1372" y="801"/>
                    <a:pt x="1429" y="548"/>
                  </a:cubicBezTo>
                  <a:cubicBezTo>
                    <a:pt x="1550" y="244"/>
                    <a:pt x="1307" y="152"/>
                    <a:pt x="1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44" name="Google Shape;48444;p53"/>
            <p:cNvSpPr/>
            <p:nvPr/>
          </p:nvSpPr>
          <p:spPr>
            <a:xfrm>
              <a:off x="3053525" y="3203975"/>
              <a:ext cx="28125" cy="2967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395" y="1"/>
                  </a:moveTo>
                  <a:cubicBezTo>
                    <a:pt x="0" y="1"/>
                    <a:pt x="122" y="335"/>
                    <a:pt x="61" y="518"/>
                  </a:cubicBezTo>
                  <a:cubicBezTo>
                    <a:pt x="91" y="913"/>
                    <a:pt x="304" y="1186"/>
                    <a:pt x="608" y="1186"/>
                  </a:cubicBezTo>
                  <a:cubicBezTo>
                    <a:pt x="882" y="1095"/>
                    <a:pt x="1094" y="852"/>
                    <a:pt x="1125" y="548"/>
                  </a:cubicBezTo>
                  <a:cubicBezTo>
                    <a:pt x="1125" y="274"/>
                    <a:pt x="790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45" name="Google Shape;48445;p53"/>
            <p:cNvSpPr/>
            <p:nvPr/>
          </p:nvSpPr>
          <p:spPr>
            <a:xfrm>
              <a:off x="3844575" y="3345825"/>
              <a:ext cx="28125" cy="26875"/>
            </a:xfrm>
            <a:custGeom>
              <a:avLst/>
              <a:gdLst/>
              <a:ahLst/>
              <a:cxnLst/>
              <a:rect l="l" t="t" r="r" b="b"/>
              <a:pathLst>
                <a:path w="1125" h="1075" extrusionOk="0">
                  <a:moveTo>
                    <a:pt x="432" y="0"/>
                  </a:moveTo>
                  <a:cubicBezTo>
                    <a:pt x="220" y="0"/>
                    <a:pt x="30" y="195"/>
                    <a:pt x="30" y="436"/>
                  </a:cubicBezTo>
                  <a:cubicBezTo>
                    <a:pt x="0" y="740"/>
                    <a:pt x="243" y="1044"/>
                    <a:pt x="547" y="1075"/>
                  </a:cubicBezTo>
                  <a:cubicBezTo>
                    <a:pt x="851" y="1075"/>
                    <a:pt x="1064" y="862"/>
                    <a:pt x="1125" y="588"/>
                  </a:cubicBezTo>
                  <a:cubicBezTo>
                    <a:pt x="1125" y="271"/>
                    <a:pt x="878" y="9"/>
                    <a:pt x="567" y="9"/>
                  </a:cubicBezTo>
                  <a:cubicBezTo>
                    <a:pt x="551" y="9"/>
                    <a:pt x="534" y="9"/>
                    <a:pt x="517" y="11"/>
                  </a:cubicBezTo>
                  <a:cubicBezTo>
                    <a:pt x="488" y="4"/>
                    <a:pt x="460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46" name="Google Shape;48446;p53"/>
            <p:cNvSpPr/>
            <p:nvPr/>
          </p:nvSpPr>
          <p:spPr>
            <a:xfrm>
              <a:off x="2963125" y="3315700"/>
              <a:ext cx="28100" cy="26825"/>
            </a:xfrm>
            <a:custGeom>
              <a:avLst/>
              <a:gdLst/>
              <a:ahLst/>
              <a:cxnLst/>
              <a:rect l="l" t="t" r="r" b="b"/>
              <a:pathLst>
                <a:path w="1124" h="1073" extrusionOk="0">
                  <a:moveTo>
                    <a:pt x="637" y="0"/>
                  </a:moveTo>
                  <a:cubicBezTo>
                    <a:pt x="303" y="0"/>
                    <a:pt x="29" y="274"/>
                    <a:pt x="29" y="578"/>
                  </a:cubicBezTo>
                  <a:cubicBezTo>
                    <a:pt x="1" y="836"/>
                    <a:pt x="188" y="1066"/>
                    <a:pt x="439" y="1066"/>
                  </a:cubicBezTo>
                  <a:cubicBezTo>
                    <a:pt x="454" y="1066"/>
                    <a:pt x="470" y="1066"/>
                    <a:pt x="485" y="1064"/>
                  </a:cubicBezTo>
                  <a:cubicBezTo>
                    <a:pt x="517" y="1070"/>
                    <a:pt x="548" y="1072"/>
                    <a:pt x="579" y="1072"/>
                  </a:cubicBezTo>
                  <a:cubicBezTo>
                    <a:pt x="869" y="1072"/>
                    <a:pt x="1096" y="822"/>
                    <a:pt x="1124" y="547"/>
                  </a:cubicBezTo>
                  <a:cubicBezTo>
                    <a:pt x="1124" y="243"/>
                    <a:pt x="911" y="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47" name="Google Shape;48447;p53"/>
            <p:cNvSpPr/>
            <p:nvPr/>
          </p:nvSpPr>
          <p:spPr>
            <a:xfrm>
              <a:off x="3153825" y="3067975"/>
              <a:ext cx="27375" cy="37575"/>
            </a:xfrm>
            <a:custGeom>
              <a:avLst/>
              <a:gdLst/>
              <a:ahLst/>
              <a:cxnLst/>
              <a:rect l="l" t="t" r="r" b="b"/>
              <a:pathLst>
                <a:path w="1095" h="1503" extrusionOk="0">
                  <a:moveTo>
                    <a:pt x="274" y="0"/>
                  </a:moveTo>
                  <a:cubicBezTo>
                    <a:pt x="183" y="122"/>
                    <a:pt x="183" y="304"/>
                    <a:pt x="274" y="426"/>
                  </a:cubicBezTo>
                  <a:cubicBezTo>
                    <a:pt x="213" y="547"/>
                    <a:pt x="152" y="669"/>
                    <a:pt x="92" y="790"/>
                  </a:cubicBezTo>
                  <a:cubicBezTo>
                    <a:pt x="0" y="1064"/>
                    <a:pt x="152" y="1368"/>
                    <a:pt x="426" y="1489"/>
                  </a:cubicBezTo>
                  <a:cubicBezTo>
                    <a:pt x="462" y="1499"/>
                    <a:pt x="500" y="1503"/>
                    <a:pt x="538" y="1503"/>
                  </a:cubicBezTo>
                  <a:cubicBezTo>
                    <a:pt x="755" y="1503"/>
                    <a:pt x="987" y="1362"/>
                    <a:pt x="1064" y="1155"/>
                  </a:cubicBezTo>
                  <a:cubicBezTo>
                    <a:pt x="1095" y="1003"/>
                    <a:pt x="1095" y="851"/>
                    <a:pt x="1095" y="699"/>
                  </a:cubicBezTo>
                  <a:cubicBezTo>
                    <a:pt x="1034" y="608"/>
                    <a:pt x="1064" y="426"/>
                    <a:pt x="973" y="365"/>
                  </a:cubicBezTo>
                  <a:cubicBezTo>
                    <a:pt x="699" y="304"/>
                    <a:pt x="578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48" name="Google Shape;48448;p53"/>
            <p:cNvSpPr/>
            <p:nvPr/>
          </p:nvSpPr>
          <p:spPr>
            <a:xfrm>
              <a:off x="3479825" y="2997300"/>
              <a:ext cx="28075" cy="27450"/>
            </a:xfrm>
            <a:custGeom>
              <a:avLst/>
              <a:gdLst/>
              <a:ahLst/>
              <a:cxnLst/>
              <a:rect l="l" t="t" r="r" b="b"/>
              <a:pathLst>
                <a:path w="1123" h="1098" extrusionOk="0">
                  <a:moveTo>
                    <a:pt x="669" y="0"/>
                  </a:moveTo>
                  <a:cubicBezTo>
                    <a:pt x="334" y="0"/>
                    <a:pt x="30" y="213"/>
                    <a:pt x="0" y="547"/>
                  </a:cubicBezTo>
                  <a:cubicBezTo>
                    <a:pt x="0" y="851"/>
                    <a:pt x="274" y="1095"/>
                    <a:pt x="578" y="1095"/>
                  </a:cubicBezTo>
                  <a:cubicBezTo>
                    <a:pt x="593" y="1096"/>
                    <a:pt x="609" y="1097"/>
                    <a:pt x="624" y="1097"/>
                  </a:cubicBezTo>
                  <a:cubicBezTo>
                    <a:pt x="881" y="1097"/>
                    <a:pt x="1123" y="864"/>
                    <a:pt x="1094" y="578"/>
                  </a:cubicBezTo>
                  <a:cubicBezTo>
                    <a:pt x="1094" y="304"/>
                    <a:pt x="912" y="61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49" name="Google Shape;48449;p53"/>
            <p:cNvSpPr/>
            <p:nvPr/>
          </p:nvSpPr>
          <p:spPr>
            <a:xfrm>
              <a:off x="2795900" y="3284525"/>
              <a:ext cx="38800" cy="27350"/>
            </a:xfrm>
            <a:custGeom>
              <a:avLst/>
              <a:gdLst/>
              <a:ahLst/>
              <a:cxnLst/>
              <a:rect l="l" t="t" r="r" b="b"/>
              <a:pathLst>
                <a:path w="1552" h="1094" extrusionOk="0">
                  <a:moveTo>
                    <a:pt x="335" y="1"/>
                  </a:moveTo>
                  <a:cubicBezTo>
                    <a:pt x="62" y="183"/>
                    <a:pt x="1" y="578"/>
                    <a:pt x="275" y="822"/>
                  </a:cubicBezTo>
                  <a:cubicBezTo>
                    <a:pt x="398" y="999"/>
                    <a:pt x="595" y="1093"/>
                    <a:pt x="797" y="1093"/>
                  </a:cubicBezTo>
                  <a:cubicBezTo>
                    <a:pt x="942" y="1093"/>
                    <a:pt x="1090" y="1045"/>
                    <a:pt x="1217" y="943"/>
                  </a:cubicBezTo>
                  <a:cubicBezTo>
                    <a:pt x="1521" y="761"/>
                    <a:pt x="1551" y="518"/>
                    <a:pt x="1308" y="31"/>
                  </a:cubicBezTo>
                  <a:cubicBezTo>
                    <a:pt x="1292" y="28"/>
                    <a:pt x="1275" y="26"/>
                    <a:pt x="1258" y="26"/>
                  </a:cubicBezTo>
                  <a:cubicBezTo>
                    <a:pt x="1068" y="26"/>
                    <a:pt x="867" y="225"/>
                    <a:pt x="662" y="225"/>
                  </a:cubicBezTo>
                  <a:cubicBezTo>
                    <a:pt x="554" y="225"/>
                    <a:pt x="445" y="170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50" name="Google Shape;48450;p53"/>
            <p:cNvSpPr/>
            <p:nvPr/>
          </p:nvSpPr>
          <p:spPr>
            <a:xfrm>
              <a:off x="3393175" y="3107375"/>
              <a:ext cx="34225" cy="32700"/>
            </a:xfrm>
            <a:custGeom>
              <a:avLst/>
              <a:gdLst/>
              <a:ahLst/>
              <a:cxnLst/>
              <a:rect l="l" t="t" r="r" b="b"/>
              <a:pathLst>
                <a:path w="1369" h="1308" extrusionOk="0">
                  <a:moveTo>
                    <a:pt x="831" y="477"/>
                  </a:moveTo>
                  <a:cubicBezTo>
                    <a:pt x="903" y="477"/>
                    <a:pt x="977" y="505"/>
                    <a:pt x="1043" y="505"/>
                  </a:cubicBezTo>
                  <a:cubicBezTo>
                    <a:pt x="1045" y="505"/>
                    <a:pt x="1048" y="505"/>
                    <a:pt x="1050" y="504"/>
                  </a:cubicBezTo>
                  <a:lnTo>
                    <a:pt x="1050" y="504"/>
                  </a:lnTo>
                  <a:cubicBezTo>
                    <a:pt x="992" y="530"/>
                    <a:pt x="930" y="540"/>
                    <a:pt x="865" y="540"/>
                  </a:cubicBezTo>
                  <a:cubicBezTo>
                    <a:pt x="811" y="540"/>
                    <a:pt x="756" y="532"/>
                    <a:pt x="700" y="521"/>
                  </a:cubicBezTo>
                  <a:cubicBezTo>
                    <a:pt x="742" y="488"/>
                    <a:pt x="786" y="477"/>
                    <a:pt x="831" y="477"/>
                  </a:cubicBezTo>
                  <a:close/>
                  <a:moveTo>
                    <a:pt x="722" y="0"/>
                  </a:moveTo>
                  <a:cubicBezTo>
                    <a:pt x="487" y="0"/>
                    <a:pt x="252" y="124"/>
                    <a:pt x="123" y="339"/>
                  </a:cubicBezTo>
                  <a:cubicBezTo>
                    <a:pt x="1" y="552"/>
                    <a:pt x="31" y="856"/>
                    <a:pt x="214" y="1038"/>
                  </a:cubicBezTo>
                  <a:cubicBezTo>
                    <a:pt x="333" y="1217"/>
                    <a:pt x="496" y="1308"/>
                    <a:pt x="678" y="1308"/>
                  </a:cubicBezTo>
                  <a:cubicBezTo>
                    <a:pt x="867" y="1308"/>
                    <a:pt x="1076" y="1209"/>
                    <a:pt x="1278" y="1008"/>
                  </a:cubicBezTo>
                  <a:cubicBezTo>
                    <a:pt x="1369" y="825"/>
                    <a:pt x="1369" y="643"/>
                    <a:pt x="1278" y="461"/>
                  </a:cubicBezTo>
                  <a:cubicBezTo>
                    <a:pt x="1262" y="445"/>
                    <a:pt x="1232" y="438"/>
                    <a:pt x="1202" y="438"/>
                  </a:cubicBezTo>
                  <a:cubicBezTo>
                    <a:pt x="1190" y="438"/>
                    <a:pt x="1179" y="439"/>
                    <a:pt x="1168" y="441"/>
                  </a:cubicBezTo>
                  <a:lnTo>
                    <a:pt x="1168" y="441"/>
                  </a:lnTo>
                  <a:cubicBezTo>
                    <a:pt x="1216" y="356"/>
                    <a:pt x="1212" y="272"/>
                    <a:pt x="1156" y="187"/>
                  </a:cubicBezTo>
                  <a:cubicBezTo>
                    <a:pt x="1095" y="157"/>
                    <a:pt x="1065" y="96"/>
                    <a:pt x="1004" y="65"/>
                  </a:cubicBezTo>
                  <a:cubicBezTo>
                    <a:pt x="915" y="21"/>
                    <a:pt x="819" y="0"/>
                    <a:pt x="7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51" name="Google Shape;48451;p53"/>
            <p:cNvSpPr/>
            <p:nvPr/>
          </p:nvSpPr>
          <p:spPr>
            <a:xfrm>
              <a:off x="2913700" y="3355200"/>
              <a:ext cx="32700" cy="28325"/>
            </a:xfrm>
            <a:custGeom>
              <a:avLst/>
              <a:gdLst/>
              <a:ahLst/>
              <a:cxnLst/>
              <a:rect l="l" t="t" r="r" b="b"/>
              <a:pathLst>
                <a:path w="1308" h="1133" extrusionOk="0">
                  <a:moveTo>
                    <a:pt x="699" y="1"/>
                  </a:moveTo>
                  <a:cubicBezTo>
                    <a:pt x="639" y="31"/>
                    <a:pt x="578" y="61"/>
                    <a:pt x="547" y="92"/>
                  </a:cubicBezTo>
                  <a:cubicBezTo>
                    <a:pt x="472" y="193"/>
                    <a:pt x="355" y="252"/>
                    <a:pt x="230" y="252"/>
                  </a:cubicBezTo>
                  <a:cubicBezTo>
                    <a:pt x="204" y="252"/>
                    <a:pt x="178" y="249"/>
                    <a:pt x="152" y="244"/>
                  </a:cubicBezTo>
                  <a:cubicBezTo>
                    <a:pt x="91" y="244"/>
                    <a:pt x="31" y="274"/>
                    <a:pt x="0" y="305"/>
                  </a:cubicBezTo>
                  <a:cubicBezTo>
                    <a:pt x="0" y="609"/>
                    <a:pt x="61" y="943"/>
                    <a:pt x="365" y="1095"/>
                  </a:cubicBezTo>
                  <a:cubicBezTo>
                    <a:pt x="435" y="1120"/>
                    <a:pt x="507" y="1132"/>
                    <a:pt x="579" y="1132"/>
                  </a:cubicBezTo>
                  <a:cubicBezTo>
                    <a:pt x="850" y="1132"/>
                    <a:pt x="1107" y="958"/>
                    <a:pt x="1155" y="669"/>
                  </a:cubicBezTo>
                  <a:cubicBezTo>
                    <a:pt x="1307" y="305"/>
                    <a:pt x="1216" y="183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52" name="Google Shape;48452;p53"/>
            <p:cNvSpPr/>
            <p:nvPr/>
          </p:nvSpPr>
          <p:spPr>
            <a:xfrm>
              <a:off x="3505650" y="2844550"/>
              <a:ext cx="25100" cy="29525"/>
            </a:xfrm>
            <a:custGeom>
              <a:avLst/>
              <a:gdLst/>
              <a:ahLst/>
              <a:cxnLst/>
              <a:rect l="l" t="t" r="r" b="b"/>
              <a:pathLst>
                <a:path w="1004" h="1181" extrusionOk="0">
                  <a:moveTo>
                    <a:pt x="456" y="1"/>
                  </a:moveTo>
                  <a:cubicBezTo>
                    <a:pt x="304" y="1"/>
                    <a:pt x="153" y="92"/>
                    <a:pt x="92" y="244"/>
                  </a:cubicBezTo>
                  <a:cubicBezTo>
                    <a:pt x="1" y="548"/>
                    <a:pt x="61" y="852"/>
                    <a:pt x="274" y="1095"/>
                  </a:cubicBezTo>
                  <a:cubicBezTo>
                    <a:pt x="346" y="1158"/>
                    <a:pt x="406" y="1181"/>
                    <a:pt x="461" y="1181"/>
                  </a:cubicBezTo>
                  <a:cubicBezTo>
                    <a:pt x="591" y="1181"/>
                    <a:pt x="683" y="1047"/>
                    <a:pt x="791" y="1004"/>
                  </a:cubicBezTo>
                  <a:cubicBezTo>
                    <a:pt x="852" y="973"/>
                    <a:pt x="912" y="943"/>
                    <a:pt x="1004" y="943"/>
                  </a:cubicBezTo>
                  <a:cubicBezTo>
                    <a:pt x="912" y="639"/>
                    <a:pt x="882" y="305"/>
                    <a:pt x="973" y="1"/>
                  </a:cubicBezTo>
                  <a:lnTo>
                    <a:pt x="973" y="1"/>
                  </a:lnTo>
                  <a:cubicBezTo>
                    <a:pt x="904" y="47"/>
                    <a:pt x="840" y="62"/>
                    <a:pt x="777" y="62"/>
                  </a:cubicBezTo>
                  <a:cubicBezTo>
                    <a:pt x="672" y="62"/>
                    <a:pt x="570" y="20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53" name="Google Shape;48453;p53"/>
            <p:cNvSpPr/>
            <p:nvPr/>
          </p:nvSpPr>
          <p:spPr>
            <a:xfrm>
              <a:off x="3099100" y="3563400"/>
              <a:ext cx="32700" cy="28150"/>
            </a:xfrm>
            <a:custGeom>
              <a:avLst/>
              <a:gdLst/>
              <a:ahLst/>
              <a:cxnLst/>
              <a:rect l="l" t="t" r="r" b="b"/>
              <a:pathLst>
                <a:path w="1308" h="1126" extrusionOk="0">
                  <a:moveTo>
                    <a:pt x="882" y="1"/>
                  </a:moveTo>
                  <a:cubicBezTo>
                    <a:pt x="806" y="1"/>
                    <a:pt x="730" y="31"/>
                    <a:pt x="670" y="92"/>
                  </a:cubicBezTo>
                  <a:cubicBezTo>
                    <a:pt x="518" y="214"/>
                    <a:pt x="366" y="335"/>
                    <a:pt x="183" y="427"/>
                  </a:cubicBezTo>
                  <a:cubicBezTo>
                    <a:pt x="1" y="487"/>
                    <a:pt x="1" y="670"/>
                    <a:pt x="62" y="822"/>
                  </a:cubicBezTo>
                  <a:cubicBezTo>
                    <a:pt x="122" y="1004"/>
                    <a:pt x="305" y="1126"/>
                    <a:pt x="487" y="1126"/>
                  </a:cubicBezTo>
                  <a:cubicBezTo>
                    <a:pt x="609" y="852"/>
                    <a:pt x="1034" y="852"/>
                    <a:pt x="1217" y="579"/>
                  </a:cubicBezTo>
                  <a:cubicBezTo>
                    <a:pt x="1308" y="396"/>
                    <a:pt x="1247" y="214"/>
                    <a:pt x="1095" y="92"/>
                  </a:cubicBezTo>
                  <a:cubicBezTo>
                    <a:pt x="1034" y="31"/>
                    <a:pt x="958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54" name="Google Shape;48454;p53"/>
            <p:cNvSpPr/>
            <p:nvPr/>
          </p:nvSpPr>
          <p:spPr>
            <a:xfrm>
              <a:off x="3576325" y="2942175"/>
              <a:ext cx="44100" cy="20950"/>
            </a:xfrm>
            <a:custGeom>
              <a:avLst/>
              <a:gdLst/>
              <a:ahLst/>
              <a:cxnLst/>
              <a:rect l="l" t="t" r="r" b="b"/>
              <a:pathLst>
                <a:path w="1764" h="838" extrusionOk="0">
                  <a:moveTo>
                    <a:pt x="408" y="1"/>
                  </a:moveTo>
                  <a:cubicBezTo>
                    <a:pt x="244" y="1"/>
                    <a:pt x="117" y="110"/>
                    <a:pt x="92" y="260"/>
                  </a:cubicBezTo>
                  <a:cubicBezTo>
                    <a:pt x="0" y="442"/>
                    <a:pt x="61" y="655"/>
                    <a:pt x="243" y="746"/>
                  </a:cubicBezTo>
                  <a:cubicBezTo>
                    <a:pt x="304" y="807"/>
                    <a:pt x="388" y="837"/>
                    <a:pt x="475" y="837"/>
                  </a:cubicBezTo>
                  <a:cubicBezTo>
                    <a:pt x="563" y="837"/>
                    <a:pt x="654" y="807"/>
                    <a:pt x="730" y="746"/>
                  </a:cubicBezTo>
                  <a:cubicBezTo>
                    <a:pt x="1003" y="442"/>
                    <a:pt x="1368" y="230"/>
                    <a:pt x="1763" y="138"/>
                  </a:cubicBezTo>
                  <a:cubicBezTo>
                    <a:pt x="1338" y="47"/>
                    <a:pt x="912" y="78"/>
                    <a:pt x="517" y="17"/>
                  </a:cubicBezTo>
                  <a:cubicBezTo>
                    <a:pt x="479" y="6"/>
                    <a:pt x="443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55" name="Google Shape;48455;p53"/>
            <p:cNvSpPr/>
            <p:nvPr/>
          </p:nvSpPr>
          <p:spPr>
            <a:xfrm>
              <a:off x="3190300" y="3325625"/>
              <a:ext cx="33450" cy="25425"/>
            </a:xfrm>
            <a:custGeom>
              <a:avLst/>
              <a:gdLst/>
              <a:ahLst/>
              <a:cxnLst/>
              <a:rect l="l" t="t" r="r" b="b"/>
              <a:pathLst>
                <a:path w="1338" h="1017" extrusionOk="0">
                  <a:moveTo>
                    <a:pt x="759" y="0"/>
                  </a:moveTo>
                  <a:cubicBezTo>
                    <a:pt x="638" y="0"/>
                    <a:pt x="520" y="39"/>
                    <a:pt x="426" y="120"/>
                  </a:cubicBezTo>
                  <a:cubicBezTo>
                    <a:pt x="304" y="211"/>
                    <a:pt x="274" y="393"/>
                    <a:pt x="91" y="393"/>
                  </a:cubicBezTo>
                  <a:cubicBezTo>
                    <a:pt x="31" y="424"/>
                    <a:pt x="0" y="485"/>
                    <a:pt x="61" y="545"/>
                  </a:cubicBezTo>
                  <a:cubicBezTo>
                    <a:pt x="213" y="545"/>
                    <a:pt x="243" y="667"/>
                    <a:pt x="335" y="788"/>
                  </a:cubicBezTo>
                  <a:cubicBezTo>
                    <a:pt x="427" y="936"/>
                    <a:pt x="597" y="1016"/>
                    <a:pt x="764" y="1016"/>
                  </a:cubicBezTo>
                  <a:cubicBezTo>
                    <a:pt x="873" y="1016"/>
                    <a:pt x="980" y="982"/>
                    <a:pt x="1064" y="910"/>
                  </a:cubicBezTo>
                  <a:cubicBezTo>
                    <a:pt x="1277" y="697"/>
                    <a:pt x="1338" y="424"/>
                    <a:pt x="1186" y="181"/>
                  </a:cubicBezTo>
                  <a:cubicBezTo>
                    <a:pt x="1067" y="62"/>
                    <a:pt x="911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56" name="Google Shape;48456;p53"/>
            <p:cNvSpPr/>
            <p:nvPr/>
          </p:nvSpPr>
          <p:spPr>
            <a:xfrm>
              <a:off x="3653075" y="304137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487" y="0"/>
                  </a:moveTo>
                  <a:cubicBezTo>
                    <a:pt x="243" y="0"/>
                    <a:pt x="0" y="274"/>
                    <a:pt x="0" y="547"/>
                  </a:cubicBezTo>
                  <a:cubicBezTo>
                    <a:pt x="0" y="821"/>
                    <a:pt x="213" y="1034"/>
                    <a:pt x="487" y="1064"/>
                  </a:cubicBezTo>
                  <a:cubicBezTo>
                    <a:pt x="760" y="1064"/>
                    <a:pt x="973" y="851"/>
                    <a:pt x="973" y="517"/>
                  </a:cubicBezTo>
                  <a:cubicBezTo>
                    <a:pt x="973" y="243"/>
                    <a:pt x="76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57" name="Google Shape;48457;p53"/>
            <p:cNvSpPr/>
            <p:nvPr/>
          </p:nvSpPr>
          <p:spPr>
            <a:xfrm>
              <a:off x="3073275" y="3088225"/>
              <a:ext cx="26625" cy="24425"/>
            </a:xfrm>
            <a:custGeom>
              <a:avLst/>
              <a:gdLst/>
              <a:ahLst/>
              <a:cxnLst/>
              <a:rect l="l" t="t" r="r" b="b"/>
              <a:pathLst>
                <a:path w="1065" h="977" extrusionOk="0">
                  <a:moveTo>
                    <a:pt x="474" y="0"/>
                  </a:moveTo>
                  <a:cubicBezTo>
                    <a:pt x="214" y="0"/>
                    <a:pt x="0" y="198"/>
                    <a:pt x="0" y="467"/>
                  </a:cubicBezTo>
                  <a:cubicBezTo>
                    <a:pt x="15" y="809"/>
                    <a:pt x="270" y="976"/>
                    <a:pt x="523" y="976"/>
                  </a:cubicBezTo>
                  <a:cubicBezTo>
                    <a:pt x="787" y="976"/>
                    <a:pt x="1049" y="793"/>
                    <a:pt x="1034" y="436"/>
                  </a:cubicBezTo>
                  <a:cubicBezTo>
                    <a:pt x="1064" y="163"/>
                    <a:pt x="912" y="11"/>
                    <a:pt x="578" y="11"/>
                  </a:cubicBezTo>
                  <a:cubicBezTo>
                    <a:pt x="543" y="4"/>
                    <a:pt x="508" y="0"/>
                    <a:pt x="4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58" name="Google Shape;48458;p53"/>
            <p:cNvSpPr/>
            <p:nvPr/>
          </p:nvSpPr>
          <p:spPr>
            <a:xfrm>
              <a:off x="3555800" y="2886350"/>
              <a:ext cx="28150" cy="25850"/>
            </a:xfrm>
            <a:custGeom>
              <a:avLst/>
              <a:gdLst/>
              <a:ahLst/>
              <a:cxnLst/>
              <a:rect l="l" t="t" r="r" b="b"/>
              <a:pathLst>
                <a:path w="1126" h="1034" extrusionOk="0">
                  <a:moveTo>
                    <a:pt x="426" y="1"/>
                  </a:moveTo>
                  <a:cubicBezTo>
                    <a:pt x="183" y="1"/>
                    <a:pt x="1" y="213"/>
                    <a:pt x="61" y="456"/>
                  </a:cubicBezTo>
                  <a:cubicBezTo>
                    <a:pt x="153" y="760"/>
                    <a:pt x="426" y="1004"/>
                    <a:pt x="730" y="1034"/>
                  </a:cubicBezTo>
                  <a:cubicBezTo>
                    <a:pt x="943" y="1004"/>
                    <a:pt x="1095" y="852"/>
                    <a:pt x="1125" y="639"/>
                  </a:cubicBezTo>
                  <a:cubicBezTo>
                    <a:pt x="1064" y="304"/>
                    <a:pt x="791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59" name="Google Shape;48459;p53"/>
            <p:cNvSpPr/>
            <p:nvPr/>
          </p:nvSpPr>
          <p:spPr>
            <a:xfrm>
              <a:off x="3422825" y="3135600"/>
              <a:ext cx="32700" cy="27375"/>
            </a:xfrm>
            <a:custGeom>
              <a:avLst/>
              <a:gdLst/>
              <a:ahLst/>
              <a:cxnLst/>
              <a:rect l="l" t="t" r="r" b="b"/>
              <a:pathLst>
                <a:path w="1308" h="1095" extrusionOk="0">
                  <a:moveTo>
                    <a:pt x="912" y="0"/>
                  </a:moveTo>
                  <a:cubicBezTo>
                    <a:pt x="152" y="183"/>
                    <a:pt x="0" y="426"/>
                    <a:pt x="365" y="973"/>
                  </a:cubicBezTo>
                  <a:cubicBezTo>
                    <a:pt x="426" y="1034"/>
                    <a:pt x="502" y="1034"/>
                    <a:pt x="578" y="1034"/>
                  </a:cubicBezTo>
                  <a:cubicBezTo>
                    <a:pt x="654" y="1034"/>
                    <a:pt x="730" y="1034"/>
                    <a:pt x="791" y="1095"/>
                  </a:cubicBezTo>
                  <a:cubicBezTo>
                    <a:pt x="1307" y="639"/>
                    <a:pt x="1307" y="608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60" name="Google Shape;48460;p53"/>
            <p:cNvSpPr/>
            <p:nvPr/>
          </p:nvSpPr>
          <p:spPr>
            <a:xfrm>
              <a:off x="3199425" y="3087575"/>
              <a:ext cx="27375" cy="25250"/>
            </a:xfrm>
            <a:custGeom>
              <a:avLst/>
              <a:gdLst/>
              <a:ahLst/>
              <a:cxnLst/>
              <a:rect l="l" t="t" r="r" b="b"/>
              <a:pathLst>
                <a:path w="1095" h="1010" extrusionOk="0">
                  <a:moveTo>
                    <a:pt x="624" y="0"/>
                  </a:moveTo>
                  <a:cubicBezTo>
                    <a:pt x="582" y="0"/>
                    <a:pt x="537" y="12"/>
                    <a:pt x="486" y="37"/>
                  </a:cubicBezTo>
                  <a:lnTo>
                    <a:pt x="213" y="37"/>
                  </a:lnTo>
                  <a:cubicBezTo>
                    <a:pt x="152" y="219"/>
                    <a:pt x="0" y="402"/>
                    <a:pt x="30" y="614"/>
                  </a:cubicBezTo>
                  <a:cubicBezTo>
                    <a:pt x="61" y="797"/>
                    <a:pt x="122" y="1009"/>
                    <a:pt x="395" y="1009"/>
                  </a:cubicBezTo>
                  <a:cubicBezTo>
                    <a:pt x="638" y="1009"/>
                    <a:pt x="912" y="1009"/>
                    <a:pt x="1003" y="736"/>
                  </a:cubicBezTo>
                  <a:cubicBezTo>
                    <a:pt x="1094" y="553"/>
                    <a:pt x="1064" y="310"/>
                    <a:pt x="912" y="189"/>
                  </a:cubicBezTo>
                  <a:cubicBezTo>
                    <a:pt x="824" y="79"/>
                    <a:pt x="736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61" name="Google Shape;48461;p53"/>
            <p:cNvSpPr/>
            <p:nvPr/>
          </p:nvSpPr>
          <p:spPr>
            <a:xfrm>
              <a:off x="3927400" y="274730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547" y="0"/>
                  </a:moveTo>
                  <a:cubicBezTo>
                    <a:pt x="304" y="31"/>
                    <a:pt x="91" y="213"/>
                    <a:pt x="31" y="456"/>
                  </a:cubicBezTo>
                  <a:cubicBezTo>
                    <a:pt x="0" y="730"/>
                    <a:pt x="213" y="973"/>
                    <a:pt x="517" y="1003"/>
                  </a:cubicBezTo>
                  <a:cubicBezTo>
                    <a:pt x="790" y="973"/>
                    <a:pt x="1003" y="760"/>
                    <a:pt x="1034" y="486"/>
                  </a:cubicBezTo>
                  <a:cubicBezTo>
                    <a:pt x="1003" y="213"/>
                    <a:pt x="821" y="31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62" name="Google Shape;48462;p53"/>
            <p:cNvSpPr/>
            <p:nvPr/>
          </p:nvSpPr>
          <p:spPr>
            <a:xfrm>
              <a:off x="2591550" y="3078525"/>
              <a:ext cx="25800" cy="23650"/>
            </a:xfrm>
            <a:custGeom>
              <a:avLst/>
              <a:gdLst/>
              <a:ahLst/>
              <a:cxnLst/>
              <a:rect l="l" t="t" r="r" b="b"/>
              <a:pathLst>
                <a:path w="1032" h="946" extrusionOk="0">
                  <a:moveTo>
                    <a:pt x="544" y="0"/>
                  </a:moveTo>
                  <a:cubicBezTo>
                    <a:pt x="524" y="0"/>
                    <a:pt x="505" y="1"/>
                    <a:pt x="485" y="4"/>
                  </a:cubicBezTo>
                  <a:cubicBezTo>
                    <a:pt x="467" y="2"/>
                    <a:pt x="450" y="1"/>
                    <a:pt x="433" y="1"/>
                  </a:cubicBezTo>
                  <a:cubicBezTo>
                    <a:pt x="185" y="1"/>
                    <a:pt x="0" y="204"/>
                    <a:pt x="29" y="460"/>
                  </a:cubicBezTo>
                  <a:cubicBezTo>
                    <a:pt x="59" y="733"/>
                    <a:pt x="302" y="946"/>
                    <a:pt x="576" y="946"/>
                  </a:cubicBezTo>
                  <a:cubicBezTo>
                    <a:pt x="819" y="915"/>
                    <a:pt x="1032" y="703"/>
                    <a:pt x="1032" y="460"/>
                  </a:cubicBezTo>
                  <a:cubicBezTo>
                    <a:pt x="1004" y="178"/>
                    <a:pt x="793" y="0"/>
                    <a:pt x="5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63" name="Google Shape;48463;p53"/>
            <p:cNvSpPr/>
            <p:nvPr/>
          </p:nvSpPr>
          <p:spPr>
            <a:xfrm>
              <a:off x="2832375" y="3220700"/>
              <a:ext cx="27400" cy="22900"/>
            </a:xfrm>
            <a:custGeom>
              <a:avLst/>
              <a:gdLst/>
              <a:ahLst/>
              <a:cxnLst/>
              <a:rect l="l" t="t" r="r" b="b"/>
              <a:pathLst>
                <a:path w="1096" h="916" extrusionOk="0">
                  <a:moveTo>
                    <a:pt x="487" y="1"/>
                  </a:moveTo>
                  <a:cubicBezTo>
                    <a:pt x="244" y="31"/>
                    <a:pt x="31" y="244"/>
                    <a:pt x="1" y="487"/>
                  </a:cubicBezTo>
                  <a:cubicBezTo>
                    <a:pt x="85" y="741"/>
                    <a:pt x="301" y="916"/>
                    <a:pt x="550" y="916"/>
                  </a:cubicBezTo>
                  <a:cubicBezTo>
                    <a:pt x="569" y="916"/>
                    <a:pt x="589" y="915"/>
                    <a:pt x="609" y="912"/>
                  </a:cubicBezTo>
                  <a:cubicBezTo>
                    <a:pt x="822" y="882"/>
                    <a:pt x="1065" y="791"/>
                    <a:pt x="1065" y="548"/>
                  </a:cubicBezTo>
                  <a:cubicBezTo>
                    <a:pt x="1095" y="305"/>
                    <a:pt x="791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64" name="Google Shape;48464;p53"/>
            <p:cNvSpPr/>
            <p:nvPr/>
          </p:nvSpPr>
          <p:spPr>
            <a:xfrm>
              <a:off x="3162950" y="3201600"/>
              <a:ext cx="34200" cy="32050"/>
            </a:xfrm>
            <a:custGeom>
              <a:avLst/>
              <a:gdLst/>
              <a:ahLst/>
              <a:cxnLst/>
              <a:rect l="l" t="t" r="r" b="b"/>
              <a:pathLst>
                <a:path w="1368" h="1282" extrusionOk="0">
                  <a:moveTo>
                    <a:pt x="783" y="0"/>
                  </a:moveTo>
                  <a:cubicBezTo>
                    <a:pt x="648" y="0"/>
                    <a:pt x="494" y="71"/>
                    <a:pt x="334" y="217"/>
                  </a:cubicBezTo>
                  <a:cubicBezTo>
                    <a:pt x="486" y="582"/>
                    <a:pt x="0" y="825"/>
                    <a:pt x="182" y="1160"/>
                  </a:cubicBezTo>
                  <a:cubicBezTo>
                    <a:pt x="287" y="1107"/>
                    <a:pt x="392" y="1032"/>
                    <a:pt x="517" y="1032"/>
                  </a:cubicBezTo>
                  <a:cubicBezTo>
                    <a:pt x="537" y="1032"/>
                    <a:pt x="557" y="1034"/>
                    <a:pt x="578" y="1038"/>
                  </a:cubicBezTo>
                  <a:cubicBezTo>
                    <a:pt x="615" y="1027"/>
                    <a:pt x="654" y="1022"/>
                    <a:pt x="692" y="1022"/>
                  </a:cubicBezTo>
                  <a:cubicBezTo>
                    <a:pt x="872" y="1022"/>
                    <a:pt x="1050" y="1131"/>
                    <a:pt x="1125" y="1281"/>
                  </a:cubicBezTo>
                  <a:cubicBezTo>
                    <a:pt x="1337" y="1008"/>
                    <a:pt x="1368" y="643"/>
                    <a:pt x="1185" y="339"/>
                  </a:cubicBezTo>
                  <a:cubicBezTo>
                    <a:pt x="1100" y="117"/>
                    <a:pt x="957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65" name="Google Shape;48465;p53"/>
            <p:cNvSpPr/>
            <p:nvPr/>
          </p:nvSpPr>
          <p:spPr>
            <a:xfrm>
              <a:off x="3618875" y="2850625"/>
              <a:ext cx="38025" cy="29750"/>
            </a:xfrm>
            <a:custGeom>
              <a:avLst/>
              <a:gdLst/>
              <a:ahLst/>
              <a:cxnLst/>
              <a:rect l="l" t="t" r="r" b="b"/>
              <a:pathLst>
                <a:path w="1521" h="1190" extrusionOk="0">
                  <a:moveTo>
                    <a:pt x="578" y="1"/>
                  </a:moveTo>
                  <a:lnTo>
                    <a:pt x="548" y="31"/>
                  </a:lnTo>
                  <a:cubicBezTo>
                    <a:pt x="0" y="609"/>
                    <a:pt x="152" y="974"/>
                    <a:pt x="912" y="1126"/>
                  </a:cubicBezTo>
                  <a:cubicBezTo>
                    <a:pt x="1008" y="1170"/>
                    <a:pt x="1085" y="1189"/>
                    <a:pt x="1147" y="1189"/>
                  </a:cubicBezTo>
                  <a:cubicBezTo>
                    <a:pt x="1384" y="1189"/>
                    <a:pt x="1418" y="916"/>
                    <a:pt x="1490" y="700"/>
                  </a:cubicBezTo>
                  <a:cubicBezTo>
                    <a:pt x="1490" y="670"/>
                    <a:pt x="1490" y="609"/>
                    <a:pt x="1490" y="578"/>
                  </a:cubicBezTo>
                  <a:cubicBezTo>
                    <a:pt x="1490" y="578"/>
                    <a:pt x="1490" y="578"/>
                    <a:pt x="1520" y="548"/>
                  </a:cubicBezTo>
                  <a:cubicBezTo>
                    <a:pt x="1520" y="487"/>
                    <a:pt x="1520" y="457"/>
                    <a:pt x="1490" y="426"/>
                  </a:cubicBezTo>
                  <a:cubicBezTo>
                    <a:pt x="1156" y="335"/>
                    <a:pt x="791" y="305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66" name="Google Shape;48466;p53"/>
            <p:cNvSpPr/>
            <p:nvPr/>
          </p:nvSpPr>
          <p:spPr>
            <a:xfrm>
              <a:off x="2874175" y="3090000"/>
              <a:ext cx="28900" cy="25850"/>
            </a:xfrm>
            <a:custGeom>
              <a:avLst/>
              <a:gdLst/>
              <a:ahLst/>
              <a:cxnLst/>
              <a:rect l="l" t="t" r="r" b="b"/>
              <a:pathLst>
                <a:path w="1156" h="1034" extrusionOk="0">
                  <a:moveTo>
                    <a:pt x="498" y="1"/>
                  </a:moveTo>
                  <a:cubicBezTo>
                    <a:pt x="403" y="1"/>
                    <a:pt x="305" y="31"/>
                    <a:pt x="213" y="92"/>
                  </a:cubicBezTo>
                  <a:cubicBezTo>
                    <a:pt x="92" y="426"/>
                    <a:pt x="1" y="760"/>
                    <a:pt x="365" y="1034"/>
                  </a:cubicBezTo>
                  <a:cubicBezTo>
                    <a:pt x="422" y="977"/>
                    <a:pt x="487" y="967"/>
                    <a:pt x="554" y="967"/>
                  </a:cubicBezTo>
                  <a:cubicBezTo>
                    <a:pt x="592" y="967"/>
                    <a:pt x="631" y="971"/>
                    <a:pt x="670" y="971"/>
                  </a:cubicBezTo>
                  <a:cubicBezTo>
                    <a:pt x="745" y="971"/>
                    <a:pt x="819" y="958"/>
                    <a:pt x="882" y="882"/>
                  </a:cubicBezTo>
                  <a:cubicBezTo>
                    <a:pt x="1156" y="456"/>
                    <a:pt x="1156" y="335"/>
                    <a:pt x="761" y="92"/>
                  </a:cubicBezTo>
                  <a:cubicBezTo>
                    <a:pt x="685" y="31"/>
                    <a:pt x="593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67" name="Google Shape;48467;p53"/>
            <p:cNvSpPr/>
            <p:nvPr/>
          </p:nvSpPr>
          <p:spPr>
            <a:xfrm>
              <a:off x="2903050" y="3333075"/>
              <a:ext cx="28150" cy="30100"/>
            </a:xfrm>
            <a:custGeom>
              <a:avLst/>
              <a:gdLst/>
              <a:ahLst/>
              <a:cxnLst/>
              <a:rect l="l" t="t" r="r" b="b"/>
              <a:pathLst>
                <a:path w="1126" h="1204" extrusionOk="0">
                  <a:moveTo>
                    <a:pt x="798" y="0"/>
                  </a:moveTo>
                  <a:cubicBezTo>
                    <a:pt x="786" y="0"/>
                    <a:pt x="774" y="1"/>
                    <a:pt x="761" y="4"/>
                  </a:cubicBezTo>
                  <a:cubicBezTo>
                    <a:pt x="457" y="65"/>
                    <a:pt x="122" y="126"/>
                    <a:pt x="1" y="521"/>
                  </a:cubicBezTo>
                  <a:cubicBezTo>
                    <a:pt x="122" y="764"/>
                    <a:pt x="396" y="916"/>
                    <a:pt x="426" y="1190"/>
                  </a:cubicBezTo>
                  <a:lnTo>
                    <a:pt x="548" y="1190"/>
                  </a:lnTo>
                  <a:cubicBezTo>
                    <a:pt x="590" y="1199"/>
                    <a:pt x="629" y="1203"/>
                    <a:pt x="665" y="1203"/>
                  </a:cubicBezTo>
                  <a:cubicBezTo>
                    <a:pt x="867" y="1203"/>
                    <a:pt x="992" y="1070"/>
                    <a:pt x="1095" y="916"/>
                  </a:cubicBezTo>
                  <a:lnTo>
                    <a:pt x="1125" y="886"/>
                  </a:lnTo>
                  <a:cubicBezTo>
                    <a:pt x="1095" y="734"/>
                    <a:pt x="1004" y="612"/>
                    <a:pt x="882" y="551"/>
                  </a:cubicBezTo>
                  <a:cubicBezTo>
                    <a:pt x="821" y="490"/>
                    <a:pt x="730" y="460"/>
                    <a:pt x="821" y="369"/>
                  </a:cubicBezTo>
                  <a:cubicBezTo>
                    <a:pt x="882" y="338"/>
                    <a:pt x="913" y="278"/>
                    <a:pt x="943" y="247"/>
                  </a:cubicBezTo>
                  <a:cubicBezTo>
                    <a:pt x="943" y="136"/>
                    <a:pt x="918" y="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68" name="Google Shape;48468;p53"/>
            <p:cNvSpPr/>
            <p:nvPr/>
          </p:nvSpPr>
          <p:spPr>
            <a:xfrm>
              <a:off x="3709300" y="2990500"/>
              <a:ext cx="28150" cy="23550"/>
            </a:xfrm>
            <a:custGeom>
              <a:avLst/>
              <a:gdLst/>
              <a:ahLst/>
              <a:cxnLst/>
              <a:rect l="l" t="t" r="r" b="b"/>
              <a:pathLst>
                <a:path w="1126" h="942" extrusionOk="0">
                  <a:moveTo>
                    <a:pt x="665" y="0"/>
                  </a:moveTo>
                  <a:cubicBezTo>
                    <a:pt x="617" y="0"/>
                    <a:pt x="568" y="10"/>
                    <a:pt x="517" y="29"/>
                  </a:cubicBezTo>
                  <a:cubicBezTo>
                    <a:pt x="244" y="90"/>
                    <a:pt x="1" y="181"/>
                    <a:pt x="31" y="576"/>
                  </a:cubicBezTo>
                  <a:cubicBezTo>
                    <a:pt x="57" y="919"/>
                    <a:pt x="289" y="942"/>
                    <a:pt x="529" y="942"/>
                  </a:cubicBezTo>
                  <a:cubicBezTo>
                    <a:pt x="565" y="942"/>
                    <a:pt x="602" y="941"/>
                    <a:pt x="639" y="941"/>
                  </a:cubicBezTo>
                  <a:lnTo>
                    <a:pt x="700" y="941"/>
                  </a:lnTo>
                  <a:cubicBezTo>
                    <a:pt x="882" y="850"/>
                    <a:pt x="1004" y="698"/>
                    <a:pt x="1125" y="515"/>
                  </a:cubicBezTo>
                  <a:cubicBezTo>
                    <a:pt x="1125" y="485"/>
                    <a:pt x="1125" y="455"/>
                    <a:pt x="1125" y="455"/>
                  </a:cubicBezTo>
                  <a:cubicBezTo>
                    <a:pt x="1005" y="142"/>
                    <a:pt x="846" y="0"/>
                    <a:pt x="6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69" name="Google Shape;48469;p53"/>
            <p:cNvSpPr/>
            <p:nvPr/>
          </p:nvSpPr>
          <p:spPr>
            <a:xfrm>
              <a:off x="3515525" y="3213775"/>
              <a:ext cx="25100" cy="22900"/>
            </a:xfrm>
            <a:custGeom>
              <a:avLst/>
              <a:gdLst/>
              <a:ahLst/>
              <a:cxnLst/>
              <a:rect l="l" t="t" r="r" b="b"/>
              <a:pathLst>
                <a:path w="1004" h="916" extrusionOk="0">
                  <a:moveTo>
                    <a:pt x="561" y="0"/>
                  </a:moveTo>
                  <a:cubicBezTo>
                    <a:pt x="538" y="0"/>
                    <a:pt x="513" y="1"/>
                    <a:pt x="487" y="4"/>
                  </a:cubicBezTo>
                  <a:cubicBezTo>
                    <a:pt x="183" y="4"/>
                    <a:pt x="1" y="186"/>
                    <a:pt x="31" y="460"/>
                  </a:cubicBezTo>
                  <a:cubicBezTo>
                    <a:pt x="61" y="703"/>
                    <a:pt x="244" y="886"/>
                    <a:pt x="487" y="916"/>
                  </a:cubicBezTo>
                  <a:cubicBezTo>
                    <a:pt x="761" y="886"/>
                    <a:pt x="973" y="673"/>
                    <a:pt x="1004" y="399"/>
                  </a:cubicBezTo>
                  <a:cubicBezTo>
                    <a:pt x="976" y="149"/>
                    <a:pt x="821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70" name="Google Shape;48470;p53"/>
            <p:cNvSpPr/>
            <p:nvPr/>
          </p:nvSpPr>
          <p:spPr>
            <a:xfrm>
              <a:off x="3548975" y="3023900"/>
              <a:ext cx="28900" cy="29550"/>
            </a:xfrm>
            <a:custGeom>
              <a:avLst/>
              <a:gdLst/>
              <a:ahLst/>
              <a:cxnLst/>
              <a:rect l="l" t="t" r="r" b="b"/>
              <a:pathLst>
                <a:path w="1156" h="1182" extrusionOk="0">
                  <a:moveTo>
                    <a:pt x="334" y="0"/>
                  </a:moveTo>
                  <a:cubicBezTo>
                    <a:pt x="213" y="152"/>
                    <a:pt x="152" y="304"/>
                    <a:pt x="91" y="486"/>
                  </a:cubicBezTo>
                  <a:cubicBezTo>
                    <a:pt x="0" y="760"/>
                    <a:pt x="122" y="1034"/>
                    <a:pt x="395" y="1125"/>
                  </a:cubicBezTo>
                  <a:cubicBezTo>
                    <a:pt x="475" y="1165"/>
                    <a:pt x="542" y="1181"/>
                    <a:pt x="600" y="1181"/>
                  </a:cubicBezTo>
                  <a:cubicBezTo>
                    <a:pt x="765" y="1181"/>
                    <a:pt x="861" y="1047"/>
                    <a:pt x="973" y="912"/>
                  </a:cubicBezTo>
                  <a:cubicBezTo>
                    <a:pt x="1034" y="790"/>
                    <a:pt x="1094" y="699"/>
                    <a:pt x="1155" y="578"/>
                  </a:cubicBezTo>
                  <a:cubicBezTo>
                    <a:pt x="1003" y="547"/>
                    <a:pt x="851" y="578"/>
                    <a:pt x="730" y="426"/>
                  </a:cubicBezTo>
                  <a:cubicBezTo>
                    <a:pt x="719" y="427"/>
                    <a:pt x="708" y="427"/>
                    <a:pt x="698" y="427"/>
                  </a:cubicBezTo>
                  <a:cubicBezTo>
                    <a:pt x="460" y="427"/>
                    <a:pt x="510" y="88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71" name="Google Shape;48471;p53"/>
            <p:cNvSpPr/>
            <p:nvPr/>
          </p:nvSpPr>
          <p:spPr>
            <a:xfrm>
              <a:off x="3932700" y="2970700"/>
              <a:ext cx="24350" cy="22825"/>
            </a:xfrm>
            <a:custGeom>
              <a:avLst/>
              <a:gdLst/>
              <a:ahLst/>
              <a:cxnLst/>
              <a:rect l="l" t="t" r="r" b="b"/>
              <a:pathLst>
                <a:path w="974" h="913" extrusionOk="0">
                  <a:moveTo>
                    <a:pt x="548" y="0"/>
                  </a:moveTo>
                  <a:cubicBezTo>
                    <a:pt x="274" y="0"/>
                    <a:pt x="31" y="244"/>
                    <a:pt x="31" y="517"/>
                  </a:cubicBezTo>
                  <a:cubicBezTo>
                    <a:pt x="31" y="730"/>
                    <a:pt x="1" y="912"/>
                    <a:pt x="305" y="912"/>
                  </a:cubicBezTo>
                  <a:cubicBezTo>
                    <a:pt x="609" y="912"/>
                    <a:pt x="974" y="669"/>
                    <a:pt x="974" y="426"/>
                  </a:cubicBezTo>
                  <a:cubicBezTo>
                    <a:pt x="943" y="213"/>
                    <a:pt x="761" y="3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72" name="Google Shape;48472;p53"/>
            <p:cNvSpPr/>
            <p:nvPr/>
          </p:nvSpPr>
          <p:spPr>
            <a:xfrm>
              <a:off x="3159150" y="3307950"/>
              <a:ext cx="25100" cy="24475"/>
            </a:xfrm>
            <a:custGeom>
              <a:avLst/>
              <a:gdLst/>
              <a:ahLst/>
              <a:cxnLst/>
              <a:rect l="l" t="t" r="r" b="b"/>
              <a:pathLst>
                <a:path w="1004" h="979" extrusionOk="0">
                  <a:moveTo>
                    <a:pt x="470" y="1"/>
                  </a:moveTo>
                  <a:cubicBezTo>
                    <a:pt x="320" y="1"/>
                    <a:pt x="188" y="85"/>
                    <a:pt x="122" y="219"/>
                  </a:cubicBezTo>
                  <a:cubicBezTo>
                    <a:pt x="0" y="462"/>
                    <a:pt x="91" y="736"/>
                    <a:pt x="304" y="888"/>
                  </a:cubicBezTo>
                  <a:cubicBezTo>
                    <a:pt x="418" y="944"/>
                    <a:pt x="585" y="975"/>
                    <a:pt x="730" y="978"/>
                  </a:cubicBezTo>
                  <a:lnTo>
                    <a:pt x="730" y="978"/>
                  </a:lnTo>
                  <a:cubicBezTo>
                    <a:pt x="821" y="887"/>
                    <a:pt x="882" y="796"/>
                    <a:pt x="912" y="705"/>
                  </a:cubicBezTo>
                  <a:cubicBezTo>
                    <a:pt x="1003" y="432"/>
                    <a:pt x="882" y="158"/>
                    <a:pt x="638" y="36"/>
                  </a:cubicBezTo>
                  <a:cubicBezTo>
                    <a:pt x="581" y="12"/>
                    <a:pt x="524" y="1"/>
                    <a:pt x="470" y="1"/>
                  </a:cubicBezTo>
                  <a:close/>
                  <a:moveTo>
                    <a:pt x="730" y="978"/>
                  </a:moveTo>
                  <a:cubicBezTo>
                    <a:pt x="730" y="978"/>
                    <a:pt x="730" y="979"/>
                    <a:pt x="730" y="979"/>
                  </a:cubicBezTo>
                  <a:lnTo>
                    <a:pt x="760" y="979"/>
                  </a:lnTo>
                  <a:cubicBezTo>
                    <a:pt x="750" y="979"/>
                    <a:pt x="740" y="979"/>
                    <a:pt x="730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73" name="Google Shape;48473;p53"/>
            <p:cNvSpPr/>
            <p:nvPr/>
          </p:nvSpPr>
          <p:spPr>
            <a:xfrm>
              <a:off x="3292875" y="3088400"/>
              <a:ext cx="24300" cy="22900"/>
            </a:xfrm>
            <a:custGeom>
              <a:avLst/>
              <a:gdLst/>
              <a:ahLst/>
              <a:cxnLst/>
              <a:rect l="l" t="t" r="r" b="b"/>
              <a:pathLst>
                <a:path w="972" h="916" extrusionOk="0">
                  <a:moveTo>
                    <a:pt x="570" y="0"/>
                  </a:moveTo>
                  <a:cubicBezTo>
                    <a:pt x="553" y="0"/>
                    <a:pt x="535" y="2"/>
                    <a:pt x="517" y="4"/>
                  </a:cubicBezTo>
                  <a:cubicBezTo>
                    <a:pt x="274" y="34"/>
                    <a:pt x="1" y="277"/>
                    <a:pt x="31" y="490"/>
                  </a:cubicBezTo>
                  <a:cubicBezTo>
                    <a:pt x="31" y="703"/>
                    <a:pt x="183" y="885"/>
                    <a:pt x="396" y="916"/>
                  </a:cubicBezTo>
                  <a:cubicBezTo>
                    <a:pt x="700" y="916"/>
                    <a:pt x="913" y="703"/>
                    <a:pt x="943" y="429"/>
                  </a:cubicBezTo>
                  <a:cubicBezTo>
                    <a:pt x="971" y="176"/>
                    <a:pt x="790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74" name="Google Shape;48474;p53"/>
            <p:cNvSpPr/>
            <p:nvPr/>
          </p:nvSpPr>
          <p:spPr>
            <a:xfrm>
              <a:off x="3713100" y="2861275"/>
              <a:ext cx="32700" cy="32075"/>
            </a:xfrm>
            <a:custGeom>
              <a:avLst/>
              <a:gdLst/>
              <a:ahLst/>
              <a:cxnLst/>
              <a:rect l="l" t="t" r="r" b="b"/>
              <a:pathLst>
                <a:path w="1308" h="1283" extrusionOk="0">
                  <a:moveTo>
                    <a:pt x="1" y="0"/>
                  </a:moveTo>
                  <a:cubicBezTo>
                    <a:pt x="122" y="335"/>
                    <a:pt x="61" y="608"/>
                    <a:pt x="244" y="821"/>
                  </a:cubicBezTo>
                  <a:cubicBezTo>
                    <a:pt x="305" y="852"/>
                    <a:pt x="365" y="912"/>
                    <a:pt x="426" y="943"/>
                  </a:cubicBezTo>
                  <a:lnTo>
                    <a:pt x="548" y="943"/>
                  </a:lnTo>
                  <a:cubicBezTo>
                    <a:pt x="589" y="915"/>
                    <a:pt x="636" y="900"/>
                    <a:pt x="681" y="900"/>
                  </a:cubicBezTo>
                  <a:cubicBezTo>
                    <a:pt x="736" y="900"/>
                    <a:pt x="788" y="923"/>
                    <a:pt x="821" y="973"/>
                  </a:cubicBezTo>
                  <a:cubicBezTo>
                    <a:pt x="912" y="1034"/>
                    <a:pt x="882" y="1156"/>
                    <a:pt x="943" y="1247"/>
                  </a:cubicBezTo>
                  <a:cubicBezTo>
                    <a:pt x="1010" y="1271"/>
                    <a:pt x="1064" y="1282"/>
                    <a:pt x="1107" y="1282"/>
                  </a:cubicBezTo>
                  <a:cubicBezTo>
                    <a:pt x="1277" y="1282"/>
                    <a:pt x="1277" y="1112"/>
                    <a:pt x="1277" y="943"/>
                  </a:cubicBezTo>
                  <a:cubicBezTo>
                    <a:pt x="1308" y="608"/>
                    <a:pt x="943" y="517"/>
                    <a:pt x="821" y="274"/>
                  </a:cubicBezTo>
                  <a:cubicBezTo>
                    <a:pt x="608" y="61"/>
                    <a:pt x="335" y="15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75" name="Google Shape;48475;p53"/>
            <p:cNvSpPr/>
            <p:nvPr/>
          </p:nvSpPr>
          <p:spPr>
            <a:xfrm>
              <a:off x="3856725" y="2986650"/>
              <a:ext cx="22825" cy="31175"/>
            </a:xfrm>
            <a:custGeom>
              <a:avLst/>
              <a:gdLst/>
              <a:ahLst/>
              <a:cxnLst/>
              <a:rect l="l" t="t" r="r" b="b"/>
              <a:pathLst>
                <a:path w="913" h="1247" extrusionOk="0">
                  <a:moveTo>
                    <a:pt x="487" y="1"/>
                  </a:moveTo>
                  <a:lnTo>
                    <a:pt x="365" y="31"/>
                  </a:lnTo>
                  <a:cubicBezTo>
                    <a:pt x="304" y="62"/>
                    <a:pt x="274" y="92"/>
                    <a:pt x="244" y="153"/>
                  </a:cubicBezTo>
                  <a:cubicBezTo>
                    <a:pt x="31" y="365"/>
                    <a:pt x="0" y="730"/>
                    <a:pt x="213" y="973"/>
                  </a:cubicBezTo>
                  <a:cubicBezTo>
                    <a:pt x="274" y="1004"/>
                    <a:pt x="304" y="1034"/>
                    <a:pt x="365" y="1095"/>
                  </a:cubicBezTo>
                  <a:lnTo>
                    <a:pt x="487" y="1247"/>
                  </a:lnTo>
                  <a:lnTo>
                    <a:pt x="760" y="1247"/>
                  </a:lnTo>
                  <a:cubicBezTo>
                    <a:pt x="791" y="791"/>
                    <a:pt x="912" y="335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76" name="Google Shape;48476;p53"/>
            <p:cNvSpPr/>
            <p:nvPr/>
          </p:nvSpPr>
          <p:spPr>
            <a:xfrm>
              <a:off x="3767050" y="2997450"/>
              <a:ext cx="31175" cy="19250"/>
            </a:xfrm>
            <a:custGeom>
              <a:avLst/>
              <a:gdLst/>
              <a:ahLst/>
              <a:cxnLst/>
              <a:rect l="l" t="t" r="r" b="b"/>
              <a:pathLst>
                <a:path w="1247" h="770" extrusionOk="0">
                  <a:moveTo>
                    <a:pt x="361" y="1"/>
                  </a:moveTo>
                  <a:cubicBezTo>
                    <a:pt x="246" y="1"/>
                    <a:pt x="136" y="57"/>
                    <a:pt x="92" y="146"/>
                  </a:cubicBezTo>
                  <a:cubicBezTo>
                    <a:pt x="1" y="298"/>
                    <a:pt x="31" y="481"/>
                    <a:pt x="153" y="572"/>
                  </a:cubicBezTo>
                  <a:cubicBezTo>
                    <a:pt x="265" y="685"/>
                    <a:pt x="428" y="747"/>
                    <a:pt x="592" y="747"/>
                  </a:cubicBezTo>
                  <a:cubicBezTo>
                    <a:pt x="649" y="747"/>
                    <a:pt x="706" y="739"/>
                    <a:pt x="761" y="724"/>
                  </a:cubicBezTo>
                  <a:cubicBezTo>
                    <a:pt x="852" y="739"/>
                    <a:pt x="951" y="769"/>
                    <a:pt x="1034" y="769"/>
                  </a:cubicBezTo>
                  <a:cubicBezTo>
                    <a:pt x="1118" y="769"/>
                    <a:pt x="1186" y="739"/>
                    <a:pt x="1216" y="633"/>
                  </a:cubicBezTo>
                  <a:cubicBezTo>
                    <a:pt x="1247" y="389"/>
                    <a:pt x="1034" y="420"/>
                    <a:pt x="913" y="329"/>
                  </a:cubicBezTo>
                  <a:cubicBezTo>
                    <a:pt x="791" y="207"/>
                    <a:pt x="639" y="85"/>
                    <a:pt x="487" y="25"/>
                  </a:cubicBezTo>
                  <a:cubicBezTo>
                    <a:pt x="446" y="8"/>
                    <a:pt x="403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77" name="Google Shape;48477;p53"/>
            <p:cNvSpPr/>
            <p:nvPr/>
          </p:nvSpPr>
          <p:spPr>
            <a:xfrm>
              <a:off x="3833175" y="3102200"/>
              <a:ext cx="22800" cy="23650"/>
            </a:xfrm>
            <a:custGeom>
              <a:avLst/>
              <a:gdLst/>
              <a:ahLst/>
              <a:cxnLst/>
              <a:rect l="l" t="t" r="r" b="b"/>
              <a:pathLst>
                <a:path w="912" h="946" extrusionOk="0">
                  <a:moveTo>
                    <a:pt x="460" y="1"/>
                  </a:moveTo>
                  <a:cubicBezTo>
                    <a:pt x="362" y="1"/>
                    <a:pt x="263" y="40"/>
                    <a:pt x="182" y="120"/>
                  </a:cubicBezTo>
                  <a:cubicBezTo>
                    <a:pt x="61" y="272"/>
                    <a:pt x="0" y="485"/>
                    <a:pt x="91" y="668"/>
                  </a:cubicBezTo>
                  <a:cubicBezTo>
                    <a:pt x="146" y="831"/>
                    <a:pt x="298" y="946"/>
                    <a:pt x="460" y="946"/>
                  </a:cubicBezTo>
                  <a:cubicBezTo>
                    <a:pt x="479" y="946"/>
                    <a:pt x="498" y="944"/>
                    <a:pt x="517" y="941"/>
                  </a:cubicBezTo>
                  <a:cubicBezTo>
                    <a:pt x="790" y="911"/>
                    <a:pt x="912" y="728"/>
                    <a:pt x="912" y="455"/>
                  </a:cubicBezTo>
                  <a:lnTo>
                    <a:pt x="912" y="272"/>
                  </a:lnTo>
                  <a:lnTo>
                    <a:pt x="882" y="272"/>
                  </a:lnTo>
                  <a:cubicBezTo>
                    <a:pt x="851" y="242"/>
                    <a:pt x="821" y="212"/>
                    <a:pt x="790" y="181"/>
                  </a:cubicBezTo>
                  <a:cubicBezTo>
                    <a:pt x="706" y="63"/>
                    <a:pt x="583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78" name="Google Shape;48478;p53"/>
            <p:cNvSpPr/>
            <p:nvPr/>
          </p:nvSpPr>
          <p:spPr>
            <a:xfrm>
              <a:off x="3580925" y="3308700"/>
              <a:ext cx="23525" cy="20275"/>
            </a:xfrm>
            <a:custGeom>
              <a:avLst/>
              <a:gdLst/>
              <a:ahLst/>
              <a:cxnLst/>
              <a:rect l="l" t="t" r="r" b="b"/>
              <a:pathLst>
                <a:path w="941" h="811" extrusionOk="0">
                  <a:moveTo>
                    <a:pt x="420" y="1"/>
                  </a:moveTo>
                  <a:cubicBezTo>
                    <a:pt x="200" y="1"/>
                    <a:pt x="56" y="100"/>
                    <a:pt x="29" y="341"/>
                  </a:cubicBezTo>
                  <a:cubicBezTo>
                    <a:pt x="0" y="570"/>
                    <a:pt x="188" y="799"/>
                    <a:pt x="413" y="799"/>
                  </a:cubicBezTo>
                  <a:cubicBezTo>
                    <a:pt x="427" y="799"/>
                    <a:pt x="441" y="799"/>
                    <a:pt x="455" y="797"/>
                  </a:cubicBezTo>
                  <a:cubicBezTo>
                    <a:pt x="491" y="806"/>
                    <a:pt x="527" y="810"/>
                    <a:pt x="561" y="810"/>
                  </a:cubicBezTo>
                  <a:cubicBezTo>
                    <a:pt x="757" y="810"/>
                    <a:pt x="915" y="669"/>
                    <a:pt x="941" y="462"/>
                  </a:cubicBezTo>
                  <a:cubicBezTo>
                    <a:pt x="941" y="219"/>
                    <a:pt x="759" y="6"/>
                    <a:pt x="515" y="6"/>
                  </a:cubicBezTo>
                  <a:cubicBezTo>
                    <a:pt x="482" y="3"/>
                    <a:pt x="450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79" name="Google Shape;48479;p53"/>
            <p:cNvSpPr/>
            <p:nvPr/>
          </p:nvSpPr>
          <p:spPr>
            <a:xfrm>
              <a:off x="3801250" y="2824725"/>
              <a:ext cx="22825" cy="22900"/>
            </a:xfrm>
            <a:custGeom>
              <a:avLst/>
              <a:gdLst/>
              <a:ahLst/>
              <a:cxnLst/>
              <a:rect l="l" t="t" r="r" b="b"/>
              <a:pathLst>
                <a:path w="913" h="916" extrusionOk="0">
                  <a:moveTo>
                    <a:pt x="374" y="0"/>
                  </a:moveTo>
                  <a:cubicBezTo>
                    <a:pt x="157" y="0"/>
                    <a:pt x="0" y="173"/>
                    <a:pt x="0" y="399"/>
                  </a:cubicBezTo>
                  <a:cubicBezTo>
                    <a:pt x="61" y="672"/>
                    <a:pt x="274" y="885"/>
                    <a:pt x="578" y="915"/>
                  </a:cubicBezTo>
                  <a:cubicBezTo>
                    <a:pt x="791" y="915"/>
                    <a:pt x="882" y="763"/>
                    <a:pt x="882" y="551"/>
                  </a:cubicBezTo>
                  <a:cubicBezTo>
                    <a:pt x="912" y="277"/>
                    <a:pt x="700" y="34"/>
                    <a:pt x="426" y="3"/>
                  </a:cubicBezTo>
                  <a:cubicBezTo>
                    <a:pt x="408" y="1"/>
                    <a:pt x="391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80" name="Google Shape;48480;p53"/>
            <p:cNvSpPr/>
            <p:nvPr/>
          </p:nvSpPr>
          <p:spPr>
            <a:xfrm>
              <a:off x="2745750" y="3362800"/>
              <a:ext cx="28900" cy="32125"/>
            </a:xfrm>
            <a:custGeom>
              <a:avLst/>
              <a:gdLst/>
              <a:ahLst/>
              <a:cxnLst/>
              <a:rect l="l" t="t" r="r" b="b"/>
              <a:pathLst>
                <a:path w="1156" h="1285" extrusionOk="0">
                  <a:moveTo>
                    <a:pt x="335" y="1"/>
                  </a:moveTo>
                  <a:cubicBezTo>
                    <a:pt x="305" y="92"/>
                    <a:pt x="305" y="183"/>
                    <a:pt x="335" y="244"/>
                  </a:cubicBezTo>
                  <a:cubicBezTo>
                    <a:pt x="548" y="578"/>
                    <a:pt x="609" y="821"/>
                    <a:pt x="92" y="821"/>
                  </a:cubicBezTo>
                  <a:cubicBezTo>
                    <a:pt x="31" y="821"/>
                    <a:pt x="1" y="912"/>
                    <a:pt x="31" y="973"/>
                  </a:cubicBezTo>
                  <a:cubicBezTo>
                    <a:pt x="31" y="1004"/>
                    <a:pt x="62" y="1064"/>
                    <a:pt x="92" y="1095"/>
                  </a:cubicBezTo>
                  <a:cubicBezTo>
                    <a:pt x="122" y="1125"/>
                    <a:pt x="153" y="1156"/>
                    <a:pt x="214" y="1186"/>
                  </a:cubicBezTo>
                  <a:lnTo>
                    <a:pt x="335" y="1216"/>
                  </a:lnTo>
                  <a:cubicBezTo>
                    <a:pt x="396" y="1262"/>
                    <a:pt x="472" y="1285"/>
                    <a:pt x="548" y="1285"/>
                  </a:cubicBezTo>
                  <a:cubicBezTo>
                    <a:pt x="624" y="1285"/>
                    <a:pt x="700" y="1262"/>
                    <a:pt x="761" y="1216"/>
                  </a:cubicBezTo>
                  <a:cubicBezTo>
                    <a:pt x="822" y="1216"/>
                    <a:pt x="852" y="1216"/>
                    <a:pt x="882" y="1186"/>
                  </a:cubicBezTo>
                  <a:cubicBezTo>
                    <a:pt x="943" y="1156"/>
                    <a:pt x="973" y="1125"/>
                    <a:pt x="1004" y="1064"/>
                  </a:cubicBezTo>
                  <a:cubicBezTo>
                    <a:pt x="1095" y="1004"/>
                    <a:pt x="1065" y="882"/>
                    <a:pt x="1156" y="821"/>
                  </a:cubicBezTo>
                  <a:cubicBezTo>
                    <a:pt x="1125" y="61"/>
                    <a:pt x="1065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81" name="Google Shape;48481;p53"/>
            <p:cNvSpPr/>
            <p:nvPr/>
          </p:nvSpPr>
          <p:spPr>
            <a:xfrm>
              <a:off x="3916000" y="2940225"/>
              <a:ext cx="23575" cy="21375"/>
            </a:xfrm>
            <a:custGeom>
              <a:avLst/>
              <a:gdLst/>
              <a:ahLst/>
              <a:cxnLst/>
              <a:rect l="l" t="t" r="r" b="b"/>
              <a:pathLst>
                <a:path w="943" h="855" extrusionOk="0">
                  <a:moveTo>
                    <a:pt x="479" y="0"/>
                  </a:moveTo>
                  <a:cubicBezTo>
                    <a:pt x="461" y="0"/>
                    <a:pt x="443" y="1"/>
                    <a:pt x="426" y="4"/>
                  </a:cubicBezTo>
                  <a:cubicBezTo>
                    <a:pt x="213" y="64"/>
                    <a:pt x="0" y="156"/>
                    <a:pt x="31" y="460"/>
                  </a:cubicBezTo>
                  <a:cubicBezTo>
                    <a:pt x="91" y="703"/>
                    <a:pt x="274" y="855"/>
                    <a:pt x="517" y="855"/>
                  </a:cubicBezTo>
                  <a:cubicBezTo>
                    <a:pt x="760" y="824"/>
                    <a:pt x="942" y="642"/>
                    <a:pt x="942" y="429"/>
                  </a:cubicBezTo>
                  <a:cubicBezTo>
                    <a:pt x="914" y="176"/>
                    <a:pt x="703" y="0"/>
                    <a:pt x="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82" name="Google Shape;48482;p53"/>
            <p:cNvSpPr/>
            <p:nvPr/>
          </p:nvSpPr>
          <p:spPr>
            <a:xfrm>
              <a:off x="2950175" y="3216625"/>
              <a:ext cx="25850" cy="34025"/>
            </a:xfrm>
            <a:custGeom>
              <a:avLst/>
              <a:gdLst/>
              <a:ahLst/>
              <a:cxnLst/>
              <a:rect l="l" t="t" r="r" b="b"/>
              <a:pathLst>
                <a:path w="1034" h="1361" extrusionOk="0">
                  <a:moveTo>
                    <a:pt x="464" y="0"/>
                  </a:moveTo>
                  <a:cubicBezTo>
                    <a:pt x="352" y="0"/>
                    <a:pt x="243" y="34"/>
                    <a:pt x="152" y="103"/>
                  </a:cubicBezTo>
                  <a:cubicBezTo>
                    <a:pt x="31" y="164"/>
                    <a:pt x="0" y="285"/>
                    <a:pt x="0" y="437"/>
                  </a:cubicBezTo>
                  <a:cubicBezTo>
                    <a:pt x="122" y="589"/>
                    <a:pt x="395" y="650"/>
                    <a:pt x="395" y="923"/>
                  </a:cubicBezTo>
                  <a:cubicBezTo>
                    <a:pt x="426" y="1015"/>
                    <a:pt x="487" y="1075"/>
                    <a:pt x="578" y="1106"/>
                  </a:cubicBezTo>
                  <a:cubicBezTo>
                    <a:pt x="700" y="1155"/>
                    <a:pt x="724" y="1361"/>
                    <a:pt x="886" y="1361"/>
                  </a:cubicBezTo>
                  <a:cubicBezTo>
                    <a:pt x="926" y="1361"/>
                    <a:pt x="974" y="1348"/>
                    <a:pt x="1034" y="1319"/>
                  </a:cubicBezTo>
                  <a:cubicBezTo>
                    <a:pt x="851" y="1106"/>
                    <a:pt x="1003" y="893"/>
                    <a:pt x="1003" y="589"/>
                  </a:cubicBezTo>
                  <a:cubicBezTo>
                    <a:pt x="1003" y="316"/>
                    <a:pt x="943" y="72"/>
                    <a:pt x="578" y="12"/>
                  </a:cubicBezTo>
                  <a:cubicBezTo>
                    <a:pt x="540" y="4"/>
                    <a:pt x="502" y="0"/>
                    <a:pt x="4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83" name="Google Shape;48483;p53"/>
            <p:cNvSpPr/>
            <p:nvPr/>
          </p:nvSpPr>
          <p:spPr>
            <a:xfrm>
              <a:off x="3192575" y="3356725"/>
              <a:ext cx="22050" cy="22125"/>
            </a:xfrm>
            <a:custGeom>
              <a:avLst/>
              <a:gdLst/>
              <a:ahLst/>
              <a:cxnLst/>
              <a:rect l="l" t="t" r="r" b="b"/>
              <a:pathLst>
                <a:path w="882" h="885" extrusionOk="0">
                  <a:moveTo>
                    <a:pt x="396" y="0"/>
                  </a:moveTo>
                  <a:cubicBezTo>
                    <a:pt x="152" y="61"/>
                    <a:pt x="0" y="274"/>
                    <a:pt x="0" y="517"/>
                  </a:cubicBezTo>
                  <a:cubicBezTo>
                    <a:pt x="0" y="791"/>
                    <a:pt x="304" y="851"/>
                    <a:pt x="487" y="882"/>
                  </a:cubicBezTo>
                  <a:cubicBezTo>
                    <a:pt x="496" y="883"/>
                    <a:pt x="506" y="884"/>
                    <a:pt x="515" y="884"/>
                  </a:cubicBezTo>
                  <a:cubicBezTo>
                    <a:pt x="691" y="884"/>
                    <a:pt x="882" y="629"/>
                    <a:pt x="882" y="456"/>
                  </a:cubicBezTo>
                  <a:cubicBezTo>
                    <a:pt x="852" y="183"/>
                    <a:pt x="63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84" name="Google Shape;48484;p53"/>
            <p:cNvSpPr/>
            <p:nvPr/>
          </p:nvSpPr>
          <p:spPr>
            <a:xfrm>
              <a:off x="3960075" y="3220700"/>
              <a:ext cx="21300" cy="21300"/>
            </a:xfrm>
            <a:custGeom>
              <a:avLst/>
              <a:gdLst/>
              <a:ahLst/>
              <a:cxnLst/>
              <a:rect l="l" t="t" r="r" b="b"/>
              <a:pathLst>
                <a:path w="852" h="852" extrusionOk="0">
                  <a:moveTo>
                    <a:pt x="486" y="1"/>
                  </a:moveTo>
                  <a:cubicBezTo>
                    <a:pt x="213" y="1"/>
                    <a:pt x="31" y="92"/>
                    <a:pt x="31" y="396"/>
                  </a:cubicBezTo>
                  <a:cubicBezTo>
                    <a:pt x="0" y="609"/>
                    <a:pt x="183" y="821"/>
                    <a:pt x="395" y="852"/>
                  </a:cubicBezTo>
                  <a:cubicBezTo>
                    <a:pt x="638" y="852"/>
                    <a:pt x="851" y="639"/>
                    <a:pt x="851" y="396"/>
                  </a:cubicBezTo>
                  <a:cubicBezTo>
                    <a:pt x="851" y="122"/>
                    <a:pt x="730" y="1"/>
                    <a:pt x="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85" name="Google Shape;48485;p53"/>
            <p:cNvSpPr/>
            <p:nvPr/>
          </p:nvSpPr>
          <p:spPr>
            <a:xfrm>
              <a:off x="3175850" y="3069825"/>
              <a:ext cx="28900" cy="18675"/>
            </a:xfrm>
            <a:custGeom>
              <a:avLst/>
              <a:gdLst/>
              <a:ahLst/>
              <a:cxnLst/>
              <a:rect l="l" t="t" r="r" b="b"/>
              <a:pathLst>
                <a:path w="1156" h="747" extrusionOk="0">
                  <a:moveTo>
                    <a:pt x="398" y="1"/>
                  </a:moveTo>
                  <a:cubicBezTo>
                    <a:pt x="298" y="1"/>
                    <a:pt x="186" y="17"/>
                    <a:pt x="62" y="48"/>
                  </a:cubicBezTo>
                  <a:cubicBezTo>
                    <a:pt x="1" y="139"/>
                    <a:pt x="1" y="260"/>
                    <a:pt x="62" y="352"/>
                  </a:cubicBezTo>
                  <a:cubicBezTo>
                    <a:pt x="62" y="443"/>
                    <a:pt x="122" y="564"/>
                    <a:pt x="214" y="625"/>
                  </a:cubicBezTo>
                  <a:lnTo>
                    <a:pt x="1156" y="747"/>
                  </a:lnTo>
                  <a:cubicBezTo>
                    <a:pt x="1011" y="239"/>
                    <a:pt x="789" y="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86" name="Google Shape;48486;p53"/>
            <p:cNvSpPr/>
            <p:nvPr/>
          </p:nvSpPr>
          <p:spPr>
            <a:xfrm>
              <a:off x="2934975" y="3216900"/>
              <a:ext cx="29650" cy="31150"/>
            </a:xfrm>
            <a:custGeom>
              <a:avLst/>
              <a:gdLst/>
              <a:ahLst/>
              <a:cxnLst/>
              <a:rect l="l" t="t" r="r" b="b"/>
              <a:pathLst>
                <a:path w="1186" h="1246" extrusionOk="0">
                  <a:moveTo>
                    <a:pt x="608" y="1"/>
                  </a:moveTo>
                  <a:cubicBezTo>
                    <a:pt x="517" y="122"/>
                    <a:pt x="395" y="274"/>
                    <a:pt x="304" y="426"/>
                  </a:cubicBezTo>
                  <a:cubicBezTo>
                    <a:pt x="0" y="791"/>
                    <a:pt x="152" y="1156"/>
                    <a:pt x="608" y="1216"/>
                  </a:cubicBezTo>
                  <a:cubicBezTo>
                    <a:pt x="676" y="1236"/>
                    <a:pt x="743" y="1246"/>
                    <a:pt x="808" y="1246"/>
                  </a:cubicBezTo>
                  <a:cubicBezTo>
                    <a:pt x="950" y="1246"/>
                    <a:pt x="1082" y="1199"/>
                    <a:pt x="1186" y="1095"/>
                  </a:cubicBezTo>
                  <a:lnTo>
                    <a:pt x="1034" y="973"/>
                  </a:lnTo>
                  <a:lnTo>
                    <a:pt x="973" y="973"/>
                  </a:lnTo>
                  <a:cubicBezTo>
                    <a:pt x="943" y="943"/>
                    <a:pt x="912" y="882"/>
                    <a:pt x="912" y="852"/>
                  </a:cubicBezTo>
                  <a:lnTo>
                    <a:pt x="882" y="791"/>
                  </a:lnTo>
                  <a:cubicBezTo>
                    <a:pt x="882" y="761"/>
                    <a:pt x="851" y="700"/>
                    <a:pt x="821" y="669"/>
                  </a:cubicBezTo>
                  <a:cubicBezTo>
                    <a:pt x="791" y="578"/>
                    <a:pt x="699" y="487"/>
                    <a:pt x="639" y="426"/>
                  </a:cubicBezTo>
                  <a:lnTo>
                    <a:pt x="760" y="153"/>
                  </a:lnTo>
                  <a:cubicBezTo>
                    <a:pt x="760" y="61"/>
                    <a:pt x="699" y="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87" name="Google Shape;48487;p53"/>
            <p:cNvSpPr/>
            <p:nvPr/>
          </p:nvSpPr>
          <p:spPr>
            <a:xfrm>
              <a:off x="3049725" y="3045925"/>
              <a:ext cx="22050" cy="21350"/>
            </a:xfrm>
            <a:custGeom>
              <a:avLst/>
              <a:gdLst/>
              <a:ahLst/>
              <a:cxnLst/>
              <a:rect l="l" t="t" r="r" b="b"/>
              <a:pathLst>
                <a:path w="882" h="854" extrusionOk="0">
                  <a:moveTo>
                    <a:pt x="456" y="1"/>
                  </a:moveTo>
                  <a:cubicBezTo>
                    <a:pt x="213" y="1"/>
                    <a:pt x="30" y="183"/>
                    <a:pt x="0" y="426"/>
                  </a:cubicBezTo>
                  <a:cubicBezTo>
                    <a:pt x="0" y="639"/>
                    <a:pt x="182" y="852"/>
                    <a:pt x="426" y="852"/>
                  </a:cubicBezTo>
                  <a:cubicBezTo>
                    <a:pt x="437" y="853"/>
                    <a:pt x="448" y="854"/>
                    <a:pt x="459" y="854"/>
                  </a:cubicBezTo>
                  <a:cubicBezTo>
                    <a:pt x="663" y="854"/>
                    <a:pt x="882" y="594"/>
                    <a:pt x="882" y="335"/>
                  </a:cubicBezTo>
                  <a:cubicBezTo>
                    <a:pt x="851" y="122"/>
                    <a:pt x="638" y="6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88" name="Google Shape;48488;p53"/>
            <p:cNvSpPr/>
            <p:nvPr/>
          </p:nvSpPr>
          <p:spPr>
            <a:xfrm>
              <a:off x="3066425" y="3122250"/>
              <a:ext cx="29925" cy="18800"/>
            </a:xfrm>
            <a:custGeom>
              <a:avLst/>
              <a:gdLst/>
              <a:ahLst/>
              <a:cxnLst/>
              <a:rect l="l" t="t" r="r" b="b"/>
              <a:pathLst>
                <a:path w="1197" h="752" extrusionOk="0">
                  <a:moveTo>
                    <a:pt x="402" y="0"/>
                  </a:moveTo>
                  <a:cubicBezTo>
                    <a:pt x="331" y="0"/>
                    <a:pt x="259" y="22"/>
                    <a:pt x="183" y="78"/>
                  </a:cubicBezTo>
                  <a:cubicBezTo>
                    <a:pt x="62" y="139"/>
                    <a:pt x="1" y="291"/>
                    <a:pt x="62" y="413"/>
                  </a:cubicBezTo>
                  <a:cubicBezTo>
                    <a:pt x="122" y="747"/>
                    <a:pt x="426" y="656"/>
                    <a:pt x="700" y="747"/>
                  </a:cubicBezTo>
                  <a:cubicBezTo>
                    <a:pt x="720" y="750"/>
                    <a:pt x="740" y="752"/>
                    <a:pt x="758" y="752"/>
                  </a:cubicBezTo>
                  <a:cubicBezTo>
                    <a:pt x="1080" y="752"/>
                    <a:pt x="1197" y="284"/>
                    <a:pt x="852" y="170"/>
                  </a:cubicBezTo>
                  <a:cubicBezTo>
                    <a:pt x="705" y="107"/>
                    <a:pt x="558" y="0"/>
                    <a:pt x="4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89" name="Google Shape;48489;p53"/>
            <p:cNvSpPr/>
            <p:nvPr/>
          </p:nvSpPr>
          <p:spPr>
            <a:xfrm>
              <a:off x="3211575" y="2986650"/>
              <a:ext cx="22825" cy="20550"/>
            </a:xfrm>
            <a:custGeom>
              <a:avLst/>
              <a:gdLst/>
              <a:ahLst/>
              <a:cxnLst/>
              <a:rect l="l" t="t" r="r" b="b"/>
              <a:pathLst>
                <a:path w="913" h="822" extrusionOk="0">
                  <a:moveTo>
                    <a:pt x="456" y="1"/>
                  </a:moveTo>
                  <a:cubicBezTo>
                    <a:pt x="213" y="1"/>
                    <a:pt x="0" y="214"/>
                    <a:pt x="31" y="487"/>
                  </a:cubicBezTo>
                  <a:cubicBezTo>
                    <a:pt x="0" y="669"/>
                    <a:pt x="183" y="821"/>
                    <a:pt x="365" y="821"/>
                  </a:cubicBezTo>
                  <a:cubicBezTo>
                    <a:pt x="639" y="761"/>
                    <a:pt x="851" y="548"/>
                    <a:pt x="912" y="274"/>
                  </a:cubicBezTo>
                  <a:cubicBezTo>
                    <a:pt x="882" y="62"/>
                    <a:pt x="669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90" name="Google Shape;48490;p53"/>
            <p:cNvSpPr/>
            <p:nvPr/>
          </p:nvSpPr>
          <p:spPr>
            <a:xfrm>
              <a:off x="3358225" y="3311550"/>
              <a:ext cx="22825" cy="20125"/>
            </a:xfrm>
            <a:custGeom>
              <a:avLst/>
              <a:gdLst/>
              <a:ahLst/>
              <a:cxnLst/>
              <a:rect l="l" t="t" r="r" b="b"/>
              <a:pathLst>
                <a:path w="913" h="805" extrusionOk="0">
                  <a:moveTo>
                    <a:pt x="502" y="1"/>
                  </a:moveTo>
                  <a:cubicBezTo>
                    <a:pt x="468" y="1"/>
                    <a:pt x="432" y="5"/>
                    <a:pt x="396" y="14"/>
                  </a:cubicBezTo>
                  <a:cubicBezTo>
                    <a:pt x="183" y="14"/>
                    <a:pt x="1" y="196"/>
                    <a:pt x="31" y="409"/>
                  </a:cubicBezTo>
                  <a:cubicBezTo>
                    <a:pt x="62" y="652"/>
                    <a:pt x="244" y="804"/>
                    <a:pt x="487" y="804"/>
                  </a:cubicBezTo>
                  <a:cubicBezTo>
                    <a:pt x="700" y="744"/>
                    <a:pt x="882" y="561"/>
                    <a:pt x="913" y="348"/>
                  </a:cubicBezTo>
                  <a:cubicBezTo>
                    <a:pt x="861" y="142"/>
                    <a:pt x="699" y="1"/>
                    <a:pt x="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91" name="Google Shape;48491;p53"/>
            <p:cNvSpPr/>
            <p:nvPr/>
          </p:nvSpPr>
          <p:spPr>
            <a:xfrm>
              <a:off x="2741950" y="3362800"/>
              <a:ext cx="23225" cy="25175"/>
            </a:xfrm>
            <a:custGeom>
              <a:avLst/>
              <a:gdLst/>
              <a:ahLst/>
              <a:cxnLst/>
              <a:rect l="l" t="t" r="r" b="b"/>
              <a:pathLst>
                <a:path w="929" h="1007" extrusionOk="0">
                  <a:moveTo>
                    <a:pt x="487" y="1"/>
                  </a:moveTo>
                  <a:cubicBezTo>
                    <a:pt x="1" y="426"/>
                    <a:pt x="1" y="426"/>
                    <a:pt x="183" y="973"/>
                  </a:cubicBezTo>
                  <a:cubicBezTo>
                    <a:pt x="228" y="917"/>
                    <a:pt x="273" y="898"/>
                    <a:pt x="317" y="898"/>
                  </a:cubicBezTo>
                  <a:cubicBezTo>
                    <a:pt x="394" y="898"/>
                    <a:pt x="471" y="954"/>
                    <a:pt x="548" y="973"/>
                  </a:cubicBezTo>
                  <a:cubicBezTo>
                    <a:pt x="622" y="996"/>
                    <a:pt x="684" y="1007"/>
                    <a:pt x="734" y="1007"/>
                  </a:cubicBezTo>
                  <a:cubicBezTo>
                    <a:pt x="887" y="1007"/>
                    <a:pt x="928" y="899"/>
                    <a:pt x="882" y="669"/>
                  </a:cubicBezTo>
                  <a:cubicBezTo>
                    <a:pt x="791" y="426"/>
                    <a:pt x="639" y="213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92" name="Google Shape;48492;p53"/>
            <p:cNvSpPr/>
            <p:nvPr/>
          </p:nvSpPr>
          <p:spPr>
            <a:xfrm>
              <a:off x="3821775" y="2746450"/>
              <a:ext cx="20475" cy="21375"/>
            </a:xfrm>
            <a:custGeom>
              <a:avLst/>
              <a:gdLst/>
              <a:ahLst/>
              <a:cxnLst/>
              <a:rect l="l" t="t" r="r" b="b"/>
              <a:pathLst>
                <a:path w="819" h="855" extrusionOk="0">
                  <a:moveTo>
                    <a:pt x="441" y="1"/>
                  </a:moveTo>
                  <a:cubicBezTo>
                    <a:pt x="426" y="1"/>
                    <a:pt x="411" y="2"/>
                    <a:pt x="395" y="4"/>
                  </a:cubicBezTo>
                  <a:cubicBezTo>
                    <a:pt x="183" y="4"/>
                    <a:pt x="0" y="156"/>
                    <a:pt x="0" y="368"/>
                  </a:cubicBezTo>
                  <a:cubicBezTo>
                    <a:pt x="0" y="612"/>
                    <a:pt x="183" y="855"/>
                    <a:pt x="365" y="855"/>
                  </a:cubicBezTo>
                  <a:cubicBezTo>
                    <a:pt x="608" y="855"/>
                    <a:pt x="790" y="672"/>
                    <a:pt x="790" y="429"/>
                  </a:cubicBezTo>
                  <a:cubicBezTo>
                    <a:pt x="819" y="202"/>
                    <a:pt x="661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93" name="Google Shape;48493;p53"/>
            <p:cNvSpPr/>
            <p:nvPr/>
          </p:nvSpPr>
          <p:spPr>
            <a:xfrm>
              <a:off x="2986650" y="3093775"/>
              <a:ext cx="25800" cy="22150"/>
            </a:xfrm>
            <a:custGeom>
              <a:avLst/>
              <a:gdLst/>
              <a:ahLst/>
              <a:cxnLst/>
              <a:rect l="l" t="t" r="r" b="b"/>
              <a:pathLst>
                <a:path w="1032" h="886" extrusionOk="0">
                  <a:moveTo>
                    <a:pt x="611" y="0"/>
                  </a:moveTo>
                  <a:cubicBezTo>
                    <a:pt x="469" y="0"/>
                    <a:pt x="323" y="75"/>
                    <a:pt x="243" y="214"/>
                  </a:cubicBezTo>
                  <a:lnTo>
                    <a:pt x="183" y="336"/>
                  </a:lnTo>
                  <a:cubicBezTo>
                    <a:pt x="0" y="640"/>
                    <a:pt x="152" y="792"/>
                    <a:pt x="456" y="883"/>
                  </a:cubicBezTo>
                  <a:lnTo>
                    <a:pt x="608" y="883"/>
                  </a:lnTo>
                  <a:cubicBezTo>
                    <a:pt x="624" y="885"/>
                    <a:pt x="639" y="886"/>
                    <a:pt x="654" y="886"/>
                  </a:cubicBezTo>
                  <a:cubicBezTo>
                    <a:pt x="874" y="886"/>
                    <a:pt x="1032" y="685"/>
                    <a:pt x="1003" y="457"/>
                  </a:cubicBezTo>
                  <a:cubicBezTo>
                    <a:pt x="1003" y="305"/>
                    <a:pt x="1003" y="154"/>
                    <a:pt x="821" y="62"/>
                  </a:cubicBezTo>
                  <a:cubicBezTo>
                    <a:pt x="758" y="21"/>
                    <a:pt x="685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94" name="Google Shape;48494;p53"/>
            <p:cNvSpPr/>
            <p:nvPr/>
          </p:nvSpPr>
          <p:spPr>
            <a:xfrm>
              <a:off x="3486650" y="2892350"/>
              <a:ext cx="21300" cy="22150"/>
            </a:xfrm>
            <a:custGeom>
              <a:avLst/>
              <a:gdLst/>
              <a:ahLst/>
              <a:cxnLst/>
              <a:rect l="l" t="t" r="r" b="b"/>
              <a:pathLst>
                <a:path w="852" h="886" extrusionOk="0">
                  <a:moveTo>
                    <a:pt x="423" y="0"/>
                  </a:moveTo>
                  <a:cubicBezTo>
                    <a:pt x="170" y="0"/>
                    <a:pt x="87" y="174"/>
                    <a:pt x="31" y="399"/>
                  </a:cubicBezTo>
                  <a:cubicBezTo>
                    <a:pt x="1" y="642"/>
                    <a:pt x="183" y="855"/>
                    <a:pt x="396" y="885"/>
                  </a:cubicBezTo>
                  <a:cubicBezTo>
                    <a:pt x="609" y="855"/>
                    <a:pt x="791" y="672"/>
                    <a:pt x="821" y="460"/>
                  </a:cubicBezTo>
                  <a:cubicBezTo>
                    <a:pt x="852" y="247"/>
                    <a:pt x="700" y="34"/>
                    <a:pt x="487" y="4"/>
                  </a:cubicBezTo>
                  <a:cubicBezTo>
                    <a:pt x="465" y="1"/>
                    <a:pt x="444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95" name="Google Shape;48495;p53"/>
            <p:cNvSpPr/>
            <p:nvPr/>
          </p:nvSpPr>
          <p:spPr>
            <a:xfrm>
              <a:off x="3076300" y="3349125"/>
              <a:ext cx="22825" cy="24350"/>
            </a:xfrm>
            <a:custGeom>
              <a:avLst/>
              <a:gdLst/>
              <a:ahLst/>
              <a:cxnLst/>
              <a:rect l="l" t="t" r="r" b="b"/>
              <a:pathLst>
                <a:path w="913" h="974" extrusionOk="0">
                  <a:moveTo>
                    <a:pt x="123" y="0"/>
                  </a:moveTo>
                  <a:cubicBezTo>
                    <a:pt x="92" y="61"/>
                    <a:pt x="62" y="92"/>
                    <a:pt x="1" y="152"/>
                  </a:cubicBezTo>
                  <a:lnTo>
                    <a:pt x="1" y="548"/>
                  </a:lnTo>
                  <a:cubicBezTo>
                    <a:pt x="62" y="608"/>
                    <a:pt x="92" y="639"/>
                    <a:pt x="123" y="730"/>
                  </a:cubicBezTo>
                  <a:cubicBezTo>
                    <a:pt x="153" y="943"/>
                    <a:pt x="335" y="973"/>
                    <a:pt x="518" y="973"/>
                  </a:cubicBezTo>
                  <a:cubicBezTo>
                    <a:pt x="913" y="700"/>
                    <a:pt x="913" y="365"/>
                    <a:pt x="548" y="183"/>
                  </a:cubicBezTo>
                  <a:cubicBezTo>
                    <a:pt x="396" y="92"/>
                    <a:pt x="275" y="61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96" name="Google Shape;48496;p53"/>
            <p:cNvSpPr/>
            <p:nvPr/>
          </p:nvSpPr>
          <p:spPr>
            <a:xfrm>
              <a:off x="3228300" y="3417525"/>
              <a:ext cx="23575" cy="19950"/>
            </a:xfrm>
            <a:custGeom>
              <a:avLst/>
              <a:gdLst/>
              <a:ahLst/>
              <a:cxnLst/>
              <a:rect l="l" t="t" r="r" b="b"/>
              <a:pathLst>
                <a:path w="943" h="798" extrusionOk="0">
                  <a:moveTo>
                    <a:pt x="486" y="0"/>
                  </a:moveTo>
                  <a:cubicBezTo>
                    <a:pt x="274" y="0"/>
                    <a:pt x="122" y="152"/>
                    <a:pt x="61" y="365"/>
                  </a:cubicBezTo>
                  <a:cubicBezTo>
                    <a:pt x="0" y="547"/>
                    <a:pt x="213" y="790"/>
                    <a:pt x="456" y="790"/>
                  </a:cubicBezTo>
                  <a:cubicBezTo>
                    <a:pt x="488" y="795"/>
                    <a:pt x="520" y="797"/>
                    <a:pt x="552" y="797"/>
                  </a:cubicBezTo>
                  <a:cubicBezTo>
                    <a:pt x="730" y="797"/>
                    <a:pt x="891" y="719"/>
                    <a:pt x="942" y="486"/>
                  </a:cubicBezTo>
                  <a:cubicBezTo>
                    <a:pt x="942" y="243"/>
                    <a:pt x="760" y="3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97" name="Google Shape;48497;p53"/>
            <p:cNvSpPr/>
            <p:nvPr/>
          </p:nvSpPr>
          <p:spPr>
            <a:xfrm>
              <a:off x="3918275" y="3038250"/>
              <a:ext cx="22050" cy="19950"/>
            </a:xfrm>
            <a:custGeom>
              <a:avLst/>
              <a:gdLst/>
              <a:ahLst/>
              <a:cxnLst/>
              <a:rect l="l" t="t" r="r" b="b"/>
              <a:pathLst>
                <a:path w="882" h="798" extrusionOk="0">
                  <a:moveTo>
                    <a:pt x="503" y="1"/>
                  </a:moveTo>
                  <a:cubicBezTo>
                    <a:pt x="487" y="1"/>
                    <a:pt x="472" y="2"/>
                    <a:pt x="456" y="4"/>
                  </a:cubicBezTo>
                  <a:cubicBezTo>
                    <a:pt x="244" y="4"/>
                    <a:pt x="0" y="186"/>
                    <a:pt x="31" y="368"/>
                  </a:cubicBezTo>
                  <a:cubicBezTo>
                    <a:pt x="31" y="612"/>
                    <a:pt x="213" y="794"/>
                    <a:pt x="456" y="794"/>
                  </a:cubicBezTo>
                  <a:cubicBezTo>
                    <a:pt x="474" y="796"/>
                    <a:pt x="492" y="797"/>
                    <a:pt x="509" y="797"/>
                  </a:cubicBezTo>
                  <a:cubicBezTo>
                    <a:pt x="725" y="797"/>
                    <a:pt x="882" y="624"/>
                    <a:pt x="882" y="399"/>
                  </a:cubicBezTo>
                  <a:cubicBezTo>
                    <a:pt x="882" y="200"/>
                    <a:pt x="722" y="1"/>
                    <a:pt x="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98" name="Google Shape;48498;p53"/>
            <p:cNvSpPr/>
            <p:nvPr/>
          </p:nvSpPr>
          <p:spPr>
            <a:xfrm>
              <a:off x="2781475" y="2861950"/>
              <a:ext cx="22825" cy="19875"/>
            </a:xfrm>
            <a:custGeom>
              <a:avLst/>
              <a:gdLst/>
              <a:ahLst/>
              <a:cxnLst/>
              <a:rect l="l" t="t" r="r" b="b"/>
              <a:pathLst>
                <a:path w="913" h="795" extrusionOk="0">
                  <a:moveTo>
                    <a:pt x="344" y="1"/>
                  </a:moveTo>
                  <a:cubicBezTo>
                    <a:pt x="143" y="1"/>
                    <a:pt x="87" y="169"/>
                    <a:pt x="31" y="338"/>
                  </a:cubicBezTo>
                  <a:cubicBezTo>
                    <a:pt x="0" y="581"/>
                    <a:pt x="183" y="764"/>
                    <a:pt x="426" y="794"/>
                  </a:cubicBezTo>
                  <a:cubicBezTo>
                    <a:pt x="639" y="794"/>
                    <a:pt x="912" y="581"/>
                    <a:pt x="882" y="399"/>
                  </a:cubicBezTo>
                  <a:cubicBezTo>
                    <a:pt x="852" y="125"/>
                    <a:pt x="608" y="95"/>
                    <a:pt x="396" y="4"/>
                  </a:cubicBezTo>
                  <a:cubicBezTo>
                    <a:pt x="378" y="2"/>
                    <a:pt x="360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99" name="Google Shape;48499;p53"/>
            <p:cNvSpPr/>
            <p:nvPr/>
          </p:nvSpPr>
          <p:spPr>
            <a:xfrm>
              <a:off x="2963075" y="3007750"/>
              <a:ext cx="25125" cy="23775"/>
            </a:xfrm>
            <a:custGeom>
              <a:avLst/>
              <a:gdLst/>
              <a:ahLst/>
              <a:cxnLst/>
              <a:rect l="l" t="t" r="r" b="b"/>
              <a:pathLst>
                <a:path w="1005" h="951" extrusionOk="0">
                  <a:moveTo>
                    <a:pt x="510" y="0"/>
                  </a:moveTo>
                  <a:cubicBezTo>
                    <a:pt x="411" y="0"/>
                    <a:pt x="320" y="53"/>
                    <a:pt x="214" y="160"/>
                  </a:cubicBezTo>
                  <a:cubicBezTo>
                    <a:pt x="1" y="403"/>
                    <a:pt x="1" y="555"/>
                    <a:pt x="305" y="768"/>
                  </a:cubicBezTo>
                  <a:cubicBezTo>
                    <a:pt x="396" y="829"/>
                    <a:pt x="487" y="889"/>
                    <a:pt x="579" y="950"/>
                  </a:cubicBezTo>
                  <a:cubicBezTo>
                    <a:pt x="579" y="723"/>
                    <a:pt x="738" y="522"/>
                    <a:pt x="958" y="522"/>
                  </a:cubicBezTo>
                  <a:cubicBezTo>
                    <a:pt x="973" y="522"/>
                    <a:pt x="988" y="523"/>
                    <a:pt x="1004" y="525"/>
                  </a:cubicBezTo>
                  <a:cubicBezTo>
                    <a:pt x="1004" y="373"/>
                    <a:pt x="943" y="251"/>
                    <a:pt x="852" y="160"/>
                  </a:cubicBezTo>
                  <a:cubicBezTo>
                    <a:pt x="715" y="53"/>
                    <a:pt x="609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00" name="Google Shape;48500;p53"/>
            <p:cNvSpPr/>
            <p:nvPr/>
          </p:nvSpPr>
          <p:spPr>
            <a:xfrm>
              <a:off x="3617350" y="3040525"/>
              <a:ext cx="23575" cy="20100"/>
            </a:xfrm>
            <a:custGeom>
              <a:avLst/>
              <a:gdLst/>
              <a:ahLst/>
              <a:cxnLst/>
              <a:rect l="l" t="t" r="r" b="b"/>
              <a:pathLst>
                <a:path w="943" h="804" extrusionOk="0">
                  <a:moveTo>
                    <a:pt x="766" y="0"/>
                  </a:moveTo>
                  <a:cubicBezTo>
                    <a:pt x="717" y="0"/>
                    <a:pt x="654" y="11"/>
                    <a:pt x="578" y="34"/>
                  </a:cubicBezTo>
                  <a:cubicBezTo>
                    <a:pt x="396" y="34"/>
                    <a:pt x="213" y="65"/>
                    <a:pt x="61" y="186"/>
                  </a:cubicBezTo>
                  <a:cubicBezTo>
                    <a:pt x="1" y="460"/>
                    <a:pt x="61" y="733"/>
                    <a:pt x="365" y="794"/>
                  </a:cubicBezTo>
                  <a:cubicBezTo>
                    <a:pt x="397" y="800"/>
                    <a:pt x="427" y="804"/>
                    <a:pt x="456" y="804"/>
                  </a:cubicBezTo>
                  <a:cubicBezTo>
                    <a:pt x="700" y="804"/>
                    <a:pt x="825" y="580"/>
                    <a:pt x="852" y="308"/>
                  </a:cubicBezTo>
                  <a:cubicBezTo>
                    <a:pt x="943" y="103"/>
                    <a:pt x="914" y="0"/>
                    <a:pt x="7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01" name="Google Shape;48501;p53"/>
            <p:cNvSpPr/>
            <p:nvPr/>
          </p:nvSpPr>
          <p:spPr>
            <a:xfrm>
              <a:off x="2565675" y="3233550"/>
              <a:ext cx="21300" cy="20600"/>
            </a:xfrm>
            <a:custGeom>
              <a:avLst/>
              <a:gdLst/>
              <a:ahLst/>
              <a:cxnLst/>
              <a:rect l="l" t="t" r="r" b="b"/>
              <a:pathLst>
                <a:path w="852" h="824" extrusionOk="0">
                  <a:moveTo>
                    <a:pt x="444" y="0"/>
                  </a:moveTo>
                  <a:cubicBezTo>
                    <a:pt x="239" y="0"/>
                    <a:pt x="2" y="198"/>
                    <a:pt x="30" y="368"/>
                  </a:cubicBezTo>
                  <a:cubicBezTo>
                    <a:pt x="0" y="581"/>
                    <a:pt x="152" y="763"/>
                    <a:pt x="365" y="824"/>
                  </a:cubicBezTo>
                  <a:cubicBezTo>
                    <a:pt x="608" y="824"/>
                    <a:pt x="821" y="672"/>
                    <a:pt x="851" y="429"/>
                  </a:cubicBezTo>
                  <a:cubicBezTo>
                    <a:pt x="821" y="216"/>
                    <a:pt x="699" y="34"/>
                    <a:pt x="486" y="3"/>
                  </a:cubicBezTo>
                  <a:cubicBezTo>
                    <a:pt x="473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02" name="Google Shape;48502;p53"/>
            <p:cNvSpPr/>
            <p:nvPr/>
          </p:nvSpPr>
          <p:spPr>
            <a:xfrm>
              <a:off x="3346825" y="338322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349" y="1"/>
                  </a:moveTo>
                  <a:cubicBezTo>
                    <a:pt x="157" y="1"/>
                    <a:pt x="3" y="172"/>
                    <a:pt x="31" y="369"/>
                  </a:cubicBezTo>
                  <a:cubicBezTo>
                    <a:pt x="1" y="612"/>
                    <a:pt x="122" y="795"/>
                    <a:pt x="366" y="795"/>
                  </a:cubicBezTo>
                  <a:cubicBezTo>
                    <a:pt x="578" y="764"/>
                    <a:pt x="791" y="612"/>
                    <a:pt x="822" y="369"/>
                  </a:cubicBezTo>
                  <a:cubicBezTo>
                    <a:pt x="822" y="172"/>
                    <a:pt x="639" y="1"/>
                    <a:pt x="443" y="1"/>
                  </a:cubicBezTo>
                  <a:cubicBezTo>
                    <a:pt x="427" y="1"/>
                    <a:pt x="412" y="2"/>
                    <a:pt x="396" y="4"/>
                  </a:cubicBezTo>
                  <a:cubicBezTo>
                    <a:pt x="380" y="2"/>
                    <a:pt x="365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03" name="Google Shape;48503;p53"/>
            <p:cNvSpPr/>
            <p:nvPr/>
          </p:nvSpPr>
          <p:spPr>
            <a:xfrm>
              <a:off x="3685750" y="3258700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99" y="0"/>
                  </a:moveTo>
                  <a:lnTo>
                    <a:pt x="699" y="0"/>
                  </a:lnTo>
                  <a:cubicBezTo>
                    <a:pt x="517" y="92"/>
                    <a:pt x="487" y="304"/>
                    <a:pt x="274" y="396"/>
                  </a:cubicBezTo>
                  <a:cubicBezTo>
                    <a:pt x="0" y="487"/>
                    <a:pt x="0" y="699"/>
                    <a:pt x="213" y="912"/>
                  </a:cubicBezTo>
                  <a:cubicBezTo>
                    <a:pt x="304" y="1034"/>
                    <a:pt x="426" y="1125"/>
                    <a:pt x="578" y="1186"/>
                  </a:cubicBezTo>
                  <a:cubicBezTo>
                    <a:pt x="1125" y="791"/>
                    <a:pt x="1125" y="76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04" name="Google Shape;48504;p53"/>
            <p:cNvSpPr/>
            <p:nvPr/>
          </p:nvSpPr>
          <p:spPr>
            <a:xfrm>
              <a:off x="3244250" y="3583175"/>
              <a:ext cx="20550" cy="19875"/>
            </a:xfrm>
            <a:custGeom>
              <a:avLst/>
              <a:gdLst/>
              <a:ahLst/>
              <a:cxnLst/>
              <a:rect l="l" t="t" r="r" b="b"/>
              <a:pathLst>
                <a:path w="822" h="795" extrusionOk="0">
                  <a:moveTo>
                    <a:pt x="426" y="0"/>
                  </a:moveTo>
                  <a:cubicBezTo>
                    <a:pt x="213" y="31"/>
                    <a:pt x="0" y="122"/>
                    <a:pt x="0" y="335"/>
                  </a:cubicBezTo>
                  <a:cubicBezTo>
                    <a:pt x="0" y="578"/>
                    <a:pt x="183" y="791"/>
                    <a:pt x="426" y="791"/>
                  </a:cubicBezTo>
                  <a:cubicBezTo>
                    <a:pt x="449" y="793"/>
                    <a:pt x="471" y="794"/>
                    <a:pt x="491" y="794"/>
                  </a:cubicBezTo>
                  <a:cubicBezTo>
                    <a:pt x="710" y="794"/>
                    <a:pt x="763" y="648"/>
                    <a:pt x="791" y="426"/>
                  </a:cubicBezTo>
                  <a:cubicBezTo>
                    <a:pt x="821" y="152"/>
                    <a:pt x="639" y="6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05" name="Google Shape;48505;p53"/>
            <p:cNvSpPr/>
            <p:nvPr/>
          </p:nvSpPr>
          <p:spPr>
            <a:xfrm>
              <a:off x="3786800" y="2700175"/>
              <a:ext cx="20550" cy="19150"/>
            </a:xfrm>
            <a:custGeom>
              <a:avLst/>
              <a:gdLst/>
              <a:ahLst/>
              <a:cxnLst/>
              <a:rect l="l" t="t" r="r" b="b"/>
              <a:pathLst>
                <a:path w="822" h="766" extrusionOk="0">
                  <a:moveTo>
                    <a:pt x="457" y="1"/>
                  </a:moveTo>
                  <a:cubicBezTo>
                    <a:pt x="275" y="31"/>
                    <a:pt x="62" y="122"/>
                    <a:pt x="31" y="335"/>
                  </a:cubicBezTo>
                  <a:cubicBezTo>
                    <a:pt x="1" y="548"/>
                    <a:pt x="153" y="761"/>
                    <a:pt x="366" y="761"/>
                  </a:cubicBezTo>
                  <a:cubicBezTo>
                    <a:pt x="387" y="764"/>
                    <a:pt x="409" y="765"/>
                    <a:pt x="431" y="765"/>
                  </a:cubicBezTo>
                  <a:cubicBezTo>
                    <a:pt x="620" y="765"/>
                    <a:pt x="794" y="648"/>
                    <a:pt x="822" y="457"/>
                  </a:cubicBezTo>
                  <a:cubicBezTo>
                    <a:pt x="822" y="244"/>
                    <a:pt x="67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06" name="Google Shape;48506;p53"/>
            <p:cNvSpPr/>
            <p:nvPr/>
          </p:nvSpPr>
          <p:spPr>
            <a:xfrm>
              <a:off x="3118100" y="2848625"/>
              <a:ext cx="27375" cy="19650"/>
            </a:xfrm>
            <a:custGeom>
              <a:avLst/>
              <a:gdLst/>
              <a:ahLst/>
              <a:cxnLst/>
              <a:rect l="l" t="t" r="r" b="b"/>
              <a:pathLst>
                <a:path w="1095" h="786" extrusionOk="0">
                  <a:moveTo>
                    <a:pt x="563" y="0"/>
                  </a:moveTo>
                  <a:cubicBezTo>
                    <a:pt x="410" y="0"/>
                    <a:pt x="276" y="114"/>
                    <a:pt x="130" y="114"/>
                  </a:cubicBezTo>
                  <a:cubicBezTo>
                    <a:pt x="117" y="114"/>
                    <a:pt x="105" y="113"/>
                    <a:pt x="92" y="111"/>
                  </a:cubicBezTo>
                  <a:lnTo>
                    <a:pt x="92" y="111"/>
                  </a:lnTo>
                  <a:cubicBezTo>
                    <a:pt x="1" y="294"/>
                    <a:pt x="92" y="415"/>
                    <a:pt x="213" y="506"/>
                  </a:cubicBezTo>
                  <a:cubicBezTo>
                    <a:pt x="305" y="567"/>
                    <a:pt x="365" y="598"/>
                    <a:pt x="426" y="658"/>
                  </a:cubicBezTo>
                  <a:cubicBezTo>
                    <a:pt x="522" y="740"/>
                    <a:pt x="624" y="786"/>
                    <a:pt x="715" y="786"/>
                  </a:cubicBezTo>
                  <a:cubicBezTo>
                    <a:pt x="827" y="786"/>
                    <a:pt x="923" y="718"/>
                    <a:pt x="973" y="567"/>
                  </a:cubicBezTo>
                  <a:cubicBezTo>
                    <a:pt x="1095" y="324"/>
                    <a:pt x="943" y="203"/>
                    <a:pt x="730" y="51"/>
                  </a:cubicBezTo>
                  <a:cubicBezTo>
                    <a:pt x="671" y="14"/>
                    <a:pt x="616" y="0"/>
                    <a:pt x="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07" name="Google Shape;48507;p53"/>
            <p:cNvSpPr/>
            <p:nvPr/>
          </p:nvSpPr>
          <p:spPr>
            <a:xfrm>
              <a:off x="3554275" y="3345975"/>
              <a:ext cx="19800" cy="19200"/>
            </a:xfrm>
            <a:custGeom>
              <a:avLst/>
              <a:gdLst/>
              <a:ahLst/>
              <a:cxnLst/>
              <a:rect l="l" t="t" r="r" b="b"/>
              <a:pathLst>
                <a:path w="792" h="768" extrusionOk="0">
                  <a:moveTo>
                    <a:pt x="421" y="0"/>
                  </a:moveTo>
                  <a:cubicBezTo>
                    <a:pt x="403" y="0"/>
                    <a:pt x="384" y="2"/>
                    <a:pt x="366" y="5"/>
                  </a:cubicBezTo>
                  <a:cubicBezTo>
                    <a:pt x="153" y="5"/>
                    <a:pt x="1" y="187"/>
                    <a:pt x="1" y="400"/>
                  </a:cubicBezTo>
                  <a:cubicBezTo>
                    <a:pt x="1" y="643"/>
                    <a:pt x="183" y="765"/>
                    <a:pt x="396" y="765"/>
                  </a:cubicBezTo>
                  <a:cubicBezTo>
                    <a:pt x="405" y="766"/>
                    <a:pt x="415" y="767"/>
                    <a:pt x="424" y="767"/>
                  </a:cubicBezTo>
                  <a:cubicBezTo>
                    <a:pt x="600" y="767"/>
                    <a:pt x="791" y="511"/>
                    <a:pt x="791" y="309"/>
                  </a:cubicBezTo>
                  <a:cubicBezTo>
                    <a:pt x="737" y="118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08" name="Google Shape;48508;p53"/>
            <p:cNvSpPr/>
            <p:nvPr/>
          </p:nvSpPr>
          <p:spPr>
            <a:xfrm>
              <a:off x="2726750" y="3104375"/>
              <a:ext cx="19800" cy="19850"/>
            </a:xfrm>
            <a:custGeom>
              <a:avLst/>
              <a:gdLst/>
              <a:ahLst/>
              <a:cxnLst/>
              <a:rect l="l" t="t" r="r" b="b"/>
              <a:pathLst>
                <a:path w="792" h="794" extrusionOk="0">
                  <a:moveTo>
                    <a:pt x="390" y="0"/>
                  </a:moveTo>
                  <a:cubicBezTo>
                    <a:pt x="190" y="0"/>
                    <a:pt x="1" y="228"/>
                    <a:pt x="1" y="429"/>
                  </a:cubicBezTo>
                  <a:cubicBezTo>
                    <a:pt x="1" y="641"/>
                    <a:pt x="153" y="733"/>
                    <a:pt x="335" y="793"/>
                  </a:cubicBezTo>
                  <a:cubicBezTo>
                    <a:pt x="578" y="793"/>
                    <a:pt x="761" y="611"/>
                    <a:pt x="791" y="368"/>
                  </a:cubicBezTo>
                  <a:cubicBezTo>
                    <a:pt x="791" y="125"/>
                    <a:pt x="609" y="33"/>
                    <a:pt x="426" y="3"/>
                  </a:cubicBezTo>
                  <a:cubicBezTo>
                    <a:pt x="414" y="1"/>
                    <a:pt x="402" y="0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09" name="Google Shape;48509;p53"/>
            <p:cNvSpPr/>
            <p:nvPr/>
          </p:nvSpPr>
          <p:spPr>
            <a:xfrm>
              <a:off x="2859750" y="3074800"/>
              <a:ext cx="33450" cy="16925"/>
            </a:xfrm>
            <a:custGeom>
              <a:avLst/>
              <a:gdLst/>
              <a:ahLst/>
              <a:cxnLst/>
              <a:rect l="l" t="t" r="r" b="b"/>
              <a:pathLst>
                <a:path w="1338" h="677" extrusionOk="0">
                  <a:moveTo>
                    <a:pt x="638" y="1"/>
                  </a:moveTo>
                  <a:cubicBezTo>
                    <a:pt x="517" y="244"/>
                    <a:pt x="183" y="31"/>
                    <a:pt x="0" y="305"/>
                  </a:cubicBezTo>
                  <a:cubicBezTo>
                    <a:pt x="279" y="388"/>
                    <a:pt x="430" y="677"/>
                    <a:pt x="711" y="677"/>
                  </a:cubicBezTo>
                  <a:cubicBezTo>
                    <a:pt x="737" y="677"/>
                    <a:pt x="763" y="674"/>
                    <a:pt x="790" y="669"/>
                  </a:cubicBezTo>
                  <a:lnTo>
                    <a:pt x="1338" y="669"/>
                  </a:lnTo>
                  <a:cubicBezTo>
                    <a:pt x="1186" y="517"/>
                    <a:pt x="973" y="426"/>
                    <a:pt x="912" y="183"/>
                  </a:cubicBezTo>
                  <a:cubicBezTo>
                    <a:pt x="882" y="31"/>
                    <a:pt x="760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10" name="Google Shape;48510;p53"/>
            <p:cNvSpPr/>
            <p:nvPr/>
          </p:nvSpPr>
          <p:spPr>
            <a:xfrm>
              <a:off x="3257175" y="3284525"/>
              <a:ext cx="22050" cy="17600"/>
            </a:xfrm>
            <a:custGeom>
              <a:avLst/>
              <a:gdLst/>
              <a:ahLst/>
              <a:cxnLst/>
              <a:rect l="l" t="t" r="r" b="b"/>
              <a:pathLst>
                <a:path w="882" h="704" extrusionOk="0">
                  <a:moveTo>
                    <a:pt x="547" y="1"/>
                  </a:moveTo>
                  <a:cubicBezTo>
                    <a:pt x="304" y="1"/>
                    <a:pt x="0" y="183"/>
                    <a:pt x="0" y="396"/>
                  </a:cubicBezTo>
                  <a:cubicBezTo>
                    <a:pt x="28" y="563"/>
                    <a:pt x="183" y="704"/>
                    <a:pt x="348" y="704"/>
                  </a:cubicBezTo>
                  <a:cubicBezTo>
                    <a:pt x="364" y="704"/>
                    <a:pt x="380" y="703"/>
                    <a:pt x="395" y="700"/>
                  </a:cubicBezTo>
                  <a:cubicBezTo>
                    <a:pt x="638" y="700"/>
                    <a:pt x="821" y="639"/>
                    <a:pt x="882" y="366"/>
                  </a:cubicBezTo>
                  <a:cubicBezTo>
                    <a:pt x="882" y="183"/>
                    <a:pt x="730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11" name="Google Shape;48511;p53"/>
            <p:cNvSpPr/>
            <p:nvPr/>
          </p:nvSpPr>
          <p:spPr>
            <a:xfrm>
              <a:off x="3424350" y="3519800"/>
              <a:ext cx="19775" cy="19325"/>
            </a:xfrm>
            <a:custGeom>
              <a:avLst/>
              <a:gdLst/>
              <a:ahLst/>
              <a:cxnLst/>
              <a:rect l="l" t="t" r="r" b="b"/>
              <a:pathLst>
                <a:path w="791" h="773" extrusionOk="0">
                  <a:moveTo>
                    <a:pt x="335" y="1"/>
                  </a:moveTo>
                  <a:cubicBezTo>
                    <a:pt x="152" y="1"/>
                    <a:pt x="57" y="162"/>
                    <a:pt x="31" y="347"/>
                  </a:cubicBezTo>
                  <a:cubicBezTo>
                    <a:pt x="0" y="529"/>
                    <a:pt x="122" y="712"/>
                    <a:pt x="304" y="772"/>
                  </a:cubicBezTo>
                  <a:cubicBezTo>
                    <a:pt x="547" y="772"/>
                    <a:pt x="760" y="620"/>
                    <a:pt x="790" y="377"/>
                  </a:cubicBezTo>
                  <a:cubicBezTo>
                    <a:pt x="790" y="164"/>
                    <a:pt x="608" y="12"/>
                    <a:pt x="426" y="12"/>
                  </a:cubicBezTo>
                  <a:cubicBezTo>
                    <a:pt x="393" y="4"/>
                    <a:pt x="363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12" name="Google Shape;48512;p53"/>
            <p:cNvSpPr/>
            <p:nvPr/>
          </p:nvSpPr>
          <p:spPr>
            <a:xfrm>
              <a:off x="3611275" y="3173075"/>
              <a:ext cx="28150" cy="17450"/>
            </a:xfrm>
            <a:custGeom>
              <a:avLst/>
              <a:gdLst/>
              <a:ahLst/>
              <a:cxnLst/>
              <a:rect l="l" t="t" r="r" b="b"/>
              <a:pathLst>
                <a:path w="1126" h="698" extrusionOk="0">
                  <a:moveTo>
                    <a:pt x="562" y="0"/>
                  </a:moveTo>
                  <a:cubicBezTo>
                    <a:pt x="366" y="0"/>
                    <a:pt x="172" y="48"/>
                    <a:pt x="1" y="143"/>
                  </a:cubicBezTo>
                  <a:cubicBezTo>
                    <a:pt x="1" y="173"/>
                    <a:pt x="1" y="234"/>
                    <a:pt x="31" y="264"/>
                  </a:cubicBezTo>
                  <a:cubicBezTo>
                    <a:pt x="92" y="355"/>
                    <a:pt x="61" y="477"/>
                    <a:pt x="153" y="538"/>
                  </a:cubicBezTo>
                  <a:cubicBezTo>
                    <a:pt x="249" y="673"/>
                    <a:pt x="358" y="698"/>
                    <a:pt x="480" y="698"/>
                  </a:cubicBezTo>
                  <a:cubicBezTo>
                    <a:pt x="549" y="698"/>
                    <a:pt x="622" y="690"/>
                    <a:pt x="700" y="690"/>
                  </a:cubicBezTo>
                  <a:cubicBezTo>
                    <a:pt x="1125" y="568"/>
                    <a:pt x="669" y="234"/>
                    <a:pt x="912" y="51"/>
                  </a:cubicBezTo>
                  <a:cubicBezTo>
                    <a:pt x="798" y="17"/>
                    <a:pt x="680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13" name="Google Shape;48513;p53"/>
            <p:cNvSpPr/>
            <p:nvPr/>
          </p:nvSpPr>
          <p:spPr>
            <a:xfrm>
              <a:off x="3148500" y="3207025"/>
              <a:ext cx="31950" cy="27750"/>
            </a:xfrm>
            <a:custGeom>
              <a:avLst/>
              <a:gdLst/>
              <a:ahLst/>
              <a:cxnLst/>
              <a:rect l="l" t="t" r="r" b="b"/>
              <a:pathLst>
                <a:path w="1278" h="1110" extrusionOk="0">
                  <a:moveTo>
                    <a:pt x="912" y="0"/>
                  </a:moveTo>
                  <a:cubicBezTo>
                    <a:pt x="791" y="92"/>
                    <a:pt x="912" y="304"/>
                    <a:pt x="760" y="396"/>
                  </a:cubicBezTo>
                  <a:lnTo>
                    <a:pt x="608" y="396"/>
                  </a:lnTo>
                  <a:cubicBezTo>
                    <a:pt x="244" y="487"/>
                    <a:pt x="1" y="760"/>
                    <a:pt x="153" y="943"/>
                  </a:cubicBezTo>
                  <a:cubicBezTo>
                    <a:pt x="226" y="1066"/>
                    <a:pt x="305" y="1109"/>
                    <a:pt x="387" y="1109"/>
                  </a:cubicBezTo>
                  <a:cubicBezTo>
                    <a:pt x="507" y="1109"/>
                    <a:pt x="634" y="1015"/>
                    <a:pt x="760" y="943"/>
                  </a:cubicBezTo>
                  <a:cubicBezTo>
                    <a:pt x="821" y="639"/>
                    <a:pt x="1277" y="396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14" name="Google Shape;48514;p53"/>
            <p:cNvSpPr/>
            <p:nvPr/>
          </p:nvSpPr>
          <p:spPr>
            <a:xfrm>
              <a:off x="3733625" y="2868125"/>
              <a:ext cx="22825" cy="25825"/>
            </a:xfrm>
            <a:custGeom>
              <a:avLst/>
              <a:gdLst/>
              <a:ahLst/>
              <a:cxnLst/>
              <a:rect l="l" t="t" r="r" b="b"/>
              <a:pathLst>
                <a:path w="913" h="103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274"/>
                    <a:pt x="304" y="456"/>
                    <a:pt x="304" y="760"/>
                  </a:cubicBezTo>
                  <a:cubicBezTo>
                    <a:pt x="304" y="912"/>
                    <a:pt x="243" y="973"/>
                    <a:pt x="122" y="973"/>
                  </a:cubicBezTo>
                  <a:cubicBezTo>
                    <a:pt x="250" y="1012"/>
                    <a:pt x="359" y="1032"/>
                    <a:pt x="451" y="1032"/>
                  </a:cubicBezTo>
                  <a:cubicBezTo>
                    <a:pt x="642" y="1032"/>
                    <a:pt x="759" y="945"/>
                    <a:pt x="821" y="760"/>
                  </a:cubicBezTo>
                  <a:cubicBezTo>
                    <a:pt x="912" y="486"/>
                    <a:pt x="730" y="213"/>
                    <a:pt x="426" y="182"/>
                  </a:cubicBezTo>
                  <a:cubicBezTo>
                    <a:pt x="274" y="152"/>
                    <a:pt x="152" y="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15" name="Google Shape;48515;p53"/>
            <p:cNvSpPr/>
            <p:nvPr/>
          </p:nvSpPr>
          <p:spPr>
            <a:xfrm>
              <a:off x="3630275" y="2849050"/>
              <a:ext cx="25100" cy="19175"/>
            </a:xfrm>
            <a:custGeom>
              <a:avLst/>
              <a:gdLst/>
              <a:ahLst/>
              <a:cxnLst/>
              <a:rect l="l" t="t" r="r" b="b"/>
              <a:pathLst>
                <a:path w="1004" h="767" extrusionOk="0">
                  <a:moveTo>
                    <a:pt x="483" y="1"/>
                  </a:moveTo>
                  <a:cubicBezTo>
                    <a:pt x="374" y="1"/>
                    <a:pt x="241" y="35"/>
                    <a:pt x="61" y="94"/>
                  </a:cubicBezTo>
                  <a:cubicBezTo>
                    <a:pt x="183" y="125"/>
                    <a:pt x="304" y="155"/>
                    <a:pt x="213" y="277"/>
                  </a:cubicBezTo>
                  <a:cubicBezTo>
                    <a:pt x="152" y="429"/>
                    <a:pt x="0" y="520"/>
                    <a:pt x="152" y="702"/>
                  </a:cubicBezTo>
                  <a:cubicBezTo>
                    <a:pt x="208" y="749"/>
                    <a:pt x="264" y="767"/>
                    <a:pt x="318" y="767"/>
                  </a:cubicBezTo>
                  <a:cubicBezTo>
                    <a:pt x="441" y="767"/>
                    <a:pt x="554" y="674"/>
                    <a:pt x="639" y="611"/>
                  </a:cubicBezTo>
                  <a:cubicBezTo>
                    <a:pt x="730" y="543"/>
                    <a:pt x="804" y="457"/>
                    <a:pt x="899" y="457"/>
                  </a:cubicBezTo>
                  <a:cubicBezTo>
                    <a:pt x="931" y="457"/>
                    <a:pt x="965" y="467"/>
                    <a:pt x="1003" y="489"/>
                  </a:cubicBezTo>
                  <a:cubicBezTo>
                    <a:pt x="820" y="142"/>
                    <a:pt x="704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16" name="Google Shape;48516;p53"/>
            <p:cNvSpPr/>
            <p:nvPr/>
          </p:nvSpPr>
          <p:spPr>
            <a:xfrm>
              <a:off x="2804275" y="3278350"/>
              <a:ext cx="24325" cy="21700"/>
            </a:xfrm>
            <a:custGeom>
              <a:avLst/>
              <a:gdLst/>
              <a:ahLst/>
              <a:cxnLst/>
              <a:rect l="l" t="t" r="r" b="b"/>
              <a:pathLst>
                <a:path w="973" h="868" extrusionOk="0">
                  <a:moveTo>
                    <a:pt x="444" y="1"/>
                  </a:moveTo>
                  <a:cubicBezTo>
                    <a:pt x="322" y="1"/>
                    <a:pt x="208" y="84"/>
                    <a:pt x="0" y="248"/>
                  </a:cubicBezTo>
                  <a:cubicBezTo>
                    <a:pt x="91" y="309"/>
                    <a:pt x="152" y="369"/>
                    <a:pt x="152" y="461"/>
                  </a:cubicBezTo>
                  <a:cubicBezTo>
                    <a:pt x="152" y="613"/>
                    <a:pt x="31" y="795"/>
                    <a:pt x="274" y="856"/>
                  </a:cubicBezTo>
                  <a:cubicBezTo>
                    <a:pt x="307" y="864"/>
                    <a:pt x="337" y="868"/>
                    <a:pt x="365" y="868"/>
                  </a:cubicBezTo>
                  <a:cubicBezTo>
                    <a:pt x="541" y="868"/>
                    <a:pt x="616" y="714"/>
                    <a:pt x="669" y="582"/>
                  </a:cubicBezTo>
                  <a:cubicBezTo>
                    <a:pt x="730" y="430"/>
                    <a:pt x="760" y="278"/>
                    <a:pt x="973" y="278"/>
                  </a:cubicBezTo>
                  <a:cubicBezTo>
                    <a:pt x="709" y="92"/>
                    <a:pt x="572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17" name="Google Shape;48517;p53"/>
            <p:cNvSpPr/>
            <p:nvPr/>
          </p:nvSpPr>
          <p:spPr>
            <a:xfrm>
              <a:off x="3700175" y="3257925"/>
              <a:ext cx="16750" cy="32150"/>
            </a:xfrm>
            <a:custGeom>
              <a:avLst/>
              <a:gdLst/>
              <a:ahLst/>
              <a:cxnLst/>
              <a:rect l="l" t="t" r="r" b="b"/>
              <a:pathLst>
                <a:path w="670" h="1286" extrusionOk="0">
                  <a:moveTo>
                    <a:pt x="122" y="1"/>
                  </a:moveTo>
                  <a:cubicBezTo>
                    <a:pt x="122" y="123"/>
                    <a:pt x="122" y="244"/>
                    <a:pt x="122" y="335"/>
                  </a:cubicBezTo>
                  <a:cubicBezTo>
                    <a:pt x="244" y="852"/>
                    <a:pt x="244" y="852"/>
                    <a:pt x="1" y="1217"/>
                  </a:cubicBezTo>
                  <a:cubicBezTo>
                    <a:pt x="31" y="1262"/>
                    <a:pt x="77" y="1285"/>
                    <a:pt x="126" y="1285"/>
                  </a:cubicBezTo>
                  <a:cubicBezTo>
                    <a:pt x="176" y="1285"/>
                    <a:pt x="229" y="1262"/>
                    <a:pt x="274" y="1217"/>
                  </a:cubicBezTo>
                  <a:cubicBezTo>
                    <a:pt x="518" y="1217"/>
                    <a:pt x="670" y="1095"/>
                    <a:pt x="609" y="852"/>
                  </a:cubicBezTo>
                  <a:cubicBezTo>
                    <a:pt x="578" y="730"/>
                    <a:pt x="548" y="609"/>
                    <a:pt x="578" y="457"/>
                  </a:cubicBezTo>
                  <a:cubicBezTo>
                    <a:pt x="609" y="62"/>
                    <a:pt x="609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18" name="Google Shape;48518;p53"/>
            <p:cNvSpPr/>
            <p:nvPr/>
          </p:nvSpPr>
          <p:spPr>
            <a:xfrm>
              <a:off x="2820225" y="3457525"/>
              <a:ext cx="32700" cy="27650"/>
            </a:xfrm>
            <a:custGeom>
              <a:avLst/>
              <a:gdLst/>
              <a:ahLst/>
              <a:cxnLst/>
              <a:rect l="l" t="t" r="r" b="b"/>
              <a:pathLst>
                <a:path w="1308" h="1106" extrusionOk="0">
                  <a:moveTo>
                    <a:pt x="613" y="1"/>
                  </a:moveTo>
                  <a:cubicBezTo>
                    <a:pt x="475" y="1"/>
                    <a:pt x="369" y="55"/>
                    <a:pt x="274" y="163"/>
                  </a:cubicBezTo>
                  <a:cubicBezTo>
                    <a:pt x="1" y="528"/>
                    <a:pt x="244" y="801"/>
                    <a:pt x="487" y="1105"/>
                  </a:cubicBezTo>
                  <a:cubicBezTo>
                    <a:pt x="609" y="984"/>
                    <a:pt x="730" y="801"/>
                    <a:pt x="821" y="649"/>
                  </a:cubicBezTo>
                  <a:cubicBezTo>
                    <a:pt x="821" y="589"/>
                    <a:pt x="821" y="528"/>
                    <a:pt x="821" y="497"/>
                  </a:cubicBezTo>
                  <a:cubicBezTo>
                    <a:pt x="835" y="414"/>
                    <a:pt x="874" y="394"/>
                    <a:pt x="918" y="394"/>
                  </a:cubicBezTo>
                  <a:cubicBezTo>
                    <a:pt x="959" y="394"/>
                    <a:pt x="1005" y="411"/>
                    <a:pt x="1038" y="411"/>
                  </a:cubicBezTo>
                  <a:cubicBezTo>
                    <a:pt x="1048" y="411"/>
                    <a:pt x="1057" y="410"/>
                    <a:pt x="1064" y="406"/>
                  </a:cubicBezTo>
                  <a:cubicBezTo>
                    <a:pt x="1156" y="406"/>
                    <a:pt x="1247" y="345"/>
                    <a:pt x="1308" y="254"/>
                  </a:cubicBezTo>
                  <a:cubicBezTo>
                    <a:pt x="1004" y="85"/>
                    <a:pt x="784" y="1"/>
                    <a:pt x="6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19" name="Google Shape;48519;p53"/>
            <p:cNvSpPr/>
            <p:nvPr/>
          </p:nvSpPr>
          <p:spPr>
            <a:xfrm>
              <a:off x="3006400" y="3224500"/>
              <a:ext cx="26625" cy="22075"/>
            </a:xfrm>
            <a:custGeom>
              <a:avLst/>
              <a:gdLst/>
              <a:ahLst/>
              <a:cxnLst/>
              <a:rect l="l" t="t" r="r" b="b"/>
              <a:pathLst>
                <a:path w="1065" h="883" extrusionOk="0">
                  <a:moveTo>
                    <a:pt x="487" y="1"/>
                  </a:moveTo>
                  <a:cubicBezTo>
                    <a:pt x="426" y="31"/>
                    <a:pt x="396" y="61"/>
                    <a:pt x="365" y="122"/>
                  </a:cubicBezTo>
                  <a:cubicBezTo>
                    <a:pt x="1" y="639"/>
                    <a:pt x="31" y="730"/>
                    <a:pt x="639" y="882"/>
                  </a:cubicBezTo>
                  <a:cubicBezTo>
                    <a:pt x="700" y="852"/>
                    <a:pt x="730" y="821"/>
                    <a:pt x="791" y="791"/>
                  </a:cubicBezTo>
                  <a:cubicBezTo>
                    <a:pt x="852" y="791"/>
                    <a:pt x="882" y="791"/>
                    <a:pt x="912" y="760"/>
                  </a:cubicBezTo>
                  <a:cubicBezTo>
                    <a:pt x="943" y="760"/>
                    <a:pt x="943" y="700"/>
                    <a:pt x="943" y="669"/>
                  </a:cubicBezTo>
                  <a:lnTo>
                    <a:pt x="1004" y="669"/>
                  </a:lnTo>
                  <a:cubicBezTo>
                    <a:pt x="1064" y="517"/>
                    <a:pt x="1064" y="396"/>
                    <a:pt x="1004" y="244"/>
                  </a:cubicBezTo>
                  <a:cubicBezTo>
                    <a:pt x="1004" y="183"/>
                    <a:pt x="943" y="153"/>
                    <a:pt x="912" y="122"/>
                  </a:cubicBezTo>
                  <a:cubicBezTo>
                    <a:pt x="821" y="31"/>
                    <a:pt x="700" y="6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20" name="Google Shape;48520;p53"/>
            <p:cNvSpPr/>
            <p:nvPr/>
          </p:nvSpPr>
          <p:spPr>
            <a:xfrm>
              <a:off x="2934200" y="3121150"/>
              <a:ext cx="27400" cy="22125"/>
            </a:xfrm>
            <a:custGeom>
              <a:avLst/>
              <a:gdLst/>
              <a:ahLst/>
              <a:cxnLst/>
              <a:rect l="l" t="t" r="r" b="b"/>
              <a:pathLst>
                <a:path w="1096" h="885" extrusionOk="0">
                  <a:moveTo>
                    <a:pt x="974" y="1"/>
                  </a:moveTo>
                  <a:cubicBezTo>
                    <a:pt x="761" y="396"/>
                    <a:pt x="123" y="335"/>
                    <a:pt x="1" y="852"/>
                  </a:cubicBezTo>
                  <a:lnTo>
                    <a:pt x="396" y="882"/>
                  </a:lnTo>
                  <a:cubicBezTo>
                    <a:pt x="418" y="884"/>
                    <a:pt x="439" y="885"/>
                    <a:pt x="459" y="885"/>
                  </a:cubicBezTo>
                  <a:cubicBezTo>
                    <a:pt x="834" y="885"/>
                    <a:pt x="949" y="624"/>
                    <a:pt x="1065" y="335"/>
                  </a:cubicBezTo>
                  <a:cubicBezTo>
                    <a:pt x="1065" y="244"/>
                    <a:pt x="1095" y="122"/>
                    <a:pt x="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21" name="Google Shape;48521;p53"/>
            <p:cNvSpPr/>
            <p:nvPr/>
          </p:nvSpPr>
          <p:spPr>
            <a:xfrm>
              <a:off x="3102900" y="2846550"/>
              <a:ext cx="20550" cy="18700"/>
            </a:xfrm>
            <a:custGeom>
              <a:avLst/>
              <a:gdLst/>
              <a:ahLst/>
              <a:cxnLst/>
              <a:rect l="l" t="t" r="r" b="b"/>
              <a:pathLst>
                <a:path w="822" h="748" extrusionOk="0">
                  <a:moveTo>
                    <a:pt x="465" y="0"/>
                  </a:moveTo>
                  <a:cubicBezTo>
                    <a:pt x="381" y="0"/>
                    <a:pt x="285" y="45"/>
                    <a:pt x="183" y="103"/>
                  </a:cubicBezTo>
                  <a:cubicBezTo>
                    <a:pt x="62" y="194"/>
                    <a:pt x="1" y="346"/>
                    <a:pt x="31" y="498"/>
                  </a:cubicBezTo>
                  <a:cubicBezTo>
                    <a:pt x="84" y="658"/>
                    <a:pt x="230" y="747"/>
                    <a:pt x="387" y="747"/>
                  </a:cubicBezTo>
                  <a:cubicBezTo>
                    <a:pt x="410" y="747"/>
                    <a:pt x="434" y="745"/>
                    <a:pt x="457" y="741"/>
                  </a:cubicBezTo>
                  <a:cubicBezTo>
                    <a:pt x="578" y="711"/>
                    <a:pt x="700" y="650"/>
                    <a:pt x="821" y="589"/>
                  </a:cubicBezTo>
                  <a:lnTo>
                    <a:pt x="700" y="194"/>
                  </a:lnTo>
                  <a:cubicBezTo>
                    <a:pt x="637" y="52"/>
                    <a:pt x="55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22" name="Google Shape;48522;p53"/>
            <p:cNvSpPr/>
            <p:nvPr/>
          </p:nvSpPr>
          <p:spPr>
            <a:xfrm>
              <a:off x="3546675" y="3176525"/>
              <a:ext cx="21300" cy="17025"/>
            </a:xfrm>
            <a:custGeom>
              <a:avLst/>
              <a:gdLst/>
              <a:ahLst/>
              <a:cxnLst/>
              <a:rect l="l" t="t" r="r" b="b"/>
              <a:pathLst>
                <a:path w="852" h="681" extrusionOk="0">
                  <a:moveTo>
                    <a:pt x="430" y="0"/>
                  </a:moveTo>
                  <a:cubicBezTo>
                    <a:pt x="409" y="0"/>
                    <a:pt x="387" y="2"/>
                    <a:pt x="366" y="5"/>
                  </a:cubicBezTo>
                  <a:cubicBezTo>
                    <a:pt x="153" y="5"/>
                    <a:pt x="1" y="187"/>
                    <a:pt x="62" y="400"/>
                  </a:cubicBezTo>
                  <a:cubicBezTo>
                    <a:pt x="87" y="605"/>
                    <a:pt x="222" y="681"/>
                    <a:pt x="391" y="681"/>
                  </a:cubicBezTo>
                  <a:cubicBezTo>
                    <a:pt x="422" y="681"/>
                    <a:pt x="454" y="678"/>
                    <a:pt x="487" y="673"/>
                  </a:cubicBezTo>
                  <a:cubicBezTo>
                    <a:pt x="700" y="673"/>
                    <a:pt x="852" y="491"/>
                    <a:pt x="822" y="309"/>
                  </a:cubicBezTo>
                  <a:cubicBezTo>
                    <a:pt x="767" y="118"/>
                    <a:pt x="61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23" name="Google Shape;48523;p53"/>
            <p:cNvSpPr/>
            <p:nvPr/>
          </p:nvSpPr>
          <p:spPr>
            <a:xfrm>
              <a:off x="2974550" y="3383225"/>
              <a:ext cx="16675" cy="19875"/>
            </a:xfrm>
            <a:custGeom>
              <a:avLst/>
              <a:gdLst/>
              <a:ahLst/>
              <a:cxnLst/>
              <a:rect l="l" t="t" r="r" b="b"/>
              <a:pathLst>
                <a:path w="667" h="795" extrusionOk="0">
                  <a:moveTo>
                    <a:pt x="316" y="1"/>
                  </a:moveTo>
                  <a:cubicBezTo>
                    <a:pt x="128" y="1"/>
                    <a:pt x="0" y="170"/>
                    <a:pt x="28" y="339"/>
                  </a:cubicBezTo>
                  <a:cubicBezTo>
                    <a:pt x="59" y="551"/>
                    <a:pt x="150" y="795"/>
                    <a:pt x="393" y="795"/>
                  </a:cubicBezTo>
                  <a:cubicBezTo>
                    <a:pt x="636" y="795"/>
                    <a:pt x="667" y="612"/>
                    <a:pt x="667" y="369"/>
                  </a:cubicBezTo>
                  <a:cubicBezTo>
                    <a:pt x="667" y="187"/>
                    <a:pt x="545" y="35"/>
                    <a:pt x="363" y="4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24" name="Google Shape;48524;p53"/>
            <p:cNvSpPr/>
            <p:nvPr/>
          </p:nvSpPr>
          <p:spPr>
            <a:xfrm>
              <a:off x="2869625" y="3352925"/>
              <a:ext cx="15975" cy="19775"/>
            </a:xfrm>
            <a:custGeom>
              <a:avLst/>
              <a:gdLst/>
              <a:ahLst/>
              <a:cxnLst/>
              <a:rect l="l" t="t" r="r" b="b"/>
              <a:pathLst>
                <a:path w="639" h="791" extrusionOk="0">
                  <a:moveTo>
                    <a:pt x="304" y="0"/>
                  </a:moveTo>
                  <a:cubicBezTo>
                    <a:pt x="92" y="0"/>
                    <a:pt x="0" y="152"/>
                    <a:pt x="0" y="365"/>
                  </a:cubicBezTo>
                  <a:cubicBezTo>
                    <a:pt x="0" y="608"/>
                    <a:pt x="92" y="791"/>
                    <a:pt x="304" y="791"/>
                  </a:cubicBezTo>
                  <a:cubicBezTo>
                    <a:pt x="517" y="791"/>
                    <a:pt x="639" y="669"/>
                    <a:pt x="639" y="426"/>
                  </a:cubicBezTo>
                  <a:cubicBezTo>
                    <a:pt x="639" y="213"/>
                    <a:pt x="51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25" name="Google Shape;48525;p53"/>
            <p:cNvSpPr/>
            <p:nvPr/>
          </p:nvSpPr>
          <p:spPr>
            <a:xfrm>
              <a:off x="2830875" y="3471300"/>
              <a:ext cx="25100" cy="19750"/>
            </a:xfrm>
            <a:custGeom>
              <a:avLst/>
              <a:gdLst/>
              <a:ahLst/>
              <a:cxnLst/>
              <a:rect l="l" t="t" r="r" b="b"/>
              <a:pathLst>
                <a:path w="1004" h="790" extrusionOk="0">
                  <a:moveTo>
                    <a:pt x="407" y="0"/>
                  </a:moveTo>
                  <a:cubicBezTo>
                    <a:pt x="384" y="0"/>
                    <a:pt x="360" y="2"/>
                    <a:pt x="334" y="7"/>
                  </a:cubicBezTo>
                  <a:cubicBezTo>
                    <a:pt x="183" y="159"/>
                    <a:pt x="0" y="281"/>
                    <a:pt x="61" y="554"/>
                  </a:cubicBezTo>
                  <a:cubicBezTo>
                    <a:pt x="91" y="585"/>
                    <a:pt x="152" y="645"/>
                    <a:pt x="183" y="706"/>
                  </a:cubicBezTo>
                  <a:cubicBezTo>
                    <a:pt x="351" y="759"/>
                    <a:pt x="469" y="790"/>
                    <a:pt x="561" y="790"/>
                  </a:cubicBezTo>
                  <a:cubicBezTo>
                    <a:pt x="737" y="790"/>
                    <a:pt x="824" y="680"/>
                    <a:pt x="1003" y="402"/>
                  </a:cubicBezTo>
                  <a:cubicBezTo>
                    <a:pt x="779" y="318"/>
                    <a:pt x="684" y="0"/>
                    <a:pt x="4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26" name="Google Shape;48526;p53"/>
            <p:cNvSpPr/>
            <p:nvPr/>
          </p:nvSpPr>
          <p:spPr>
            <a:xfrm>
              <a:off x="2822500" y="3318725"/>
              <a:ext cx="20500" cy="16825"/>
            </a:xfrm>
            <a:custGeom>
              <a:avLst/>
              <a:gdLst/>
              <a:ahLst/>
              <a:cxnLst/>
              <a:rect l="l" t="t" r="r" b="b"/>
              <a:pathLst>
                <a:path w="820" h="673" extrusionOk="0">
                  <a:moveTo>
                    <a:pt x="366" y="1"/>
                  </a:moveTo>
                  <a:cubicBezTo>
                    <a:pt x="153" y="31"/>
                    <a:pt x="1" y="92"/>
                    <a:pt x="31" y="335"/>
                  </a:cubicBezTo>
                  <a:cubicBezTo>
                    <a:pt x="31" y="578"/>
                    <a:pt x="244" y="669"/>
                    <a:pt x="457" y="669"/>
                  </a:cubicBezTo>
                  <a:cubicBezTo>
                    <a:pt x="470" y="672"/>
                    <a:pt x="484" y="673"/>
                    <a:pt x="497" y="673"/>
                  </a:cubicBezTo>
                  <a:cubicBezTo>
                    <a:pt x="665" y="673"/>
                    <a:pt x="819" y="504"/>
                    <a:pt x="791" y="335"/>
                  </a:cubicBezTo>
                  <a:cubicBezTo>
                    <a:pt x="791" y="92"/>
                    <a:pt x="609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27" name="Google Shape;48527;p53"/>
            <p:cNvSpPr/>
            <p:nvPr/>
          </p:nvSpPr>
          <p:spPr>
            <a:xfrm>
              <a:off x="3795175" y="3089875"/>
              <a:ext cx="19775" cy="17750"/>
            </a:xfrm>
            <a:custGeom>
              <a:avLst/>
              <a:gdLst/>
              <a:ahLst/>
              <a:cxnLst/>
              <a:rect l="l" t="t" r="r" b="b"/>
              <a:pathLst>
                <a:path w="791" h="710" extrusionOk="0">
                  <a:moveTo>
                    <a:pt x="370" y="1"/>
                  </a:moveTo>
                  <a:cubicBezTo>
                    <a:pt x="208" y="1"/>
                    <a:pt x="58" y="118"/>
                    <a:pt x="31" y="310"/>
                  </a:cubicBezTo>
                  <a:cubicBezTo>
                    <a:pt x="0" y="522"/>
                    <a:pt x="152" y="705"/>
                    <a:pt x="365" y="705"/>
                  </a:cubicBezTo>
                  <a:cubicBezTo>
                    <a:pt x="387" y="708"/>
                    <a:pt x="408" y="709"/>
                    <a:pt x="428" y="709"/>
                  </a:cubicBezTo>
                  <a:cubicBezTo>
                    <a:pt x="608" y="709"/>
                    <a:pt x="736" y="592"/>
                    <a:pt x="791" y="401"/>
                  </a:cubicBezTo>
                  <a:cubicBezTo>
                    <a:pt x="760" y="218"/>
                    <a:pt x="608" y="66"/>
                    <a:pt x="426" y="6"/>
                  </a:cubicBezTo>
                  <a:cubicBezTo>
                    <a:pt x="407" y="2"/>
                    <a:pt x="389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28" name="Google Shape;48528;p53"/>
            <p:cNvSpPr/>
            <p:nvPr/>
          </p:nvSpPr>
          <p:spPr>
            <a:xfrm>
              <a:off x="2950175" y="3410675"/>
              <a:ext cx="17375" cy="19350"/>
            </a:xfrm>
            <a:custGeom>
              <a:avLst/>
              <a:gdLst/>
              <a:ahLst/>
              <a:cxnLst/>
              <a:rect l="l" t="t" r="r" b="b"/>
              <a:pathLst>
                <a:path w="695" h="774" extrusionOk="0">
                  <a:moveTo>
                    <a:pt x="274" y="0"/>
                  </a:moveTo>
                  <a:cubicBezTo>
                    <a:pt x="91" y="0"/>
                    <a:pt x="31" y="122"/>
                    <a:pt x="31" y="274"/>
                  </a:cubicBezTo>
                  <a:cubicBezTo>
                    <a:pt x="0" y="487"/>
                    <a:pt x="31" y="730"/>
                    <a:pt x="335" y="760"/>
                  </a:cubicBezTo>
                  <a:cubicBezTo>
                    <a:pt x="362" y="770"/>
                    <a:pt x="390" y="774"/>
                    <a:pt x="417" y="774"/>
                  </a:cubicBezTo>
                  <a:cubicBezTo>
                    <a:pt x="567" y="774"/>
                    <a:pt x="695" y="637"/>
                    <a:pt x="669" y="456"/>
                  </a:cubicBezTo>
                  <a:cubicBezTo>
                    <a:pt x="669" y="244"/>
                    <a:pt x="517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29" name="Google Shape;48529;p53"/>
            <p:cNvSpPr/>
            <p:nvPr/>
          </p:nvSpPr>
          <p:spPr>
            <a:xfrm>
              <a:off x="3821775" y="3197150"/>
              <a:ext cx="16725" cy="18475"/>
            </a:xfrm>
            <a:custGeom>
              <a:avLst/>
              <a:gdLst/>
              <a:ahLst/>
              <a:cxnLst/>
              <a:rect l="l" t="t" r="r" b="b"/>
              <a:pathLst>
                <a:path w="669" h="739" extrusionOk="0">
                  <a:moveTo>
                    <a:pt x="334" y="0"/>
                  </a:moveTo>
                  <a:cubicBezTo>
                    <a:pt x="122" y="0"/>
                    <a:pt x="0" y="122"/>
                    <a:pt x="0" y="304"/>
                  </a:cubicBezTo>
                  <a:cubicBezTo>
                    <a:pt x="0" y="487"/>
                    <a:pt x="61" y="669"/>
                    <a:pt x="243" y="730"/>
                  </a:cubicBezTo>
                  <a:cubicBezTo>
                    <a:pt x="258" y="736"/>
                    <a:pt x="274" y="738"/>
                    <a:pt x="291" y="738"/>
                  </a:cubicBezTo>
                  <a:cubicBezTo>
                    <a:pt x="446" y="738"/>
                    <a:pt x="669" y="499"/>
                    <a:pt x="669" y="335"/>
                  </a:cubicBezTo>
                  <a:cubicBezTo>
                    <a:pt x="669" y="152"/>
                    <a:pt x="51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30" name="Google Shape;48530;p53"/>
            <p:cNvSpPr/>
            <p:nvPr/>
          </p:nvSpPr>
          <p:spPr>
            <a:xfrm>
              <a:off x="3043625" y="3162950"/>
              <a:ext cx="20550" cy="2055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26" y="1"/>
                  </a:moveTo>
                  <a:cubicBezTo>
                    <a:pt x="305" y="1"/>
                    <a:pt x="1" y="487"/>
                    <a:pt x="31" y="639"/>
                  </a:cubicBezTo>
                  <a:cubicBezTo>
                    <a:pt x="62" y="730"/>
                    <a:pt x="153" y="821"/>
                    <a:pt x="244" y="821"/>
                  </a:cubicBezTo>
                  <a:cubicBezTo>
                    <a:pt x="426" y="821"/>
                    <a:pt x="822" y="517"/>
                    <a:pt x="822" y="335"/>
                  </a:cubicBezTo>
                  <a:cubicBezTo>
                    <a:pt x="761" y="153"/>
                    <a:pt x="609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31" name="Google Shape;48531;p53"/>
            <p:cNvSpPr/>
            <p:nvPr/>
          </p:nvSpPr>
          <p:spPr>
            <a:xfrm>
              <a:off x="2975250" y="3456800"/>
              <a:ext cx="15975" cy="16925"/>
            </a:xfrm>
            <a:custGeom>
              <a:avLst/>
              <a:gdLst/>
              <a:ahLst/>
              <a:cxnLst/>
              <a:rect l="l" t="t" r="r" b="b"/>
              <a:pathLst>
                <a:path w="639" h="677" extrusionOk="0">
                  <a:moveTo>
                    <a:pt x="287" y="0"/>
                  </a:moveTo>
                  <a:cubicBezTo>
                    <a:pt x="74" y="0"/>
                    <a:pt x="22" y="156"/>
                    <a:pt x="0" y="587"/>
                  </a:cubicBezTo>
                  <a:cubicBezTo>
                    <a:pt x="170" y="644"/>
                    <a:pt x="292" y="677"/>
                    <a:pt x="382" y="677"/>
                  </a:cubicBezTo>
                  <a:cubicBezTo>
                    <a:pt x="582" y="677"/>
                    <a:pt x="618" y="511"/>
                    <a:pt x="639" y="70"/>
                  </a:cubicBezTo>
                  <a:cubicBezTo>
                    <a:pt x="488" y="26"/>
                    <a:pt x="374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32" name="Google Shape;48532;p53"/>
            <p:cNvSpPr/>
            <p:nvPr/>
          </p:nvSpPr>
          <p:spPr>
            <a:xfrm>
              <a:off x="2957075" y="3552700"/>
              <a:ext cx="18200" cy="18425"/>
            </a:xfrm>
            <a:custGeom>
              <a:avLst/>
              <a:gdLst/>
              <a:ahLst/>
              <a:cxnLst/>
              <a:rect l="l" t="t" r="r" b="b"/>
              <a:pathLst>
                <a:path w="728" h="737" extrusionOk="0">
                  <a:moveTo>
                    <a:pt x="322" y="0"/>
                  </a:moveTo>
                  <a:cubicBezTo>
                    <a:pt x="154" y="0"/>
                    <a:pt x="0" y="169"/>
                    <a:pt x="28" y="338"/>
                  </a:cubicBezTo>
                  <a:cubicBezTo>
                    <a:pt x="28" y="551"/>
                    <a:pt x="180" y="733"/>
                    <a:pt x="393" y="733"/>
                  </a:cubicBezTo>
                  <a:cubicBezTo>
                    <a:pt x="411" y="736"/>
                    <a:pt x="428" y="737"/>
                    <a:pt x="445" y="737"/>
                  </a:cubicBezTo>
                  <a:cubicBezTo>
                    <a:pt x="621" y="737"/>
                    <a:pt x="697" y="591"/>
                    <a:pt x="697" y="368"/>
                  </a:cubicBezTo>
                  <a:cubicBezTo>
                    <a:pt x="727" y="155"/>
                    <a:pt x="575" y="3"/>
                    <a:pt x="363" y="3"/>
                  </a:cubicBezTo>
                  <a:cubicBezTo>
                    <a:pt x="349" y="1"/>
                    <a:pt x="336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33" name="Google Shape;48533;p53"/>
            <p:cNvSpPr/>
            <p:nvPr/>
          </p:nvSpPr>
          <p:spPr>
            <a:xfrm>
              <a:off x="2868100" y="3298975"/>
              <a:ext cx="19025" cy="18350"/>
            </a:xfrm>
            <a:custGeom>
              <a:avLst/>
              <a:gdLst/>
              <a:ahLst/>
              <a:cxnLst/>
              <a:rect l="l" t="t" r="r" b="b"/>
              <a:pathLst>
                <a:path w="761" h="734" extrusionOk="0">
                  <a:moveTo>
                    <a:pt x="396" y="0"/>
                  </a:moveTo>
                  <a:cubicBezTo>
                    <a:pt x="183" y="0"/>
                    <a:pt x="31" y="152"/>
                    <a:pt x="31" y="365"/>
                  </a:cubicBezTo>
                  <a:cubicBezTo>
                    <a:pt x="1" y="547"/>
                    <a:pt x="153" y="730"/>
                    <a:pt x="365" y="730"/>
                  </a:cubicBezTo>
                  <a:cubicBezTo>
                    <a:pt x="381" y="732"/>
                    <a:pt x="397" y="734"/>
                    <a:pt x="412" y="734"/>
                  </a:cubicBezTo>
                  <a:cubicBezTo>
                    <a:pt x="578" y="734"/>
                    <a:pt x="730" y="592"/>
                    <a:pt x="730" y="426"/>
                  </a:cubicBezTo>
                  <a:cubicBezTo>
                    <a:pt x="760" y="213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34" name="Google Shape;48534;p53"/>
            <p:cNvSpPr/>
            <p:nvPr/>
          </p:nvSpPr>
          <p:spPr>
            <a:xfrm>
              <a:off x="2940300" y="3297350"/>
              <a:ext cx="17425" cy="18375"/>
            </a:xfrm>
            <a:custGeom>
              <a:avLst/>
              <a:gdLst/>
              <a:ahLst/>
              <a:cxnLst/>
              <a:rect l="l" t="t" r="r" b="b"/>
              <a:pathLst>
                <a:path w="697" h="735" extrusionOk="0">
                  <a:moveTo>
                    <a:pt x="388" y="1"/>
                  </a:moveTo>
                  <a:cubicBezTo>
                    <a:pt x="371" y="1"/>
                    <a:pt x="353" y="2"/>
                    <a:pt x="334" y="5"/>
                  </a:cubicBezTo>
                  <a:cubicBezTo>
                    <a:pt x="152" y="35"/>
                    <a:pt x="0" y="217"/>
                    <a:pt x="31" y="430"/>
                  </a:cubicBezTo>
                  <a:cubicBezTo>
                    <a:pt x="31" y="643"/>
                    <a:pt x="122" y="734"/>
                    <a:pt x="334" y="734"/>
                  </a:cubicBezTo>
                  <a:cubicBezTo>
                    <a:pt x="517" y="704"/>
                    <a:pt x="669" y="521"/>
                    <a:pt x="669" y="339"/>
                  </a:cubicBezTo>
                  <a:cubicBezTo>
                    <a:pt x="697" y="144"/>
                    <a:pt x="572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35" name="Google Shape;48535;p53"/>
            <p:cNvSpPr/>
            <p:nvPr/>
          </p:nvSpPr>
          <p:spPr>
            <a:xfrm>
              <a:off x="3726775" y="3003375"/>
              <a:ext cx="22825" cy="18650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426" y="0"/>
                  </a:moveTo>
                  <a:cubicBezTo>
                    <a:pt x="183" y="0"/>
                    <a:pt x="1" y="183"/>
                    <a:pt x="1" y="426"/>
                  </a:cubicBezTo>
                  <a:cubicBezTo>
                    <a:pt x="61" y="578"/>
                    <a:pt x="213" y="700"/>
                    <a:pt x="396" y="700"/>
                  </a:cubicBezTo>
                  <a:cubicBezTo>
                    <a:pt x="426" y="730"/>
                    <a:pt x="472" y="745"/>
                    <a:pt x="521" y="745"/>
                  </a:cubicBezTo>
                  <a:cubicBezTo>
                    <a:pt x="571" y="745"/>
                    <a:pt x="624" y="730"/>
                    <a:pt x="669" y="700"/>
                  </a:cubicBezTo>
                  <a:cubicBezTo>
                    <a:pt x="913" y="335"/>
                    <a:pt x="700" y="183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36" name="Google Shape;48536;p53"/>
            <p:cNvSpPr/>
            <p:nvPr/>
          </p:nvSpPr>
          <p:spPr>
            <a:xfrm>
              <a:off x="3229875" y="3289750"/>
              <a:ext cx="19725" cy="17675"/>
            </a:xfrm>
            <a:custGeom>
              <a:avLst/>
              <a:gdLst/>
              <a:ahLst/>
              <a:cxnLst/>
              <a:rect l="l" t="t" r="r" b="b"/>
              <a:pathLst>
                <a:path w="789" h="707" extrusionOk="0">
                  <a:moveTo>
                    <a:pt x="316" y="1"/>
                  </a:moveTo>
                  <a:cubicBezTo>
                    <a:pt x="151" y="1"/>
                    <a:pt x="0" y="144"/>
                    <a:pt x="28" y="339"/>
                  </a:cubicBezTo>
                  <a:cubicBezTo>
                    <a:pt x="0" y="536"/>
                    <a:pt x="155" y="707"/>
                    <a:pt x="347" y="707"/>
                  </a:cubicBezTo>
                  <a:cubicBezTo>
                    <a:pt x="362" y="707"/>
                    <a:pt x="377" y="706"/>
                    <a:pt x="393" y="704"/>
                  </a:cubicBezTo>
                  <a:cubicBezTo>
                    <a:pt x="575" y="704"/>
                    <a:pt x="727" y="582"/>
                    <a:pt x="788" y="400"/>
                  </a:cubicBezTo>
                  <a:cubicBezTo>
                    <a:pt x="727" y="187"/>
                    <a:pt x="575" y="35"/>
                    <a:pt x="363" y="5"/>
                  </a:cubicBezTo>
                  <a:cubicBezTo>
                    <a:pt x="347" y="2"/>
                    <a:pt x="33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37" name="Google Shape;48537;p53"/>
            <p:cNvSpPr/>
            <p:nvPr/>
          </p:nvSpPr>
          <p:spPr>
            <a:xfrm>
              <a:off x="2945600" y="3197775"/>
              <a:ext cx="22825" cy="22950"/>
            </a:xfrm>
            <a:custGeom>
              <a:avLst/>
              <a:gdLst/>
              <a:ahLst/>
              <a:cxnLst/>
              <a:rect l="l" t="t" r="r" b="b"/>
              <a:pathLst>
                <a:path w="913" h="918" extrusionOk="0">
                  <a:moveTo>
                    <a:pt x="568" y="0"/>
                  </a:moveTo>
                  <a:cubicBezTo>
                    <a:pt x="452" y="0"/>
                    <a:pt x="356" y="151"/>
                    <a:pt x="244" y="218"/>
                  </a:cubicBezTo>
                  <a:cubicBezTo>
                    <a:pt x="1" y="370"/>
                    <a:pt x="183" y="583"/>
                    <a:pt x="183" y="766"/>
                  </a:cubicBezTo>
                  <a:lnTo>
                    <a:pt x="335" y="918"/>
                  </a:lnTo>
                  <a:cubicBezTo>
                    <a:pt x="487" y="918"/>
                    <a:pt x="670" y="918"/>
                    <a:pt x="761" y="766"/>
                  </a:cubicBezTo>
                  <a:cubicBezTo>
                    <a:pt x="639" y="705"/>
                    <a:pt x="700" y="583"/>
                    <a:pt x="609" y="492"/>
                  </a:cubicBezTo>
                  <a:cubicBezTo>
                    <a:pt x="670" y="340"/>
                    <a:pt x="913" y="249"/>
                    <a:pt x="700" y="67"/>
                  </a:cubicBezTo>
                  <a:cubicBezTo>
                    <a:pt x="653" y="19"/>
                    <a:pt x="609" y="0"/>
                    <a:pt x="5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38" name="Google Shape;48538;p53"/>
            <p:cNvSpPr/>
            <p:nvPr/>
          </p:nvSpPr>
          <p:spPr>
            <a:xfrm>
              <a:off x="3045925" y="3020575"/>
              <a:ext cx="17325" cy="17150"/>
            </a:xfrm>
            <a:custGeom>
              <a:avLst/>
              <a:gdLst/>
              <a:ahLst/>
              <a:cxnLst/>
              <a:rect l="l" t="t" r="r" b="b"/>
              <a:pathLst>
                <a:path w="693" h="686" extrusionOk="0">
                  <a:moveTo>
                    <a:pt x="605" y="1"/>
                  </a:moveTo>
                  <a:cubicBezTo>
                    <a:pt x="582" y="1"/>
                    <a:pt x="553" y="4"/>
                    <a:pt x="517" y="12"/>
                  </a:cubicBezTo>
                  <a:lnTo>
                    <a:pt x="274" y="12"/>
                  </a:lnTo>
                  <a:cubicBezTo>
                    <a:pt x="61" y="42"/>
                    <a:pt x="0" y="194"/>
                    <a:pt x="0" y="346"/>
                  </a:cubicBezTo>
                  <a:cubicBezTo>
                    <a:pt x="0" y="467"/>
                    <a:pt x="0" y="619"/>
                    <a:pt x="152" y="650"/>
                  </a:cubicBezTo>
                  <a:cubicBezTo>
                    <a:pt x="201" y="674"/>
                    <a:pt x="252" y="686"/>
                    <a:pt x="302" y="686"/>
                  </a:cubicBezTo>
                  <a:cubicBezTo>
                    <a:pt x="438" y="686"/>
                    <a:pt x="564" y="601"/>
                    <a:pt x="608" y="467"/>
                  </a:cubicBezTo>
                  <a:cubicBezTo>
                    <a:pt x="638" y="376"/>
                    <a:pt x="669" y="255"/>
                    <a:pt x="669" y="133"/>
                  </a:cubicBezTo>
                  <a:cubicBezTo>
                    <a:pt x="692" y="40"/>
                    <a:pt x="680" y="1"/>
                    <a:pt x="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39" name="Google Shape;48539;p53"/>
            <p:cNvSpPr/>
            <p:nvPr/>
          </p:nvSpPr>
          <p:spPr>
            <a:xfrm>
              <a:off x="3352225" y="3275300"/>
              <a:ext cx="18950" cy="16950"/>
            </a:xfrm>
            <a:custGeom>
              <a:avLst/>
              <a:gdLst/>
              <a:ahLst/>
              <a:cxnLst/>
              <a:rect l="l" t="t" r="r" b="b"/>
              <a:pathLst>
                <a:path w="758" h="678" extrusionOk="0">
                  <a:moveTo>
                    <a:pt x="418" y="0"/>
                  </a:moveTo>
                  <a:cubicBezTo>
                    <a:pt x="400" y="0"/>
                    <a:pt x="381" y="2"/>
                    <a:pt x="362" y="5"/>
                  </a:cubicBezTo>
                  <a:cubicBezTo>
                    <a:pt x="344" y="2"/>
                    <a:pt x="326" y="1"/>
                    <a:pt x="309" y="1"/>
                  </a:cubicBezTo>
                  <a:cubicBezTo>
                    <a:pt x="125" y="1"/>
                    <a:pt x="0" y="145"/>
                    <a:pt x="28" y="339"/>
                  </a:cubicBezTo>
                  <a:cubicBezTo>
                    <a:pt x="28" y="534"/>
                    <a:pt x="180" y="678"/>
                    <a:pt x="369" y="678"/>
                  </a:cubicBezTo>
                  <a:cubicBezTo>
                    <a:pt x="387" y="678"/>
                    <a:pt x="405" y="676"/>
                    <a:pt x="423" y="674"/>
                  </a:cubicBezTo>
                  <a:cubicBezTo>
                    <a:pt x="606" y="643"/>
                    <a:pt x="757" y="461"/>
                    <a:pt x="727" y="279"/>
                  </a:cubicBezTo>
                  <a:cubicBezTo>
                    <a:pt x="700" y="115"/>
                    <a:pt x="575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40" name="Google Shape;48540;p53"/>
            <p:cNvSpPr/>
            <p:nvPr/>
          </p:nvSpPr>
          <p:spPr>
            <a:xfrm>
              <a:off x="3631800" y="3023650"/>
              <a:ext cx="24325" cy="24575"/>
            </a:xfrm>
            <a:custGeom>
              <a:avLst/>
              <a:gdLst/>
              <a:ahLst/>
              <a:cxnLst/>
              <a:rect l="l" t="t" r="r" b="b"/>
              <a:pathLst>
                <a:path w="973" h="983" extrusionOk="0">
                  <a:moveTo>
                    <a:pt x="669" y="1"/>
                  </a:moveTo>
                  <a:cubicBezTo>
                    <a:pt x="609" y="1"/>
                    <a:pt x="560" y="15"/>
                    <a:pt x="547" y="41"/>
                  </a:cubicBezTo>
                  <a:cubicBezTo>
                    <a:pt x="487" y="375"/>
                    <a:pt x="61" y="284"/>
                    <a:pt x="0" y="557"/>
                  </a:cubicBezTo>
                  <a:lnTo>
                    <a:pt x="0" y="709"/>
                  </a:lnTo>
                  <a:cubicBezTo>
                    <a:pt x="13" y="707"/>
                    <a:pt x="27" y="705"/>
                    <a:pt x="40" y="705"/>
                  </a:cubicBezTo>
                  <a:cubicBezTo>
                    <a:pt x="177" y="705"/>
                    <a:pt x="302" y="844"/>
                    <a:pt x="274" y="983"/>
                  </a:cubicBezTo>
                  <a:cubicBezTo>
                    <a:pt x="487" y="861"/>
                    <a:pt x="487" y="466"/>
                    <a:pt x="821" y="436"/>
                  </a:cubicBezTo>
                  <a:cubicBezTo>
                    <a:pt x="942" y="436"/>
                    <a:pt x="973" y="253"/>
                    <a:pt x="912" y="101"/>
                  </a:cubicBezTo>
                  <a:cubicBezTo>
                    <a:pt x="859" y="30"/>
                    <a:pt x="753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41" name="Google Shape;48541;p53"/>
            <p:cNvSpPr/>
            <p:nvPr/>
          </p:nvSpPr>
          <p:spPr>
            <a:xfrm>
              <a:off x="3401550" y="3204750"/>
              <a:ext cx="18250" cy="19025"/>
            </a:xfrm>
            <a:custGeom>
              <a:avLst/>
              <a:gdLst/>
              <a:ahLst/>
              <a:cxnLst/>
              <a:rect l="l" t="t" r="r" b="b"/>
              <a:pathLst>
                <a:path w="730" h="761" extrusionOk="0">
                  <a:moveTo>
                    <a:pt x="456" y="0"/>
                  </a:moveTo>
                  <a:cubicBezTo>
                    <a:pt x="152" y="0"/>
                    <a:pt x="92" y="274"/>
                    <a:pt x="31" y="456"/>
                  </a:cubicBezTo>
                  <a:cubicBezTo>
                    <a:pt x="0" y="639"/>
                    <a:pt x="152" y="730"/>
                    <a:pt x="304" y="760"/>
                  </a:cubicBezTo>
                  <a:cubicBezTo>
                    <a:pt x="517" y="730"/>
                    <a:pt x="699" y="547"/>
                    <a:pt x="730" y="335"/>
                  </a:cubicBezTo>
                  <a:cubicBezTo>
                    <a:pt x="730" y="152"/>
                    <a:pt x="608" y="31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42" name="Google Shape;48542;p53"/>
            <p:cNvSpPr/>
            <p:nvPr/>
          </p:nvSpPr>
          <p:spPr>
            <a:xfrm>
              <a:off x="3303525" y="3056275"/>
              <a:ext cx="20525" cy="18375"/>
            </a:xfrm>
            <a:custGeom>
              <a:avLst/>
              <a:gdLst/>
              <a:ahLst/>
              <a:cxnLst/>
              <a:rect l="l" t="t" r="r" b="b"/>
              <a:pathLst>
                <a:path w="821" h="735" extrusionOk="0">
                  <a:moveTo>
                    <a:pt x="480" y="0"/>
                  </a:moveTo>
                  <a:cubicBezTo>
                    <a:pt x="408" y="0"/>
                    <a:pt x="341" y="23"/>
                    <a:pt x="274" y="73"/>
                  </a:cubicBezTo>
                  <a:cubicBezTo>
                    <a:pt x="122" y="195"/>
                    <a:pt x="0" y="316"/>
                    <a:pt x="122" y="529"/>
                  </a:cubicBezTo>
                  <a:cubicBezTo>
                    <a:pt x="179" y="661"/>
                    <a:pt x="306" y="735"/>
                    <a:pt x="438" y="735"/>
                  </a:cubicBezTo>
                  <a:cubicBezTo>
                    <a:pt x="518" y="735"/>
                    <a:pt x="600" y="708"/>
                    <a:pt x="669" y="650"/>
                  </a:cubicBezTo>
                  <a:cubicBezTo>
                    <a:pt x="760" y="590"/>
                    <a:pt x="821" y="468"/>
                    <a:pt x="791" y="346"/>
                  </a:cubicBezTo>
                  <a:lnTo>
                    <a:pt x="669" y="43"/>
                  </a:lnTo>
                  <a:cubicBezTo>
                    <a:pt x="601" y="15"/>
                    <a:pt x="538" y="0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43" name="Google Shape;48543;p53"/>
            <p:cNvSpPr/>
            <p:nvPr/>
          </p:nvSpPr>
          <p:spPr>
            <a:xfrm>
              <a:off x="3744250" y="3072875"/>
              <a:ext cx="19800" cy="19425"/>
            </a:xfrm>
            <a:custGeom>
              <a:avLst/>
              <a:gdLst/>
              <a:ahLst/>
              <a:cxnLst/>
              <a:rect l="l" t="t" r="r" b="b"/>
              <a:pathLst>
                <a:path w="792" h="777" extrusionOk="0">
                  <a:moveTo>
                    <a:pt x="403" y="0"/>
                  </a:moveTo>
                  <a:cubicBezTo>
                    <a:pt x="335" y="0"/>
                    <a:pt x="268" y="40"/>
                    <a:pt x="183" y="108"/>
                  </a:cubicBezTo>
                  <a:cubicBezTo>
                    <a:pt x="1" y="260"/>
                    <a:pt x="62" y="412"/>
                    <a:pt x="153" y="534"/>
                  </a:cubicBezTo>
                  <a:cubicBezTo>
                    <a:pt x="214" y="686"/>
                    <a:pt x="366" y="777"/>
                    <a:pt x="518" y="777"/>
                  </a:cubicBezTo>
                  <a:lnTo>
                    <a:pt x="548" y="777"/>
                  </a:lnTo>
                  <a:cubicBezTo>
                    <a:pt x="578" y="716"/>
                    <a:pt x="609" y="686"/>
                    <a:pt x="669" y="655"/>
                  </a:cubicBezTo>
                  <a:cubicBezTo>
                    <a:pt x="700" y="594"/>
                    <a:pt x="761" y="534"/>
                    <a:pt x="791" y="503"/>
                  </a:cubicBezTo>
                  <a:lnTo>
                    <a:pt x="791" y="230"/>
                  </a:lnTo>
                  <a:cubicBezTo>
                    <a:pt x="730" y="199"/>
                    <a:pt x="639" y="138"/>
                    <a:pt x="578" y="78"/>
                  </a:cubicBezTo>
                  <a:cubicBezTo>
                    <a:pt x="512" y="24"/>
                    <a:pt x="457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44" name="Google Shape;48544;p53"/>
            <p:cNvSpPr/>
            <p:nvPr/>
          </p:nvSpPr>
          <p:spPr>
            <a:xfrm>
              <a:off x="3675875" y="2852050"/>
              <a:ext cx="16725" cy="16850"/>
            </a:xfrm>
            <a:custGeom>
              <a:avLst/>
              <a:gdLst/>
              <a:ahLst/>
              <a:cxnLst/>
              <a:rect l="l" t="t" r="r" b="b"/>
              <a:pathLst>
                <a:path w="669" h="674" extrusionOk="0">
                  <a:moveTo>
                    <a:pt x="360" y="0"/>
                  </a:moveTo>
                  <a:cubicBezTo>
                    <a:pt x="341" y="0"/>
                    <a:pt x="323" y="2"/>
                    <a:pt x="304" y="5"/>
                  </a:cubicBezTo>
                  <a:cubicBezTo>
                    <a:pt x="122" y="5"/>
                    <a:pt x="0" y="126"/>
                    <a:pt x="0" y="309"/>
                  </a:cubicBezTo>
                  <a:cubicBezTo>
                    <a:pt x="0" y="521"/>
                    <a:pt x="183" y="673"/>
                    <a:pt x="395" y="673"/>
                  </a:cubicBezTo>
                  <a:cubicBezTo>
                    <a:pt x="547" y="673"/>
                    <a:pt x="669" y="582"/>
                    <a:pt x="669" y="309"/>
                  </a:cubicBezTo>
                  <a:cubicBezTo>
                    <a:pt x="669" y="118"/>
                    <a:pt x="522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45" name="Google Shape;48545;p53"/>
            <p:cNvSpPr/>
            <p:nvPr/>
          </p:nvSpPr>
          <p:spPr>
            <a:xfrm>
              <a:off x="2917500" y="3084675"/>
              <a:ext cx="23575" cy="17600"/>
            </a:xfrm>
            <a:custGeom>
              <a:avLst/>
              <a:gdLst/>
              <a:ahLst/>
              <a:cxnLst/>
              <a:rect l="l" t="t" r="r" b="b"/>
              <a:pathLst>
                <a:path w="943" h="704" extrusionOk="0">
                  <a:moveTo>
                    <a:pt x="517" y="1"/>
                  </a:moveTo>
                  <a:cubicBezTo>
                    <a:pt x="487" y="31"/>
                    <a:pt x="426" y="62"/>
                    <a:pt x="365" y="92"/>
                  </a:cubicBezTo>
                  <a:cubicBezTo>
                    <a:pt x="152" y="183"/>
                    <a:pt x="0" y="335"/>
                    <a:pt x="152" y="578"/>
                  </a:cubicBezTo>
                  <a:cubicBezTo>
                    <a:pt x="229" y="668"/>
                    <a:pt x="311" y="704"/>
                    <a:pt x="394" y="704"/>
                  </a:cubicBezTo>
                  <a:cubicBezTo>
                    <a:pt x="508" y="704"/>
                    <a:pt x="624" y="636"/>
                    <a:pt x="730" y="548"/>
                  </a:cubicBezTo>
                  <a:cubicBezTo>
                    <a:pt x="791" y="457"/>
                    <a:pt x="882" y="366"/>
                    <a:pt x="943" y="274"/>
                  </a:cubicBezTo>
                  <a:cubicBezTo>
                    <a:pt x="882" y="244"/>
                    <a:pt x="821" y="183"/>
                    <a:pt x="791" y="153"/>
                  </a:cubicBezTo>
                  <a:cubicBezTo>
                    <a:pt x="730" y="31"/>
                    <a:pt x="639" y="31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46" name="Google Shape;48546;p53"/>
            <p:cNvSpPr/>
            <p:nvPr/>
          </p:nvSpPr>
          <p:spPr>
            <a:xfrm>
              <a:off x="3211575" y="3071925"/>
              <a:ext cx="17500" cy="19625"/>
            </a:xfrm>
            <a:custGeom>
              <a:avLst/>
              <a:gdLst/>
              <a:ahLst/>
              <a:cxnLst/>
              <a:rect l="l" t="t" r="r" b="b"/>
              <a:pathLst>
                <a:path w="700" h="785" extrusionOk="0">
                  <a:moveTo>
                    <a:pt x="286" y="0"/>
                  </a:moveTo>
                  <a:cubicBezTo>
                    <a:pt x="132" y="0"/>
                    <a:pt x="25" y="154"/>
                    <a:pt x="0" y="328"/>
                  </a:cubicBezTo>
                  <a:cubicBezTo>
                    <a:pt x="0" y="450"/>
                    <a:pt x="0" y="541"/>
                    <a:pt x="0" y="663"/>
                  </a:cubicBezTo>
                  <a:cubicBezTo>
                    <a:pt x="122" y="754"/>
                    <a:pt x="274" y="784"/>
                    <a:pt x="426" y="784"/>
                  </a:cubicBezTo>
                  <a:cubicBezTo>
                    <a:pt x="456" y="724"/>
                    <a:pt x="517" y="632"/>
                    <a:pt x="548" y="572"/>
                  </a:cubicBezTo>
                  <a:cubicBezTo>
                    <a:pt x="699" y="389"/>
                    <a:pt x="639" y="116"/>
                    <a:pt x="396" y="24"/>
                  </a:cubicBezTo>
                  <a:cubicBezTo>
                    <a:pt x="357" y="8"/>
                    <a:pt x="320" y="0"/>
                    <a:pt x="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47" name="Google Shape;48547;p53"/>
            <p:cNvSpPr/>
            <p:nvPr/>
          </p:nvSpPr>
          <p:spPr>
            <a:xfrm>
              <a:off x="3307325" y="3244250"/>
              <a:ext cx="15975" cy="22475"/>
            </a:xfrm>
            <a:custGeom>
              <a:avLst/>
              <a:gdLst/>
              <a:ahLst/>
              <a:cxnLst/>
              <a:rect l="l" t="t" r="r" b="b"/>
              <a:pathLst>
                <a:path w="639" h="899" extrusionOk="0">
                  <a:moveTo>
                    <a:pt x="487" y="1"/>
                  </a:moveTo>
                  <a:cubicBezTo>
                    <a:pt x="365" y="122"/>
                    <a:pt x="213" y="274"/>
                    <a:pt x="61" y="396"/>
                  </a:cubicBezTo>
                  <a:cubicBezTo>
                    <a:pt x="0" y="487"/>
                    <a:pt x="0" y="609"/>
                    <a:pt x="61" y="700"/>
                  </a:cubicBezTo>
                  <a:cubicBezTo>
                    <a:pt x="160" y="799"/>
                    <a:pt x="239" y="898"/>
                    <a:pt x="364" y="898"/>
                  </a:cubicBezTo>
                  <a:cubicBezTo>
                    <a:pt x="392" y="898"/>
                    <a:pt x="423" y="893"/>
                    <a:pt x="456" y="882"/>
                  </a:cubicBezTo>
                  <a:cubicBezTo>
                    <a:pt x="547" y="852"/>
                    <a:pt x="639" y="761"/>
                    <a:pt x="639" y="639"/>
                  </a:cubicBezTo>
                  <a:cubicBezTo>
                    <a:pt x="639" y="487"/>
                    <a:pt x="547" y="305"/>
                    <a:pt x="639" y="122"/>
                  </a:cubicBezTo>
                  <a:cubicBezTo>
                    <a:pt x="578" y="92"/>
                    <a:pt x="547" y="3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48" name="Google Shape;48548;p53"/>
            <p:cNvSpPr/>
            <p:nvPr/>
          </p:nvSpPr>
          <p:spPr>
            <a:xfrm>
              <a:off x="2711575" y="3369650"/>
              <a:ext cx="15200" cy="19000"/>
            </a:xfrm>
            <a:custGeom>
              <a:avLst/>
              <a:gdLst/>
              <a:ahLst/>
              <a:cxnLst/>
              <a:rect l="l" t="t" r="r" b="b"/>
              <a:pathLst>
                <a:path w="608" h="760" extrusionOk="0">
                  <a:moveTo>
                    <a:pt x="304" y="0"/>
                  </a:moveTo>
                  <a:cubicBezTo>
                    <a:pt x="61" y="0"/>
                    <a:pt x="0" y="182"/>
                    <a:pt x="30" y="365"/>
                  </a:cubicBezTo>
                  <a:cubicBezTo>
                    <a:pt x="30" y="547"/>
                    <a:pt x="91" y="760"/>
                    <a:pt x="334" y="760"/>
                  </a:cubicBezTo>
                  <a:cubicBezTo>
                    <a:pt x="547" y="760"/>
                    <a:pt x="608" y="578"/>
                    <a:pt x="608" y="365"/>
                  </a:cubicBezTo>
                  <a:cubicBezTo>
                    <a:pt x="608" y="182"/>
                    <a:pt x="54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49" name="Google Shape;48549;p53"/>
            <p:cNvSpPr/>
            <p:nvPr/>
          </p:nvSpPr>
          <p:spPr>
            <a:xfrm>
              <a:off x="3018550" y="3434850"/>
              <a:ext cx="20025" cy="16400"/>
            </a:xfrm>
            <a:custGeom>
              <a:avLst/>
              <a:gdLst/>
              <a:ahLst/>
              <a:cxnLst/>
              <a:rect l="l" t="t" r="r" b="b"/>
              <a:pathLst>
                <a:path w="801" h="656" extrusionOk="0">
                  <a:moveTo>
                    <a:pt x="339" y="1"/>
                  </a:moveTo>
                  <a:cubicBezTo>
                    <a:pt x="266" y="1"/>
                    <a:pt x="191" y="29"/>
                    <a:pt x="122" y="97"/>
                  </a:cubicBezTo>
                  <a:cubicBezTo>
                    <a:pt x="1" y="189"/>
                    <a:pt x="1" y="371"/>
                    <a:pt x="1" y="523"/>
                  </a:cubicBezTo>
                  <a:cubicBezTo>
                    <a:pt x="1" y="553"/>
                    <a:pt x="1" y="584"/>
                    <a:pt x="31" y="644"/>
                  </a:cubicBezTo>
                  <a:cubicBezTo>
                    <a:pt x="69" y="652"/>
                    <a:pt x="109" y="656"/>
                    <a:pt x="150" y="656"/>
                  </a:cubicBezTo>
                  <a:cubicBezTo>
                    <a:pt x="273" y="656"/>
                    <a:pt x="404" y="622"/>
                    <a:pt x="518" y="553"/>
                  </a:cubicBezTo>
                  <a:cubicBezTo>
                    <a:pt x="801" y="341"/>
                    <a:pt x="590" y="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50" name="Google Shape;48550;p53"/>
            <p:cNvSpPr/>
            <p:nvPr/>
          </p:nvSpPr>
          <p:spPr>
            <a:xfrm>
              <a:off x="2839225" y="3464625"/>
              <a:ext cx="20550" cy="18050"/>
            </a:xfrm>
            <a:custGeom>
              <a:avLst/>
              <a:gdLst/>
              <a:ahLst/>
              <a:cxnLst/>
              <a:rect l="l" t="t" r="r" b="b"/>
              <a:pathLst>
                <a:path w="822" h="722" extrusionOk="0">
                  <a:moveTo>
                    <a:pt x="274" y="1"/>
                  </a:moveTo>
                  <a:cubicBezTo>
                    <a:pt x="183" y="92"/>
                    <a:pt x="61" y="61"/>
                    <a:pt x="0" y="153"/>
                  </a:cubicBezTo>
                  <a:lnTo>
                    <a:pt x="0" y="274"/>
                  </a:lnTo>
                  <a:cubicBezTo>
                    <a:pt x="187" y="381"/>
                    <a:pt x="257" y="721"/>
                    <a:pt x="538" y="721"/>
                  </a:cubicBezTo>
                  <a:cubicBezTo>
                    <a:pt x="577" y="721"/>
                    <a:pt x="621" y="715"/>
                    <a:pt x="669" y="700"/>
                  </a:cubicBezTo>
                  <a:cubicBezTo>
                    <a:pt x="821" y="457"/>
                    <a:pt x="760" y="153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51" name="Google Shape;48551;p53"/>
            <p:cNvSpPr/>
            <p:nvPr/>
          </p:nvSpPr>
          <p:spPr>
            <a:xfrm>
              <a:off x="3621925" y="2997100"/>
              <a:ext cx="19000" cy="17225"/>
            </a:xfrm>
            <a:custGeom>
              <a:avLst/>
              <a:gdLst/>
              <a:ahLst/>
              <a:cxnLst/>
              <a:rect l="l" t="t" r="r" b="b"/>
              <a:pathLst>
                <a:path w="760" h="689" extrusionOk="0">
                  <a:moveTo>
                    <a:pt x="297" y="1"/>
                  </a:moveTo>
                  <a:cubicBezTo>
                    <a:pt x="123" y="1"/>
                    <a:pt x="24" y="164"/>
                    <a:pt x="0" y="403"/>
                  </a:cubicBezTo>
                  <a:cubicBezTo>
                    <a:pt x="131" y="535"/>
                    <a:pt x="263" y="689"/>
                    <a:pt x="453" y="689"/>
                  </a:cubicBezTo>
                  <a:cubicBezTo>
                    <a:pt x="483" y="689"/>
                    <a:pt x="514" y="685"/>
                    <a:pt x="547" y="677"/>
                  </a:cubicBezTo>
                  <a:cubicBezTo>
                    <a:pt x="760" y="434"/>
                    <a:pt x="760" y="160"/>
                    <a:pt x="456" y="39"/>
                  </a:cubicBezTo>
                  <a:cubicBezTo>
                    <a:pt x="398" y="13"/>
                    <a:pt x="34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52" name="Google Shape;48552;p53"/>
            <p:cNvSpPr/>
            <p:nvPr/>
          </p:nvSpPr>
          <p:spPr>
            <a:xfrm>
              <a:off x="3058825" y="3007925"/>
              <a:ext cx="17500" cy="16000"/>
            </a:xfrm>
            <a:custGeom>
              <a:avLst/>
              <a:gdLst/>
              <a:ahLst/>
              <a:cxnLst/>
              <a:rect l="l" t="t" r="r" b="b"/>
              <a:pathLst>
                <a:path w="700" h="640" extrusionOk="0">
                  <a:moveTo>
                    <a:pt x="396" y="1"/>
                  </a:moveTo>
                  <a:cubicBezTo>
                    <a:pt x="122" y="1"/>
                    <a:pt x="1" y="153"/>
                    <a:pt x="1" y="366"/>
                  </a:cubicBezTo>
                  <a:lnTo>
                    <a:pt x="1" y="518"/>
                  </a:lnTo>
                  <a:lnTo>
                    <a:pt x="153" y="639"/>
                  </a:lnTo>
                  <a:lnTo>
                    <a:pt x="305" y="639"/>
                  </a:lnTo>
                  <a:cubicBezTo>
                    <a:pt x="548" y="639"/>
                    <a:pt x="700" y="548"/>
                    <a:pt x="700" y="305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53" name="Google Shape;48553;p53"/>
            <p:cNvSpPr/>
            <p:nvPr/>
          </p:nvSpPr>
          <p:spPr>
            <a:xfrm>
              <a:off x="3137100" y="3346025"/>
              <a:ext cx="24350" cy="20400"/>
            </a:xfrm>
            <a:custGeom>
              <a:avLst/>
              <a:gdLst/>
              <a:ahLst/>
              <a:cxnLst/>
              <a:rect l="l" t="t" r="r" b="b"/>
              <a:pathLst>
                <a:path w="974" h="816" extrusionOk="0">
                  <a:moveTo>
                    <a:pt x="297" y="0"/>
                  </a:moveTo>
                  <a:cubicBezTo>
                    <a:pt x="190" y="0"/>
                    <a:pt x="87" y="16"/>
                    <a:pt x="1" y="124"/>
                  </a:cubicBezTo>
                  <a:cubicBezTo>
                    <a:pt x="244" y="276"/>
                    <a:pt x="396" y="520"/>
                    <a:pt x="396" y="793"/>
                  </a:cubicBezTo>
                  <a:cubicBezTo>
                    <a:pt x="474" y="803"/>
                    <a:pt x="558" y="816"/>
                    <a:pt x="636" y="816"/>
                  </a:cubicBezTo>
                  <a:cubicBezTo>
                    <a:pt x="802" y="816"/>
                    <a:pt x="943" y="758"/>
                    <a:pt x="943" y="489"/>
                  </a:cubicBezTo>
                  <a:cubicBezTo>
                    <a:pt x="973" y="216"/>
                    <a:pt x="821" y="33"/>
                    <a:pt x="426" y="3"/>
                  </a:cubicBezTo>
                  <a:cubicBezTo>
                    <a:pt x="383" y="3"/>
                    <a:pt x="3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54" name="Google Shape;48554;p53"/>
            <p:cNvSpPr/>
            <p:nvPr/>
          </p:nvSpPr>
          <p:spPr>
            <a:xfrm>
              <a:off x="3158375" y="3264575"/>
              <a:ext cx="19775" cy="15250"/>
            </a:xfrm>
            <a:custGeom>
              <a:avLst/>
              <a:gdLst/>
              <a:ahLst/>
              <a:cxnLst/>
              <a:rect l="l" t="t" r="r" b="b"/>
              <a:pathLst>
                <a:path w="791" h="610" extrusionOk="0">
                  <a:moveTo>
                    <a:pt x="388" y="1"/>
                  </a:moveTo>
                  <a:cubicBezTo>
                    <a:pt x="359" y="1"/>
                    <a:pt x="332" y="3"/>
                    <a:pt x="305" y="9"/>
                  </a:cubicBezTo>
                  <a:cubicBezTo>
                    <a:pt x="153" y="39"/>
                    <a:pt x="31" y="100"/>
                    <a:pt x="1" y="252"/>
                  </a:cubicBezTo>
                  <a:cubicBezTo>
                    <a:pt x="1" y="373"/>
                    <a:pt x="92" y="464"/>
                    <a:pt x="213" y="556"/>
                  </a:cubicBezTo>
                  <a:cubicBezTo>
                    <a:pt x="290" y="590"/>
                    <a:pt x="353" y="610"/>
                    <a:pt x="407" y="610"/>
                  </a:cubicBezTo>
                  <a:cubicBezTo>
                    <a:pt x="545" y="610"/>
                    <a:pt x="629" y="480"/>
                    <a:pt x="761" y="130"/>
                  </a:cubicBezTo>
                  <a:lnTo>
                    <a:pt x="791" y="130"/>
                  </a:lnTo>
                  <a:cubicBezTo>
                    <a:pt x="666" y="55"/>
                    <a:pt x="520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55" name="Google Shape;48555;p53"/>
            <p:cNvSpPr/>
            <p:nvPr/>
          </p:nvSpPr>
          <p:spPr>
            <a:xfrm>
              <a:off x="3131775" y="3349125"/>
              <a:ext cx="20550" cy="16750"/>
            </a:xfrm>
            <a:custGeom>
              <a:avLst/>
              <a:gdLst/>
              <a:ahLst/>
              <a:cxnLst/>
              <a:rect l="l" t="t" r="r" b="b"/>
              <a:pathLst>
                <a:path w="822" h="670" extrusionOk="0">
                  <a:moveTo>
                    <a:pt x="214" y="0"/>
                  </a:moveTo>
                  <a:cubicBezTo>
                    <a:pt x="153" y="61"/>
                    <a:pt x="122" y="92"/>
                    <a:pt x="62" y="122"/>
                  </a:cubicBezTo>
                  <a:cubicBezTo>
                    <a:pt x="1" y="274"/>
                    <a:pt x="1" y="426"/>
                    <a:pt x="62" y="548"/>
                  </a:cubicBezTo>
                  <a:cubicBezTo>
                    <a:pt x="122" y="578"/>
                    <a:pt x="183" y="639"/>
                    <a:pt x="214" y="669"/>
                  </a:cubicBezTo>
                  <a:lnTo>
                    <a:pt x="609" y="669"/>
                  </a:lnTo>
                  <a:cubicBezTo>
                    <a:pt x="822" y="92"/>
                    <a:pt x="822" y="6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56" name="Google Shape;48556;p53"/>
            <p:cNvSpPr/>
            <p:nvPr/>
          </p:nvSpPr>
          <p:spPr>
            <a:xfrm>
              <a:off x="3321750" y="3220575"/>
              <a:ext cx="18225" cy="16175"/>
            </a:xfrm>
            <a:custGeom>
              <a:avLst/>
              <a:gdLst/>
              <a:ahLst/>
              <a:cxnLst/>
              <a:rect l="l" t="t" r="r" b="b"/>
              <a:pathLst>
                <a:path w="729" h="647" extrusionOk="0">
                  <a:moveTo>
                    <a:pt x="340" y="1"/>
                  </a:moveTo>
                  <a:cubicBezTo>
                    <a:pt x="178" y="1"/>
                    <a:pt x="31" y="118"/>
                    <a:pt x="31" y="310"/>
                  </a:cubicBezTo>
                  <a:cubicBezTo>
                    <a:pt x="1" y="492"/>
                    <a:pt x="153" y="583"/>
                    <a:pt x="305" y="644"/>
                  </a:cubicBezTo>
                  <a:cubicBezTo>
                    <a:pt x="315" y="646"/>
                    <a:pt x="325" y="647"/>
                    <a:pt x="336" y="647"/>
                  </a:cubicBezTo>
                  <a:cubicBezTo>
                    <a:pt x="491" y="647"/>
                    <a:pt x="728" y="450"/>
                    <a:pt x="700" y="279"/>
                  </a:cubicBezTo>
                  <a:cubicBezTo>
                    <a:pt x="700" y="97"/>
                    <a:pt x="548" y="36"/>
                    <a:pt x="396" y="6"/>
                  </a:cubicBezTo>
                  <a:cubicBezTo>
                    <a:pt x="377" y="2"/>
                    <a:pt x="359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57" name="Google Shape;48557;p53"/>
            <p:cNvSpPr/>
            <p:nvPr/>
          </p:nvSpPr>
          <p:spPr>
            <a:xfrm>
              <a:off x="3716900" y="2967650"/>
              <a:ext cx="18275" cy="15700"/>
            </a:xfrm>
            <a:custGeom>
              <a:avLst/>
              <a:gdLst/>
              <a:ahLst/>
              <a:cxnLst/>
              <a:rect l="l" t="t" r="r" b="b"/>
              <a:pathLst>
                <a:path w="731" h="628" extrusionOk="0">
                  <a:moveTo>
                    <a:pt x="426" y="1"/>
                  </a:moveTo>
                  <a:cubicBezTo>
                    <a:pt x="244" y="1"/>
                    <a:pt x="61" y="122"/>
                    <a:pt x="61" y="305"/>
                  </a:cubicBezTo>
                  <a:cubicBezTo>
                    <a:pt x="1" y="487"/>
                    <a:pt x="92" y="578"/>
                    <a:pt x="304" y="609"/>
                  </a:cubicBezTo>
                  <a:cubicBezTo>
                    <a:pt x="347" y="621"/>
                    <a:pt x="386" y="627"/>
                    <a:pt x="422" y="627"/>
                  </a:cubicBezTo>
                  <a:cubicBezTo>
                    <a:pt x="565" y="627"/>
                    <a:pt x="657" y="530"/>
                    <a:pt x="730" y="335"/>
                  </a:cubicBezTo>
                  <a:cubicBezTo>
                    <a:pt x="730" y="153"/>
                    <a:pt x="608" y="3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58" name="Google Shape;48558;p53"/>
            <p:cNvSpPr/>
            <p:nvPr/>
          </p:nvSpPr>
          <p:spPr>
            <a:xfrm>
              <a:off x="3381800" y="3091900"/>
              <a:ext cx="19775" cy="13450"/>
            </a:xfrm>
            <a:custGeom>
              <a:avLst/>
              <a:gdLst/>
              <a:ahLst/>
              <a:cxnLst/>
              <a:rect l="l" t="t" r="r" b="b"/>
              <a:pathLst>
                <a:path w="791" h="538" extrusionOk="0">
                  <a:moveTo>
                    <a:pt x="432" y="0"/>
                  </a:moveTo>
                  <a:cubicBezTo>
                    <a:pt x="399" y="0"/>
                    <a:pt x="366" y="5"/>
                    <a:pt x="334" y="16"/>
                  </a:cubicBezTo>
                  <a:cubicBezTo>
                    <a:pt x="152" y="46"/>
                    <a:pt x="0" y="137"/>
                    <a:pt x="61" y="320"/>
                  </a:cubicBezTo>
                  <a:cubicBezTo>
                    <a:pt x="122" y="532"/>
                    <a:pt x="334" y="532"/>
                    <a:pt x="547" y="532"/>
                  </a:cubicBezTo>
                  <a:cubicBezTo>
                    <a:pt x="560" y="536"/>
                    <a:pt x="573" y="537"/>
                    <a:pt x="585" y="537"/>
                  </a:cubicBezTo>
                  <a:cubicBezTo>
                    <a:pt x="693" y="537"/>
                    <a:pt x="790" y="425"/>
                    <a:pt x="790" y="289"/>
                  </a:cubicBezTo>
                  <a:cubicBezTo>
                    <a:pt x="740" y="114"/>
                    <a:pt x="586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59" name="Google Shape;48559;p53"/>
            <p:cNvSpPr/>
            <p:nvPr/>
          </p:nvSpPr>
          <p:spPr>
            <a:xfrm>
              <a:off x="3598350" y="2919775"/>
              <a:ext cx="16750" cy="16000"/>
            </a:xfrm>
            <a:custGeom>
              <a:avLst/>
              <a:gdLst/>
              <a:ahLst/>
              <a:cxnLst/>
              <a:rect l="l" t="t" r="r" b="b"/>
              <a:pathLst>
                <a:path w="670" h="640" extrusionOk="0">
                  <a:moveTo>
                    <a:pt x="335" y="1"/>
                  </a:moveTo>
                  <a:cubicBezTo>
                    <a:pt x="122" y="31"/>
                    <a:pt x="1" y="123"/>
                    <a:pt x="1" y="335"/>
                  </a:cubicBezTo>
                  <a:cubicBezTo>
                    <a:pt x="1" y="518"/>
                    <a:pt x="153" y="639"/>
                    <a:pt x="335" y="639"/>
                  </a:cubicBezTo>
                  <a:cubicBezTo>
                    <a:pt x="518" y="639"/>
                    <a:pt x="670" y="487"/>
                    <a:pt x="639" y="275"/>
                  </a:cubicBezTo>
                  <a:cubicBezTo>
                    <a:pt x="639" y="123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60" name="Google Shape;48560;p53"/>
            <p:cNvSpPr/>
            <p:nvPr/>
          </p:nvSpPr>
          <p:spPr>
            <a:xfrm>
              <a:off x="3669800" y="2934500"/>
              <a:ext cx="15975" cy="18800"/>
            </a:xfrm>
            <a:custGeom>
              <a:avLst/>
              <a:gdLst/>
              <a:ahLst/>
              <a:cxnLst/>
              <a:rect l="l" t="t" r="r" b="b"/>
              <a:pathLst>
                <a:path w="639" h="752" extrusionOk="0">
                  <a:moveTo>
                    <a:pt x="428" y="1"/>
                  </a:moveTo>
                  <a:cubicBezTo>
                    <a:pt x="350" y="1"/>
                    <a:pt x="249" y="28"/>
                    <a:pt x="122" y="81"/>
                  </a:cubicBezTo>
                  <a:cubicBezTo>
                    <a:pt x="0" y="233"/>
                    <a:pt x="0" y="445"/>
                    <a:pt x="91" y="628"/>
                  </a:cubicBezTo>
                  <a:cubicBezTo>
                    <a:pt x="178" y="736"/>
                    <a:pt x="280" y="752"/>
                    <a:pt x="387" y="752"/>
                  </a:cubicBezTo>
                  <a:cubicBezTo>
                    <a:pt x="430" y="752"/>
                    <a:pt x="473" y="749"/>
                    <a:pt x="517" y="749"/>
                  </a:cubicBezTo>
                  <a:cubicBezTo>
                    <a:pt x="578" y="597"/>
                    <a:pt x="608" y="445"/>
                    <a:pt x="638" y="293"/>
                  </a:cubicBezTo>
                  <a:cubicBezTo>
                    <a:pt x="638" y="95"/>
                    <a:pt x="574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61" name="Google Shape;48561;p53"/>
            <p:cNvSpPr/>
            <p:nvPr/>
          </p:nvSpPr>
          <p:spPr>
            <a:xfrm>
              <a:off x="3448650" y="3318925"/>
              <a:ext cx="22075" cy="16575"/>
            </a:xfrm>
            <a:custGeom>
              <a:avLst/>
              <a:gdLst/>
              <a:ahLst/>
              <a:cxnLst/>
              <a:rect l="l" t="t" r="r" b="b"/>
              <a:pathLst>
                <a:path w="883" h="663" extrusionOk="0">
                  <a:moveTo>
                    <a:pt x="487" y="0"/>
                  </a:moveTo>
                  <a:cubicBezTo>
                    <a:pt x="464" y="0"/>
                    <a:pt x="442" y="8"/>
                    <a:pt x="426" y="23"/>
                  </a:cubicBezTo>
                  <a:cubicBezTo>
                    <a:pt x="153" y="23"/>
                    <a:pt x="1" y="145"/>
                    <a:pt x="153" y="449"/>
                  </a:cubicBezTo>
                  <a:cubicBezTo>
                    <a:pt x="222" y="564"/>
                    <a:pt x="345" y="662"/>
                    <a:pt x="466" y="662"/>
                  </a:cubicBezTo>
                  <a:cubicBezTo>
                    <a:pt x="504" y="662"/>
                    <a:pt x="542" y="653"/>
                    <a:pt x="578" y="631"/>
                  </a:cubicBezTo>
                  <a:cubicBezTo>
                    <a:pt x="730" y="540"/>
                    <a:pt x="882" y="357"/>
                    <a:pt x="700" y="145"/>
                  </a:cubicBezTo>
                  <a:cubicBezTo>
                    <a:pt x="639" y="84"/>
                    <a:pt x="609" y="53"/>
                    <a:pt x="548" y="23"/>
                  </a:cubicBezTo>
                  <a:cubicBezTo>
                    <a:pt x="533" y="8"/>
                    <a:pt x="51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62" name="Google Shape;48562;p53"/>
            <p:cNvSpPr/>
            <p:nvPr/>
          </p:nvSpPr>
          <p:spPr>
            <a:xfrm>
              <a:off x="3590750" y="2849125"/>
              <a:ext cx="17500" cy="15975"/>
            </a:xfrm>
            <a:custGeom>
              <a:avLst/>
              <a:gdLst/>
              <a:ahLst/>
              <a:cxnLst/>
              <a:rect l="l" t="t" r="r" b="b"/>
              <a:pathLst>
                <a:path w="700" h="639" extrusionOk="0">
                  <a:moveTo>
                    <a:pt x="305" y="0"/>
                  </a:moveTo>
                  <a:cubicBezTo>
                    <a:pt x="92" y="0"/>
                    <a:pt x="31" y="152"/>
                    <a:pt x="31" y="365"/>
                  </a:cubicBezTo>
                  <a:cubicBezTo>
                    <a:pt x="1" y="517"/>
                    <a:pt x="153" y="638"/>
                    <a:pt x="335" y="638"/>
                  </a:cubicBezTo>
                  <a:cubicBezTo>
                    <a:pt x="518" y="638"/>
                    <a:pt x="670" y="486"/>
                    <a:pt x="670" y="304"/>
                  </a:cubicBezTo>
                  <a:cubicBezTo>
                    <a:pt x="700" y="91"/>
                    <a:pt x="518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63" name="Google Shape;48563;p53"/>
            <p:cNvSpPr/>
            <p:nvPr/>
          </p:nvSpPr>
          <p:spPr>
            <a:xfrm>
              <a:off x="3682700" y="2951875"/>
              <a:ext cx="16750" cy="16725"/>
            </a:xfrm>
            <a:custGeom>
              <a:avLst/>
              <a:gdLst/>
              <a:ahLst/>
              <a:cxnLst/>
              <a:rect l="l" t="t" r="r" b="b"/>
              <a:pathLst>
                <a:path w="670" h="669" extrusionOk="0">
                  <a:moveTo>
                    <a:pt x="305" y="0"/>
                  </a:moveTo>
                  <a:cubicBezTo>
                    <a:pt x="203" y="0"/>
                    <a:pt x="102" y="54"/>
                    <a:pt x="1" y="54"/>
                  </a:cubicBezTo>
                  <a:lnTo>
                    <a:pt x="31" y="85"/>
                  </a:lnTo>
                  <a:cubicBezTo>
                    <a:pt x="1" y="206"/>
                    <a:pt x="1" y="328"/>
                    <a:pt x="31" y="449"/>
                  </a:cubicBezTo>
                  <a:cubicBezTo>
                    <a:pt x="58" y="582"/>
                    <a:pt x="153" y="668"/>
                    <a:pt x="278" y="668"/>
                  </a:cubicBezTo>
                  <a:cubicBezTo>
                    <a:pt x="296" y="668"/>
                    <a:pt x="315" y="666"/>
                    <a:pt x="335" y="662"/>
                  </a:cubicBezTo>
                  <a:cubicBezTo>
                    <a:pt x="487" y="662"/>
                    <a:pt x="609" y="541"/>
                    <a:pt x="639" y="358"/>
                  </a:cubicBezTo>
                  <a:cubicBezTo>
                    <a:pt x="669" y="206"/>
                    <a:pt x="609" y="176"/>
                    <a:pt x="457" y="54"/>
                  </a:cubicBezTo>
                  <a:cubicBezTo>
                    <a:pt x="406" y="14"/>
                    <a:pt x="35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64" name="Google Shape;48564;p53"/>
            <p:cNvSpPr/>
            <p:nvPr/>
          </p:nvSpPr>
          <p:spPr>
            <a:xfrm>
              <a:off x="3119625" y="3375725"/>
              <a:ext cx="23575" cy="20850"/>
            </a:xfrm>
            <a:custGeom>
              <a:avLst/>
              <a:gdLst/>
              <a:ahLst/>
              <a:cxnLst/>
              <a:rect l="l" t="t" r="r" b="b"/>
              <a:pathLst>
                <a:path w="943" h="834" extrusionOk="0">
                  <a:moveTo>
                    <a:pt x="304" y="0"/>
                  </a:moveTo>
                  <a:lnTo>
                    <a:pt x="304" y="0"/>
                  </a:lnTo>
                  <a:cubicBezTo>
                    <a:pt x="335" y="365"/>
                    <a:pt x="1" y="608"/>
                    <a:pt x="396" y="791"/>
                  </a:cubicBezTo>
                  <a:cubicBezTo>
                    <a:pt x="444" y="820"/>
                    <a:pt x="496" y="833"/>
                    <a:pt x="545" y="833"/>
                  </a:cubicBezTo>
                  <a:cubicBezTo>
                    <a:pt x="649" y="833"/>
                    <a:pt x="740" y="772"/>
                    <a:pt x="760" y="669"/>
                  </a:cubicBezTo>
                  <a:cubicBezTo>
                    <a:pt x="943" y="243"/>
                    <a:pt x="517" y="274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65" name="Google Shape;48565;p53"/>
            <p:cNvSpPr/>
            <p:nvPr/>
          </p:nvSpPr>
          <p:spPr>
            <a:xfrm>
              <a:off x="3733625" y="3020850"/>
              <a:ext cx="12925" cy="25300"/>
            </a:xfrm>
            <a:custGeom>
              <a:avLst/>
              <a:gdLst/>
              <a:ahLst/>
              <a:cxnLst/>
              <a:rect l="l" t="t" r="r" b="b"/>
              <a:pathLst>
                <a:path w="517" h="1012" extrusionOk="0">
                  <a:moveTo>
                    <a:pt x="122" y="1"/>
                  </a:moveTo>
                  <a:cubicBezTo>
                    <a:pt x="183" y="274"/>
                    <a:pt x="61" y="517"/>
                    <a:pt x="31" y="791"/>
                  </a:cubicBezTo>
                  <a:cubicBezTo>
                    <a:pt x="0" y="882"/>
                    <a:pt x="61" y="973"/>
                    <a:pt x="152" y="1004"/>
                  </a:cubicBezTo>
                  <a:cubicBezTo>
                    <a:pt x="168" y="1009"/>
                    <a:pt x="185" y="1012"/>
                    <a:pt x="200" y="1012"/>
                  </a:cubicBezTo>
                  <a:cubicBezTo>
                    <a:pt x="274" y="1012"/>
                    <a:pt x="340" y="957"/>
                    <a:pt x="365" y="882"/>
                  </a:cubicBezTo>
                  <a:cubicBezTo>
                    <a:pt x="517" y="608"/>
                    <a:pt x="517" y="305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66" name="Google Shape;48566;p53"/>
            <p:cNvSpPr/>
            <p:nvPr/>
          </p:nvSpPr>
          <p:spPr>
            <a:xfrm>
              <a:off x="3160650" y="3061475"/>
              <a:ext cx="17500" cy="17600"/>
            </a:xfrm>
            <a:custGeom>
              <a:avLst/>
              <a:gdLst/>
              <a:ahLst/>
              <a:cxnLst/>
              <a:rect l="l" t="t" r="r" b="b"/>
              <a:pathLst>
                <a:path w="700" h="704" extrusionOk="0">
                  <a:moveTo>
                    <a:pt x="387" y="0"/>
                  </a:moveTo>
                  <a:cubicBezTo>
                    <a:pt x="296" y="0"/>
                    <a:pt x="184" y="91"/>
                    <a:pt x="1" y="260"/>
                  </a:cubicBezTo>
                  <a:cubicBezTo>
                    <a:pt x="159" y="470"/>
                    <a:pt x="271" y="704"/>
                    <a:pt x="554" y="704"/>
                  </a:cubicBezTo>
                  <a:cubicBezTo>
                    <a:pt x="598" y="704"/>
                    <a:pt x="647" y="698"/>
                    <a:pt x="700" y="686"/>
                  </a:cubicBezTo>
                  <a:lnTo>
                    <a:pt x="700" y="382"/>
                  </a:lnTo>
                  <a:cubicBezTo>
                    <a:pt x="570" y="121"/>
                    <a:pt x="492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67" name="Google Shape;48567;p53"/>
            <p:cNvSpPr/>
            <p:nvPr/>
          </p:nvSpPr>
          <p:spPr>
            <a:xfrm>
              <a:off x="3528450" y="3051250"/>
              <a:ext cx="17500" cy="26925"/>
            </a:xfrm>
            <a:custGeom>
              <a:avLst/>
              <a:gdLst/>
              <a:ahLst/>
              <a:cxnLst/>
              <a:rect l="l" t="t" r="r" b="b"/>
              <a:pathLst>
                <a:path w="700" h="1077" extrusionOk="0">
                  <a:moveTo>
                    <a:pt x="213" y="0"/>
                  </a:moveTo>
                  <a:cubicBezTo>
                    <a:pt x="61" y="152"/>
                    <a:pt x="0" y="365"/>
                    <a:pt x="92" y="547"/>
                  </a:cubicBezTo>
                  <a:cubicBezTo>
                    <a:pt x="183" y="608"/>
                    <a:pt x="122" y="699"/>
                    <a:pt x="152" y="791"/>
                  </a:cubicBezTo>
                  <a:cubicBezTo>
                    <a:pt x="179" y="922"/>
                    <a:pt x="205" y="1076"/>
                    <a:pt x="369" y="1076"/>
                  </a:cubicBezTo>
                  <a:cubicBezTo>
                    <a:pt x="394" y="1076"/>
                    <a:pt x="423" y="1072"/>
                    <a:pt x="456" y="1064"/>
                  </a:cubicBezTo>
                  <a:cubicBezTo>
                    <a:pt x="700" y="1003"/>
                    <a:pt x="669" y="791"/>
                    <a:pt x="578" y="608"/>
                  </a:cubicBezTo>
                  <a:cubicBezTo>
                    <a:pt x="456" y="396"/>
                    <a:pt x="335" y="213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68" name="Google Shape;48568;p53"/>
            <p:cNvSpPr/>
            <p:nvPr/>
          </p:nvSpPr>
          <p:spPr>
            <a:xfrm>
              <a:off x="3764775" y="2968225"/>
              <a:ext cx="19775" cy="15325"/>
            </a:xfrm>
            <a:custGeom>
              <a:avLst/>
              <a:gdLst/>
              <a:ahLst/>
              <a:cxnLst/>
              <a:rect l="l" t="t" r="r" b="b"/>
              <a:pathLst>
                <a:path w="791" h="613" extrusionOk="0">
                  <a:moveTo>
                    <a:pt x="137" y="1"/>
                  </a:moveTo>
                  <a:cubicBezTo>
                    <a:pt x="84" y="1"/>
                    <a:pt x="31" y="23"/>
                    <a:pt x="0" y="69"/>
                  </a:cubicBezTo>
                  <a:cubicBezTo>
                    <a:pt x="31" y="130"/>
                    <a:pt x="92" y="221"/>
                    <a:pt x="122" y="312"/>
                  </a:cubicBezTo>
                  <a:cubicBezTo>
                    <a:pt x="171" y="482"/>
                    <a:pt x="335" y="613"/>
                    <a:pt x="507" y="613"/>
                  </a:cubicBezTo>
                  <a:cubicBezTo>
                    <a:pt x="551" y="613"/>
                    <a:pt x="596" y="604"/>
                    <a:pt x="639" y="586"/>
                  </a:cubicBezTo>
                  <a:cubicBezTo>
                    <a:pt x="730" y="555"/>
                    <a:pt x="791" y="464"/>
                    <a:pt x="791" y="373"/>
                  </a:cubicBezTo>
                  <a:cubicBezTo>
                    <a:pt x="730" y="99"/>
                    <a:pt x="517" y="69"/>
                    <a:pt x="274" y="69"/>
                  </a:cubicBezTo>
                  <a:cubicBezTo>
                    <a:pt x="244" y="23"/>
                    <a:pt x="190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69" name="Google Shape;48569;p53"/>
            <p:cNvSpPr/>
            <p:nvPr/>
          </p:nvSpPr>
          <p:spPr>
            <a:xfrm>
              <a:off x="3874950" y="3212350"/>
              <a:ext cx="16750" cy="15225"/>
            </a:xfrm>
            <a:custGeom>
              <a:avLst/>
              <a:gdLst/>
              <a:ahLst/>
              <a:cxnLst/>
              <a:rect l="l" t="t" r="r" b="b"/>
              <a:pathLst>
                <a:path w="670" h="609" extrusionOk="0">
                  <a:moveTo>
                    <a:pt x="335" y="0"/>
                  </a:moveTo>
                  <a:cubicBezTo>
                    <a:pt x="153" y="31"/>
                    <a:pt x="1" y="213"/>
                    <a:pt x="62" y="395"/>
                  </a:cubicBezTo>
                  <a:cubicBezTo>
                    <a:pt x="92" y="578"/>
                    <a:pt x="183" y="608"/>
                    <a:pt x="366" y="608"/>
                  </a:cubicBezTo>
                  <a:cubicBezTo>
                    <a:pt x="518" y="608"/>
                    <a:pt x="670" y="517"/>
                    <a:pt x="670" y="335"/>
                  </a:cubicBezTo>
                  <a:cubicBezTo>
                    <a:pt x="670" y="152"/>
                    <a:pt x="5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70" name="Google Shape;48570;p53"/>
            <p:cNvSpPr/>
            <p:nvPr/>
          </p:nvSpPr>
          <p:spPr>
            <a:xfrm>
              <a:off x="3510200" y="2987300"/>
              <a:ext cx="16000" cy="13050"/>
            </a:xfrm>
            <a:custGeom>
              <a:avLst/>
              <a:gdLst/>
              <a:ahLst/>
              <a:cxnLst/>
              <a:rect l="l" t="t" r="r" b="b"/>
              <a:pathLst>
                <a:path w="640" h="52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431"/>
                    <a:pt x="92" y="522"/>
                    <a:pt x="305" y="522"/>
                  </a:cubicBezTo>
                  <a:cubicBezTo>
                    <a:pt x="426" y="522"/>
                    <a:pt x="578" y="522"/>
                    <a:pt x="609" y="279"/>
                  </a:cubicBezTo>
                  <a:cubicBezTo>
                    <a:pt x="639" y="66"/>
                    <a:pt x="457" y="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71" name="Google Shape;48571;p53"/>
            <p:cNvSpPr/>
            <p:nvPr/>
          </p:nvSpPr>
          <p:spPr>
            <a:xfrm>
              <a:off x="3405350" y="2887750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206" y="1"/>
                  </a:moveTo>
                  <a:cubicBezTo>
                    <a:pt x="98" y="1"/>
                    <a:pt x="0" y="112"/>
                    <a:pt x="0" y="248"/>
                  </a:cubicBezTo>
                  <a:cubicBezTo>
                    <a:pt x="0" y="415"/>
                    <a:pt x="127" y="556"/>
                    <a:pt x="311" y="556"/>
                  </a:cubicBezTo>
                  <a:cubicBezTo>
                    <a:pt x="329" y="556"/>
                    <a:pt x="347" y="555"/>
                    <a:pt x="365" y="552"/>
                  </a:cubicBezTo>
                  <a:cubicBezTo>
                    <a:pt x="487" y="552"/>
                    <a:pt x="608" y="431"/>
                    <a:pt x="608" y="309"/>
                  </a:cubicBezTo>
                  <a:cubicBezTo>
                    <a:pt x="553" y="143"/>
                    <a:pt x="497" y="1"/>
                    <a:pt x="303" y="1"/>
                  </a:cubicBezTo>
                  <a:cubicBezTo>
                    <a:pt x="284" y="1"/>
                    <a:pt x="264" y="3"/>
                    <a:pt x="243" y="5"/>
                  </a:cubicBezTo>
                  <a:cubicBezTo>
                    <a:pt x="231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72" name="Google Shape;48572;p53"/>
            <p:cNvSpPr/>
            <p:nvPr/>
          </p:nvSpPr>
          <p:spPr>
            <a:xfrm>
              <a:off x="3694875" y="3053525"/>
              <a:ext cx="18250" cy="17100"/>
            </a:xfrm>
            <a:custGeom>
              <a:avLst/>
              <a:gdLst/>
              <a:ahLst/>
              <a:cxnLst/>
              <a:rect l="l" t="t" r="r" b="b"/>
              <a:pathLst>
                <a:path w="730" h="684" extrusionOk="0">
                  <a:moveTo>
                    <a:pt x="608" y="1"/>
                  </a:moveTo>
                  <a:cubicBezTo>
                    <a:pt x="395" y="1"/>
                    <a:pt x="213" y="92"/>
                    <a:pt x="122" y="274"/>
                  </a:cubicBezTo>
                  <a:cubicBezTo>
                    <a:pt x="0" y="365"/>
                    <a:pt x="61" y="517"/>
                    <a:pt x="182" y="608"/>
                  </a:cubicBezTo>
                  <a:cubicBezTo>
                    <a:pt x="220" y="659"/>
                    <a:pt x="274" y="683"/>
                    <a:pt x="329" y="683"/>
                  </a:cubicBezTo>
                  <a:cubicBezTo>
                    <a:pt x="405" y="683"/>
                    <a:pt x="481" y="636"/>
                    <a:pt x="517" y="548"/>
                  </a:cubicBezTo>
                  <a:cubicBezTo>
                    <a:pt x="608" y="365"/>
                    <a:pt x="730" y="213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73" name="Google Shape;48573;p53"/>
            <p:cNvSpPr/>
            <p:nvPr/>
          </p:nvSpPr>
          <p:spPr>
            <a:xfrm>
              <a:off x="2776925" y="3167500"/>
              <a:ext cx="16725" cy="15225"/>
            </a:xfrm>
            <a:custGeom>
              <a:avLst/>
              <a:gdLst/>
              <a:ahLst/>
              <a:cxnLst/>
              <a:rect l="l" t="t" r="r" b="b"/>
              <a:pathLst>
                <a:path w="669" h="609" extrusionOk="0">
                  <a:moveTo>
                    <a:pt x="304" y="1"/>
                  </a:moveTo>
                  <a:cubicBezTo>
                    <a:pt x="152" y="1"/>
                    <a:pt x="61" y="122"/>
                    <a:pt x="61" y="274"/>
                  </a:cubicBezTo>
                  <a:cubicBezTo>
                    <a:pt x="0" y="426"/>
                    <a:pt x="122" y="578"/>
                    <a:pt x="304" y="609"/>
                  </a:cubicBezTo>
                  <a:cubicBezTo>
                    <a:pt x="456" y="609"/>
                    <a:pt x="638" y="518"/>
                    <a:pt x="669" y="366"/>
                  </a:cubicBezTo>
                  <a:cubicBezTo>
                    <a:pt x="669" y="153"/>
                    <a:pt x="48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74" name="Google Shape;48574;p53"/>
            <p:cNvSpPr/>
            <p:nvPr/>
          </p:nvSpPr>
          <p:spPr>
            <a:xfrm>
              <a:off x="2979050" y="3102150"/>
              <a:ext cx="19025" cy="17275"/>
            </a:xfrm>
            <a:custGeom>
              <a:avLst/>
              <a:gdLst/>
              <a:ahLst/>
              <a:cxnLst/>
              <a:rect l="l" t="t" r="r" b="b"/>
              <a:pathLst>
                <a:path w="761" h="691" extrusionOk="0">
                  <a:moveTo>
                    <a:pt x="487" y="1"/>
                  </a:moveTo>
                  <a:cubicBezTo>
                    <a:pt x="183" y="62"/>
                    <a:pt x="0" y="274"/>
                    <a:pt x="122" y="548"/>
                  </a:cubicBezTo>
                  <a:cubicBezTo>
                    <a:pt x="188" y="654"/>
                    <a:pt x="272" y="691"/>
                    <a:pt x="360" y="691"/>
                  </a:cubicBezTo>
                  <a:cubicBezTo>
                    <a:pt x="475" y="691"/>
                    <a:pt x="597" y="630"/>
                    <a:pt x="699" y="578"/>
                  </a:cubicBezTo>
                  <a:lnTo>
                    <a:pt x="760" y="548"/>
                  </a:lnTo>
                  <a:cubicBezTo>
                    <a:pt x="578" y="426"/>
                    <a:pt x="456" y="214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75" name="Google Shape;48575;p53"/>
            <p:cNvSpPr/>
            <p:nvPr/>
          </p:nvSpPr>
          <p:spPr>
            <a:xfrm>
              <a:off x="2642425" y="3203875"/>
              <a:ext cx="14450" cy="13250"/>
            </a:xfrm>
            <a:custGeom>
              <a:avLst/>
              <a:gdLst/>
              <a:ahLst/>
              <a:cxnLst/>
              <a:rect l="l" t="t" r="r" b="b"/>
              <a:pathLst>
                <a:path w="578" h="530" extrusionOk="0">
                  <a:moveTo>
                    <a:pt x="349" y="1"/>
                  </a:moveTo>
                  <a:cubicBezTo>
                    <a:pt x="335" y="1"/>
                    <a:pt x="320" y="2"/>
                    <a:pt x="304" y="5"/>
                  </a:cubicBezTo>
                  <a:cubicBezTo>
                    <a:pt x="122" y="5"/>
                    <a:pt x="0" y="96"/>
                    <a:pt x="0" y="278"/>
                  </a:cubicBezTo>
                  <a:cubicBezTo>
                    <a:pt x="0" y="415"/>
                    <a:pt x="98" y="526"/>
                    <a:pt x="205" y="526"/>
                  </a:cubicBezTo>
                  <a:cubicBezTo>
                    <a:pt x="218" y="526"/>
                    <a:pt x="230" y="525"/>
                    <a:pt x="243" y="522"/>
                  </a:cubicBezTo>
                  <a:cubicBezTo>
                    <a:pt x="273" y="527"/>
                    <a:pt x="302" y="529"/>
                    <a:pt x="329" y="529"/>
                  </a:cubicBezTo>
                  <a:cubicBezTo>
                    <a:pt x="471" y="529"/>
                    <a:pt x="578" y="462"/>
                    <a:pt x="578" y="309"/>
                  </a:cubicBezTo>
                  <a:cubicBezTo>
                    <a:pt x="550" y="142"/>
                    <a:pt x="49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76" name="Google Shape;48576;p53"/>
            <p:cNvSpPr/>
            <p:nvPr/>
          </p:nvSpPr>
          <p:spPr>
            <a:xfrm>
              <a:off x="3666000" y="3159575"/>
              <a:ext cx="15975" cy="13675"/>
            </a:xfrm>
            <a:custGeom>
              <a:avLst/>
              <a:gdLst/>
              <a:ahLst/>
              <a:cxnLst/>
              <a:rect l="l" t="t" r="r" b="b"/>
              <a:pathLst>
                <a:path w="639" h="547" extrusionOk="0">
                  <a:moveTo>
                    <a:pt x="311" y="0"/>
                  </a:moveTo>
                  <a:cubicBezTo>
                    <a:pt x="154" y="0"/>
                    <a:pt x="5" y="137"/>
                    <a:pt x="30" y="318"/>
                  </a:cubicBezTo>
                  <a:cubicBezTo>
                    <a:pt x="0" y="439"/>
                    <a:pt x="91" y="531"/>
                    <a:pt x="213" y="531"/>
                  </a:cubicBezTo>
                  <a:cubicBezTo>
                    <a:pt x="245" y="541"/>
                    <a:pt x="277" y="546"/>
                    <a:pt x="309" y="546"/>
                  </a:cubicBezTo>
                  <a:cubicBezTo>
                    <a:pt x="456" y="546"/>
                    <a:pt x="588" y="438"/>
                    <a:pt x="638" y="288"/>
                  </a:cubicBezTo>
                  <a:cubicBezTo>
                    <a:pt x="638" y="166"/>
                    <a:pt x="547" y="44"/>
                    <a:pt x="395" y="14"/>
                  </a:cubicBez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77" name="Google Shape;48577;p53"/>
            <p:cNvSpPr/>
            <p:nvPr/>
          </p:nvSpPr>
          <p:spPr>
            <a:xfrm>
              <a:off x="3008675" y="3265525"/>
              <a:ext cx="16000" cy="12950"/>
            </a:xfrm>
            <a:custGeom>
              <a:avLst/>
              <a:gdLst/>
              <a:ahLst/>
              <a:cxnLst/>
              <a:rect l="l" t="t" r="r" b="b"/>
              <a:pathLst>
                <a:path w="640" h="518" extrusionOk="0">
                  <a:moveTo>
                    <a:pt x="305" y="1"/>
                  </a:moveTo>
                  <a:cubicBezTo>
                    <a:pt x="153" y="1"/>
                    <a:pt x="1" y="92"/>
                    <a:pt x="1" y="274"/>
                  </a:cubicBezTo>
                  <a:cubicBezTo>
                    <a:pt x="1" y="457"/>
                    <a:pt x="62" y="518"/>
                    <a:pt x="274" y="518"/>
                  </a:cubicBezTo>
                  <a:cubicBezTo>
                    <a:pt x="457" y="518"/>
                    <a:pt x="639" y="426"/>
                    <a:pt x="609" y="214"/>
                  </a:cubicBezTo>
                  <a:cubicBezTo>
                    <a:pt x="609" y="6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78" name="Google Shape;48578;p53"/>
            <p:cNvSpPr/>
            <p:nvPr/>
          </p:nvSpPr>
          <p:spPr>
            <a:xfrm>
              <a:off x="2963850" y="3153825"/>
              <a:ext cx="13700" cy="15225"/>
            </a:xfrm>
            <a:custGeom>
              <a:avLst/>
              <a:gdLst/>
              <a:ahLst/>
              <a:cxnLst/>
              <a:rect l="l" t="t" r="r" b="b"/>
              <a:pathLst>
                <a:path w="548" h="609" extrusionOk="0">
                  <a:moveTo>
                    <a:pt x="213" y="1"/>
                  </a:moveTo>
                  <a:cubicBezTo>
                    <a:pt x="61" y="1"/>
                    <a:pt x="31" y="92"/>
                    <a:pt x="0" y="274"/>
                  </a:cubicBezTo>
                  <a:cubicBezTo>
                    <a:pt x="0" y="426"/>
                    <a:pt x="92" y="578"/>
                    <a:pt x="274" y="609"/>
                  </a:cubicBezTo>
                  <a:cubicBezTo>
                    <a:pt x="426" y="609"/>
                    <a:pt x="548" y="487"/>
                    <a:pt x="548" y="335"/>
                  </a:cubicBezTo>
                  <a:cubicBezTo>
                    <a:pt x="548" y="122"/>
                    <a:pt x="396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79" name="Google Shape;48579;p53"/>
            <p:cNvSpPr/>
            <p:nvPr/>
          </p:nvSpPr>
          <p:spPr>
            <a:xfrm>
              <a:off x="3089225" y="3144825"/>
              <a:ext cx="17500" cy="16250"/>
            </a:xfrm>
            <a:custGeom>
              <a:avLst/>
              <a:gdLst/>
              <a:ahLst/>
              <a:cxnLst/>
              <a:rect l="l" t="t" r="r" b="b"/>
              <a:pathLst>
                <a:path w="700" h="650" extrusionOk="0">
                  <a:moveTo>
                    <a:pt x="465" y="0"/>
                  </a:moveTo>
                  <a:cubicBezTo>
                    <a:pt x="390" y="0"/>
                    <a:pt x="289" y="23"/>
                    <a:pt x="153" y="57"/>
                  </a:cubicBezTo>
                  <a:cubicBezTo>
                    <a:pt x="1" y="239"/>
                    <a:pt x="61" y="513"/>
                    <a:pt x="274" y="604"/>
                  </a:cubicBezTo>
                  <a:lnTo>
                    <a:pt x="426" y="604"/>
                  </a:lnTo>
                  <a:cubicBezTo>
                    <a:pt x="472" y="634"/>
                    <a:pt x="517" y="650"/>
                    <a:pt x="563" y="650"/>
                  </a:cubicBezTo>
                  <a:cubicBezTo>
                    <a:pt x="609" y="650"/>
                    <a:pt x="654" y="634"/>
                    <a:pt x="700" y="604"/>
                  </a:cubicBezTo>
                  <a:cubicBezTo>
                    <a:pt x="678" y="145"/>
                    <a:pt x="656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80" name="Google Shape;48580;p53"/>
            <p:cNvSpPr/>
            <p:nvPr/>
          </p:nvSpPr>
          <p:spPr>
            <a:xfrm>
              <a:off x="2852150" y="3118575"/>
              <a:ext cx="21300" cy="14300"/>
            </a:xfrm>
            <a:custGeom>
              <a:avLst/>
              <a:gdLst/>
              <a:ahLst/>
              <a:cxnLst/>
              <a:rect l="l" t="t" r="r" b="b"/>
              <a:pathLst>
                <a:path w="852" h="572" extrusionOk="0">
                  <a:moveTo>
                    <a:pt x="408" y="1"/>
                  </a:moveTo>
                  <a:cubicBezTo>
                    <a:pt x="262" y="1"/>
                    <a:pt x="117" y="46"/>
                    <a:pt x="0" y="134"/>
                  </a:cubicBezTo>
                  <a:cubicBezTo>
                    <a:pt x="0" y="347"/>
                    <a:pt x="0" y="499"/>
                    <a:pt x="243" y="560"/>
                  </a:cubicBezTo>
                  <a:cubicBezTo>
                    <a:pt x="279" y="568"/>
                    <a:pt x="315" y="571"/>
                    <a:pt x="351" y="571"/>
                  </a:cubicBezTo>
                  <a:cubicBezTo>
                    <a:pt x="592" y="571"/>
                    <a:pt x="825" y="402"/>
                    <a:pt x="851" y="165"/>
                  </a:cubicBezTo>
                  <a:cubicBezTo>
                    <a:pt x="725" y="54"/>
                    <a:pt x="566" y="1"/>
                    <a:pt x="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81" name="Google Shape;48581;p53"/>
            <p:cNvSpPr/>
            <p:nvPr/>
          </p:nvSpPr>
          <p:spPr>
            <a:xfrm>
              <a:off x="3364300" y="3127225"/>
              <a:ext cx="12950" cy="14475"/>
            </a:xfrm>
            <a:custGeom>
              <a:avLst/>
              <a:gdLst/>
              <a:ahLst/>
              <a:cxnLst/>
              <a:rect l="l" t="t" r="r" b="b"/>
              <a:pathLst>
                <a:path w="518" h="579" extrusionOk="0">
                  <a:moveTo>
                    <a:pt x="244" y="1"/>
                  </a:moveTo>
                  <a:cubicBezTo>
                    <a:pt x="123" y="1"/>
                    <a:pt x="1" y="123"/>
                    <a:pt x="31" y="244"/>
                  </a:cubicBezTo>
                  <a:cubicBezTo>
                    <a:pt x="1" y="426"/>
                    <a:pt x="123" y="578"/>
                    <a:pt x="274" y="578"/>
                  </a:cubicBezTo>
                  <a:cubicBezTo>
                    <a:pt x="426" y="578"/>
                    <a:pt x="518" y="457"/>
                    <a:pt x="518" y="305"/>
                  </a:cubicBezTo>
                  <a:cubicBezTo>
                    <a:pt x="518" y="123"/>
                    <a:pt x="457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82" name="Google Shape;48582;p53"/>
            <p:cNvSpPr/>
            <p:nvPr/>
          </p:nvSpPr>
          <p:spPr>
            <a:xfrm>
              <a:off x="3426625" y="2950175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44" y="1"/>
                  </a:moveTo>
                  <a:cubicBezTo>
                    <a:pt x="92" y="31"/>
                    <a:pt x="0" y="122"/>
                    <a:pt x="0" y="274"/>
                  </a:cubicBezTo>
                  <a:cubicBezTo>
                    <a:pt x="31" y="426"/>
                    <a:pt x="92" y="609"/>
                    <a:pt x="274" y="609"/>
                  </a:cubicBezTo>
                  <a:cubicBezTo>
                    <a:pt x="456" y="578"/>
                    <a:pt x="517" y="426"/>
                    <a:pt x="51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83" name="Google Shape;48583;p53"/>
            <p:cNvSpPr/>
            <p:nvPr/>
          </p:nvSpPr>
          <p:spPr>
            <a:xfrm>
              <a:off x="3662200" y="2953975"/>
              <a:ext cx="13600" cy="15350"/>
            </a:xfrm>
            <a:custGeom>
              <a:avLst/>
              <a:gdLst/>
              <a:ahLst/>
              <a:cxnLst/>
              <a:rect l="l" t="t" r="r" b="b"/>
              <a:pathLst>
                <a:path w="544" h="614" extrusionOk="0">
                  <a:moveTo>
                    <a:pt x="122" y="1"/>
                  </a:moveTo>
                  <a:cubicBezTo>
                    <a:pt x="30" y="62"/>
                    <a:pt x="0" y="183"/>
                    <a:pt x="30" y="274"/>
                  </a:cubicBezTo>
                  <a:cubicBezTo>
                    <a:pt x="30" y="457"/>
                    <a:pt x="122" y="609"/>
                    <a:pt x="334" y="609"/>
                  </a:cubicBezTo>
                  <a:cubicBezTo>
                    <a:pt x="347" y="612"/>
                    <a:pt x="360" y="613"/>
                    <a:pt x="372" y="613"/>
                  </a:cubicBezTo>
                  <a:cubicBezTo>
                    <a:pt x="474" y="613"/>
                    <a:pt x="544" y="508"/>
                    <a:pt x="517" y="426"/>
                  </a:cubicBezTo>
                  <a:cubicBezTo>
                    <a:pt x="486" y="214"/>
                    <a:pt x="334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84" name="Google Shape;48584;p53"/>
            <p:cNvSpPr/>
            <p:nvPr/>
          </p:nvSpPr>
          <p:spPr>
            <a:xfrm>
              <a:off x="2846825" y="3329025"/>
              <a:ext cx="14450" cy="13275"/>
            </a:xfrm>
            <a:custGeom>
              <a:avLst/>
              <a:gdLst/>
              <a:ahLst/>
              <a:cxnLst/>
              <a:rect l="l" t="t" r="r" b="b"/>
              <a:pathLst>
                <a:path w="578" h="531" extrusionOk="0">
                  <a:moveTo>
                    <a:pt x="326" y="0"/>
                  </a:moveTo>
                  <a:cubicBezTo>
                    <a:pt x="299" y="0"/>
                    <a:pt x="272" y="5"/>
                    <a:pt x="244" y="14"/>
                  </a:cubicBezTo>
                  <a:cubicBezTo>
                    <a:pt x="122" y="14"/>
                    <a:pt x="0" y="105"/>
                    <a:pt x="0" y="257"/>
                  </a:cubicBezTo>
                  <a:cubicBezTo>
                    <a:pt x="0" y="440"/>
                    <a:pt x="152" y="531"/>
                    <a:pt x="304" y="531"/>
                  </a:cubicBezTo>
                  <a:cubicBezTo>
                    <a:pt x="456" y="500"/>
                    <a:pt x="578" y="409"/>
                    <a:pt x="578" y="257"/>
                  </a:cubicBezTo>
                  <a:cubicBezTo>
                    <a:pt x="578" y="129"/>
                    <a:pt x="469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85" name="Google Shape;48585;p53"/>
            <p:cNvSpPr/>
            <p:nvPr/>
          </p:nvSpPr>
          <p:spPr>
            <a:xfrm>
              <a:off x="3462325" y="2831650"/>
              <a:ext cx="13725" cy="14025"/>
            </a:xfrm>
            <a:custGeom>
              <a:avLst/>
              <a:gdLst/>
              <a:ahLst/>
              <a:cxnLst/>
              <a:rect l="l" t="t" r="r" b="b"/>
              <a:pathLst>
                <a:path w="549" h="561" extrusionOk="0">
                  <a:moveTo>
                    <a:pt x="214" y="0"/>
                  </a:moveTo>
                  <a:cubicBezTo>
                    <a:pt x="31" y="0"/>
                    <a:pt x="1" y="122"/>
                    <a:pt x="1" y="274"/>
                  </a:cubicBezTo>
                  <a:cubicBezTo>
                    <a:pt x="27" y="428"/>
                    <a:pt x="74" y="561"/>
                    <a:pt x="218" y="561"/>
                  </a:cubicBezTo>
                  <a:cubicBezTo>
                    <a:pt x="243" y="561"/>
                    <a:pt x="272" y="556"/>
                    <a:pt x="305" y="547"/>
                  </a:cubicBezTo>
                  <a:cubicBezTo>
                    <a:pt x="427" y="547"/>
                    <a:pt x="548" y="426"/>
                    <a:pt x="518" y="274"/>
                  </a:cubicBezTo>
                  <a:cubicBezTo>
                    <a:pt x="518" y="122"/>
                    <a:pt x="366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86" name="Google Shape;48586;p53"/>
            <p:cNvSpPr/>
            <p:nvPr/>
          </p:nvSpPr>
          <p:spPr>
            <a:xfrm>
              <a:off x="3454750" y="3048025"/>
              <a:ext cx="18250" cy="16925"/>
            </a:xfrm>
            <a:custGeom>
              <a:avLst/>
              <a:gdLst/>
              <a:ahLst/>
              <a:cxnLst/>
              <a:rect l="l" t="t" r="r" b="b"/>
              <a:pathLst>
                <a:path w="730" h="677" extrusionOk="0">
                  <a:moveTo>
                    <a:pt x="274" y="0"/>
                  </a:moveTo>
                  <a:cubicBezTo>
                    <a:pt x="220" y="0"/>
                    <a:pt x="167" y="23"/>
                    <a:pt x="122" y="69"/>
                  </a:cubicBezTo>
                  <a:cubicBezTo>
                    <a:pt x="0" y="190"/>
                    <a:pt x="30" y="251"/>
                    <a:pt x="152" y="403"/>
                  </a:cubicBezTo>
                  <a:cubicBezTo>
                    <a:pt x="243" y="555"/>
                    <a:pt x="486" y="494"/>
                    <a:pt x="578" y="676"/>
                  </a:cubicBezTo>
                  <a:cubicBezTo>
                    <a:pt x="669" y="616"/>
                    <a:pt x="730" y="525"/>
                    <a:pt x="730" y="403"/>
                  </a:cubicBezTo>
                  <a:cubicBezTo>
                    <a:pt x="608" y="281"/>
                    <a:pt x="517" y="160"/>
                    <a:pt x="426" y="69"/>
                  </a:cubicBezTo>
                  <a:cubicBezTo>
                    <a:pt x="380" y="23"/>
                    <a:pt x="32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87" name="Google Shape;48587;p53"/>
            <p:cNvSpPr/>
            <p:nvPr/>
          </p:nvSpPr>
          <p:spPr>
            <a:xfrm>
              <a:off x="3073275" y="3169800"/>
              <a:ext cx="15975" cy="13700"/>
            </a:xfrm>
            <a:custGeom>
              <a:avLst/>
              <a:gdLst/>
              <a:ahLst/>
              <a:cxnLst/>
              <a:rect l="l" t="t" r="r" b="b"/>
              <a:pathLst>
                <a:path w="639" h="548" extrusionOk="0">
                  <a:moveTo>
                    <a:pt x="517" y="0"/>
                  </a:moveTo>
                  <a:lnTo>
                    <a:pt x="517" y="30"/>
                  </a:lnTo>
                  <a:cubicBezTo>
                    <a:pt x="472" y="15"/>
                    <a:pt x="426" y="8"/>
                    <a:pt x="380" y="8"/>
                  </a:cubicBezTo>
                  <a:cubicBezTo>
                    <a:pt x="335" y="8"/>
                    <a:pt x="289" y="15"/>
                    <a:pt x="244" y="30"/>
                  </a:cubicBezTo>
                  <a:cubicBezTo>
                    <a:pt x="122" y="30"/>
                    <a:pt x="0" y="152"/>
                    <a:pt x="0" y="274"/>
                  </a:cubicBezTo>
                  <a:cubicBezTo>
                    <a:pt x="0" y="426"/>
                    <a:pt x="122" y="547"/>
                    <a:pt x="244" y="547"/>
                  </a:cubicBezTo>
                  <a:lnTo>
                    <a:pt x="517" y="547"/>
                  </a:lnTo>
                  <a:cubicBezTo>
                    <a:pt x="639" y="395"/>
                    <a:pt x="547" y="182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88" name="Google Shape;48588;p53"/>
            <p:cNvSpPr/>
            <p:nvPr/>
          </p:nvSpPr>
          <p:spPr>
            <a:xfrm>
              <a:off x="2727525" y="3231900"/>
              <a:ext cx="15225" cy="12525"/>
            </a:xfrm>
            <a:custGeom>
              <a:avLst/>
              <a:gdLst/>
              <a:ahLst/>
              <a:cxnLst/>
              <a:rect l="l" t="t" r="r" b="b"/>
              <a:pathLst>
                <a:path w="609" h="501" extrusionOk="0">
                  <a:moveTo>
                    <a:pt x="242" y="1"/>
                  </a:moveTo>
                  <a:cubicBezTo>
                    <a:pt x="145" y="1"/>
                    <a:pt x="61" y="60"/>
                    <a:pt x="61" y="161"/>
                  </a:cubicBezTo>
                  <a:cubicBezTo>
                    <a:pt x="0" y="373"/>
                    <a:pt x="152" y="464"/>
                    <a:pt x="304" y="495"/>
                  </a:cubicBezTo>
                  <a:cubicBezTo>
                    <a:pt x="324" y="499"/>
                    <a:pt x="343" y="501"/>
                    <a:pt x="360" y="501"/>
                  </a:cubicBezTo>
                  <a:cubicBezTo>
                    <a:pt x="479" y="501"/>
                    <a:pt x="555" y="414"/>
                    <a:pt x="608" y="282"/>
                  </a:cubicBezTo>
                  <a:cubicBezTo>
                    <a:pt x="608" y="69"/>
                    <a:pt x="456" y="39"/>
                    <a:pt x="304" y="9"/>
                  </a:cubicBezTo>
                  <a:cubicBezTo>
                    <a:pt x="283" y="3"/>
                    <a:pt x="263" y="1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89" name="Google Shape;48589;p53"/>
            <p:cNvSpPr/>
            <p:nvPr/>
          </p:nvSpPr>
          <p:spPr>
            <a:xfrm>
              <a:off x="3177375" y="3221125"/>
              <a:ext cx="14475" cy="13325"/>
            </a:xfrm>
            <a:custGeom>
              <a:avLst/>
              <a:gdLst/>
              <a:ahLst/>
              <a:cxnLst/>
              <a:rect l="l" t="t" r="r" b="b"/>
              <a:pathLst>
                <a:path w="579" h="533" extrusionOk="0">
                  <a:moveTo>
                    <a:pt x="287" y="0"/>
                  </a:moveTo>
                  <a:cubicBezTo>
                    <a:pt x="155" y="0"/>
                    <a:pt x="78" y="129"/>
                    <a:pt x="1" y="257"/>
                  </a:cubicBezTo>
                  <a:cubicBezTo>
                    <a:pt x="64" y="467"/>
                    <a:pt x="185" y="532"/>
                    <a:pt x="334" y="532"/>
                  </a:cubicBezTo>
                  <a:cubicBezTo>
                    <a:pt x="400" y="532"/>
                    <a:pt x="473" y="519"/>
                    <a:pt x="548" y="500"/>
                  </a:cubicBezTo>
                  <a:cubicBezTo>
                    <a:pt x="517" y="348"/>
                    <a:pt x="578" y="75"/>
                    <a:pt x="365" y="14"/>
                  </a:cubicBezTo>
                  <a:cubicBezTo>
                    <a:pt x="337" y="5"/>
                    <a:pt x="311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90" name="Google Shape;48590;p53"/>
            <p:cNvSpPr/>
            <p:nvPr/>
          </p:nvSpPr>
          <p:spPr>
            <a:xfrm>
              <a:off x="3120375" y="3092925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28" y="0"/>
                  </a:moveTo>
                  <a:cubicBezTo>
                    <a:pt x="99" y="0"/>
                    <a:pt x="4" y="112"/>
                    <a:pt x="31" y="248"/>
                  </a:cubicBezTo>
                  <a:cubicBezTo>
                    <a:pt x="1" y="461"/>
                    <a:pt x="153" y="522"/>
                    <a:pt x="366" y="522"/>
                  </a:cubicBezTo>
                  <a:cubicBezTo>
                    <a:pt x="457" y="461"/>
                    <a:pt x="609" y="431"/>
                    <a:pt x="578" y="279"/>
                  </a:cubicBezTo>
                  <a:cubicBezTo>
                    <a:pt x="578" y="115"/>
                    <a:pt x="456" y="0"/>
                    <a:pt x="321" y="0"/>
                  </a:cubicBezTo>
                  <a:cubicBezTo>
                    <a:pt x="306" y="0"/>
                    <a:pt x="290" y="2"/>
                    <a:pt x="274" y="5"/>
                  </a:cubicBezTo>
                  <a:cubicBezTo>
                    <a:pt x="259" y="2"/>
                    <a:pt x="243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91" name="Google Shape;48591;p53"/>
            <p:cNvSpPr/>
            <p:nvPr/>
          </p:nvSpPr>
          <p:spPr>
            <a:xfrm>
              <a:off x="3584675" y="3238175"/>
              <a:ext cx="12175" cy="14475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183" y="1"/>
                  </a:moveTo>
                  <a:cubicBezTo>
                    <a:pt x="31" y="1"/>
                    <a:pt x="1" y="122"/>
                    <a:pt x="1" y="244"/>
                  </a:cubicBezTo>
                  <a:cubicBezTo>
                    <a:pt x="1" y="426"/>
                    <a:pt x="122" y="548"/>
                    <a:pt x="305" y="578"/>
                  </a:cubicBezTo>
                  <a:cubicBezTo>
                    <a:pt x="426" y="578"/>
                    <a:pt x="487" y="487"/>
                    <a:pt x="487" y="335"/>
                  </a:cubicBezTo>
                  <a:cubicBezTo>
                    <a:pt x="457" y="183"/>
                    <a:pt x="396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92" name="Google Shape;48592;p53"/>
            <p:cNvSpPr/>
            <p:nvPr/>
          </p:nvSpPr>
          <p:spPr>
            <a:xfrm>
              <a:off x="3788325" y="29091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274" y="0"/>
                  </a:moveTo>
                  <a:cubicBezTo>
                    <a:pt x="122" y="31"/>
                    <a:pt x="1" y="152"/>
                    <a:pt x="1" y="304"/>
                  </a:cubicBezTo>
                  <a:cubicBezTo>
                    <a:pt x="1" y="487"/>
                    <a:pt x="122" y="517"/>
                    <a:pt x="274" y="517"/>
                  </a:cubicBezTo>
                  <a:cubicBezTo>
                    <a:pt x="290" y="520"/>
                    <a:pt x="305" y="522"/>
                    <a:pt x="320" y="522"/>
                  </a:cubicBezTo>
                  <a:cubicBezTo>
                    <a:pt x="444" y="522"/>
                    <a:pt x="517" y="410"/>
                    <a:pt x="517" y="274"/>
                  </a:cubicBezTo>
                  <a:cubicBezTo>
                    <a:pt x="517" y="122"/>
                    <a:pt x="457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93" name="Google Shape;48593;p53"/>
            <p:cNvSpPr/>
            <p:nvPr/>
          </p:nvSpPr>
          <p:spPr>
            <a:xfrm>
              <a:off x="3058825" y="3384075"/>
              <a:ext cx="13700" cy="13850"/>
            </a:xfrm>
            <a:custGeom>
              <a:avLst/>
              <a:gdLst/>
              <a:ahLst/>
              <a:cxnLst/>
              <a:rect l="l" t="t" r="r" b="b"/>
              <a:pathLst>
                <a:path w="548" h="554" extrusionOk="0">
                  <a:moveTo>
                    <a:pt x="274" y="1"/>
                  </a:moveTo>
                  <a:cubicBezTo>
                    <a:pt x="122" y="1"/>
                    <a:pt x="31" y="122"/>
                    <a:pt x="31" y="244"/>
                  </a:cubicBezTo>
                  <a:cubicBezTo>
                    <a:pt x="1" y="396"/>
                    <a:pt x="62" y="548"/>
                    <a:pt x="214" y="548"/>
                  </a:cubicBezTo>
                  <a:cubicBezTo>
                    <a:pt x="233" y="552"/>
                    <a:pt x="252" y="554"/>
                    <a:pt x="271" y="554"/>
                  </a:cubicBezTo>
                  <a:cubicBezTo>
                    <a:pt x="402" y="554"/>
                    <a:pt x="521" y="464"/>
                    <a:pt x="548" y="305"/>
                  </a:cubicBezTo>
                  <a:cubicBezTo>
                    <a:pt x="548" y="122"/>
                    <a:pt x="45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94" name="Google Shape;48594;p53"/>
            <p:cNvSpPr/>
            <p:nvPr/>
          </p:nvSpPr>
          <p:spPr>
            <a:xfrm>
              <a:off x="2852150" y="3114275"/>
              <a:ext cx="23575" cy="8425"/>
            </a:xfrm>
            <a:custGeom>
              <a:avLst/>
              <a:gdLst/>
              <a:ahLst/>
              <a:cxnLst/>
              <a:rect l="l" t="t" r="r" b="b"/>
              <a:pathLst>
                <a:path w="943" h="337" extrusionOk="0">
                  <a:moveTo>
                    <a:pt x="408" y="0"/>
                  </a:moveTo>
                  <a:cubicBezTo>
                    <a:pt x="301" y="0"/>
                    <a:pt x="195" y="76"/>
                    <a:pt x="0" y="215"/>
                  </a:cubicBezTo>
                  <a:cubicBezTo>
                    <a:pt x="0" y="276"/>
                    <a:pt x="0" y="306"/>
                    <a:pt x="0" y="337"/>
                  </a:cubicBezTo>
                  <a:lnTo>
                    <a:pt x="942" y="337"/>
                  </a:lnTo>
                  <a:cubicBezTo>
                    <a:pt x="662" y="106"/>
                    <a:pt x="534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95" name="Google Shape;48595;p53"/>
            <p:cNvSpPr/>
            <p:nvPr/>
          </p:nvSpPr>
          <p:spPr>
            <a:xfrm>
              <a:off x="3806575" y="3297350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89" y="1"/>
                  </a:moveTo>
                  <a:cubicBezTo>
                    <a:pt x="274" y="1"/>
                    <a:pt x="259" y="2"/>
                    <a:pt x="243" y="5"/>
                  </a:cubicBezTo>
                  <a:cubicBezTo>
                    <a:pt x="91" y="5"/>
                    <a:pt x="0" y="126"/>
                    <a:pt x="0" y="278"/>
                  </a:cubicBezTo>
                  <a:cubicBezTo>
                    <a:pt x="31" y="400"/>
                    <a:pt x="152" y="521"/>
                    <a:pt x="274" y="521"/>
                  </a:cubicBezTo>
                  <a:cubicBezTo>
                    <a:pt x="426" y="521"/>
                    <a:pt x="547" y="430"/>
                    <a:pt x="547" y="278"/>
                  </a:cubicBezTo>
                  <a:cubicBezTo>
                    <a:pt x="520" y="139"/>
                    <a:pt x="441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96" name="Google Shape;48596;p53"/>
            <p:cNvSpPr/>
            <p:nvPr/>
          </p:nvSpPr>
          <p:spPr>
            <a:xfrm>
              <a:off x="3216125" y="3217475"/>
              <a:ext cx="19025" cy="13125"/>
            </a:xfrm>
            <a:custGeom>
              <a:avLst/>
              <a:gdLst/>
              <a:ahLst/>
              <a:cxnLst/>
              <a:rect l="l" t="t" r="r" b="b"/>
              <a:pathLst>
                <a:path w="761" h="525" extrusionOk="0">
                  <a:moveTo>
                    <a:pt x="325" y="1"/>
                  </a:moveTo>
                  <a:cubicBezTo>
                    <a:pt x="273" y="1"/>
                    <a:pt x="225" y="19"/>
                    <a:pt x="183" y="69"/>
                  </a:cubicBezTo>
                  <a:cubicBezTo>
                    <a:pt x="1" y="221"/>
                    <a:pt x="183" y="373"/>
                    <a:pt x="214" y="525"/>
                  </a:cubicBezTo>
                  <a:cubicBezTo>
                    <a:pt x="517" y="525"/>
                    <a:pt x="639" y="342"/>
                    <a:pt x="761" y="130"/>
                  </a:cubicBezTo>
                  <a:cubicBezTo>
                    <a:pt x="628" y="130"/>
                    <a:pt x="463" y="1"/>
                    <a:pt x="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97" name="Google Shape;48597;p53"/>
            <p:cNvSpPr/>
            <p:nvPr/>
          </p:nvSpPr>
          <p:spPr>
            <a:xfrm>
              <a:off x="3473725" y="2740450"/>
              <a:ext cx="12200" cy="12175"/>
            </a:xfrm>
            <a:custGeom>
              <a:avLst/>
              <a:gdLst/>
              <a:ahLst/>
              <a:cxnLst/>
              <a:rect l="l" t="t" r="r" b="b"/>
              <a:pathLst>
                <a:path w="488" h="487" extrusionOk="0">
                  <a:moveTo>
                    <a:pt x="274" y="1"/>
                  </a:moveTo>
                  <a:cubicBezTo>
                    <a:pt x="122" y="1"/>
                    <a:pt x="31" y="61"/>
                    <a:pt x="1" y="274"/>
                  </a:cubicBezTo>
                  <a:cubicBezTo>
                    <a:pt x="31" y="365"/>
                    <a:pt x="122" y="457"/>
                    <a:pt x="244" y="487"/>
                  </a:cubicBezTo>
                  <a:cubicBezTo>
                    <a:pt x="426" y="487"/>
                    <a:pt x="487" y="396"/>
                    <a:pt x="487" y="244"/>
                  </a:cubicBezTo>
                  <a:cubicBezTo>
                    <a:pt x="487" y="92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98" name="Google Shape;48598;p53"/>
            <p:cNvSpPr/>
            <p:nvPr/>
          </p:nvSpPr>
          <p:spPr>
            <a:xfrm>
              <a:off x="3031475" y="3217350"/>
              <a:ext cx="15225" cy="13375"/>
            </a:xfrm>
            <a:custGeom>
              <a:avLst/>
              <a:gdLst/>
              <a:ahLst/>
              <a:cxnLst/>
              <a:rect l="l" t="t" r="r" b="b"/>
              <a:pathLst>
                <a:path w="609" h="535" extrusionOk="0">
                  <a:moveTo>
                    <a:pt x="336" y="1"/>
                  </a:moveTo>
                  <a:cubicBezTo>
                    <a:pt x="231" y="1"/>
                    <a:pt x="133" y="62"/>
                    <a:pt x="92" y="165"/>
                  </a:cubicBezTo>
                  <a:cubicBezTo>
                    <a:pt x="61" y="226"/>
                    <a:pt x="31" y="317"/>
                    <a:pt x="31" y="408"/>
                  </a:cubicBezTo>
                  <a:lnTo>
                    <a:pt x="1" y="408"/>
                  </a:lnTo>
                  <a:cubicBezTo>
                    <a:pt x="61" y="439"/>
                    <a:pt x="122" y="469"/>
                    <a:pt x="183" y="499"/>
                  </a:cubicBezTo>
                  <a:cubicBezTo>
                    <a:pt x="236" y="521"/>
                    <a:pt x="289" y="534"/>
                    <a:pt x="338" y="534"/>
                  </a:cubicBezTo>
                  <a:cubicBezTo>
                    <a:pt x="430" y="534"/>
                    <a:pt x="508" y="486"/>
                    <a:pt x="548" y="347"/>
                  </a:cubicBezTo>
                  <a:cubicBezTo>
                    <a:pt x="609" y="256"/>
                    <a:pt x="578" y="135"/>
                    <a:pt x="487" y="43"/>
                  </a:cubicBezTo>
                  <a:cubicBezTo>
                    <a:pt x="438" y="14"/>
                    <a:pt x="386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99" name="Google Shape;48599;p53"/>
            <p:cNvSpPr/>
            <p:nvPr/>
          </p:nvSpPr>
          <p:spPr>
            <a:xfrm>
              <a:off x="3843800" y="3015200"/>
              <a:ext cx="14475" cy="11900"/>
            </a:xfrm>
            <a:custGeom>
              <a:avLst/>
              <a:gdLst/>
              <a:ahLst/>
              <a:cxnLst/>
              <a:rect l="l" t="t" r="r" b="b"/>
              <a:pathLst>
                <a:path w="579" h="476" extrusionOk="0">
                  <a:moveTo>
                    <a:pt x="313" y="0"/>
                  </a:moveTo>
                  <a:cubicBezTo>
                    <a:pt x="162" y="0"/>
                    <a:pt x="31" y="133"/>
                    <a:pt x="31" y="287"/>
                  </a:cubicBezTo>
                  <a:cubicBezTo>
                    <a:pt x="1" y="409"/>
                    <a:pt x="122" y="470"/>
                    <a:pt x="244" y="470"/>
                  </a:cubicBezTo>
                  <a:cubicBezTo>
                    <a:pt x="263" y="474"/>
                    <a:pt x="283" y="476"/>
                    <a:pt x="302" y="476"/>
                  </a:cubicBezTo>
                  <a:cubicBezTo>
                    <a:pt x="433" y="476"/>
                    <a:pt x="552" y="389"/>
                    <a:pt x="578" y="257"/>
                  </a:cubicBezTo>
                  <a:cubicBezTo>
                    <a:pt x="578" y="135"/>
                    <a:pt x="517" y="44"/>
                    <a:pt x="396" y="14"/>
                  </a:cubicBezTo>
                  <a:cubicBezTo>
                    <a:pt x="368" y="4"/>
                    <a:pt x="340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00" name="Google Shape;48600;p53"/>
            <p:cNvSpPr/>
            <p:nvPr/>
          </p:nvSpPr>
          <p:spPr>
            <a:xfrm>
              <a:off x="3836750" y="2994150"/>
              <a:ext cx="15425" cy="12425"/>
            </a:xfrm>
            <a:custGeom>
              <a:avLst/>
              <a:gdLst/>
              <a:ahLst/>
              <a:cxnLst/>
              <a:rect l="l" t="t" r="r" b="b"/>
              <a:pathLst>
                <a:path w="617" h="497" extrusionOk="0">
                  <a:moveTo>
                    <a:pt x="352" y="0"/>
                  </a:moveTo>
                  <a:cubicBezTo>
                    <a:pt x="43" y="0"/>
                    <a:pt x="1" y="492"/>
                    <a:pt x="344" y="492"/>
                  </a:cubicBezTo>
                  <a:cubicBezTo>
                    <a:pt x="354" y="492"/>
                    <a:pt x="364" y="492"/>
                    <a:pt x="374" y="491"/>
                  </a:cubicBezTo>
                  <a:cubicBezTo>
                    <a:pt x="393" y="495"/>
                    <a:pt x="412" y="497"/>
                    <a:pt x="430" y="497"/>
                  </a:cubicBezTo>
                  <a:cubicBezTo>
                    <a:pt x="548" y="497"/>
                    <a:pt x="617" y="411"/>
                    <a:pt x="617" y="278"/>
                  </a:cubicBezTo>
                  <a:cubicBezTo>
                    <a:pt x="617" y="126"/>
                    <a:pt x="556" y="5"/>
                    <a:pt x="404" y="5"/>
                  </a:cubicBezTo>
                  <a:cubicBezTo>
                    <a:pt x="386" y="2"/>
                    <a:pt x="368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01" name="Google Shape;48601;p53"/>
            <p:cNvSpPr/>
            <p:nvPr/>
          </p:nvSpPr>
          <p:spPr>
            <a:xfrm>
              <a:off x="3269325" y="2969950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74" y="0"/>
                  </a:moveTo>
                  <a:cubicBezTo>
                    <a:pt x="92" y="0"/>
                    <a:pt x="0" y="91"/>
                    <a:pt x="31" y="243"/>
                  </a:cubicBezTo>
                  <a:cubicBezTo>
                    <a:pt x="31" y="395"/>
                    <a:pt x="152" y="486"/>
                    <a:pt x="304" y="486"/>
                  </a:cubicBezTo>
                  <a:cubicBezTo>
                    <a:pt x="426" y="486"/>
                    <a:pt x="517" y="365"/>
                    <a:pt x="517" y="243"/>
                  </a:cubicBezTo>
                  <a:cubicBezTo>
                    <a:pt x="517" y="61"/>
                    <a:pt x="42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02" name="Google Shape;48602;p53"/>
            <p:cNvSpPr/>
            <p:nvPr/>
          </p:nvSpPr>
          <p:spPr>
            <a:xfrm>
              <a:off x="3541375" y="2967500"/>
              <a:ext cx="13700" cy="12350"/>
            </a:xfrm>
            <a:custGeom>
              <a:avLst/>
              <a:gdLst/>
              <a:ahLst/>
              <a:cxnLst/>
              <a:rect l="l" t="t" r="r" b="b"/>
              <a:pathLst>
                <a:path w="548" h="494" extrusionOk="0">
                  <a:moveTo>
                    <a:pt x="347" y="1"/>
                  </a:moveTo>
                  <a:cubicBezTo>
                    <a:pt x="326" y="1"/>
                    <a:pt x="302" y="3"/>
                    <a:pt x="274" y="7"/>
                  </a:cubicBezTo>
                  <a:cubicBezTo>
                    <a:pt x="91" y="7"/>
                    <a:pt x="31" y="189"/>
                    <a:pt x="31" y="311"/>
                  </a:cubicBezTo>
                  <a:cubicBezTo>
                    <a:pt x="0" y="463"/>
                    <a:pt x="122" y="493"/>
                    <a:pt x="243" y="493"/>
                  </a:cubicBezTo>
                  <a:cubicBezTo>
                    <a:pt x="395" y="493"/>
                    <a:pt x="547" y="341"/>
                    <a:pt x="486" y="189"/>
                  </a:cubicBezTo>
                  <a:cubicBezTo>
                    <a:pt x="486" y="84"/>
                    <a:pt x="486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03" name="Google Shape;48603;p53"/>
            <p:cNvSpPr/>
            <p:nvPr/>
          </p:nvSpPr>
          <p:spPr>
            <a:xfrm>
              <a:off x="3283750" y="3031375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297" y="0"/>
                  </a:moveTo>
                  <a:cubicBezTo>
                    <a:pt x="281" y="0"/>
                    <a:pt x="263" y="2"/>
                    <a:pt x="244" y="5"/>
                  </a:cubicBezTo>
                  <a:cubicBezTo>
                    <a:pt x="123" y="5"/>
                    <a:pt x="1" y="127"/>
                    <a:pt x="31" y="279"/>
                  </a:cubicBezTo>
                  <a:cubicBezTo>
                    <a:pt x="31" y="400"/>
                    <a:pt x="123" y="491"/>
                    <a:pt x="275" y="491"/>
                  </a:cubicBezTo>
                  <a:cubicBezTo>
                    <a:pt x="457" y="491"/>
                    <a:pt x="518" y="400"/>
                    <a:pt x="487" y="248"/>
                  </a:cubicBezTo>
                  <a:cubicBezTo>
                    <a:pt x="487" y="112"/>
                    <a:pt x="43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04" name="Google Shape;48604;p53"/>
            <p:cNvSpPr/>
            <p:nvPr/>
          </p:nvSpPr>
          <p:spPr>
            <a:xfrm>
              <a:off x="3547450" y="32032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3" y="0"/>
                  </a:moveTo>
                  <a:cubicBezTo>
                    <a:pt x="91" y="31"/>
                    <a:pt x="0" y="122"/>
                    <a:pt x="31" y="274"/>
                  </a:cubicBezTo>
                  <a:cubicBezTo>
                    <a:pt x="31" y="426"/>
                    <a:pt x="152" y="517"/>
                    <a:pt x="274" y="517"/>
                  </a:cubicBezTo>
                  <a:cubicBezTo>
                    <a:pt x="426" y="487"/>
                    <a:pt x="517" y="396"/>
                    <a:pt x="517" y="213"/>
                  </a:cubicBezTo>
                  <a:cubicBezTo>
                    <a:pt x="517" y="92"/>
                    <a:pt x="39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05" name="Google Shape;48605;p53"/>
            <p:cNvSpPr/>
            <p:nvPr/>
          </p:nvSpPr>
          <p:spPr>
            <a:xfrm>
              <a:off x="3165225" y="2861925"/>
              <a:ext cx="12175" cy="13050"/>
            </a:xfrm>
            <a:custGeom>
              <a:avLst/>
              <a:gdLst/>
              <a:ahLst/>
              <a:cxnLst/>
              <a:rect l="l" t="t" r="r" b="b"/>
              <a:pathLst>
                <a:path w="487" h="522" extrusionOk="0">
                  <a:moveTo>
                    <a:pt x="289" y="0"/>
                  </a:moveTo>
                  <a:cubicBezTo>
                    <a:pt x="274" y="0"/>
                    <a:pt x="259" y="2"/>
                    <a:pt x="243" y="5"/>
                  </a:cubicBezTo>
                  <a:cubicBezTo>
                    <a:pt x="91" y="35"/>
                    <a:pt x="0" y="126"/>
                    <a:pt x="0" y="278"/>
                  </a:cubicBezTo>
                  <a:cubicBezTo>
                    <a:pt x="31" y="400"/>
                    <a:pt x="152" y="522"/>
                    <a:pt x="274" y="522"/>
                  </a:cubicBezTo>
                  <a:cubicBezTo>
                    <a:pt x="456" y="522"/>
                    <a:pt x="487" y="400"/>
                    <a:pt x="487" y="248"/>
                  </a:cubicBezTo>
                  <a:cubicBezTo>
                    <a:pt x="487" y="112"/>
                    <a:pt x="413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06" name="Google Shape;48606;p53"/>
            <p:cNvSpPr/>
            <p:nvPr/>
          </p:nvSpPr>
          <p:spPr>
            <a:xfrm>
              <a:off x="2999550" y="286202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44" y="1"/>
                  </a:moveTo>
                  <a:cubicBezTo>
                    <a:pt x="92" y="1"/>
                    <a:pt x="1" y="122"/>
                    <a:pt x="1" y="274"/>
                  </a:cubicBezTo>
                  <a:cubicBezTo>
                    <a:pt x="1" y="383"/>
                    <a:pt x="98" y="492"/>
                    <a:pt x="228" y="492"/>
                  </a:cubicBezTo>
                  <a:cubicBezTo>
                    <a:pt x="243" y="492"/>
                    <a:pt x="259" y="490"/>
                    <a:pt x="275" y="487"/>
                  </a:cubicBezTo>
                  <a:cubicBezTo>
                    <a:pt x="294" y="490"/>
                    <a:pt x="311" y="492"/>
                    <a:pt x="327" y="492"/>
                  </a:cubicBezTo>
                  <a:cubicBezTo>
                    <a:pt x="463" y="492"/>
                    <a:pt x="487" y="380"/>
                    <a:pt x="487" y="244"/>
                  </a:cubicBezTo>
                  <a:cubicBezTo>
                    <a:pt x="487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07" name="Google Shape;48607;p53"/>
            <p:cNvSpPr/>
            <p:nvPr/>
          </p:nvSpPr>
          <p:spPr>
            <a:xfrm>
              <a:off x="3374200" y="3031175"/>
              <a:ext cx="16725" cy="20100"/>
            </a:xfrm>
            <a:custGeom>
              <a:avLst/>
              <a:gdLst/>
              <a:ahLst/>
              <a:cxnLst/>
              <a:rect l="l" t="t" r="r" b="b"/>
              <a:pathLst>
                <a:path w="669" h="804" extrusionOk="0">
                  <a:moveTo>
                    <a:pt x="230" y="0"/>
                  </a:moveTo>
                  <a:cubicBezTo>
                    <a:pt x="162" y="0"/>
                    <a:pt x="83" y="40"/>
                    <a:pt x="0" y="135"/>
                  </a:cubicBezTo>
                  <a:cubicBezTo>
                    <a:pt x="213" y="287"/>
                    <a:pt x="304" y="530"/>
                    <a:pt x="274" y="803"/>
                  </a:cubicBezTo>
                  <a:cubicBezTo>
                    <a:pt x="669" y="712"/>
                    <a:pt x="547" y="469"/>
                    <a:pt x="456" y="226"/>
                  </a:cubicBezTo>
                  <a:cubicBezTo>
                    <a:pt x="419" y="96"/>
                    <a:pt x="337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08" name="Google Shape;48608;p53"/>
            <p:cNvSpPr/>
            <p:nvPr/>
          </p:nvSpPr>
          <p:spPr>
            <a:xfrm>
              <a:off x="3855950" y="2924250"/>
              <a:ext cx="12950" cy="13050"/>
            </a:xfrm>
            <a:custGeom>
              <a:avLst/>
              <a:gdLst/>
              <a:ahLst/>
              <a:cxnLst/>
              <a:rect l="l" t="t" r="r" b="b"/>
              <a:pathLst>
                <a:path w="518" h="522" extrusionOk="0">
                  <a:moveTo>
                    <a:pt x="199" y="0"/>
                  </a:moveTo>
                  <a:cubicBezTo>
                    <a:pt x="52" y="0"/>
                    <a:pt x="1" y="137"/>
                    <a:pt x="1" y="247"/>
                  </a:cubicBezTo>
                  <a:cubicBezTo>
                    <a:pt x="1" y="399"/>
                    <a:pt x="62" y="521"/>
                    <a:pt x="244" y="521"/>
                  </a:cubicBezTo>
                  <a:cubicBezTo>
                    <a:pt x="366" y="521"/>
                    <a:pt x="487" y="399"/>
                    <a:pt x="518" y="278"/>
                  </a:cubicBezTo>
                  <a:cubicBezTo>
                    <a:pt x="487" y="126"/>
                    <a:pt x="396" y="4"/>
                    <a:pt x="244" y="4"/>
                  </a:cubicBezTo>
                  <a:cubicBezTo>
                    <a:pt x="228" y="2"/>
                    <a:pt x="213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09" name="Google Shape;48609;p53"/>
            <p:cNvSpPr/>
            <p:nvPr/>
          </p:nvSpPr>
          <p:spPr>
            <a:xfrm>
              <a:off x="3811125" y="2777675"/>
              <a:ext cx="13700" cy="12950"/>
            </a:xfrm>
            <a:custGeom>
              <a:avLst/>
              <a:gdLst/>
              <a:ahLst/>
              <a:cxnLst/>
              <a:rect l="l" t="t" r="r" b="b"/>
              <a:pathLst>
                <a:path w="548" h="518" extrusionOk="0">
                  <a:moveTo>
                    <a:pt x="305" y="1"/>
                  </a:moveTo>
                  <a:cubicBezTo>
                    <a:pt x="153" y="1"/>
                    <a:pt x="61" y="92"/>
                    <a:pt x="31" y="244"/>
                  </a:cubicBezTo>
                  <a:cubicBezTo>
                    <a:pt x="1" y="427"/>
                    <a:pt x="122" y="518"/>
                    <a:pt x="274" y="518"/>
                  </a:cubicBezTo>
                  <a:cubicBezTo>
                    <a:pt x="426" y="518"/>
                    <a:pt x="548" y="487"/>
                    <a:pt x="548" y="305"/>
                  </a:cubicBezTo>
                  <a:cubicBezTo>
                    <a:pt x="548" y="15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10" name="Google Shape;48610;p53"/>
            <p:cNvSpPr/>
            <p:nvPr/>
          </p:nvSpPr>
          <p:spPr>
            <a:xfrm>
              <a:off x="3765900" y="2809600"/>
              <a:ext cx="13325" cy="12775"/>
            </a:xfrm>
            <a:custGeom>
              <a:avLst/>
              <a:gdLst/>
              <a:ahLst/>
              <a:cxnLst/>
              <a:rect l="l" t="t" r="r" b="b"/>
              <a:pathLst>
                <a:path w="533" h="511" extrusionOk="0">
                  <a:moveTo>
                    <a:pt x="290" y="1"/>
                  </a:moveTo>
                  <a:cubicBezTo>
                    <a:pt x="138" y="1"/>
                    <a:pt x="16" y="92"/>
                    <a:pt x="16" y="244"/>
                  </a:cubicBezTo>
                  <a:cubicBezTo>
                    <a:pt x="0" y="419"/>
                    <a:pt x="134" y="510"/>
                    <a:pt x="269" y="510"/>
                  </a:cubicBezTo>
                  <a:cubicBezTo>
                    <a:pt x="393" y="510"/>
                    <a:pt x="518" y="434"/>
                    <a:pt x="533" y="274"/>
                  </a:cubicBezTo>
                  <a:cubicBezTo>
                    <a:pt x="533" y="122"/>
                    <a:pt x="411" y="3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11" name="Google Shape;48611;p53"/>
            <p:cNvSpPr/>
            <p:nvPr/>
          </p:nvSpPr>
          <p:spPr>
            <a:xfrm>
              <a:off x="3659900" y="2878750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74" y="1"/>
                  </a:moveTo>
                  <a:cubicBezTo>
                    <a:pt x="122" y="1"/>
                    <a:pt x="1" y="92"/>
                    <a:pt x="1" y="244"/>
                  </a:cubicBezTo>
                  <a:cubicBezTo>
                    <a:pt x="1" y="376"/>
                    <a:pt x="93" y="462"/>
                    <a:pt x="217" y="462"/>
                  </a:cubicBezTo>
                  <a:cubicBezTo>
                    <a:pt x="236" y="462"/>
                    <a:pt x="255" y="460"/>
                    <a:pt x="274" y="457"/>
                  </a:cubicBezTo>
                  <a:cubicBezTo>
                    <a:pt x="396" y="457"/>
                    <a:pt x="518" y="335"/>
                    <a:pt x="487" y="183"/>
                  </a:cubicBezTo>
                  <a:cubicBezTo>
                    <a:pt x="487" y="61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12" name="Google Shape;48612;p53"/>
            <p:cNvSpPr/>
            <p:nvPr/>
          </p:nvSpPr>
          <p:spPr>
            <a:xfrm>
              <a:off x="3994250" y="2888625"/>
              <a:ext cx="12950" cy="11575"/>
            </a:xfrm>
            <a:custGeom>
              <a:avLst/>
              <a:gdLst/>
              <a:ahLst/>
              <a:cxnLst/>
              <a:rect l="l" t="t" r="r" b="b"/>
              <a:pathLst>
                <a:path w="518" h="463" extrusionOk="0">
                  <a:moveTo>
                    <a:pt x="244" y="1"/>
                  </a:moveTo>
                  <a:cubicBezTo>
                    <a:pt x="92" y="1"/>
                    <a:pt x="1" y="122"/>
                    <a:pt x="31" y="274"/>
                  </a:cubicBezTo>
                  <a:cubicBezTo>
                    <a:pt x="58" y="380"/>
                    <a:pt x="153" y="463"/>
                    <a:pt x="257" y="463"/>
                  </a:cubicBezTo>
                  <a:cubicBezTo>
                    <a:pt x="273" y="463"/>
                    <a:pt x="289" y="461"/>
                    <a:pt x="305" y="457"/>
                  </a:cubicBezTo>
                  <a:cubicBezTo>
                    <a:pt x="366" y="396"/>
                    <a:pt x="518" y="396"/>
                    <a:pt x="518" y="213"/>
                  </a:cubicBezTo>
                  <a:cubicBezTo>
                    <a:pt x="518" y="31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13" name="Google Shape;48613;p53"/>
            <p:cNvSpPr/>
            <p:nvPr/>
          </p:nvSpPr>
          <p:spPr>
            <a:xfrm>
              <a:off x="3371900" y="2988925"/>
              <a:ext cx="14475" cy="11425"/>
            </a:xfrm>
            <a:custGeom>
              <a:avLst/>
              <a:gdLst/>
              <a:ahLst/>
              <a:cxnLst/>
              <a:rect l="l" t="t" r="r" b="b"/>
              <a:pathLst>
                <a:path w="579" h="457" extrusionOk="0">
                  <a:moveTo>
                    <a:pt x="305" y="1"/>
                  </a:moveTo>
                  <a:cubicBezTo>
                    <a:pt x="153" y="1"/>
                    <a:pt x="31" y="153"/>
                    <a:pt x="1" y="305"/>
                  </a:cubicBezTo>
                  <a:cubicBezTo>
                    <a:pt x="1" y="426"/>
                    <a:pt x="122" y="457"/>
                    <a:pt x="244" y="457"/>
                  </a:cubicBezTo>
                  <a:cubicBezTo>
                    <a:pt x="396" y="457"/>
                    <a:pt x="548" y="426"/>
                    <a:pt x="548" y="274"/>
                  </a:cubicBezTo>
                  <a:cubicBezTo>
                    <a:pt x="578" y="123"/>
                    <a:pt x="457" y="3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14" name="Google Shape;48614;p53"/>
            <p:cNvSpPr/>
            <p:nvPr/>
          </p:nvSpPr>
          <p:spPr>
            <a:xfrm>
              <a:off x="3520850" y="3050925"/>
              <a:ext cx="12950" cy="14025"/>
            </a:xfrm>
            <a:custGeom>
              <a:avLst/>
              <a:gdLst/>
              <a:ahLst/>
              <a:cxnLst/>
              <a:rect l="l" t="t" r="r" b="b"/>
              <a:pathLst>
                <a:path w="518" h="561" extrusionOk="0">
                  <a:moveTo>
                    <a:pt x="349" y="1"/>
                  </a:moveTo>
                  <a:cubicBezTo>
                    <a:pt x="182" y="1"/>
                    <a:pt x="54" y="56"/>
                    <a:pt x="31" y="287"/>
                  </a:cubicBezTo>
                  <a:cubicBezTo>
                    <a:pt x="0" y="500"/>
                    <a:pt x="183" y="560"/>
                    <a:pt x="365" y="560"/>
                  </a:cubicBezTo>
                  <a:cubicBezTo>
                    <a:pt x="487" y="409"/>
                    <a:pt x="517" y="196"/>
                    <a:pt x="517" y="13"/>
                  </a:cubicBezTo>
                  <a:cubicBezTo>
                    <a:pt x="459" y="6"/>
                    <a:pt x="402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15" name="Google Shape;48615;p53"/>
            <p:cNvSpPr/>
            <p:nvPr/>
          </p:nvSpPr>
          <p:spPr>
            <a:xfrm>
              <a:off x="3043625" y="3255550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27" y="0"/>
                  </a:moveTo>
                  <a:cubicBezTo>
                    <a:pt x="98" y="0"/>
                    <a:pt x="1" y="109"/>
                    <a:pt x="1" y="218"/>
                  </a:cubicBezTo>
                  <a:cubicBezTo>
                    <a:pt x="1" y="370"/>
                    <a:pt x="92" y="491"/>
                    <a:pt x="214" y="491"/>
                  </a:cubicBezTo>
                  <a:cubicBezTo>
                    <a:pt x="366" y="491"/>
                    <a:pt x="457" y="430"/>
                    <a:pt x="457" y="309"/>
                  </a:cubicBezTo>
                  <a:cubicBezTo>
                    <a:pt x="487" y="157"/>
                    <a:pt x="396" y="35"/>
                    <a:pt x="274" y="5"/>
                  </a:cubicBezTo>
                  <a:cubicBezTo>
                    <a:pt x="258" y="2"/>
                    <a:pt x="243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16" name="Google Shape;48616;p53"/>
            <p:cNvSpPr/>
            <p:nvPr/>
          </p:nvSpPr>
          <p:spPr>
            <a:xfrm>
              <a:off x="3178900" y="3331925"/>
              <a:ext cx="13700" cy="12150"/>
            </a:xfrm>
            <a:custGeom>
              <a:avLst/>
              <a:gdLst/>
              <a:ahLst/>
              <a:cxnLst/>
              <a:rect l="l" t="t" r="r" b="b"/>
              <a:pathLst>
                <a:path w="548" h="486" extrusionOk="0">
                  <a:moveTo>
                    <a:pt x="241" y="0"/>
                  </a:moveTo>
                  <a:cubicBezTo>
                    <a:pt x="154" y="0"/>
                    <a:pt x="71" y="20"/>
                    <a:pt x="0" y="20"/>
                  </a:cubicBezTo>
                  <a:cubicBezTo>
                    <a:pt x="36" y="343"/>
                    <a:pt x="72" y="486"/>
                    <a:pt x="183" y="486"/>
                  </a:cubicBezTo>
                  <a:cubicBezTo>
                    <a:pt x="260" y="486"/>
                    <a:pt x="373" y="418"/>
                    <a:pt x="547" y="293"/>
                  </a:cubicBezTo>
                  <a:lnTo>
                    <a:pt x="547" y="141"/>
                  </a:lnTo>
                  <a:cubicBezTo>
                    <a:pt x="449" y="27"/>
                    <a:pt x="342" y="0"/>
                    <a:pt x="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17" name="Google Shape;48617;p53"/>
            <p:cNvSpPr/>
            <p:nvPr/>
          </p:nvSpPr>
          <p:spPr>
            <a:xfrm>
              <a:off x="2808825" y="34386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82" y="0"/>
                  </a:moveTo>
                  <a:cubicBezTo>
                    <a:pt x="269" y="0"/>
                    <a:pt x="257" y="2"/>
                    <a:pt x="244" y="5"/>
                  </a:cubicBezTo>
                  <a:cubicBezTo>
                    <a:pt x="92" y="36"/>
                    <a:pt x="1" y="127"/>
                    <a:pt x="31" y="279"/>
                  </a:cubicBezTo>
                  <a:cubicBezTo>
                    <a:pt x="56" y="405"/>
                    <a:pt x="145" y="469"/>
                    <a:pt x="262" y="469"/>
                  </a:cubicBezTo>
                  <a:cubicBezTo>
                    <a:pt x="285" y="469"/>
                    <a:pt x="310" y="466"/>
                    <a:pt x="335" y="461"/>
                  </a:cubicBezTo>
                  <a:cubicBezTo>
                    <a:pt x="457" y="461"/>
                    <a:pt x="517" y="339"/>
                    <a:pt x="487" y="248"/>
                  </a:cubicBezTo>
                  <a:cubicBezTo>
                    <a:pt x="487" y="112"/>
                    <a:pt x="389" y="0"/>
                    <a:pt x="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18" name="Google Shape;48618;p53"/>
            <p:cNvSpPr/>
            <p:nvPr/>
          </p:nvSpPr>
          <p:spPr>
            <a:xfrm>
              <a:off x="3083150" y="3458550"/>
              <a:ext cx="12175" cy="1217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4" y="0"/>
                  </a:moveTo>
                  <a:cubicBezTo>
                    <a:pt x="92" y="31"/>
                    <a:pt x="1" y="152"/>
                    <a:pt x="1" y="304"/>
                  </a:cubicBezTo>
                  <a:cubicBezTo>
                    <a:pt x="1" y="426"/>
                    <a:pt x="92" y="487"/>
                    <a:pt x="244" y="487"/>
                  </a:cubicBezTo>
                  <a:cubicBezTo>
                    <a:pt x="335" y="456"/>
                    <a:pt x="487" y="426"/>
                    <a:pt x="487" y="244"/>
                  </a:cubicBezTo>
                  <a:cubicBezTo>
                    <a:pt x="487" y="12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19" name="Google Shape;48619;p53"/>
            <p:cNvSpPr/>
            <p:nvPr/>
          </p:nvSpPr>
          <p:spPr>
            <a:xfrm>
              <a:off x="3418275" y="3326825"/>
              <a:ext cx="13700" cy="11725"/>
            </a:xfrm>
            <a:custGeom>
              <a:avLst/>
              <a:gdLst/>
              <a:ahLst/>
              <a:cxnLst/>
              <a:rect l="l" t="t" r="r" b="b"/>
              <a:pathLst>
                <a:path w="548" h="469" extrusionOk="0">
                  <a:moveTo>
                    <a:pt x="266" y="0"/>
                  </a:moveTo>
                  <a:cubicBezTo>
                    <a:pt x="182" y="0"/>
                    <a:pt x="91" y="37"/>
                    <a:pt x="0" y="102"/>
                  </a:cubicBezTo>
                  <a:cubicBezTo>
                    <a:pt x="57" y="369"/>
                    <a:pt x="78" y="468"/>
                    <a:pt x="168" y="468"/>
                  </a:cubicBezTo>
                  <a:cubicBezTo>
                    <a:pt x="222" y="468"/>
                    <a:pt x="300" y="433"/>
                    <a:pt x="426" y="376"/>
                  </a:cubicBezTo>
                  <a:cubicBezTo>
                    <a:pt x="456" y="315"/>
                    <a:pt x="517" y="254"/>
                    <a:pt x="547" y="224"/>
                  </a:cubicBezTo>
                  <a:cubicBezTo>
                    <a:pt x="477" y="67"/>
                    <a:pt x="378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20" name="Google Shape;48620;p53"/>
            <p:cNvSpPr/>
            <p:nvPr/>
          </p:nvSpPr>
          <p:spPr>
            <a:xfrm>
              <a:off x="3717175" y="3331700"/>
              <a:ext cx="11900" cy="9850"/>
            </a:xfrm>
            <a:custGeom>
              <a:avLst/>
              <a:gdLst/>
              <a:ahLst/>
              <a:cxnLst/>
              <a:rect l="l" t="t" r="r" b="b"/>
              <a:pathLst>
                <a:path w="476" h="394" extrusionOk="0">
                  <a:moveTo>
                    <a:pt x="260" y="1"/>
                  </a:moveTo>
                  <a:cubicBezTo>
                    <a:pt x="131" y="1"/>
                    <a:pt x="1" y="79"/>
                    <a:pt x="50" y="211"/>
                  </a:cubicBezTo>
                  <a:cubicBezTo>
                    <a:pt x="50" y="333"/>
                    <a:pt x="172" y="393"/>
                    <a:pt x="293" y="393"/>
                  </a:cubicBezTo>
                  <a:cubicBezTo>
                    <a:pt x="385" y="363"/>
                    <a:pt x="476" y="302"/>
                    <a:pt x="476" y="181"/>
                  </a:cubicBezTo>
                  <a:cubicBezTo>
                    <a:pt x="476" y="56"/>
                    <a:pt x="368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21" name="Google Shape;48621;p53"/>
            <p:cNvSpPr/>
            <p:nvPr/>
          </p:nvSpPr>
          <p:spPr>
            <a:xfrm>
              <a:off x="3083150" y="2886200"/>
              <a:ext cx="12175" cy="11725"/>
            </a:xfrm>
            <a:custGeom>
              <a:avLst/>
              <a:gdLst/>
              <a:ahLst/>
              <a:cxnLst/>
              <a:rect l="l" t="t" r="r" b="b"/>
              <a:pathLst>
                <a:path w="487" h="469" extrusionOk="0">
                  <a:moveTo>
                    <a:pt x="256" y="1"/>
                  </a:moveTo>
                  <a:cubicBezTo>
                    <a:pt x="146" y="1"/>
                    <a:pt x="31" y="87"/>
                    <a:pt x="31" y="219"/>
                  </a:cubicBezTo>
                  <a:cubicBezTo>
                    <a:pt x="1" y="310"/>
                    <a:pt x="92" y="432"/>
                    <a:pt x="213" y="462"/>
                  </a:cubicBezTo>
                  <a:cubicBezTo>
                    <a:pt x="233" y="466"/>
                    <a:pt x="252" y="468"/>
                    <a:pt x="269" y="468"/>
                  </a:cubicBezTo>
                  <a:cubicBezTo>
                    <a:pt x="381" y="468"/>
                    <a:pt x="434" y="386"/>
                    <a:pt x="487" y="280"/>
                  </a:cubicBezTo>
                  <a:cubicBezTo>
                    <a:pt x="487" y="159"/>
                    <a:pt x="426" y="37"/>
                    <a:pt x="304" y="7"/>
                  </a:cubicBezTo>
                  <a:cubicBezTo>
                    <a:pt x="289" y="3"/>
                    <a:pt x="27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22" name="Google Shape;48622;p53"/>
            <p:cNvSpPr/>
            <p:nvPr/>
          </p:nvSpPr>
          <p:spPr>
            <a:xfrm>
              <a:off x="3621975" y="2909900"/>
              <a:ext cx="12875" cy="11525"/>
            </a:xfrm>
            <a:custGeom>
              <a:avLst/>
              <a:gdLst/>
              <a:ahLst/>
              <a:cxnLst/>
              <a:rect l="l" t="t" r="r" b="b"/>
              <a:pathLst>
                <a:path w="515" h="461" extrusionOk="0">
                  <a:moveTo>
                    <a:pt x="241" y="1"/>
                  </a:moveTo>
                  <a:cubicBezTo>
                    <a:pt x="150" y="1"/>
                    <a:pt x="28" y="92"/>
                    <a:pt x="28" y="214"/>
                  </a:cubicBezTo>
                  <a:cubicBezTo>
                    <a:pt x="1" y="324"/>
                    <a:pt x="99" y="461"/>
                    <a:pt x="232" y="461"/>
                  </a:cubicBezTo>
                  <a:cubicBezTo>
                    <a:pt x="245" y="461"/>
                    <a:pt x="258" y="459"/>
                    <a:pt x="272" y="457"/>
                  </a:cubicBezTo>
                  <a:cubicBezTo>
                    <a:pt x="393" y="457"/>
                    <a:pt x="454" y="366"/>
                    <a:pt x="515" y="214"/>
                  </a:cubicBezTo>
                  <a:cubicBezTo>
                    <a:pt x="454" y="122"/>
                    <a:pt x="424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23" name="Google Shape;48623;p53"/>
            <p:cNvSpPr/>
            <p:nvPr/>
          </p:nvSpPr>
          <p:spPr>
            <a:xfrm>
              <a:off x="3086200" y="3181800"/>
              <a:ext cx="12925" cy="10600"/>
            </a:xfrm>
            <a:custGeom>
              <a:avLst/>
              <a:gdLst/>
              <a:ahLst/>
              <a:cxnLst/>
              <a:rect l="l" t="t" r="r" b="b"/>
              <a:pathLst>
                <a:path w="517" h="424" extrusionOk="0">
                  <a:moveTo>
                    <a:pt x="308" y="0"/>
                  </a:moveTo>
                  <a:cubicBezTo>
                    <a:pt x="214" y="0"/>
                    <a:pt x="102" y="67"/>
                    <a:pt x="0" y="67"/>
                  </a:cubicBezTo>
                  <a:cubicBezTo>
                    <a:pt x="26" y="245"/>
                    <a:pt x="51" y="423"/>
                    <a:pt x="237" y="423"/>
                  </a:cubicBezTo>
                  <a:cubicBezTo>
                    <a:pt x="273" y="423"/>
                    <a:pt x="315" y="416"/>
                    <a:pt x="365" y="402"/>
                  </a:cubicBezTo>
                  <a:cubicBezTo>
                    <a:pt x="456" y="371"/>
                    <a:pt x="517" y="280"/>
                    <a:pt x="486" y="189"/>
                  </a:cubicBezTo>
                  <a:cubicBezTo>
                    <a:pt x="446" y="42"/>
                    <a:pt x="383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24" name="Google Shape;48624;p53"/>
            <p:cNvSpPr/>
            <p:nvPr/>
          </p:nvSpPr>
          <p:spPr>
            <a:xfrm>
              <a:off x="3852150" y="30786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4" y="1"/>
                  </a:moveTo>
                  <a:cubicBezTo>
                    <a:pt x="62" y="1"/>
                    <a:pt x="1" y="122"/>
                    <a:pt x="31" y="244"/>
                  </a:cubicBezTo>
                  <a:cubicBezTo>
                    <a:pt x="31" y="335"/>
                    <a:pt x="92" y="426"/>
                    <a:pt x="214" y="426"/>
                  </a:cubicBezTo>
                  <a:cubicBezTo>
                    <a:pt x="366" y="396"/>
                    <a:pt x="457" y="305"/>
                    <a:pt x="457" y="183"/>
                  </a:cubicBezTo>
                  <a:cubicBezTo>
                    <a:pt x="42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25" name="Google Shape;48625;p53"/>
            <p:cNvSpPr/>
            <p:nvPr/>
          </p:nvSpPr>
          <p:spPr>
            <a:xfrm>
              <a:off x="2900025" y="3346075"/>
              <a:ext cx="13700" cy="16750"/>
            </a:xfrm>
            <a:custGeom>
              <a:avLst/>
              <a:gdLst/>
              <a:ahLst/>
              <a:cxnLst/>
              <a:rect l="l" t="t" r="r" b="b"/>
              <a:pathLst>
                <a:path w="548" h="670" extrusionOk="0">
                  <a:moveTo>
                    <a:pt x="0" y="1"/>
                  </a:moveTo>
                  <a:cubicBezTo>
                    <a:pt x="0" y="366"/>
                    <a:pt x="395" y="426"/>
                    <a:pt x="547" y="670"/>
                  </a:cubicBezTo>
                  <a:cubicBezTo>
                    <a:pt x="547" y="153"/>
                    <a:pt x="547" y="153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26" name="Google Shape;48626;p53"/>
            <p:cNvSpPr/>
            <p:nvPr/>
          </p:nvSpPr>
          <p:spPr>
            <a:xfrm>
              <a:off x="3744250" y="2902200"/>
              <a:ext cx="12950" cy="13150"/>
            </a:xfrm>
            <a:custGeom>
              <a:avLst/>
              <a:gdLst/>
              <a:ahLst/>
              <a:cxnLst/>
              <a:rect l="l" t="t" r="r" b="b"/>
              <a:pathLst>
                <a:path w="518" h="526" extrusionOk="0">
                  <a:moveTo>
                    <a:pt x="326" y="1"/>
                  </a:moveTo>
                  <a:cubicBezTo>
                    <a:pt x="251" y="1"/>
                    <a:pt x="171" y="47"/>
                    <a:pt x="92" y="126"/>
                  </a:cubicBezTo>
                  <a:cubicBezTo>
                    <a:pt x="1" y="187"/>
                    <a:pt x="1" y="339"/>
                    <a:pt x="92" y="400"/>
                  </a:cubicBezTo>
                  <a:cubicBezTo>
                    <a:pt x="156" y="479"/>
                    <a:pt x="227" y="526"/>
                    <a:pt x="303" y="526"/>
                  </a:cubicBezTo>
                  <a:cubicBezTo>
                    <a:pt x="372" y="526"/>
                    <a:pt x="445" y="487"/>
                    <a:pt x="518" y="400"/>
                  </a:cubicBezTo>
                  <a:cubicBezTo>
                    <a:pt x="457" y="309"/>
                    <a:pt x="426" y="218"/>
                    <a:pt x="518" y="126"/>
                  </a:cubicBezTo>
                  <a:cubicBezTo>
                    <a:pt x="459" y="39"/>
                    <a:pt x="394" y="1"/>
                    <a:pt x="3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27" name="Google Shape;48627;p53"/>
            <p:cNvSpPr/>
            <p:nvPr/>
          </p:nvSpPr>
          <p:spPr>
            <a:xfrm>
              <a:off x="2962325" y="3436500"/>
              <a:ext cx="12175" cy="10825"/>
            </a:xfrm>
            <a:custGeom>
              <a:avLst/>
              <a:gdLst/>
              <a:ahLst/>
              <a:cxnLst/>
              <a:rect l="l" t="t" r="r" b="b"/>
              <a:pathLst>
                <a:path w="487" h="433" extrusionOk="0">
                  <a:moveTo>
                    <a:pt x="274" y="1"/>
                  </a:moveTo>
                  <a:cubicBezTo>
                    <a:pt x="122" y="1"/>
                    <a:pt x="1" y="92"/>
                    <a:pt x="31" y="244"/>
                  </a:cubicBezTo>
                  <a:cubicBezTo>
                    <a:pt x="31" y="366"/>
                    <a:pt x="122" y="426"/>
                    <a:pt x="244" y="426"/>
                  </a:cubicBezTo>
                  <a:cubicBezTo>
                    <a:pt x="260" y="430"/>
                    <a:pt x="275" y="432"/>
                    <a:pt x="290" y="432"/>
                  </a:cubicBezTo>
                  <a:cubicBezTo>
                    <a:pt x="388" y="432"/>
                    <a:pt x="457" y="350"/>
                    <a:pt x="457" y="244"/>
                  </a:cubicBezTo>
                  <a:cubicBezTo>
                    <a:pt x="487" y="123"/>
                    <a:pt x="42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28" name="Google Shape;48628;p53"/>
            <p:cNvSpPr/>
            <p:nvPr/>
          </p:nvSpPr>
          <p:spPr>
            <a:xfrm>
              <a:off x="3341525" y="3241975"/>
              <a:ext cx="11400" cy="10825"/>
            </a:xfrm>
            <a:custGeom>
              <a:avLst/>
              <a:gdLst/>
              <a:ahLst/>
              <a:cxnLst/>
              <a:rect l="l" t="t" r="r" b="b"/>
              <a:pathLst>
                <a:path w="456" h="433" extrusionOk="0">
                  <a:moveTo>
                    <a:pt x="243" y="1"/>
                  </a:moveTo>
                  <a:cubicBezTo>
                    <a:pt x="122" y="1"/>
                    <a:pt x="0" y="92"/>
                    <a:pt x="0" y="244"/>
                  </a:cubicBezTo>
                  <a:cubicBezTo>
                    <a:pt x="0" y="335"/>
                    <a:pt x="61" y="396"/>
                    <a:pt x="152" y="426"/>
                  </a:cubicBezTo>
                  <a:cubicBezTo>
                    <a:pt x="168" y="430"/>
                    <a:pt x="185" y="432"/>
                    <a:pt x="201" y="432"/>
                  </a:cubicBezTo>
                  <a:cubicBezTo>
                    <a:pt x="311" y="432"/>
                    <a:pt x="426" y="349"/>
                    <a:pt x="426" y="244"/>
                  </a:cubicBezTo>
                  <a:cubicBezTo>
                    <a:pt x="456" y="92"/>
                    <a:pt x="36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29" name="Google Shape;48629;p53"/>
            <p:cNvSpPr/>
            <p:nvPr/>
          </p:nvSpPr>
          <p:spPr>
            <a:xfrm>
              <a:off x="3680425" y="2902300"/>
              <a:ext cx="12175" cy="9350"/>
            </a:xfrm>
            <a:custGeom>
              <a:avLst/>
              <a:gdLst/>
              <a:ahLst/>
              <a:cxnLst/>
              <a:rect l="l" t="t" r="r" b="b"/>
              <a:pathLst>
                <a:path w="487" h="374" extrusionOk="0">
                  <a:moveTo>
                    <a:pt x="244" y="1"/>
                  </a:moveTo>
                  <a:cubicBezTo>
                    <a:pt x="122" y="1"/>
                    <a:pt x="31" y="31"/>
                    <a:pt x="31" y="122"/>
                  </a:cubicBezTo>
                  <a:cubicBezTo>
                    <a:pt x="1" y="305"/>
                    <a:pt x="122" y="366"/>
                    <a:pt x="274" y="366"/>
                  </a:cubicBezTo>
                  <a:cubicBezTo>
                    <a:pt x="290" y="371"/>
                    <a:pt x="306" y="373"/>
                    <a:pt x="322" y="373"/>
                  </a:cubicBezTo>
                  <a:cubicBezTo>
                    <a:pt x="395" y="373"/>
                    <a:pt x="456" y="319"/>
                    <a:pt x="456" y="24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30" name="Google Shape;48630;p53"/>
            <p:cNvSpPr/>
            <p:nvPr/>
          </p:nvSpPr>
          <p:spPr>
            <a:xfrm>
              <a:off x="3883325" y="2903075"/>
              <a:ext cx="9125" cy="10800"/>
            </a:xfrm>
            <a:custGeom>
              <a:avLst/>
              <a:gdLst/>
              <a:ahLst/>
              <a:cxnLst/>
              <a:rect l="l" t="t" r="r" b="b"/>
              <a:pathLst>
                <a:path w="365" h="432" extrusionOk="0">
                  <a:moveTo>
                    <a:pt x="152" y="0"/>
                  </a:moveTo>
                  <a:cubicBezTo>
                    <a:pt x="31" y="0"/>
                    <a:pt x="0" y="152"/>
                    <a:pt x="0" y="243"/>
                  </a:cubicBezTo>
                  <a:cubicBezTo>
                    <a:pt x="0" y="304"/>
                    <a:pt x="0" y="426"/>
                    <a:pt x="91" y="426"/>
                  </a:cubicBezTo>
                  <a:cubicBezTo>
                    <a:pt x="107" y="430"/>
                    <a:pt x="123" y="432"/>
                    <a:pt x="139" y="432"/>
                  </a:cubicBezTo>
                  <a:cubicBezTo>
                    <a:pt x="243" y="432"/>
                    <a:pt x="339" y="349"/>
                    <a:pt x="365" y="243"/>
                  </a:cubicBezTo>
                  <a:cubicBezTo>
                    <a:pt x="365" y="61"/>
                    <a:pt x="30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31" name="Google Shape;48631;p53"/>
            <p:cNvSpPr/>
            <p:nvPr/>
          </p:nvSpPr>
          <p:spPr>
            <a:xfrm>
              <a:off x="2916725" y="3244250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1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62" y="366"/>
                    <a:pt x="153" y="426"/>
                    <a:pt x="274" y="426"/>
                  </a:cubicBezTo>
                  <a:cubicBezTo>
                    <a:pt x="396" y="426"/>
                    <a:pt x="487" y="366"/>
                    <a:pt x="487" y="214"/>
                  </a:cubicBezTo>
                  <a:cubicBezTo>
                    <a:pt x="457" y="9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32" name="Google Shape;48632;p53"/>
            <p:cNvSpPr/>
            <p:nvPr/>
          </p:nvSpPr>
          <p:spPr>
            <a:xfrm>
              <a:off x="3703225" y="3084675"/>
              <a:ext cx="16750" cy="10450"/>
            </a:xfrm>
            <a:custGeom>
              <a:avLst/>
              <a:gdLst/>
              <a:ahLst/>
              <a:cxnLst/>
              <a:rect l="l" t="t" r="r" b="b"/>
              <a:pathLst>
                <a:path w="670" h="418" extrusionOk="0">
                  <a:moveTo>
                    <a:pt x="426" y="1"/>
                  </a:moveTo>
                  <a:cubicBezTo>
                    <a:pt x="304" y="92"/>
                    <a:pt x="0" y="153"/>
                    <a:pt x="92" y="305"/>
                  </a:cubicBezTo>
                  <a:cubicBezTo>
                    <a:pt x="133" y="387"/>
                    <a:pt x="185" y="417"/>
                    <a:pt x="241" y="417"/>
                  </a:cubicBezTo>
                  <a:cubicBezTo>
                    <a:pt x="351" y="417"/>
                    <a:pt x="478" y="304"/>
                    <a:pt x="578" y="244"/>
                  </a:cubicBezTo>
                  <a:cubicBezTo>
                    <a:pt x="608" y="244"/>
                    <a:pt x="639" y="183"/>
                    <a:pt x="669" y="153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33" name="Google Shape;48633;p53"/>
            <p:cNvSpPr/>
            <p:nvPr/>
          </p:nvSpPr>
          <p:spPr>
            <a:xfrm>
              <a:off x="3027675" y="3092275"/>
              <a:ext cx="10675" cy="9900"/>
            </a:xfrm>
            <a:custGeom>
              <a:avLst/>
              <a:gdLst/>
              <a:ahLst/>
              <a:cxnLst/>
              <a:rect l="l" t="t" r="r" b="b"/>
              <a:pathLst>
                <a:path w="427" h="39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305"/>
                    <a:pt x="92" y="396"/>
                    <a:pt x="213" y="396"/>
                  </a:cubicBezTo>
                  <a:cubicBezTo>
                    <a:pt x="335" y="396"/>
                    <a:pt x="426" y="305"/>
                    <a:pt x="426" y="183"/>
                  </a:cubicBezTo>
                  <a:cubicBezTo>
                    <a:pt x="42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34" name="Google Shape;48634;p53"/>
            <p:cNvSpPr/>
            <p:nvPr/>
          </p:nvSpPr>
          <p:spPr>
            <a:xfrm>
              <a:off x="3259450" y="3012500"/>
              <a:ext cx="9900" cy="11425"/>
            </a:xfrm>
            <a:custGeom>
              <a:avLst/>
              <a:gdLst/>
              <a:ahLst/>
              <a:cxnLst/>
              <a:rect l="l" t="t" r="r" b="b"/>
              <a:pathLst>
                <a:path w="396" h="457" extrusionOk="0">
                  <a:moveTo>
                    <a:pt x="213" y="0"/>
                  </a:moveTo>
                  <a:cubicBezTo>
                    <a:pt x="92" y="0"/>
                    <a:pt x="0" y="91"/>
                    <a:pt x="0" y="213"/>
                  </a:cubicBezTo>
                  <a:cubicBezTo>
                    <a:pt x="0" y="335"/>
                    <a:pt x="31" y="456"/>
                    <a:pt x="152" y="456"/>
                  </a:cubicBezTo>
                  <a:cubicBezTo>
                    <a:pt x="274" y="456"/>
                    <a:pt x="395" y="365"/>
                    <a:pt x="395" y="274"/>
                  </a:cubicBezTo>
                  <a:cubicBezTo>
                    <a:pt x="395" y="152"/>
                    <a:pt x="335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35" name="Google Shape;48635;p53"/>
            <p:cNvSpPr/>
            <p:nvPr/>
          </p:nvSpPr>
          <p:spPr>
            <a:xfrm>
              <a:off x="3011725" y="3400025"/>
              <a:ext cx="11425" cy="10050"/>
            </a:xfrm>
            <a:custGeom>
              <a:avLst/>
              <a:gdLst/>
              <a:ahLst/>
              <a:cxnLst/>
              <a:rect l="l" t="t" r="r" b="b"/>
              <a:pathLst>
                <a:path w="457" h="402" extrusionOk="0">
                  <a:moveTo>
                    <a:pt x="243" y="1"/>
                  </a:moveTo>
                  <a:cubicBezTo>
                    <a:pt x="122" y="1"/>
                    <a:pt x="0" y="92"/>
                    <a:pt x="31" y="214"/>
                  </a:cubicBezTo>
                  <a:cubicBezTo>
                    <a:pt x="31" y="319"/>
                    <a:pt x="99" y="402"/>
                    <a:pt x="197" y="402"/>
                  </a:cubicBezTo>
                  <a:cubicBezTo>
                    <a:pt x="212" y="402"/>
                    <a:pt x="227" y="400"/>
                    <a:pt x="243" y="396"/>
                  </a:cubicBezTo>
                  <a:cubicBezTo>
                    <a:pt x="365" y="396"/>
                    <a:pt x="456" y="305"/>
                    <a:pt x="456" y="183"/>
                  </a:cubicBezTo>
                  <a:cubicBezTo>
                    <a:pt x="426" y="92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36" name="Google Shape;48636;p53"/>
            <p:cNvSpPr/>
            <p:nvPr/>
          </p:nvSpPr>
          <p:spPr>
            <a:xfrm>
              <a:off x="3186500" y="3388650"/>
              <a:ext cx="12950" cy="13700"/>
            </a:xfrm>
            <a:custGeom>
              <a:avLst/>
              <a:gdLst/>
              <a:ahLst/>
              <a:cxnLst/>
              <a:rect l="l" t="t" r="r" b="b"/>
              <a:pathLst>
                <a:path w="518" h="548" extrusionOk="0">
                  <a:moveTo>
                    <a:pt x="274" y="0"/>
                  </a:moveTo>
                  <a:cubicBezTo>
                    <a:pt x="0" y="61"/>
                    <a:pt x="61" y="274"/>
                    <a:pt x="92" y="547"/>
                  </a:cubicBezTo>
                  <a:cubicBezTo>
                    <a:pt x="304" y="395"/>
                    <a:pt x="517" y="304"/>
                    <a:pt x="395" y="61"/>
                  </a:cubicBezTo>
                  <a:cubicBezTo>
                    <a:pt x="365" y="30"/>
                    <a:pt x="30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37" name="Google Shape;48637;p53"/>
            <p:cNvSpPr/>
            <p:nvPr/>
          </p:nvSpPr>
          <p:spPr>
            <a:xfrm>
              <a:off x="3728300" y="2763250"/>
              <a:ext cx="12175" cy="10050"/>
            </a:xfrm>
            <a:custGeom>
              <a:avLst/>
              <a:gdLst/>
              <a:ahLst/>
              <a:cxnLst/>
              <a:rect l="l" t="t" r="r" b="b"/>
              <a:pathLst>
                <a:path w="487" h="402" extrusionOk="0">
                  <a:moveTo>
                    <a:pt x="213" y="0"/>
                  </a:moveTo>
                  <a:cubicBezTo>
                    <a:pt x="122" y="31"/>
                    <a:pt x="0" y="92"/>
                    <a:pt x="31" y="244"/>
                  </a:cubicBezTo>
                  <a:cubicBezTo>
                    <a:pt x="31" y="323"/>
                    <a:pt x="122" y="402"/>
                    <a:pt x="225" y="402"/>
                  </a:cubicBezTo>
                  <a:cubicBezTo>
                    <a:pt x="241" y="402"/>
                    <a:pt x="258" y="400"/>
                    <a:pt x="274" y="396"/>
                  </a:cubicBezTo>
                  <a:cubicBezTo>
                    <a:pt x="396" y="396"/>
                    <a:pt x="487" y="304"/>
                    <a:pt x="456" y="183"/>
                  </a:cubicBezTo>
                  <a:cubicBezTo>
                    <a:pt x="426" y="3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38" name="Google Shape;48638;p53"/>
            <p:cNvSpPr/>
            <p:nvPr/>
          </p:nvSpPr>
          <p:spPr>
            <a:xfrm>
              <a:off x="3791375" y="3127850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177" y="0"/>
                  </a:moveTo>
                  <a:cubicBezTo>
                    <a:pt x="99" y="0"/>
                    <a:pt x="31" y="79"/>
                    <a:pt x="31" y="158"/>
                  </a:cubicBezTo>
                  <a:cubicBezTo>
                    <a:pt x="0" y="280"/>
                    <a:pt x="122" y="432"/>
                    <a:pt x="274" y="432"/>
                  </a:cubicBezTo>
                  <a:cubicBezTo>
                    <a:pt x="365" y="432"/>
                    <a:pt x="426" y="371"/>
                    <a:pt x="456" y="280"/>
                  </a:cubicBezTo>
                  <a:cubicBezTo>
                    <a:pt x="456" y="128"/>
                    <a:pt x="365" y="37"/>
                    <a:pt x="213" y="6"/>
                  </a:cubicBezTo>
                  <a:cubicBezTo>
                    <a:pt x="201" y="2"/>
                    <a:pt x="189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39" name="Google Shape;48639;p53"/>
            <p:cNvSpPr/>
            <p:nvPr/>
          </p:nvSpPr>
          <p:spPr>
            <a:xfrm>
              <a:off x="3014750" y="3363400"/>
              <a:ext cx="9925" cy="10075"/>
            </a:xfrm>
            <a:custGeom>
              <a:avLst/>
              <a:gdLst/>
              <a:ahLst/>
              <a:cxnLst/>
              <a:rect l="l" t="t" r="r" b="b"/>
              <a:pathLst>
                <a:path w="397" h="403" extrusionOk="0">
                  <a:moveTo>
                    <a:pt x="250" y="1"/>
                  </a:moveTo>
                  <a:cubicBezTo>
                    <a:pt x="238" y="1"/>
                    <a:pt x="226" y="3"/>
                    <a:pt x="214" y="7"/>
                  </a:cubicBezTo>
                  <a:cubicBezTo>
                    <a:pt x="203" y="4"/>
                    <a:pt x="192" y="3"/>
                    <a:pt x="183" y="3"/>
                  </a:cubicBezTo>
                  <a:cubicBezTo>
                    <a:pt x="82" y="3"/>
                    <a:pt x="31" y="134"/>
                    <a:pt x="31" y="189"/>
                  </a:cubicBezTo>
                  <a:lnTo>
                    <a:pt x="31" y="372"/>
                  </a:lnTo>
                  <a:lnTo>
                    <a:pt x="214" y="372"/>
                  </a:lnTo>
                  <a:cubicBezTo>
                    <a:pt x="335" y="341"/>
                    <a:pt x="396" y="281"/>
                    <a:pt x="396" y="159"/>
                  </a:cubicBezTo>
                  <a:cubicBezTo>
                    <a:pt x="396" y="80"/>
                    <a:pt x="328" y="1"/>
                    <a:pt x="250" y="1"/>
                  </a:cubicBezTo>
                  <a:close/>
                  <a:moveTo>
                    <a:pt x="1" y="372"/>
                  </a:moveTo>
                  <a:lnTo>
                    <a:pt x="31" y="402"/>
                  </a:lnTo>
                  <a:lnTo>
                    <a:pt x="31" y="3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40" name="Google Shape;48640;p53"/>
            <p:cNvSpPr/>
            <p:nvPr/>
          </p:nvSpPr>
          <p:spPr>
            <a:xfrm>
              <a:off x="3543650" y="2906750"/>
              <a:ext cx="9900" cy="10175"/>
            </a:xfrm>
            <a:custGeom>
              <a:avLst/>
              <a:gdLst/>
              <a:ahLst/>
              <a:cxnLst/>
              <a:rect l="l" t="t" r="r" b="b"/>
              <a:pathLst>
                <a:path w="396" h="407" extrusionOk="0">
                  <a:moveTo>
                    <a:pt x="189" y="0"/>
                  </a:moveTo>
                  <a:cubicBezTo>
                    <a:pt x="178" y="0"/>
                    <a:pt x="165" y="2"/>
                    <a:pt x="152" y="5"/>
                  </a:cubicBezTo>
                  <a:cubicBezTo>
                    <a:pt x="61" y="36"/>
                    <a:pt x="0" y="127"/>
                    <a:pt x="31" y="218"/>
                  </a:cubicBezTo>
                  <a:cubicBezTo>
                    <a:pt x="57" y="324"/>
                    <a:pt x="129" y="406"/>
                    <a:pt x="208" y="406"/>
                  </a:cubicBezTo>
                  <a:cubicBezTo>
                    <a:pt x="220" y="406"/>
                    <a:pt x="231" y="404"/>
                    <a:pt x="243" y="400"/>
                  </a:cubicBezTo>
                  <a:cubicBezTo>
                    <a:pt x="335" y="370"/>
                    <a:pt x="395" y="309"/>
                    <a:pt x="395" y="188"/>
                  </a:cubicBezTo>
                  <a:cubicBezTo>
                    <a:pt x="341" y="106"/>
                    <a:pt x="287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41" name="Google Shape;48641;p53"/>
            <p:cNvSpPr/>
            <p:nvPr/>
          </p:nvSpPr>
          <p:spPr>
            <a:xfrm>
              <a:off x="3191050" y="3305550"/>
              <a:ext cx="10675" cy="12450"/>
            </a:xfrm>
            <a:custGeom>
              <a:avLst/>
              <a:gdLst/>
              <a:ahLst/>
              <a:cxnLst/>
              <a:rect l="l" t="t" r="r" b="b"/>
              <a:pathLst>
                <a:path w="427" h="498" extrusionOk="0">
                  <a:moveTo>
                    <a:pt x="206" y="0"/>
                  </a:moveTo>
                  <a:cubicBezTo>
                    <a:pt x="68" y="0"/>
                    <a:pt x="88" y="170"/>
                    <a:pt x="61" y="224"/>
                  </a:cubicBezTo>
                  <a:cubicBezTo>
                    <a:pt x="61" y="315"/>
                    <a:pt x="1" y="406"/>
                    <a:pt x="122" y="497"/>
                  </a:cubicBezTo>
                  <a:cubicBezTo>
                    <a:pt x="274" y="467"/>
                    <a:pt x="274" y="406"/>
                    <a:pt x="335" y="284"/>
                  </a:cubicBezTo>
                  <a:cubicBezTo>
                    <a:pt x="396" y="193"/>
                    <a:pt x="426" y="72"/>
                    <a:pt x="274" y="11"/>
                  </a:cubicBezTo>
                  <a:cubicBezTo>
                    <a:pt x="248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42" name="Google Shape;48642;p53"/>
            <p:cNvSpPr/>
            <p:nvPr/>
          </p:nvSpPr>
          <p:spPr>
            <a:xfrm>
              <a:off x="3394700" y="3298200"/>
              <a:ext cx="14475" cy="10675"/>
            </a:xfrm>
            <a:custGeom>
              <a:avLst/>
              <a:gdLst/>
              <a:ahLst/>
              <a:cxnLst/>
              <a:rect l="l" t="t" r="r" b="b"/>
              <a:pathLst>
                <a:path w="579" h="427" extrusionOk="0">
                  <a:moveTo>
                    <a:pt x="122" y="1"/>
                  </a:moveTo>
                  <a:cubicBezTo>
                    <a:pt x="92" y="123"/>
                    <a:pt x="1" y="183"/>
                    <a:pt x="122" y="305"/>
                  </a:cubicBezTo>
                  <a:cubicBezTo>
                    <a:pt x="153" y="335"/>
                    <a:pt x="214" y="366"/>
                    <a:pt x="274" y="426"/>
                  </a:cubicBezTo>
                  <a:lnTo>
                    <a:pt x="396" y="426"/>
                  </a:lnTo>
                  <a:cubicBezTo>
                    <a:pt x="457" y="335"/>
                    <a:pt x="578" y="244"/>
                    <a:pt x="578" y="183"/>
                  </a:cubicBezTo>
                  <a:cubicBezTo>
                    <a:pt x="548" y="31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43" name="Google Shape;48643;p53"/>
            <p:cNvSpPr/>
            <p:nvPr/>
          </p:nvSpPr>
          <p:spPr>
            <a:xfrm>
              <a:off x="2963850" y="329212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122" y="31"/>
                    <a:pt x="31" y="62"/>
                    <a:pt x="31" y="153"/>
                  </a:cubicBezTo>
                  <a:cubicBezTo>
                    <a:pt x="0" y="244"/>
                    <a:pt x="92" y="366"/>
                    <a:pt x="213" y="366"/>
                  </a:cubicBezTo>
                  <a:cubicBezTo>
                    <a:pt x="304" y="366"/>
                    <a:pt x="396" y="305"/>
                    <a:pt x="396" y="214"/>
                  </a:cubicBezTo>
                  <a:cubicBezTo>
                    <a:pt x="396" y="6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44" name="Google Shape;48644;p53"/>
            <p:cNvSpPr/>
            <p:nvPr/>
          </p:nvSpPr>
          <p:spPr>
            <a:xfrm>
              <a:off x="3637100" y="2932700"/>
              <a:ext cx="10675" cy="9300"/>
            </a:xfrm>
            <a:custGeom>
              <a:avLst/>
              <a:gdLst/>
              <a:ahLst/>
              <a:cxnLst/>
              <a:rect l="l" t="t" r="r" b="b"/>
              <a:pathLst>
                <a:path w="427" h="372" extrusionOk="0">
                  <a:moveTo>
                    <a:pt x="275" y="1"/>
                  </a:moveTo>
                  <a:cubicBezTo>
                    <a:pt x="153" y="1"/>
                    <a:pt x="31" y="61"/>
                    <a:pt x="1" y="183"/>
                  </a:cubicBezTo>
                  <a:cubicBezTo>
                    <a:pt x="1" y="274"/>
                    <a:pt x="62" y="365"/>
                    <a:pt x="183" y="365"/>
                  </a:cubicBezTo>
                  <a:cubicBezTo>
                    <a:pt x="195" y="369"/>
                    <a:pt x="208" y="371"/>
                    <a:pt x="221" y="371"/>
                  </a:cubicBezTo>
                  <a:cubicBezTo>
                    <a:pt x="305" y="371"/>
                    <a:pt x="400" y="289"/>
                    <a:pt x="427" y="183"/>
                  </a:cubicBezTo>
                  <a:cubicBezTo>
                    <a:pt x="427" y="92"/>
                    <a:pt x="36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45" name="Google Shape;48645;p53"/>
            <p:cNvSpPr/>
            <p:nvPr/>
          </p:nvSpPr>
          <p:spPr>
            <a:xfrm>
              <a:off x="3574800" y="3082250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9" y="1"/>
                  </a:moveTo>
                  <a:cubicBezTo>
                    <a:pt x="184" y="1"/>
                    <a:pt x="169" y="3"/>
                    <a:pt x="153" y="7"/>
                  </a:cubicBezTo>
                  <a:cubicBezTo>
                    <a:pt x="61" y="7"/>
                    <a:pt x="1" y="67"/>
                    <a:pt x="1" y="189"/>
                  </a:cubicBezTo>
                  <a:cubicBezTo>
                    <a:pt x="1" y="268"/>
                    <a:pt x="69" y="347"/>
                    <a:pt x="166" y="347"/>
                  </a:cubicBezTo>
                  <a:cubicBezTo>
                    <a:pt x="181" y="347"/>
                    <a:pt x="197" y="345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7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46" name="Google Shape;48646;p53"/>
            <p:cNvSpPr/>
            <p:nvPr/>
          </p:nvSpPr>
          <p:spPr>
            <a:xfrm>
              <a:off x="3564150" y="2953225"/>
              <a:ext cx="9925" cy="9150"/>
            </a:xfrm>
            <a:custGeom>
              <a:avLst/>
              <a:gdLst/>
              <a:ahLst/>
              <a:cxnLst/>
              <a:rect l="l" t="t" r="r" b="b"/>
              <a:pathLst>
                <a:path w="397" h="366" extrusionOk="0">
                  <a:moveTo>
                    <a:pt x="214" y="0"/>
                  </a:moveTo>
                  <a:cubicBezTo>
                    <a:pt x="92" y="0"/>
                    <a:pt x="1" y="122"/>
                    <a:pt x="31" y="213"/>
                  </a:cubicBezTo>
                  <a:cubicBezTo>
                    <a:pt x="31" y="335"/>
                    <a:pt x="123" y="365"/>
                    <a:pt x="214" y="365"/>
                  </a:cubicBezTo>
                  <a:cubicBezTo>
                    <a:pt x="335" y="365"/>
                    <a:pt x="396" y="304"/>
                    <a:pt x="396" y="152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47" name="Google Shape;48647;p53"/>
            <p:cNvSpPr/>
            <p:nvPr/>
          </p:nvSpPr>
          <p:spPr>
            <a:xfrm>
              <a:off x="3700275" y="2980300"/>
              <a:ext cx="12100" cy="8050"/>
            </a:xfrm>
            <a:custGeom>
              <a:avLst/>
              <a:gdLst/>
              <a:ahLst/>
              <a:cxnLst/>
              <a:rect l="l" t="t" r="r" b="b"/>
              <a:pathLst>
                <a:path w="484" h="322" extrusionOk="0">
                  <a:moveTo>
                    <a:pt x="198" y="1"/>
                  </a:moveTo>
                  <a:cubicBezTo>
                    <a:pt x="116" y="1"/>
                    <a:pt x="27" y="40"/>
                    <a:pt x="27" y="133"/>
                  </a:cubicBezTo>
                  <a:cubicBezTo>
                    <a:pt x="1" y="239"/>
                    <a:pt x="89" y="321"/>
                    <a:pt x="192" y="321"/>
                  </a:cubicBezTo>
                  <a:cubicBezTo>
                    <a:pt x="208" y="321"/>
                    <a:pt x="224" y="320"/>
                    <a:pt x="240" y="316"/>
                  </a:cubicBezTo>
                  <a:cubicBezTo>
                    <a:pt x="362" y="285"/>
                    <a:pt x="453" y="255"/>
                    <a:pt x="483" y="133"/>
                  </a:cubicBezTo>
                  <a:cubicBezTo>
                    <a:pt x="453" y="12"/>
                    <a:pt x="392" y="12"/>
                    <a:pt x="270" y="12"/>
                  </a:cubicBezTo>
                  <a:cubicBezTo>
                    <a:pt x="249" y="4"/>
                    <a:pt x="22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48" name="Google Shape;48648;p53"/>
            <p:cNvSpPr/>
            <p:nvPr/>
          </p:nvSpPr>
          <p:spPr>
            <a:xfrm>
              <a:off x="3004875" y="3372875"/>
              <a:ext cx="9900" cy="9850"/>
            </a:xfrm>
            <a:custGeom>
              <a:avLst/>
              <a:gdLst/>
              <a:ahLst/>
              <a:cxnLst/>
              <a:rect l="l" t="t" r="r" b="b"/>
              <a:pathLst>
                <a:path w="396" h="394" extrusionOk="0">
                  <a:moveTo>
                    <a:pt x="305" y="0"/>
                  </a:moveTo>
                  <a:cubicBezTo>
                    <a:pt x="274" y="0"/>
                    <a:pt x="244" y="8"/>
                    <a:pt x="214" y="23"/>
                  </a:cubicBezTo>
                  <a:cubicBezTo>
                    <a:pt x="92" y="23"/>
                    <a:pt x="1" y="114"/>
                    <a:pt x="1" y="236"/>
                  </a:cubicBezTo>
                  <a:cubicBezTo>
                    <a:pt x="1" y="327"/>
                    <a:pt x="92" y="388"/>
                    <a:pt x="183" y="388"/>
                  </a:cubicBezTo>
                  <a:cubicBezTo>
                    <a:pt x="199" y="392"/>
                    <a:pt x="215" y="394"/>
                    <a:pt x="229" y="394"/>
                  </a:cubicBezTo>
                  <a:cubicBezTo>
                    <a:pt x="327" y="394"/>
                    <a:pt x="396" y="311"/>
                    <a:pt x="396" y="205"/>
                  </a:cubicBezTo>
                  <a:cubicBezTo>
                    <a:pt x="396" y="152"/>
                    <a:pt x="396" y="98"/>
                    <a:pt x="396" y="23"/>
                  </a:cubicBezTo>
                  <a:cubicBezTo>
                    <a:pt x="366" y="8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49" name="Google Shape;48649;p53"/>
            <p:cNvSpPr/>
            <p:nvPr/>
          </p:nvSpPr>
          <p:spPr>
            <a:xfrm>
              <a:off x="3817200" y="3102925"/>
              <a:ext cx="12950" cy="15775"/>
            </a:xfrm>
            <a:custGeom>
              <a:avLst/>
              <a:gdLst/>
              <a:ahLst/>
              <a:cxnLst/>
              <a:rect l="l" t="t" r="r" b="b"/>
              <a:pathLst>
                <a:path w="518" h="631" extrusionOk="0">
                  <a:moveTo>
                    <a:pt x="244" y="0"/>
                  </a:moveTo>
                  <a:cubicBezTo>
                    <a:pt x="183" y="243"/>
                    <a:pt x="1" y="395"/>
                    <a:pt x="153" y="608"/>
                  </a:cubicBezTo>
                  <a:cubicBezTo>
                    <a:pt x="183" y="623"/>
                    <a:pt x="214" y="631"/>
                    <a:pt x="244" y="631"/>
                  </a:cubicBezTo>
                  <a:cubicBezTo>
                    <a:pt x="274" y="631"/>
                    <a:pt x="305" y="623"/>
                    <a:pt x="335" y="608"/>
                  </a:cubicBezTo>
                  <a:cubicBezTo>
                    <a:pt x="517" y="395"/>
                    <a:pt x="305" y="274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50" name="Google Shape;48650;p53"/>
            <p:cNvSpPr/>
            <p:nvPr/>
          </p:nvSpPr>
          <p:spPr>
            <a:xfrm>
              <a:off x="3303525" y="3163150"/>
              <a:ext cx="12175" cy="9275"/>
            </a:xfrm>
            <a:custGeom>
              <a:avLst/>
              <a:gdLst/>
              <a:ahLst/>
              <a:cxnLst/>
              <a:rect l="l" t="t" r="r" b="b"/>
              <a:pathLst>
                <a:path w="487" h="371" extrusionOk="0">
                  <a:moveTo>
                    <a:pt x="210" y="0"/>
                  </a:moveTo>
                  <a:cubicBezTo>
                    <a:pt x="142" y="0"/>
                    <a:pt x="79" y="40"/>
                    <a:pt x="61" y="114"/>
                  </a:cubicBezTo>
                  <a:cubicBezTo>
                    <a:pt x="0" y="205"/>
                    <a:pt x="31" y="266"/>
                    <a:pt x="152" y="327"/>
                  </a:cubicBezTo>
                  <a:cubicBezTo>
                    <a:pt x="193" y="357"/>
                    <a:pt x="230" y="371"/>
                    <a:pt x="264" y="371"/>
                  </a:cubicBezTo>
                  <a:cubicBezTo>
                    <a:pt x="331" y="371"/>
                    <a:pt x="385" y="317"/>
                    <a:pt x="426" y="236"/>
                  </a:cubicBezTo>
                  <a:cubicBezTo>
                    <a:pt x="487" y="145"/>
                    <a:pt x="395" y="84"/>
                    <a:pt x="335" y="53"/>
                  </a:cubicBezTo>
                  <a:cubicBezTo>
                    <a:pt x="299" y="17"/>
                    <a:pt x="25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51" name="Google Shape;48651;p53"/>
            <p:cNvSpPr/>
            <p:nvPr/>
          </p:nvSpPr>
          <p:spPr>
            <a:xfrm>
              <a:off x="3903150" y="2801125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73" y="1"/>
                  </a:moveTo>
                  <a:cubicBezTo>
                    <a:pt x="71" y="1"/>
                    <a:pt x="1" y="109"/>
                    <a:pt x="28" y="218"/>
                  </a:cubicBezTo>
                  <a:cubicBezTo>
                    <a:pt x="28" y="309"/>
                    <a:pt x="119" y="370"/>
                    <a:pt x="210" y="370"/>
                  </a:cubicBezTo>
                  <a:cubicBezTo>
                    <a:pt x="332" y="340"/>
                    <a:pt x="393" y="279"/>
                    <a:pt x="362" y="66"/>
                  </a:cubicBezTo>
                  <a:cubicBezTo>
                    <a:pt x="332" y="5"/>
                    <a:pt x="271" y="5"/>
                    <a:pt x="210" y="5"/>
                  </a:cubicBezTo>
                  <a:cubicBezTo>
                    <a:pt x="197" y="2"/>
                    <a:pt x="185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52" name="Google Shape;48652;p53"/>
            <p:cNvSpPr/>
            <p:nvPr/>
          </p:nvSpPr>
          <p:spPr>
            <a:xfrm>
              <a:off x="3081625" y="3156100"/>
              <a:ext cx="15225" cy="13825"/>
            </a:xfrm>
            <a:custGeom>
              <a:avLst/>
              <a:gdLst/>
              <a:ahLst/>
              <a:cxnLst/>
              <a:rect l="l" t="t" r="r" b="b"/>
              <a:pathLst>
                <a:path w="609" h="553" extrusionOk="0">
                  <a:moveTo>
                    <a:pt x="335" y="1"/>
                  </a:moveTo>
                  <a:cubicBezTo>
                    <a:pt x="1" y="123"/>
                    <a:pt x="183" y="366"/>
                    <a:pt x="183" y="548"/>
                  </a:cubicBezTo>
                  <a:cubicBezTo>
                    <a:pt x="202" y="551"/>
                    <a:pt x="221" y="553"/>
                    <a:pt x="239" y="553"/>
                  </a:cubicBezTo>
                  <a:cubicBezTo>
                    <a:pt x="402" y="553"/>
                    <a:pt x="554" y="438"/>
                    <a:pt x="609" y="275"/>
                  </a:cubicBezTo>
                  <a:cubicBezTo>
                    <a:pt x="517" y="183"/>
                    <a:pt x="457" y="62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53" name="Google Shape;48653;p53"/>
            <p:cNvSpPr/>
            <p:nvPr/>
          </p:nvSpPr>
          <p:spPr>
            <a:xfrm>
              <a:off x="3197900" y="3149275"/>
              <a:ext cx="10650" cy="9900"/>
            </a:xfrm>
            <a:custGeom>
              <a:avLst/>
              <a:gdLst/>
              <a:ahLst/>
              <a:cxnLst/>
              <a:rect l="l" t="t" r="r" b="b"/>
              <a:pathLst>
                <a:path w="426" h="396" extrusionOk="0">
                  <a:moveTo>
                    <a:pt x="213" y="0"/>
                  </a:moveTo>
                  <a:cubicBezTo>
                    <a:pt x="91" y="0"/>
                    <a:pt x="0" y="92"/>
                    <a:pt x="31" y="213"/>
                  </a:cubicBezTo>
                  <a:cubicBezTo>
                    <a:pt x="61" y="335"/>
                    <a:pt x="122" y="365"/>
                    <a:pt x="213" y="396"/>
                  </a:cubicBezTo>
                  <a:cubicBezTo>
                    <a:pt x="335" y="396"/>
                    <a:pt x="426" y="304"/>
                    <a:pt x="395" y="152"/>
                  </a:cubicBezTo>
                  <a:cubicBezTo>
                    <a:pt x="39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54" name="Google Shape;48654;p53"/>
            <p:cNvSpPr/>
            <p:nvPr/>
          </p:nvSpPr>
          <p:spPr>
            <a:xfrm>
              <a:off x="3232850" y="3327075"/>
              <a:ext cx="9150" cy="8400"/>
            </a:xfrm>
            <a:custGeom>
              <a:avLst/>
              <a:gdLst/>
              <a:ahLst/>
              <a:cxnLst/>
              <a:rect l="l" t="t" r="r" b="b"/>
              <a:pathLst>
                <a:path w="366" h="336" extrusionOk="0">
                  <a:moveTo>
                    <a:pt x="213" y="1"/>
                  </a:moveTo>
                  <a:cubicBezTo>
                    <a:pt x="92" y="31"/>
                    <a:pt x="0" y="92"/>
                    <a:pt x="31" y="214"/>
                  </a:cubicBezTo>
                  <a:cubicBezTo>
                    <a:pt x="31" y="275"/>
                    <a:pt x="92" y="335"/>
                    <a:pt x="152" y="335"/>
                  </a:cubicBezTo>
                  <a:cubicBezTo>
                    <a:pt x="304" y="335"/>
                    <a:pt x="365" y="244"/>
                    <a:pt x="335" y="123"/>
                  </a:cubicBezTo>
                  <a:cubicBezTo>
                    <a:pt x="335" y="31"/>
                    <a:pt x="27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55" name="Google Shape;48655;p53"/>
            <p:cNvSpPr/>
            <p:nvPr/>
          </p:nvSpPr>
          <p:spPr>
            <a:xfrm>
              <a:off x="3760225" y="2885900"/>
              <a:ext cx="12925" cy="6475"/>
            </a:xfrm>
            <a:custGeom>
              <a:avLst/>
              <a:gdLst/>
              <a:ahLst/>
              <a:cxnLst/>
              <a:rect l="l" t="t" r="r" b="b"/>
              <a:pathLst>
                <a:path w="517" h="259" extrusionOk="0">
                  <a:moveTo>
                    <a:pt x="371" y="0"/>
                  </a:moveTo>
                  <a:cubicBezTo>
                    <a:pt x="340" y="0"/>
                    <a:pt x="307" y="7"/>
                    <a:pt x="274" y="19"/>
                  </a:cubicBezTo>
                  <a:cubicBezTo>
                    <a:pt x="152" y="49"/>
                    <a:pt x="61" y="79"/>
                    <a:pt x="0" y="171"/>
                  </a:cubicBezTo>
                  <a:cubicBezTo>
                    <a:pt x="50" y="238"/>
                    <a:pt x="101" y="258"/>
                    <a:pt x="156" y="258"/>
                  </a:cubicBezTo>
                  <a:cubicBezTo>
                    <a:pt x="201" y="258"/>
                    <a:pt x="250" y="245"/>
                    <a:pt x="304" y="231"/>
                  </a:cubicBezTo>
                  <a:cubicBezTo>
                    <a:pt x="395" y="231"/>
                    <a:pt x="517" y="231"/>
                    <a:pt x="486" y="79"/>
                  </a:cubicBezTo>
                  <a:cubicBezTo>
                    <a:pt x="467" y="22"/>
                    <a:pt x="423" y="0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56" name="Google Shape;48656;p53"/>
            <p:cNvSpPr/>
            <p:nvPr/>
          </p:nvSpPr>
          <p:spPr>
            <a:xfrm>
              <a:off x="3778450" y="303590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77" y="1"/>
                  </a:moveTo>
                  <a:cubicBezTo>
                    <a:pt x="99" y="1"/>
                    <a:pt x="31" y="79"/>
                    <a:pt x="31" y="158"/>
                  </a:cubicBezTo>
                  <a:cubicBezTo>
                    <a:pt x="1" y="250"/>
                    <a:pt x="61" y="310"/>
                    <a:pt x="183" y="310"/>
                  </a:cubicBezTo>
                  <a:cubicBezTo>
                    <a:pt x="274" y="310"/>
                    <a:pt x="335" y="280"/>
                    <a:pt x="365" y="189"/>
                  </a:cubicBezTo>
                  <a:cubicBezTo>
                    <a:pt x="365" y="98"/>
                    <a:pt x="335" y="6"/>
                    <a:pt x="213" y="6"/>
                  </a:cubicBezTo>
                  <a:cubicBezTo>
                    <a:pt x="201" y="2"/>
                    <a:pt x="189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57" name="Google Shape;48657;p53"/>
            <p:cNvSpPr/>
            <p:nvPr/>
          </p:nvSpPr>
          <p:spPr>
            <a:xfrm>
              <a:off x="3613550" y="2886200"/>
              <a:ext cx="9800" cy="8675"/>
            </a:xfrm>
            <a:custGeom>
              <a:avLst/>
              <a:gdLst/>
              <a:ahLst/>
              <a:cxnLst/>
              <a:rect l="l" t="t" r="r" b="b"/>
              <a:pathLst>
                <a:path w="392" h="347" extrusionOk="0">
                  <a:moveTo>
                    <a:pt x="220" y="1"/>
                  </a:moveTo>
                  <a:cubicBezTo>
                    <a:pt x="208" y="1"/>
                    <a:pt x="195" y="2"/>
                    <a:pt x="183" y="7"/>
                  </a:cubicBezTo>
                  <a:cubicBezTo>
                    <a:pt x="92" y="7"/>
                    <a:pt x="1" y="67"/>
                    <a:pt x="1" y="159"/>
                  </a:cubicBezTo>
                  <a:cubicBezTo>
                    <a:pt x="1" y="250"/>
                    <a:pt x="62" y="341"/>
                    <a:pt x="153" y="341"/>
                  </a:cubicBezTo>
                  <a:cubicBezTo>
                    <a:pt x="169" y="345"/>
                    <a:pt x="185" y="347"/>
                    <a:pt x="200" y="347"/>
                  </a:cubicBezTo>
                  <a:cubicBezTo>
                    <a:pt x="304" y="347"/>
                    <a:pt x="392" y="264"/>
                    <a:pt x="365" y="159"/>
                  </a:cubicBezTo>
                  <a:cubicBezTo>
                    <a:pt x="365" y="80"/>
                    <a:pt x="297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58" name="Google Shape;48658;p53"/>
            <p:cNvSpPr/>
            <p:nvPr/>
          </p:nvSpPr>
          <p:spPr>
            <a:xfrm>
              <a:off x="3138625" y="3320250"/>
              <a:ext cx="8375" cy="8575"/>
            </a:xfrm>
            <a:custGeom>
              <a:avLst/>
              <a:gdLst/>
              <a:ahLst/>
              <a:cxnLst/>
              <a:rect l="l" t="t" r="r" b="b"/>
              <a:pathLst>
                <a:path w="335" h="343" extrusionOk="0">
                  <a:moveTo>
                    <a:pt x="213" y="0"/>
                  </a:moveTo>
                  <a:cubicBezTo>
                    <a:pt x="92" y="0"/>
                    <a:pt x="0" y="92"/>
                    <a:pt x="0" y="183"/>
                  </a:cubicBezTo>
                  <a:cubicBezTo>
                    <a:pt x="0" y="274"/>
                    <a:pt x="31" y="335"/>
                    <a:pt x="122" y="335"/>
                  </a:cubicBezTo>
                  <a:cubicBezTo>
                    <a:pt x="143" y="340"/>
                    <a:pt x="162" y="343"/>
                    <a:pt x="179" y="343"/>
                  </a:cubicBezTo>
                  <a:cubicBezTo>
                    <a:pt x="264" y="343"/>
                    <a:pt x="310" y="284"/>
                    <a:pt x="335" y="183"/>
                  </a:cubicBezTo>
                  <a:cubicBezTo>
                    <a:pt x="335" y="92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59" name="Google Shape;48659;p53"/>
            <p:cNvSpPr/>
            <p:nvPr/>
          </p:nvSpPr>
          <p:spPr>
            <a:xfrm>
              <a:off x="3106700" y="3035300"/>
              <a:ext cx="9150" cy="8650"/>
            </a:xfrm>
            <a:custGeom>
              <a:avLst/>
              <a:gdLst/>
              <a:ahLst/>
              <a:cxnLst/>
              <a:rect l="l" t="t" r="r" b="b"/>
              <a:pathLst>
                <a:path w="366" h="346" extrusionOk="0">
                  <a:moveTo>
                    <a:pt x="153" y="0"/>
                  </a:moveTo>
                  <a:cubicBezTo>
                    <a:pt x="62" y="0"/>
                    <a:pt x="31" y="61"/>
                    <a:pt x="31" y="122"/>
                  </a:cubicBezTo>
                  <a:cubicBezTo>
                    <a:pt x="1" y="213"/>
                    <a:pt x="62" y="304"/>
                    <a:pt x="153" y="334"/>
                  </a:cubicBezTo>
                  <a:cubicBezTo>
                    <a:pt x="176" y="342"/>
                    <a:pt x="198" y="346"/>
                    <a:pt x="220" y="346"/>
                  </a:cubicBezTo>
                  <a:cubicBezTo>
                    <a:pt x="286" y="346"/>
                    <a:pt x="343" y="312"/>
                    <a:pt x="366" y="243"/>
                  </a:cubicBezTo>
                  <a:cubicBezTo>
                    <a:pt x="366" y="122"/>
                    <a:pt x="274" y="3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60" name="Google Shape;48660;p53"/>
            <p:cNvSpPr/>
            <p:nvPr/>
          </p:nvSpPr>
          <p:spPr>
            <a:xfrm>
              <a:off x="3246525" y="2909625"/>
              <a:ext cx="9150" cy="8100"/>
            </a:xfrm>
            <a:custGeom>
              <a:avLst/>
              <a:gdLst/>
              <a:ahLst/>
              <a:cxnLst/>
              <a:rect l="l" t="t" r="r" b="b"/>
              <a:pathLst>
                <a:path w="366" h="324" extrusionOk="0">
                  <a:moveTo>
                    <a:pt x="150" y="1"/>
                  </a:moveTo>
                  <a:cubicBezTo>
                    <a:pt x="84" y="1"/>
                    <a:pt x="31" y="41"/>
                    <a:pt x="31" y="133"/>
                  </a:cubicBezTo>
                  <a:cubicBezTo>
                    <a:pt x="1" y="225"/>
                    <a:pt x="61" y="316"/>
                    <a:pt x="153" y="316"/>
                  </a:cubicBezTo>
                  <a:cubicBezTo>
                    <a:pt x="174" y="321"/>
                    <a:pt x="195" y="324"/>
                    <a:pt x="214" y="324"/>
                  </a:cubicBezTo>
                  <a:cubicBezTo>
                    <a:pt x="304" y="324"/>
                    <a:pt x="365" y="269"/>
                    <a:pt x="365" y="194"/>
                  </a:cubicBezTo>
                  <a:cubicBezTo>
                    <a:pt x="335" y="103"/>
                    <a:pt x="305" y="12"/>
                    <a:pt x="213" y="12"/>
                  </a:cubicBezTo>
                  <a:cubicBezTo>
                    <a:pt x="192" y="5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61" name="Google Shape;48661;p53"/>
            <p:cNvSpPr/>
            <p:nvPr/>
          </p:nvSpPr>
          <p:spPr>
            <a:xfrm>
              <a:off x="3849875" y="2764500"/>
              <a:ext cx="9150" cy="8175"/>
            </a:xfrm>
            <a:custGeom>
              <a:avLst/>
              <a:gdLst/>
              <a:ahLst/>
              <a:cxnLst/>
              <a:rect l="l" t="t" r="r" b="b"/>
              <a:pathLst>
                <a:path w="366" h="327" extrusionOk="0">
                  <a:moveTo>
                    <a:pt x="208" y="1"/>
                  </a:moveTo>
                  <a:cubicBezTo>
                    <a:pt x="191" y="1"/>
                    <a:pt x="172" y="5"/>
                    <a:pt x="153" y="11"/>
                  </a:cubicBezTo>
                  <a:cubicBezTo>
                    <a:pt x="62" y="42"/>
                    <a:pt x="1" y="133"/>
                    <a:pt x="1" y="224"/>
                  </a:cubicBezTo>
                  <a:cubicBezTo>
                    <a:pt x="24" y="292"/>
                    <a:pt x="81" y="327"/>
                    <a:pt x="146" y="327"/>
                  </a:cubicBezTo>
                  <a:cubicBezTo>
                    <a:pt x="168" y="327"/>
                    <a:pt x="191" y="323"/>
                    <a:pt x="214" y="315"/>
                  </a:cubicBezTo>
                  <a:cubicBezTo>
                    <a:pt x="305" y="285"/>
                    <a:pt x="366" y="224"/>
                    <a:pt x="366" y="194"/>
                  </a:cubicBezTo>
                  <a:cubicBezTo>
                    <a:pt x="318" y="50"/>
                    <a:pt x="270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62" name="Google Shape;48662;p53"/>
            <p:cNvSpPr/>
            <p:nvPr/>
          </p:nvSpPr>
          <p:spPr>
            <a:xfrm>
              <a:off x="3111275" y="3292125"/>
              <a:ext cx="11425" cy="6100"/>
            </a:xfrm>
            <a:custGeom>
              <a:avLst/>
              <a:gdLst/>
              <a:ahLst/>
              <a:cxnLst/>
              <a:rect l="l" t="t" r="r" b="b"/>
              <a:pathLst>
                <a:path w="457" h="244" extrusionOk="0">
                  <a:moveTo>
                    <a:pt x="243" y="1"/>
                  </a:moveTo>
                  <a:cubicBezTo>
                    <a:pt x="152" y="1"/>
                    <a:pt x="31" y="1"/>
                    <a:pt x="31" y="92"/>
                  </a:cubicBezTo>
                  <a:cubicBezTo>
                    <a:pt x="0" y="244"/>
                    <a:pt x="152" y="244"/>
                    <a:pt x="243" y="244"/>
                  </a:cubicBezTo>
                  <a:cubicBezTo>
                    <a:pt x="335" y="244"/>
                    <a:pt x="456" y="244"/>
                    <a:pt x="426" y="122"/>
                  </a:cubicBezTo>
                  <a:cubicBezTo>
                    <a:pt x="426" y="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63" name="Google Shape;48663;p53"/>
            <p:cNvSpPr/>
            <p:nvPr/>
          </p:nvSpPr>
          <p:spPr>
            <a:xfrm>
              <a:off x="2716875" y="3041375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14" y="0"/>
                  </a:moveTo>
                  <a:cubicBezTo>
                    <a:pt x="122" y="0"/>
                    <a:pt x="31" y="61"/>
                    <a:pt x="31" y="152"/>
                  </a:cubicBezTo>
                  <a:cubicBezTo>
                    <a:pt x="1" y="213"/>
                    <a:pt x="31" y="304"/>
                    <a:pt x="122" y="335"/>
                  </a:cubicBezTo>
                  <a:cubicBezTo>
                    <a:pt x="139" y="339"/>
                    <a:pt x="154" y="341"/>
                    <a:pt x="168" y="341"/>
                  </a:cubicBezTo>
                  <a:cubicBezTo>
                    <a:pt x="260" y="341"/>
                    <a:pt x="313" y="262"/>
                    <a:pt x="366" y="183"/>
                  </a:cubicBezTo>
                  <a:cubicBezTo>
                    <a:pt x="36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64" name="Google Shape;48664;p53"/>
            <p:cNvSpPr/>
            <p:nvPr/>
          </p:nvSpPr>
          <p:spPr>
            <a:xfrm>
              <a:off x="2950925" y="3346075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213" y="1"/>
                  </a:moveTo>
                  <a:cubicBezTo>
                    <a:pt x="92" y="1"/>
                    <a:pt x="1" y="62"/>
                    <a:pt x="1" y="183"/>
                  </a:cubicBezTo>
                  <a:cubicBezTo>
                    <a:pt x="1" y="274"/>
                    <a:pt x="92" y="366"/>
                    <a:pt x="183" y="366"/>
                  </a:cubicBezTo>
                  <a:cubicBezTo>
                    <a:pt x="274" y="335"/>
                    <a:pt x="335" y="274"/>
                    <a:pt x="365" y="183"/>
                  </a:cubicBezTo>
                  <a:cubicBezTo>
                    <a:pt x="396" y="92"/>
                    <a:pt x="30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65" name="Google Shape;48665;p53"/>
            <p:cNvSpPr/>
            <p:nvPr/>
          </p:nvSpPr>
          <p:spPr>
            <a:xfrm>
              <a:off x="3823275" y="3035300"/>
              <a:ext cx="9925" cy="8375"/>
            </a:xfrm>
            <a:custGeom>
              <a:avLst/>
              <a:gdLst/>
              <a:ahLst/>
              <a:cxnLst/>
              <a:rect l="l" t="t" r="r" b="b"/>
              <a:pathLst>
                <a:path w="397" h="335" extrusionOk="0">
                  <a:moveTo>
                    <a:pt x="214" y="0"/>
                  </a:moveTo>
                  <a:cubicBezTo>
                    <a:pt x="123" y="0"/>
                    <a:pt x="31" y="61"/>
                    <a:pt x="31" y="152"/>
                  </a:cubicBezTo>
                  <a:cubicBezTo>
                    <a:pt x="1" y="274"/>
                    <a:pt x="92" y="334"/>
                    <a:pt x="244" y="334"/>
                  </a:cubicBezTo>
                  <a:cubicBezTo>
                    <a:pt x="335" y="334"/>
                    <a:pt x="396" y="243"/>
                    <a:pt x="396" y="152"/>
                  </a:cubicBezTo>
                  <a:cubicBezTo>
                    <a:pt x="396" y="61"/>
                    <a:pt x="30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66" name="Google Shape;48666;p53"/>
            <p:cNvSpPr/>
            <p:nvPr/>
          </p:nvSpPr>
          <p:spPr>
            <a:xfrm>
              <a:off x="3125700" y="3231150"/>
              <a:ext cx="9900" cy="8775"/>
            </a:xfrm>
            <a:custGeom>
              <a:avLst/>
              <a:gdLst/>
              <a:ahLst/>
              <a:cxnLst/>
              <a:rect l="l" t="t" r="r" b="b"/>
              <a:pathLst>
                <a:path w="396" h="351" extrusionOk="0">
                  <a:moveTo>
                    <a:pt x="202" y="0"/>
                  </a:moveTo>
                  <a:cubicBezTo>
                    <a:pt x="185" y="0"/>
                    <a:pt x="168" y="3"/>
                    <a:pt x="153" y="8"/>
                  </a:cubicBezTo>
                  <a:cubicBezTo>
                    <a:pt x="61" y="8"/>
                    <a:pt x="1" y="99"/>
                    <a:pt x="1" y="191"/>
                  </a:cubicBezTo>
                  <a:cubicBezTo>
                    <a:pt x="1" y="291"/>
                    <a:pt x="84" y="350"/>
                    <a:pt x="182" y="350"/>
                  </a:cubicBezTo>
                  <a:cubicBezTo>
                    <a:pt x="202" y="350"/>
                    <a:pt x="223" y="348"/>
                    <a:pt x="244" y="342"/>
                  </a:cubicBezTo>
                  <a:cubicBezTo>
                    <a:pt x="335" y="312"/>
                    <a:pt x="396" y="221"/>
                    <a:pt x="396" y="160"/>
                  </a:cubicBezTo>
                  <a:cubicBezTo>
                    <a:pt x="371" y="59"/>
                    <a:pt x="28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67" name="Google Shape;48667;p53"/>
            <p:cNvSpPr/>
            <p:nvPr/>
          </p:nvSpPr>
          <p:spPr>
            <a:xfrm>
              <a:off x="3408375" y="3064925"/>
              <a:ext cx="9150" cy="9150"/>
            </a:xfrm>
            <a:custGeom>
              <a:avLst/>
              <a:gdLst/>
              <a:ahLst/>
              <a:cxnLst/>
              <a:rect l="l" t="t" r="r" b="b"/>
              <a:pathLst>
                <a:path w="366" h="366" extrusionOk="0">
                  <a:moveTo>
                    <a:pt x="183" y="0"/>
                  </a:moveTo>
                  <a:cubicBezTo>
                    <a:pt x="92" y="0"/>
                    <a:pt x="1" y="92"/>
                    <a:pt x="1" y="183"/>
                  </a:cubicBezTo>
                  <a:cubicBezTo>
                    <a:pt x="1" y="274"/>
                    <a:pt x="31" y="365"/>
                    <a:pt x="153" y="365"/>
                  </a:cubicBezTo>
                  <a:cubicBezTo>
                    <a:pt x="274" y="335"/>
                    <a:pt x="366" y="244"/>
                    <a:pt x="366" y="152"/>
                  </a:cubicBezTo>
                  <a:cubicBezTo>
                    <a:pt x="335" y="3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68" name="Google Shape;48668;p53"/>
            <p:cNvSpPr/>
            <p:nvPr/>
          </p:nvSpPr>
          <p:spPr>
            <a:xfrm>
              <a:off x="3487425" y="2959675"/>
              <a:ext cx="10650" cy="8000"/>
            </a:xfrm>
            <a:custGeom>
              <a:avLst/>
              <a:gdLst/>
              <a:ahLst/>
              <a:cxnLst/>
              <a:rect l="l" t="t" r="r" b="b"/>
              <a:pathLst>
                <a:path w="426" h="320" extrusionOk="0">
                  <a:moveTo>
                    <a:pt x="194" y="1"/>
                  </a:moveTo>
                  <a:cubicBezTo>
                    <a:pt x="105" y="1"/>
                    <a:pt x="22" y="38"/>
                    <a:pt x="0" y="168"/>
                  </a:cubicBezTo>
                  <a:cubicBezTo>
                    <a:pt x="0" y="259"/>
                    <a:pt x="61" y="320"/>
                    <a:pt x="152" y="320"/>
                  </a:cubicBezTo>
                  <a:cubicBezTo>
                    <a:pt x="243" y="320"/>
                    <a:pt x="334" y="259"/>
                    <a:pt x="365" y="168"/>
                  </a:cubicBezTo>
                  <a:cubicBezTo>
                    <a:pt x="426" y="46"/>
                    <a:pt x="365" y="16"/>
                    <a:pt x="304" y="16"/>
                  </a:cubicBezTo>
                  <a:cubicBezTo>
                    <a:pt x="269" y="7"/>
                    <a:pt x="23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69" name="Google Shape;48669;p53"/>
            <p:cNvSpPr/>
            <p:nvPr/>
          </p:nvSpPr>
          <p:spPr>
            <a:xfrm>
              <a:off x="3806575" y="2998050"/>
              <a:ext cx="8375" cy="8400"/>
            </a:xfrm>
            <a:custGeom>
              <a:avLst/>
              <a:gdLst/>
              <a:ahLst/>
              <a:cxnLst/>
              <a:rect l="l" t="t" r="r" b="b"/>
              <a:pathLst>
                <a:path w="335" h="336" extrusionOk="0">
                  <a:moveTo>
                    <a:pt x="183" y="1"/>
                  </a:moveTo>
                  <a:cubicBezTo>
                    <a:pt x="61" y="1"/>
                    <a:pt x="0" y="92"/>
                    <a:pt x="0" y="183"/>
                  </a:cubicBezTo>
                  <a:cubicBezTo>
                    <a:pt x="31" y="274"/>
                    <a:pt x="122" y="335"/>
                    <a:pt x="213" y="335"/>
                  </a:cubicBezTo>
                  <a:cubicBezTo>
                    <a:pt x="335" y="305"/>
                    <a:pt x="335" y="213"/>
                    <a:pt x="304" y="122"/>
                  </a:cubicBezTo>
                  <a:cubicBezTo>
                    <a:pt x="304" y="61"/>
                    <a:pt x="24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70" name="Google Shape;48670;p53"/>
            <p:cNvSpPr/>
            <p:nvPr/>
          </p:nvSpPr>
          <p:spPr>
            <a:xfrm>
              <a:off x="3598350" y="2991075"/>
              <a:ext cx="10675" cy="13075"/>
            </a:xfrm>
            <a:custGeom>
              <a:avLst/>
              <a:gdLst/>
              <a:ahLst/>
              <a:cxnLst/>
              <a:rect l="l" t="t" r="r" b="b"/>
              <a:pathLst>
                <a:path w="427" h="523" extrusionOk="0">
                  <a:moveTo>
                    <a:pt x="218" y="0"/>
                  </a:moveTo>
                  <a:cubicBezTo>
                    <a:pt x="138" y="0"/>
                    <a:pt x="63" y="77"/>
                    <a:pt x="1" y="97"/>
                  </a:cubicBezTo>
                  <a:lnTo>
                    <a:pt x="244" y="523"/>
                  </a:lnTo>
                  <a:cubicBezTo>
                    <a:pt x="214" y="340"/>
                    <a:pt x="426" y="188"/>
                    <a:pt x="335" y="67"/>
                  </a:cubicBezTo>
                  <a:cubicBezTo>
                    <a:pt x="296" y="18"/>
                    <a:pt x="257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71" name="Google Shape;48671;p53"/>
            <p:cNvSpPr/>
            <p:nvPr/>
          </p:nvSpPr>
          <p:spPr>
            <a:xfrm>
              <a:off x="3225250" y="296765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1"/>
                  </a:moveTo>
                  <a:cubicBezTo>
                    <a:pt x="61" y="1"/>
                    <a:pt x="31" y="31"/>
                    <a:pt x="31" y="122"/>
                  </a:cubicBezTo>
                  <a:cubicBezTo>
                    <a:pt x="1" y="214"/>
                    <a:pt x="31" y="305"/>
                    <a:pt x="152" y="305"/>
                  </a:cubicBezTo>
                  <a:cubicBezTo>
                    <a:pt x="244" y="305"/>
                    <a:pt x="304" y="244"/>
                    <a:pt x="335" y="153"/>
                  </a:cubicBezTo>
                  <a:cubicBezTo>
                    <a:pt x="335" y="62"/>
                    <a:pt x="24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72" name="Google Shape;48672;p53"/>
            <p:cNvSpPr/>
            <p:nvPr/>
          </p:nvSpPr>
          <p:spPr>
            <a:xfrm>
              <a:off x="3482850" y="335367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53" y="1"/>
                  </a:moveTo>
                  <a:cubicBezTo>
                    <a:pt x="31" y="1"/>
                    <a:pt x="1" y="92"/>
                    <a:pt x="31" y="183"/>
                  </a:cubicBezTo>
                  <a:cubicBezTo>
                    <a:pt x="31" y="258"/>
                    <a:pt x="72" y="313"/>
                    <a:pt x="138" y="313"/>
                  </a:cubicBezTo>
                  <a:cubicBezTo>
                    <a:pt x="152" y="313"/>
                    <a:pt x="167" y="310"/>
                    <a:pt x="183" y="305"/>
                  </a:cubicBezTo>
                  <a:cubicBezTo>
                    <a:pt x="274" y="305"/>
                    <a:pt x="335" y="214"/>
                    <a:pt x="335" y="153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73" name="Google Shape;48673;p53"/>
            <p:cNvSpPr/>
            <p:nvPr/>
          </p:nvSpPr>
          <p:spPr>
            <a:xfrm>
              <a:off x="3344550" y="2941625"/>
              <a:ext cx="8375" cy="7825"/>
            </a:xfrm>
            <a:custGeom>
              <a:avLst/>
              <a:gdLst/>
              <a:ahLst/>
              <a:cxnLst/>
              <a:rect l="l" t="t" r="r" b="b"/>
              <a:pathLst>
                <a:path w="335" h="313" extrusionOk="0">
                  <a:moveTo>
                    <a:pt x="198" y="1"/>
                  </a:moveTo>
                  <a:cubicBezTo>
                    <a:pt x="184" y="1"/>
                    <a:pt x="169" y="3"/>
                    <a:pt x="153" y="8"/>
                  </a:cubicBezTo>
                  <a:cubicBezTo>
                    <a:pt x="61" y="8"/>
                    <a:pt x="1" y="100"/>
                    <a:pt x="31" y="191"/>
                  </a:cubicBezTo>
                  <a:cubicBezTo>
                    <a:pt x="31" y="282"/>
                    <a:pt x="122" y="312"/>
                    <a:pt x="183" y="312"/>
                  </a:cubicBezTo>
                  <a:cubicBezTo>
                    <a:pt x="274" y="312"/>
                    <a:pt x="335" y="221"/>
                    <a:pt x="335" y="130"/>
                  </a:cubicBezTo>
                  <a:cubicBezTo>
                    <a:pt x="310" y="55"/>
                    <a:pt x="26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74" name="Google Shape;48674;p53"/>
            <p:cNvSpPr/>
            <p:nvPr/>
          </p:nvSpPr>
          <p:spPr>
            <a:xfrm>
              <a:off x="3849125" y="2893200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52" y="0"/>
                  </a:moveTo>
                  <a:cubicBezTo>
                    <a:pt x="61" y="0"/>
                    <a:pt x="0" y="61"/>
                    <a:pt x="0" y="152"/>
                  </a:cubicBezTo>
                  <a:cubicBezTo>
                    <a:pt x="0" y="243"/>
                    <a:pt x="61" y="304"/>
                    <a:pt x="122" y="304"/>
                  </a:cubicBezTo>
                  <a:cubicBezTo>
                    <a:pt x="213" y="304"/>
                    <a:pt x="304" y="243"/>
                    <a:pt x="304" y="152"/>
                  </a:cubicBezTo>
                  <a:cubicBezTo>
                    <a:pt x="335" y="61"/>
                    <a:pt x="24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75" name="Google Shape;48675;p53"/>
            <p:cNvSpPr/>
            <p:nvPr/>
          </p:nvSpPr>
          <p:spPr>
            <a:xfrm>
              <a:off x="3514000" y="28840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62" y="0"/>
                    <a:pt x="1" y="92"/>
                    <a:pt x="31" y="183"/>
                  </a:cubicBezTo>
                  <a:cubicBezTo>
                    <a:pt x="31" y="274"/>
                    <a:pt x="92" y="304"/>
                    <a:pt x="153" y="304"/>
                  </a:cubicBezTo>
                  <a:cubicBezTo>
                    <a:pt x="274" y="304"/>
                    <a:pt x="335" y="274"/>
                    <a:pt x="335" y="152"/>
                  </a:cubicBezTo>
                  <a:cubicBezTo>
                    <a:pt x="335" y="61"/>
                    <a:pt x="244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76" name="Google Shape;48676;p53"/>
            <p:cNvSpPr/>
            <p:nvPr/>
          </p:nvSpPr>
          <p:spPr>
            <a:xfrm>
              <a:off x="3961575" y="2874075"/>
              <a:ext cx="8400" cy="7750"/>
            </a:xfrm>
            <a:custGeom>
              <a:avLst/>
              <a:gdLst/>
              <a:ahLst/>
              <a:cxnLst/>
              <a:rect l="l" t="t" r="r" b="b"/>
              <a:pathLst>
                <a:path w="336" h="310" extrusionOk="0">
                  <a:moveTo>
                    <a:pt x="154" y="0"/>
                  </a:moveTo>
                  <a:cubicBezTo>
                    <a:pt x="73" y="0"/>
                    <a:pt x="1" y="103"/>
                    <a:pt x="1" y="157"/>
                  </a:cubicBezTo>
                  <a:cubicBezTo>
                    <a:pt x="1" y="248"/>
                    <a:pt x="62" y="279"/>
                    <a:pt x="153" y="309"/>
                  </a:cubicBezTo>
                  <a:cubicBezTo>
                    <a:pt x="244" y="309"/>
                    <a:pt x="335" y="279"/>
                    <a:pt x="335" y="188"/>
                  </a:cubicBezTo>
                  <a:cubicBezTo>
                    <a:pt x="335" y="66"/>
                    <a:pt x="275" y="5"/>
                    <a:pt x="183" y="5"/>
                  </a:cubicBezTo>
                  <a:cubicBezTo>
                    <a:pt x="173" y="2"/>
                    <a:pt x="164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77" name="Google Shape;48677;p53"/>
            <p:cNvSpPr/>
            <p:nvPr/>
          </p:nvSpPr>
          <p:spPr>
            <a:xfrm>
              <a:off x="3641675" y="2868125"/>
              <a:ext cx="13700" cy="13300"/>
            </a:xfrm>
            <a:custGeom>
              <a:avLst/>
              <a:gdLst/>
              <a:ahLst/>
              <a:cxnLst/>
              <a:rect l="l" t="t" r="r" b="b"/>
              <a:pathLst>
                <a:path w="548" h="532" extrusionOk="0">
                  <a:moveTo>
                    <a:pt x="547" y="0"/>
                  </a:moveTo>
                  <a:lnTo>
                    <a:pt x="547" y="0"/>
                  </a:lnTo>
                  <a:cubicBezTo>
                    <a:pt x="410" y="192"/>
                    <a:pt x="347" y="434"/>
                    <a:pt x="90" y="434"/>
                  </a:cubicBezTo>
                  <a:cubicBezTo>
                    <a:pt x="62" y="434"/>
                    <a:pt x="33" y="431"/>
                    <a:pt x="0" y="426"/>
                  </a:cubicBezTo>
                  <a:lnTo>
                    <a:pt x="0" y="426"/>
                  </a:lnTo>
                  <a:cubicBezTo>
                    <a:pt x="183" y="490"/>
                    <a:pt x="301" y="532"/>
                    <a:pt x="379" y="532"/>
                  </a:cubicBezTo>
                  <a:cubicBezTo>
                    <a:pt x="521" y="532"/>
                    <a:pt x="528" y="393"/>
                    <a:pt x="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78" name="Google Shape;48678;p53"/>
            <p:cNvSpPr/>
            <p:nvPr/>
          </p:nvSpPr>
          <p:spPr>
            <a:xfrm>
              <a:off x="3823275" y="2852725"/>
              <a:ext cx="8400" cy="7825"/>
            </a:xfrm>
            <a:custGeom>
              <a:avLst/>
              <a:gdLst/>
              <a:ahLst/>
              <a:cxnLst/>
              <a:rect l="l" t="t" r="r" b="b"/>
              <a:pathLst>
                <a:path w="336" h="313" extrusionOk="0">
                  <a:moveTo>
                    <a:pt x="201" y="0"/>
                  </a:moveTo>
                  <a:cubicBezTo>
                    <a:pt x="185" y="0"/>
                    <a:pt x="169" y="3"/>
                    <a:pt x="153" y="8"/>
                  </a:cubicBezTo>
                  <a:cubicBezTo>
                    <a:pt x="92" y="39"/>
                    <a:pt x="31" y="69"/>
                    <a:pt x="31" y="130"/>
                  </a:cubicBezTo>
                  <a:cubicBezTo>
                    <a:pt x="1" y="221"/>
                    <a:pt x="92" y="312"/>
                    <a:pt x="183" y="312"/>
                  </a:cubicBezTo>
                  <a:cubicBezTo>
                    <a:pt x="274" y="312"/>
                    <a:pt x="335" y="251"/>
                    <a:pt x="335" y="130"/>
                  </a:cubicBezTo>
                  <a:cubicBezTo>
                    <a:pt x="335" y="55"/>
                    <a:pt x="274" y="0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79" name="Google Shape;48679;p53"/>
            <p:cNvSpPr/>
            <p:nvPr/>
          </p:nvSpPr>
          <p:spPr>
            <a:xfrm>
              <a:off x="3647000" y="2784525"/>
              <a:ext cx="8375" cy="8525"/>
            </a:xfrm>
            <a:custGeom>
              <a:avLst/>
              <a:gdLst/>
              <a:ahLst/>
              <a:cxnLst/>
              <a:rect l="l" t="t" r="r" b="b"/>
              <a:pathLst>
                <a:path w="335" h="341" extrusionOk="0">
                  <a:moveTo>
                    <a:pt x="213" y="1"/>
                  </a:moveTo>
                  <a:cubicBezTo>
                    <a:pt x="122" y="1"/>
                    <a:pt x="31" y="61"/>
                    <a:pt x="31" y="153"/>
                  </a:cubicBezTo>
                  <a:cubicBezTo>
                    <a:pt x="0" y="244"/>
                    <a:pt x="61" y="304"/>
                    <a:pt x="152" y="335"/>
                  </a:cubicBezTo>
                  <a:cubicBezTo>
                    <a:pt x="164" y="339"/>
                    <a:pt x="177" y="341"/>
                    <a:pt x="189" y="341"/>
                  </a:cubicBezTo>
                  <a:cubicBezTo>
                    <a:pt x="266" y="341"/>
                    <a:pt x="334" y="262"/>
                    <a:pt x="334" y="183"/>
                  </a:cubicBezTo>
                  <a:cubicBezTo>
                    <a:pt x="334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80" name="Google Shape;48680;p53"/>
            <p:cNvSpPr/>
            <p:nvPr/>
          </p:nvSpPr>
          <p:spPr>
            <a:xfrm>
              <a:off x="3116575" y="3320050"/>
              <a:ext cx="8400" cy="8025"/>
            </a:xfrm>
            <a:custGeom>
              <a:avLst/>
              <a:gdLst/>
              <a:ahLst/>
              <a:cxnLst/>
              <a:rect l="l" t="t" r="r" b="b"/>
              <a:pathLst>
                <a:path w="336" h="321" extrusionOk="0">
                  <a:moveTo>
                    <a:pt x="150" y="0"/>
                  </a:moveTo>
                  <a:cubicBezTo>
                    <a:pt x="101" y="0"/>
                    <a:pt x="56" y="50"/>
                    <a:pt x="31" y="100"/>
                  </a:cubicBezTo>
                  <a:cubicBezTo>
                    <a:pt x="1" y="160"/>
                    <a:pt x="31" y="282"/>
                    <a:pt x="123" y="312"/>
                  </a:cubicBezTo>
                  <a:cubicBezTo>
                    <a:pt x="139" y="318"/>
                    <a:pt x="154" y="320"/>
                    <a:pt x="168" y="320"/>
                  </a:cubicBezTo>
                  <a:cubicBezTo>
                    <a:pt x="235" y="320"/>
                    <a:pt x="285" y="266"/>
                    <a:pt x="335" y="191"/>
                  </a:cubicBezTo>
                  <a:cubicBezTo>
                    <a:pt x="335" y="100"/>
                    <a:pt x="274" y="8"/>
                    <a:pt x="183" y="8"/>
                  </a:cubicBezTo>
                  <a:cubicBezTo>
                    <a:pt x="172" y="3"/>
                    <a:pt x="16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81" name="Google Shape;48681;p53"/>
            <p:cNvSpPr/>
            <p:nvPr/>
          </p:nvSpPr>
          <p:spPr>
            <a:xfrm>
              <a:off x="3090000" y="324635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98" y="0"/>
                  </a:moveTo>
                  <a:cubicBezTo>
                    <a:pt x="183" y="0"/>
                    <a:pt x="168" y="3"/>
                    <a:pt x="152" y="8"/>
                  </a:cubicBezTo>
                  <a:cubicBezTo>
                    <a:pt x="30" y="38"/>
                    <a:pt x="0" y="130"/>
                    <a:pt x="30" y="221"/>
                  </a:cubicBezTo>
                  <a:cubicBezTo>
                    <a:pt x="91" y="282"/>
                    <a:pt x="122" y="312"/>
                    <a:pt x="213" y="312"/>
                  </a:cubicBezTo>
                  <a:cubicBezTo>
                    <a:pt x="304" y="312"/>
                    <a:pt x="334" y="251"/>
                    <a:pt x="334" y="130"/>
                  </a:cubicBezTo>
                  <a:cubicBezTo>
                    <a:pt x="309" y="55"/>
                    <a:pt x="264" y="0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82" name="Google Shape;48682;p53"/>
            <p:cNvSpPr/>
            <p:nvPr/>
          </p:nvSpPr>
          <p:spPr>
            <a:xfrm>
              <a:off x="2869625" y="32351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31"/>
                    <a:pt x="31" y="152"/>
                  </a:cubicBezTo>
                  <a:cubicBezTo>
                    <a:pt x="61" y="213"/>
                    <a:pt x="92" y="274"/>
                    <a:pt x="152" y="304"/>
                  </a:cubicBezTo>
                  <a:cubicBezTo>
                    <a:pt x="165" y="308"/>
                    <a:pt x="177" y="310"/>
                    <a:pt x="189" y="310"/>
                  </a:cubicBezTo>
                  <a:cubicBezTo>
                    <a:pt x="266" y="310"/>
                    <a:pt x="335" y="231"/>
                    <a:pt x="33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83" name="Google Shape;48683;p53"/>
            <p:cNvSpPr/>
            <p:nvPr/>
          </p:nvSpPr>
          <p:spPr>
            <a:xfrm>
              <a:off x="3148500" y="3198675"/>
              <a:ext cx="14475" cy="15225"/>
            </a:xfrm>
            <a:custGeom>
              <a:avLst/>
              <a:gdLst/>
              <a:ahLst/>
              <a:cxnLst/>
              <a:rect l="l" t="t" r="r" b="b"/>
              <a:pathLst>
                <a:path w="579" h="60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83" y="91"/>
                    <a:pt x="213" y="274"/>
                    <a:pt x="92" y="334"/>
                  </a:cubicBezTo>
                  <a:cubicBezTo>
                    <a:pt x="1" y="395"/>
                    <a:pt x="1" y="547"/>
                    <a:pt x="92" y="608"/>
                  </a:cubicBezTo>
                  <a:cubicBezTo>
                    <a:pt x="274" y="456"/>
                    <a:pt x="578" y="33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84" name="Google Shape;48684;p53"/>
            <p:cNvSpPr/>
            <p:nvPr/>
          </p:nvSpPr>
          <p:spPr>
            <a:xfrm>
              <a:off x="3242725" y="3195625"/>
              <a:ext cx="9050" cy="7775"/>
            </a:xfrm>
            <a:custGeom>
              <a:avLst/>
              <a:gdLst/>
              <a:ahLst/>
              <a:cxnLst/>
              <a:rect l="l" t="t" r="r" b="b"/>
              <a:pathLst>
                <a:path w="362" h="311" extrusionOk="0">
                  <a:moveTo>
                    <a:pt x="153" y="1"/>
                  </a:moveTo>
                  <a:cubicBezTo>
                    <a:pt x="61" y="1"/>
                    <a:pt x="1" y="92"/>
                    <a:pt x="1" y="183"/>
                  </a:cubicBezTo>
                  <a:cubicBezTo>
                    <a:pt x="31" y="304"/>
                    <a:pt x="122" y="304"/>
                    <a:pt x="183" y="304"/>
                  </a:cubicBezTo>
                  <a:cubicBezTo>
                    <a:pt x="199" y="309"/>
                    <a:pt x="214" y="310"/>
                    <a:pt x="229" y="310"/>
                  </a:cubicBezTo>
                  <a:cubicBezTo>
                    <a:pt x="319" y="310"/>
                    <a:pt x="361" y="231"/>
                    <a:pt x="335" y="153"/>
                  </a:cubicBezTo>
                  <a:cubicBezTo>
                    <a:pt x="335" y="6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85" name="Google Shape;48685;p53"/>
            <p:cNvSpPr/>
            <p:nvPr/>
          </p:nvSpPr>
          <p:spPr>
            <a:xfrm>
              <a:off x="2904575" y="3194100"/>
              <a:ext cx="9900" cy="16000"/>
            </a:xfrm>
            <a:custGeom>
              <a:avLst/>
              <a:gdLst/>
              <a:ahLst/>
              <a:cxnLst/>
              <a:rect l="l" t="t" r="r" b="b"/>
              <a:pathLst>
                <a:path w="396" h="640" extrusionOk="0">
                  <a:moveTo>
                    <a:pt x="213" y="1"/>
                  </a:moveTo>
                  <a:lnTo>
                    <a:pt x="213" y="1"/>
                  </a:lnTo>
                  <a:cubicBezTo>
                    <a:pt x="1" y="153"/>
                    <a:pt x="122" y="426"/>
                    <a:pt x="61" y="639"/>
                  </a:cubicBezTo>
                  <a:cubicBezTo>
                    <a:pt x="304" y="548"/>
                    <a:pt x="396" y="214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86" name="Google Shape;48686;p53"/>
            <p:cNvSpPr/>
            <p:nvPr/>
          </p:nvSpPr>
          <p:spPr>
            <a:xfrm>
              <a:off x="3202000" y="3189950"/>
              <a:ext cx="11125" cy="8350"/>
            </a:xfrm>
            <a:custGeom>
              <a:avLst/>
              <a:gdLst/>
              <a:ahLst/>
              <a:cxnLst/>
              <a:rect l="l" t="t" r="r" b="b"/>
              <a:pathLst>
                <a:path w="445" h="334" extrusionOk="0">
                  <a:moveTo>
                    <a:pt x="161" y="0"/>
                  </a:moveTo>
                  <a:cubicBezTo>
                    <a:pt x="70" y="0"/>
                    <a:pt x="0" y="33"/>
                    <a:pt x="19" y="197"/>
                  </a:cubicBezTo>
                  <a:cubicBezTo>
                    <a:pt x="34" y="304"/>
                    <a:pt x="87" y="334"/>
                    <a:pt x="155" y="334"/>
                  </a:cubicBezTo>
                  <a:cubicBezTo>
                    <a:pt x="224" y="334"/>
                    <a:pt x="307" y="304"/>
                    <a:pt x="383" y="288"/>
                  </a:cubicBezTo>
                  <a:cubicBezTo>
                    <a:pt x="444" y="197"/>
                    <a:pt x="444" y="76"/>
                    <a:pt x="353" y="15"/>
                  </a:cubicBezTo>
                  <a:cubicBezTo>
                    <a:pt x="292" y="15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87" name="Google Shape;48687;p53"/>
            <p:cNvSpPr/>
            <p:nvPr/>
          </p:nvSpPr>
          <p:spPr>
            <a:xfrm>
              <a:off x="3036025" y="3156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0"/>
                  </a:moveTo>
                  <a:cubicBezTo>
                    <a:pt x="92" y="0"/>
                    <a:pt x="31" y="31"/>
                    <a:pt x="31" y="122"/>
                  </a:cubicBezTo>
                  <a:cubicBezTo>
                    <a:pt x="1" y="183"/>
                    <a:pt x="62" y="274"/>
                    <a:pt x="153" y="304"/>
                  </a:cubicBezTo>
                  <a:cubicBezTo>
                    <a:pt x="275" y="304"/>
                    <a:pt x="305" y="244"/>
                    <a:pt x="335" y="152"/>
                  </a:cubicBezTo>
                  <a:cubicBezTo>
                    <a:pt x="335" y="31"/>
                    <a:pt x="275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88" name="Google Shape;48688;p53"/>
            <p:cNvSpPr/>
            <p:nvPr/>
          </p:nvSpPr>
          <p:spPr>
            <a:xfrm>
              <a:off x="3273875" y="3119625"/>
              <a:ext cx="9150" cy="9000"/>
            </a:xfrm>
            <a:custGeom>
              <a:avLst/>
              <a:gdLst/>
              <a:ahLst/>
              <a:cxnLst/>
              <a:rect l="l" t="t" r="r" b="b"/>
              <a:pathLst>
                <a:path w="366" h="360" extrusionOk="0">
                  <a:moveTo>
                    <a:pt x="162" y="1"/>
                  </a:moveTo>
                  <a:cubicBezTo>
                    <a:pt x="112" y="1"/>
                    <a:pt x="72" y="42"/>
                    <a:pt x="31" y="123"/>
                  </a:cubicBezTo>
                  <a:cubicBezTo>
                    <a:pt x="1" y="214"/>
                    <a:pt x="31" y="275"/>
                    <a:pt x="122" y="335"/>
                  </a:cubicBezTo>
                  <a:cubicBezTo>
                    <a:pt x="156" y="352"/>
                    <a:pt x="186" y="360"/>
                    <a:pt x="211" y="360"/>
                  </a:cubicBezTo>
                  <a:cubicBezTo>
                    <a:pt x="276" y="360"/>
                    <a:pt x="313" y="310"/>
                    <a:pt x="335" y="244"/>
                  </a:cubicBezTo>
                  <a:cubicBezTo>
                    <a:pt x="366" y="153"/>
                    <a:pt x="335" y="62"/>
                    <a:pt x="244" y="31"/>
                  </a:cubicBezTo>
                  <a:cubicBezTo>
                    <a:pt x="214" y="11"/>
                    <a:pt x="18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89" name="Google Shape;48689;p53"/>
            <p:cNvSpPr/>
            <p:nvPr/>
          </p:nvSpPr>
          <p:spPr>
            <a:xfrm>
              <a:off x="3514000" y="2912950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183" y="0"/>
                  </a:moveTo>
                  <a:cubicBezTo>
                    <a:pt x="92" y="0"/>
                    <a:pt x="1" y="31"/>
                    <a:pt x="1" y="152"/>
                  </a:cubicBezTo>
                  <a:cubicBezTo>
                    <a:pt x="1" y="244"/>
                    <a:pt x="92" y="304"/>
                    <a:pt x="183" y="304"/>
                  </a:cubicBezTo>
                  <a:cubicBezTo>
                    <a:pt x="244" y="274"/>
                    <a:pt x="305" y="244"/>
                    <a:pt x="335" y="183"/>
                  </a:cubicBezTo>
                  <a:cubicBezTo>
                    <a:pt x="366" y="6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90" name="Google Shape;48690;p53"/>
            <p:cNvSpPr/>
            <p:nvPr/>
          </p:nvSpPr>
          <p:spPr>
            <a:xfrm>
              <a:off x="3215375" y="3025225"/>
              <a:ext cx="7625" cy="7800"/>
            </a:xfrm>
            <a:custGeom>
              <a:avLst/>
              <a:gdLst/>
              <a:ahLst/>
              <a:cxnLst/>
              <a:rect l="l" t="t" r="r" b="b"/>
              <a:pathLst>
                <a:path w="305" h="312" extrusionOk="0">
                  <a:moveTo>
                    <a:pt x="168" y="0"/>
                  </a:moveTo>
                  <a:cubicBezTo>
                    <a:pt x="153" y="0"/>
                    <a:pt x="138" y="3"/>
                    <a:pt x="122" y="8"/>
                  </a:cubicBezTo>
                  <a:cubicBezTo>
                    <a:pt x="61" y="8"/>
                    <a:pt x="0" y="69"/>
                    <a:pt x="0" y="160"/>
                  </a:cubicBezTo>
                  <a:cubicBezTo>
                    <a:pt x="0" y="251"/>
                    <a:pt x="61" y="312"/>
                    <a:pt x="152" y="312"/>
                  </a:cubicBezTo>
                  <a:cubicBezTo>
                    <a:pt x="244" y="312"/>
                    <a:pt x="304" y="251"/>
                    <a:pt x="304" y="160"/>
                  </a:cubicBezTo>
                  <a:cubicBezTo>
                    <a:pt x="304" y="59"/>
                    <a:pt x="242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91" name="Google Shape;48691;p53"/>
            <p:cNvSpPr/>
            <p:nvPr/>
          </p:nvSpPr>
          <p:spPr>
            <a:xfrm>
              <a:off x="3501100" y="304137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3" y="0"/>
                  </a:moveTo>
                  <a:cubicBezTo>
                    <a:pt x="91" y="0"/>
                    <a:pt x="31" y="31"/>
                    <a:pt x="0" y="91"/>
                  </a:cubicBezTo>
                  <a:cubicBezTo>
                    <a:pt x="0" y="183"/>
                    <a:pt x="31" y="213"/>
                    <a:pt x="122" y="243"/>
                  </a:cubicBezTo>
                  <a:cubicBezTo>
                    <a:pt x="213" y="243"/>
                    <a:pt x="304" y="243"/>
                    <a:pt x="304" y="122"/>
                  </a:cubicBezTo>
                  <a:cubicBezTo>
                    <a:pt x="274" y="6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92" name="Google Shape;48692;p53"/>
            <p:cNvSpPr/>
            <p:nvPr/>
          </p:nvSpPr>
          <p:spPr>
            <a:xfrm>
              <a:off x="3120375" y="2917225"/>
              <a:ext cx="6125" cy="7150"/>
            </a:xfrm>
            <a:custGeom>
              <a:avLst/>
              <a:gdLst/>
              <a:ahLst/>
              <a:cxnLst/>
              <a:rect l="l" t="t" r="r" b="b"/>
              <a:pathLst>
                <a:path w="245" h="286" extrusionOk="0">
                  <a:moveTo>
                    <a:pt x="95" y="0"/>
                  </a:moveTo>
                  <a:cubicBezTo>
                    <a:pt x="46" y="0"/>
                    <a:pt x="24" y="35"/>
                    <a:pt x="1" y="103"/>
                  </a:cubicBezTo>
                  <a:cubicBezTo>
                    <a:pt x="1" y="194"/>
                    <a:pt x="62" y="285"/>
                    <a:pt x="122" y="285"/>
                  </a:cubicBezTo>
                  <a:cubicBezTo>
                    <a:pt x="214" y="285"/>
                    <a:pt x="244" y="225"/>
                    <a:pt x="244" y="164"/>
                  </a:cubicBezTo>
                  <a:cubicBezTo>
                    <a:pt x="244" y="103"/>
                    <a:pt x="214" y="42"/>
                    <a:pt x="153" y="12"/>
                  </a:cubicBezTo>
                  <a:cubicBezTo>
                    <a:pt x="130" y="4"/>
                    <a:pt x="111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93" name="Google Shape;48693;p53"/>
            <p:cNvSpPr/>
            <p:nvPr/>
          </p:nvSpPr>
          <p:spPr>
            <a:xfrm>
              <a:off x="3776175" y="284912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83" y="0"/>
                  </a:moveTo>
                  <a:cubicBezTo>
                    <a:pt x="92" y="0"/>
                    <a:pt x="0" y="61"/>
                    <a:pt x="0" y="152"/>
                  </a:cubicBezTo>
                  <a:cubicBezTo>
                    <a:pt x="0" y="213"/>
                    <a:pt x="31" y="274"/>
                    <a:pt x="122" y="274"/>
                  </a:cubicBezTo>
                  <a:cubicBezTo>
                    <a:pt x="213" y="274"/>
                    <a:pt x="274" y="213"/>
                    <a:pt x="274" y="122"/>
                  </a:cubicBezTo>
                  <a:cubicBezTo>
                    <a:pt x="304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94" name="Google Shape;48694;p53"/>
            <p:cNvSpPr/>
            <p:nvPr/>
          </p:nvSpPr>
          <p:spPr>
            <a:xfrm>
              <a:off x="3707025" y="291052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4" y="219"/>
                    <a:pt x="244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95" name="Google Shape;48695;p53"/>
            <p:cNvSpPr/>
            <p:nvPr/>
          </p:nvSpPr>
          <p:spPr>
            <a:xfrm>
              <a:off x="3211575" y="3190300"/>
              <a:ext cx="9150" cy="6875"/>
            </a:xfrm>
            <a:custGeom>
              <a:avLst/>
              <a:gdLst/>
              <a:ahLst/>
              <a:cxnLst/>
              <a:rect l="l" t="t" r="r" b="b"/>
              <a:pathLst>
                <a:path w="366" h="275" extrusionOk="0">
                  <a:moveTo>
                    <a:pt x="0" y="1"/>
                  </a:moveTo>
                  <a:lnTo>
                    <a:pt x="0" y="274"/>
                  </a:lnTo>
                  <a:cubicBezTo>
                    <a:pt x="61" y="274"/>
                    <a:pt x="122" y="244"/>
                    <a:pt x="183" y="244"/>
                  </a:cubicBezTo>
                  <a:cubicBezTo>
                    <a:pt x="244" y="244"/>
                    <a:pt x="335" y="183"/>
                    <a:pt x="335" y="153"/>
                  </a:cubicBezTo>
                  <a:cubicBezTo>
                    <a:pt x="365" y="31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96" name="Google Shape;48696;p53"/>
            <p:cNvSpPr/>
            <p:nvPr/>
          </p:nvSpPr>
          <p:spPr>
            <a:xfrm>
              <a:off x="3089225" y="3146225"/>
              <a:ext cx="7625" cy="16750"/>
            </a:xfrm>
            <a:custGeom>
              <a:avLst/>
              <a:gdLst/>
              <a:ahLst/>
              <a:cxnLst/>
              <a:rect l="l" t="t" r="r" b="b"/>
              <a:pathLst>
                <a:path w="305" h="670" extrusionOk="0">
                  <a:moveTo>
                    <a:pt x="153" y="1"/>
                  </a:moveTo>
                  <a:cubicBezTo>
                    <a:pt x="1" y="92"/>
                    <a:pt x="31" y="244"/>
                    <a:pt x="31" y="396"/>
                  </a:cubicBezTo>
                  <a:cubicBezTo>
                    <a:pt x="61" y="518"/>
                    <a:pt x="153" y="609"/>
                    <a:pt x="305" y="670"/>
                  </a:cubicBezTo>
                  <a:cubicBezTo>
                    <a:pt x="305" y="639"/>
                    <a:pt x="305" y="578"/>
                    <a:pt x="274" y="548"/>
                  </a:cubicBezTo>
                  <a:cubicBezTo>
                    <a:pt x="183" y="396"/>
                    <a:pt x="153" y="183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97" name="Google Shape;48697;p53"/>
            <p:cNvSpPr/>
            <p:nvPr/>
          </p:nvSpPr>
          <p:spPr>
            <a:xfrm>
              <a:off x="3809600" y="3051250"/>
              <a:ext cx="8400" cy="6300"/>
            </a:xfrm>
            <a:custGeom>
              <a:avLst/>
              <a:gdLst/>
              <a:ahLst/>
              <a:cxnLst/>
              <a:rect l="l" t="t" r="r" b="b"/>
              <a:pathLst>
                <a:path w="336" h="252" extrusionOk="0">
                  <a:moveTo>
                    <a:pt x="153" y="0"/>
                  </a:moveTo>
                  <a:cubicBezTo>
                    <a:pt x="62" y="31"/>
                    <a:pt x="1" y="61"/>
                    <a:pt x="1" y="152"/>
                  </a:cubicBezTo>
                  <a:cubicBezTo>
                    <a:pt x="26" y="202"/>
                    <a:pt x="71" y="252"/>
                    <a:pt x="120" y="252"/>
                  </a:cubicBezTo>
                  <a:cubicBezTo>
                    <a:pt x="130" y="252"/>
                    <a:pt x="142" y="249"/>
                    <a:pt x="153" y="244"/>
                  </a:cubicBezTo>
                  <a:cubicBezTo>
                    <a:pt x="244" y="244"/>
                    <a:pt x="335" y="183"/>
                    <a:pt x="274" y="92"/>
                  </a:cubicBezTo>
                  <a:cubicBezTo>
                    <a:pt x="274" y="3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98" name="Google Shape;48698;p53"/>
            <p:cNvSpPr/>
            <p:nvPr/>
          </p:nvSpPr>
          <p:spPr>
            <a:xfrm>
              <a:off x="3142425" y="3207025"/>
              <a:ext cx="8375" cy="8875"/>
            </a:xfrm>
            <a:custGeom>
              <a:avLst/>
              <a:gdLst/>
              <a:ahLst/>
              <a:cxnLst/>
              <a:rect l="l" t="t" r="r" b="b"/>
              <a:pathLst>
                <a:path w="335" h="355" extrusionOk="0">
                  <a:moveTo>
                    <a:pt x="335" y="0"/>
                  </a:moveTo>
                  <a:cubicBezTo>
                    <a:pt x="152" y="0"/>
                    <a:pt x="0" y="61"/>
                    <a:pt x="92" y="274"/>
                  </a:cubicBezTo>
                  <a:cubicBezTo>
                    <a:pt x="106" y="331"/>
                    <a:pt x="140" y="354"/>
                    <a:pt x="181" y="354"/>
                  </a:cubicBezTo>
                  <a:cubicBezTo>
                    <a:pt x="228" y="354"/>
                    <a:pt x="286" y="323"/>
                    <a:pt x="335" y="274"/>
                  </a:cubicBez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99" name="Google Shape;48699;p53"/>
            <p:cNvSpPr/>
            <p:nvPr/>
          </p:nvSpPr>
          <p:spPr>
            <a:xfrm>
              <a:off x="3921300" y="29973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83" y="0"/>
                  </a:moveTo>
                  <a:cubicBezTo>
                    <a:pt x="123" y="31"/>
                    <a:pt x="31" y="61"/>
                    <a:pt x="31" y="91"/>
                  </a:cubicBezTo>
                  <a:cubicBezTo>
                    <a:pt x="1" y="213"/>
                    <a:pt x="62" y="243"/>
                    <a:pt x="153" y="243"/>
                  </a:cubicBezTo>
                  <a:cubicBezTo>
                    <a:pt x="244" y="243"/>
                    <a:pt x="305" y="183"/>
                    <a:pt x="305" y="122"/>
                  </a:cubicBezTo>
                  <a:cubicBezTo>
                    <a:pt x="305" y="61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00" name="Google Shape;48700;p53"/>
            <p:cNvSpPr/>
            <p:nvPr/>
          </p:nvSpPr>
          <p:spPr>
            <a:xfrm>
              <a:off x="3493500" y="3110375"/>
              <a:ext cx="6100" cy="7000"/>
            </a:xfrm>
            <a:custGeom>
              <a:avLst/>
              <a:gdLst/>
              <a:ahLst/>
              <a:cxnLst/>
              <a:rect l="l" t="t" r="r" b="b"/>
              <a:pathLst>
                <a:path w="244" h="280" extrusionOk="0">
                  <a:moveTo>
                    <a:pt x="108" y="0"/>
                  </a:moveTo>
                  <a:cubicBezTo>
                    <a:pt x="23" y="0"/>
                    <a:pt x="0" y="79"/>
                    <a:pt x="0" y="158"/>
                  </a:cubicBezTo>
                  <a:cubicBezTo>
                    <a:pt x="0" y="219"/>
                    <a:pt x="31" y="280"/>
                    <a:pt x="122" y="280"/>
                  </a:cubicBezTo>
                  <a:cubicBezTo>
                    <a:pt x="183" y="280"/>
                    <a:pt x="243" y="219"/>
                    <a:pt x="213" y="158"/>
                  </a:cubicBezTo>
                  <a:cubicBezTo>
                    <a:pt x="213" y="97"/>
                    <a:pt x="183" y="6"/>
                    <a:pt x="152" y="6"/>
                  </a:cubicBezTo>
                  <a:cubicBezTo>
                    <a:pt x="136" y="2"/>
                    <a:pt x="121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01" name="Google Shape;48701;p53"/>
            <p:cNvSpPr/>
            <p:nvPr/>
          </p:nvSpPr>
          <p:spPr>
            <a:xfrm>
              <a:off x="3809600" y="2974500"/>
              <a:ext cx="8400" cy="6850"/>
            </a:xfrm>
            <a:custGeom>
              <a:avLst/>
              <a:gdLst/>
              <a:ahLst/>
              <a:cxnLst/>
              <a:rect l="l" t="t" r="r" b="b"/>
              <a:pathLst>
                <a:path w="336" h="274" extrusionOk="0">
                  <a:moveTo>
                    <a:pt x="21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13"/>
                    <a:pt x="62" y="274"/>
                    <a:pt x="153" y="274"/>
                  </a:cubicBezTo>
                  <a:cubicBezTo>
                    <a:pt x="244" y="274"/>
                    <a:pt x="305" y="213"/>
                    <a:pt x="305" y="122"/>
                  </a:cubicBezTo>
                  <a:cubicBezTo>
                    <a:pt x="335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02" name="Google Shape;48702;p53"/>
            <p:cNvSpPr/>
            <p:nvPr/>
          </p:nvSpPr>
          <p:spPr>
            <a:xfrm>
              <a:off x="3205500" y="3231425"/>
              <a:ext cx="9900" cy="9825"/>
            </a:xfrm>
            <a:custGeom>
              <a:avLst/>
              <a:gdLst/>
              <a:ahLst/>
              <a:cxnLst/>
              <a:rect l="l" t="t" r="r" b="b"/>
              <a:pathLst>
                <a:path w="396" h="393" extrusionOk="0">
                  <a:moveTo>
                    <a:pt x="226" y="1"/>
                  </a:moveTo>
                  <a:cubicBezTo>
                    <a:pt x="166" y="1"/>
                    <a:pt x="109" y="38"/>
                    <a:pt x="61" y="119"/>
                  </a:cubicBezTo>
                  <a:cubicBezTo>
                    <a:pt x="0" y="271"/>
                    <a:pt x="152" y="331"/>
                    <a:pt x="243" y="392"/>
                  </a:cubicBezTo>
                  <a:lnTo>
                    <a:pt x="395" y="88"/>
                  </a:lnTo>
                  <a:cubicBezTo>
                    <a:pt x="338" y="31"/>
                    <a:pt x="281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03" name="Google Shape;48703;p53"/>
            <p:cNvSpPr/>
            <p:nvPr/>
          </p:nvSpPr>
          <p:spPr>
            <a:xfrm>
              <a:off x="3121900" y="3123150"/>
              <a:ext cx="8400" cy="5625"/>
            </a:xfrm>
            <a:custGeom>
              <a:avLst/>
              <a:gdLst/>
              <a:ahLst/>
              <a:cxnLst/>
              <a:rect l="l" t="t" r="r" b="b"/>
              <a:pathLst>
                <a:path w="336" h="225" extrusionOk="0">
                  <a:moveTo>
                    <a:pt x="146" y="1"/>
                  </a:moveTo>
                  <a:cubicBezTo>
                    <a:pt x="82" y="1"/>
                    <a:pt x="31" y="35"/>
                    <a:pt x="31" y="103"/>
                  </a:cubicBezTo>
                  <a:cubicBezTo>
                    <a:pt x="1" y="164"/>
                    <a:pt x="61" y="225"/>
                    <a:pt x="153" y="225"/>
                  </a:cubicBezTo>
                  <a:cubicBezTo>
                    <a:pt x="183" y="194"/>
                    <a:pt x="244" y="194"/>
                    <a:pt x="274" y="134"/>
                  </a:cubicBezTo>
                  <a:cubicBezTo>
                    <a:pt x="335" y="73"/>
                    <a:pt x="305" y="42"/>
                    <a:pt x="213" y="12"/>
                  </a:cubicBezTo>
                  <a:cubicBezTo>
                    <a:pt x="191" y="4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04" name="Google Shape;48704;p53"/>
            <p:cNvSpPr/>
            <p:nvPr/>
          </p:nvSpPr>
          <p:spPr>
            <a:xfrm>
              <a:off x="2995775" y="3264775"/>
              <a:ext cx="7600" cy="6100"/>
            </a:xfrm>
            <a:custGeom>
              <a:avLst/>
              <a:gdLst/>
              <a:ahLst/>
              <a:cxnLst/>
              <a:rect l="l" t="t" r="r" b="b"/>
              <a:pathLst>
                <a:path w="304" h="244" extrusionOk="0">
                  <a:moveTo>
                    <a:pt x="152" y="1"/>
                  </a:moveTo>
                  <a:cubicBezTo>
                    <a:pt x="61" y="31"/>
                    <a:pt x="0" y="61"/>
                    <a:pt x="30" y="153"/>
                  </a:cubicBezTo>
                  <a:cubicBezTo>
                    <a:pt x="61" y="183"/>
                    <a:pt x="122" y="244"/>
                    <a:pt x="182" y="244"/>
                  </a:cubicBezTo>
                  <a:cubicBezTo>
                    <a:pt x="274" y="244"/>
                    <a:pt x="304" y="122"/>
                    <a:pt x="304" y="92"/>
                  </a:cubicBezTo>
                  <a:cubicBezTo>
                    <a:pt x="274" y="31"/>
                    <a:pt x="182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05" name="Google Shape;48705;p53"/>
            <p:cNvSpPr/>
            <p:nvPr/>
          </p:nvSpPr>
          <p:spPr>
            <a:xfrm>
              <a:off x="3708550" y="2930225"/>
              <a:ext cx="6850" cy="7275"/>
            </a:xfrm>
            <a:custGeom>
              <a:avLst/>
              <a:gdLst/>
              <a:ahLst/>
              <a:cxnLst/>
              <a:rect l="l" t="t" r="r" b="b"/>
              <a:pathLst>
                <a:path w="274" h="291" extrusionOk="0">
                  <a:moveTo>
                    <a:pt x="184" y="1"/>
                  </a:moveTo>
                  <a:cubicBezTo>
                    <a:pt x="174" y="1"/>
                    <a:pt x="163" y="3"/>
                    <a:pt x="152" y="8"/>
                  </a:cubicBezTo>
                  <a:cubicBezTo>
                    <a:pt x="61" y="8"/>
                    <a:pt x="0" y="100"/>
                    <a:pt x="0" y="191"/>
                  </a:cubicBezTo>
                  <a:cubicBezTo>
                    <a:pt x="0" y="240"/>
                    <a:pt x="41" y="290"/>
                    <a:pt x="105" y="290"/>
                  </a:cubicBezTo>
                  <a:cubicBezTo>
                    <a:pt x="120" y="290"/>
                    <a:pt x="135" y="288"/>
                    <a:pt x="152" y="282"/>
                  </a:cubicBezTo>
                  <a:cubicBezTo>
                    <a:pt x="213" y="282"/>
                    <a:pt x="274" y="221"/>
                    <a:pt x="274" y="130"/>
                  </a:cubicBezTo>
                  <a:cubicBezTo>
                    <a:pt x="274" y="55"/>
                    <a:pt x="233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06" name="Google Shape;48706;p53"/>
            <p:cNvSpPr/>
            <p:nvPr/>
          </p:nvSpPr>
          <p:spPr>
            <a:xfrm>
              <a:off x="3859000" y="3110900"/>
              <a:ext cx="12175" cy="9700"/>
            </a:xfrm>
            <a:custGeom>
              <a:avLst/>
              <a:gdLst/>
              <a:ahLst/>
              <a:cxnLst/>
              <a:rect l="l" t="t" r="r" b="b"/>
              <a:pathLst>
                <a:path w="487" h="388" extrusionOk="0">
                  <a:moveTo>
                    <a:pt x="270" y="0"/>
                  </a:moveTo>
                  <a:cubicBezTo>
                    <a:pt x="221" y="0"/>
                    <a:pt x="168" y="16"/>
                    <a:pt x="122" y="46"/>
                  </a:cubicBezTo>
                  <a:cubicBezTo>
                    <a:pt x="92" y="137"/>
                    <a:pt x="1" y="228"/>
                    <a:pt x="122" y="320"/>
                  </a:cubicBezTo>
                  <a:cubicBezTo>
                    <a:pt x="168" y="365"/>
                    <a:pt x="221" y="388"/>
                    <a:pt x="270" y="388"/>
                  </a:cubicBezTo>
                  <a:cubicBezTo>
                    <a:pt x="320" y="388"/>
                    <a:pt x="365" y="365"/>
                    <a:pt x="396" y="320"/>
                  </a:cubicBezTo>
                  <a:cubicBezTo>
                    <a:pt x="487" y="259"/>
                    <a:pt x="487" y="137"/>
                    <a:pt x="396" y="46"/>
                  </a:cubicBezTo>
                  <a:cubicBezTo>
                    <a:pt x="365" y="16"/>
                    <a:pt x="320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07" name="Google Shape;48707;p53"/>
            <p:cNvSpPr/>
            <p:nvPr/>
          </p:nvSpPr>
          <p:spPr>
            <a:xfrm>
              <a:off x="3432700" y="2990925"/>
              <a:ext cx="8375" cy="4875"/>
            </a:xfrm>
            <a:custGeom>
              <a:avLst/>
              <a:gdLst/>
              <a:ahLst/>
              <a:cxnLst/>
              <a:rect l="l" t="t" r="r" b="b"/>
              <a:pathLst>
                <a:path w="335" h="195" extrusionOk="0">
                  <a:moveTo>
                    <a:pt x="147" y="0"/>
                  </a:moveTo>
                  <a:cubicBezTo>
                    <a:pt x="92" y="0"/>
                    <a:pt x="53" y="28"/>
                    <a:pt x="31" y="73"/>
                  </a:cubicBezTo>
                  <a:cubicBezTo>
                    <a:pt x="1" y="134"/>
                    <a:pt x="61" y="194"/>
                    <a:pt x="122" y="194"/>
                  </a:cubicBezTo>
                  <a:cubicBezTo>
                    <a:pt x="183" y="194"/>
                    <a:pt x="244" y="164"/>
                    <a:pt x="274" y="103"/>
                  </a:cubicBezTo>
                  <a:cubicBezTo>
                    <a:pt x="335" y="12"/>
                    <a:pt x="244" y="12"/>
                    <a:pt x="213" y="12"/>
                  </a:cubicBezTo>
                  <a:cubicBezTo>
                    <a:pt x="189" y="4"/>
                    <a:pt x="167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08" name="Google Shape;48708;p53"/>
            <p:cNvSpPr/>
            <p:nvPr/>
          </p:nvSpPr>
          <p:spPr>
            <a:xfrm>
              <a:off x="2935075" y="3276725"/>
              <a:ext cx="7525" cy="6450"/>
            </a:xfrm>
            <a:custGeom>
              <a:avLst/>
              <a:gdLst/>
              <a:ahLst/>
              <a:cxnLst/>
              <a:rect l="l" t="t" r="r" b="b"/>
              <a:pathLst>
                <a:path w="301" h="258" extrusionOk="0">
                  <a:moveTo>
                    <a:pt x="191" y="1"/>
                  </a:moveTo>
                  <a:cubicBezTo>
                    <a:pt x="179" y="1"/>
                    <a:pt x="164" y="3"/>
                    <a:pt x="148" y="9"/>
                  </a:cubicBezTo>
                  <a:cubicBezTo>
                    <a:pt x="88" y="9"/>
                    <a:pt x="57" y="39"/>
                    <a:pt x="27" y="100"/>
                  </a:cubicBezTo>
                  <a:cubicBezTo>
                    <a:pt x="0" y="179"/>
                    <a:pt x="65" y="258"/>
                    <a:pt x="142" y="258"/>
                  </a:cubicBezTo>
                  <a:cubicBezTo>
                    <a:pt x="154" y="258"/>
                    <a:pt x="167" y="256"/>
                    <a:pt x="179" y="252"/>
                  </a:cubicBezTo>
                  <a:cubicBezTo>
                    <a:pt x="240" y="252"/>
                    <a:pt x="270" y="191"/>
                    <a:pt x="300" y="130"/>
                  </a:cubicBezTo>
                  <a:cubicBezTo>
                    <a:pt x="275" y="55"/>
                    <a:pt x="250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09" name="Google Shape;48709;p53"/>
            <p:cNvSpPr/>
            <p:nvPr/>
          </p:nvSpPr>
          <p:spPr>
            <a:xfrm>
              <a:off x="3684225" y="287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0"/>
                  </a:moveTo>
                  <a:cubicBezTo>
                    <a:pt x="61" y="0"/>
                    <a:pt x="1" y="31"/>
                    <a:pt x="1" y="92"/>
                  </a:cubicBezTo>
                  <a:cubicBezTo>
                    <a:pt x="1" y="152"/>
                    <a:pt x="61" y="213"/>
                    <a:pt x="122" y="213"/>
                  </a:cubicBezTo>
                  <a:cubicBezTo>
                    <a:pt x="183" y="213"/>
                    <a:pt x="244" y="152"/>
                    <a:pt x="244" y="122"/>
                  </a:cubicBezTo>
                  <a:cubicBezTo>
                    <a:pt x="244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10" name="Google Shape;48710;p53"/>
            <p:cNvSpPr/>
            <p:nvPr/>
          </p:nvSpPr>
          <p:spPr>
            <a:xfrm>
              <a:off x="3683475" y="2829350"/>
              <a:ext cx="4575" cy="4025"/>
            </a:xfrm>
            <a:custGeom>
              <a:avLst/>
              <a:gdLst/>
              <a:ahLst/>
              <a:cxnLst/>
              <a:rect l="l" t="t" r="r" b="b"/>
              <a:pathLst>
                <a:path w="183" h="161" extrusionOk="0">
                  <a:moveTo>
                    <a:pt x="122" y="1"/>
                  </a:moveTo>
                  <a:cubicBezTo>
                    <a:pt x="122" y="1"/>
                    <a:pt x="31" y="31"/>
                    <a:pt x="31" y="31"/>
                  </a:cubicBezTo>
                  <a:cubicBezTo>
                    <a:pt x="0" y="92"/>
                    <a:pt x="31" y="122"/>
                    <a:pt x="61" y="153"/>
                  </a:cubicBezTo>
                  <a:cubicBezTo>
                    <a:pt x="72" y="158"/>
                    <a:pt x="83" y="161"/>
                    <a:pt x="94" y="161"/>
                  </a:cubicBezTo>
                  <a:cubicBezTo>
                    <a:pt x="142" y="161"/>
                    <a:pt x="182" y="111"/>
                    <a:pt x="182" y="62"/>
                  </a:cubicBezTo>
                  <a:cubicBezTo>
                    <a:pt x="182" y="3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11" name="Google Shape;48711;p53"/>
            <p:cNvSpPr/>
            <p:nvPr/>
          </p:nvSpPr>
          <p:spPr>
            <a:xfrm>
              <a:off x="3748050" y="2852925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62" y="0"/>
                    <a:pt x="31" y="31"/>
                  </a:cubicBezTo>
                  <a:cubicBezTo>
                    <a:pt x="1" y="91"/>
                    <a:pt x="92" y="152"/>
                    <a:pt x="122" y="152"/>
                  </a:cubicBezTo>
                  <a:cubicBezTo>
                    <a:pt x="153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12" name="Google Shape;48712;p53"/>
            <p:cNvSpPr/>
            <p:nvPr/>
          </p:nvSpPr>
          <p:spPr>
            <a:xfrm>
              <a:off x="3792125" y="289700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2" y="0"/>
                  </a:moveTo>
                  <a:cubicBezTo>
                    <a:pt x="92" y="0"/>
                    <a:pt x="31" y="0"/>
                    <a:pt x="31" y="30"/>
                  </a:cubicBezTo>
                  <a:cubicBezTo>
                    <a:pt x="1" y="91"/>
                    <a:pt x="31" y="152"/>
                    <a:pt x="122" y="152"/>
                  </a:cubicBezTo>
                  <a:cubicBezTo>
                    <a:pt x="122" y="152"/>
                    <a:pt x="153" y="91"/>
                    <a:pt x="183" y="91"/>
                  </a:cubicBezTo>
                  <a:cubicBezTo>
                    <a:pt x="153" y="61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13" name="Google Shape;48713;p53"/>
            <p:cNvSpPr/>
            <p:nvPr/>
          </p:nvSpPr>
          <p:spPr>
            <a:xfrm>
              <a:off x="3588475" y="2916750"/>
              <a:ext cx="5200" cy="4775"/>
            </a:xfrm>
            <a:custGeom>
              <a:avLst/>
              <a:gdLst/>
              <a:ahLst/>
              <a:cxnLst/>
              <a:rect l="l" t="t" r="r" b="b"/>
              <a:pathLst>
                <a:path w="208" h="191" extrusionOk="0">
                  <a:moveTo>
                    <a:pt x="122" y="0"/>
                  </a:moveTo>
                  <a:cubicBezTo>
                    <a:pt x="92" y="31"/>
                    <a:pt x="31" y="61"/>
                    <a:pt x="31" y="61"/>
                  </a:cubicBezTo>
                  <a:cubicBezTo>
                    <a:pt x="1" y="122"/>
                    <a:pt x="31" y="152"/>
                    <a:pt x="61" y="183"/>
                  </a:cubicBezTo>
                  <a:cubicBezTo>
                    <a:pt x="73" y="188"/>
                    <a:pt x="85" y="191"/>
                    <a:pt x="97" y="191"/>
                  </a:cubicBezTo>
                  <a:cubicBezTo>
                    <a:pt x="152" y="191"/>
                    <a:pt x="208" y="141"/>
                    <a:pt x="183" y="9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14" name="Google Shape;48714;p53"/>
            <p:cNvSpPr/>
            <p:nvPr/>
          </p:nvSpPr>
          <p:spPr>
            <a:xfrm>
              <a:off x="3524650" y="2927375"/>
              <a:ext cx="3825" cy="4050"/>
            </a:xfrm>
            <a:custGeom>
              <a:avLst/>
              <a:gdLst/>
              <a:ahLst/>
              <a:cxnLst/>
              <a:rect l="l" t="t" r="r" b="b"/>
              <a:pathLst>
                <a:path w="153" h="162" extrusionOk="0">
                  <a:moveTo>
                    <a:pt x="61" y="1"/>
                  </a:moveTo>
                  <a:cubicBezTo>
                    <a:pt x="31" y="31"/>
                    <a:pt x="31" y="62"/>
                    <a:pt x="0" y="122"/>
                  </a:cubicBezTo>
                  <a:cubicBezTo>
                    <a:pt x="25" y="122"/>
                    <a:pt x="69" y="161"/>
                    <a:pt x="101" y="161"/>
                  </a:cubicBezTo>
                  <a:cubicBezTo>
                    <a:pt x="109" y="161"/>
                    <a:pt x="116" y="159"/>
                    <a:pt x="122" y="153"/>
                  </a:cubicBezTo>
                  <a:cubicBezTo>
                    <a:pt x="152" y="153"/>
                    <a:pt x="152" y="92"/>
                    <a:pt x="15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15" name="Google Shape;48715;p53"/>
            <p:cNvSpPr/>
            <p:nvPr/>
          </p:nvSpPr>
          <p:spPr>
            <a:xfrm>
              <a:off x="3667500" y="2936500"/>
              <a:ext cx="5350" cy="13700"/>
            </a:xfrm>
            <a:custGeom>
              <a:avLst/>
              <a:gdLst/>
              <a:ahLst/>
              <a:cxnLst/>
              <a:rect l="l" t="t" r="r" b="b"/>
              <a:pathLst>
                <a:path w="214" h="548" extrusionOk="0">
                  <a:moveTo>
                    <a:pt x="214" y="1"/>
                  </a:moveTo>
                  <a:cubicBezTo>
                    <a:pt x="1" y="122"/>
                    <a:pt x="1" y="396"/>
                    <a:pt x="214" y="54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16" name="Google Shape;48716;p53"/>
            <p:cNvSpPr/>
            <p:nvPr/>
          </p:nvSpPr>
          <p:spPr>
            <a:xfrm>
              <a:off x="3724600" y="29441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27" y="31"/>
                    <a:pt x="27" y="61"/>
                  </a:cubicBezTo>
                  <a:cubicBezTo>
                    <a:pt x="1" y="88"/>
                    <a:pt x="20" y="159"/>
                    <a:pt x="64" y="159"/>
                  </a:cubicBezTo>
                  <a:cubicBezTo>
                    <a:pt x="71" y="159"/>
                    <a:pt x="79" y="157"/>
                    <a:pt x="88" y="153"/>
                  </a:cubicBezTo>
                  <a:cubicBezTo>
                    <a:pt x="118" y="153"/>
                    <a:pt x="148" y="122"/>
                    <a:pt x="179" y="92"/>
                  </a:cubicBezTo>
                  <a:cubicBezTo>
                    <a:pt x="148" y="61"/>
                    <a:pt x="148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17" name="Google Shape;48717;p53"/>
            <p:cNvSpPr/>
            <p:nvPr/>
          </p:nvSpPr>
          <p:spPr>
            <a:xfrm>
              <a:off x="3514000" y="2947575"/>
              <a:ext cx="4600" cy="4150"/>
            </a:xfrm>
            <a:custGeom>
              <a:avLst/>
              <a:gdLst/>
              <a:ahLst/>
              <a:cxnLst/>
              <a:rect l="l" t="t" r="r" b="b"/>
              <a:pathLst>
                <a:path w="184" h="166" extrusionOk="0">
                  <a:moveTo>
                    <a:pt x="104" y="1"/>
                  </a:moveTo>
                  <a:cubicBezTo>
                    <a:pt x="77" y="1"/>
                    <a:pt x="31" y="22"/>
                    <a:pt x="31" y="44"/>
                  </a:cubicBezTo>
                  <a:cubicBezTo>
                    <a:pt x="1" y="105"/>
                    <a:pt x="31" y="166"/>
                    <a:pt x="122" y="166"/>
                  </a:cubicBezTo>
                  <a:cubicBezTo>
                    <a:pt x="153" y="166"/>
                    <a:pt x="153" y="105"/>
                    <a:pt x="183" y="105"/>
                  </a:cubicBezTo>
                  <a:cubicBezTo>
                    <a:pt x="183" y="74"/>
                    <a:pt x="153" y="14"/>
                    <a:pt x="122" y="14"/>
                  </a:cubicBezTo>
                  <a:cubicBezTo>
                    <a:pt x="122" y="5"/>
                    <a:pt x="115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18" name="Google Shape;48718;p53"/>
            <p:cNvSpPr/>
            <p:nvPr/>
          </p:nvSpPr>
          <p:spPr>
            <a:xfrm>
              <a:off x="3314150" y="2967650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22" y="1"/>
                  </a:moveTo>
                  <a:cubicBezTo>
                    <a:pt x="92" y="1"/>
                    <a:pt x="31" y="31"/>
                    <a:pt x="31" y="62"/>
                  </a:cubicBezTo>
                  <a:cubicBezTo>
                    <a:pt x="1" y="122"/>
                    <a:pt x="31" y="183"/>
                    <a:pt x="122" y="183"/>
                  </a:cubicBezTo>
                  <a:cubicBezTo>
                    <a:pt x="153" y="183"/>
                    <a:pt x="153" y="122"/>
                    <a:pt x="183" y="92"/>
                  </a:cubicBezTo>
                  <a:cubicBezTo>
                    <a:pt x="153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19" name="Google Shape;48719;p53"/>
            <p:cNvSpPr/>
            <p:nvPr/>
          </p:nvSpPr>
          <p:spPr>
            <a:xfrm>
              <a:off x="3754900" y="3005350"/>
              <a:ext cx="4575" cy="4125"/>
            </a:xfrm>
            <a:custGeom>
              <a:avLst/>
              <a:gdLst/>
              <a:ahLst/>
              <a:cxnLst/>
              <a:rect l="l" t="t" r="r" b="b"/>
              <a:pathLst>
                <a:path w="183" h="165" extrusionOk="0">
                  <a:moveTo>
                    <a:pt x="106" y="0"/>
                  </a:moveTo>
                  <a:cubicBezTo>
                    <a:pt x="74" y="0"/>
                    <a:pt x="52" y="22"/>
                    <a:pt x="31" y="43"/>
                  </a:cubicBezTo>
                  <a:cubicBezTo>
                    <a:pt x="0" y="104"/>
                    <a:pt x="31" y="165"/>
                    <a:pt x="92" y="165"/>
                  </a:cubicBezTo>
                  <a:cubicBezTo>
                    <a:pt x="122" y="165"/>
                    <a:pt x="152" y="134"/>
                    <a:pt x="183" y="104"/>
                  </a:cubicBezTo>
                  <a:cubicBezTo>
                    <a:pt x="183" y="73"/>
                    <a:pt x="183" y="13"/>
                    <a:pt x="152" y="13"/>
                  </a:cubicBezTo>
                  <a:cubicBezTo>
                    <a:pt x="134" y="4"/>
                    <a:pt x="119" y="0"/>
                    <a:pt x="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20" name="Google Shape;48720;p53"/>
            <p:cNvSpPr/>
            <p:nvPr/>
          </p:nvSpPr>
          <p:spPr>
            <a:xfrm>
              <a:off x="3270850" y="3029200"/>
              <a:ext cx="3825" cy="4025"/>
            </a:xfrm>
            <a:custGeom>
              <a:avLst/>
              <a:gdLst/>
              <a:ahLst/>
              <a:cxnLst/>
              <a:rect l="l" t="t" r="r" b="b"/>
              <a:pathLst>
                <a:path w="153" h="161" extrusionOk="0">
                  <a:moveTo>
                    <a:pt x="61" y="1"/>
                  </a:moveTo>
                  <a:cubicBezTo>
                    <a:pt x="31" y="1"/>
                    <a:pt x="0" y="31"/>
                    <a:pt x="0" y="62"/>
                  </a:cubicBezTo>
                  <a:cubicBezTo>
                    <a:pt x="0" y="92"/>
                    <a:pt x="0" y="153"/>
                    <a:pt x="31" y="153"/>
                  </a:cubicBezTo>
                  <a:cubicBezTo>
                    <a:pt x="42" y="158"/>
                    <a:pt x="53" y="161"/>
                    <a:pt x="64" y="161"/>
                  </a:cubicBezTo>
                  <a:cubicBezTo>
                    <a:pt x="112" y="161"/>
                    <a:pt x="152" y="111"/>
                    <a:pt x="152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21" name="Google Shape;48721;p53"/>
            <p:cNvSpPr/>
            <p:nvPr/>
          </p:nvSpPr>
          <p:spPr>
            <a:xfrm>
              <a:off x="3127325" y="3032250"/>
              <a:ext cx="5250" cy="3975"/>
            </a:xfrm>
            <a:custGeom>
              <a:avLst/>
              <a:gdLst/>
              <a:ahLst/>
              <a:cxnLst/>
              <a:rect l="l" t="t" r="r" b="b"/>
              <a:pathLst>
                <a:path w="210" h="159" extrusionOk="0">
                  <a:moveTo>
                    <a:pt x="148" y="0"/>
                  </a:moveTo>
                  <a:cubicBezTo>
                    <a:pt x="118" y="0"/>
                    <a:pt x="27" y="0"/>
                    <a:pt x="27" y="31"/>
                  </a:cubicBezTo>
                  <a:cubicBezTo>
                    <a:pt x="1" y="83"/>
                    <a:pt x="42" y="159"/>
                    <a:pt x="93" y="159"/>
                  </a:cubicBezTo>
                  <a:cubicBezTo>
                    <a:pt x="101" y="159"/>
                    <a:pt x="110" y="157"/>
                    <a:pt x="118" y="152"/>
                  </a:cubicBezTo>
                  <a:cubicBezTo>
                    <a:pt x="148" y="152"/>
                    <a:pt x="179" y="122"/>
                    <a:pt x="209" y="92"/>
                  </a:cubicBezTo>
                  <a:cubicBezTo>
                    <a:pt x="179" y="61"/>
                    <a:pt x="179" y="0"/>
                    <a:pt x="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22" name="Google Shape;48722;p53"/>
            <p:cNvSpPr/>
            <p:nvPr/>
          </p:nvSpPr>
          <p:spPr>
            <a:xfrm>
              <a:off x="3178125" y="30391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0"/>
                  </a:moveTo>
                  <a:cubicBezTo>
                    <a:pt x="123" y="0"/>
                    <a:pt x="62" y="0"/>
                    <a:pt x="62" y="30"/>
                  </a:cubicBezTo>
                  <a:cubicBezTo>
                    <a:pt x="1" y="91"/>
                    <a:pt x="62" y="152"/>
                    <a:pt x="123" y="152"/>
                  </a:cubicBezTo>
                  <a:cubicBezTo>
                    <a:pt x="153" y="152"/>
                    <a:pt x="183" y="122"/>
                    <a:pt x="214" y="91"/>
                  </a:cubicBezTo>
                  <a:cubicBezTo>
                    <a:pt x="183" y="61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23" name="Google Shape;48723;p53"/>
            <p:cNvSpPr/>
            <p:nvPr/>
          </p:nvSpPr>
          <p:spPr>
            <a:xfrm>
              <a:off x="3086950" y="3052450"/>
              <a:ext cx="4575" cy="4150"/>
            </a:xfrm>
            <a:custGeom>
              <a:avLst/>
              <a:gdLst/>
              <a:ahLst/>
              <a:cxnLst/>
              <a:rect l="l" t="t" r="r" b="b"/>
              <a:pathLst>
                <a:path w="183" h="166" extrusionOk="0">
                  <a:moveTo>
                    <a:pt x="106" y="1"/>
                  </a:moveTo>
                  <a:cubicBezTo>
                    <a:pt x="74" y="1"/>
                    <a:pt x="52" y="22"/>
                    <a:pt x="31" y="44"/>
                  </a:cubicBezTo>
                  <a:cubicBezTo>
                    <a:pt x="0" y="104"/>
                    <a:pt x="31" y="165"/>
                    <a:pt x="122" y="165"/>
                  </a:cubicBezTo>
                  <a:cubicBezTo>
                    <a:pt x="152" y="165"/>
                    <a:pt x="152" y="104"/>
                    <a:pt x="183" y="104"/>
                  </a:cubicBezTo>
                  <a:cubicBezTo>
                    <a:pt x="183" y="74"/>
                    <a:pt x="152" y="13"/>
                    <a:pt x="152" y="13"/>
                  </a:cubicBezTo>
                  <a:cubicBezTo>
                    <a:pt x="135" y="4"/>
                    <a:pt x="11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24" name="Google Shape;48724;p53"/>
            <p:cNvSpPr/>
            <p:nvPr/>
          </p:nvSpPr>
          <p:spPr>
            <a:xfrm>
              <a:off x="3893950" y="3052775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92" y="0"/>
                  </a:moveTo>
                  <a:cubicBezTo>
                    <a:pt x="62" y="0"/>
                    <a:pt x="31" y="31"/>
                    <a:pt x="1" y="61"/>
                  </a:cubicBezTo>
                  <a:cubicBezTo>
                    <a:pt x="31" y="91"/>
                    <a:pt x="62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214" y="61"/>
                    <a:pt x="15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25" name="Google Shape;48725;p53"/>
            <p:cNvSpPr/>
            <p:nvPr/>
          </p:nvSpPr>
          <p:spPr>
            <a:xfrm>
              <a:off x="3822625" y="3090000"/>
              <a:ext cx="4475" cy="3975"/>
            </a:xfrm>
            <a:custGeom>
              <a:avLst/>
              <a:gdLst/>
              <a:ahLst/>
              <a:cxnLst/>
              <a:rect l="l" t="t" r="r" b="b"/>
              <a:pathLst>
                <a:path w="179" h="159" extrusionOk="0">
                  <a:moveTo>
                    <a:pt x="118" y="1"/>
                  </a:moveTo>
                  <a:cubicBezTo>
                    <a:pt x="88" y="1"/>
                    <a:pt x="57" y="1"/>
                    <a:pt x="27" y="31"/>
                  </a:cubicBezTo>
                  <a:cubicBezTo>
                    <a:pt x="1" y="83"/>
                    <a:pt x="20" y="159"/>
                    <a:pt x="65" y="159"/>
                  </a:cubicBezTo>
                  <a:cubicBezTo>
                    <a:pt x="72" y="159"/>
                    <a:pt x="79" y="157"/>
                    <a:pt x="88" y="153"/>
                  </a:cubicBezTo>
                  <a:cubicBezTo>
                    <a:pt x="118" y="153"/>
                    <a:pt x="149" y="122"/>
                    <a:pt x="179" y="92"/>
                  </a:cubicBezTo>
                  <a:cubicBezTo>
                    <a:pt x="179" y="61"/>
                    <a:pt x="149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26" name="Google Shape;48726;p53"/>
            <p:cNvSpPr/>
            <p:nvPr/>
          </p:nvSpPr>
          <p:spPr>
            <a:xfrm>
              <a:off x="3751100" y="3100075"/>
              <a:ext cx="5350" cy="3850"/>
            </a:xfrm>
            <a:custGeom>
              <a:avLst/>
              <a:gdLst/>
              <a:ahLst/>
              <a:cxnLst/>
              <a:rect l="l" t="t" r="r" b="b"/>
              <a:pathLst>
                <a:path w="214" h="154" extrusionOk="0">
                  <a:moveTo>
                    <a:pt x="107" y="0"/>
                  </a:moveTo>
                  <a:cubicBezTo>
                    <a:pt x="92" y="0"/>
                    <a:pt x="76" y="8"/>
                    <a:pt x="61" y="23"/>
                  </a:cubicBezTo>
                  <a:cubicBezTo>
                    <a:pt x="0" y="84"/>
                    <a:pt x="31" y="145"/>
                    <a:pt x="122" y="145"/>
                  </a:cubicBezTo>
                  <a:cubicBezTo>
                    <a:pt x="122" y="151"/>
                    <a:pt x="124" y="153"/>
                    <a:pt x="128" y="153"/>
                  </a:cubicBezTo>
                  <a:cubicBezTo>
                    <a:pt x="145" y="153"/>
                    <a:pt x="189" y="114"/>
                    <a:pt x="213" y="114"/>
                  </a:cubicBezTo>
                  <a:cubicBezTo>
                    <a:pt x="183" y="84"/>
                    <a:pt x="183" y="23"/>
                    <a:pt x="152" y="23"/>
                  </a:cubicBezTo>
                  <a:cubicBezTo>
                    <a:pt x="137" y="8"/>
                    <a:pt x="122" y="0"/>
                    <a:pt x="1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27" name="Google Shape;48727;p53"/>
            <p:cNvSpPr/>
            <p:nvPr/>
          </p:nvSpPr>
          <p:spPr>
            <a:xfrm>
              <a:off x="3039825" y="3106425"/>
              <a:ext cx="4600" cy="5175"/>
            </a:xfrm>
            <a:custGeom>
              <a:avLst/>
              <a:gdLst/>
              <a:ahLst/>
              <a:cxnLst/>
              <a:rect l="l" t="t" r="r" b="b"/>
              <a:pathLst>
                <a:path w="184" h="207" extrusionOk="0">
                  <a:moveTo>
                    <a:pt x="106" y="1"/>
                  </a:moveTo>
                  <a:cubicBezTo>
                    <a:pt x="92" y="1"/>
                    <a:pt x="77" y="5"/>
                    <a:pt x="62" y="12"/>
                  </a:cubicBezTo>
                  <a:cubicBezTo>
                    <a:pt x="31" y="12"/>
                    <a:pt x="1" y="73"/>
                    <a:pt x="1" y="103"/>
                  </a:cubicBezTo>
                  <a:cubicBezTo>
                    <a:pt x="24" y="172"/>
                    <a:pt x="47" y="206"/>
                    <a:pt x="82" y="206"/>
                  </a:cubicBezTo>
                  <a:cubicBezTo>
                    <a:pt x="94" y="206"/>
                    <a:pt x="107" y="202"/>
                    <a:pt x="123" y="195"/>
                  </a:cubicBezTo>
                  <a:cubicBezTo>
                    <a:pt x="183" y="164"/>
                    <a:pt x="183" y="134"/>
                    <a:pt x="183" y="103"/>
                  </a:cubicBezTo>
                  <a:cubicBezTo>
                    <a:pt x="183" y="35"/>
                    <a:pt x="14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28" name="Google Shape;48728;p53"/>
            <p:cNvSpPr/>
            <p:nvPr/>
          </p:nvSpPr>
          <p:spPr>
            <a:xfrm>
              <a:off x="2883300" y="3112050"/>
              <a:ext cx="12950" cy="3800"/>
            </a:xfrm>
            <a:custGeom>
              <a:avLst/>
              <a:gdLst/>
              <a:ahLst/>
              <a:cxnLst/>
              <a:rect l="l" t="t" r="r" b="b"/>
              <a:pathLst>
                <a:path w="518" h="152" extrusionOk="0">
                  <a:moveTo>
                    <a:pt x="517" y="0"/>
                  </a:moveTo>
                  <a:lnTo>
                    <a:pt x="517" y="0"/>
                  </a:lnTo>
                  <a:cubicBezTo>
                    <a:pt x="483" y="6"/>
                    <a:pt x="449" y="7"/>
                    <a:pt x="414" y="7"/>
                  </a:cubicBezTo>
                  <a:cubicBezTo>
                    <a:pt x="375" y="7"/>
                    <a:pt x="337" y="5"/>
                    <a:pt x="299" y="5"/>
                  </a:cubicBezTo>
                  <a:cubicBezTo>
                    <a:pt x="184" y="5"/>
                    <a:pt x="75" y="22"/>
                    <a:pt x="0" y="152"/>
                  </a:cubicBezTo>
                  <a:cubicBezTo>
                    <a:pt x="34" y="146"/>
                    <a:pt x="69" y="145"/>
                    <a:pt x="104" y="145"/>
                  </a:cubicBezTo>
                  <a:cubicBezTo>
                    <a:pt x="142" y="145"/>
                    <a:pt x="181" y="147"/>
                    <a:pt x="219" y="147"/>
                  </a:cubicBezTo>
                  <a:cubicBezTo>
                    <a:pt x="334" y="147"/>
                    <a:pt x="443" y="131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29" name="Google Shape;48729;p53"/>
            <p:cNvSpPr/>
            <p:nvPr/>
          </p:nvSpPr>
          <p:spPr>
            <a:xfrm>
              <a:off x="3002600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52"/>
                    <a:pt x="92" y="152"/>
                  </a:cubicBezTo>
                  <a:cubicBezTo>
                    <a:pt x="122" y="152"/>
                    <a:pt x="153" y="122"/>
                    <a:pt x="183" y="122"/>
                  </a:cubicBezTo>
                  <a:cubicBezTo>
                    <a:pt x="183" y="92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30" name="Google Shape;48730;p53"/>
            <p:cNvSpPr/>
            <p:nvPr/>
          </p:nvSpPr>
          <p:spPr>
            <a:xfrm>
              <a:off x="3049725" y="31204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122" y="0"/>
                    <a:pt x="61" y="0"/>
                    <a:pt x="30" y="31"/>
                  </a:cubicBezTo>
                  <a:cubicBezTo>
                    <a:pt x="0" y="92"/>
                    <a:pt x="61" y="152"/>
                    <a:pt x="122" y="152"/>
                  </a:cubicBezTo>
                  <a:cubicBezTo>
                    <a:pt x="152" y="152"/>
                    <a:pt x="182" y="122"/>
                    <a:pt x="182" y="92"/>
                  </a:cubicBezTo>
                  <a:cubicBezTo>
                    <a:pt x="182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31" name="Google Shape;48731;p53"/>
            <p:cNvSpPr/>
            <p:nvPr/>
          </p:nvSpPr>
          <p:spPr>
            <a:xfrm>
              <a:off x="3425100" y="3118875"/>
              <a:ext cx="4575" cy="13700"/>
            </a:xfrm>
            <a:custGeom>
              <a:avLst/>
              <a:gdLst/>
              <a:ahLst/>
              <a:cxnLst/>
              <a:rect l="l" t="t" r="r" b="b"/>
              <a:pathLst>
                <a:path w="183" h="548" extrusionOk="0">
                  <a:moveTo>
                    <a:pt x="1" y="1"/>
                  </a:moveTo>
                  <a:lnTo>
                    <a:pt x="1" y="548"/>
                  </a:lnTo>
                  <a:cubicBezTo>
                    <a:pt x="183" y="426"/>
                    <a:pt x="183" y="15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32" name="Google Shape;48732;p53"/>
            <p:cNvSpPr/>
            <p:nvPr/>
          </p:nvSpPr>
          <p:spPr>
            <a:xfrm>
              <a:off x="3829375" y="315080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22" y="0"/>
                  </a:moveTo>
                  <a:cubicBezTo>
                    <a:pt x="91" y="0"/>
                    <a:pt x="61" y="0"/>
                    <a:pt x="30" y="31"/>
                  </a:cubicBezTo>
                  <a:cubicBezTo>
                    <a:pt x="0" y="91"/>
                    <a:pt x="30" y="152"/>
                    <a:pt x="91" y="152"/>
                  </a:cubicBezTo>
                  <a:cubicBezTo>
                    <a:pt x="122" y="152"/>
                    <a:pt x="152" y="122"/>
                    <a:pt x="182" y="91"/>
                  </a:cubicBezTo>
                  <a:cubicBezTo>
                    <a:pt x="182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33" name="Google Shape;48733;p53"/>
            <p:cNvSpPr/>
            <p:nvPr/>
          </p:nvSpPr>
          <p:spPr>
            <a:xfrm>
              <a:off x="3148500" y="316067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2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92"/>
                    <a:pt x="31" y="183"/>
                    <a:pt x="92" y="183"/>
                  </a:cubicBezTo>
                  <a:cubicBezTo>
                    <a:pt x="122" y="183"/>
                    <a:pt x="153" y="122"/>
                    <a:pt x="183" y="122"/>
                  </a:cubicBezTo>
                  <a:cubicBezTo>
                    <a:pt x="18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34" name="Google Shape;48734;p53"/>
            <p:cNvSpPr/>
            <p:nvPr/>
          </p:nvSpPr>
          <p:spPr>
            <a:xfrm>
              <a:off x="3839250" y="3160675"/>
              <a:ext cx="5325" cy="4575"/>
            </a:xfrm>
            <a:custGeom>
              <a:avLst/>
              <a:gdLst/>
              <a:ahLst/>
              <a:cxnLst/>
              <a:rect l="l" t="t" r="r" b="b"/>
              <a:pathLst>
                <a:path w="213" h="183" extrusionOk="0">
                  <a:moveTo>
                    <a:pt x="152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0" y="92"/>
                    <a:pt x="61" y="183"/>
                    <a:pt x="122" y="183"/>
                  </a:cubicBezTo>
                  <a:cubicBezTo>
                    <a:pt x="152" y="183"/>
                    <a:pt x="183" y="122"/>
                    <a:pt x="213" y="122"/>
                  </a:cubicBezTo>
                  <a:cubicBezTo>
                    <a:pt x="18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35" name="Google Shape;48735;p53"/>
            <p:cNvSpPr/>
            <p:nvPr/>
          </p:nvSpPr>
          <p:spPr>
            <a:xfrm>
              <a:off x="3716900" y="3173475"/>
              <a:ext cx="6875" cy="6225"/>
            </a:xfrm>
            <a:custGeom>
              <a:avLst/>
              <a:gdLst/>
              <a:ahLst/>
              <a:cxnLst/>
              <a:rect l="l" t="t" r="r" b="b"/>
              <a:pathLst>
                <a:path w="275" h="249" extrusionOk="0">
                  <a:moveTo>
                    <a:pt x="47" y="0"/>
                  </a:moveTo>
                  <a:cubicBezTo>
                    <a:pt x="32" y="0"/>
                    <a:pt x="16" y="2"/>
                    <a:pt x="1" y="5"/>
                  </a:cubicBezTo>
                  <a:cubicBezTo>
                    <a:pt x="1" y="187"/>
                    <a:pt x="92" y="248"/>
                    <a:pt x="274" y="248"/>
                  </a:cubicBezTo>
                  <a:cubicBezTo>
                    <a:pt x="274" y="112"/>
                    <a:pt x="177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36" name="Google Shape;48736;p53"/>
            <p:cNvSpPr/>
            <p:nvPr/>
          </p:nvSpPr>
          <p:spPr>
            <a:xfrm>
              <a:off x="2912925" y="3189925"/>
              <a:ext cx="13700" cy="3450"/>
            </a:xfrm>
            <a:custGeom>
              <a:avLst/>
              <a:gdLst/>
              <a:ahLst/>
              <a:cxnLst/>
              <a:rect l="l" t="t" r="r" b="b"/>
              <a:pathLst>
                <a:path w="548" h="138" extrusionOk="0">
                  <a:moveTo>
                    <a:pt x="286" y="1"/>
                  </a:moveTo>
                  <a:cubicBezTo>
                    <a:pt x="183" y="1"/>
                    <a:pt x="77" y="46"/>
                    <a:pt x="1" y="137"/>
                  </a:cubicBezTo>
                  <a:lnTo>
                    <a:pt x="548" y="137"/>
                  </a:lnTo>
                  <a:cubicBezTo>
                    <a:pt x="487" y="46"/>
                    <a:pt x="38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37" name="Google Shape;48737;p53"/>
            <p:cNvSpPr/>
            <p:nvPr/>
          </p:nvSpPr>
          <p:spPr>
            <a:xfrm>
              <a:off x="3721450" y="319487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0"/>
                  </a:moveTo>
                  <a:cubicBezTo>
                    <a:pt x="31" y="31"/>
                    <a:pt x="1" y="91"/>
                    <a:pt x="1" y="122"/>
                  </a:cubicBezTo>
                  <a:cubicBezTo>
                    <a:pt x="31" y="152"/>
                    <a:pt x="62" y="152"/>
                    <a:pt x="122" y="152"/>
                  </a:cubicBezTo>
                  <a:cubicBezTo>
                    <a:pt x="122" y="152"/>
                    <a:pt x="153" y="91"/>
                    <a:pt x="153" y="31"/>
                  </a:cubicBezTo>
                  <a:lnTo>
                    <a:pt x="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38" name="Google Shape;48738;p53"/>
            <p:cNvSpPr/>
            <p:nvPr/>
          </p:nvSpPr>
          <p:spPr>
            <a:xfrm>
              <a:off x="2930400" y="3199425"/>
              <a:ext cx="4600" cy="14475"/>
            </a:xfrm>
            <a:custGeom>
              <a:avLst/>
              <a:gdLst/>
              <a:ahLst/>
              <a:cxnLst/>
              <a:rect l="l" t="t" r="r" b="b"/>
              <a:pathLst>
                <a:path w="184" h="579" extrusionOk="0">
                  <a:moveTo>
                    <a:pt x="1" y="1"/>
                  </a:moveTo>
                  <a:lnTo>
                    <a:pt x="1" y="578"/>
                  </a:lnTo>
                  <a:cubicBezTo>
                    <a:pt x="183" y="426"/>
                    <a:pt x="183" y="15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39" name="Google Shape;48739;p53"/>
            <p:cNvSpPr/>
            <p:nvPr/>
          </p:nvSpPr>
          <p:spPr>
            <a:xfrm>
              <a:off x="3672825" y="326250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0"/>
                  </a:moveTo>
                  <a:cubicBezTo>
                    <a:pt x="31" y="0"/>
                    <a:pt x="1" y="92"/>
                    <a:pt x="31" y="122"/>
                  </a:cubicBezTo>
                  <a:cubicBezTo>
                    <a:pt x="61" y="152"/>
                    <a:pt x="92" y="183"/>
                    <a:pt x="153" y="183"/>
                  </a:cubicBezTo>
                  <a:cubicBezTo>
                    <a:pt x="213" y="152"/>
                    <a:pt x="244" y="92"/>
                    <a:pt x="213" y="31"/>
                  </a:cubicBezTo>
                  <a:cubicBezTo>
                    <a:pt x="183" y="0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40" name="Google Shape;48740;p53"/>
            <p:cNvSpPr/>
            <p:nvPr/>
          </p:nvSpPr>
          <p:spPr>
            <a:xfrm>
              <a:off x="3286800" y="3286050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92" y="1"/>
                  </a:moveTo>
                  <a:cubicBezTo>
                    <a:pt x="31" y="1"/>
                    <a:pt x="1" y="92"/>
                    <a:pt x="31" y="122"/>
                  </a:cubicBezTo>
                  <a:cubicBezTo>
                    <a:pt x="61" y="153"/>
                    <a:pt x="92" y="183"/>
                    <a:pt x="153" y="183"/>
                  </a:cubicBezTo>
                  <a:cubicBezTo>
                    <a:pt x="213" y="153"/>
                    <a:pt x="244" y="92"/>
                    <a:pt x="183" y="31"/>
                  </a:cubicBezTo>
                  <a:cubicBezTo>
                    <a:pt x="183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41" name="Google Shape;48741;p53"/>
            <p:cNvSpPr/>
            <p:nvPr/>
          </p:nvSpPr>
          <p:spPr>
            <a:xfrm>
              <a:off x="3267050" y="3346850"/>
              <a:ext cx="4575" cy="4875"/>
            </a:xfrm>
            <a:custGeom>
              <a:avLst/>
              <a:gdLst/>
              <a:ahLst/>
              <a:cxnLst/>
              <a:rect l="l" t="t" r="r" b="b"/>
              <a:pathLst>
                <a:path w="183" h="195" extrusionOk="0">
                  <a:moveTo>
                    <a:pt x="61" y="0"/>
                  </a:moveTo>
                  <a:cubicBezTo>
                    <a:pt x="0" y="31"/>
                    <a:pt x="0" y="61"/>
                    <a:pt x="0" y="122"/>
                  </a:cubicBezTo>
                  <a:cubicBezTo>
                    <a:pt x="0" y="166"/>
                    <a:pt x="33" y="195"/>
                    <a:pt x="74" y="195"/>
                  </a:cubicBezTo>
                  <a:cubicBezTo>
                    <a:pt x="89" y="195"/>
                    <a:pt x="106" y="191"/>
                    <a:pt x="122" y="183"/>
                  </a:cubicBezTo>
                  <a:cubicBezTo>
                    <a:pt x="152" y="183"/>
                    <a:pt x="152" y="122"/>
                    <a:pt x="183" y="91"/>
                  </a:cubicBezTo>
                  <a:cubicBezTo>
                    <a:pt x="152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42" name="Google Shape;48742;p53"/>
            <p:cNvSpPr/>
            <p:nvPr/>
          </p:nvSpPr>
          <p:spPr>
            <a:xfrm>
              <a:off x="2944850" y="3397750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183" y="153"/>
                    <a:pt x="213" y="122"/>
                  </a:cubicBezTo>
                  <a:cubicBezTo>
                    <a:pt x="18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43" name="Google Shape;48743;p53"/>
            <p:cNvSpPr/>
            <p:nvPr/>
          </p:nvSpPr>
          <p:spPr>
            <a:xfrm>
              <a:off x="2998800" y="3428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5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1" y="62"/>
                    <a:pt x="31" y="153"/>
                    <a:pt x="92" y="153"/>
                  </a:cubicBezTo>
                  <a:cubicBezTo>
                    <a:pt x="122" y="153"/>
                    <a:pt x="183" y="92"/>
                    <a:pt x="213" y="92"/>
                  </a:cubicBezTo>
                  <a:cubicBezTo>
                    <a:pt x="183" y="62"/>
                    <a:pt x="183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44" name="Google Shape;48744;p53"/>
            <p:cNvSpPr/>
            <p:nvPr/>
          </p:nvSpPr>
          <p:spPr>
            <a:xfrm>
              <a:off x="2896975" y="3438025"/>
              <a:ext cx="5350" cy="4600"/>
            </a:xfrm>
            <a:custGeom>
              <a:avLst/>
              <a:gdLst/>
              <a:ahLst/>
              <a:cxnLst/>
              <a:rect l="l" t="t" r="r" b="b"/>
              <a:pathLst>
                <a:path w="214" h="184" extrusionOk="0">
                  <a:moveTo>
                    <a:pt x="92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83"/>
                    <a:pt x="92" y="183"/>
                    <a:pt x="122" y="183"/>
                  </a:cubicBezTo>
                  <a:cubicBezTo>
                    <a:pt x="183" y="183"/>
                    <a:pt x="213" y="122"/>
                    <a:pt x="183" y="62"/>
                  </a:cubicBezTo>
                  <a:cubicBezTo>
                    <a:pt x="153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45" name="Google Shape;48745;p53"/>
            <p:cNvSpPr/>
            <p:nvPr/>
          </p:nvSpPr>
          <p:spPr>
            <a:xfrm>
              <a:off x="3151550" y="34824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87" y="1"/>
                  </a:moveTo>
                  <a:cubicBezTo>
                    <a:pt x="51" y="1"/>
                    <a:pt x="19" y="22"/>
                    <a:pt x="0" y="80"/>
                  </a:cubicBezTo>
                  <a:cubicBezTo>
                    <a:pt x="0" y="110"/>
                    <a:pt x="31" y="141"/>
                    <a:pt x="61" y="171"/>
                  </a:cubicBezTo>
                  <a:cubicBezTo>
                    <a:pt x="77" y="179"/>
                    <a:pt x="91" y="183"/>
                    <a:pt x="104" y="183"/>
                  </a:cubicBezTo>
                  <a:cubicBezTo>
                    <a:pt x="138" y="183"/>
                    <a:pt x="160" y="155"/>
                    <a:pt x="183" y="110"/>
                  </a:cubicBezTo>
                  <a:cubicBezTo>
                    <a:pt x="183" y="80"/>
                    <a:pt x="183" y="19"/>
                    <a:pt x="152" y="19"/>
                  </a:cubicBezTo>
                  <a:cubicBezTo>
                    <a:pt x="130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46" name="Google Shape;48746;p53"/>
            <p:cNvSpPr/>
            <p:nvPr/>
          </p:nvSpPr>
          <p:spPr>
            <a:xfrm>
              <a:off x="3752625" y="290535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183" y="0"/>
                  </a:moveTo>
                  <a:cubicBezTo>
                    <a:pt x="122" y="0"/>
                    <a:pt x="0" y="0"/>
                    <a:pt x="0" y="92"/>
                  </a:cubicBezTo>
                  <a:cubicBezTo>
                    <a:pt x="0" y="183"/>
                    <a:pt x="91" y="244"/>
                    <a:pt x="183" y="274"/>
                  </a:cubicBezTo>
                  <a:cubicBezTo>
                    <a:pt x="183" y="183"/>
                    <a:pt x="183" y="92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47" name="Google Shape;48747;p53"/>
            <p:cNvSpPr/>
            <p:nvPr/>
          </p:nvSpPr>
          <p:spPr>
            <a:xfrm>
              <a:off x="2973725" y="30337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" y="122"/>
                    <a:pt x="31" y="274"/>
                    <a:pt x="31" y="426"/>
                  </a:cubicBezTo>
                  <a:cubicBezTo>
                    <a:pt x="183" y="335"/>
                    <a:pt x="153" y="183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48" name="Google Shape;48748;p53"/>
            <p:cNvSpPr/>
            <p:nvPr/>
          </p:nvSpPr>
          <p:spPr>
            <a:xfrm>
              <a:off x="3166750" y="3207025"/>
              <a:ext cx="4575" cy="9900"/>
            </a:xfrm>
            <a:custGeom>
              <a:avLst/>
              <a:gdLst/>
              <a:ahLst/>
              <a:cxnLst/>
              <a:rect l="l" t="t" r="r" b="b"/>
              <a:pathLst>
                <a:path w="183" h="396" extrusionOk="0">
                  <a:moveTo>
                    <a:pt x="182" y="0"/>
                  </a:moveTo>
                  <a:cubicBezTo>
                    <a:pt x="0" y="92"/>
                    <a:pt x="30" y="274"/>
                    <a:pt x="30" y="396"/>
                  </a:cubicBezTo>
                  <a:cubicBezTo>
                    <a:pt x="182" y="304"/>
                    <a:pt x="182" y="152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49" name="Google Shape;48749;p53"/>
            <p:cNvSpPr/>
            <p:nvPr/>
          </p:nvSpPr>
          <p:spPr>
            <a:xfrm>
              <a:off x="3764775" y="2965725"/>
              <a:ext cx="6875" cy="4250"/>
            </a:xfrm>
            <a:custGeom>
              <a:avLst/>
              <a:gdLst/>
              <a:ahLst/>
              <a:cxnLst/>
              <a:rect l="l" t="t" r="r" b="b"/>
              <a:pathLst>
                <a:path w="275" h="170" extrusionOk="0">
                  <a:moveTo>
                    <a:pt x="121" y="1"/>
                  </a:moveTo>
                  <a:cubicBezTo>
                    <a:pt x="104" y="1"/>
                    <a:pt x="84" y="6"/>
                    <a:pt x="61" y="17"/>
                  </a:cubicBezTo>
                  <a:cubicBezTo>
                    <a:pt x="31" y="17"/>
                    <a:pt x="0" y="108"/>
                    <a:pt x="0" y="169"/>
                  </a:cubicBezTo>
                  <a:lnTo>
                    <a:pt x="274" y="169"/>
                  </a:lnTo>
                  <a:cubicBezTo>
                    <a:pt x="225" y="95"/>
                    <a:pt x="195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50" name="Google Shape;48750;p53"/>
            <p:cNvSpPr/>
            <p:nvPr/>
          </p:nvSpPr>
          <p:spPr>
            <a:xfrm>
              <a:off x="2966125" y="2981975"/>
              <a:ext cx="3825" cy="3950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109" y="1"/>
                  </a:moveTo>
                  <a:cubicBezTo>
                    <a:pt x="92" y="1"/>
                    <a:pt x="74" y="10"/>
                    <a:pt x="61" y="36"/>
                  </a:cubicBezTo>
                  <a:cubicBezTo>
                    <a:pt x="31" y="36"/>
                    <a:pt x="31" y="97"/>
                    <a:pt x="1" y="127"/>
                  </a:cubicBezTo>
                  <a:cubicBezTo>
                    <a:pt x="31" y="157"/>
                    <a:pt x="92" y="157"/>
                    <a:pt x="122" y="157"/>
                  </a:cubicBezTo>
                  <a:cubicBezTo>
                    <a:pt x="122" y="127"/>
                    <a:pt x="153" y="66"/>
                    <a:pt x="153" y="36"/>
                  </a:cubicBezTo>
                  <a:cubicBezTo>
                    <a:pt x="153" y="18"/>
                    <a:pt x="13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51" name="Google Shape;48751;p53"/>
            <p:cNvSpPr/>
            <p:nvPr/>
          </p:nvSpPr>
          <p:spPr>
            <a:xfrm>
              <a:off x="3457025" y="29957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152" y="0"/>
                  </a:moveTo>
                  <a:cubicBezTo>
                    <a:pt x="91" y="0"/>
                    <a:pt x="61" y="31"/>
                    <a:pt x="31" y="61"/>
                  </a:cubicBezTo>
                  <a:cubicBezTo>
                    <a:pt x="0" y="92"/>
                    <a:pt x="31" y="152"/>
                    <a:pt x="61" y="152"/>
                  </a:cubicBezTo>
                  <a:cubicBezTo>
                    <a:pt x="122" y="152"/>
                    <a:pt x="152" y="122"/>
                    <a:pt x="183" y="92"/>
                  </a:cubicBezTo>
                  <a:cubicBezTo>
                    <a:pt x="183" y="92"/>
                    <a:pt x="15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52" name="Google Shape;48752;p53"/>
            <p:cNvSpPr/>
            <p:nvPr/>
          </p:nvSpPr>
          <p:spPr>
            <a:xfrm>
              <a:off x="3337725" y="3262275"/>
              <a:ext cx="3825" cy="4125"/>
            </a:xfrm>
            <a:custGeom>
              <a:avLst/>
              <a:gdLst/>
              <a:ahLst/>
              <a:cxnLst/>
              <a:rect l="l" t="t" r="r" b="b"/>
              <a:pathLst>
                <a:path w="153" h="165" extrusionOk="0">
                  <a:moveTo>
                    <a:pt x="79" y="1"/>
                  </a:moveTo>
                  <a:cubicBezTo>
                    <a:pt x="73" y="1"/>
                    <a:pt x="67" y="3"/>
                    <a:pt x="61" y="9"/>
                  </a:cubicBezTo>
                  <a:cubicBezTo>
                    <a:pt x="30" y="40"/>
                    <a:pt x="0" y="70"/>
                    <a:pt x="0" y="101"/>
                  </a:cubicBezTo>
                  <a:cubicBezTo>
                    <a:pt x="19" y="138"/>
                    <a:pt x="38" y="164"/>
                    <a:pt x="64" y="164"/>
                  </a:cubicBezTo>
                  <a:cubicBezTo>
                    <a:pt x="80" y="164"/>
                    <a:pt x="98" y="154"/>
                    <a:pt x="122" y="131"/>
                  </a:cubicBezTo>
                  <a:cubicBezTo>
                    <a:pt x="122" y="101"/>
                    <a:pt x="152" y="70"/>
                    <a:pt x="152" y="40"/>
                  </a:cubicBezTo>
                  <a:cubicBezTo>
                    <a:pt x="128" y="40"/>
                    <a:pt x="103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53" name="Google Shape;48753;p53"/>
            <p:cNvSpPr/>
            <p:nvPr/>
          </p:nvSpPr>
          <p:spPr>
            <a:xfrm>
              <a:off x="3177375" y="3264025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183" y="0"/>
                  </a:moveTo>
                  <a:cubicBezTo>
                    <a:pt x="92" y="0"/>
                    <a:pt x="61" y="91"/>
                    <a:pt x="31" y="152"/>
                  </a:cubicBezTo>
                  <a:lnTo>
                    <a:pt x="31" y="152"/>
                  </a:lnTo>
                  <a:cubicBezTo>
                    <a:pt x="112" y="151"/>
                    <a:pt x="190" y="142"/>
                    <a:pt x="244" y="61"/>
                  </a:cubicBezTo>
                  <a:cubicBezTo>
                    <a:pt x="244" y="61"/>
                    <a:pt x="183" y="0"/>
                    <a:pt x="183" y="0"/>
                  </a:cubicBezTo>
                  <a:close/>
                  <a:moveTo>
                    <a:pt x="31" y="152"/>
                  </a:moveTo>
                  <a:cubicBezTo>
                    <a:pt x="21" y="152"/>
                    <a:pt x="11" y="152"/>
                    <a:pt x="1" y="152"/>
                  </a:cubicBezTo>
                  <a:lnTo>
                    <a:pt x="31" y="152"/>
                  </a:lnTo>
                  <a:cubicBezTo>
                    <a:pt x="31" y="152"/>
                    <a:pt x="31" y="152"/>
                    <a:pt x="31" y="1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54" name="Google Shape;48754;p53"/>
            <p:cNvSpPr/>
            <p:nvPr/>
          </p:nvSpPr>
          <p:spPr>
            <a:xfrm>
              <a:off x="3156100" y="3067975"/>
              <a:ext cx="4575" cy="10650"/>
            </a:xfrm>
            <a:custGeom>
              <a:avLst/>
              <a:gdLst/>
              <a:ahLst/>
              <a:cxnLst/>
              <a:rect l="l" t="t" r="r" b="b"/>
              <a:pathLst>
                <a:path w="183" h="426" extrusionOk="0">
                  <a:moveTo>
                    <a:pt x="183" y="0"/>
                  </a:moveTo>
                  <a:cubicBezTo>
                    <a:pt x="1" y="152"/>
                    <a:pt x="31" y="274"/>
                    <a:pt x="183" y="426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55" name="Google Shape;48755;p53"/>
            <p:cNvSpPr/>
            <p:nvPr/>
          </p:nvSpPr>
          <p:spPr>
            <a:xfrm>
              <a:off x="3322525" y="3022150"/>
              <a:ext cx="4575" cy="5575"/>
            </a:xfrm>
            <a:custGeom>
              <a:avLst/>
              <a:gdLst/>
              <a:ahLst/>
              <a:cxnLst/>
              <a:rect l="l" t="t" r="r" b="b"/>
              <a:pathLst>
                <a:path w="183" h="223" extrusionOk="0">
                  <a:moveTo>
                    <a:pt x="55" y="1"/>
                  </a:moveTo>
                  <a:cubicBezTo>
                    <a:pt x="39" y="1"/>
                    <a:pt x="0" y="40"/>
                    <a:pt x="0" y="40"/>
                  </a:cubicBezTo>
                  <a:cubicBezTo>
                    <a:pt x="31" y="131"/>
                    <a:pt x="91" y="192"/>
                    <a:pt x="183" y="222"/>
                  </a:cubicBezTo>
                  <a:cubicBezTo>
                    <a:pt x="152" y="131"/>
                    <a:pt x="183" y="40"/>
                    <a:pt x="61" y="9"/>
                  </a:cubicBezTo>
                  <a:cubicBezTo>
                    <a:pt x="61" y="3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56" name="Google Shape;48756;p53"/>
            <p:cNvSpPr/>
            <p:nvPr/>
          </p:nvSpPr>
          <p:spPr>
            <a:xfrm>
              <a:off x="3291350" y="3242750"/>
              <a:ext cx="4600" cy="3825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23" y="0"/>
                  </a:moveTo>
                  <a:cubicBezTo>
                    <a:pt x="92" y="30"/>
                    <a:pt x="62" y="30"/>
                    <a:pt x="31" y="61"/>
                  </a:cubicBezTo>
                  <a:cubicBezTo>
                    <a:pt x="1" y="91"/>
                    <a:pt x="1" y="152"/>
                    <a:pt x="62" y="152"/>
                  </a:cubicBezTo>
                  <a:cubicBezTo>
                    <a:pt x="92" y="152"/>
                    <a:pt x="153" y="152"/>
                    <a:pt x="153" y="122"/>
                  </a:cubicBezTo>
                  <a:cubicBezTo>
                    <a:pt x="183" y="91"/>
                    <a:pt x="123" y="3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57" name="Google Shape;48757;p53"/>
            <p:cNvSpPr/>
            <p:nvPr/>
          </p:nvSpPr>
          <p:spPr>
            <a:xfrm>
              <a:off x="3144700" y="32389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31" y="0"/>
                  </a:moveTo>
                  <a:cubicBezTo>
                    <a:pt x="31" y="61"/>
                    <a:pt x="1" y="91"/>
                    <a:pt x="1" y="122"/>
                  </a:cubicBezTo>
                  <a:cubicBezTo>
                    <a:pt x="1" y="152"/>
                    <a:pt x="61" y="182"/>
                    <a:pt x="92" y="182"/>
                  </a:cubicBezTo>
                  <a:cubicBezTo>
                    <a:pt x="153" y="152"/>
                    <a:pt x="183" y="122"/>
                    <a:pt x="153" y="91"/>
                  </a:cubicBezTo>
                  <a:cubicBezTo>
                    <a:pt x="122" y="61"/>
                    <a:pt x="61" y="3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58" name="Google Shape;48758;p53"/>
            <p:cNvSpPr/>
            <p:nvPr/>
          </p:nvSpPr>
          <p:spPr>
            <a:xfrm>
              <a:off x="3852925" y="2798975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61" y="0"/>
                  </a:moveTo>
                  <a:cubicBezTo>
                    <a:pt x="31" y="61"/>
                    <a:pt x="0" y="91"/>
                    <a:pt x="31" y="122"/>
                  </a:cubicBezTo>
                  <a:cubicBezTo>
                    <a:pt x="31" y="152"/>
                    <a:pt x="61" y="152"/>
                    <a:pt x="122" y="152"/>
                  </a:cubicBezTo>
                  <a:cubicBezTo>
                    <a:pt x="183" y="152"/>
                    <a:pt x="183" y="122"/>
                    <a:pt x="152" y="61"/>
                  </a:cubicBezTo>
                  <a:cubicBezTo>
                    <a:pt x="122" y="30"/>
                    <a:pt x="92" y="3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59" name="Google Shape;48759;p53"/>
            <p:cNvSpPr/>
            <p:nvPr/>
          </p:nvSpPr>
          <p:spPr>
            <a:xfrm>
              <a:off x="2754125" y="3393200"/>
              <a:ext cx="10650" cy="2875"/>
            </a:xfrm>
            <a:custGeom>
              <a:avLst/>
              <a:gdLst/>
              <a:ahLst/>
              <a:cxnLst/>
              <a:rect l="l" t="t" r="r" b="b"/>
              <a:pathLst>
                <a:path w="426" h="115" extrusionOk="0">
                  <a:moveTo>
                    <a:pt x="0" y="0"/>
                  </a:moveTo>
                  <a:cubicBezTo>
                    <a:pt x="46" y="76"/>
                    <a:pt x="129" y="114"/>
                    <a:pt x="213" y="114"/>
                  </a:cubicBezTo>
                  <a:cubicBezTo>
                    <a:pt x="297" y="114"/>
                    <a:pt x="380" y="76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60" name="Google Shape;48760;p53"/>
            <p:cNvSpPr/>
            <p:nvPr/>
          </p:nvSpPr>
          <p:spPr>
            <a:xfrm>
              <a:off x="3129500" y="3352175"/>
              <a:ext cx="3825" cy="10650"/>
            </a:xfrm>
            <a:custGeom>
              <a:avLst/>
              <a:gdLst/>
              <a:ahLst/>
              <a:cxnLst/>
              <a:rect l="l" t="t" r="r" b="b"/>
              <a:pathLst>
                <a:path w="153" h="426" extrusionOk="0">
                  <a:moveTo>
                    <a:pt x="153" y="0"/>
                  </a:moveTo>
                  <a:cubicBezTo>
                    <a:pt x="1" y="152"/>
                    <a:pt x="1" y="304"/>
                    <a:pt x="153" y="426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61" name="Google Shape;48761;p53"/>
            <p:cNvSpPr/>
            <p:nvPr/>
          </p:nvSpPr>
          <p:spPr>
            <a:xfrm>
              <a:off x="3431950" y="3159850"/>
              <a:ext cx="10650" cy="3175"/>
            </a:xfrm>
            <a:custGeom>
              <a:avLst/>
              <a:gdLst/>
              <a:ahLst/>
              <a:cxnLst/>
              <a:rect l="l" t="t" r="r" b="b"/>
              <a:pathLst>
                <a:path w="426" h="127" extrusionOk="0">
                  <a:moveTo>
                    <a:pt x="130" y="0"/>
                  </a:moveTo>
                  <a:cubicBezTo>
                    <a:pt x="87" y="0"/>
                    <a:pt x="44" y="3"/>
                    <a:pt x="0" y="3"/>
                  </a:cubicBezTo>
                  <a:cubicBezTo>
                    <a:pt x="65" y="111"/>
                    <a:pt x="177" y="127"/>
                    <a:pt x="291" y="127"/>
                  </a:cubicBezTo>
                  <a:cubicBezTo>
                    <a:pt x="336" y="127"/>
                    <a:pt x="382" y="125"/>
                    <a:pt x="426" y="125"/>
                  </a:cubicBezTo>
                  <a:cubicBezTo>
                    <a:pt x="339" y="16"/>
                    <a:pt x="23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62" name="Google Shape;48762;p53"/>
            <p:cNvSpPr/>
            <p:nvPr/>
          </p:nvSpPr>
          <p:spPr>
            <a:xfrm>
              <a:off x="3681175" y="2887375"/>
              <a:ext cx="3825" cy="3550"/>
            </a:xfrm>
            <a:custGeom>
              <a:avLst/>
              <a:gdLst/>
              <a:ahLst/>
              <a:cxnLst/>
              <a:rect l="l" t="t" r="r" b="b"/>
              <a:pathLst>
                <a:path w="153" h="142" extrusionOk="0">
                  <a:moveTo>
                    <a:pt x="109" y="0"/>
                  </a:moveTo>
                  <a:cubicBezTo>
                    <a:pt x="92" y="0"/>
                    <a:pt x="74" y="8"/>
                    <a:pt x="62" y="20"/>
                  </a:cubicBezTo>
                  <a:cubicBezTo>
                    <a:pt x="31" y="51"/>
                    <a:pt x="31" y="81"/>
                    <a:pt x="1" y="112"/>
                  </a:cubicBezTo>
                  <a:cubicBezTo>
                    <a:pt x="31" y="142"/>
                    <a:pt x="92" y="142"/>
                    <a:pt x="123" y="142"/>
                  </a:cubicBezTo>
                  <a:cubicBezTo>
                    <a:pt x="153" y="112"/>
                    <a:pt x="153" y="81"/>
                    <a:pt x="153" y="51"/>
                  </a:cubicBezTo>
                  <a:cubicBezTo>
                    <a:pt x="153" y="15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63" name="Google Shape;48763;p53"/>
            <p:cNvSpPr/>
            <p:nvPr/>
          </p:nvSpPr>
          <p:spPr>
            <a:xfrm>
              <a:off x="2905325" y="33833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2" y="0"/>
                  </a:moveTo>
                  <a:cubicBezTo>
                    <a:pt x="1" y="31"/>
                    <a:pt x="1" y="61"/>
                    <a:pt x="62" y="91"/>
                  </a:cubicBezTo>
                  <a:lnTo>
                    <a:pt x="123" y="91"/>
                  </a:lnTo>
                  <a:lnTo>
                    <a:pt x="123" y="31"/>
                  </a:lnTo>
                  <a:cubicBezTo>
                    <a:pt x="92" y="31"/>
                    <a:pt x="123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64" name="Google Shape;48764;p53"/>
            <p:cNvSpPr/>
            <p:nvPr/>
          </p:nvSpPr>
          <p:spPr>
            <a:xfrm>
              <a:off x="2770825" y="3383325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153" y="0"/>
                  </a:moveTo>
                  <a:cubicBezTo>
                    <a:pt x="62" y="61"/>
                    <a:pt x="1" y="152"/>
                    <a:pt x="1" y="243"/>
                  </a:cubicBezTo>
                  <a:cubicBezTo>
                    <a:pt x="92" y="213"/>
                    <a:pt x="153" y="9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65" name="Google Shape;48765;p53"/>
            <p:cNvSpPr/>
            <p:nvPr/>
          </p:nvSpPr>
          <p:spPr>
            <a:xfrm>
              <a:off x="2547425" y="3308850"/>
              <a:ext cx="3825" cy="6875"/>
            </a:xfrm>
            <a:custGeom>
              <a:avLst/>
              <a:gdLst/>
              <a:ahLst/>
              <a:cxnLst/>
              <a:rect l="l" t="t" r="r" b="b"/>
              <a:pathLst>
                <a:path w="153" h="27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92"/>
                    <a:pt x="31" y="213"/>
                    <a:pt x="122" y="274"/>
                  </a:cubicBezTo>
                  <a:cubicBezTo>
                    <a:pt x="153" y="152"/>
                    <a:pt x="9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66" name="Google Shape;48766;p53"/>
            <p:cNvSpPr/>
            <p:nvPr/>
          </p:nvSpPr>
          <p:spPr>
            <a:xfrm>
              <a:off x="3700175" y="3288325"/>
              <a:ext cx="6875" cy="2875"/>
            </a:xfrm>
            <a:custGeom>
              <a:avLst/>
              <a:gdLst/>
              <a:ahLst/>
              <a:cxnLst/>
              <a:rect l="l" t="t" r="r" b="b"/>
              <a:pathLst>
                <a:path w="275" h="115" extrusionOk="0">
                  <a:moveTo>
                    <a:pt x="1" y="1"/>
                  </a:moveTo>
                  <a:cubicBezTo>
                    <a:pt x="31" y="77"/>
                    <a:pt x="69" y="115"/>
                    <a:pt x="115" y="115"/>
                  </a:cubicBezTo>
                  <a:cubicBezTo>
                    <a:pt x="160" y="115"/>
                    <a:pt x="214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67" name="Google Shape;48767;p53"/>
            <p:cNvSpPr/>
            <p:nvPr/>
          </p:nvSpPr>
          <p:spPr>
            <a:xfrm>
              <a:off x="3062625" y="3286900"/>
              <a:ext cx="3075" cy="2975"/>
            </a:xfrm>
            <a:custGeom>
              <a:avLst/>
              <a:gdLst/>
              <a:ahLst/>
              <a:cxnLst/>
              <a:rect l="l" t="t" r="r" b="b"/>
              <a:pathLst>
                <a:path w="123" h="119" extrusionOk="0">
                  <a:moveTo>
                    <a:pt x="39" y="0"/>
                  </a:moveTo>
                  <a:cubicBezTo>
                    <a:pt x="35" y="0"/>
                    <a:pt x="31" y="7"/>
                    <a:pt x="31" y="27"/>
                  </a:cubicBezTo>
                  <a:cubicBezTo>
                    <a:pt x="1" y="119"/>
                    <a:pt x="62" y="119"/>
                    <a:pt x="92" y="119"/>
                  </a:cubicBezTo>
                  <a:cubicBezTo>
                    <a:pt x="122" y="119"/>
                    <a:pt x="122" y="88"/>
                    <a:pt x="122" y="58"/>
                  </a:cubicBezTo>
                  <a:cubicBezTo>
                    <a:pt x="92" y="58"/>
                    <a:pt x="92" y="27"/>
                    <a:pt x="62" y="27"/>
                  </a:cubicBezTo>
                  <a:cubicBezTo>
                    <a:pt x="62" y="27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68" name="Google Shape;48768;p53"/>
            <p:cNvSpPr/>
            <p:nvPr/>
          </p:nvSpPr>
          <p:spPr>
            <a:xfrm>
              <a:off x="3248050" y="3282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61" y="1"/>
                  </a:moveTo>
                  <a:cubicBezTo>
                    <a:pt x="31" y="1"/>
                    <a:pt x="0" y="31"/>
                    <a:pt x="0" y="31"/>
                  </a:cubicBezTo>
                  <a:cubicBezTo>
                    <a:pt x="0" y="31"/>
                    <a:pt x="31" y="61"/>
                    <a:pt x="31" y="61"/>
                  </a:cubicBezTo>
                  <a:lnTo>
                    <a:pt x="92" y="3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69" name="Google Shape;48769;p53"/>
            <p:cNvSpPr/>
            <p:nvPr/>
          </p:nvSpPr>
          <p:spPr>
            <a:xfrm>
              <a:off x="3208525" y="3247300"/>
              <a:ext cx="3075" cy="7625"/>
            </a:xfrm>
            <a:custGeom>
              <a:avLst/>
              <a:gdLst/>
              <a:ahLst/>
              <a:cxnLst/>
              <a:rect l="l" t="t" r="r" b="b"/>
              <a:pathLst>
                <a:path w="123" h="305" extrusionOk="0">
                  <a:moveTo>
                    <a:pt x="122" y="0"/>
                  </a:moveTo>
                  <a:cubicBezTo>
                    <a:pt x="1" y="61"/>
                    <a:pt x="1" y="244"/>
                    <a:pt x="122" y="304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70" name="Google Shape;48770;p53"/>
            <p:cNvSpPr/>
            <p:nvPr/>
          </p:nvSpPr>
          <p:spPr>
            <a:xfrm>
              <a:off x="3022350" y="3224300"/>
              <a:ext cx="6125" cy="3275"/>
            </a:xfrm>
            <a:custGeom>
              <a:avLst/>
              <a:gdLst/>
              <a:ahLst/>
              <a:cxnLst/>
              <a:rect l="l" t="t" r="r" b="b"/>
              <a:pathLst>
                <a:path w="245" h="131" extrusionOk="0">
                  <a:moveTo>
                    <a:pt x="51" y="1"/>
                  </a:moveTo>
                  <a:cubicBezTo>
                    <a:pt x="34" y="1"/>
                    <a:pt x="17" y="3"/>
                    <a:pt x="1" y="9"/>
                  </a:cubicBezTo>
                  <a:cubicBezTo>
                    <a:pt x="31" y="100"/>
                    <a:pt x="153" y="130"/>
                    <a:pt x="244" y="130"/>
                  </a:cubicBezTo>
                  <a:cubicBezTo>
                    <a:pt x="219" y="55"/>
                    <a:pt x="132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71" name="Google Shape;48771;p53"/>
            <p:cNvSpPr/>
            <p:nvPr/>
          </p:nvSpPr>
          <p:spPr>
            <a:xfrm>
              <a:off x="2960050" y="3210075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22"/>
                    <a:pt x="61" y="243"/>
                    <a:pt x="183" y="274"/>
                  </a:cubicBezTo>
                  <a:cubicBezTo>
                    <a:pt x="152" y="18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72" name="Google Shape;48772;p53"/>
            <p:cNvSpPr/>
            <p:nvPr/>
          </p:nvSpPr>
          <p:spPr>
            <a:xfrm>
              <a:off x="2896225" y="3210625"/>
              <a:ext cx="6850" cy="3275"/>
            </a:xfrm>
            <a:custGeom>
              <a:avLst/>
              <a:gdLst/>
              <a:ahLst/>
              <a:cxnLst/>
              <a:rect l="l" t="t" r="r" b="b"/>
              <a:pathLst>
                <a:path w="274" h="131" extrusionOk="0">
                  <a:moveTo>
                    <a:pt x="223" y="1"/>
                  </a:moveTo>
                  <a:cubicBezTo>
                    <a:pt x="141" y="1"/>
                    <a:pt x="50" y="55"/>
                    <a:pt x="0" y="130"/>
                  </a:cubicBezTo>
                  <a:cubicBezTo>
                    <a:pt x="122" y="130"/>
                    <a:pt x="213" y="100"/>
                    <a:pt x="274" y="8"/>
                  </a:cubicBezTo>
                  <a:cubicBezTo>
                    <a:pt x="258" y="3"/>
                    <a:pt x="240" y="1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73" name="Google Shape;48773;p53"/>
            <p:cNvSpPr/>
            <p:nvPr/>
          </p:nvSpPr>
          <p:spPr>
            <a:xfrm>
              <a:off x="3127975" y="32009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1" y="31"/>
                    <a:pt x="62" y="61"/>
                    <a:pt x="92" y="91"/>
                  </a:cubicBezTo>
                  <a:cubicBezTo>
                    <a:pt x="92" y="91"/>
                    <a:pt x="122" y="61"/>
                    <a:pt x="122" y="61"/>
                  </a:cubicBezTo>
                  <a:cubicBezTo>
                    <a:pt x="122" y="3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74" name="Google Shape;48774;p53"/>
            <p:cNvSpPr/>
            <p:nvPr/>
          </p:nvSpPr>
          <p:spPr>
            <a:xfrm>
              <a:off x="3611275" y="3179675"/>
              <a:ext cx="3825" cy="7625"/>
            </a:xfrm>
            <a:custGeom>
              <a:avLst/>
              <a:gdLst/>
              <a:ahLst/>
              <a:cxnLst/>
              <a:rect l="l" t="t" r="r" b="b"/>
              <a:pathLst>
                <a:path w="153" h="305" extrusionOk="0">
                  <a:moveTo>
                    <a:pt x="31" y="0"/>
                  </a:moveTo>
                  <a:lnTo>
                    <a:pt x="31" y="0"/>
                  </a:lnTo>
                  <a:cubicBezTo>
                    <a:pt x="1" y="122"/>
                    <a:pt x="31" y="243"/>
                    <a:pt x="153" y="304"/>
                  </a:cubicBezTo>
                  <a:cubicBezTo>
                    <a:pt x="153" y="183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75" name="Google Shape;48775;p53"/>
            <p:cNvSpPr/>
            <p:nvPr/>
          </p:nvSpPr>
          <p:spPr>
            <a:xfrm>
              <a:off x="3006400" y="317055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1" y="0"/>
                    <a:pt x="31" y="31"/>
                    <a:pt x="1" y="31"/>
                  </a:cubicBezTo>
                  <a:lnTo>
                    <a:pt x="31" y="92"/>
                  </a:lnTo>
                  <a:cubicBezTo>
                    <a:pt x="61" y="61"/>
                    <a:pt x="92" y="61"/>
                    <a:pt x="122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76" name="Google Shape;48776;p53"/>
            <p:cNvSpPr/>
            <p:nvPr/>
          </p:nvSpPr>
          <p:spPr>
            <a:xfrm>
              <a:off x="3110500" y="3165050"/>
              <a:ext cx="2300" cy="2475"/>
            </a:xfrm>
            <a:custGeom>
              <a:avLst/>
              <a:gdLst/>
              <a:ahLst/>
              <a:cxnLst/>
              <a:rect l="l" t="t" r="r" b="b"/>
              <a:pathLst>
                <a:path w="92" h="99" extrusionOk="0">
                  <a:moveTo>
                    <a:pt x="20" y="0"/>
                  </a:moveTo>
                  <a:cubicBezTo>
                    <a:pt x="8" y="0"/>
                    <a:pt x="1" y="8"/>
                    <a:pt x="1" y="38"/>
                  </a:cubicBezTo>
                  <a:cubicBezTo>
                    <a:pt x="1" y="99"/>
                    <a:pt x="62" y="99"/>
                    <a:pt x="62" y="99"/>
                  </a:cubicBezTo>
                  <a:cubicBezTo>
                    <a:pt x="92" y="99"/>
                    <a:pt x="92" y="69"/>
                    <a:pt x="92" y="38"/>
                  </a:cubicBezTo>
                  <a:lnTo>
                    <a:pt x="62" y="8"/>
                  </a:lnTo>
                  <a:cubicBezTo>
                    <a:pt x="46" y="8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77" name="Google Shape;48777;p53"/>
            <p:cNvSpPr/>
            <p:nvPr/>
          </p:nvSpPr>
          <p:spPr>
            <a:xfrm>
              <a:off x="3099875" y="315990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0" y="1"/>
                  </a:moveTo>
                  <a:cubicBezTo>
                    <a:pt x="46" y="62"/>
                    <a:pt x="91" y="92"/>
                    <a:pt x="137" y="92"/>
                  </a:cubicBezTo>
                  <a:cubicBezTo>
                    <a:pt x="183" y="92"/>
                    <a:pt x="228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78" name="Google Shape;48778;p53"/>
            <p:cNvSpPr/>
            <p:nvPr/>
          </p:nvSpPr>
          <p:spPr>
            <a:xfrm>
              <a:off x="3081625" y="3150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1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2"/>
                    <a:pt x="31" y="92"/>
                    <a:pt x="31" y="92"/>
                  </a:cubicBezTo>
                  <a:lnTo>
                    <a:pt x="92" y="3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79" name="Google Shape;48779;p53"/>
            <p:cNvSpPr/>
            <p:nvPr/>
          </p:nvSpPr>
          <p:spPr>
            <a:xfrm>
              <a:off x="2998800" y="3148325"/>
              <a:ext cx="2300" cy="2500"/>
            </a:xfrm>
            <a:custGeom>
              <a:avLst/>
              <a:gdLst/>
              <a:ahLst/>
              <a:cxnLst/>
              <a:rect l="l" t="t" r="r" b="b"/>
              <a:pathLst>
                <a:path w="92" h="100" extrusionOk="0">
                  <a:moveTo>
                    <a:pt x="31" y="0"/>
                  </a:moveTo>
                  <a:cubicBezTo>
                    <a:pt x="23" y="0"/>
                    <a:pt x="16" y="8"/>
                    <a:pt x="1" y="38"/>
                  </a:cubicBezTo>
                  <a:cubicBezTo>
                    <a:pt x="1" y="99"/>
                    <a:pt x="31" y="99"/>
                    <a:pt x="61" y="99"/>
                  </a:cubicBezTo>
                  <a:cubicBezTo>
                    <a:pt x="92" y="69"/>
                    <a:pt x="92" y="69"/>
                    <a:pt x="92" y="38"/>
                  </a:cubicBezTo>
                  <a:lnTo>
                    <a:pt x="61" y="8"/>
                  </a:ln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80" name="Google Shape;48780;p53"/>
            <p:cNvSpPr/>
            <p:nvPr/>
          </p:nvSpPr>
          <p:spPr>
            <a:xfrm>
              <a:off x="2885575" y="3143200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1" y="31"/>
                    <a:pt x="31" y="91"/>
                    <a:pt x="61" y="91"/>
                  </a:cubicBezTo>
                  <a:cubicBezTo>
                    <a:pt x="61" y="91"/>
                    <a:pt x="92" y="61"/>
                    <a:pt x="122" y="61"/>
                  </a:cubicBezTo>
                  <a:cubicBezTo>
                    <a:pt x="92" y="61"/>
                    <a:pt x="122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81" name="Google Shape;48781;p53"/>
            <p:cNvSpPr/>
            <p:nvPr/>
          </p:nvSpPr>
          <p:spPr>
            <a:xfrm>
              <a:off x="3786050" y="31234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31" y="1"/>
                  </a:moveTo>
                  <a:cubicBezTo>
                    <a:pt x="1" y="31"/>
                    <a:pt x="61" y="62"/>
                    <a:pt x="92" y="62"/>
                  </a:cubicBezTo>
                  <a:cubicBezTo>
                    <a:pt x="92" y="62"/>
                    <a:pt x="122" y="31"/>
                    <a:pt x="122" y="31"/>
                  </a:cubicBezTo>
                  <a:cubicBezTo>
                    <a:pt x="122" y="3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82" name="Google Shape;48782;p53"/>
            <p:cNvSpPr/>
            <p:nvPr/>
          </p:nvSpPr>
          <p:spPr>
            <a:xfrm>
              <a:off x="3862050" y="3118875"/>
              <a:ext cx="6850" cy="2875"/>
            </a:xfrm>
            <a:custGeom>
              <a:avLst/>
              <a:gdLst/>
              <a:ahLst/>
              <a:cxnLst/>
              <a:rect l="l" t="t" r="r" b="b"/>
              <a:pathLst>
                <a:path w="274" h="115" extrusionOk="0">
                  <a:moveTo>
                    <a:pt x="0" y="1"/>
                  </a:moveTo>
                  <a:cubicBezTo>
                    <a:pt x="46" y="77"/>
                    <a:pt x="91" y="115"/>
                    <a:pt x="137" y="115"/>
                  </a:cubicBezTo>
                  <a:cubicBezTo>
                    <a:pt x="182" y="115"/>
                    <a:pt x="228" y="77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83" name="Google Shape;48783;p53"/>
            <p:cNvSpPr/>
            <p:nvPr/>
          </p:nvSpPr>
          <p:spPr>
            <a:xfrm>
              <a:off x="3191425" y="3118125"/>
              <a:ext cx="1925" cy="1650"/>
            </a:xfrm>
            <a:custGeom>
              <a:avLst/>
              <a:gdLst/>
              <a:ahLst/>
              <a:cxnLst/>
              <a:rect l="l" t="t" r="r" b="b"/>
              <a:pathLst>
                <a:path w="77" h="66" extrusionOk="0">
                  <a:moveTo>
                    <a:pt x="46" y="0"/>
                  </a:moveTo>
                  <a:cubicBezTo>
                    <a:pt x="46" y="15"/>
                    <a:pt x="31" y="15"/>
                    <a:pt x="20" y="15"/>
                  </a:cubicBezTo>
                  <a:cubicBezTo>
                    <a:pt x="9" y="15"/>
                    <a:pt x="1" y="15"/>
                    <a:pt x="16" y="31"/>
                  </a:cubicBezTo>
                  <a:cubicBezTo>
                    <a:pt x="16" y="56"/>
                    <a:pt x="27" y="66"/>
                    <a:pt x="39" y="66"/>
                  </a:cubicBezTo>
                  <a:cubicBezTo>
                    <a:pt x="57" y="66"/>
                    <a:pt x="77" y="48"/>
                    <a:pt x="77" y="31"/>
                  </a:cubicBezTo>
                  <a:cubicBezTo>
                    <a:pt x="77" y="31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84" name="Google Shape;48784;p53"/>
            <p:cNvSpPr/>
            <p:nvPr/>
          </p:nvSpPr>
          <p:spPr>
            <a:xfrm>
              <a:off x="3868875" y="3112050"/>
              <a:ext cx="3825" cy="6850"/>
            </a:xfrm>
            <a:custGeom>
              <a:avLst/>
              <a:gdLst/>
              <a:ahLst/>
              <a:cxnLst/>
              <a:rect l="l" t="t" r="r" b="b"/>
              <a:pathLst>
                <a:path w="153" h="274" extrusionOk="0">
                  <a:moveTo>
                    <a:pt x="1" y="0"/>
                  </a:moveTo>
                  <a:lnTo>
                    <a:pt x="1" y="274"/>
                  </a:lnTo>
                  <a:cubicBezTo>
                    <a:pt x="153" y="182"/>
                    <a:pt x="153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85" name="Google Shape;48785;p53"/>
            <p:cNvSpPr/>
            <p:nvPr/>
          </p:nvSpPr>
          <p:spPr>
            <a:xfrm>
              <a:off x="3422075" y="3112050"/>
              <a:ext cx="3800" cy="6850"/>
            </a:xfrm>
            <a:custGeom>
              <a:avLst/>
              <a:gdLst/>
              <a:ahLst/>
              <a:cxnLst/>
              <a:rect l="l" t="t" r="r" b="b"/>
              <a:pathLst>
                <a:path w="152" h="274" extrusionOk="0">
                  <a:moveTo>
                    <a:pt x="0" y="0"/>
                  </a:moveTo>
                  <a:lnTo>
                    <a:pt x="0" y="274"/>
                  </a:lnTo>
                  <a:lnTo>
                    <a:pt x="122" y="274"/>
                  </a:lnTo>
                  <a:cubicBezTo>
                    <a:pt x="152" y="182"/>
                    <a:pt x="91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86" name="Google Shape;48786;p53"/>
            <p:cNvSpPr/>
            <p:nvPr/>
          </p:nvSpPr>
          <p:spPr>
            <a:xfrm>
              <a:off x="3862050" y="31097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87" name="Google Shape;48787;p53"/>
            <p:cNvSpPr/>
            <p:nvPr/>
          </p:nvSpPr>
          <p:spPr>
            <a:xfrm>
              <a:off x="2846075" y="3074800"/>
              <a:ext cx="6100" cy="3825"/>
            </a:xfrm>
            <a:custGeom>
              <a:avLst/>
              <a:gdLst/>
              <a:ahLst/>
              <a:cxnLst/>
              <a:rect l="l" t="t" r="r" b="b"/>
              <a:pathLst>
                <a:path w="244" h="153" extrusionOk="0">
                  <a:moveTo>
                    <a:pt x="243" y="1"/>
                  </a:moveTo>
                  <a:cubicBezTo>
                    <a:pt x="152" y="1"/>
                    <a:pt x="30" y="61"/>
                    <a:pt x="0" y="153"/>
                  </a:cubicBezTo>
                  <a:cubicBezTo>
                    <a:pt x="91" y="153"/>
                    <a:pt x="213" y="92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88" name="Google Shape;48788;p53"/>
            <p:cNvSpPr/>
            <p:nvPr/>
          </p:nvSpPr>
          <p:spPr>
            <a:xfrm>
              <a:off x="2865825" y="3071575"/>
              <a:ext cx="7625" cy="3450"/>
            </a:xfrm>
            <a:custGeom>
              <a:avLst/>
              <a:gdLst/>
              <a:ahLst/>
              <a:cxnLst/>
              <a:rect l="l" t="t" r="r" b="b"/>
              <a:pathLst>
                <a:path w="305" h="138" extrusionOk="0">
                  <a:moveTo>
                    <a:pt x="65" y="0"/>
                  </a:moveTo>
                  <a:cubicBezTo>
                    <a:pt x="43" y="0"/>
                    <a:pt x="22" y="3"/>
                    <a:pt x="0" y="8"/>
                  </a:cubicBezTo>
                  <a:cubicBezTo>
                    <a:pt x="50" y="83"/>
                    <a:pt x="142" y="138"/>
                    <a:pt x="240" y="138"/>
                  </a:cubicBezTo>
                  <a:cubicBezTo>
                    <a:pt x="261" y="138"/>
                    <a:pt x="283" y="135"/>
                    <a:pt x="304" y="130"/>
                  </a:cubicBezTo>
                  <a:cubicBezTo>
                    <a:pt x="254" y="55"/>
                    <a:pt x="163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89" name="Google Shape;48789;p53"/>
            <p:cNvSpPr/>
            <p:nvPr/>
          </p:nvSpPr>
          <p:spPr>
            <a:xfrm>
              <a:off x="3863550" y="3027350"/>
              <a:ext cx="3825" cy="2650"/>
            </a:xfrm>
            <a:custGeom>
              <a:avLst/>
              <a:gdLst/>
              <a:ahLst/>
              <a:cxnLst/>
              <a:rect l="l" t="t" r="r" b="b"/>
              <a:pathLst>
                <a:path w="153" h="106" extrusionOk="0">
                  <a:moveTo>
                    <a:pt x="104" y="1"/>
                  </a:moveTo>
                  <a:cubicBezTo>
                    <a:pt x="95" y="1"/>
                    <a:pt x="82" y="4"/>
                    <a:pt x="62" y="14"/>
                  </a:cubicBezTo>
                  <a:cubicBezTo>
                    <a:pt x="1" y="45"/>
                    <a:pt x="62" y="75"/>
                    <a:pt x="62" y="105"/>
                  </a:cubicBezTo>
                  <a:lnTo>
                    <a:pt x="122" y="105"/>
                  </a:lnTo>
                  <a:cubicBezTo>
                    <a:pt x="122" y="75"/>
                    <a:pt x="153" y="14"/>
                    <a:pt x="122" y="14"/>
                  </a:cubicBezTo>
                  <a:cubicBezTo>
                    <a:pt x="122" y="14"/>
                    <a:pt x="122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90" name="Google Shape;48790;p53"/>
            <p:cNvSpPr/>
            <p:nvPr/>
          </p:nvSpPr>
          <p:spPr>
            <a:xfrm>
              <a:off x="3773125" y="302770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2" y="0"/>
                  </a:moveTo>
                  <a:cubicBezTo>
                    <a:pt x="1" y="31"/>
                    <a:pt x="31" y="61"/>
                    <a:pt x="62" y="91"/>
                  </a:cubicBezTo>
                  <a:lnTo>
                    <a:pt x="92" y="91"/>
                  </a:lnTo>
                  <a:cubicBezTo>
                    <a:pt x="9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91" name="Google Shape;48791;p53"/>
            <p:cNvSpPr/>
            <p:nvPr/>
          </p:nvSpPr>
          <p:spPr>
            <a:xfrm>
              <a:off x="3362025" y="2998050"/>
              <a:ext cx="3075" cy="1750"/>
            </a:xfrm>
            <a:custGeom>
              <a:avLst/>
              <a:gdLst/>
              <a:ahLst/>
              <a:cxnLst/>
              <a:rect l="l" t="t" r="r" b="b"/>
              <a:pathLst>
                <a:path w="123" h="70" extrusionOk="0">
                  <a:moveTo>
                    <a:pt x="92" y="1"/>
                  </a:moveTo>
                  <a:cubicBezTo>
                    <a:pt x="62" y="1"/>
                    <a:pt x="62" y="1"/>
                    <a:pt x="31" y="31"/>
                  </a:cubicBezTo>
                  <a:cubicBezTo>
                    <a:pt x="31" y="31"/>
                    <a:pt x="1" y="61"/>
                    <a:pt x="62" y="61"/>
                  </a:cubicBezTo>
                  <a:cubicBezTo>
                    <a:pt x="74" y="68"/>
                    <a:pt x="83" y="70"/>
                    <a:pt x="91" y="70"/>
                  </a:cubicBezTo>
                  <a:cubicBezTo>
                    <a:pt x="122" y="70"/>
                    <a:pt x="122" y="31"/>
                    <a:pt x="122" y="31"/>
                  </a:cubicBezTo>
                  <a:cubicBezTo>
                    <a:pt x="122" y="1"/>
                    <a:pt x="9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92" name="Google Shape;48792;p53"/>
            <p:cNvSpPr/>
            <p:nvPr/>
          </p:nvSpPr>
          <p:spPr>
            <a:xfrm>
              <a:off x="3872675" y="2979825"/>
              <a:ext cx="5050" cy="3925"/>
            </a:xfrm>
            <a:custGeom>
              <a:avLst/>
              <a:gdLst/>
              <a:ahLst/>
              <a:cxnLst/>
              <a:rect l="l" t="t" r="r" b="b"/>
              <a:pathLst>
                <a:path w="202" h="157" extrusionOk="0">
                  <a:moveTo>
                    <a:pt x="153" y="0"/>
                  </a:moveTo>
                  <a:lnTo>
                    <a:pt x="1" y="152"/>
                  </a:lnTo>
                  <a:cubicBezTo>
                    <a:pt x="8" y="148"/>
                    <a:pt x="18" y="147"/>
                    <a:pt x="29" y="147"/>
                  </a:cubicBezTo>
                  <a:cubicBezTo>
                    <a:pt x="57" y="147"/>
                    <a:pt x="94" y="156"/>
                    <a:pt x="123" y="156"/>
                  </a:cubicBezTo>
                  <a:cubicBezTo>
                    <a:pt x="171" y="156"/>
                    <a:pt x="202" y="1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93" name="Google Shape;48793;p53"/>
            <p:cNvSpPr/>
            <p:nvPr/>
          </p:nvSpPr>
          <p:spPr>
            <a:xfrm>
              <a:off x="3791375" y="2979050"/>
              <a:ext cx="2300" cy="2425"/>
            </a:xfrm>
            <a:custGeom>
              <a:avLst/>
              <a:gdLst/>
              <a:ahLst/>
              <a:cxnLst/>
              <a:rect l="l" t="t" r="r" b="b"/>
              <a:pathLst>
                <a:path w="92" h="97" extrusionOk="0">
                  <a:moveTo>
                    <a:pt x="31" y="1"/>
                  </a:moveTo>
                  <a:cubicBezTo>
                    <a:pt x="31" y="31"/>
                    <a:pt x="0" y="1"/>
                    <a:pt x="0" y="62"/>
                  </a:cubicBezTo>
                  <a:cubicBezTo>
                    <a:pt x="18" y="79"/>
                    <a:pt x="35" y="97"/>
                    <a:pt x="53" y="97"/>
                  </a:cubicBezTo>
                  <a:cubicBezTo>
                    <a:pt x="66" y="97"/>
                    <a:pt x="79" y="87"/>
                    <a:pt x="92" y="62"/>
                  </a:cubicBezTo>
                  <a:cubicBezTo>
                    <a:pt x="92" y="31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94" name="Google Shape;48794;p53"/>
            <p:cNvSpPr/>
            <p:nvPr/>
          </p:nvSpPr>
          <p:spPr>
            <a:xfrm>
              <a:off x="3879525" y="2967650"/>
              <a:ext cx="6850" cy="2325"/>
            </a:xfrm>
            <a:custGeom>
              <a:avLst/>
              <a:gdLst/>
              <a:ahLst/>
              <a:cxnLst/>
              <a:rect l="l" t="t" r="r" b="b"/>
              <a:pathLst>
                <a:path w="274" h="93" extrusionOk="0">
                  <a:moveTo>
                    <a:pt x="137" y="1"/>
                  </a:moveTo>
                  <a:cubicBezTo>
                    <a:pt x="91" y="1"/>
                    <a:pt x="46" y="31"/>
                    <a:pt x="0" y="92"/>
                  </a:cubicBezTo>
                  <a:lnTo>
                    <a:pt x="274" y="92"/>
                  </a:lnTo>
                  <a:cubicBezTo>
                    <a:pt x="228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95" name="Google Shape;48795;p53"/>
            <p:cNvSpPr/>
            <p:nvPr/>
          </p:nvSpPr>
          <p:spPr>
            <a:xfrm>
              <a:off x="3559600" y="2947150"/>
              <a:ext cx="2300" cy="175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31" y="0"/>
                  </a:moveTo>
                  <a:cubicBezTo>
                    <a:pt x="31" y="0"/>
                    <a:pt x="1" y="31"/>
                    <a:pt x="1" y="31"/>
                  </a:cubicBezTo>
                  <a:cubicBezTo>
                    <a:pt x="1" y="31"/>
                    <a:pt x="1" y="61"/>
                    <a:pt x="31" y="61"/>
                  </a:cubicBezTo>
                  <a:cubicBezTo>
                    <a:pt x="43" y="67"/>
                    <a:pt x="53" y="69"/>
                    <a:pt x="61" y="69"/>
                  </a:cubicBezTo>
                  <a:cubicBezTo>
                    <a:pt x="92" y="69"/>
                    <a:pt x="92" y="31"/>
                    <a:pt x="92" y="31"/>
                  </a:cubicBezTo>
                  <a:cubicBezTo>
                    <a:pt x="92" y="0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96" name="Google Shape;48796;p53"/>
            <p:cNvSpPr/>
            <p:nvPr/>
          </p:nvSpPr>
          <p:spPr>
            <a:xfrm>
              <a:off x="3220700" y="2912950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extrusionOk="0">
                  <a:moveTo>
                    <a:pt x="61" y="0"/>
                  </a:moveTo>
                  <a:cubicBezTo>
                    <a:pt x="31" y="31"/>
                    <a:pt x="31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lnTo>
                    <a:pt x="91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97" name="Google Shape;48797;p53"/>
            <p:cNvSpPr/>
            <p:nvPr/>
          </p:nvSpPr>
          <p:spPr>
            <a:xfrm>
              <a:off x="3298200" y="2903075"/>
              <a:ext cx="3075" cy="1875"/>
            </a:xfrm>
            <a:custGeom>
              <a:avLst/>
              <a:gdLst/>
              <a:ahLst/>
              <a:cxnLst/>
              <a:rect l="l" t="t" r="r" b="b"/>
              <a:pathLst>
                <a:path w="123" h="75" extrusionOk="0">
                  <a:moveTo>
                    <a:pt x="61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31" y="31"/>
                    <a:pt x="1" y="61"/>
                    <a:pt x="31" y="61"/>
                  </a:cubicBezTo>
                  <a:cubicBezTo>
                    <a:pt x="31" y="61"/>
                    <a:pt x="31" y="75"/>
                    <a:pt x="40" y="75"/>
                  </a:cubicBezTo>
                  <a:cubicBezTo>
                    <a:pt x="44" y="75"/>
                    <a:pt x="51" y="71"/>
                    <a:pt x="61" y="6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98" name="Google Shape;48798;p53"/>
            <p:cNvSpPr/>
            <p:nvPr/>
          </p:nvSpPr>
          <p:spPr>
            <a:xfrm>
              <a:off x="3732850" y="2885600"/>
              <a:ext cx="4600" cy="6850"/>
            </a:xfrm>
            <a:custGeom>
              <a:avLst/>
              <a:gdLst/>
              <a:ahLst/>
              <a:cxnLst/>
              <a:rect l="l" t="t" r="r" b="b"/>
              <a:pathLst>
                <a:path w="184" h="274" extrusionOk="0">
                  <a:moveTo>
                    <a:pt x="31" y="0"/>
                  </a:moveTo>
                  <a:cubicBezTo>
                    <a:pt x="1" y="91"/>
                    <a:pt x="62" y="213"/>
                    <a:pt x="183" y="274"/>
                  </a:cubicBezTo>
                  <a:cubicBezTo>
                    <a:pt x="183" y="152"/>
                    <a:pt x="122" y="31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99" name="Google Shape;48799;p53"/>
            <p:cNvSpPr/>
            <p:nvPr/>
          </p:nvSpPr>
          <p:spPr>
            <a:xfrm>
              <a:off x="3726775" y="288255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37" y="1"/>
                  </a:moveTo>
                  <a:cubicBezTo>
                    <a:pt x="92" y="1"/>
                    <a:pt x="46" y="31"/>
                    <a:pt x="1" y="92"/>
                  </a:cubicBezTo>
                  <a:lnTo>
                    <a:pt x="274" y="92"/>
                  </a:lnTo>
                  <a:cubicBezTo>
                    <a:pt x="229" y="31"/>
                    <a:pt x="183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00" name="Google Shape;48800;p53"/>
            <p:cNvSpPr/>
            <p:nvPr/>
          </p:nvSpPr>
          <p:spPr>
            <a:xfrm>
              <a:off x="3803525" y="2869625"/>
              <a:ext cx="3075" cy="1550"/>
            </a:xfrm>
            <a:custGeom>
              <a:avLst/>
              <a:gdLst/>
              <a:ahLst/>
              <a:cxnLst/>
              <a:rect l="l" t="t" r="r" b="b"/>
              <a:pathLst>
                <a:path w="123" h="62" extrusionOk="0">
                  <a:moveTo>
                    <a:pt x="61" y="1"/>
                  </a:moveTo>
                  <a:cubicBezTo>
                    <a:pt x="31" y="1"/>
                    <a:pt x="1" y="62"/>
                    <a:pt x="31" y="62"/>
                  </a:cubicBezTo>
                  <a:lnTo>
                    <a:pt x="61" y="62"/>
                  </a:lnTo>
                  <a:lnTo>
                    <a:pt x="122" y="31"/>
                  </a:lnTo>
                  <a:cubicBezTo>
                    <a:pt x="92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01" name="Google Shape;48801;p53"/>
            <p:cNvSpPr/>
            <p:nvPr/>
          </p:nvSpPr>
          <p:spPr>
            <a:xfrm>
              <a:off x="3667500" y="28688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92" y="0"/>
                  </a:moveTo>
                  <a:cubicBezTo>
                    <a:pt x="62" y="0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62" y="92"/>
                    <a:pt x="92" y="61"/>
                    <a:pt x="122" y="61"/>
                  </a:cubicBezTo>
                  <a:cubicBezTo>
                    <a:pt x="122" y="3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02" name="Google Shape;48802;p53"/>
            <p:cNvSpPr/>
            <p:nvPr/>
          </p:nvSpPr>
          <p:spPr>
            <a:xfrm>
              <a:off x="3904600" y="2855200"/>
              <a:ext cx="3050" cy="2100"/>
            </a:xfrm>
            <a:custGeom>
              <a:avLst/>
              <a:gdLst/>
              <a:ahLst/>
              <a:cxnLst/>
              <a:rect l="l" t="t" r="r" b="b"/>
              <a:pathLst>
                <a:path w="122" h="84" extrusionOk="0">
                  <a:moveTo>
                    <a:pt x="61" y="0"/>
                  </a:moveTo>
                  <a:cubicBezTo>
                    <a:pt x="31" y="31"/>
                    <a:pt x="0" y="61"/>
                    <a:pt x="61" y="61"/>
                  </a:cubicBezTo>
                  <a:cubicBezTo>
                    <a:pt x="76" y="76"/>
                    <a:pt x="84" y="84"/>
                    <a:pt x="91" y="84"/>
                  </a:cubicBezTo>
                  <a:cubicBezTo>
                    <a:pt x="99" y="84"/>
                    <a:pt x="107" y="76"/>
                    <a:pt x="122" y="61"/>
                  </a:cubicBezTo>
                  <a:lnTo>
                    <a:pt x="122" y="31"/>
                  </a:lnTo>
                  <a:cubicBezTo>
                    <a:pt x="91" y="31"/>
                    <a:pt x="12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03" name="Google Shape;48803;p53"/>
            <p:cNvSpPr/>
            <p:nvPr/>
          </p:nvSpPr>
          <p:spPr>
            <a:xfrm>
              <a:off x="2832375" y="34851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0"/>
                  </a:moveTo>
                  <a:lnTo>
                    <a:pt x="123" y="152"/>
                  </a:lnTo>
                  <a:cubicBezTo>
                    <a:pt x="92" y="61"/>
                    <a:pt x="6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04" name="Google Shape;48804;p53"/>
            <p:cNvSpPr/>
            <p:nvPr/>
          </p:nvSpPr>
          <p:spPr>
            <a:xfrm>
              <a:off x="2890150" y="321690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122" y="1"/>
                  </a:moveTo>
                  <a:lnTo>
                    <a:pt x="122" y="1"/>
                  </a:lnTo>
                  <a:cubicBezTo>
                    <a:pt x="61" y="31"/>
                    <a:pt x="0" y="92"/>
                    <a:pt x="0" y="153"/>
                  </a:cubicBez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05" name="Google Shape;48805;p53"/>
            <p:cNvSpPr/>
            <p:nvPr/>
          </p:nvSpPr>
          <p:spPr>
            <a:xfrm>
              <a:off x="3014750" y="322525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153" y="1"/>
                  </a:moveTo>
                  <a:lnTo>
                    <a:pt x="1" y="9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06" name="Google Shape;48806;p53"/>
            <p:cNvSpPr/>
            <p:nvPr/>
          </p:nvSpPr>
          <p:spPr>
            <a:xfrm>
              <a:off x="3397750" y="33058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0" y="1"/>
                  </a:moveTo>
                  <a:cubicBezTo>
                    <a:pt x="31" y="62"/>
                    <a:pt x="92" y="92"/>
                    <a:pt x="15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07" name="Google Shape;48807;p53"/>
            <p:cNvSpPr/>
            <p:nvPr/>
          </p:nvSpPr>
          <p:spPr>
            <a:xfrm>
              <a:off x="3719950" y="288180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08" name="Google Shape;48808;p53"/>
            <p:cNvSpPr/>
            <p:nvPr/>
          </p:nvSpPr>
          <p:spPr>
            <a:xfrm>
              <a:off x="3462325" y="33187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53" y="122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09" name="Google Shape;48809;p53"/>
            <p:cNvSpPr/>
            <p:nvPr/>
          </p:nvSpPr>
          <p:spPr>
            <a:xfrm>
              <a:off x="3428900" y="333240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" y="153"/>
                  </a:moveTo>
                  <a:lnTo>
                    <a:pt x="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10" name="Google Shape;48810;p53"/>
            <p:cNvSpPr/>
            <p:nvPr/>
          </p:nvSpPr>
          <p:spPr>
            <a:xfrm>
              <a:off x="3855950" y="3107475"/>
              <a:ext cx="1550" cy="1550"/>
            </a:xfrm>
            <a:custGeom>
              <a:avLst/>
              <a:gdLst/>
              <a:ahLst/>
              <a:cxnLst/>
              <a:rect l="l" t="t" r="r" b="b"/>
              <a:pathLst>
                <a:path w="62" h="62" extrusionOk="0">
                  <a:moveTo>
                    <a:pt x="31" y="1"/>
                  </a:moveTo>
                  <a:lnTo>
                    <a:pt x="1" y="61"/>
                  </a:lnTo>
                  <a:cubicBezTo>
                    <a:pt x="1" y="61"/>
                    <a:pt x="31" y="31"/>
                    <a:pt x="31" y="31"/>
                  </a:cubicBezTo>
                  <a:cubicBezTo>
                    <a:pt x="62" y="31"/>
                    <a:pt x="6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11" name="Google Shape;48811;p53"/>
            <p:cNvSpPr/>
            <p:nvPr/>
          </p:nvSpPr>
          <p:spPr>
            <a:xfrm>
              <a:off x="2923575" y="333925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122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12" name="Google Shape;48812;p53"/>
            <p:cNvSpPr/>
            <p:nvPr/>
          </p:nvSpPr>
          <p:spPr>
            <a:xfrm>
              <a:off x="3656100" y="2861275"/>
              <a:ext cx="1550" cy="3825"/>
            </a:xfrm>
            <a:custGeom>
              <a:avLst/>
              <a:gdLst/>
              <a:ahLst/>
              <a:cxnLst/>
              <a:rect l="l" t="t" r="r" b="b"/>
              <a:pathLst>
                <a:path w="62" h="153" extrusionOk="0">
                  <a:moveTo>
                    <a:pt x="1" y="0"/>
                  </a:moveTo>
                  <a:lnTo>
                    <a:pt x="1" y="152"/>
                  </a:lnTo>
                  <a:cubicBezTo>
                    <a:pt x="62" y="122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13" name="Google Shape;48813;p53"/>
            <p:cNvSpPr/>
            <p:nvPr/>
          </p:nvSpPr>
          <p:spPr>
            <a:xfrm>
              <a:off x="2887100" y="3226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2" y="1"/>
                  </a:moveTo>
                  <a:cubicBezTo>
                    <a:pt x="31" y="62"/>
                    <a:pt x="0" y="122"/>
                    <a:pt x="92" y="183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14" name="Google Shape;48814;p53"/>
            <p:cNvSpPr/>
            <p:nvPr/>
          </p:nvSpPr>
          <p:spPr>
            <a:xfrm>
              <a:off x="3289075" y="3172825"/>
              <a:ext cx="4600" cy="4600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1" y="1"/>
                  </a:moveTo>
                  <a:lnTo>
                    <a:pt x="1" y="31"/>
                  </a:lnTo>
                  <a:cubicBezTo>
                    <a:pt x="1" y="92"/>
                    <a:pt x="31" y="153"/>
                    <a:pt x="92" y="183"/>
                  </a:cubicBezTo>
                  <a:lnTo>
                    <a:pt x="183" y="153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15" name="Google Shape;48815;p53"/>
            <p:cNvSpPr/>
            <p:nvPr/>
          </p:nvSpPr>
          <p:spPr>
            <a:xfrm>
              <a:off x="3757175" y="30892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" y="122"/>
                  </a:move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16" name="Google Shape;48816;p53"/>
            <p:cNvSpPr/>
            <p:nvPr/>
          </p:nvSpPr>
          <p:spPr>
            <a:xfrm>
              <a:off x="3291350" y="31766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1"/>
                    <a:pt x="31" y="31"/>
                    <a:pt x="1" y="61"/>
                  </a:cubicBezTo>
                  <a:cubicBezTo>
                    <a:pt x="1" y="92"/>
                    <a:pt x="1" y="92"/>
                    <a:pt x="31" y="122"/>
                  </a:cubicBezTo>
                  <a:lnTo>
                    <a:pt x="92" y="153"/>
                  </a:lnTo>
                  <a:cubicBezTo>
                    <a:pt x="153" y="92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17" name="Google Shape;48817;p53"/>
            <p:cNvSpPr/>
            <p:nvPr/>
          </p:nvSpPr>
          <p:spPr>
            <a:xfrm>
              <a:off x="2937250" y="30884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1" y="62"/>
                    <a:pt x="61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18" name="Google Shape;48818;p53"/>
            <p:cNvSpPr/>
            <p:nvPr/>
          </p:nvSpPr>
          <p:spPr>
            <a:xfrm>
              <a:off x="3076300" y="33491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3" y="0"/>
                  </a:moveTo>
                  <a:cubicBezTo>
                    <a:pt x="62" y="0"/>
                    <a:pt x="1" y="61"/>
                    <a:pt x="1" y="122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19" name="Google Shape;48819;p53"/>
            <p:cNvSpPr/>
            <p:nvPr/>
          </p:nvSpPr>
          <p:spPr>
            <a:xfrm>
              <a:off x="3133300" y="33491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153" y="0"/>
                  </a:moveTo>
                  <a:lnTo>
                    <a:pt x="1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20" name="Google Shape;48820;p53"/>
            <p:cNvSpPr/>
            <p:nvPr/>
          </p:nvSpPr>
          <p:spPr>
            <a:xfrm>
              <a:off x="3760975" y="3085450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0" y="122"/>
                  </a:move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21" name="Google Shape;48821;p53"/>
            <p:cNvSpPr/>
            <p:nvPr/>
          </p:nvSpPr>
          <p:spPr>
            <a:xfrm>
              <a:off x="3865850" y="3014000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cubicBezTo>
                    <a:pt x="0" y="62"/>
                    <a:pt x="61" y="123"/>
                    <a:pt x="122" y="1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22" name="Google Shape;48822;p53"/>
            <p:cNvSpPr/>
            <p:nvPr/>
          </p:nvSpPr>
          <p:spPr>
            <a:xfrm>
              <a:off x="3862050" y="3010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23" name="Google Shape;48823;p53"/>
            <p:cNvSpPr/>
            <p:nvPr/>
          </p:nvSpPr>
          <p:spPr>
            <a:xfrm>
              <a:off x="3028450" y="3227550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0" y="0"/>
                  </a:moveTo>
                  <a:lnTo>
                    <a:pt x="122" y="12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24" name="Google Shape;48824;p53"/>
            <p:cNvSpPr/>
            <p:nvPr/>
          </p:nvSpPr>
          <p:spPr>
            <a:xfrm>
              <a:off x="3076300" y="3362800"/>
              <a:ext cx="3075" cy="4575"/>
            </a:xfrm>
            <a:custGeom>
              <a:avLst/>
              <a:gdLst/>
              <a:ahLst/>
              <a:cxnLst/>
              <a:rect l="l" t="t" r="r" b="b"/>
              <a:pathLst>
                <a:path w="123" h="183" extrusionOk="0">
                  <a:moveTo>
                    <a:pt x="1" y="1"/>
                  </a:moveTo>
                  <a:cubicBezTo>
                    <a:pt x="31" y="61"/>
                    <a:pt x="92" y="122"/>
                    <a:pt x="123" y="183"/>
                  </a:cubicBezTo>
                  <a:cubicBezTo>
                    <a:pt x="9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25" name="Google Shape;48825;p53"/>
            <p:cNvSpPr/>
            <p:nvPr/>
          </p:nvSpPr>
          <p:spPr>
            <a:xfrm>
              <a:off x="3726775" y="317662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22" y="1"/>
                  </a:moveTo>
                  <a:lnTo>
                    <a:pt x="1" y="122"/>
                  </a:lnTo>
                  <a:cubicBezTo>
                    <a:pt x="61" y="122"/>
                    <a:pt x="122" y="6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26" name="Google Shape;48826;p53"/>
            <p:cNvSpPr/>
            <p:nvPr/>
          </p:nvSpPr>
          <p:spPr>
            <a:xfrm>
              <a:off x="3133300" y="336280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"/>
                  </a:moveTo>
                  <a:cubicBezTo>
                    <a:pt x="31" y="61"/>
                    <a:pt x="92" y="122"/>
                    <a:pt x="153" y="1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27" name="Google Shape;48827;p53"/>
            <p:cNvSpPr/>
            <p:nvPr/>
          </p:nvSpPr>
          <p:spPr>
            <a:xfrm>
              <a:off x="2890150" y="32343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0" y="1"/>
                  </a:moveTo>
                  <a:lnTo>
                    <a:pt x="122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28" name="Google Shape;48828;p53"/>
            <p:cNvSpPr/>
            <p:nvPr/>
          </p:nvSpPr>
          <p:spPr>
            <a:xfrm>
              <a:off x="2927375" y="3193350"/>
              <a:ext cx="3050" cy="3825"/>
            </a:xfrm>
            <a:custGeom>
              <a:avLst/>
              <a:gdLst/>
              <a:ahLst/>
              <a:cxnLst/>
              <a:rect l="l" t="t" r="r" b="b"/>
              <a:pathLst>
                <a:path w="122" h="153" extrusionOk="0">
                  <a:moveTo>
                    <a:pt x="0" y="0"/>
                  </a:moveTo>
                  <a:lnTo>
                    <a:pt x="122" y="152"/>
                  </a:lnTo>
                  <a:cubicBezTo>
                    <a:pt x="92" y="61"/>
                    <a:pt x="6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29" name="Google Shape;48829;p53"/>
            <p:cNvSpPr/>
            <p:nvPr/>
          </p:nvSpPr>
          <p:spPr>
            <a:xfrm>
              <a:off x="3862800" y="29874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cubicBezTo>
                    <a:pt x="61" y="0"/>
                    <a:pt x="1" y="61"/>
                    <a:pt x="1" y="12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30" name="Google Shape;48830;p53"/>
            <p:cNvSpPr/>
            <p:nvPr/>
          </p:nvSpPr>
          <p:spPr>
            <a:xfrm>
              <a:off x="274805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0" y="1"/>
                  </a:moveTo>
                  <a:cubicBezTo>
                    <a:pt x="0" y="62"/>
                    <a:pt x="30" y="92"/>
                    <a:pt x="122" y="9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31" name="Google Shape;48831;p53"/>
            <p:cNvSpPr/>
            <p:nvPr/>
          </p:nvSpPr>
          <p:spPr>
            <a:xfrm>
              <a:off x="3876475" y="29699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122" y="0"/>
                  </a:moveTo>
                  <a:cubicBezTo>
                    <a:pt x="61" y="0"/>
                    <a:pt x="1" y="61"/>
                    <a:pt x="1" y="152"/>
                  </a:cubicBezTo>
                  <a:lnTo>
                    <a:pt x="1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32" name="Google Shape;48832;p53"/>
            <p:cNvSpPr/>
            <p:nvPr/>
          </p:nvSpPr>
          <p:spPr>
            <a:xfrm>
              <a:off x="2767800" y="3390150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122" y="1"/>
                  </a:moveTo>
                  <a:lnTo>
                    <a:pt x="0" y="92"/>
                  </a:lnTo>
                  <a:cubicBezTo>
                    <a:pt x="61" y="92"/>
                    <a:pt x="122" y="62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33" name="Google Shape;48833;p53"/>
            <p:cNvSpPr/>
            <p:nvPr/>
          </p:nvSpPr>
          <p:spPr>
            <a:xfrm>
              <a:off x="3028450" y="324122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0" y="0"/>
                  </a:moveTo>
                  <a:lnTo>
                    <a:pt x="0" y="122"/>
                  </a:lnTo>
                  <a:cubicBezTo>
                    <a:pt x="61" y="122"/>
                    <a:pt x="122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34" name="Google Shape;48834;p53"/>
            <p:cNvSpPr/>
            <p:nvPr/>
          </p:nvSpPr>
          <p:spPr>
            <a:xfrm>
              <a:off x="3022350" y="3244250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1" y="122"/>
                  </a:moveTo>
                  <a:lnTo>
                    <a:pt x="1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35" name="Google Shape;48835;p53"/>
            <p:cNvSpPr/>
            <p:nvPr/>
          </p:nvSpPr>
          <p:spPr>
            <a:xfrm>
              <a:off x="3320225" y="3244250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ubicBezTo>
                    <a:pt x="123" y="62"/>
                    <a:pt x="6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36" name="Google Shape;48836;p53"/>
            <p:cNvSpPr/>
            <p:nvPr/>
          </p:nvSpPr>
          <p:spPr>
            <a:xfrm>
              <a:off x="3418275" y="3109000"/>
              <a:ext cx="3800" cy="3075"/>
            </a:xfrm>
            <a:custGeom>
              <a:avLst/>
              <a:gdLst/>
              <a:ahLst/>
              <a:cxnLst/>
              <a:rect l="l" t="t" r="r" b="b"/>
              <a:pathLst>
                <a:path w="152" h="123" extrusionOk="0">
                  <a:moveTo>
                    <a:pt x="0" y="0"/>
                  </a:moveTo>
                  <a:lnTo>
                    <a:pt x="152" y="122"/>
                  </a:ln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37" name="Google Shape;48837;p53"/>
            <p:cNvSpPr/>
            <p:nvPr/>
          </p:nvSpPr>
          <p:spPr>
            <a:xfrm>
              <a:off x="3218400" y="3264775"/>
              <a:ext cx="3075" cy="3075"/>
            </a:xfrm>
            <a:custGeom>
              <a:avLst/>
              <a:gdLst/>
              <a:ahLst/>
              <a:cxnLst/>
              <a:rect l="l" t="t" r="r" b="b"/>
              <a:pathLst>
                <a:path w="123" h="123" extrusionOk="0">
                  <a:moveTo>
                    <a:pt x="1" y="1"/>
                  </a:moveTo>
                  <a:lnTo>
                    <a:pt x="123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38" name="Google Shape;48838;p53"/>
            <p:cNvSpPr/>
            <p:nvPr/>
          </p:nvSpPr>
          <p:spPr>
            <a:xfrm>
              <a:off x="2893175" y="32138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22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39" name="Google Shape;48839;p53"/>
            <p:cNvSpPr/>
            <p:nvPr/>
          </p:nvSpPr>
          <p:spPr>
            <a:xfrm>
              <a:off x="2855175" y="30717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153" y="0"/>
                  </a:moveTo>
                  <a:lnTo>
                    <a:pt x="1" y="12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40" name="Google Shape;48840;p53"/>
            <p:cNvSpPr/>
            <p:nvPr/>
          </p:nvSpPr>
          <p:spPr>
            <a:xfrm>
              <a:off x="3604425" y="3122675"/>
              <a:ext cx="16750" cy="19025"/>
            </a:xfrm>
            <a:custGeom>
              <a:avLst/>
              <a:gdLst/>
              <a:ahLst/>
              <a:cxnLst/>
              <a:rect l="l" t="t" r="r" b="b"/>
              <a:pathLst>
                <a:path w="670" h="761" extrusionOk="0">
                  <a:moveTo>
                    <a:pt x="335" y="1"/>
                  </a:moveTo>
                  <a:cubicBezTo>
                    <a:pt x="62" y="61"/>
                    <a:pt x="1" y="244"/>
                    <a:pt x="31" y="487"/>
                  </a:cubicBezTo>
                  <a:cubicBezTo>
                    <a:pt x="31" y="639"/>
                    <a:pt x="92" y="760"/>
                    <a:pt x="244" y="760"/>
                  </a:cubicBezTo>
                  <a:cubicBezTo>
                    <a:pt x="366" y="760"/>
                    <a:pt x="670" y="365"/>
                    <a:pt x="639" y="213"/>
                  </a:cubicBezTo>
                  <a:cubicBezTo>
                    <a:pt x="609" y="92"/>
                    <a:pt x="48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41" name="Google Shape;48841;p53"/>
            <p:cNvSpPr/>
            <p:nvPr/>
          </p:nvSpPr>
          <p:spPr>
            <a:xfrm>
              <a:off x="2894700" y="3217525"/>
              <a:ext cx="18250" cy="15350"/>
            </a:xfrm>
            <a:custGeom>
              <a:avLst/>
              <a:gdLst/>
              <a:ahLst/>
              <a:cxnLst/>
              <a:rect l="l" t="t" r="r" b="b"/>
              <a:pathLst>
                <a:path w="730" h="614" extrusionOk="0">
                  <a:moveTo>
                    <a:pt x="423" y="0"/>
                  </a:moveTo>
                  <a:cubicBezTo>
                    <a:pt x="405" y="0"/>
                    <a:pt x="385" y="2"/>
                    <a:pt x="365" y="6"/>
                  </a:cubicBezTo>
                  <a:cubicBezTo>
                    <a:pt x="183" y="67"/>
                    <a:pt x="0" y="158"/>
                    <a:pt x="31" y="401"/>
                  </a:cubicBezTo>
                  <a:cubicBezTo>
                    <a:pt x="61" y="523"/>
                    <a:pt x="92" y="614"/>
                    <a:pt x="213" y="614"/>
                  </a:cubicBezTo>
                  <a:cubicBezTo>
                    <a:pt x="396" y="614"/>
                    <a:pt x="730" y="280"/>
                    <a:pt x="699" y="188"/>
                  </a:cubicBezTo>
                  <a:cubicBezTo>
                    <a:pt x="647" y="83"/>
                    <a:pt x="548" y="0"/>
                    <a:pt x="4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42" name="Google Shape;48842;p53"/>
            <p:cNvSpPr/>
            <p:nvPr/>
          </p:nvSpPr>
          <p:spPr>
            <a:xfrm>
              <a:off x="3281475" y="3173600"/>
              <a:ext cx="11425" cy="9175"/>
            </a:xfrm>
            <a:custGeom>
              <a:avLst/>
              <a:gdLst/>
              <a:ahLst/>
              <a:cxnLst/>
              <a:rect l="l" t="t" r="r" b="b"/>
              <a:pathLst>
                <a:path w="457" h="367" extrusionOk="0">
                  <a:moveTo>
                    <a:pt x="305" y="0"/>
                  </a:moveTo>
                  <a:cubicBezTo>
                    <a:pt x="153" y="30"/>
                    <a:pt x="1" y="61"/>
                    <a:pt x="62" y="243"/>
                  </a:cubicBezTo>
                  <a:cubicBezTo>
                    <a:pt x="96" y="335"/>
                    <a:pt x="143" y="366"/>
                    <a:pt x="196" y="366"/>
                  </a:cubicBezTo>
                  <a:cubicBezTo>
                    <a:pt x="282" y="366"/>
                    <a:pt x="381" y="281"/>
                    <a:pt x="457" y="243"/>
                  </a:cubicBezTo>
                  <a:cubicBezTo>
                    <a:pt x="457" y="213"/>
                    <a:pt x="457" y="182"/>
                    <a:pt x="457" y="122"/>
                  </a:cubicBezTo>
                  <a:lnTo>
                    <a:pt x="3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43" name="Google Shape;48843;p53"/>
            <p:cNvSpPr/>
            <p:nvPr/>
          </p:nvSpPr>
          <p:spPr>
            <a:xfrm>
              <a:off x="3400775" y="3113625"/>
              <a:ext cx="21300" cy="11925"/>
            </a:xfrm>
            <a:custGeom>
              <a:avLst/>
              <a:gdLst/>
              <a:ahLst/>
              <a:cxnLst/>
              <a:rect l="l" t="t" r="r" b="b"/>
              <a:pathLst>
                <a:path w="852" h="477" extrusionOk="0">
                  <a:moveTo>
                    <a:pt x="397" y="1"/>
                  </a:moveTo>
                  <a:cubicBezTo>
                    <a:pt x="320" y="1"/>
                    <a:pt x="240" y="33"/>
                    <a:pt x="153" y="119"/>
                  </a:cubicBezTo>
                  <a:cubicBezTo>
                    <a:pt x="31" y="211"/>
                    <a:pt x="1" y="332"/>
                    <a:pt x="153" y="423"/>
                  </a:cubicBezTo>
                  <a:cubicBezTo>
                    <a:pt x="225" y="460"/>
                    <a:pt x="303" y="477"/>
                    <a:pt x="381" y="477"/>
                  </a:cubicBezTo>
                  <a:cubicBezTo>
                    <a:pt x="564" y="477"/>
                    <a:pt x="745" y="381"/>
                    <a:pt x="852" y="211"/>
                  </a:cubicBezTo>
                  <a:cubicBezTo>
                    <a:pt x="707" y="148"/>
                    <a:pt x="56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44" name="Google Shape;48844;p53"/>
            <p:cNvSpPr/>
            <p:nvPr/>
          </p:nvSpPr>
          <p:spPr>
            <a:xfrm>
              <a:off x="2916725" y="3355975"/>
              <a:ext cx="12950" cy="9825"/>
            </a:xfrm>
            <a:custGeom>
              <a:avLst/>
              <a:gdLst/>
              <a:ahLst/>
              <a:cxnLst/>
              <a:rect l="l" t="t" r="r" b="b"/>
              <a:pathLst>
                <a:path w="518" h="393" extrusionOk="0">
                  <a:moveTo>
                    <a:pt x="518" y="0"/>
                  </a:moveTo>
                  <a:lnTo>
                    <a:pt x="1" y="274"/>
                  </a:lnTo>
                  <a:cubicBezTo>
                    <a:pt x="135" y="352"/>
                    <a:pt x="227" y="393"/>
                    <a:pt x="296" y="393"/>
                  </a:cubicBezTo>
                  <a:cubicBezTo>
                    <a:pt x="414" y="393"/>
                    <a:pt x="460" y="27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45" name="Google Shape;48845;p53"/>
            <p:cNvSpPr/>
            <p:nvPr/>
          </p:nvSpPr>
          <p:spPr>
            <a:xfrm>
              <a:off x="2950925" y="3227550"/>
              <a:ext cx="13700" cy="14275"/>
            </a:xfrm>
            <a:custGeom>
              <a:avLst/>
              <a:gdLst/>
              <a:ahLst/>
              <a:cxnLst/>
              <a:rect l="l" t="t" r="r" b="b"/>
              <a:pathLst>
                <a:path w="548" h="571" extrusionOk="0">
                  <a:moveTo>
                    <a:pt x="1" y="0"/>
                  </a:moveTo>
                  <a:cubicBezTo>
                    <a:pt x="1" y="152"/>
                    <a:pt x="61" y="274"/>
                    <a:pt x="122" y="395"/>
                  </a:cubicBezTo>
                  <a:cubicBezTo>
                    <a:pt x="183" y="426"/>
                    <a:pt x="213" y="486"/>
                    <a:pt x="274" y="547"/>
                  </a:cubicBezTo>
                  <a:cubicBezTo>
                    <a:pt x="289" y="562"/>
                    <a:pt x="312" y="570"/>
                    <a:pt x="335" y="570"/>
                  </a:cubicBezTo>
                  <a:cubicBezTo>
                    <a:pt x="358" y="570"/>
                    <a:pt x="381" y="562"/>
                    <a:pt x="396" y="547"/>
                  </a:cubicBezTo>
                  <a:cubicBezTo>
                    <a:pt x="548" y="91"/>
                    <a:pt x="517" y="6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46" name="Google Shape;48846;p53"/>
            <p:cNvSpPr/>
            <p:nvPr/>
          </p:nvSpPr>
          <p:spPr>
            <a:xfrm>
              <a:off x="2953975" y="3237425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0" y="0"/>
                  </a:moveTo>
                  <a:lnTo>
                    <a:pt x="152" y="15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47" name="Google Shape;48847;p53"/>
            <p:cNvSpPr/>
            <p:nvPr/>
          </p:nvSpPr>
          <p:spPr>
            <a:xfrm>
              <a:off x="2957775" y="3241225"/>
              <a:ext cx="3050" cy="1725"/>
            </a:xfrm>
            <a:custGeom>
              <a:avLst/>
              <a:gdLst/>
              <a:ahLst/>
              <a:cxnLst/>
              <a:rect l="l" t="t" r="r" b="b"/>
              <a:pathLst>
                <a:path w="122" h="69" extrusionOk="0">
                  <a:moveTo>
                    <a:pt x="0" y="0"/>
                  </a:moveTo>
                  <a:cubicBezTo>
                    <a:pt x="15" y="46"/>
                    <a:pt x="38" y="69"/>
                    <a:pt x="61" y="69"/>
                  </a:cubicBezTo>
                  <a:cubicBezTo>
                    <a:pt x="84" y="69"/>
                    <a:pt x="107" y="46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48" name="Google Shape;48848;p53"/>
            <p:cNvSpPr/>
            <p:nvPr/>
          </p:nvSpPr>
          <p:spPr>
            <a:xfrm>
              <a:off x="2834675" y="3462825"/>
              <a:ext cx="11425" cy="5075"/>
            </a:xfrm>
            <a:custGeom>
              <a:avLst/>
              <a:gdLst/>
              <a:ahLst/>
              <a:cxnLst/>
              <a:rect l="l" t="t" r="r" b="b"/>
              <a:pathLst>
                <a:path w="457" h="203" extrusionOk="0">
                  <a:moveTo>
                    <a:pt x="77" y="0"/>
                  </a:moveTo>
                  <a:cubicBezTo>
                    <a:pt x="34" y="0"/>
                    <a:pt x="0" y="35"/>
                    <a:pt x="0" y="103"/>
                  </a:cubicBezTo>
                  <a:cubicBezTo>
                    <a:pt x="0" y="194"/>
                    <a:pt x="91" y="194"/>
                    <a:pt x="182" y="194"/>
                  </a:cubicBezTo>
                  <a:cubicBezTo>
                    <a:pt x="199" y="200"/>
                    <a:pt x="216" y="202"/>
                    <a:pt x="233" y="202"/>
                  </a:cubicBezTo>
                  <a:cubicBezTo>
                    <a:pt x="315" y="202"/>
                    <a:pt x="406" y="148"/>
                    <a:pt x="456" y="73"/>
                  </a:cubicBezTo>
                  <a:cubicBezTo>
                    <a:pt x="334" y="42"/>
                    <a:pt x="243" y="12"/>
                    <a:pt x="122" y="12"/>
                  </a:cubicBezTo>
                  <a:cubicBezTo>
                    <a:pt x="107" y="4"/>
                    <a:pt x="9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49" name="Google Shape;48849;p53"/>
            <p:cNvSpPr/>
            <p:nvPr/>
          </p:nvSpPr>
          <p:spPr>
            <a:xfrm>
              <a:off x="3020075" y="3232700"/>
              <a:ext cx="8400" cy="8550"/>
            </a:xfrm>
            <a:custGeom>
              <a:avLst/>
              <a:gdLst/>
              <a:ahLst/>
              <a:cxnLst/>
              <a:rect l="l" t="t" r="r" b="b"/>
              <a:pathLst>
                <a:path w="336" h="342" extrusionOk="0">
                  <a:moveTo>
                    <a:pt x="158" y="1"/>
                  </a:moveTo>
                  <a:cubicBezTo>
                    <a:pt x="147" y="1"/>
                    <a:pt x="135" y="3"/>
                    <a:pt x="122" y="7"/>
                  </a:cubicBezTo>
                  <a:cubicBezTo>
                    <a:pt x="61" y="37"/>
                    <a:pt x="31" y="68"/>
                    <a:pt x="31" y="98"/>
                  </a:cubicBezTo>
                  <a:cubicBezTo>
                    <a:pt x="1" y="189"/>
                    <a:pt x="61" y="250"/>
                    <a:pt x="153" y="280"/>
                  </a:cubicBezTo>
                  <a:cubicBezTo>
                    <a:pt x="213" y="311"/>
                    <a:pt x="274" y="311"/>
                    <a:pt x="335" y="341"/>
                  </a:cubicBezTo>
                  <a:lnTo>
                    <a:pt x="335" y="311"/>
                  </a:lnTo>
                  <a:cubicBezTo>
                    <a:pt x="335" y="250"/>
                    <a:pt x="335" y="189"/>
                    <a:pt x="305" y="129"/>
                  </a:cubicBezTo>
                  <a:cubicBezTo>
                    <a:pt x="278" y="76"/>
                    <a:pt x="229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850" name="Google Shape;48850;p53"/>
          <p:cNvGrpSpPr/>
          <p:nvPr/>
        </p:nvGrpSpPr>
        <p:grpSpPr>
          <a:xfrm rot="-4321460">
            <a:off x="9930913" y="5063343"/>
            <a:ext cx="2615228" cy="2841991"/>
            <a:chOff x="6472300" y="2976775"/>
            <a:chExt cx="683900" cy="743200"/>
          </a:xfrm>
        </p:grpSpPr>
        <p:sp>
          <p:nvSpPr>
            <p:cNvPr id="48851" name="Google Shape;48851;p53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52" name="Google Shape;48852;p53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53" name="Google Shape;48853;p53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54" name="Google Shape;48854;p53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55" name="Google Shape;48855;p53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56" name="Google Shape;48856;p53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57" name="Google Shape;48857;p53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58" name="Google Shape;48858;p53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59" name="Google Shape;48859;p53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60" name="Google Shape;48860;p53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61" name="Google Shape;48861;p53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62" name="Google Shape;48862;p53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63" name="Google Shape;48863;p53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64" name="Google Shape;48864;p53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65" name="Google Shape;48865;p53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66" name="Google Shape;48866;p53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67" name="Google Shape;48867;p53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68" name="Google Shape;48868;p53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69" name="Google Shape;48869;p53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70" name="Google Shape;48870;p53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71" name="Google Shape;48871;p53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72" name="Google Shape;48872;p53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73" name="Google Shape;48873;p53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74" name="Google Shape;48874;p53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75" name="Google Shape;48875;p53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76" name="Google Shape;48876;p53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77" name="Google Shape;48877;p53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78" name="Google Shape;48878;p53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79" name="Google Shape;48879;p53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80" name="Google Shape;48880;p53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81" name="Google Shape;48881;p53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82" name="Google Shape;48882;p53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83" name="Google Shape;48883;p53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84" name="Google Shape;48884;p53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85" name="Google Shape;48885;p53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86" name="Google Shape;48886;p53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87" name="Google Shape;48887;p53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88" name="Google Shape;48888;p53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89" name="Google Shape;48889;p53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90" name="Google Shape;48890;p53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91" name="Google Shape;48891;p53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92" name="Google Shape;48892;p53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93" name="Google Shape;48893;p53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94" name="Google Shape;48894;p53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95" name="Google Shape;48895;p53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96" name="Google Shape;48896;p53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97" name="Google Shape;48897;p53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98" name="Google Shape;48898;p53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99" name="Google Shape;48899;p53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00" name="Google Shape;48900;p53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01" name="Google Shape;48901;p53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02" name="Google Shape;48902;p53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03" name="Google Shape;48903;p53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04" name="Google Shape;48904;p53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05" name="Google Shape;48905;p53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06" name="Google Shape;48906;p53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07" name="Google Shape;48907;p53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08" name="Google Shape;48908;p53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09" name="Google Shape;48909;p53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10" name="Google Shape;48910;p53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11" name="Google Shape;48911;p53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12" name="Google Shape;48912;p53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13" name="Google Shape;48913;p53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14" name="Google Shape;48914;p53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15" name="Google Shape;48915;p53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16" name="Google Shape;48916;p53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17" name="Google Shape;48917;p53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18" name="Google Shape;48918;p53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19" name="Google Shape;48919;p53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20" name="Google Shape;48920;p53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21" name="Google Shape;48921;p53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22" name="Google Shape;48922;p53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23" name="Google Shape;48923;p53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24" name="Google Shape;48924;p53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25" name="Google Shape;48925;p53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26" name="Google Shape;48926;p53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27" name="Google Shape;48927;p53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28" name="Google Shape;48928;p53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29" name="Google Shape;48929;p53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30" name="Google Shape;48930;p53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31" name="Google Shape;48931;p53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32" name="Google Shape;48932;p53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33" name="Google Shape;48933;p53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34" name="Google Shape;48934;p53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35" name="Google Shape;48935;p53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36" name="Google Shape;48936;p53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37" name="Google Shape;48937;p53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38" name="Google Shape;48938;p53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39" name="Google Shape;48939;p53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40" name="Google Shape;48940;p53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41" name="Google Shape;48941;p53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42" name="Google Shape;48942;p53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43" name="Google Shape;48943;p53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44" name="Google Shape;48944;p53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45" name="Google Shape;48945;p53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46" name="Google Shape;48946;p53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47" name="Google Shape;48947;p53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48" name="Google Shape;48948;p53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49" name="Google Shape;48949;p53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50" name="Google Shape;48950;p53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51" name="Google Shape;48951;p53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52" name="Google Shape;48952;p53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53" name="Google Shape;48953;p53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54" name="Google Shape;48954;p53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55" name="Google Shape;48955;p53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56" name="Google Shape;48956;p53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57" name="Google Shape;48957;p53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58" name="Google Shape;48958;p53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59" name="Google Shape;48959;p53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60" name="Google Shape;48960;p53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61" name="Google Shape;48961;p53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62" name="Google Shape;48962;p53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63" name="Google Shape;48963;p53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64" name="Google Shape;48964;p53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65" name="Google Shape;48965;p53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66" name="Google Shape;48966;p53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67" name="Google Shape;48967;p53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68" name="Google Shape;48968;p53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69" name="Google Shape;48969;p53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70" name="Google Shape;48970;p53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71" name="Google Shape;48971;p53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72" name="Google Shape;48972;p53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73" name="Google Shape;48973;p53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74" name="Google Shape;48974;p53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75" name="Google Shape;48975;p53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76" name="Google Shape;48976;p53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77" name="Google Shape;48977;p53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78" name="Google Shape;48978;p53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79" name="Google Shape;48979;p53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80" name="Google Shape;48980;p53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81" name="Google Shape;48981;p53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82" name="Google Shape;48982;p53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83" name="Google Shape;48983;p53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84" name="Google Shape;48984;p53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85" name="Google Shape;48985;p53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86" name="Google Shape;48986;p53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87" name="Google Shape;48987;p53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88" name="Google Shape;48988;p53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89" name="Google Shape;48989;p53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90" name="Google Shape;48990;p53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91" name="Google Shape;48991;p53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92" name="Google Shape;48992;p53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93" name="Google Shape;48993;p53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94" name="Google Shape;48994;p53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95" name="Google Shape;48995;p53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96" name="Google Shape;48996;p53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97" name="Google Shape;48997;p53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98" name="Google Shape;48998;p53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99" name="Google Shape;48999;p53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00" name="Google Shape;49000;p53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01" name="Google Shape;49001;p53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02" name="Google Shape;49002;p53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03" name="Google Shape;49003;p53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04" name="Google Shape;49004;p53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05" name="Google Shape;49005;p53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06" name="Google Shape;49006;p53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07" name="Google Shape;49007;p53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08" name="Google Shape;49008;p53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09" name="Google Shape;49009;p53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10" name="Google Shape;49010;p53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11" name="Google Shape;49011;p53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12" name="Google Shape;49012;p53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13" name="Google Shape;49013;p53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14" name="Google Shape;49014;p53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15" name="Google Shape;49015;p53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16" name="Google Shape;49016;p53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17" name="Google Shape;49017;p53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18" name="Google Shape;49018;p53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19" name="Google Shape;49019;p53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20" name="Google Shape;49020;p53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21" name="Google Shape;49021;p53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22" name="Google Shape;49022;p53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23" name="Google Shape;49023;p53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24" name="Google Shape;49024;p53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25" name="Google Shape;49025;p53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26" name="Google Shape;49026;p53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27" name="Google Shape;49027;p53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28" name="Google Shape;49028;p53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29" name="Google Shape;49029;p53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30" name="Google Shape;49030;p53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31" name="Google Shape;49031;p53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32" name="Google Shape;49032;p53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33" name="Google Shape;49033;p53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34" name="Google Shape;49034;p53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35" name="Google Shape;49035;p53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36" name="Google Shape;49036;p53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37" name="Google Shape;49037;p53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38" name="Google Shape;49038;p53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39" name="Google Shape;49039;p53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40" name="Google Shape;49040;p53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41" name="Google Shape;49041;p53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42" name="Google Shape;49042;p53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43" name="Google Shape;49043;p53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44" name="Google Shape;49044;p53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45" name="Google Shape;49045;p53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46" name="Google Shape;49046;p53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47" name="Google Shape;49047;p53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48" name="Google Shape;49048;p53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49" name="Google Shape;49049;p53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50" name="Google Shape;49050;p53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51" name="Google Shape;49051;p53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52" name="Google Shape;49052;p53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53" name="Google Shape;49053;p53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54" name="Google Shape;49054;p53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55" name="Google Shape;49055;p53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56" name="Google Shape;49056;p53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57" name="Google Shape;49057;p53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58" name="Google Shape;49058;p53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59" name="Google Shape;49059;p53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60" name="Google Shape;49060;p53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61" name="Google Shape;49061;p53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62" name="Google Shape;49062;p53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63" name="Google Shape;49063;p53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64" name="Google Shape;49064;p53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65" name="Google Shape;49065;p53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66" name="Google Shape;49066;p53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67" name="Google Shape;49067;p53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68" name="Google Shape;49068;p53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69" name="Google Shape;49069;p53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70" name="Google Shape;49070;p53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71" name="Google Shape;49071;p53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72" name="Google Shape;49072;p53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73" name="Google Shape;49073;p53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74" name="Google Shape;49074;p53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75" name="Google Shape;49075;p53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76" name="Google Shape;49076;p53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77" name="Google Shape;49077;p53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78" name="Google Shape;49078;p53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9079" name="Google Shape;49079;p53"/>
          <p:cNvGrpSpPr/>
          <p:nvPr/>
        </p:nvGrpSpPr>
        <p:grpSpPr>
          <a:xfrm rot="5400000">
            <a:off x="-150941" y="-736704"/>
            <a:ext cx="2615233" cy="2841997"/>
            <a:chOff x="6472300" y="2976775"/>
            <a:chExt cx="683900" cy="743200"/>
          </a:xfrm>
        </p:grpSpPr>
        <p:sp>
          <p:nvSpPr>
            <p:cNvPr id="49080" name="Google Shape;49080;p53"/>
            <p:cNvSpPr/>
            <p:nvPr/>
          </p:nvSpPr>
          <p:spPr>
            <a:xfrm>
              <a:off x="6818025" y="3286100"/>
              <a:ext cx="43975" cy="49375"/>
            </a:xfrm>
            <a:custGeom>
              <a:avLst/>
              <a:gdLst/>
              <a:ahLst/>
              <a:cxnLst/>
              <a:rect l="l" t="t" r="r" b="b"/>
              <a:pathLst>
                <a:path w="1759" h="1975" extrusionOk="0">
                  <a:moveTo>
                    <a:pt x="1115" y="1"/>
                  </a:moveTo>
                  <a:cubicBezTo>
                    <a:pt x="877" y="1"/>
                    <a:pt x="533" y="151"/>
                    <a:pt x="0" y="424"/>
                  </a:cubicBezTo>
                  <a:cubicBezTo>
                    <a:pt x="152" y="698"/>
                    <a:pt x="244" y="1032"/>
                    <a:pt x="274" y="1336"/>
                  </a:cubicBezTo>
                  <a:cubicBezTo>
                    <a:pt x="304" y="1640"/>
                    <a:pt x="396" y="1974"/>
                    <a:pt x="791" y="1974"/>
                  </a:cubicBezTo>
                  <a:cubicBezTo>
                    <a:pt x="943" y="1883"/>
                    <a:pt x="851" y="1701"/>
                    <a:pt x="973" y="1610"/>
                  </a:cubicBezTo>
                  <a:lnTo>
                    <a:pt x="1155" y="1427"/>
                  </a:lnTo>
                  <a:cubicBezTo>
                    <a:pt x="1184" y="1429"/>
                    <a:pt x="1211" y="1430"/>
                    <a:pt x="1237" y="1430"/>
                  </a:cubicBezTo>
                  <a:cubicBezTo>
                    <a:pt x="1580" y="1430"/>
                    <a:pt x="1759" y="1247"/>
                    <a:pt x="1703" y="880"/>
                  </a:cubicBezTo>
                  <a:cubicBezTo>
                    <a:pt x="1563" y="271"/>
                    <a:pt x="1434" y="1"/>
                    <a:pt x="11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81" name="Google Shape;49081;p53"/>
            <p:cNvSpPr/>
            <p:nvPr/>
          </p:nvSpPr>
          <p:spPr>
            <a:xfrm>
              <a:off x="6673650" y="3578975"/>
              <a:ext cx="45600" cy="39600"/>
            </a:xfrm>
            <a:custGeom>
              <a:avLst/>
              <a:gdLst/>
              <a:ahLst/>
              <a:cxnLst/>
              <a:rect l="l" t="t" r="r" b="b"/>
              <a:pathLst>
                <a:path w="1824" h="1584" extrusionOk="0">
                  <a:moveTo>
                    <a:pt x="1036" y="1"/>
                  </a:moveTo>
                  <a:cubicBezTo>
                    <a:pt x="849" y="1"/>
                    <a:pt x="658" y="65"/>
                    <a:pt x="456" y="229"/>
                  </a:cubicBezTo>
                  <a:cubicBezTo>
                    <a:pt x="335" y="351"/>
                    <a:pt x="91" y="290"/>
                    <a:pt x="0" y="472"/>
                  </a:cubicBezTo>
                  <a:cubicBezTo>
                    <a:pt x="91" y="655"/>
                    <a:pt x="335" y="776"/>
                    <a:pt x="335" y="1050"/>
                  </a:cubicBezTo>
                  <a:cubicBezTo>
                    <a:pt x="395" y="1111"/>
                    <a:pt x="456" y="1202"/>
                    <a:pt x="517" y="1263"/>
                  </a:cubicBezTo>
                  <a:cubicBezTo>
                    <a:pt x="651" y="1464"/>
                    <a:pt x="885" y="1583"/>
                    <a:pt x="1120" y="1583"/>
                  </a:cubicBezTo>
                  <a:cubicBezTo>
                    <a:pt x="1204" y="1583"/>
                    <a:pt x="1288" y="1568"/>
                    <a:pt x="1368" y="1536"/>
                  </a:cubicBezTo>
                  <a:cubicBezTo>
                    <a:pt x="1733" y="1415"/>
                    <a:pt x="1794" y="1080"/>
                    <a:pt x="1824" y="746"/>
                  </a:cubicBezTo>
                  <a:cubicBezTo>
                    <a:pt x="1824" y="594"/>
                    <a:pt x="1824" y="442"/>
                    <a:pt x="1824" y="290"/>
                  </a:cubicBezTo>
                  <a:cubicBezTo>
                    <a:pt x="1557" y="130"/>
                    <a:pt x="1300" y="1"/>
                    <a:pt x="10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82" name="Google Shape;49082;p53"/>
            <p:cNvSpPr/>
            <p:nvPr/>
          </p:nvSpPr>
          <p:spPr>
            <a:xfrm>
              <a:off x="6682000" y="3265425"/>
              <a:ext cx="69175" cy="47550"/>
            </a:xfrm>
            <a:custGeom>
              <a:avLst/>
              <a:gdLst/>
              <a:ahLst/>
              <a:cxnLst/>
              <a:rect l="l" t="t" r="r" b="b"/>
              <a:pathLst>
                <a:path w="2767" h="1902" extrusionOk="0">
                  <a:moveTo>
                    <a:pt x="2014" y="1"/>
                  </a:moveTo>
                  <a:cubicBezTo>
                    <a:pt x="2002" y="1"/>
                    <a:pt x="1990" y="2"/>
                    <a:pt x="1976" y="5"/>
                  </a:cubicBezTo>
                  <a:cubicBezTo>
                    <a:pt x="1764" y="66"/>
                    <a:pt x="1460" y="66"/>
                    <a:pt x="1338" y="309"/>
                  </a:cubicBezTo>
                  <a:cubicBezTo>
                    <a:pt x="1210" y="617"/>
                    <a:pt x="908" y="816"/>
                    <a:pt x="580" y="816"/>
                  </a:cubicBezTo>
                  <a:cubicBezTo>
                    <a:pt x="519" y="816"/>
                    <a:pt x="457" y="809"/>
                    <a:pt x="396" y="795"/>
                  </a:cubicBezTo>
                  <a:cubicBezTo>
                    <a:pt x="244" y="795"/>
                    <a:pt x="92" y="856"/>
                    <a:pt x="1" y="978"/>
                  </a:cubicBezTo>
                  <a:cubicBezTo>
                    <a:pt x="244" y="1160"/>
                    <a:pt x="578" y="1282"/>
                    <a:pt x="760" y="1555"/>
                  </a:cubicBezTo>
                  <a:cubicBezTo>
                    <a:pt x="853" y="1566"/>
                    <a:pt x="947" y="1569"/>
                    <a:pt x="1040" y="1569"/>
                  </a:cubicBezTo>
                  <a:cubicBezTo>
                    <a:pt x="1163" y="1569"/>
                    <a:pt x="1286" y="1564"/>
                    <a:pt x="1408" y="1564"/>
                  </a:cubicBezTo>
                  <a:cubicBezTo>
                    <a:pt x="1714" y="1564"/>
                    <a:pt x="2013" y="1597"/>
                    <a:pt x="2280" y="1829"/>
                  </a:cubicBezTo>
                  <a:cubicBezTo>
                    <a:pt x="2330" y="1879"/>
                    <a:pt x="2388" y="1901"/>
                    <a:pt x="2445" y="1901"/>
                  </a:cubicBezTo>
                  <a:cubicBezTo>
                    <a:pt x="2595" y="1901"/>
                    <a:pt x="2745" y="1745"/>
                    <a:pt x="2767" y="1525"/>
                  </a:cubicBezTo>
                  <a:cubicBezTo>
                    <a:pt x="2311" y="1251"/>
                    <a:pt x="2098" y="765"/>
                    <a:pt x="2189" y="248"/>
                  </a:cubicBezTo>
                  <a:cubicBezTo>
                    <a:pt x="2161" y="137"/>
                    <a:pt x="2134" y="1"/>
                    <a:pt x="20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83" name="Google Shape;49083;p53"/>
            <p:cNvSpPr/>
            <p:nvPr/>
          </p:nvSpPr>
          <p:spPr>
            <a:xfrm>
              <a:off x="6733675" y="3599875"/>
              <a:ext cx="42575" cy="35750"/>
            </a:xfrm>
            <a:custGeom>
              <a:avLst/>
              <a:gdLst/>
              <a:ahLst/>
              <a:cxnLst/>
              <a:rect l="l" t="t" r="r" b="b"/>
              <a:pathLst>
                <a:path w="1703" h="1430" extrusionOk="0">
                  <a:moveTo>
                    <a:pt x="882" y="1"/>
                  </a:moveTo>
                  <a:cubicBezTo>
                    <a:pt x="760" y="31"/>
                    <a:pt x="608" y="92"/>
                    <a:pt x="517" y="183"/>
                  </a:cubicBezTo>
                  <a:cubicBezTo>
                    <a:pt x="274" y="396"/>
                    <a:pt x="92" y="700"/>
                    <a:pt x="0" y="1004"/>
                  </a:cubicBezTo>
                  <a:cubicBezTo>
                    <a:pt x="244" y="1065"/>
                    <a:pt x="456" y="1156"/>
                    <a:pt x="669" y="1308"/>
                  </a:cubicBezTo>
                  <a:cubicBezTo>
                    <a:pt x="778" y="1393"/>
                    <a:pt x="882" y="1429"/>
                    <a:pt x="981" y="1429"/>
                  </a:cubicBezTo>
                  <a:cubicBezTo>
                    <a:pt x="1131" y="1429"/>
                    <a:pt x="1270" y="1345"/>
                    <a:pt x="1399" y="1217"/>
                  </a:cubicBezTo>
                  <a:cubicBezTo>
                    <a:pt x="1642" y="1004"/>
                    <a:pt x="1703" y="670"/>
                    <a:pt x="1520" y="396"/>
                  </a:cubicBezTo>
                  <a:cubicBezTo>
                    <a:pt x="1399" y="153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84" name="Google Shape;49084;p53"/>
            <p:cNvSpPr/>
            <p:nvPr/>
          </p:nvSpPr>
          <p:spPr>
            <a:xfrm>
              <a:off x="6768625" y="3409575"/>
              <a:ext cx="55500" cy="53775"/>
            </a:xfrm>
            <a:custGeom>
              <a:avLst/>
              <a:gdLst/>
              <a:ahLst/>
              <a:cxnLst/>
              <a:rect l="l" t="t" r="r" b="b"/>
              <a:pathLst>
                <a:path w="2220" h="2151" extrusionOk="0">
                  <a:moveTo>
                    <a:pt x="561" y="0"/>
                  </a:moveTo>
                  <a:cubicBezTo>
                    <a:pt x="540" y="0"/>
                    <a:pt x="515" y="5"/>
                    <a:pt x="487" y="14"/>
                  </a:cubicBezTo>
                  <a:cubicBezTo>
                    <a:pt x="305" y="44"/>
                    <a:pt x="244" y="257"/>
                    <a:pt x="396" y="379"/>
                  </a:cubicBezTo>
                  <a:cubicBezTo>
                    <a:pt x="669" y="683"/>
                    <a:pt x="396" y="744"/>
                    <a:pt x="183" y="835"/>
                  </a:cubicBezTo>
                  <a:cubicBezTo>
                    <a:pt x="1" y="896"/>
                    <a:pt x="183" y="1078"/>
                    <a:pt x="213" y="1200"/>
                  </a:cubicBezTo>
                  <a:cubicBezTo>
                    <a:pt x="421" y="1377"/>
                    <a:pt x="744" y="1353"/>
                    <a:pt x="929" y="1577"/>
                  </a:cubicBezTo>
                  <a:lnTo>
                    <a:pt x="929" y="1577"/>
                  </a:lnTo>
                  <a:cubicBezTo>
                    <a:pt x="759" y="1726"/>
                    <a:pt x="733" y="1902"/>
                    <a:pt x="852" y="2020"/>
                  </a:cubicBezTo>
                  <a:cubicBezTo>
                    <a:pt x="935" y="2104"/>
                    <a:pt x="1065" y="2151"/>
                    <a:pt x="1169" y="2151"/>
                  </a:cubicBezTo>
                  <a:cubicBezTo>
                    <a:pt x="1255" y="2151"/>
                    <a:pt x="1324" y="2119"/>
                    <a:pt x="1338" y="2051"/>
                  </a:cubicBezTo>
                  <a:cubicBezTo>
                    <a:pt x="1460" y="1595"/>
                    <a:pt x="1946" y="1655"/>
                    <a:pt x="2220" y="1412"/>
                  </a:cubicBezTo>
                  <a:cubicBezTo>
                    <a:pt x="2007" y="1200"/>
                    <a:pt x="1642" y="1108"/>
                    <a:pt x="1490" y="835"/>
                  </a:cubicBezTo>
                  <a:cubicBezTo>
                    <a:pt x="1470" y="836"/>
                    <a:pt x="1451" y="837"/>
                    <a:pt x="1432" y="837"/>
                  </a:cubicBezTo>
                  <a:cubicBezTo>
                    <a:pt x="1050" y="837"/>
                    <a:pt x="905" y="547"/>
                    <a:pt x="761" y="257"/>
                  </a:cubicBezTo>
                  <a:cubicBezTo>
                    <a:pt x="709" y="129"/>
                    <a:pt x="680" y="0"/>
                    <a:pt x="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85" name="Google Shape;49085;p53"/>
            <p:cNvSpPr/>
            <p:nvPr/>
          </p:nvSpPr>
          <p:spPr>
            <a:xfrm>
              <a:off x="6564225" y="3276100"/>
              <a:ext cx="34975" cy="37725"/>
            </a:xfrm>
            <a:custGeom>
              <a:avLst/>
              <a:gdLst/>
              <a:ahLst/>
              <a:cxnLst/>
              <a:rect l="l" t="t" r="r" b="b"/>
              <a:pathLst>
                <a:path w="1399" h="1509" extrusionOk="0">
                  <a:moveTo>
                    <a:pt x="752" y="1"/>
                  </a:moveTo>
                  <a:cubicBezTo>
                    <a:pt x="415" y="1"/>
                    <a:pt x="118" y="209"/>
                    <a:pt x="61" y="551"/>
                  </a:cubicBezTo>
                  <a:cubicBezTo>
                    <a:pt x="0" y="794"/>
                    <a:pt x="0" y="1037"/>
                    <a:pt x="0" y="1280"/>
                  </a:cubicBezTo>
                  <a:cubicBezTo>
                    <a:pt x="50" y="1405"/>
                    <a:pt x="120" y="1509"/>
                    <a:pt x="278" y="1509"/>
                  </a:cubicBezTo>
                  <a:cubicBezTo>
                    <a:pt x="313" y="1509"/>
                    <a:pt x="352" y="1504"/>
                    <a:pt x="395" y="1493"/>
                  </a:cubicBezTo>
                  <a:cubicBezTo>
                    <a:pt x="608" y="1462"/>
                    <a:pt x="821" y="1371"/>
                    <a:pt x="1003" y="1250"/>
                  </a:cubicBezTo>
                  <a:cubicBezTo>
                    <a:pt x="1277" y="1067"/>
                    <a:pt x="1398" y="703"/>
                    <a:pt x="1277" y="399"/>
                  </a:cubicBezTo>
                  <a:cubicBezTo>
                    <a:pt x="1246" y="155"/>
                    <a:pt x="1034" y="3"/>
                    <a:pt x="821" y="3"/>
                  </a:cubicBezTo>
                  <a:cubicBezTo>
                    <a:pt x="798" y="2"/>
                    <a:pt x="775" y="1"/>
                    <a:pt x="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86" name="Google Shape;49086;p53"/>
            <p:cNvSpPr/>
            <p:nvPr/>
          </p:nvSpPr>
          <p:spPr>
            <a:xfrm>
              <a:off x="6500375" y="3477550"/>
              <a:ext cx="35750" cy="31175"/>
            </a:xfrm>
            <a:custGeom>
              <a:avLst/>
              <a:gdLst/>
              <a:ahLst/>
              <a:cxnLst/>
              <a:rect l="l" t="t" r="r" b="b"/>
              <a:pathLst>
                <a:path w="1430" h="1247" extrusionOk="0">
                  <a:moveTo>
                    <a:pt x="609" y="0"/>
                  </a:moveTo>
                  <a:cubicBezTo>
                    <a:pt x="305" y="31"/>
                    <a:pt x="62" y="274"/>
                    <a:pt x="31" y="578"/>
                  </a:cubicBezTo>
                  <a:cubicBezTo>
                    <a:pt x="1" y="882"/>
                    <a:pt x="396" y="1247"/>
                    <a:pt x="761" y="1247"/>
                  </a:cubicBezTo>
                  <a:cubicBezTo>
                    <a:pt x="1095" y="1216"/>
                    <a:pt x="1430" y="943"/>
                    <a:pt x="1430" y="639"/>
                  </a:cubicBezTo>
                  <a:cubicBezTo>
                    <a:pt x="1308" y="274"/>
                    <a:pt x="1004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87" name="Google Shape;49087;p53"/>
            <p:cNvSpPr/>
            <p:nvPr/>
          </p:nvSpPr>
          <p:spPr>
            <a:xfrm>
              <a:off x="6833225" y="3434300"/>
              <a:ext cx="39525" cy="51875"/>
            </a:xfrm>
            <a:custGeom>
              <a:avLst/>
              <a:gdLst/>
              <a:ahLst/>
              <a:cxnLst/>
              <a:rect l="l" t="t" r="r" b="b"/>
              <a:pathLst>
                <a:path w="1581" h="2075" extrusionOk="0">
                  <a:moveTo>
                    <a:pt x="430" y="0"/>
                  </a:moveTo>
                  <a:cubicBezTo>
                    <a:pt x="307" y="0"/>
                    <a:pt x="254" y="115"/>
                    <a:pt x="183" y="211"/>
                  </a:cubicBezTo>
                  <a:cubicBezTo>
                    <a:pt x="152" y="454"/>
                    <a:pt x="395" y="697"/>
                    <a:pt x="152" y="940"/>
                  </a:cubicBezTo>
                  <a:cubicBezTo>
                    <a:pt x="274" y="1183"/>
                    <a:pt x="213" y="1487"/>
                    <a:pt x="0" y="1700"/>
                  </a:cubicBezTo>
                  <a:cubicBezTo>
                    <a:pt x="141" y="1963"/>
                    <a:pt x="312" y="2075"/>
                    <a:pt x="507" y="2075"/>
                  </a:cubicBezTo>
                  <a:cubicBezTo>
                    <a:pt x="650" y="2075"/>
                    <a:pt x="806" y="2015"/>
                    <a:pt x="973" y="1913"/>
                  </a:cubicBezTo>
                  <a:cubicBezTo>
                    <a:pt x="1125" y="1791"/>
                    <a:pt x="1307" y="1639"/>
                    <a:pt x="1459" y="1518"/>
                  </a:cubicBezTo>
                  <a:cubicBezTo>
                    <a:pt x="1581" y="1062"/>
                    <a:pt x="1034" y="1062"/>
                    <a:pt x="912" y="758"/>
                  </a:cubicBezTo>
                  <a:cubicBezTo>
                    <a:pt x="912" y="545"/>
                    <a:pt x="943" y="332"/>
                    <a:pt x="730" y="211"/>
                  </a:cubicBezTo>
                  <a:cubicBezTo>
                    <a:pt x="669" y="150"/>
                    <a:pt x="608" y="89"/>
                    <a:pt x="547" y="28"/>
                  </a:cubicBezTo>
                  <a:cubicBezTo>
                    <a:pt x="502" y="9"/>
                    <a:pt x="464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88" name="Google Shape;49088;p53"/>
            <p:cNvSpPr/>
            <p:nvPr/>
          </p:nvSpPr>
          <p:spPr>
            <a:xfrm>
              <a:off x="6802075" y="3367700"/>
              <a:ext cx="35725" cy="48325"/>
            </a:xfrm>
            <a:custGeom>
              <a:avLst/>
              <a:gdLst/>
              <a:ahLst/>
              <a:cxnLst/>
              <a:rect l="l" t="t" r="r" b="b"/>
              <a:pathLst>
                <a:path w="1429" h="1933" extrusionOk="0">
                  <a:moveTo>
                    <a:pt x="1134" y="1"/>
                  </a:moveTo>
                  <a:cubicBezTo>
                    <a:pt x="1018" y="1"/>
                    <a:pt x="920" y="95"/>
                    <a:pt x="821" y="169"/>
                  </a:cubicBezTo>
                  <a:cubicBezTo>
                    <a:pt x="638" y="291"/>
                    <a:pt x="973" y="686"/>
                    <a:pt x="517" y="686"/>
                  </a:cubicBezTo>
                  <a:cubicBezTo>
                    <a:pt x="456" y="656"/>
                    <a:pt x="395" y="595"/>
                    <a:pt x="334" y="534"/>
                  </a:cubicBezTo>
                  <a:lnTo>
                    <a:pt x="334" y="352"/>
                  </a:lnTo>
                  <a:cubicBezTo>
                    <a:pt x="291" y="336"/>
                    <a:pt x="255" y="329"/>
                    <a:pt x="225" y="329"/>
                  </a:cubicBezTo>
                  <a:cubicBezTo>
                    <a:pt x="28" y="329"/>
                    <a:pt x="106" y="641"/>
                    <a:pt x="0" y="747"/>
                  </a:cubicBezTo>
                  <a:cubicBezTo>
                    <a:pt x="274" y="1081"/>
                    <a:pt x="608" y="1385"/>
                    <a:pt x="608" y="1932"/>
                  </a:cubicBezTo>
                  <a:cubicBezTo>
                    <a:pt x="1034" y="1537"/>
                    <a:pt x="1307" y="990"/>
                    <a:pt x="1368" y="412"/>
                  </a:cubicBezTo>
                  <a:cubicBezTo>
                    <a:pt x="1429" y="260"/>
                    <a:pt x="1398" y="78"/>
                    <a:pt x="1216" y="17"/>
                  </a:cubicBezTo>
                  <a:cubicBezTo>
                    <a:pt x="1187" y="6"/>
                    <a:pt x="1160" y="1"/>
                    <a:pt x="1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89" name="Google Shape;49089;p53"/>
            <p:cNvSpPr/>
            <p:nvPr/>
          </p:nvSpPr>
          <p:spPr>
            <a:xfrm>
              <a:off x="6960875" y="3189550"/>
              <a:ext cx="31950" cy="27375"/>
            </a:xfrm>
            <a:custGeom>
              <a:avLst/>
              <a:gdLst/>
              <a:ahLst/>
              <a:cxnLst/>
              <a:rect l="l" t="t" r="r" b="b"/>
              <a:pathLst>
                <a:path w="1278" h="1095" extrusionOk="0">
                  <a:moveTo>
                    <a:pt x="670" y="0"/>
                  </a:moveTo>
                  <a:cubicBezTo>
                    <a:pt x="244" y="0"/>
                    <a:pt x="1" y="183"/>
                    <a:pt x="1" y="578"/>
                  </a:cubicBezTo>
                  <a:cubicBezTo>
                    <a:pt x="31" y="973"/>
                    <a:pt x="274" y="1095"/>
                    <a:pt x="639" y="1095"/>
                  </a:cubicBezTo>
                  <a:cubicBezTo>
                    <a:pt x="1065" y="1095"/>
                    <a:pt x="1277" y="882"/>
                    <a:pt x="1277" y="517"/>
                  </a:cubicBezTo>
                  <a:cubicBezTo>
                    <a:pt x="1247" y="122"/>
                    <a:pt x="1004" y="0"/>
                    <a:pt x="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90" name="Google Shape;49090;p53"/>
            <p:cNvSpPr/>
            <p:nvPr/>
          </p:nvSpPr>
          <p:spPr>
            <a:xfrm>
              <a:off x="6564225" y="3581425"/>
              <a:ext cx="37250" cy="26075"/>
            </a:xfrm>
            <a:custGeom>
              <a:avLst/>
              <a:gdLst/>
              <a:ahLst/>
              <a:cxnLst/>
              <a:rect l="l" t="t" r="r" b="b"/>
              <a:pathLst>
                <a:path w="1490" h="1043" extrusionOk="0">
                  <a:moveTo>
                    <a:pt x="492" y="1"/>
                  </a:moveTo>
                  <a:cubicBezTo>
                    <a:pt x="224" y="1"/>
                    <a:pt x="0" y="251"/>
                    <a:pt x="0" y="526"/>
                  </a:cubicBezTo>
                  <a:cubicBezTo>
                    <a:pt x="0" y="861"/>
                    <a:pt x="395" y="1043"/>
                    <a:pt x="1003" y="1043"/>
                  </a:cubicBezTo>
                  <a:cubicBezTo>
                    <a:pt x="1277" y="1043"/>
                    <a:pt x="1490" y="830"/>
                    <a:pt x="1459" y="587"/>
                  </a:cubicBezTo>
                  <a:cubicBezTo>
                    <a:pt x="1490" y="313"/>
                    <a:pt x="1034" y="9"/>
                    <a:pt x="578" y="9"/>
                  </a:cubicBezTo>
                  <a:cubicBezTo>
                    <a:pt x="549" y="4"/>
                    <a:pt x="520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91" name="Google Shape;49091;p53"/>
            <p:cNvSpPr/>
            <p:nvPr/>
          </p:nvSpPr>
          <p:spPr>
            <a:xfrm>
              <a:off x="6947975" y="3475675"/>
              <a:ext cx="44675" cy="21975"/>
            </a:xfrm>
            <a:custGeom>
              <a:avLst/>
              <a:gdLst/>
              <a:ahLst/>
              <a:cxnLst/>
              <a:rect l="l" t="t" r="r" b="b"/>
              <a:pathLst>
                <a:path w="1787" h="879" extrusionOk="0">
                  <a:moveTo>
                    <a:pt x="1338" y="1"/>
                  </a:moveTo>
                  <a:cubicBezTo>
                    <a:pt x="1265" y="1"/>
                    <a:pt x="1191" y="24"/>
                    <a:pt x="1125" y="75"/>
                  </a:cubicBezTo>
                  <a:cubicBezTo>
                    <a:pt x="1043" y="189"/>
                    <a:pt x="910" y="251"/>
                    <a:pt x="775" y="251"/>
                  </a:cubicBezTo>
                  <a:cubicBezTo>
                    <a:pt x="658" y="251"/>
                    <a:pt x="541" y="205"/>
                    <a:pt x="456" y="106"/>
                  </a:cubicBezTo>
                  <a:cubicBezTo>
                    <a:pt x="422" y="89"/>
                    <a:pt x="388" y="81"/>
                    <a:pt x="355" y="81"/>
                  </a:cubicBezTo>
                  <a:cubicBezTo>
                    <a:pt x="269" y="81"/>
                    <a:pt x="187" y="131"/>
                    <a:pt x="122" y="197"/>
                  </a:cubicBezTo>
                  <a:cubicBezTo>
                    <a:pt x="30" y="288"/>
                    <a:pt x="0" y="410"/>
                    <a:pt x="61" y="531"/>
                  </a:cubicBezTo>
                  <a:cubicBezTo>
                    <a:pt x="148" y="728"/>
                    <a:pt x="805" y="878"/>
                    <a:pt x="1255" y="878"/>
                  </a:cubicBezTo>
                  <a:cubicBezTo>
                    <a:pt x="1430" y="878"/>
                    <a:pt x="1574" y="856"/>
                    <a:pt x="1641" y="805"/>
                  </a:cubicBezTo>
                  <a:cubicBezTo>
                    <a:pt x="1702" y="714"/>
                    <a:pt x="1763" y="592"/>
                    <a:pt x="1763" y="501"/>
                  </a:cubicBezTo>
                  <a:cubicBezTo>
                    <a:pt x="1786" y="225"/>
                    <a:pt x="1565" y="1"/>
                    <a:pt x="1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92" name="Google Shape;49092;p53"/>
            <p:cNvSpPr/>
            <p:nvPr/>
          </p:nvSpPr>
          <p:spPr>
            <a:xfrm>
              <a:off x="6726075" y="3468600"/>
              <a:ext cx="34975" cy="38600"/>
            </a:xfrm>
            <a:custGeom>
              <a:avLst/>
              <a:gdLst/>
              <a:ahLst/>
              <a:cxnLst/>
              <a:rect l="l" t="t" r="r" b="b"/>
              <a:pathLst>
                <a:path w="1399" h="1544" extrusionOk="0">
                  <a:moveTo>
                    <a:pt x="876" y="0"/>
                  </a:moveTo>
                  <a:cubicBezTo>
                    <a:pt x="681" y="0"/>
                    <a:pt x="512" y="164"/>
                    <a:pt x="487" y="389"/>
                  </a:cubicBezTo>
                  <a:cubicBezTo>
                    <a:pt x="426" y="601"/>
                    <a:pt x="426" y="875"/>
                    <a:pt x="92" y="905"/>
                  </a:cubicBezTo>
                  <a:cubicBezTo>
                    <a:pt x="92" y="905"/>
                    <a:pt x="61" y="905"/>
                    <a:pt x="31" y="966"/>
                  </a:cubicBezTo>
                  <a:cubicBezTo>
                    <a:pt x="1" y="997"/>
                    <a:pt x="31" y="1027"/>
                    <a:pt x="92" y="1057"/>
                  </a:cubicBezTo>
                  <a:cubicBezTo>
                    <a:pt x="153" y="1240"/>
                    <a:pt x="213" y="1392"/>
                    <a:pt x="274" y="1544"/>
                  </a:cubicBezTo>
                  <a:cubicBezTo>
                    <a:pt x="487" y="1513"/>
                    <a:pt x="517" y="1270"/>
                    <a:pt x="730" y="1270"/>
                  </a:cubicBezTo>
                  <a:cubicBezTo>
                    <a:pt x="1156" y="1270"/>
                    <a:pt x="1216" y="966"/>
                    <a:pt x="1308" y="662"/>
                  </a:cubicBezTo>
                  <a:cubicBezTo>
                    <a:pt x="1399" y="358"/>
                    <a:pt x="1338" y="115"/>
                    <a:pt x="1004" y="24"/>
                  </a:cubicBezTo>
                  <a:cubicBezTo>
                    <a:pt x="961" y="8"/>
                    <a:pt x="917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93" name="Google Shape;49093;p53"/>
            <p:cNvSpPr/>
            <p:nvPr/>
          </p:nvSpPr>
          <p:spPr>
            <a:xfrm>
              <a:off x="6636400" y="3319800"/>
              <a:ext cx="35000" cy="37175"/>
            </a:xfrm>
            <a:custGeom>
              <a:avLst/>
              <a:gdLst/>
              <a:ahLst/>
              <a:cxnLst/>
              <a:rect l="l" t="t" r="r" b="b"/>
              <a:pathLst>
                <a:path w="1400" h="1487" extrusionOk="0">
                  <a:moveTo>
                    <a:pt x="585" y="0"/>
                  </a:moveTo>
                  <a:cubicBezTo>
                    <a:pt x="315" y="0"/>
                    <a:pt x="186" y="175"/>
                    <a:pt x="1" y="626"/>
                  </a:cubicBezTo>
                  <a:cubicBezTo>
                    <a:pt x="153" y="809"/>
                    <a:pt x="457" y="869"/>
                    <a:pt x="335" y="1204"/>
                  </a:cubicBezTo>
                  <a:cubicBezTo>
                    <a:pt x="406" y="1345"/>
                    <a:pt x="458" y="1486"/>
                    <a:pt x="591" y="1486"/>
                  </a:cubicBezTo>
                  <a:cubicBezTo>
                    <a:pt x="630" y="1486"/>
                    <a:pt x="676" y="1474"/>
                    <a:pt x="730" y="1447"/>
                  </a:cubicBezTo>
                  <a:cubicBezTo>
                    <a:pt x="1125" y="1234"/>
                    <a:pt x="1399" y="961"/>
                    <a:pt x="1308" y="444"/>
                  </a:cubicBezTo>
                  <a:cubicBezTo>
                    <a:pt x="1217" y="353"/>
                    <a:pt x="1308" y="140"/>
                    <a:pt x="1095" y="110"/>
                  </a:cubicBezTo>
                  <a:cubicBezTo>
                    <a:pt x="878" y="41"/>
                    <a:pt x="715" y="0"/>
                    <a:pt x="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94" name="Google Shape;49094;p53"/>
            <p:cNvSpPr/>
            <p:nvPr/>
          </p:nvSpPr>
          <p:spPr>
            <a:xfrm>
              <a:off x="6659975" y="3690325"/>
              <a:ext cx="28125" cy="29650"/>
            </a:xfrm>
            <a:custGeom>
              <a:avLst/>
              <a:gdLst/>
              <a:ahLst/>
              <a:cxnLst/>
              <a:rect l="l" t="t" r="r" b="b"/>
              <a:pathLst>
                <a:path w="1125" h="1186" extrusionOk="0">
                  <a:moveTo>
                    <a:pt x="638" y="0"/>
                  </a:moveTo>
                  <a:cubicBezTo>
                    <a:pt x="304" y="0"/>
                    <a:pt x="61" y="122"/>
                    <a:pt x="30" y="517"/>
                  </a:cubicBezTo>
                  <a:cubicBezTo>
                    <a:pt x="0" y="821"/>
                    <a:pt x="213" y="1094"/>
                    <a:pt x="517" y="1185"/>
                  </a:cubicBezTo>
                  <a:cubicBezTo>
                    <a:pt x="790" y="1185"/>
                    <a:pt x="1094" y="882"/>
                    <a:pt x="1125" y="426"/>
                  </a:cubicBezTo>
                  <a:cubicBezTo>
                    <a:pt x="1125" y="182"/>
                    <a:pt x="1003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95" name="Google Shape;49095;p53"/>
            <p:cNvSpPr/>
            <p:nvPr/>
          </p:nvSpPr>
          <p:spPr>
            <a:xfrm>
              <a:off x="6900100" y="3608500"/>
              <a:ext cx="41800" cy="27600"/>
            </a:xfrm>
            <a:custGeom>
              <a:avLst/>
              <a:gdLst/>
              <a:ahLst/>
              <a:cxnLst/>
              <a:rect l="l" t="t" r="r" b="b"/>
              <a:pathLst>
                <a:path w="1672" h="1104" extrusionOk="0">
                  <a:moveTo>
                    <a:pt x="870" y="0"/>
                  </a:moveTo>
                  <a:cubicBezTo>
                    <a:pt x="489" y="0"/>
                    <a:pt x="189" y="331"/>
                    <a:pt x="0" y="993"/>
                  </a:cubicBezTo>
                  <a:cubicBezTo>
                    <a:pt x="40" y="984"/>
                    <a:pt x="80" y="980"/>
                    <a:pt x="121" y="980"/>
                  </a:cubicBezTo>
                  <a:cubicBezTo>
                    <a:pt x="345" y="980"/>
                    <a:pt x="569" y="1104"/>
                    <a:pt x="787" y="1104"/>
                  </a:cubicBezTo>
                  <a:cubicBezTo>
                    <a:pt x="912" y="1104"/>
                    <a:pt x="1035" y="1063"/>
                    <a:pt x="1155" y="933"/>
                  </a:cubicBezTo>
                  <a:cubicBezTo>
                    <a:pt x="1136" y="904"/>
                    <a:pt x="1132" y="896"/>
                    <a:pt x="1133" y="896"/>
                  </a:cubicBezTo>
                  <a:lnTo>
                    <a:pt x="1133" y="896"/>
                  </a:lnTo>
                  <a:cubicBezTo>
                    <a:pt x="1134" y="896"/>
                    <a:pt x="1137" y="899"/>
                    <a:pt x="1140" y="902"/>
                  </a:cubicBezTo>
                  <a:lnTo>
                    <a:pt x="1140" y="902"/>
                  </a:lnTo>
                  <a:cubicBezTo>
                    <a:pt x="1148" y="910"/>
                    <a:pt x="1155" y="918"/>
                    <a:pt x="1155" y="933"/>
                  </a:cubicBezTo>
                  <a:cubicBezTo>
                    <a:pt x="1398" y="933"/>
                    <a:pt x="1611" y="872"/>
                    <a:pt x="1642" y="598"/>
                  </a:cubicBezTo>
                  <a:cubicBezTo>
                    <a:pt x="1672" y="325"/>
                    <a:pt x="1459" y="173"/>
                    <a:pt x="1216" y="82"/>
                  </a:cubicBezTo>
                  <a:cubicBezTo>
                    <a:pt x="1094" y="27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96" name="Google Shape;49096;p53"/>
            <p:cNvSpPr/>
            <p:nvPr/>
          </p:nvSpPr>
          <p:spPr>
            <a:xfrm>
              <a:off x="6472300" y="3216850"/>
              <a:ext cx="31900" cy="26475"/>
            </a:xfrm>
            <a:custGeom>
              <a:avLst/>
              <a:gdLst/>
              <a:ahLst/>
              <a:cxnLst/>
              <a:rect l="l" t="t" r="r" b="b"/>
              <a:pathLst>
                <a:path w="1276" h="1059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91" y="899"/>
                    <a:pt x="357" y="1059"/>
                    <a:pt x="626" y="1059"/>
                  </a:cubicBezTo>
                  <a:cubicBezTo>
                    <a:pt x="896" y="1059"/>
                    <a:pt x="1170" y="899"/>
                    <a:pt x="1246" y="580"/>
                  </a:cubicBezTo>
                  <a:cubicBezTo>
                    <a:pt x="1276" y="307"/>
                    <a:pt x="911" y="3"/>
                    <a:pt x="577" y="3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97" name="Google Shape;49097;p53"/>
            <p:cNvSpPr/>
            <p:nvPr/>
          </p:nvSpPr>
          <p:spPr>
            <a:xfrm>
              <a:off x="7072575" y="3500125"/>
              <a:ext cx="34225" cy="30950"/>
            </a:xfrm>
            <a:custGeom>
              <a:avLst/>
              <a:gdLst/>
              <a:ahLst/>
              <a:cxnLst/>
              <a:rect l="l" t="t" r="r" b="b"/>
              <a:pathLst>
                <a:path w="1369" h="1238" extrusionOk="0">
                  <a:moveTo>
                    <a:pt x="960" y="1"/>
                  </a:moveTo>
                  <a:cubicBezTo>
                    <a:pt x="608" y="1"/>
                    <a:pt x="387" y="262"/>
                    <a:pt x="183" y="556"/>
                  </a:cubicBezTo>
                  <a:cubicBezTo>
                    <a:pt x="1" y="739"/>
                    <a:pt x="92" y="1073"/>
                    <a:pt x="335" y="1164"/>
                  </a:cubicBezTo>
                  <a:cubicBezTo>
                    <a:pt x="405" y="1214"/>
                    <a:pt x="484" y="1237"/>
                    <a:pt x="562" y="1237"/>
                  </a:cubicBezTo>
                  <a:cubicBezTo>
                    <a:pt x="724" y="1237"/>
                    <a:pt x="882" y="1136"/>
                    <a:pt x="943" y="951"/>
                  </a:cubicBezTo>
                  <a:cubicBezTo>
                    <a:pt x="1065" y="678"/>
                    <a:pt x="1217" y="374"/>
                    <a:pt x="1369" y="100"/>
                  </a:cubicBezTo>
                  <a:cubicBezTo>
                    <a:pt x="1214" y="31"/>
                    <a:pt x="1080" y="1"/>
                    <a:pt x="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98" name="Google Shape;49098;p53"/>
            <p:cNvSpPr/>
            <p:nvPr/>
          </p:nvSpPr>
          <p:spPr>
            <a:xfrm>
              <a:off x="7116725" y="3596800"/>
              <a:ext cx="31125" cy="27425"/>
            </a:xfrm>
            <a:custGeom>
              <a:avLst/>
              <a:gdLst/>
              <a:ahLst/>
              <a:cxnLst/>
              <a:rect l="l" t="t" r="r" b="b"/>
              <a:pathLst>
                <a:path w="1245" h="1097" extrusionOk="0">
                  <a:moveTo>
                    <a:pt x="654" y="0"/>
                  </a:moveTo>
                  <a:cubicBezTo>
                    <a:pt x="357" y="0"/>
                    <a:pt x="1" y="286"/>
                    <a:pt x="59" y="489"/>
                  </a:cubicBezTo>
                  <a:cubicBezTo>
                    <a:pt x="89" y="823"/>
                    <a:pt x="363" y="1066"/>
                    <a:pt x="667" y="1097"/>
                  </a:cubicBezTo>
                  <a:cubicBezTo>
                    <a:pt x="940" y="1097"/>
                    <a:pt x="1214" y="914"/>
                    <a:pt x="1244" y="610"/>
                  </a:cubicBezTo>
                  <a:cubicBezTo>
                    <a:pt x="1214" y="306"/>
                    <a:pt x="1001" y="33"/>
                    <a:pt x="697" y="2"/>
                  </a:cubicBezTo>
                  <a:cubicBezTo>
                    <a:pt x="683" y="1"/>
                    <a:pt x="668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99" name="Google Shape;49099;p53"/>
            <p:cNvSpPr/>
            <p:nvPr/>
          </p:nvSpPr>
          <p:spPr>
            <a:xfrm>
              <a:off x="6577900" y="3415225"/>
              <a:ext cx="34225" cy="38800"/>
            </a:xfrm>
            <a:custGeom>
              <a:avLst/>
              <a:gdLst/>
              <a:ahLst/>
              <a:cxnLst/>
              <a:rect l="l" t="t" r="r" b="b"/>
              <a:pathLst>
                <a:path w="1369" h="1552" extrusionOk="0">
                  <a:moveTo>
                    <a:pt x="31" y="1"/>
                  </a:moveTo>
                  <a:lnTo>
                    <a:pt x="31" y="1"/>
                  </a:lnTo>
                  <a:cubicBezTo>
                    <a:pt x="213" y="305"/>
                    <a:pt x="213" y="700"/>
                    <a:pt x="0" y="974"/>
                  </a:cubicBezTo>
                  <a:cubicBezTo>
                    <a:pt x="213" y="1308"/>
                    <a:pt x="791" y="1065"/>
                    <a:pt x="912" y="1551"/>
                  </a:cubicBezTo>
                  <a:cubicBezTo>
                    <a:pt x="1368" y="1338"/>
                    <a:pt x="1247" y="913"/>
                    <a:pt x="1368" y="487"/>
                  </a:cubicBezTo>
                  <a:cubicBezTo>
                    <a:pt x="912" y="366"/>
                    <a:pt x="456" y="21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00" name="Google Shape;49100;p53"/>
            <p:cNvSpPr/>
            <p:nvPr/>
          </p:nvSpPr>
          <p:spPr>
            <a:xfrm>
              <a:off x="6659200" y="3234375"/>
              <a:ext cx="36500" cy="31850"/>
            </a:xfrm>
            <a:custGeom>
              <a:avLst/>
              <a:gdLst/>
              <a:ahLst/>
              <a:cxnLst/>
              <a:rect l="l" t="t" r="r" b="b"/>
              <a:pathLst>
                <a:path w="1460" h="1274" extrusionOk="0">
                  <a:moveTo>
                    <a:pt x="761" y="1"/>
                  </a:moveTo>
                  <a:cubicBezTo>
                    <a:pt x="761" y="274"/>
                    <a:pt x="578" y="335"/>
                    <a:pt x="396" y="426"/>
                  </a:cubicBezTo>
                  <a:cubicBezTo>
                    <a:pt x="92" y="548"/>
                    <a:pt x="1" y="1156"/>
                    <a:pt x="213" y="1247"/>
                  </a:cubicBezTo>
                  <a:cubicBezTo>
                    <a:pt x="263" y="1265"/>
                    <a:pt x="311" y="1273"/>
                    <a:pt x="357" y="1273"/>
                  </a:cubicBezTo>
                  <a:cubicBezTo>
                    <a:pt x="619" y="1273"/>
                    <a:pt x="818" y="1012"/>
                    <a:pt x="973" y="882"/>
                  </a:cubicBezTo>
                  <a:cubicBezTo>
                    <a:pt x="1156" y="730"/>
                    <a:pt x="1460" y="609"/>
                    <a:pt x="1399" y="274"/>
                  </a:cubicBezTo>
                  <a:cubicBezTo>
                    <a:pt x="1338" y="183"/>
                    <a:pt x="1277" y="122"/>
                    <a:pt x="1217" y="92"/>
                  </a:cubicBezTo>
                  <a:cubicBezTo>
                    <a:pt x="1065" y="31"/>
                    <a:pt x="913" y="31"/>
                    <a:pt x="761" y="31"/>
                  </a:cubicBez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01" name="Google Shape;49101;p53"/>
            <p:cNvSpPr/>
            <p:nvPr/>
          </p:nvSpPr>
          <p:spPr>
            <a:xfrm>
              <a:off x="6677450" y="3289625"/>
              <a:ext cx="28350" cy="37075"/>
            </a:xfrm>
            <a:custGeom>
              <a:avLst/>
              <a:gdLst/>
              <a:ahLst/>
              <a:cxnLst/>
              <a:rect l="l" t="t" r="r" b="b"/>
              <a:pathLst>
                <a:path w="1134" h="1483" extrusionOk="0">
                  <a:moveTo>
                    <a:pt x="715" y="0"/>
                  </a:moveTo>
                  <a:cubicBezTo>
                    <a:pt x="673" y="0"/>
                    <a:pt x="628" y="3"/>
                    <a:pt x="578" y="10"/>
                  </a:cubicBezTo>
                  <a:lnTo>
                    <a:pt x="213" y="10"/>
                  </a:lnTo>
                  <a:cubicBezTo>
                    <a:pt x="31" y="131"/>
                    <a:pt x="0" y="374"/>
                    <a:pt x="152" y="526"/>
                  </a:cubicBezTo>
                  <a:cubicBezTo>
                    <a:pt x="395" y="769"/>
                    <a:pt x="243" y="1013"/>
                    <a:pt x="243" y="1286"/>
                  </a:cubicBezTo>
                  <a:cubicBezTo>
                    <a:pt x="274" y="1347"/>
                    <a:pt x="335" y="1408"/>
                    <a:pt x="395" y="1438"/>
                  </a:cubicBezTo>
                  <a:cubicBezTo>
                    <a:pt x="451" y="1470"/>
                    <a:pt x="496" y="1483"/>
                    <a:pt x="533" y="1483"/>
                  </a:cubicBezTo>
                  <a:cubicBezTo>
                    <a:pt x="640" y="1483"/>
                    <a:pt x="685" y="1376"/>
                    <a:pt x="730" y="1286"/>
                  </a:cubicBezTo>
                  <a:cubicBezTo>
                    <a:pt x="730" y="1043"/>
                    <a:pt x="790" y="769"/>
                    <a:pt x="942" y="587"/>
                  </a:cubicBezTo>
                  <a:cubicBezTo>
                    <a:pt x="1133" y="233"/>
                    <a:pt x="1080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02" name="Google Shape;49102;p53"/>
            <p:cNvSpPr/>
            <p:nvPr/>
          </p:nvSpPr>
          <p:spPr>
            <a:xfrm>
              <a:off x="6662250" y="3188025"/>
              <a:ext cx="34225" cy="35050"/>
            </a:xfrm>
            <a:custGeom>
              <a:avLst/>
              <a:gdLst/>
              <a:ahLst/>
              <a:cxnLst/>
              <a:rect l="l" t="t" r="r" b="b"/>
              <a:pathLst>
                <a:path w="1369" h="1402" extrusionOk="0">
                  <a:moveTo>
                    <a:pt x="578" y="1"/>
                  </a:moveTo>
                  <a:cubicBezTo>
                    <a:pt x="0" y="700"/>
                    <a:pt x="0" y="791"/>
                    <a:pt x="760" y="1156"/>
                  </a:cubicBezTo>
                  <a:cubicBezTo>
                    <a:pt x="851" y="1216"/>
                    <a:pt x="943" y="1277"/>
                    <a:pt x="1034" y="1368"/>
                  </a:cubicBezTo>
                  <a:cubicBezTo>
                    <a:pt x="1057" y="1392"/>
                    <a:pt x="1089" y="1402"/>
                    <a:pt x="1122" y="1402"/>
                  </a:cubicBezTo>
                  <a:cubicBezTo>
                    <a:pt x="1174" y="1402"/>
                    <a:pt x="1228" y="1376"/>
                    <a:pt x="1247" y="1338"/>
                  </a:cubicBezTo>
                  <a:cubicBezTo>
                    <a:pt x="1307" y="1247"/>
                    <a:pt x="1368" y="1125"/>
                    <a:pt x="1338" y="1095"/>
                  </a:cubicBezTo>
                  <a:cubicBezTo>
                    <a:pt x="1064" y="730"/>
                    <a:pt x="973" y="274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03" name="Google Shape;49103;p53"/>
            <p:cNvSpPr/>
            <p:nvPr/>
          </p:nvSpPr>
          <p:spPr>
            <a:xfrm>
              <a:off x="6666800" y="3349550"/>
              <a:ext cx="38775" cy="25250"/>
            </a:xfrm>
            <a:custGeom>
              <a:avLst/>
              <a:gdLst/>
              <a:ahLst/>
              <a:cxnLst/>
              <a:rect l="l" t="t" r="r" b="b"/>
              <a:pathLst>
                <a:path w="1551" h="1010" extrusionOk="0">
                  <a:moveTo>
                    <a:pt x="1142" y="0"/>
                  </a:moveTo>
                  <a:cubicBezTo>
                    <a:pt x="1107" y="0"/>
                    <a:pt x="1071" y="5"/>
                    <a:pt x="1034" y="14"/>
                  </a:cubicBezTo>
                  <a:cubicBezTo>
                    <a:pt x="761" y="44"/>
                    <a:pt x="487" y="166"/>
                    <a:pt x="1" y="318"/>
                  </a:cubicBezTo>
                  <a:cubicBezTo>
                    <a:pt x="457" y="531"/>
                    <a:pt x="791" y="591"/>
                    <a:pt x="973" y="895"/>
                  </a:cubicBezTo>
                  <a:cubicBezTo>
                    <a:pt x="992" y="969"/>
                    <a:pt x="1055" y="1009"/>
                    <a:pt x="1129" y="1009"/>
                  </a:cubicBezTo>
                  <a:cubicBezTo>
                    <a:pt x="1177" y="1009"/>
                    <a:pt x="1229" y="992"/>
                    <a:pt x="1277" y="956"/>
                  </a:cubicBezTo>
                  <a:cubicBezTo>
                    <a:pt x="1460" y="804"/>
                    <a:pt x="1551" y="561"/>
                    <a:pt x="1520" y="318"/>
                  </a:cubicBezTo>
                  <a:cubicBezTo>
                    <a:pt x="1495" y="137"/>
                    <a:pt x="1337" y="0"/>
                    <a:pt x="1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04" name="Google Shape;49104;p53"/>
            <p:cNvSpPr/>
            <p:nvPr/>
          </p:nvSpPr>
          <p:spPr>
            <a:xfrm>
              <a:off x="6655400" y="3491250"/>
              <a:ext cx="36500" cy="30400"/>
            </a:xfrm>
            <a:custGeom>
              <a:avLst/>
              <a:gdLst/>
              <a:ahLst/>
              <a:cxnLst/>
              <a:rect l="l" t="t" r="r" b="b"/>
              <a:pathLst>
                <a:path w="1460" h="1216" extrusionOk="0">
                  <a:moveTo>
                    <a:pt x="321" y="0"/>
                  </a:moveTo>
                  <a:cubicBezTo>
                    <a:pt x="254" y="0"/>
                    <a:pt x="179" y="17"/>
                    <a:pt x="92" y="60"/>
                  </a:cubicBezTo>
                  <a:cubicBezTo>
                    <a:pt x="1" y="334"/>
                    <a:pt x="213" y="395"/>
                    <a:pt x="335" y="607"/>
                  </a:cubicBezTo>
                  <a:cubicBezTo>
                    <a:pt x="457" y="790"/>
                    <a:pt x="578" y="1002"/>
                    <a:pt x="700" y="1215"/>
                  </a:cubicBezTo>
                  <a:cubicBezTo>
                    <a:pt x="761" y="1094"/>
                    <a:pt x="821" y="942"/>
                    <a:pt x="913" y="820"/>
                  </a:cubicBezTo>
                  <a:cubicBezTo>
                    <a:pt x="1034" y="638"/>
                    <a:pt x="1460" y="790"/>
                    <a:pt x="1369" y="395"/>
                  </a:cubicBezTo>
                  <a:cubicBezTo>
                    <a:pt x="1277" y="121"/>
                    <a:pt x="943" y="151"/>
                    <a:pt x="761" y="121"/>
                  </a:cubicBezTo>
                  <a:cubicBezTo>
                    <a:pt x="609" y="99"/>
                    <a:pt x="488" y="0"/>
                    <a:pt x="3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05" name="Google Shape;49105;p53"/>
            <p:cNvSpPr/>
            <p:nvPr/>
          </p:nvSpPr>
          <p:spPr>
            <a:xfrm>
              <a:off x="7006475" y="3308100"/>
              <a:ext cx="30425" cy="27650"/>
            </a:xfrm>
            <a:custGeom>
              <a:avLst/>
              <a:gdLst/>
              <a:ahLst/>
              <a:cxnLst/>
              <a:rect l="l" t="t" r="r" b="b"/>
              <a:pathLst>
                <a:path w="1217" h="1106" extrusionOk="0">
                  <a:moveTo>
                    <a:pt x="365" y="0"/>
                  </a:moveTo>
                  <a:cubicBezTo>
                    <a:pt x="1" y="182"/>
                    <a:pt x="1" y="426"/>
                    <a:pt x="183" y="730"/>
                  </a:cubicBezTo>
                  <a:cubicBezTo>
                    <a:pt x="253" y="962"/>
                    <a:pt x="483" y="1106"/>
                    <a:pt x="710" y="1106"/>
                  </a:cubicBezTo>
                  <a:cubicBezTo>
                    <a:pt x="779" y="1106"/>
                    <a:pt x="848" y="1092"/>
                    <a:pt x="912" y="1064"/>
                  </a:cubicBezTo>
                  <a:cubicBezTo>
                    <a:pt x="1125" y="973"/>
                    <a:pt x="1216" y="730"/>
                    <a:pt x="1156" y="547"/>
                  </a:cubicBezTo>
                  <a:cubicBezTo>
                    <a:pt x="1125" y="213"/>
                    <a:pt x="852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06" name="Google Shape;49106;p53"/>
            <p:cNvSpPr/>
            <p:nvPr/>
          </p:nvSpPr>
          <p:spPr>
            <a:xfrm>
              <a:off x="6701750" y="3232850"/>
              <a:ext cx="22075" cy="28900"/>
            </a:xfrm>
            <a:custGeom>
              <a:avLst/>
              <a:gdLst/>
              <a:ahLst/>
              <a:cxnLst/>
              <a:rect l="l" t="t" r="r" b="b"/>
              <a:pathLst>
                <a:path w="883" h="1156" extrusionOk="0">
                  <a:moveTo>
                    <a:pt x="396" y="1"/>
                  </a:moveTo>
                  <a:cubicBezTo>
                    <a:pt x="153" y="123"/>
                    <a:pt x="1" y="366"/>
                    <a:pt x="1" y="639"/>
                  </a:cubicBezTo>
                  <a:cubicBezTo>
                    <a:pt x="1" y="943"/>
                    <a:pt x="122" y="1156"/>
                    <a:pt x="487" y="1156"/>
                  </a:cubicBezTo>
                  <a:cubicBezTo>
                    <a:pt x="700" y="1126"/>
                    <a:pt x="852" y="943"/>
                    <a:pt x="852" y="730"/>
                  </a:cubicBezTo>
                  <a:cubicBezTo>
                    <a:pt x="882" y="487"/>
                    <a:pt x="57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07" name="Google Shape;49107;p53"/>
            <p:cNvSpPr/>
            <p:nvPr/>
          </p:nvSpPr>
          <p:spPr>
            <a:xfrm>
              <a:off x="6787625" y="3468125"/>
              <a:ext cx="25850" cy="25400"/>
            </a:xfrm>
            <a:custGeom>
              <a:avLst/>
              <a:gdLst/>
              <a:ahLst/>
              <a:cxnLst/>
              <a:rect l="l" t="t" r="r" b="b"/>
              <a:pathLst>
                <a:path w="1034" h="1016" extrusionOk="0">
                  <a:moveTo>
                    <a:pt x="442" y="1"/>
                  </a:moveTo>
                  <a:cubicBezTo>
                    <a:pt x="214" y="1"/>
                    <a:pt x="31" y="166"/>
                    <a:pt x="31" y="377"/>
                  </a:cubicBezTo>
                  <a:cubicBezTo>
                    <a:pt x="1" y="681"/>
                    <a:pt x="244" y="955"/>
                    <a:pt x="548" y="1016"/>
                  </a:cubicBezTo>
                  <a:cubicBezTo>
                    <a:pt x="791" y="985"/>
                    <a:pt x="973" y="803"/>
                    <a:pt x="1034" y="560"/>
                  </a:cubicBezTo>
                  <a:cubicBezTo>
                    <a:pt x="1004" y="286"/>
                    <a:pt x="821" y="73"/>
                    <a:pt x="548" y="13"/>
                  </a:cubicBezTo>
                  <a:cubicBezTo>
                    <a:pt x="512" y="5"/>
                    <a:pt x="476" y="1"/>
                    <a:pt x="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08" name="Google Shape;49108;p53"/>
            <p:cNvSpPr/>
            <p:nvPr/>
          </p:nvSpPr>
          <p:spPr>
            <a:xfrm>
              <a:off x="6623500" y="3367950"/>
              <a:ext cx="22800" cy="26100"/>
            </a:xfrm>
            <a:custGeom>
              <a:avLst/>
              <a:gdLst/>
              <a:ahLst/>
              <a:cxnLst/>
              <a:rect l="l" t="t" r="r" b="b"/>
              <a:pathLst>
                <a:path w="912" h="1044" extrusionOk="0">
                  <a:moveTo>
                    <a:pt x="492" y="1"/>
                  </a:moveTo>
                  <a:cubicBezTo>
                    <a:pt x="265" y="1"/>
                    <a:pt x="31" y="334"/>
                    <a:pt x="31" y="615"/>
                  </a:cubicBezTo>
                  <a:cubicBezTo>
                    <a:pt x="0" y="828"/>
                    <a:pt x="182" y="1010"/>
                    <a:pt x="395" y="1041"/>
                  </a:cubicBezTo>
                  <a:cubicBezTo>
                    <a:pt x="414" y="1043"/>
                    <a:pt x="433" y="1043"/>
                    <a:pt x="451" y="1043"/>
                  </a:cubicBezTo>
                  <a:cubicBezTo>
                    <a:pt x="747" y="1043"/>
                    <a:pt x="883" y="812"/>
                    <a:pt x="912" y="554"/>
                  </a:cubicBezTo>
                  <a:cubicBezTo>
                    <a:pt x="882" y="281"/>
                    <a:pt x="790" y="38"/>
                    <a:pt x="547" y="7"/>
                  </a:cubicBezTo>
                  <a:cubicBezTo>
                    <a:pt x="529" y="3"/>
                    <a:pt x="511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09" name="Google Shape;49109;p53"/>
            <p:cNvSpPr/>
            <p:nvPr/>
          </p:nvSpPr>
          <p:spPr>
            <a:xfrm>
              <a:off x="6796750" y="3520000"/>
              <a:ext cx="27375" cy="23575"/>
            </a:xfrm>
            <a:custGeom>
              <a:avLst/>
              <a:gdLst/>
              <a:ahLst/>
              <a:cxnLst/>
              <a:rect l="l" t="t" r="r" b="b"/>
              <a:pathLst>
                <a:path w="1095" h="943" extrusionOk="0">
                  <a:moveTo>
                    <a:pt x="341" y="0"/>
                  </a:moveTo>
                  <a:cubicBezTo>
                    <a:pt x="235" y="0"/>
                    <a:pt x="128" y="30"/>
                    <a:pt x="31" y="96"/>
                  </a:cubicBezTo>
                  <a:lnTo>
                    <a:pt x="31" y="278"/>
                  </a:lnTo>
                  <a:cubicBezTo>
                    <a:pt x="0" y="430"/>
                    <a:pt x="61" y="552"/>
                    <a:pt x="183" y="643"/>
                  </a:cubicBezTo>
                  <a:cubicBezTo>
                    <a:pt x="285" y="827"/>
                    <a:pt x="415" y="942"/>
                    <a:pt x="582" y="942"/>
                  </a:cubicBezTo>
                  <a:cubicBezTo>
                    <a:pt x="663" y="942"/>
                    <a:pt x="752" y="915"/>
                    <a:pt x="851" y="856"/>
                  </a:cubicBezTo>
                  <a:cubicBezTo>
                    <a:pt x="973" y="764"/>
                    <a:pt x="1095" y="673"/>
                    <a:pt x="1095" y="521"/>
                  </a:cubicBezTo>
                  <a:cubicBezTo>
                    <a:pt x="1064" y="217"/>
                    <a:pt x="851" y="126"/>
                    <a:pt x="608" y="65"/>
                  </a:cubicBezTo>
                  <a:cubicBezTo>
                    <a:pt x="524" y="23"/>
                    <a:pt x="432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10" name="Google Shape;49110;p53"/>
            <p:cNvSpPr/>
            <p:nvPr/>
          </p:nvSpPr>
          <p:spPr>
            <a:xfrm>
              <a:off x="7068775" y="3349075"/>
              <a:ext cx="35000" cy="19800"/>
            </a:xfrm>
            <a:custGeom>
              <a:avLst/>
              <a:gdLst/>
              <a:ahLst/>
              <a:cxnLst/>
              <a:rect l="l" t="t" r="r" b="b"/>
              <a:pathLst>
                <a:path w="1400" h="792" extrusionOk="0">
                  <a:moveTo>
                    <a:pt x="1004" y="1"/>
                  </a:moveTo>
                  <a:cubicBezTo>
                    <a:pt x="944" y="1"/>
                    <a:pt x="879" y="8"/>
                    <a:pt x="815" y="8"/>
                  </a:cubicBezTo>
                  <a:cubicBezTo>
                    <a:pt x="787" y="8"/>
                    <a:pt x="758" y="6"/>
                    <a:pt x="730" y="2"/>
                  </a:cubicBezTo>
                  <a:cubicBezTo>
                    <a:pt x="721" y="1"/>
                    <a:pt x="711" y="1"/>
                    <a:pt x="702" y="1"/>
                  </a:cubicBezTo>
                  <a:cubicBezTo>
                    <a:pt x="451" y="1"/>
                    <a:pt x="526" y="373"/>
                    <a:pt x="296" y="373"/>
                  </a:cubicBezTo>
                  <a:cubicBezTo>
                    <a:pt x="281" y="373"/>
                    <a:pt x="263" y="371"/>
                    <a:pt x="244" y="367"/>
                  </a:cubicBezTo>
                  <a:cubicBezTo>
                    <a:pt x="225" y="364"/>
                    <a:pt x="207" y="362"/>
                    <a:pt x="190" y="362"/>
                  </a:cubicBezTo>
                  <a:cubicBezTo>
                    <a:pt x="50" y="362"/>
                    <a:pt x="1" y="471"/>
                    <a:pt x="1" y="580"/>
                  </a:cubicBezTo>
                  <a:cubicBezTo>
                    <a:pt x="25" y="698"/>
                    <a:pt x="85" y="743"/>
                    <a:pt x="167" y="743"/>
                  </a:cubicBezTo>
                  <a:cubicBezTo>
                    <a:pt x="191" y="743"/>
                    <a:pt x="217" y="739"/>
                    <a:pt x="244" y="732"/>
                  </a:cubicBezTo>
                  <a:cubicBezTo>
                    <a:pt x="415" y="732"/>
                    <a:pt x="574" y="791"/>
                    <a:pt x="736" y="791"/>
                  </a:cubicBezTo>
                  <a:cubicBezTo>
                    <a:pt x="834" y="791"/>
                    <a:pt x="932" y="770"/>
                    <a:pt x="1034" y="702"/>
                  </a:cubicBezTo>
                  <a:cubicBezTo>
                    <a:pt x="1217" y="550"/>
                    <a:pt x="1399" y="428"/>
                    <a:pt x="1278" y="185"/>
                  </a:cubicBezTo>
                  <a:cubicBezTo>
                    <a:pt x="1225" y="27"/>
                    <a:pt x="1122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11" name="Google Shape;49111;p53"/>
            <p:cNvSpPr/>
            <p:nvPr/>
          </p:nvSpPr>
          <p:spPr>
            <a:xfrm>
              <a:off x="6956400" y="3257850"/>
              <a:ext cx="23500" cy="22375"/>
            </a:xfrm>
            <a:custGeom>
              <a:avLst/>
              <a:gdLst/>
              <a:ahLst/>
              <a:cxnLst/>
              <a:rect l="l" t="t" r="r" b="b"/>
              <a:pathLst>
                <a:path w="940" h="895" extrusionOk="0">
                  <a:moveTo>
                    <a:pt x="561" y="1"/>
                  </a:moveTo>
                  <a:cubicBezTo>
                    <a:pt x="545" y="1"/>
                    <a:pt x="530" y="2"/>
                    <a:pt x="514" y="4"/>
                  </a:cubicBezTo>
                  <a:cubicBezTo>
                    <a:pt x="497" y="2"/>
                    <a:pt x="479" y="1"/>
                    <a:pt x="462" y="1"/>
                  </a:cubicBezTo>
                  <a:cubicBezTo>
                    <a:pt x="214" y="1"/>
                    <a:pt x="28" y="204"/>
                    <a:pt x="28" y="460"/>
                  </a:cubicBezTo>
                  <a:cubicBezTo>
                    <a:pt x="1" y="677"/>
                    <a:pt x="192" y="895"/>
                    <a:pt x="407" y="895"/>
                  </a:cubicBezTo>
                  <a:cubicBezTo>
                    <a:pt x="432" y="895"/>
                    <a:pt x="458" y="892"/>
                    <a:pt x="484" y="885"/>
                  </a:cubicBezTo>
                  <a:cubicBezTo>
                    <a:pt x="727" y="855"/>
                    <a:pt x="940" y="642"/>
                    <a:pt x="909" y="399"/>
                  </a:cubicBezTo>
                  <a:cubicBezTo>
                    <a:pt x="937" y="174"/>
                    <a:pt x="757" y="1"/>
                    <a:pt x="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12" name="Google Shape;49112;p53"/>
            <p:cNvSpPr/>
            <p:nvPr/>
          </p:nvSpPr>
          <p:spPr>
            <a:xfrm>
              <a:off x="6742025" y="30763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457" y="0"/>
                  </a:moveTo>
                  <a:cubicBezTo>
                    <a:pt x="183" y="0"/>
                    <a:pt x="1" y="213"/>
                    <a:pt x="1" y="456"/>
                  </a:cubicBezTo>
                  <a:cubicBezTo>
                    <a:pt x="1" y="730"/>
                    <a:pt x="62" y="882"/>
                    <a:pt x="396" y="882"/>
                  </a:cubicBezTo>
                  <a:cubicBezTo>
                    <a:pt x="700" y="852"/>
                    <a:pt x="913" y="700"/>
                    <a:pt x="882" y="365"/>
                  </a:cubicBezTo>
                  <a:cubicBezTo>
                    <a:pt x="852" y="122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13" name="Google Shape;49113;p53"/>
            <p:cNvSpPr/>
            <p:nvPr/>
          </p:nvSpPr>
          <p:spPr>
            <a:xfrm>
              <a:off x="6656925" y="3452100"/>
              <a:ext cx="31175" cy="20500"/>
            </a:xfrm>
            <a:custGeom>
              <a:avLst/>
              <a:gdLst/>
              <a:ahLst/>
              <a:cxnLst/>
              <a:rect l="l" t="t" r="r" b="b"/>
              <a:pathLst>
                <a:path w="1247" h="820" extrusionOk="0">
                  <a:moveTo>
                    <a:pt x="1076" y="0"/>
                  </a:moveTo>
                  <a:cubicBezTo>
                    <a:pt x="1012" y="0"/>
                    <a:pt x="934" y="29"/>
                    <a:pt x="852" y="76"/>
                  </a:cubicBezTo>
                  <a:lnTo>
                    <a:pt x="517" y="76"/>
                  </a:lnTo>
                  <a:cubicBezTo>
                    <a:pt x="496" y="73"/>
                    <a:pt x="474" y="71"/>
                    <a:pt x="452" y="71"/>
                  </a:cubicBezTo>
                  <a:cubicBezTo>
                    <a:pt x="263" y="71"/>
                    <a:pt x="85" y="189"/>
                    <a:pt x="31" y="380"/>
                  </a:cubicBezTo>
                  <a:cubicBezTo>
                    <a:pt x="1" y="532"/>
                    <a:pt x="92" y="684"/>
                    <a:pt x="213" y="745"/>
                  </a:cubicBezTo>
                  <a:cubicBezTo>
                    <a:pt x="289" y="795"/>
                    <a:pt x="376" y="820"/>
                    <a:pt x="462" y="820"/>
                  </a:cubicBezTo>
                  <a:cubicBezTo>
                    <a:pt x="583" y="820"/>
                    <a:pt x="702" y="772"/>
                    <a:pt x="791" y="684"/>
                  </a:cubicBezTo>
                  <a:cubicBezTo>
                    <a:pt x="943" y="562"/>
                    <a:pt x="1095" y="410"/>
                    <a:pt x="1247" y="258"/>
                  </a:cubicBezTo>
                  <a:cubicBezTo>
                    <a:pt x="1247" y="72"/>
                    <a:pt x="1178" y="0"/>
                    <a:pt x="10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14" name="Google Shape;49114;p53"/>
            <p:cNvSpPr/>
            <p:nvPr/>
          </p:nvSpPr>
          <p:spPr>
            <a:xfrm>
              <a:off x="6662250" y="3529975"/>
              <a:ext cx="21300" cy="27725"/>
            </a:xfrm>
            <a:custGeom>
              <a:avLst/>
              <a:gdLst/>
              <a:ahLst/>
              <a:cxnLst/>
              <a:rect l="l" t="t" r="r" b="b"/>
              <a:pathLst>
                <a:path w="852" h="1109" extrusionOk="0">
                  <a:moveTo>
                    <a:pt x="517" y="1"/>
                  </a:moveTo>
                  <a:cubicBezTo>
                    <a:pt x="183" y="92"/>
                    <a:pt x="0" y="457"/>
                    <a:pt x="122" y="791"/>
                  </a:cubicBezTo>
                  <a:cubicBezTo>
                    <a:pt x="148" y="972"/>
                    <a:pt x="305" y="1108"/>
                    <a:pt x="482" y="1108"/>
                  </a:cubicBezTo>
                  <a:cubicBezTo>
                    <a:pt x="514" y="1108"/>
                    <a:pt x="546" y="1104"/>
                    <a:pt x="578" y="1095"/>
                  </a:cubicBezTo>
                  <a:cubicBezTo>
                    <a:pt x="791" y="1095"/>
                    <a:pt x="821" y="882"/>
                    <a:pt x="821" y="700"/>
                  </a:cubicBezTo>
                  <a:cubicBezTo>
                    <a:pt x="851" y="426"/>
                    <a:pt x="730" y="15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15" name="Google Shape;49115;p53"/>
            <p:cNvSpPr/>
            <p:nvPr/>
          </p:nvSpPr>
          <p:spPr>
            <a:xfrm>
              <a:off x="6840825" y="3335450"/>
              <a:ext cx="23575" cy="31725"/>
            </a:xfrm>
            <a:custGeom>
              <a:avLst/>
              <a:gdLst/>
              <a:ahLst/>
              <a:cxnLst/>
              <a:rect l="l" t="t" r="r" b="b"/>
              <a:pathLst>
                <a:path w="943" h="1269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365"/>
                    <a:pt x="243" y="669"/>
                    <a:pt x="274" y="1034"/>
                  </a:cubicBezTo>
                  <a:cubicBezTo>
                    <a:pt x="297" y="1195"/>
                    <a:pt x="390" y="1269"/>
                    <a:pt x="539" y="1269"/>
                  </a:cubicBezTo>
                  <a:cubicBezTo>
                    <a:pt x="587" y="1269"/>
                    <a:pt x="640" y="1261"/>
                    <a:pt x="699" y="1247"/>
                  </a:cubicBezTo>
                  <a:cubicBezTo>
                    <a:pt x="943" y="1216"/>
                    <a:pt x="882" y="1034"/>
                    <a:pt x="882" y="851"/>
                  </a:cubicBezTo>
                  <a:cubicBezTo>
                    <a:pt x="821" y="335"/>
                    <a:pt x="456" y="15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16" name="Google Shape;49116;p53"/>
            <p:cNvSpPr/>
            <p:nvPr/>
          </p:nvSpPr>
          <p:spPr>
            <a:xfrm>
              <a:off x="6852225" y="3452925"/>
              <a:ext cx="35725" cy="24775"/>
            </a:xfrm>
            <a:custGeom>
              <a:avLst/>
              <a:gdLst/>
              <a:ahLst/>
              <a:cxnLst/>
              <a:rect l="l" t="t" r="r" b="b"/>
              <a:pathLst>
                <a:path w="1429" h="991" extrusionOk="0">
                  <a:moveTo>
                    <a:pt x="404" y="0"/>
                  </a:moveTo>
                  <a:cubicBezTo>
                    <a:pt x="332" y="0"/>
                    <a:pt x="258" y="5"/>
                    <a:pt x="183" y="13"/>
                  </a:cubicBezTo>
                  <a:cubicBezTo>
                    <a:pt x="0" y="165"/>
                    <a:pt x="91" y="195"/>
                    <a:pt x="213" y="377"/>
                  </a:cubicBezTo>
                  <a:cubicBezTo>
                    <a:pt x="365" y="529"/>
                    <a:pt x="608" y="560"/>
                    <a:pt x="699" y="773"/>
                  </a:cubicBezTo>
                  <a:cubicBezTo>
                    <a:pt x="699" y="833"/>
                    <a:pt x="699" y="894"/>
                    <a:pt x="730" y="955"/>
                  </a:cubicBezTo>
                  <a:cubicBezTo>
                    <a:pt x="795" y="979"/>
                    <a:pt x="862" y="991"/>
                    <a:pt x="929" y="991"/>
                  </a:cubicBezTo>
                  <a:cubicBezTo>
                    <a:pt x="1113" y="991"/>
                    <a:pt x="1295" y="906"/>
                    <a:pt x="1429" y="773"/>
                  </a:cubicBezTo>
                  <a:cubicBezTo>
                    <a:pt x="1270" y="191"/>
                    <a:pt x="88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17" name="Google Shape;49117;p53"/>
            <p:cNvSpPr/>
            <p:nvPr/>
          </p:nvSpPr>
          <p:spPr>
            <a:xfrm>
              <a:off x="6800550" y="3425675"/>
              <a:ext cx="33450" cy="19225"/>
            </a:xfrm>
            <a:custGeom>
              <a:avLst/>
              <a:gdLst/>
              <a:ahLst/>
              <a:cxnLst/>
              <a:rect l="l" t="t" r="r" b="b"/>
              <a:pathLst>
                <a:path w="1338" h="769" extrusionOk="0">
                  <a:moveTo>
                    <a:pt x="547" y="1"/>
                  </a:moveTo>
                  <a:cubicBezTo>
                    <a:pt x="411" y="1"/>
                    <a:pt x="289" y="39"/>
                    <a:pt x="213" y="191"/>
                  </a:cubicBezTo>
                  <a:cubicBezTo>
                    <a:pt x="61" y="525"/>
                    <a:pt x="0" y="768"/>
                    <a:pt x="517" y="768"/>
                  </a:cubicBezTo>
                  <a:lnTo>
                    <a:pt x="943" y="768"/>
                  </a:lnTo>
                  <a:lnTo>
                    <a:pt x="1155" y="586"/>
                  </a:lnTo>
                  <a:cubicBezTo>
                    <a:pt x="1338" y="312"/>
                    <a:pt x="1155" y="160"/>
                    <a:pt x="973" y="39"/>
                  </a:cubicBezTo>
                  <a:cubicBezTo>
                    <a:pt x="836" y="39"/>
                    <a:pt x="684" y="1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18" name="Google Shape;49118;p53"/>
            <p:cNvSpPr/>
            <p:nvPr/>
          </p:nvSpPr>
          <p:spPr>
            <a:xfrm>
              <a:off x="6969250" y="3221950"/>
              <a:ext cx="21300" cy="24800"/>
            </a:xfrm>
            <a:custGeom>
              <a:avLst/>
              <a:gdLst/>
              <a:ahLst/>
              <a:cxnLst/>
              <a:rect l="l" t="t" r="r" b="b"/>
              <a:pathLst>
                <a:path w="852" h="992" extrusionOk="0">
                  <a:moveTo>
                    <a:pt x="479" y="1"/>
                  </a:moveTo>
                  <a:cubicBezTo>
                    <a:pt x="452" y="1"/>
                    <a:pt x="424" y="4"/>
                    <a:pt x="395" y="11"/>
                  </a:cubicBezTo>
                  <a:cubicBezTo>
                    <a:pt x="213" y="72"/>
                    <a:pt x="0" y="224"/>
                    <a:pt x="61" y="498"/>
                  </a:cubicBezTo>
                  <a:cubicBezTo>
                    <a:pt x="89" y="693"/>
                    <a:pt x="168" y="991"/>
                    <a:pt x="393" y="991"/>
                  </a:cubicBezTo>
                  <a:cubicBezTo>
                    <a:pt x="413" y="991"/>
                    <a:pt x="434" y="989"/>
                    <a:pt x="456" y="984"/>
                  </a:cubicBezTo>
                  <a:cubicBezTo>
                    <a:pt x="730" y="954"/>
                    <a:pt x="851" y="650"/>
                    <a:pt x="851" y="407"/>
                  </a:cubicBezTo>
                  <a:cubicBezTo>
                    <a:pt x="851" y="192"/>
                    <a:pt x="685" y="1"/>
                    <a:pt x="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19" name="Google Shape;49119;p53"/>
            <p:cNvSpPr/>
            <p:nvPr/>
          </p:nvSpPr>
          <p:spPr>
            <a:xfrm>
              <a:off x="6960875" y="3447650"/>
              <a:ext cx="22075" cy="23075"/>
            </a:xfrm>
            <a:custGeom>
              <a:avLst/>
              <a:gdLst/>
              <a:ahLst/>
              <a:cxnLst/>
              <a:rect l="l" t="t" r="r" b="b"/>
              <a:pathLst>
                <a:path w="883" h="923" extrusionOk="0">
                  <a:moveTo>
                    <a:pt x="403" y="0"/>
                  </a:moveTo>
                  <a:cubicBezTo>
                    <a:pt x="191" y="0"/>
                    <a:pt x="4" y="195"/>
                    <a:pt x="31" y="436"/>
                  </a:cubicBezTo>
                  <a:cubicBezTo>
                    <a:pt x="1" y="680"/>
                    <a:pt x="153" y="923"/>
                    <a:pt x="396" y="923"/>
                  </a:cubicBezTo>
                  <a:cubicBezTo>
                    <a:pt x="639" y="892"/>
                    <a:pt x="821" y="710"/>
                    <a:pt x="882" y="406"/>
                  </a:cubicBezTo>
                  <a:cubicBezTo>
                    <a:pt x="821" y="224"/>
                    <a:pt x="700" y="11"/>
                    <a:pt x="487" y="11"/>
                  </a:cubicBezTo>
                  <a:cubicBezTo>
                    <a:pt x="459" y="4"/>
                    <a:pt x="431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20" name="Google Shape;49120;p53"/>
            <p:cNvSpPr/>
            <p:nvPr/>
          </p:nvSpPr>
          <p:spPr>
            <a:xfrm>
              <a:off x="6735950" y="3577400"/>
              <a:ext cx="25100" cy="27075"/>
            </a:xfrm>
            <a:custGeom>
              <a:avLst/>
              <a:gdLst/>
              <a:ahLst/>
              <a:cxnLst/>
              <a:rect l="l" t="t" r="r" b="b"/>
              <a:pathLst>
                <a:path w="1004" h="1083" extrusionOk="0">
                  <a:moveTo>
                    <a:pt x="507" y="0"/>
                  </a:moveTo>
                  <a:cubicBezTo>
                    <a:pt x="335" y="0"/>
                    <a:pt x="171" y="92"/>
                    <a:pt x="122" y="262"/>
                  </a:cubicBezTo>
                  <a:cubicBezTo>
                    <a:pt x="1" y="505"/>
                    <a:pt x="122" y="657"/>
                    <a:pt x="335" y="718"/>
                  </a:cubicBezTo>
                  <a:cubicBezTo>
                    <a:pt x="578" y="778"/>
                    <a:pt x="457" y="930"/>
                    <a:pt x="426" y="1082"/>
                  </a:cubicBezTo>
                  <a:cubicBezTo>
                    <a:pt x="548" y="1082"/>
                    <a:pt x="700" y="1022"/>
                    <a:pt x="791" y="900"/>
                  </a:cubicBezTo>
                  <a:cubicBezTo>
                    <a:pt x="852" y="748"/>
                    <a:pt x="913" y="626"/>
                    <a:pt x="943" y="474"/>
                  </a:cubicBezTo>
                  <a:cubicBezTo>
                    <a:pt x="1004" y="262"/>
                    <a:pt x="852" y="49"/>
                    <a:pt x="639" y="19"/>
                  </a:cubicBezTo>
                  <a:cubicBezTo>
                    <a:pt x="596" y="6"/>
                    <a:pt x="551" y="0"/>
                    <a:pt x="5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21" name="Google Shape;49121;p53"/>
            <p:cNvSpPr/>
            <p:nvPr/>
          </p:nvSpPr>
          <p:spPr>
            <a:xfrm>
              <a:off x="6571825" y="3439350"/>
              <a:ext cx="31150" cy="23775"/>
            </a:xfrm>
            <a:custGeom>
              <a:avLst/>
              <a:gdLst/>
              <a:ahLst/>
              <a:cxnLst/>
              <a:rect l="l" t="t" r="r" b="b"/>
              <a:pathLst>
                <a:path w="1246" h="951" extrusionOk="0">
                  <a:moveTo>
                    <a:pt x="863" y="0"/>
                  </a:moveTo>
                  <a:cubicBezTo>
                    <a:pt x="823" y="0"/>
                    <a:pt x="779" y="3"/>
                    <a:pt x="730" y="9"/>
                  </a:cubicBezTo>
                  <a:cubicBezTo>
                    <a:pt x="654" y="24"/>
                    <a:pt x="570" y="31"/>
                    <a:pt x="487" y="31"/>
                  </a:cubicBezTo>
                  <a:cubicBezTo>
                    <a:pt x="403" y="31"/>
                    <a:pt x="319" y="24"/>
                    <a:pt x="243" y="9"/>
                  </a:cubicBezTo>
                  <a:lnTo>
                    <a:pt x="243" y="39"/>
                  </a:lnTo>
                  <a:cubicBezTo>
                    <a:pt x="0" y="282"/>
                    <a:pt x="0" y="677"/>
                    <a:pt x="243" y="951"/>
                  </a:cubicBezTo>
                  <a:lnTo>
                    <a:pt x="608" y="951"/>
                  </a:lnTo>
                  <a:cubicBezTo>
                    <a:pt x="851" y="890"/>
                    <a:pt x="942" y="677"/>
                    <a:pt x="1155" y="556"/>
                  </a:cubicBezTo>
                  <a:cubicBezTo>
                    <a:pt x="1238" y="253"/>
                    <a:pt x="1246" y="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22" name="Google Shape;49122;p53"/>
            <p:cNvSpPr/>
            <p:nvPr/>
          </p:nvSpPr>
          <p:spPr>
            <a:xfrm>
              <a:off x="6476825" y="3346150"/>
              <a:ext cx="30425" cy="15925"/>
            </a:xfrm>
            <a:custGeom>
              <a:avLst/>
              <a:gdLst/>
              <a:ahLst/>
              <a:cxnLst/>
              <a:rect l="l" t="t" r="r" b="b"/>
              <a:pathLst>
                <a:path w="1217" h="637" extrusionOk="0">
                  <a:moveTo>
                    <a:pt x="401" y="1"/>
                  </a:moveTo>
                  <a:cubicBezTo>
                    <a:pt x="287" y="1"/>
                    <a:pt x="184" y="52"/>
                    <a:pt x="92" y="180"/>
                  </a:cubicBezTo>
                  <a:cubicBezTo>
                    <a:pt x="1" y="271"/>
                    <a:pt x="1" y="423"/>
                    <a:pt x="92" y="515"/>
                  </a:cubicBezTo>
                  <a:cubicBezTo>
                    <a:pt x="153" y="606"/>
                    <a:pt x="229" y="636"/>
                    <a:pt x="316" y="636"/>
                  </a:cubicBezTo>
                  <a:cubicBezTo>
                    <a:pt x="403" y="636"/>
                    <a:pt x="502" y="606"/>
                    <a:pt x="609" y="575"/>
                  </a:cubicBezTo>
                  <a:lnTo>
                    <a:pt x="821" y="606"/>
                  </a:lnTo>
                  <a:cubicBezTo>
                    <a:pt x="861" y="612"/>
                    <a:pt x="899" y="616"/>
                    <a:pt x="934" y="616"/>
                  </a:cubicBezTo>
                  <a:cubicBezTo>
                    <a:pt x="1064" y="616"/>
                    <a:pt x="1162" y="567"/>
                    <a:pt x="1186" y="423"/>
                  </a:cubicBezTo>
                  <a:cubicBezTo>
                    <a:pt x="1217" y="241"/>
                    <a:pt x="1034" y="180"/>
                    <a:pt x="913" y="119"/>
                  </a:cubicBezTo>
                  <a:cubicBezTo>
                    <a:pt x="821" y="89"/>
                    <a:pt x="730" y="89"/>
                    <a:pt x="639" y="59"/>
                  </a:cubicBezTo>
                  <a:cubicBezTo>
                    <a:pt x="555" y="23"/>
                    <a:pt x="475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23" name="Google Shape;49123;p53"/>
            <p:cNvSpPr/>
            <p:nvPr/>
          </p:nvSpPr>
          <p:spPr>
            <a:xfrm>
              <a:off x="6726075" y="3271625"/>
              <a:ext cx="25100" cy="31925"/>
            </a:xfrm>
            <a:custGeom>
              <a:avLst/>
              <a:gdLst/>
              <a:ahLst/>
              <a:cxnLst/>
              <a:rect l="l" t="t" r="r" b="b"/>
              <a:pathLst>
                <a:path w="1004" h="1277" extrusionOk="0">
                  <a:moveTo>
                    <a:pt x="456" y="0"/>
                  </a:moveTo>
                  <a:cubicBezTo>
                    <a:pt x="1" y="730"/>
                    <a:pt x="153" y="1064"/>
                    <a:pt x="1004" y="1277"/>
                  </a:cubicBezTo>
                  <a:lnTo>
                    <a:pt x="1004" y="912"/>
                  </a:lnTo>
                  <a:cubicBezTo>
                    <a:pt x="882" y="578"/>
                    <a:pt x="852" y="182"/>
                    <a:pt x="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24" name="Google Shape;49124;p53"/>
            <p:cNvSpPr/>
            <p:nvPr/>
          </p:nvSpPr>
          <p:spPr>
            <a:xfrm>
              <a:off x="6841575" y="3162950"/>
              <a:ext cx="22075" cy="21300"/>
            </a:xfrm>
            <a:custGeom>
              <a:avLst/>
              <a:gdLst/>
              <a:ahLst/>
              <a:cxnLst/>
              <a:rect l="l" t="t" r="r" b="b"/>
              <a:pathLst>
                <a:path w="883" h="852" extrusionOk="0">
                  <a:moveTo>
                    <a:pt x="457" y="1"/>
                  </a:moveTo>
                  <a:cubicBezTo>
                    <a:pt x="213" y="1"/>
                    <a:pt x="1" y="213"/>
                    <a:pt x="61" y="487"/>
                  </a:cubicBezTo>
                  <a:cubicBezTo>
                    <a:pt x="92" y="700"/>
                    <a:pt x="244" y="852"/>
                    <a:pt x="487" y="852"/>
                  </a:cubicBezTo>
                  <a:cubicBezTo>
                    <a:pt x="700" y="821"/>
                    <a:pt x="882" y="608"/>
                    <a:pt x="882" y="365"/>
                  </a:cubicBezTo>
                  <a:cubicBezTo>
                    <a:pt x="882" y="122"/>
                    <a:pt x="700" y="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25" name="Google Shape;49125;p53"/>
            <p:cNvSpPr/>
            <p:nvPr/>
          </p:nvSpPr>
          <p:spPr>
            <a:xfrm>
              <a:off x="6881100" y="3304300"/>
              <a:ext cx="21125" cy="21550"/>
            </a:xfrm>
            <a:custGeom>
              <a:avLst/>
              <a:gdLst/>
              <a:ahLst/>
              <a:cxnLst/>
              <a:rect l="l" t="t" r="r" b="b"/>
              <a:pathLst>
                <a:path w="845" h="862" extrusionOk="0">
                  <a:moveTo>
                    <a:pt x="426" y="0"/>
                  </a:moveTo>
                  <a:cubicBezTo>
                    <a:pt x="243" y="91"/>
                    <a:pt x="0" y="182"/>
                    <a:pt x="0" y="486"/>
                  </a:cubicBezTo>
                  <a:cubicBezTo>
                    <a:pt x="0" y="684"/>
                    <a:pt x="157" y="855"/>
                    <a:pt x="373" y="855"/>
                  </a:cubicBezTo>
                  <a:cubicBezTo>
                    <a:pt x="390" y="855"/>
                    <a:pt x="408" y="853"/>
                    <a:pt x="426" y="851"/>
                  </a:cubicBezTo>
                  <a:cubicBezTo>
                    <a:pt x="451" y="858"/>
                    <a:pt x="476" y="862"/>
                    <a:pt x="500" y="862"/>
                  </a:cubicBezTo>
                  <a:cubicBezTo>
                    <a:pt x="685" y="862"/>
                    <a:pt x="844" y="671"/>
                    <a:pt x="791" y="456"/>
                  </a:cubicBezTo>
                  <a:cubicBezTo>
                    <a:pt x="821" y="243"/>
                    <a:pt x="639" y="3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26" name="Google Shape;49126;p53"/>
            <p:cNvSpPr/>
            <p:nvPr/>
          </p:nvSpPr>
          <p:spPr>
            <a:xfrm>
              <a:off x="6839300" y="3216900"/>
              <a:ext cx="21300" cy="18275"/>
            </a:xfrm>
            <a:custGeom>
              <a:avLst/>
              <a:gdLst/>
              <a:ahLst/>
              <a:cxnLst/>
              <a:rect l="l" t="t" r="r" b="b"/>
              <a:pathLst>
                <a:path w="852" h="731" extrusionOk="0">
                  <a:moveTo>
                    <a:pt x="396" y="1"/>
                  </a:moveTo>
                  <a:cubicBezTo>
                    <a:pt x="183" y="31"/>
                    <a:pt x="0" y="183"/>
                    <a:pt x="0" y="457"/>
                  </a:cubicBezTo>
                  <a:cubicBezTo>
                    <a:pt x="0" y="730"/>
                    <a:pt x="244" y="730"/>
                    <a:pt x="456" y="730"/>
                  </a:cubicBezTo>
                  <a:cubicBezTo>
                    <a:pt x="700" y="730"/>
                    <a:pt x="852" y="639"/>
                    <a:pt x="852" y="365"/>
                  </a:cubicBezTo>
                  <a:cubicBezTo>
                    <a:pt x="852" y="92"/>
                    <a:pt x="669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27" name="Google Shape;49127;p53"/>
            <p:cNvSpPr/>
            <p:nvPr/>
          </p:nvSpPr>
          <p:spPr>
            <a:xfrm>
              <a:off x="6584725" y="3389400"/>
              <a:ext cx="26625" cy="22350"/>
            </a:xfrm>
            <a:custGeom>
              <a:avLst/>
              <a:gdLst/>
              <a:ahLst/>
              <a:cxnLst/>
              <a:rect l="l" t="t" r="r" b="b"/>
              <a:pathLst>
                <a:path w="1065" h="894" extrusionOk="0">
                  <a:moveTo>
                    <a:pt x="457" y="0"/>
                  </a:moveTo>
                  <a:cubicBezTo>
                    <a:pt x="183" y="0"/>
                    <a:pt x="1" y="274"/>
                    <a:pt x="123" y="517"/>
                  </a:cubicBezTo>
                  <a:cubicBezTo>
                    <a:pt x="202" y="728"/>
                    <a:pt x="418" y="894"/>
                    <a:pt x="653" y="894"/>
                  </a:cubicBezTo>
                  <a:cubicBezTo>
                    <a:pt x="689" y="894"/>
                    <a:pt x="725" y="890"/>
                    <a:pt x="761" y="882"/>
                  </a:cubicBezTo>
                  <a:cubicBezTo>
                    <a:pt x="1065" y="851"/>
                    <a:pt x="1004" y="578"/>
                    <a:pt x="1004" y="396"/>
                  </a:cubicBezTo>
                  <a:cubicBezTo>
                    <a:pt x="913" y="183"/>
                    <a:pt x="700" y="31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28" name="Google Shape;49128;p53"/>
            <p:cNvSpPr/>
            <p:nvPr/>
          </p:nvSpPr>
          <p:spPr>
            <a:xfrm>
              <a:off x="6701000" y="3627250"/>
              <a:ext cx="25100" cy="25575"/>
            </a:xfrm>
            <a:custGeom>
              <a:avLst/>
              <a:gdLst/>
              <a:ahLst/>
              <a:cxnLst/>
              <a:rect l="l" t="t" r="r" b="b"/>
              <a:pathLst>
                <a:path w="1004" h="1023" extrusionOk="0">
                  <a:moveTo>
                    <a:pt x="700" y="0"/>
                  </a:moveTo>
                  <a:cubicBezTo>
                    <a:pt x="517" y="0"/>
                    <a:pt x="0" y="669"/>
                    <a:pt x="31" y="882"/>
                  </a:cubicBezTo>
                  <a:cubicBezTo>
                    <a:pt x="54" y="952"/>
                    <a:pt x="133" y="1023"/>
                    <a:pt x="195" y="1023"/>
                  </a:cubicBezTo>
                  <a:cubicBezTo>
                    <a:pt x="213" y="1023"/>
                    <a:pt x="230" y="1017"/>
                    <a:pt x="244" y="1003"/>
                  </a:cubicBezTo>
                  <a:cubicBezTo>
                    <a:pt x="487" y="791"/>
                    <a:pt x="760" y="547"/>
                    <a:pt x="1004" y="335"/>
                  </a:cubicBezTo>
                  <a:cubicBezTo>
                    <a:pt x="973" y="91"/>
                    <a:pt x="882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29" name="Google Shape;49129;p53"/>
            <p:cNvSpPr/>
            <p:nvPr/>
          </p:nvSpPr>
          <p:spPr>
            <a:xfrm>
              <a:off x="6552825" y="3308100"/>
              <a:ext cx="29650" cy="21300"/>
            </a:xfrm>
            <a:custGeom>
              <a:avLst/>
              <a:gdLst/>
              <a:ahLst/>
              <a:cxnLst/>
              <a:rect l="l" t="t" r="r" b="b"/>
              <a:pathLst>
                <a:path w="1186" h="852" extrusionOk="0">
                  <a:moveTo>
                    <a:pt x="456" y="0"/>
                  </a:moveTo>
                  <a:cubicBezTo>
                    <a:pt x="152" y="30"/>
                    <a:pt x="0" y="243"/>
                    <a:pt x="152" y="486"/>
                  </a:cubicBezTo>
                  <a:cubicBezTo>
                    <a:pt x="335" y="851"/>
                    <a:pt x="730" y="760"/>
                    <a:pt x="1186" y="790"/>
                  </a:cubicBezTo>
                  <a:cubicBezTo>
                    <a:pt x="1003" y="517"/>
                    <a:pt x="821" y="395"/>
                    <a:pt x="851" y="182"/>
                  </a:cubicBezTo>
                  <a:lnTo>
                    <a:pt x="4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30" name="Google Shape;49130;p53"/>
            <p:cNvSpPr/>
            <p:nvPr/>
          </p:nvSpPr>
          <p:spPr>
            <a:xfrm>
              <a:off x="6995250" y="3356250"/>
              <a:ext cx="29500" cy="15700"/>
            </a:xfrm>
            <a:custGeom>
              <a:avLst/>
              <a:gdLst/>
              <a:ahLst/>
              <a:cxnLst/>
              <a:rect l="l" t="t" r="r" b="b"/>
              <a:pathLst>
                <a:path w="1180" h="628" extrusionOk="0">
                  <a:moveTo>
                    <a:pt x="185" y="0"/>
                  </a:moveTo>
                  <a:cubicBezTo>
                    <a:pt x="88" y="0"/>
                    <a:pt x="0" y="76"/>
                    <a:pt x="24" y="171"/>
                  </a:cubicBezTo>
                  <a:cubicBezTo>
                    <a:pt x="115" y="536"/>
                    <a:pt x="510" y="415"/>
                    <a:pt x="753" y="567"/>
                  </a:cubicBezTo>
                  <a:cubicBezTo>
                    <a:pt x="845" y="627"/>
                    <a:pt x="1027" y="627"/>
                    <a:pt x="1179" y="627"/>
                  </a:cubicBezTo>
                  <a:cubicBezTo>
                    <a:pt x="1149" y="506"/>
                    <a:pt x="1179" y="323"/>
                    <a:pt x="1088" y="202"/>
                  </a:cubicBezTo>
                  <a:cubicBezTo>
                    <a:pt x="981" y="80"/>
                    <a:pt x="837" y="65"/>
                    <a:pt x="689" y="65"/>
                  </a:cubicBezTo>
                  <a:cubicBezTo>
                    <a:pt x="640" y="65"/>
                    <a:pt x="590" y="67"/>
                    <a:pt x="541" y="67"/>
                  </a:cubicBezTo>
                  <a:cubicBezTo>
                    <a:pt x="443" y="67"/>
                    <a:pt x="348" y="60"/>
                    <a:pt x="267" y="19"/>
                  </a:cubicBezTo>
                  <a:cubicBezTo>
                    <a:pt x="241" y="6"/>
                    <a:pt x="212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31" name="Google Shape;49131;p53"/>
            <p:cNvSpPr/>
            <p:nvPr/>
          </p:nvSpPr>
          <p:spPr>
            <a:xfrm>
              <a:off x="6846900" y="3308100"/>
              <a:ext cx="27375" cy="26000"/>
            </a:xfrm>
            <a:custGeom>
              <a:avLst/>
              <a:gdLst/>
              <a:ahLst/>
              <a:cxnLst/>
              <a:rect l="l" t="t" r="r" b="b"/>
              <a:pathLst>
                <a:path w="1095" h="1040" extrusionOk="0">
                  <a:moveTo>
                    <a:pt x="548" y="0"/>
                  </a:moveTo>
                  <a:cubicBezTo>
                    <a:pt x="426" y="243"/>
                    <a:pt x="244" y="426"/>
                    <a:pt x="0" y="547"/>
                  </a:cubicBezTo>
                  <a:cubicBezTo>
                    <a:pt x="153" y="751"/>
                    <a:pt x="263" y="1039"/>
                    <a:pt x="508" y="1039"/>
                  </a:cubicBezTo>
                  <a:cubicBezTo>
                    <a:pt x="556" y="1039"/>
                    <a:pt x="609" y="1028"/>
                    <a:pt x="669" y="1003"/>
                  </a:cubicBezTo>
                  <a:cubicBezTo>
                    <a:pt x="1095" y="790"/>
                    <a:pt x="700" y="456"/>
                    <a:pt x="700" y="213"/>
                  </a:cubicBezTo>
                  <a:cubicBezTo>
                    <a:pt x="700" y="122"/>
                    <a:pt x="608" y="61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32" name="Google Shape;49132;p53"/>
            <p:cNvSpPr/>
            <p:nvPr/>
          </p:nvSpPr>
          <p:spPr>
            <a:xfrm>
              <a:off x="6827900" y="3560200"/>
              <a:ext cx="28150" cy="30050"/>
            </a:xfrm>
            <a:custGeom>
              <a:avLst/>
              <a:gdLst/>
              <a:ahLst/>
              <a:cxnLst/>
              <a:rect l="l" t="t" r="r" b="b"/>
              <a:pathLst>
                <a:path w="1126" h="1202" extrusionOk="0">
                  <a:moveTo>
                    <a:pt x="894" y="0"/>
                  </a:moveTo>
                  <a:cubicBezTo>
                    <a:pt x="789" y="0"/>
                    <a:pt x="683" y="141"/>
                    <a:pt x="578" y="281"/>
                  </a:cubicBezTo>
                  <a:cubicBezTo>
                    <a:pt x="548" y="342"/>
                    <a:pt x="517" y="403"/>
                    <a:pt x="487" y="433"/>
                  </a:cubicBezTo>
                  <a:cubicBezTo>
                    <a:pt x="365" y="646"/>
                    <a:pt x="1" y="889"/>
                    <a:pt x="365" y="1132"/>
                  </a:cubicBezTo>
                  <a:cubicBezTo>
                    <a:pt x="433" y="1181"/>
                    <a:pt x="489" y="1202"/>
                    <a:pt x="538" y="1202"/>
                  </a:cubicBezTo>
                  <a:cubicBezTo>
                    <a:pt x="728" y="1202"/>
                    <a:pt x="791" y="882"/>
                    <a:pt x="912" y="737"/>
                  </a:cubicBezTo>
                  <a:cubicBezTo>
                    <a:pt x="912" y="707"/>
                    <a:pt x="943" y="676"/>
                    <a:pt x="943" y="676"/>
                  </a:cubicBezTo>
                  <a:cubicBezTo>
                    <a:pt x="1064" y="555"/>
                    <a:pt x="1004" y="403"/>
                    <a:pt x="1125" y="281"/>
                  </a:cubicBezTo>
                  <a:cubicBezTo>
                    <a:pt x="1048" y="75"/>
                    <a:pt x="971" y="0"/>
                    <a:pt x="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33" name="Google Shape;49133;p53"/>
            <p:cNvSpPr/>
            <p:nvPr/>
          </p:nvSpPr>
          <p:spPr>
            <a:xfrm>
              <a:off x="6956325" y="3333325"/>
              <a:ext cx="28150" cy="19550"/>
            </a:xfrm>
            <a:custGeom>
              <a:avLst/>
              <a:gdLst/>
              <a:ahLst/>
              <a:cxnLst/>
              <a:rect l="l" t="t" r="r" b="b"/>
              <a:pathLst>
                <a:path w="1126" h="782" extrusionOk="0">
                  <a:moveTo>
                    <a:pt x="813" y="1"/>
                  </a:moveTo>
                  <a:cubicBezTo>
                    <a:pt x="745" y="1"/>
                    <a:pt x="680" y="31"/>
                    <a:pt x="639" y="85"/>
                  </a:cubicBezTo>
                  <a:cubicBezTo>
                    <a:pt x="456" y="268"/>
                    <a:pt x="244" y="420"/>
                    <a:pt x="0" y="663"/>
                  </a:cubicBezTo>
                  <a:cubicBezTo>
                    <a:pt x="126" y="750"/>
                    <a:pt x="239" y="781"/>
                    <a:pt x="343" y="781"/>
                  </a:cubicBezTo>
                  <a:cubicBezTo>
                    <a:pt x="569" y="781"/>
                    <a:pt x="756" y="634"/>
                    <a:pt x="943" y="572"/>
                  </a:cubicBezTo>
                  <a:cubicBezTo>
                    <a:pt x="1125" y="511"/>
                    <a:pt x="1125" y="298"/>
                    <a:pt x="1034" y="146"/>
                  </a:cubicBezTo>
                  <a:cubicBezTo>
                    <a:pt x="984" y="46"/>
                    <a:pt x="897" y="1"/>
                    <a:pt x="8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34" name="Google Shape;49134;p53"/>
            <p:cNvSpPr/>
            <p:nvPr/>
          </p:nvSpPr>
          <p:spPr>
            <a:xfrm>
              <a:off x="6963150" y="3408775"/>
              <a:ext cx="20550" cy="17275"/>
            </a:xfrm>
            <a:custGeom>
              <a:avLst/>
              <a:gdLst/>
              <a:ahLst/>
              <a:cxnLst/>
              <a:rect l="l" t="t" r="r" b="b"/>
              <a:pathLst>
                <a:path w="822" h="691" extrusionOk="0">
                  <a:moveTo>
                    <a:pt x="296" y="0"/>
                  </a:moveTo>
                  <a:cubicBezTo>
                    <a:pt x="206" y="0"/>
                    <a:pt x="107" y="8"/>
                    <a:pt x="1" y="16"/>
                  </a:cubicBezTo>
                  <a:cubicBezTo>
                    <a:pt x="86" y="327"/>
                    <a:pt x="39" y="691"/>
                    <a:pt x="449" y="691"/>
                  </a:cubicBezTo>
                  <a:cubicBezTo>
                    <a:pt x="479" y="691"/>
                    <a:pt x="512" y="689"/>
                    <a:pt x="548" y="684"/>
                  </a:cubicBezTo>
                  <a:cubicBezTo>
                    <a:pt x="700" y="684"/>
                    <a:pt x="822" y="563"/>
                    <a:pt x="822" y="411"/>
                  </a:cubicBezTo>
                  <a:cubicBezTo>
                    <a:pt x="753" y="69"/>
                    <a:pt x="565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35" name="Google Shape;49135;p53"/>
            <p:cNvSpPr/>
            <p:nvPr/>
          </p:nvSpPr>
          <p:spPr>
            <a:xfrm>
              <a:off x="7058150" y="3421975"/>
              <a:ext cx="20550" cy="17600"/>
            </a:xfrm>
            <a:custGeom>
              <a:avLst/>
              <a:gdLst/>
              <a:ahLst/>
              <a:cxnLst/>
              <a:rect l="l" t="t" r="r" b="b"/>
              <a:pathLst>
                <a:path w="822" h="704" extrusionOk="0">
                  <a:moveTo>
                    <a:pt x="443" y="1"/>
                  </a:moveTo>
                  <a:cubicBezTo>
                    <a:pt x="427" y="1"/>
                    <a:pt x="411" y="2"/>
                    <a:pt x="396" y="4"/>
                  </a:cubicBezTo>
                  <a:cubicBezTo>
                    <a:pt x="183" y="4"/>
                    <a:pt x="0" y="187"/>
                    <a:pt x="0" y="400"/>
                  </a:cubicBezTo>
                  <a:cubicBezTo>
                    <a:pt x="0" y="582"/>
                    <a:pt x="183" y="704"/>
                    <a:pt x="396" y="704"/>
                  </a:cubicBezTo>
                  <a:cubicBezTo>
                    <a:pt x="608" y="673"/>
                    <a:pt x="821" y="582"/>
                    <a:pt x="791" y="308"/>
                  </a:cubicBezTo>
                  <a:cubicBezTo>
                    <a:pt x="763" y="142"/>
                    <a:pt x="608" y="1"/>
                    <a:pt x="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36" name="Google Shape;49136;p53"/>
            <p:cNvSpPr/>
            <p:nvPr/>
          </p:nvSpPr>
          <p:spPr>
            <a:xfrm>
              <a:off x="6778500" y="3682150"/>
              <a:ext cx="22075" cy="18250"/>
            </a:xfrm>
            <a:custGeom>
              <a:avLst/>
              <a:gdLst/>
              <a:ahLst/>
              <a:cxnLst/>
              <a:rect l="l" t="t" r="r" b="b"/>
              <a:pathLst>
                <a:path w="883" h="730" extrusionOk="0">
                  <a:moveTo>
                    <a:pt x="462" y="0"/>
                  </a:moveTo>
                  <a:cubicBezTo>
                    <a:pt x="345" y="0"/>
                    <a:pt x="236" y="69"/>
                    <a:pt x="214" y="205"/>
                  </a:cubicBezTo>
                  <a:cubicBezTo>
                    <a:pt x="153" y="357"/>
                    <a:pt x="62" y="509"/>
                    <a:pt x="1" y="661"/>
                  </a:cubicBezTo>
                  <a:cubicBezTo>
                    <a:pt x="92" y="707"/>
                    <a:pt x="198" y="730"/>
                    <a:pt x="305" y="730"/>
                  </a:cubicBezTo>
                  <a:cubicBezTo>
                    <a:pt x="411" y="730"/>
                    <a:pt x="518" y="707"/>
                    <a:pt x="609" y="661"/>
                  </a:cubicBezTo>
                  <a:cubicBezTo>
                    <a:pt x="761" y="631"/>
                    <a:pt x="882" y="479"/>
                    <a:pt x="852" y="327"/>
                  </a:cubicBezTo>
                  <a:cubicBezTo>
                    <a:pt x="852" y="175"/>
                    <a:pt x="730" y="53"/>
                    <a:pt x="578" y="23"/>
                  </a:cubicBezTo>
                  <a:cubicBezTo>
                    <a:pt x="540" y="8"/>
                    <a:pt x="500" y="0"/>
                    <a:pt x="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37" name="Google Shape;49137;p53"/>
            <p:cNvSpPr/>
            <p:nvPr/>
          </p:nvSpPr>
          <p:spPr>
            <a:xfrm>
              <a:off x="6997350" y="3297175"/>
              <a:ext cx="19025" cy="29175"/>
            </a:xfrm>
            <a:custGeom>
              <a:avLst/>
              <a:gdLst/>
              <a:ahLst/>
              <a:cxnLst/>
              <a:rect l="l" t="t" r="r" b="b"/>
              <a:pathLst>
                <a:path w="761" h="1167" extrusionOk="0">
                  <a:moveTo>
                    <a:pt x="439" y="1"/>
                  </a:moveTo>
                  <a:cubicBezTo>
                    <a:pt x="267" y="1"/>
                    <a:pt x="237" y="182"/>
                    <a:pt x="183" y="316"/>
                  </a:cubicBezTo>
                  <a:cubicBezTo>
                    <a:pt x="1" y="650"/>
                    <a:pt x="183" y="1045"/>
                    <a:pt x="548" y="1167"/>
                  </a:cubicBezTo>
                  <a:cubicBezTo>
                    <a:pt x="518" y="923"/>
                    <a:pt x="609" y="650"/>
                    <a:pt x="730" y="437"/>
                  </a:cubicBezTo>
                  <a:cubicBezTo>
                    <a:pt x="730" y="255"/>
                    <a:pt x="761" y="72"/>
                    <a:pt x="518" y="12"/>
                  </a:cubicBezTo>
                  <a:cubicBezTo>
                    <a:pt x="488" y="4"/>
                    <a:pt x="462" y="1"/>
                    <a:pt x="4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38" name="Google Shape;49138;p53"/>
            <p:cNvSpPr/>
            <p:nvPr/>
          </p:nvSpPr>
          <p:spPr>
            <a:xfrm>
              <a:off x="6802075" y="3331650"/>
              <a:ext cx="17500" cy="23775"/>
            </a:xfrm>
            <a:custGeom>
              <a:avLst/>
              <a:gdLst/>
              <a:ahLst/>
              <a:cxnLst/>
              <a:rect l="l" t="t" r="r" b="b"/>
              <a:pathLst>
                <a:path w="700" h="951" extrusionOk="0">
                  <a:moveTo>
                    <a:pt x="91" y="0"/>
                  </a:moveTo>
                  <a:cubicBezTo>
                    <a:pt x="0" y="335"/>
                    <a:pt x="152" y="578"/>
                    <a:pt x="213" y="791"/>
                  </a:cubicBezTo>
                  <a:cubicBezTo>
                    <a:pt x="238" y="891"/>
                    <a:pt x="347" y="950"/>
                    <a:pt x="452" y="950"/>
                  </a:cubicBezTo>
                  <a:cubicBezTo>
                    <a:pt x="474" y="950"/>
                    <a:pt x="496" y="948"/>
                    <a:pt x="517" y="943"/>
                  </a:cubicBezTo>
                  <a:cubicBezTo>
                    <a:pt x="638" y="882"/>
                    <a:pt x="699" y="760"/>
                    <a:pt x="699" y="639"/>
                  </a:cubicBezTo>
                  <a:cubicBezTo>
                    <a:pt x="669" y="304"/>
                    <a:pt x="395" y="6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39" name="Google Shape;49139;p53"/>
            <p:cNvSpPr/>
            <p:nvPr/>
          </p:nvSpPr>
          <p:spPr>
            <a:xfrm>
              <a:off x="6562700" y="3439550"/>
              <a:ext cx="15225" cy="23575"/>
            </a:xfrm>
            <a:custGeom>
              <a:avLst/>
              <a:gdLst/>
              <a:ahLst/>
              <a:cxnLst/>
              <a:rect l="l" t="t" r="r" b="b"/>
              <a:pathLst>
                <a:path w="609" h="943" extrusionOk="0">
                  <a:moveTo>
                    <a:pt x="608" y="1"/>
                  </a:moveTo>
                  <a:cubicBezTo>
                    <a:pt x="244" y="1"/>
                    <a:pt x="0" y="152"/>
                    <a:pt x="31" y="517"/>
                  </a:cubicBezTo>
                  <a:cubicBezTo>
                    <a:pt x="61" y="912"/>
                    <a:pt x="304" y="943"/>
                    <a:pt x="608" y="943"/>
                  </a:cubicBezTo>
                  <a:lnTo>
                    <a:pt x="6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40" name="Google Shape;49140;p53"/>
            <p:cNvSpPr/>
            <p:nvPr/>
          </p:nvSpPr>
          <p:spPr>
            <a:xfrm>
              <a:off x="6540650" y="3513150"/>
              <a:ext cx="19025" cy="17600"/>
            </a:xfrm>
            <a:custGeom>
              <a:avLst/>
              <a:gdLst/>
              <a:ahLst/>
              <a:cxnLst/>
              <a:rect l="l" t="t" r="r" b="b"/>
              <a:pathLst>
                <a:path w="761" h="704" extrusionOk="0">
                  <a:moveTo>
                    <a:pt x="426" y="1"/>
                  </a:moveTo>
                  <a:cubicBezTo>
                    <a:pt x="407" y="1"/>
                    <a:pt x="387" y="2"/>
                    <a:pt x="366" y="5"/>
                  </a:cubicBezTo>
                  <a:cubicBezTo>
                    <a:pt x="153" y="35"/>
                    <a:pt x="1" y="248"/>
                    <a:pt x="62" y="461"/>
                  </a:cubicBezTo>
                  <a:cubicBezTo>
                    <a:pt x="62" y="643"/>
                    <a:pt x="214" y="704"/>
                    <a:pt x="366" y="704"/>
                  </a:cubicBezTo>
                  <a:cubicBezTo>
                    <a:pt x="670" y="704"/>
                    <a:pt x="761" y="552"/>
                    <a:pt x="761" y="309"/>
                  </a:cubicBezTo>
                  <a:cubicBezTo>
                    <a:pt x="733" y="142"/>
                    <a:pt x="62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41" name="Google Shape;49141;p53"/>
            <p:cNvSpPr/>
            <p:nvPr/>
          </p:nvSpPr>
          <p:spPr>
            <a:xfrm>
              <a:off x="7033825" y="3523475"/>
              <a:ext cx="23600" cy="17175"/>
            </a:xfrm>
            <a:custGeom>
              <a:avLst/>
              <a:gdLst/>
              <a:ahLst/>
              <a:cxnLst/>
              <a:rect l="l" t="t" r="r" b="b"/>
              <a:pathLst>
                <a:path w="944" h="687" extrusionOk="0">
                  <a:moveTo>
                    <a:pt x="366" y="1"/>
                  </a:moveTo>
                  <a:cubicBezTo>
                    <a:pt x="284" y="1"/>
                    <a:pt x="204" y="40"/>
                    <a:pt x="153" y="109"/>
                  </a:cubicBezTo>
                  <a:cubicBezTo>
                    <a:pt x="31" y="200"/>
                    <a:pt x="1" y="382"/>
                    <a:pt x="62" y="534"/>
                  </a:cubicBezTo>
                  <a:cubicBezTo>
                    <a:pt x="153" y="686"/>
                    <a:pt x="305" y="686"/>
                    <a:pt x="457" y="686"/>
                  </a:cubicBezTo>
                  <a:cubicBezTo>
                    <a:pt x="666" y="656"/>
                    <a:pt x="846" y="508"/>
                    <a:pt x="910" y="301"/>
                  </a:cubicBezTo>
                  <a:lnTo>
                    <a:pt x="910" y="301"/>
                  </a:lnTo>
                  <a:lnTo>
                    <a:pt x="943" y="321"/>
                  </a:lnTo>
                  <a:lnTo>
                    <a:pt x="913" y="291"/>
                  </a:lnTo>
                  <a:cubicBezTo>
                    <a:pt x="912" y="294"/>
                    <a:pt x="911" y="298"/>
                    <a:pt x="910" y="301"/>
                  </a:cubicBezTo>
                  <a:lnTo>
                    <a:pt x="910" y="301"/>
                  </a:lnTo>
                  <a:lnTo>
                    <a:pt x="548" y="78"/>
                  </a:lnTo>
                  <a:cubicBezTo>
                    <a:pt x="495" y="25"/>
                    <a:pt x="430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42" name="Google Shape;49142;p53"/>
            <p:cNvSpPr/>
            <p:nvPr/>
          </p:nvSpPr>
          <p:spPr>
            <a:xfrm>
              <a:off x="6876525" y="3381800"/>
              <a:ext cx="22825" cy="21300"/>
            </a:xfrm>
            <a:custGeom>
              <a:avLst/>
              <a:gdLst/>
              <a:ahLst/>
              <a:cxnLst/>
              <a:rect l="l" t="t" r="r" b="b"/>
              <a:pathLst>
                <a:path w="913" h="85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700"/>
                    <a:pt x="1" y="700"/>
                    <a:pt x="913" y="852"/>
                  </a:cubicBezTo>
                  <a:cubicBezTo>
                    <a:pt x="548" y="517"/>
                    <a:pt x="518" y="213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43" name="Google Shape;49143;p53"/>
            <p:cNvSpPr/>
            <p:nvPr/>
          </p:nvSpPr>
          <p:spPr>
            <a:xfrm>
              <a:off x="6546750" y="3479075"/>
              <a:ext cx="19775" cy="18375"/>
            </a:xfrm>
            <a:custGeom>
              <a:avLst/>
              <a:gdLst/>
              <a:ahLst/>
              <a:cxnLst/>
              <a:rect l="l" t="t" r="r" b="b"/>
              <a:pathLst>
                <a:path w="791" h="735" extrusionOk="0">
                  <a:moveTo>
                    <a:pt x="213" y="0"/>
                  </a:moveTo>
                  <a:cubicBezTo>
                    <a:pt x="91" y="0"/>
                    <a:pt x="0" y="122"/>
                    <a:pt x="31" y="243"/>
                  </a:cubicBezTo>
                  <a:cubicBezTo>
                    <a:pt x="61" y="517"/>
                    <a:pt x="274" y="730"/>
                    <a:pt x="578" y="730"/>
                  </a:cubicBezTo>
                  <a:cubicBezTo>
                    <a:pt x="590" y="733"/>
                    <a:pt x="603" y="734"/>
                    <a:pt x="615" y="734"/>
                  </a:cubicBezTo>
                  <a:cubicBezTo>
                    <a:pt x="717" y="734"/>
                    <a:pt x="790" y="623"/>
                    <a:pt x="790" y="486"/>
                  </a:cubicBezTo>
                  <a:cubicBezTo>
                    <a:pt x="669" y="274"/>
                    <a:pt x="517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44" name="Google Shape;49144;p53"/>
            <p:cNvSpPr/>
            <p:nvPr/>
          </p:nvSpPr>
          <p:spPr>
            <a:xfrm>
              <a:off x="6840050" y="3544025"/>
              <a:ext cx="25100" cy="23975"/>
            </a:xfrm>
            <a:custGeom>
              <a:avLst/>
              <a:gdLst/>
              <a:ahLst/>
              <a:cxnLst/>
              <a:rect l="l" t="t" r="r" b="b"/>
              <a:pathLst>
                <a:path w="1004" h="959" extrusionOk="0">
                  <a:moveTo>
                    <a:pt x="548" y="1"/>
                  </a:moveTo>
                  <a:cubicBezTo>
                    <a:pt x="518" y="1"/>
                    <a:pt x="487" y="16"/>
                    <a:pt x="457" y="47"/>
                  </a:cubicBezTo>
                  <a:cubicBezTo>
                    <a:pt x="305" y="320"/>
                    <a:pt x="1" y="563"/>
                    <a:pt x="92" y="958"/>
                  </a:cubicBezTo>
                  <a:cubicBezTo>
                    <a:pt x="207" y="920"/>
                    <a:pt x="323" y="809"/>
                    <a:pt x="438" y="809"/>
                  </a:cubicBezTo>
                  <a:cubicBezTo>
                    <a:pt x="505" y="809"/>
                    <a:pt x="572" y="846"/>
                    <a:pt x="639" y="958"/>
                  </a:cubicBezTo>
                  <a:cubicBezTo>
                    <a:pt x="1004" y="654"/>
                    <a:pt x="761" y="350"/>
                    <a:pt x="639" y="47"/>
                  </a:cubicBezTo>
                  <a:cubicBezTo>
                    <a:pt x="609" y="16"/>
                    <a:pt x="57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45" name="Google Shape;49145;p53"/>
            <p:cNvSpPr/>
            <p:nvPr/>
          </p:nvSpPr>
          <p:spPr>
            <a:xfrm>
              <a:off x="6574100" y="3205500"/>
              <a:ext cx="16750" cy="23125"/>
            </a:xfrm>
            <a:custGeom>
              <a:avLst/>
              <a:gdLst/>
              <a:ahLst/>
              <a:cxnLst/>
              <a:rect l="l" t="t" r="r" b="b"/>
              <a:pathLst>
                <a:path w="670" h="925" extrusionOk="0">
                  <a:moveTo>
                    <a:pt x="274" y="1"/>
                  </a:moveTo>
                  <a:cubicBezTo>
                    <a:pt x="244" y="31"/>
                    <a:pt x="152" y="31"/>
                    <a:pt x="122" y="92"/>
                  </a:cubicBezTo>
                  <a:cubicBezTo>
                    <a:pt x="0" y="244"/>
                    <a:pt x="183" y="821"/>
                    <a:pt x="426" y="913"/>
                  </a:cubicBezTo>
                  <a:cubicBezTo>
                    <a:pt x="442" y="921"/>
                    <a:pt x="461" y="924"/>
                    <a:pt x="480" y="924"/>
                  </a:cubicBezTo>
                  <a:cubicBezTo>
                    <a:pt x="533" y="924"/>
                    <a:pt x="594" y="896"/>
                    <a:pt x="639" y="852"/>
                  </a:cubicBezTo>
                  <a:cubicBezTo>
                    <a:pt x="669" y="517"/>
                    <a:pt x="548" y="213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46" name="Google Shape;49146;p53"/>
            <p:cNvSpPr/>
            <p:nvPr/>
          </p:nvSpPr>
          <p:spPr>
            <a:xfrm>
              <a:off x="6678200" y="3442750"/>
              <a:ext cx="25100" cy="16575"/>
            </a:xfrm>
            <a:custGeom>
              <a:avLst/>
              <a:gdLst/>
              <a:ahLst/>
              <a:cxnLst/>
              <a:rect l="l" t="t" r="r" b="b"/>
              <a:pathLst>
                <a:path w="1004" h="663" extrusionOk="0">
                  <a:moveTo>
                    <a:pt x="644" y="1"/>
                  </a:moveTo>
                  <a:cubicBezTo>
                    <a:pt x="569" y="1"/>
                    <a:pt x="493" y="49"/>
                    <a:pt x="426" y="116"/>
                  </a:cubicBezTo>
                  <a:lnTo>
                    <a:pt x="1" y="450"/>
                  </a:lnTo>
                  <a:cubicBezTo>
                    <a:pt x="21" y="446"/>
                    <a:pt x="41" y="444"/>
                    <a:pt x="60" y="444"/>
                  </a:cubicBezTo>
                  <a:cubicBezTo>
                    <a:pt x="191" y="444"/>
                    <a:pt x="317" y="527"/>
                    <a:pt x="396" y="632"/>
                  </a:cubicBezTo>
                  <a:lnTo>
                    <a:pt x="548" y="632"/>
                  </a:lnTo>
                  <a:cubicBezTo>
                    <a:pt x="700" y="602"/>
                    <a:pt x="882" y="663"/>
                    <a:pt x="943" y="511"/>
                  </a:cubicBezTo>
                  <a:cubicBezTo>
                    <a:pt x="1004" y="359"/>
                    <a:pt x="943" y="268"/>
                    <a:pt x="821" y="116"/>
                  </a:cubicBezTo>
                  <a:cubicBezTo>
                    <a:pt x="766" y="33"/>
                    <a:pt x="705" y="1"/>
                    <a:pt x="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47" name="Google Shape;49147;p53"/>
            <p:cNvSpPr/>
            <p:nvPr/>
          </p:nvSpPr>
          <p:spPr>
            <a:xfrm>
              <a:off x="6714675" y="3538450"/>
              <a:ext cx="20550" cy="15300"/>
            </a:xfrm>
            <a:custGeom>
              <a:avLst/>
              <a:gdLst/>
              <a:ahLst/>
              <a:cxnLst/>
              <a:rect l="l" t="t" r="r" b="b"/>
              <a:pathLst>
                <a:path w="822" h="612" extrusionOk="0">
                  <a:moveTo>
                    <a:pt x="287" y="1"/>
                  </a:moveTo>
                  <a:cubicBezTo>
                    <a:pt x="143" y="1"/>
                    <a:pt x="54" y="142"/>
                    <a:pt x="31" y="300"/>
                  </a:cubicBezTo>
                  <a:cubicBezTo>
                    <a:pt x="1" y="513"/>
                    <a:pt x="153" y="604"/>
                    <a:pt x="365" y="604"/>
                  </a:cubicBezTo>
                  <a:cubicBezTo>
                    <a:pt x="386" y="609"/>
                    <a:pt x="408" y="612"/>
                    <a:pt x="430" y="612"/>
                  </a:cubicBezTo>
                  <a:cubicBezTo>
                    <a:pt x="537" y="612"/>
                    <a:pt x="655" y="553"/>
                    <a:pt x="730" y="452"/>
                  </a:cubicBezTo>
                  <a:cubicBezTo>
                    <a:pt x="760" y="452"/>
                    <a:pt x="791" y="421"/>
                    <a:pt x="791" y="391"/>
                  </a:cubicBezTo>
                  <a:cubicBezTo>
                    <a:pt x="821" y="330"/>
                    <a:pt x="791" y="300"/>
                    <a:pt x="730" y="270"/>
                  </a:cubicBezTo>
                  <a:cubicBezTo>
                    <a:pt x="669" y="178"/>
                    <a:pt x="578" y="118"/>
                    <a:pt x="457" y="57"/>
                  </a:cubicBezTo>
                  <a:cubicBezTo>
                    <a:pt x="394" y="18"/>
                    <a:pt x="337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48" name="Google Shape;49148;p53"/>
            <p:cNvSpPr/>
            <p:nvPr/>
          </p:nvSpPr>
          <p:spPr>
            <a:xfrm>
              <a:off x="6827900" y="3457800"/>
              <a:ext cx="19775" cy="19000"/>
            </a:xfrm>
            <a:custGeom>
              <a:avLst/>
              <a:gdLst/>
              <a:ahLst/>
              <a:cxnLst/>
              <a:rect l="l" t="t" r="r" b="b"/>
              <a:pathLst>
                <a:path w="791" h="760" extrusionOk="0">
                  <a:moveTo>
                    <a:pt x="365" y="0"/>
                  </a:moveTo>
                  <a:cubicBezTo>
                    <a:pt x="1" y="213"/>
                    <a:pt x="1" y="456"/>
                    <a:pt x="213" y="760"/>
                  </a:cubicBezTo>
                  <a:cubicBezTo>
                    <a:pt x="267" y="752"/>
                    <a:pt x="320" y="752"/>
                    <a:pt x="371" y="752"/>
                  </a:cubicBezTo>
                  <a:lnTo>
                    <a:pt x="371" y="752"/>
                  </a:lnTo>
                  <a:cubicBezTo>
                    <a:pt x="525" y="752"/>
                    <a:pt x="662" y="752"/>
                    <a:pt x="730" y="547"/>
                  </a:cubicBezTo>
                  <a:cubicBezTo>
                    <a:pt x="791" y="274"/>
                    <a:pt x="578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49" name="Google Shape;49149;p53"/>
            <p:cNvSpPr/>
            <p:nvPr/>
          </p:nvSpPr>
          <p:spPr>
            <a:xfrm>
              <a:off x="6631850" y="3335450"/>
              <a:ext cx="22825" cy="14450"/>
            </a:xfrm>
            <a:custGeom>
              <a:avLst/>
              <a:gdLst/>
              <a:ahLst/>
              <a:cxnLst/>
              <a:rect l="l" t="t" r="r" b="b"/>
              <a:pathLst>
                <a:path w="913" h="578" extrusionOk="0">
                  <a:moveTo>
                    <a:pt x="213" y="0"/>
                  </a:moveTo>
                  <a:cubicBezTo>
                    <a:pt x="0" y="395"/>
                    <a:pt x="244" y="487"/>
                    <a:pt x="517" y="578"/>
                  </a:cubicBezTo>
                  <a:cubicBezTo>
                    <a:pt x="700" y="517"/>
                    <a:pt x="912" y="487"/>
                    <a:pt x="912" y="274"/>
                  </a:cubicBezTo>
                  <a:cubicBezTo>
                    <a:pt x="912" y="61"/>
                    <a:pt x="73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50" name="Google Shape;49150;p53"/>
            <p:cNvSpPr/>
            <p:nvPr/>
          </p:nvSpPr>
          <p:spPr>
            <a:xfrm>
              <a:off x="6846150" y="3528250"/>
              <a:ext cx="20525" cy="16950"/>
            </a:xfrm>
            <a:custGeom>
              <a:avLst/>
              <a:gdLst/>
              <a:ahLst/>
              <a:cxnLst/>
              <a:rect l="l" t="t" r="r" b="b"/>
              <a:pathLst>
                <a:path w="821" h="678" extrusionOk="0">
                  <a:moveTo>
                    <a:pt x="399" y="1"/>
                  </a:moveTo>
                  <a:cubicBezTo>
                    <a:pt x="377" y="1"/>
                    <a:pt x="356" y="3"/>
                    <a:pt x="334" y="9"/>
                  </a:cubicBezTo>
                  <a:cubicBezTo>
                    <a:pt x="122" y="70"/>
                    <a:pt x="0" y="282"/>
                    <a:pt x="61" y="465"/>
                  </a:cubicBezTo>
                  <a:cubicBezTo>
                    <a:pt x="61" y="556"/>
                    <a:pt x="152" y="617"/>
                    <a:pt x="213" y="678"/>
                  </a:cubicBezTo>
                  <a:lnTo>
                    <a:pt x="395" y="678"/>
                  </a:lnTo>
                  <a:cubicBezTo>
                    <a:pt x="608" y="556"/>
                    <a:pt x="821" y="434"/>
                    <a:pt x="638" y="130"/>
                  </a:cubicBezTo>
                  <a:cubicBezTo>
                    <a:pt x="588" y="55"/>
                    <a:pt x="497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51" name="Google Shape;49151;p53"/>
            <p:cNvSpPr/>
            <p:nvPr/>
          </p:nvSpPr>
          <p:spPr>
            <a:xfrm>
              <a:off x="6606075" y="3654500"/>
              <a:ext cx="17450" cy="16175"/>
            </a:xfrm>
            <a:custGeom>
              <a:avLst/>
              <a:gdLst/>
              <a:ahLst/>
              <a:cxnLst/>
              <a:rect l="l" t="t" r="r" b="b"/>
              <a:pathLst>
                <a:path w="698" h="647" extrusionOk="0">
                  <a:moveTo>
                    <a:pt x="376" y="1"/>
                  </a:moveTo>
                  <a:cubicBezTo>
                    <a:pt x="211" y="1"/>
                    <a:pt x="56" y="142"/>
                    <a:pt x="28" y="308"/>
                  </a:cubicBezTo>
                  <a:cubicBezTo>
                    <a:pt x="0" y="477"/>
                    <a:pt x="128" y="646"/>
                    <a:pt x="292" y="646"/>
                  </a:cubicBezTo>
                  <a:cubicBezTo>
                    <a:pt x="305" y="646"/>
                    <a:pt x="319" y="645"/>
                    <a:pt x="332" y="643"/>
                  </a:cubicBezTo>
                  <a:cubicBezTo>
                    <a:pt x="515" y="643"/>
                    <a:pt x="667" y="491"/>
                    <a:pt x="667" y="308"/>
                  </a:cubicBezTo>
                  <a:cubicBezTo>
                    <a:pt x="697" y="156"/>
                    <a:pt x="576" y="4"/>
                    <a:pt x="424" y="4"/>
                  </a:cubicBezTo>
                  <a:cubicBezTo>
                    <a:pt x="408" y="2"/>
                    <a:pt x="392" y="1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52" name="Google Shape;49152;p53"/>
            <p:cNvSpPr/>
            <p:nvPr/>
          </p:nvSpPr>
          <p:spPr>
            <a:xfrm>
              <a:off x="6596125" y="3381600"/>
              <a:ext cx="23600" cy="17700"/>
            </a:xfrm>
            <a:custGeom>
              <a:avLst/>
              <a:gdLst/>
              <a:ahLst/>
              <a:cxnLst/>
              <a:rect l="l" t="t" r="r" b="b"/>
              <a:pathLst>
                <a:path w="944" h="708" extrusionOk="0">
                  <a:moveTo>
                    <a:pt x="530" y="1"/>
                  </a:moveTo>
                  <a:cubicBezTo>
                    <a:pt x="411" y="1"/>
                    <a:pt x="303" y="100"/>
                    <a:pt x="183" y="160"/>
                  </a:cubicBezTo>
                  <a:lnTo>
                    <a:pt x="1" y="343"/>
                  </a:lnTo>
                  <a:cubicBezTo>
                    <a:pt x="92" y="556"/>
                    <a:pt x="305" y="708"/>
                    <a:pt x="548" y="708"/>
                  </a:cubicBezTo>
                  <a:cubicBezTo>
                    <a:pt x="609" y="616"/>
                    <a:pt x="670" y="556"/>
                    <a:pt x="730" y="525"/>
                  </a:cubicBezTo>
                  <a:cubicBezTo>
                    <a:pt x="913" y="373"/>
                    <a:pt x="943" y="282"/>
                    <a:pt x="730" y="100"/>
                  </a:cubicBezTo>
                  <a:cubicBezTo>
                    <a:pt x="658" y="27"/>
                    <a:pt x="592" y="1"/>
                    <a:pt x="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53" name="Google Shape;49153;p53"/>
            <p:cNvSpPr/>
            <p:nvPr/>
          </p:nvSpPr>
          <p:spPr>
            <a:xfrm>
              <a:off x="6496600" y="3157625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04" y="1"/>
                  </a:moveTo>
                  <a:cubicBezTo>
                    <a:pt x="152" y="1"/>
                    <a:pt x="61" y="92"/>
                    <a:pt x="30" y="244"/>
                  </a:cubicBezTo>
                  <a:cubicBezTo>
                    <a:pt x="0" y="426"/>
                    <a:pt x="122" y="517"/>
                    <a:pt x="304" y="548"/>
                  </a:cubicBezTo>
                  <a:cubicBezTo>
                    <a:pt x="456" y="548"/>
                    <a:pt x="669" y="517"/>
                    <a:pt x="669" y="274"/>
                  </a:cubicBezTo>
                  <a:cubicBezTo>
                    <a:pt x="669" y="92"/>
                    <a:pt x="51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54" name="Google Shape;49154;p53"/>
            <p:cNvSpPr/>
            <p:nvPr/>
          </p:nvSpPr>
          <p:spPr>
            <a:xfrm>
              <a:off x="6796750" y="3269875"/>
              <a:ext cx="20525" cy="19350"/>
            </a:xfrm>
            <a:custGeom>
              <a:avLst/>
              <a:gdLst/>
              <a:ahLst/>
              <a:cxnLst/>
              <a:rect l="l" t="t" r="r" b="b"/>
              <a:pathLst>
                <a:path w="821" h="774" extrusionOk="0">
                  <a:moveTo>
                    <a:pt x="608" y="0"/>
                  </a:moveTo>
                  <a:cubicBezTo>
                    <a:pt x="545" y="0"/>
                    <a:pt x="448" y="49"/>
                    <a:pt x="365" y="70"/>
                  </a:cubicBezTo>
                  <a:cubicBezTo>
                    <a:pt x="152" y="192"/>
                    <a:pt x="0" y="344"/>
                    <a:pt x="183" y="617"/>
                  </a:cubicBezTo>
                  <a:cubicBezTo>
                    <a:pt x="260" y="713"/>
                    <a:pt x="361" y="773"/>
                    <a:pt x="464" y="773"/>
                  </a:cubicBezTo>
                  <a:cubicBezTo>
                    <a:pt x="523" y="773"/>
                    <a:pt x="583" y="753"/>
                    <a:pt x="639" y="708"/>
                  </a:cubicBezTo>
                  <a:cubicBezTo>
                    <a:pt x="791" y="526"/>
                    <a:pt x="821" y="252"/>
                    <a:pt x="669" y="40"/>
                  </a:cubicBezTo>
                  <a:cubicBezTo>
                    <a:pt x="659" y="11"/>
                    <a:pt x="638" y="0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55" name="Google Shape;49155;p53"/>
            <p:cNvSpPr/>
            <p:nvPr/>
          </p:nvSpPr>
          <p:spPr>
            <a:xfrm>
              <a:off x="6667575" y="3590775"/>
              <a:ext cx="21300" cy="13700"/>
            </a:xfrm>
            <a:custGeom>
              <a:avLst/>
              <a:gdLst/>
              <a:ahLst/>
              <a:cxnLst/>
              <a:rect l="l" t="t" r="r" b="b"/>
              <a:pathLst>
                <a:path w="852" h="548" extrusionOk="0">
                  <a:moveTo>
                    <a:pt x="243" y="0"/>
                  </a:moveTo>
                  <a:lnTo>
                    <a:pt x="243" y="0"/>
                  </a:lnTo>
                  <a:cubicBezTo>
                    <a:pt x="0" y="426"/>
                    <a:pt x="61" y="456"/>
                    <a:pt x="578" y="547"/>
                  </a:cubicBezTo>
                  <a:cubicBezTo>
                    <a:pt x="851" y="91"/>
                    <a:pt x="851" y="61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56" name="Google Shape;49156;p53"/>
            <p:cNvSpPr/>
            <p:nvPr/>
          </p:nvSpPr>
          <p:spPr>
            <a:xfrm>
              <a:off x="6646375" y="3063325"/>
              <a:ext cx="17425" cy="15450"/>
            </a:xfrm>
            <a:custGeom>
              <a:avLst/>
              <a:gdLst/>
              <a:ahLst/>
              <a:cxnLst/>
              <a:rect l="l" t="t" r="r" b="b"/>
              <a:pathLst>
                <a:path w="697" h="618" extrusionOk="0">
                  <a:moveTo>
                    <a:pt x="321" y="1"/>
                  </a:moveTo>
                  <a:cubicBezTo>
                    <a:pt x="130" y="1"/>
                    <a:pt x="1" y="198"/>
                    <a:pt x="58" y="368"/>
                  </a:cubicBezTo>
                  <a:cubicBezTo>
                    <a:pt x="84" y="528"/>
                    <a:pt x="203" y="617"/>
                    <a:pt x="355" y="617"/>
                  </a:cubicBezTo>
                  <a:cubicBezTo>
                    <a:pt x="377" y="617"/>
                    <a:pt x="399" y="615"/>
                    <a:pt x="423" y="612"/>
                  </a:cubicBezTo>
                  <a:cubicBezTo>
                    <a:pt x="574" y="581"/>
                    <a:pt x="696" y="429"/>
                    <a:pt x="666" y="277"/>
                  </a:cubicBezTo>
                  <a:cubicBezTo>
                    <a:pt x="635" y="125"/>
                    <a:pt x="544" y="4"/>
                    <a:pt x="362" y="4"/>
                  </a:cubicBezTo>
                  <a:cubicBezTo>
                    <a:pt x="348" y="2"/>
                    <a:pt x="334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57" name="Google Shape;49157;p53"/>
            <p:cNvSpPr/>
            <p:nvPr/>
          </p:nvSpPr>
          <p:spPr>
            <a:xfrm>
              <a:off x="6888075" y="3351000"/>
              <a:ext cx="13550" cy="18000"/>
            </a:xfrm>
            <a:custGeom>
              <a:avLst/>
              <a:gdLst/>
              <a:ahLst/>
              <a:cxnLst/>
              <a:rect l="l" t="t" r="r" b="b"/>
              <a:pathLst>
                <a:path w="542" h="720" extrusionOk="0">
                  <a:moveTo>
                    <a:pt x="172" y="0"/>
                  </a:moveTo>
                  <a:cubicBezTo>
                    <a:pt x="77" y="0"/>
                    <a:pt x="0" y="100"/>
                    <a:pt x="25" y="199"/>
                  </a:cubicBezTo>
                  <a:cubicBezTo>
                    <a:pt x="56" y="442"/>
                    <a:pt x="86" y="685"/>
                    <a:pt x="360" y="716"/>
                  </a:cubicBezTo>
                  <a:cubicBezTo>
                    <a:pt x="376" y="718"/>
                    <a:pt x="390" y="720"/>
                    <a:pt x="404" y="720"/>
                  </a:cubicBezTo>
                  <a:cubicBezTo>
                    <a:pt x="542" y="720"/>
                    <a:pt x="542" y="583"/>
                    <a:pt x="542" y="473"/>
                  </a:cubicBezTo>
                  <a:cubicBezTo>
                    <a:pt x="542" y="260"/>
                    <a:pt x="481" y="47"/>
                    <a:pt x="238" y="17"/>
                  </a:cubicBezTo>
                  <a:cubicBezTo>
                    <a:pt x="216" y="5"/>
                    <a:pt x="193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58" name="Google Shape;49158;p53"/>
            <p:cNvSpPr/>
            <p:nvPr/>
          </p:nvSpPr>
          <p:spPr>
            <a:xfrm>
              <a:off x="6638700" y="3577100"/>
              <a:ext cx="25850" cy="22825"/>
            </a:xfrm>
            <a:custGeom>
              <a:avLst/>
              <a:gdLst/>
              <a:ahLst/>
              <a:cxnLst/>
              <a:rect l="l" t="t" r="r" b="b"/>
              <a:pathLst>
                <a:path w="1034" h="913" extrusionOk="0">
                  <a:moveTo>
                    <a:pt x="486" y="0"/>
                  </a:moveTo>
                  <a:cubicBezTo>
                    <a:pt x="304" y="274"/>
                    <a:pt x="0" y="578"/>
                    <a:pt x="304" y="851"/>
                  </a:cubicBezTo>
                  <a:cubicBezTo>
                    <a:pt x="358" y="895"/>
                    <a:pt x="407" y="913"/>
                    <a:pt x="452" y="913"/>
                  </a:cubicBezTo>
                  <a:cubicBezTo>
                    <a:pt x="655" y="913"/>
                    <a:pt x="773" y="531"/>
                    <a:pt x="973" y="456"/>
                  </a:cubicBezTo>
                  <a:cubicBezTo>
                    <a:pt x="1003" y="426"/>
                    <a:pt x="1033" y="395"/>
                    <a:pt x="1033" y="365"/>
                  </a:cubicBezTo>
                  <a:cubicBezTo>
                    <a:pt x="851" y="213"/>
                    <a:pt x="669" y="91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59" name="Google Shape;49159;p53"/>
            <p:cNvSpPr/>
            <p:nvPr/>
          </p:nvSpPr>
          <p:spPr>
            <a:xfrm>
              <a:off x="6870450" y="3268450"/>
              <a:ext cx="17500" cy="15475"/>
            </a:xfrm>
            <a:custGeom>
              <a:avLst/>
              <a:gdLst/>
              <a:ahLst/>
              <a:cxnLst/>
              <a:rect l="l" t="t" r="r" b="b"/>
              <a:pathLst>
                <a:path w="700" h="619" extrusionOk="0">
                  <a:moveTo>
                    <a:pt x="318" y="1"/>
                  </a:moveTo>
                  <a:cubicBezTo>
                    <a:pt x="183" y="1"/>
                    <a:pt x="61" y="113"/>
                    <a:pt x="61" y="249"/>
                  </a:cubicBezTo>
                  <a:cubicBezTo>
                    <a:pt x="1" y="431"/>
                    <a:pt x="122" y="613"/>
                    <a:pt x="335" y="613"/>
                  </a:cubicBezTo>
                  <a:cubicBezTo>
                    <a:pt x="351" y="617"/>
                    <a:pt x="366" y="618"/>
                    <a:pt x="382" y="618"/>
                  </a:cubicBezTo>
                  <a:cubicBezTo>
                    <a:pt x="511" y="618"/>
                    <a:pt x="612" y="506"/>
                    <a:pt x="639" y="370"/>
                  </a:cubicBezTo>
                  <a:cubicBezTo>
                    <a:pt x="700" y="157"/>
                    <a:pt x="548" y="6"/>
                    <a:pt x="365" y="6"/>
                  </a:cubicBezTo>
                  <a:cubicBezTo>
                    <a:pt x="350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60" name="Google Shape;49160;p53"/>
            <p:cNvSpPr/>
            <p:nvPr/>
          </p:nvSpPr>
          <p:spPr>
            <a:xfrm>
              <a:off x="6999625" y="3399275"/>
              <a:ext cx="18275" cy="13125"/>
            </a:xfrm>
            <a:custGeom>
              <a:avLst/>
              <a:gdLst/>
              <a:ahLst/>
              <a:cxnLst/>
              <a:rect l="l" t="t" r="r" b="b"/>
              <a:pathLst>
                <a:path w="731" h="525" extrusionOk="0">
                  <a:moveTo>
                    <a:pt x="335" y="1"/>
                  </a:moveTo>
                  <a:cubicBezTo>
                    <a:pt x="183" y="31"/>
                    <a:pt x="1" y="31"/>
                    <a:pt x="31" y="274"/>
                  </a:cubicBezTo>
                  <a:cubicBezTo>
                    <a:pt x="57" y="453"/>
                    <a:pt x="212" y="525"/>
                    <a:pt x="351" y="525"/>
                  </a:cubicBezTo>
                  <a:cubicBezTo>
                    <a:pt x="377" y="525"/>
                    <a:pt x="402" y="522"/>
                    <a:pt x="427" y="517"/>
                  </a:cubicBezTo>
                  <a:cubicBezTo>
                    <a:pt x="578" y="487"/>
                    <a:pt x="730" y="396"/>
                    <a:pt x="700" y="213"/>
                  </a:cubicBezTo>
                  <a:cubicBezTo>
                    <a:pt x="670" y="61"/>
                    <a:pt x="518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61" name="Google Shape;49161;p53"/>
            <p:cNvSpPr/>
            <p:nvPr/>
          </p:nvSpPr>
          <p:spPr>
            <a:xfrm>
              <a:off x="7063475" y="3353425"/>
              <a:ext cx="11425" cy="24600"/>
            </a:xfrm>
            <a:custGeom>
              <a:avLst/>
              <a:gdLst/>
              <a:ahLst/>
              <a:cxnLst/>
              <a:rect l="l" t="t" r="r" b="b"/>
              <a:pathLst>
                <a:path w="457" h="984" extrusionOk="0">
                  <a:moveTo>
                    <a:pt x="189" y="1"/>
                  </a:moveTo>
                  <a:cubicBezTo>
                    <a:pt x="125" y="1"/>
                    <a:pt x="75" y="61"/>
                    <a:pt x="61" y="224"/>
                  </a:cubicBezTo>
                  <a:cubicBezTo>
                    <a:pt x="0" y="497"/>
                    <a:pt x="31" y="771"/>
                    <a:pt x="183" y="983"/>
                  </a:cubicBezTo>
                  <a:cubicBezTo>
                    <a:pt x="456" y="953"/>
                    <a:pt x="426" y="740"/>
                    <a:pt x="456" y="588"/>
                  </a:cubicBezTo>
                  <a:cubicBezTo>
                    <a:pt x="274" y="436"/>
                    <a:pt x="274" y="315"/>
                    <a:pt x="456" y="193"/>
                  </a:cubicBezTo>
                  <a:cubicBezTo>
                    <a:pt x="372" y="92"/>
                    <a:pt x="269" y="1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62" name="Google Shape;49162;p53"/>
            <p:cNvSpPr/>
            <p:nvPr/>
          </p:nvSpPr>
          <p:spPr>
            <a:xfrm>
              <a:off x="6895525" y="3253375"/>
              <a:ext cx="12200" cy="22075"/>
            </a:xfrm>
            <a:custGeom>
              <a:avLst/>
              <a:gdLst/>
              <a:ahLst/>
              <a:cxnLst/>
              <a:rect l="l" t="t" r="r" b="b"/>
              <a:pathLst>
                <a:path w="488" h="883" extrusionOk="0">
                  <a:moveTo>
                    <a:pt x="214" y="1"/>
                  </a:moveTo>
                  <a:lnTo>
                    <a:pt x="214" y="1"/>
                  </a:lnTo>
                  <a:cubicBezTo>
                    <a:pt x="31" y="365"/>
                    <a:pt x="1" y="609"/>
                    <a:pt x="274" y="882"/>
                  </a:cubicBezTo>
                  <a:cubicBezTo>
                    <a:pt x="487" y="609"/>
                    <a:pt x="457" y="213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63" name="Google Shape;49163;p53"/>
            <p:cNvSpPr/>
            <p:nvPr/>
          </p:nvSpPr>
          <p:spPr>
            <a:xfrm>
              <a:off x="6900850" y="3468275"/>
              <a:ext cx="15225" cy="14700"/>
            </a:xfrm>
            <a:custGeom>
              <a:avLst/>
              <a:gdLst/>
              <a:ahLst/>
              <a:cxnLst/>
              <a:rect l="l" t="t" r="r" b="b"/>
              <a:pathLst>
                <a:path w="609" h="588" extrusionOk="0">
                  <a:moveTo>
                    <a:pt x="290" y="1"/>
                  </a:moveTo>
                  <a:cubicBezTo>
                    <a:pt x="130" y="1"/>
                    <a:pt x="57" y="91"/>
                    <a:pt x="31" y="250"/>
                  </a:cubicBezTo>
                  <a:cubicBezTo>
                    <a:pt x="1" y="402"/>
                    <a:pt x="122" y="554"/>
                    <a:pt x="274" y="584"/>
                  </a:cubicBezTo>
                  <a:cubicBezTo>
                    <a:pt x="290" y="587"/>
                    <a:pt x="305" y="588"/>
                    <a:pt x="320" y="588"/>
                  </a:cubicBezTo>
                  <a:cubicBezTo>
                    <a:pt x="472" y="588"/>
                    <a:pt x="548" y="449"/>
                    <a:pt x="548" y="311"/>
                  </a:cubicBezTo>
                  <a:cubicBezTo>
                    <a:pt x="608" y="189"/>
                    <a:pt x="517" y="37"/>
                    <a:pt x="365" y="7"/>
                  </a:cubicBezTo>
                  <a:cubicBezTo>
                    <a:pt x="338" y="3"/>
                    <a:pt x="313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64" name="Google Shape;49164;p53"/>
            <p:cNvSpPr/>
            <p:nvPr/>
          </p:nvSpPr>
          <p:spPr>
            <a:xfrm>
              <a:off x="6783075" y="3267825"/>
              <a:ext cx="22825" cy="22050"/>
            </a:xfrm>
            <a:custGeom>
              <a:avLst/>
              <a:gdLst/>
              <a:ahLst/>
              <a:cxnLst/>
              <a:rect l="l" t="t" r="r" b="b"/>
              <a:pathLst>
                <a:path w="913" h="882" extrusionOk="0">
                  <a:moveTo>
                    <a:pt x="578" y="0"/>
                  </a:moveTo>
                  <a:cubicBezTo>
                    <a:pt x="426" y="122"/>
                    <a:pt x="304" y="243"/>
                    <a:pt x="183" y="334"/>
                  </a:cubicBezTo>
                  <a:lnTo>
                    <a:pt x="0" y="517"/>
                  </a:lnTo>
                  <a:cubicBezTo>
                    <a:pt x="61" y="669"/>
                    <a:pt x="213" y="821"/>
                    <a:pt x="395" y="882"/>
                  </a:cubicBezTo>
                  <a:lnTo>
                    <a:pt x="730" y="699"/>
                  </a:lnTo>
                  <a:cubicBezTo>
                    <a:pt x="730" y="486"/>
                    <a:pt x="790" y="304"/>
                    <a:pt x="912" y="152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65" name="Google Shape;49165;p53"/>
            <p:cNvSpPr/>
            <p:nvPr/>
          </p:nvSpPr>
          <p:spPr>
            <a:xfrm>
              <a:off x="6712400" y="3479000"/>
              <a:ext cx="15975" cy="16625"/>
            </a:xfrm>
            <a:custGeom>
              <a:avLst/>
              <a:gdLst/>
              <a:ahLst/>
              <a:cxnLst/>
              <a:rect l="l" t="t" r="r" b="b"/>
              <a:pathLst>
                <a:path w="639" h="665" extrusionOk="0">
                  <a:moveTo>
                    <a:pt x="132" y="1"/>
                  </a:moveTo>
                  <a:cubicBezTo>
                    <a:pt x="119" y="1"/>
                    <a:pt x="106" y="2"/>
                    <a:pt x="92" y="3"/>
                  </a:cubicBezTo>
                  <a:cubicBezTo>
                    <a:pt x="61" y="3"/>
                    <a:pt x="0" y="94"/>
                    <a:pt x="0" y="125"/>
                  </a:cubicBezTo>
                  <a:cubicBezTo>
                    <a:pt x="31" y="368"/>
                    <a:pt x="92" y="611"/>
                    <a:pt x="365" y="641"/>
                  </a:cubicBezTo>
                  <a:cubicBezTo>
                    <a:pt x="411" y="657"/>
                    <a:pt x="456" y="664"/>
                    <a:pt x="502" y="664"/>
                  </a:cubicBezTo>
                  <a:cubicBezTo>
                    <a:pt x="548" y="664"/>
                    <a:pt x="593" y="657"/>
                    <a:pt x="639" y="641"/>
                  </a:cubicBezTo>
                  <a:cubicBezTo>
                    <a:pt x="639" y="611"/>
                    <a:pt x="639" y="550"/>
                    <a:pt x="639" y="489"/>
                  </a:cubicBezTo>
                  <a:lnTo>
                    <a:pt x="548" y="398"/>
                  </a:lnTo>
                  <a:cubicBezTo>
                    <a:pt x="403" y="254"/>
                    <a:pt x="369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66" name="Google Shape;49166;p53"/>
            <p:cNvSpPr/>
            <p:nvPr/>
          </p:nvSpPr>
          <p:spPr>
            <a:xfrm>
              <a:off x="6623500" y="3577700"/>
              <a:ext cx="13700" cy="14200"/>
            </a:xfrm>
            <a:custGeom>
              <a:avLst/>
              <a:gdLst/>
              <a:ahLst/>
              <a:cxnLst/>
              <a:rect l="l" t="t" r="r" b="b"/>
              <a:pathLst>
                <a:path w="548" h="568" extrusionOk="0">
                  <a:moveTo>
                    <a:pt x="227" y="1"/>
                  </a:moveTo>
                  <a:cubicBezTo>
                    <a:pt x="123" y="1"/>
                    <a:pt x="31" y="87"/>
                    <a:pt x="31" y="219"/>
                  </a:cubicBezTo>
                  <a:cubicBezTo>
                    <a:pt x="0" y="371"/>
                    <a:pt x="31" y="523"/>
                    <a:pt x="213" y="554"/>
                  </a:cubicBezTo>
                  <a:cubicBezTo>
                    <a:pt x="246" y="563"/>
                    <a:pt x="275" y="567"/>
                    <a:pt x="301" y="567"/>
                  </a:cubicBezTo>
                  <a:cubicBezTo>
                    <a:pt x="444" y="567"/>
                    <a:pt x="491" y="439"/>
                    <a:pt x="517" y="310"/>
                  </a:cubicBezTo>
                  <a:cubicBezTo>
                    <a:pt x="547" y="128"/>
                    <a:pt x="45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67" name="Google Shape;49167;p53"/>
            <p:cNvSpPr/>
            <p:nvPr/>
          </p:nvSpPr>
          <p:spPr>
            <a:xfrm>
              <a:off x="6924400" y="3523025"/>
              <a:ext cx="12950" cy="12450"/>
            </a:xfrm>
            <a:custGeom>
              <a:avLst/>
              <a:gdLst/>
              <a:ahLst/>
              <a:cxnLst/>
              <a:rect l="l" t="t" r="r" b="b"/>
              <a:pathLst>
                <a:path w="518" h="498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370"/>
                    <a:pt x="122" y="491"/>
                    <a:pt x="244" y="491"/>
                  </a:cubicBezTo>
                  <a:cubicBezTo>
                    <a:pt x="267" y="495"/>
                    <a:pt x="288" y="497"/>
                    <a:pt x="308" y="497"/>
                  </a:cubicBezTo>
                  <a:cubicBezTo>
                    <a:pt x="441" y="497"/>
                    <a:pt x="491" y="407"/>
                    <a:pt x="518" y="248"/>
                  </a:cubicBezTo>
                  <a:cubicBezTo>
                    <a:pt x="487" y="127"/>
                    <a:pt x="457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68" name="Google Shape;49168;p53"/>
            <p:cNvSpPr/>
            <p:nvPr/>
          </p:nvSpPr>
          <p:spPr>
            <a:xfrm>
              <a:off x="6650850" y="3098925"/>
              <a:ext cx="12950" cy="12375"/>
            </a:xfrm>
            <a:custGeom>
              <a:avLst/>
              <a:gdLst/>
              <a:ahLst/>
              <a:cxnLst/>
              <a:rect l="l" t="t" r="r" b="b"/>
              <a:pathLst>
                <a:path w="518" h="495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12"/>
                    <a:pt x="92" y="495"/>
                    <a:pt x="274" y="495"/>
                  </a:cubicBezTo>
                  <a:cubicBezTo>
                    <a:pt x="395" y="495"/>
                    <a:pt x="517" y="403"/>
                    <a:pt x="517" y="282"/>
                  </a:cubicBezTo>
                  <a:cubicBezTo>
                    <a:pt x="517" y="160"/>
                    <a:pt x="456" y="39"/>
                    <a:pt x="335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69" name="Google Shape;49169;p53"/>
            <p:cNvSpPr/>
            <p:nvPr/>
          </p:nvSpPr>
          <p:spPr>
            <a:xfrm>
              <a:off x="6550550" y="3251775"/>
              <a:ext cx="12925" cy="13775"/>
            </a:xfrm>
            <a:custGeom>
              <a:avLst/>
              <a:gdLst/>
              <a:ahLst/>
              <a:cxnLst/>
              <a:rect l="l" t="t" r="r" b="b"/>
              <a:pathLst>
                <a:path w="517" h="551" extrusionOk="0">
                  <a:moveTo>
                    <a:pt x="265" y="0"/>
                  </a:moveTo>
                  <a:cubicBezTo>
                    <a:pt x="109" y="0"/>
                    <a:pt x="31" y="165"/>
                    <a:pt x="31" y="277"/>
                  </a:cubicBezTo>
                  <a:cubicBezTo>
                    <a:pt x="0" y="399"/>
                    <a:pt x="31" y="521"/>
                    <a:pt x="213" y="551"/>
                  </a:cubicBezTo>
                  <a:cubicBezTo>
                    <a:pt x="365" y="551"/>
                    <a:pt x="486" y="399"/>
                    <a:pt x="486" y="247"/>
                  </a:cubicBezTo>
                  <a:cubicBezTo>
                    <a:pt x="517" y="125"/>
                    <a:pt x="426" y="4"/>
                    <a:pt x="304" y="4"/>
                  </a:cubicBezTo>
                  <a:cubicBezTo>
                    <a:pt x="290" y="2"/>
                    <a:pt x="277" y="0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70" name="Google Shape;49170;p53"/>
            <p:cNvSpPr/>
            <p:nvPr/>
          </p:nvSpPr>
          <p:spPr>
            <a:xfrm>
              <a:off x="6552825" y="3121150"/>
              <a:ext cx="14450" cy="12200"/>
            </a:xfrm>
            <a:custGeom>
              <a:avLst/>
              <a:gdLst/>
              <a:ahLst/>
              <a:cxnLst/>
              <a:rect l="l" t="t" r="r" b="b"/>
              <a:pathLst>
                <a:path w="578" h="488" extrusionOk="0">
                  <a:moveTo>
                    <a:pt x="335" y="1"/>
                  </a:moveTo>
                  <a:cubicBezTo>
                    <a:pt x="213" y="31"/>
                    <a:pt x="61" y="62"/>
                    <a:pt x="31" y="244"/>
                  </a:cubicBezTo>
                  <a:cubicBezTo>
                    <a:pt x="0" y="396"/>
                    <a:pt x="122" y="487"/>
                    <a:pt x="304" y="487"/>
                  </a:cubicBezTo>
                  <a:cubicBezTo>
                    <a:pt x="456" y="487"/>
                    <a:pt x="578" y="366"/>
                    <a:pt x="578" y="214"/>
                  </a:cubicBezTo>
                  <a:cubicBezTo>
                    <a:pt x="578" y="92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71" name="Google Shape;49171;p53"/>
            <p:cNvSpPr/>
            <p:nvPr/>
          </p:nvSpPr>
          <p:spPr>
            <a:xfrm>
              <a:off x="6777000" y="3279975"/>
              <a:ext cx="15200" cy="13800"/>
            </a:xfrm>
            <a:custGeom>
              <a:avLst/>
              <a:gdLst/>
              <a:ahLst/>
              <a:cxnLst/>
              <a:rect l="l" t="t" r="r" b="b"/>
              <a:pathLst>
                <a:path w="608" h="552" extrusionOk="0">
                  <a:moveTo>
                    <a:pt x="243" y="0"/>
                  </a:moveTo>
                  <a:cubicBezTo>
                    <a:pt x="61" y="152"/>
                    <a:pt x="0" y="365"/>
                    <a:pt x="152" y="487"/>
                  </a:cubicBezTo>
                  <a:cubicBezTo>
                    <a:pt x="219" y="531"/>
                    <a:pt x="282" y="551"/>
                    <a:pt x="341" y="551"/>
                  </a:cubicBezTo>
                  <a:cubicBezTo>
                    <a:pt x="442" y="551"/>
                    <a:pt x="531" y="492"/>
                    <a:pt x="608" y="396"/>
                  </a:cubicBezTo>
                  <a:cubicBezTo>
                    <a:pt x="608" y="183"/>
                    <a:pt x="426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72" name="Google Shape;49172;p53"/>
            <p:cNvSpPr/>
            <p:nvPr/>
          </p:nvSpPr>
          <p:spPr>
            <a:xfrm>
              <a:off x="7030025" y="3673475"/>
              <a:ext cx="12200" cy="12300"/>
            </a:xfrm>
            <a:custGeom>
              <a:avLst/>
              <a:gdLst/>
              <a:ahLst/>
              <a:cxnLst/>
              <a:rect l="l" t="t" r="r" b="b"/>
              <a:pathLst>
                <a:path w="488" h="492" extrusionOk="0">
                  <a:moveTo>
                    <a:pt x="257" y="1"/>
                  </a:moveTo>
                  <a:cubicBezTo>
                    <a:pt x="123" y="1"/>
                    <a:pt x="1" y="112"/>
                    <a:pt x="1" y="249"/>
                  </a:cubicBezTo>
                  <a:cubicBezTo>
                    <a:pt x="1" y="370"/>
                    <a:pt x="92" y="461"/>
                    <a:pt x="214" y="492"/>
                  </a:cubicBezTo>
                  <a:cubicBezTo>
                    <a:pt x="366" y="492"/>
                    <a:pt x="457" y="400"/>
                    <a:pt x="487" y="249"/>
                  </a:cubicBezTo>
                  <a:cubicBezTo>
                    <a:pt x="457" y="127"/>
                    <a:pt x="426" y="36"/>
                    <a:pt x="305" y="5"/>
                  </a:cubicBezTo>
                  <a:cubicBezTo>
                    <a:pt x="289" y="2"/>
                    <a:pt x="273" y="1"/>
                    <a:pt x="2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73" name="Google Shape;49173;p53"/>
            <p:cNvSpPr/>
            <p:nvPr/>
          </p:nvSpPr>
          <p:spPr>
            <a:xfrm>
              <a:off x="6688850" y="3181750"/>
              <a:ext cx="15225" cy="12000"/>
            </a:xfrm>
            <a:custGeom>
              <a:avLst/>
              <a:gdLst/>
              <a:ahLst/>
              <a:cxnLst/>
              <a:rect l="l" t="t" r="r" b="b"/>
              <a:pathLst>
                <a:path w="609" h="480" extrusionOk="0">
                  <a:moveTo>
                    <a:pt x="274" y="1"/>
                  </a:moveTo>
                  <a:cubicBezTo>
                    <a:pt x="175" y="1"/>
                    <a:pt x="86" y="64"/>
                    <a:pt x="61" y="191"/>
                  </a:cubicBezTo>
                  <a:cubicBezTo>
                    <a:pt x="0" y="373"/>
                    <a:pt x="183" y="434"/>
                    <a:pt x="304" y="464"/>
                  </a:cubicBezTo>
                  <a:cubicBezTo>
                    <a:pt x="339" y="473"/>
                    <a:pt x="375" y="479"/>
                    <a:pt x="408" y="479"/>
                  </a:cubicBezTo>
                  <a:cubicBezTo>
                    <a:pt x="489" y="479"/>
                    <a:pt x="556" y="442"/>
                    <a:pt x="578" y="312"/>
                  </a:cubicBezTo>
                  <a:cubicBezTo>
                    <a:pt x="608" y="130"/>
                    <a:pt x="486" y="39"/>
                    <a:pt x="334" y="8"/>
                  </a:cubicBezTo>
                  <a:cubicBezTo>
                    <a:pt x="314" y="3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74" name="Google Shape;49174;p53"/>
            <p:cNvSpPr/>
            <p:nvPr/>
          </p:nvSpPr>
          <p:spPr>
            <a:xfrm>
              <a:off x="6760275" y="3183375"/>
              <a:ext cx="12950" cy="13175"/>
            </a:xfrm>
            <a:custGeom>
              <a:avLst/>
              <a:gdLst/>
              <a:ahLst/>
              <a:cxnLst/>
              <a:rect l="l" t="t" r="r" b="b"/>
              <a:pathLst>
                <a:path w="518" h="527" extrusionOk="0">
                  <a:moveTo>
                    <a:pt x="289" y="0"/>
                  </a:moveTo>
                  <a:cubicBezTo>
                    <a:pt x="275" y="0"/>
                    <a:pt x="259" y="2"/>
                    <a:pt x="243" y="4"/>
                  </a:cubicBezTo>
                  <a:cubicBezTo>
                    <a:pt x="92" y="4"/>
                    <a:pt x="0" y="156"/>
                    <a:pt x="61" y="308"/>
                  </a:cubicBezTo>
                  <a:cubicBezTo>
                    <a:pt x="61" y="441"/>
                    <a:pt x="176" y="527"/>
                    <a:pt x="307" y="527"/>
                  </a:cubicBezTo>
                  <a:cubicBezTo>
                    <a:pt x="326" y="527"/>
                    <a:pt x="345" y="525"/>
                    <a:pt x="365" y="521"/>
                  </a:cubicBezTo>
                  <a:cubicBezTo>
                    <a:pt x="517" y="491"/>
                    <a:pt x="517" y="399"/>
                    <a:pt x="517" y="278"/>
                  </a:cubicBezTo>
                  <a:cubicBezTo>
                    <a:pt x="517" y="139"/>
                    <a:pt x="441" y="0"/>
                    <a:pt x="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75" name="Google Shape;49175;p53"/>
            <p:cNvSpPr/>
            <p:nvPr/>
          </p:nvSpPr>
          <p:spPr>
            <a:xfrm>
              <a:off x="6812700" y="3641875"/>
              <a:ext cx="12950" cy="14500"/>
            </a:xfrm>
            <a:custGeom>
              <a:avLst/>
              <a:gdLst/>
              <a:ahLst/>
              <a:cxnLst/>
              <a:rect l="l" t="t" r="r" b="b"/>
              <a:pathLst>
                <a:path w="518" h="580" extrusionOk="0">
                  <a:moveTo>
                    <a:pt x="115" y="0"/>
                  </a:moveTo>
                  <a:cubicBezTo>
                    <a:pt x="48" y="0"/>
                    <a:pt x="1" y="62"/>
                    <a:pt x="1" y="266"/>
                  </a:cubicBezTo>
                  <a:cubicBezTo>
                    <a:pt x="1" y="375"/>
                    <a:pt x="73" y="580"/>
                    <a:pt x="240" y="580"/>
                  </a:cubicBezTo>
                  <a:cubicBezTo>
                    <a:pt x="260" y="580"/>
                    <a:pt x="282" y="577"/>
                    <a:pt x="305" y="570"/>
                  </a:cubicBezTo>
                  <a:cubicBezTo>
                    <a:pt x="517" y="540"/>
                    <a:pt x="457" y="297"/>
                    <a:pt x="457" y="115"/>
                  </a:cubicBezTo>
                  <a:lnTo>
                    <a:pt x="457" y="115"/>
                  </a:lnTo>
                  <a:lnTo>
                    <a:pt x="457" y="145"/>
                  </a:lnTo>
                  <a:cubicBezTo>
                    <a:pt x="365" y="145"/>
                    <a:pt x="217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76" name="Google Shape;49176;p53"/>
            <p:cNvSpPr/>
            <p:nvPr/>
          </p:nvSpPr>
          <p:spPr>
            <a:xfrm>
              <a:off x="7090825" y="3427250"/>
              <a:ext cx="14450" cy="12325"/>
            </a:xfrm>
            <a:custGeom>
              <a:avLst/>
              <a:gdLst/>
              <a:ahLst/>
              <a:cxnLst/>
              <a:rect l="l" t="t" r="r" b="b"/>
              <a:pathLst>
                <a:path w="578" h="493" extrusionOk="0">
                  <a:moveTo>
                    <a:pt x="287" y="0"/>
                  </a:moveTo>
                  <a:cubicBezTo>
                    <a:pt x="183" y="0"/>
                    <a:pt x="88" y="83"/>
                    <a:pt x="61" y="189"/>
                  </a:cubicBezTo>
                  <a:cubicBezTo>
                    <a:pt x="0" y="401"/>
                    <a:pt x="152" y="493"/>
                    <a:pt x="335" y="493"/>
                  </a:cubicBezTo>
                  <a:cubicBezTo>
                    <a:pt x="456" y="493"/>
                    <a:pt x="578" y="462"/>
                    <a:pt x="578" y="310"/>
                  </a:cubicBezTo>
                  <a:cubicBezTo>
                    <a:pt x="578" y="158"/>
                    <a:pt x="456" y="37"/>
                    <a:pt x="335" y="6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77" name="Google Shape;49177;p53"/>
            <p:cNvSpPr/>
            <p:nvPr/>
          </p:nvSpPr>
          <p:spPr>
            <a:xfrm>
              <a:off x="6599925" y="3331450"/>
              <a:ext cx="14475" cy="12525"/>
            </a:xfrm>
            <a:custGeom>
              <a:avLst/>
              <a:gdLst/>
              <a:ahLst/>
              <a:cxnLst/>
              <a:rect l="l" t="t" r="r" b="b"/>
              <a:pathLst>
                <a:path w="579" h="501" extrusionOk="0">
                  <a:moveTo>
                    <a:pt x="273" y="1"/>
                  </a:moveTo>
                  <a:cubicBezTo>
                    <a:pt x="175" y="1"/>
                    <a:pt x="87" y="60"/>
                    <a:pt x="62" y="160"/>
                  </a:cubicBezTo>
                  <a:cubicBezTo>
                    <a:pt x="1" y="312"/>
                    <a:pt x="92" y="464"/>
                    <a:pt x="274" y="495"/>
                  </a:cubicBezTo>
                  <a:cubicBezTo>
                    <a:pt x="290" y="499"/>
                    <a:pt x="306" y="501"/>
                    <a:pt x="322" y="501"/>
                  </a:cubicBezTo>
                  <a:cubicBezTo>
                    <a:pt x="426" y="501"/>
                    <a:pt x="522" y="418"/>
                    <a:pt x="548" y="312"/>
                  </a:cubicBezTo>
                  <a:cubicBezTo>
                    <a:pt x="578" y="160"/>
                    <a:pt x="487" y="39"/>
                    <a:pt x="335" y="8"/>
                  </a:cubicBezTo>
                  <a:cubicBezTo>
                    <a:pt x="314" y="3"/>
                    <a:pt x="293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78" name="Google Shape;49178;p53"/>
            <p:cNvSpPr/>
            <p:nvPr/>
          </p:nvSpPr>
          <p:spPr>
            <a:xfrm>
              <a:off x="6870450" y="3472025"/>
              <a:ext cx="18275" cy="12500"/>
            </a:xfrm>
            <a:custGeom>
              <a:avLst/>
              <a:gdLst/>
              <a:ahLst/>
              <a:cxnLst/>
              <a:rect l="l" t="t" r="r" b="b"/>
              <a:pathLst>
                <a:path w="731" h="500" extrusionOk="0">
                  <a:moveTo>
                    <a:pt x="548" y="1"/>
                  </a:moveTo>
                  <a:cubicBezTo>
                    <a:pt x="347" y="1"/>
                    <a:pt x="153" y="64"/>
                    <a:pt x="1" y="191"/>
                  </a:cubicBezTo>
                  <a:cubicBezTo>
                    <a:pt x="55" y="382"/>
                    <a:pt x="183" y="499"/>
                    <a:pt x="363" y="499"/>
                  </a:cubicBezTo>
                  <a:cubicBezTo>
                    <a:pt x="383" y="499"/>
                    <a:pt x="405" y="498"/>
                    <a:pt x="426" y="495"/>
                  </a:cubicBezTo>
                  <a:cubicBezTo>
                    <a:pt x="609" y="434"/>
                    <a:pt x="730" y="221"/>
                    <a:pt x="669" y="9"/>
                  </a:cubicBezTo>
                  <a:cubicBezTo>
                    <a:pt x="629" y="3"/>
                    <a:pt x="588" y="1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79" name="Google Shape;49179;p53"/>
            <p:cNvSpPr/>
            <p:nvPr/>
          </p:nvSpPr>
          <p:spPr>
            <a:xfrm>
              <a:off x="7008750" y="3436525"/>
              <a:ext cx="24350" cy="8375"/>
            </a:xfrm>
            <a:custGeom>
              <a:avLst/>
              <a:gdLst/>
              <a:ahLst/>
              <a:cxnLst/>
              <a:rect l="l" t="t" r="r" b="b"/>
              <a:pathLst>
                <a:path w="974" h="335" extrusionOk="0">
                  <a:moveTo>
                    <a:pt x="517" y="0"/>
                  </a:moveTo>
                  <a:cubicBezTo>
                    <a:pt x="345" y="0"/>
                    <a:pt x="187" y="108"/>
                    <a:pt x="1" y="243"/>
                  </a:cubicBezTo>
                  <a:cubicBezTo>
                    <a:pt x="153" y="304"/>
                    <a:pt x="320" y="334"/>
                    <a:pt x="487" y="334"/>
                  </a:cubicBezTo>
                  <a:cubicBezTo>
                    <a:pt x="654" y="334"/>
                    <a:pt x="821" y="304"/>
                    <a:pt x="973" y="243"/>
                  </a:cubicBezTo>
                  <a:cubicBezTo>
                    <a:pt x="798" y="68"/>
                    <a:pt x="653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80" name="Google Shape;49180;p53"/>
            <p:cNvSpPr/>
            <p:nvPr/>
          </p:nvSpPr>
          <p:spPr>
            <a:xfrm>
              <a:off x="6523175" y="354517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4" y="1"/>
                  </a:moveTo>
                  <a:cubicBezTo>
                    <a:pt x="122" y="1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2" y="493"/>
                    <a:pt x="258" y="491"/>
                    <a:pt x="274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6" y="491"/>
                    <a:pt x="545" y="352"/>
                    <a:pt x="518" y="213"/>
                  </a:cubicBezTo>
                  <a:cubicBezTo>
                    <a:pt x="487" y="92"/>
                    <a:pt x="39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81" name="Google Shape;49181;p53"/>
            <p:cNvSpPr/>
            <p:nvPr/>
          </p:nvSpPr>
          <p:spPr>
            <a:xfrm>
              <a:off x="6650850" y="3574550"/>
              <a:ext cx="13700" cy="11900"/>
            </a:xfrm>
            <a:custGeom>
              <a:avLst/>
              <a:gdLst/>
              <a:ahLst/>
              <a:cxnLst/>
              <a:rect l="l" t="t" r="r" b="b"/>
              <a:pathLst>
                <a:path w="548" h="476" extrusionOk="0">
                  <a:moveTo>
                    <a:pt x="294" y="1"/>
                  </a:moveTo>
                  <a:cubicBezTo>
                    <a:pt x="222" y="1"/>
                    <a:pt x="128" y="38"/>
                    <a:pt x="0" y="102"/>
                  </a:cubicBezTo>
                  <a:cubicBezTo>
                    <a:pt x="0" y="402"/>
                    <a:pt x="185" y="476"/>
                    <a:pt x="403" y="476"/>
                  </a:cubicBezTo>
                  <a:cubicBezTo>
                    <a:pt x="450" y="476"/>
                    <a:pt x="499" y="472"/>
                    <a:pt x="547" y="467"/>
                  </a:cubicBezTo>
                  <a:cubicBezTo>
                    <a:pt x="488" y="131"/>
                    <a:pt x="429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82" name="Google Shape;49182;p53"/>
            <p:cNvSpPr/>
            <p:nvPr/>
          </p:nvSpPr>
          <p:spPr>
            <a:xfrm>
              <a:off x="6956325" y="3527500"/>
              <a:ext cx="12175" cy="10950"/>
            </a:xfrm>
            <a:custGeom>
              <a:avLst/>
              <a:gdLst/>
              <a:ahLst/>
              <a:cxnLst/>
              <a:rect l="l" t="t" r="r" b="b"/>
              <a:pathLst>
                <a:path w="487" h="438" extrusionOk="0">
                  <a:moveTo>
                    <a:pt x="260" y="1"/>
                  </a:moveTo>
                  <a:cubicBezTo>
                    <a:pt x="144" y="1"/>
                    <a:pt x="56" y="60"/>
                    <a:pt x="31" y="160"/>
                  </a:cubicBezTo>
                  <a:cubicBezTo>
                    <a:pt x="0" y="312"/>
                    <a:pt x="0" y="434"/>
                    <a:pt x="183" y="434"/>
                  </a:cubicBezTo>
                  <a:cubicBezTo>
                    <a:pt x="199" y="437"/>
                    <a:pt x="214" y="438"/>
                    <a:pt x="229" y="438"/>
                  </a:cubicBezTo>
                  <a:cubicBezTo>
                    <a:pt x="381" y="438"/>
                    <a:pt x="459" y="302"/>
                    <a:pt x="487" y="191"/>
                  </a:cubicBezTo>
                  <a:cubicBezTo>
                    <a:pt x="487" y="69"/>
                    <a:pt x="426" y="39"/>
                    <a:pt x="335" y="8"/>
                  </a:cubicBezTo>
                  <a:cubicBezTo>
                    <a:pt x="309" y="3"/>
                    <a:pt x="284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83" name="Google Shape;49183;p53"/>
            <p:cNvSpPr/>
            <p:nvPr/>
          </p:nvSpPr>
          <p:spPr>
            <a:xfrm>
              <a:off x="6824100" y="34264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461" y="0"/>
                  </a:moveTo>
                  <a:cubicBezTo>
                    <a:pt x="429" y="0"/>
                    <a:pt x="397" y="3"/>
                    <a:pt x="365" y="8"/>
                  </a:cubicBezTo>
                  <a:lnTo>
                    <a:pt x="1" y="8"/>
                  </a:lnTo>
                  <a:cubicBezTo>
                    <a:pt x="61" y="160"/>
                    <a:pt x="122" y="373"/>
                    <a:pt x="183" y="555"/>
                  </a:cubicBezTo>
                  <a:cubicBezTo>
                    <a:pt x="261" y="535"/>
                    <a:pt x="339" y="453"/>
                    <a:pt x="417" y="453"/>
                  </a:cubicBezTo>
                  <a:cubicBezTo>
                    <a:pt x="461" y="453"/>
                    <a:pt x="504" y="479"/>
                    <a:pt x="548" y="555"/>
                  </a:cubicBezTo>
                  <a:lnTo>
                    <a:pt x="912" y="373"/>
                  </a:lnTo>
                  <a:lnTo>
                    <a:pt x="912" y="160"/>
                  </a:lnTo>
                  <a:cubicBezTo>
                    <a:pt x="787" y="59"/>
                    <a:pt x="619" y="0"/>
                    <a:pt x="4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84" name="Google Shape;49184;p53"/>
            <p:cNvSpPr/>
            <p:nvPr/>
          </p:nvSpPr>
          <p:spPr>
            <a:xfrm>
              <a:off x="6722275" y="3186350"/>
              <a:ext cx="12950" cy="11225"/>
            </a:xfrm>
            <a:custGeom>
              <a:avLst/>
              <a:gdLst/>
              <a:ahLst/>
              <a:cxnLst/>
              <a:rect l="l" t="t" r="r" b="b"/>
              <a:pathLst>
                <a:path w="518" h="449" extrusionOk="0">
                  <a:moveTo>
                    <a:pt x="290" y="1"/>
                  </a:moveTo>
                  <a:cubicBezTo>
                    <a:pt x="275" y="1"/>
                    <a:pt x="260" y="3"/>
                    <a:pt x="244" y="7"/>
                  </a:cubicBezTo>
                  <a:cubicBezTo>
                    <a:pt x="92" y="7"/>
                    <a:pt x="1" y="98"/>
                    <a:pt x="1" y="220"/>
                  </a:cubicBezTo>
                  <a:cubicBezTo>
                    <a:pt x="1" y="344"/>
                    <a:pt x="103" y="448"/>
                    <a:pt x="223" y="448"/>
                  </a:cubicBezTo>
                  <a:cubicBezTo>
                    <a:pt x="250" y="448"/>
                    <a:pt x="277" y="443"/>
                    <a:pt x="305" y="432"/>
                  </a:cubicBezTo>
                  <a:cubicBezTo>
                    <a:pt x="426" y="402"/>
                    <a:pt x="517" y="311"/>
                    <a:pt x="487" y="189"/>
                  </a:cubicBezTo>
                  <a:cubicBezTo>
                    <a:pt x="460" y="84"/>
                    <a:pt x="388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85" name="Google Shape;49185;p53"/>
            <p:cNvSpPr/>
            <p:nvPr/>
          </p:nvSpPr>
          <p:spPr>
            <a:xfrm>
              <a:off x="6761025" y="3297350"/>
              <a:ext cx="12875" cy="12425"/>
            </a:xfrm>
            <a:custGeom>
              <a:avLst/>
              <a:gdLst/>
              <a:ahLst/>
              <a:cxnLst/>
              <a:rect l="l" t="t" r="r" b="b"/>
              <a:pathLst>
                <a:path w="515" h="497" extrusionOk="0">
                  <a:moveTo>
                    <a:pt x="283" y="1"/>
                  </a:moveTo>
                  <a:cubicBezTo>
                    <a:pt x="270" y="1"/>
                    <a:pt x="257" y="2"/>
                    <a:pt x="244" y="5"/>
                  </a:cubicBezTo>
                  <a:cubicBezTo>
                    <a:pt x="92" y="5"/>
                    <a:pt x="1" y="96"/>
                    <a:pt x="1" y="248"/>
                  </a:cubicBezTo>
                  <a:cubicBezTo>
                    <a:pt x="1" y="369"/>
                    <a:pt x="92" y="460"/>
                    <a:pt x="213" y="491"/>
                  </a:cubicBezTo>
                  <a:cubicBezTo>
                    <a:pt x="229" y="495"/>
                    <a:pt x="245" y="497"/>
                    <a:pt x="261" y="497"/>
                  </a:cubicBezTo>
                  <a:cubicBezTo>
                    <a:pt x="365" y="497"/>
                    <a:pt x="461" y="414"/>
                    <a:pt x="487" y="309"/>
                  </a:cubicBezTo>
                  <a:cubicBezTo>
                    <a:pt x="515" y="142"/>
                    <a:pt x="416" y="1"/>
                    <a:pt x="2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86" name="Google Shape;49186;p53"/>
            <p:cNvSpPr/>
            <p:nvPr/>
          </p:nvSpPr>
          <p:spPr>
            <a:xfrm>
              <a:off x="6766350" y="2976775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244" y="1"/>
                  </a:moveTo>
                  <a:cubicBezTo>
                    <a:pt x="122" y="31"/>
                    <a:pt x="31" y="122"/>
                    <a:pt x="0" y="244"/>
                  </a:cubicBezTo>
                  <a:cubicBezTo>
                    <a:pt x="0" y="353"/>
                    <a:pt x="73" y="461"/>
                    <a:pt x="198" y="461"/>
                  </a:cubicBezTo>
                  <a:cubicBezTo>
                    <a:pt x="212" y="461"/>
                    <a:pt x="228" y="460"/>
                    <a:pt x="244" y="457"/>
                  </a:cubicBezTo>
                  <a:cubicBezTo>
                    <a:pt x="365" y="457"/>
                    <a:pt x="456" y="365"/>
                    <a:pt x="456" y="244"/>
                  </a:cubicBezTo>
                  <a:cubicBezTo>
                    <a:pt x="456" y="92"/>
                    <a:pt x="39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87" name="Google Shape;49187;p53"/>
            <p:cNvSpPr/>
            <p:nvPr/>
          </p:nvSpPr>
          <p:spPr>
            <a:xfrm>
              <a:off x="6894000" y="32313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123" y="0"/>
                    <a:pt x="1" y="61"/>
                    <a:pt x="1" y="213"/>
                  </a:cubicBezTo>
                  <a:cubicBezTo>
                    <a:pt x="31" y="334"/>
                    <a:pt x="123" y="426"/>
                    <a:pt x="244" y="456"/>
                  </a:cubicBezTo>
                  <a:cubicBezTo>
                    <a:pt x="396" y="456"/>
                    <a:pt x="457" y="365"/>
                    <a:pt x="457" y="213"/>
                  </a:cubicBezTo>
                  <a:cubicBezTo>
                    <a:pt x="457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88" name="Google Shape;49188;p53"/>
            <p:cNvSpPr/>
            <p:nvPr/>
          </p:nvSpPr>
          <p:spPr>
            <a:xfrm>
              <a:off x="7144775" y="32678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44" y="0"/>
                  </a:moveTo>
                  <a:cubicBezTo>
                    <a:pt x="92" y="0"/>
                    <a:pt x="1" y="61"/>
                    <a:pt x="1" y="213"/>
                  </a:cubicBezTo>
                  <a:cubicBezTo>
                    <a:pt x="31" y="334"/>
                    <a:pt x="122" y="426"/>
                    <a:pt x="244" y="456"/>
                  </a:cubicBezTo>
                  <a:cubicBezTo>
                    <a:pt x="396" y="456"/>
                    <a:pt x="456" y="365"/>
                    <a:pt x="456" y="213"/>
                  </a:cubicBezTo>
                  <a:cubicBezTo>
                    <a:pt x="456" y="9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89" name="Google Shape;49189;p53"/>
            <p:cNvSpPr/>
            <p:nvPr/>
          </p:nvSpPr>
          <p:spPr>
            <a:xfrm>
              <a:off x="6761800" y="350870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1" y="31"/>
                    <a:pt x="0" y="61"/>
                    <a:pt x="0" y="213"/>
                  </a:cubicBezTo>
                  <a:cubicBezTo>
                    <a:pt x="0" y="335"/>
                    <a:pt x="91" y="426"/>
                    <a:pt x="213" y="426"/>
                  </a:cubicBezTo>
                  <a:cubicBezTo>
                    <a:pt x="334" y="426"/>
                    <a:pt x="426" y="335"/>
                    <a:pt x="426" y="213"/>
                  </a:cubicBezTo>
                  <a:cubicBezTo>
                    <a:pt x="45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90" name="Google Shape;49190;p53"/>
            <p:cNvSpPr/>
            <p:nvPr/>
          </p:nvSpPr>
          <p:spPr>
            <a:xfrm>
              <a:off x="6985950" y="3523700"/>
              <a:ext cx="10675" cy="10850"/>
            </a:xfrm>
            <a:custGeom>
              <a:avLst/>
              <a:gdLst/>
              <a:ahLst/>
              <a:cxnLst/>
              <a:rect l="l" t="t" r="r" b="b"/>
              <a:pathLst>
                <a:path w="427" h="434" extrusionOk="0">
                  <a:moveTo>
                    <a:pt x="254" y="1"/>
                  </a:moveTo>
                  <a:cubicBezTo>
                    <a:pt x="232" y="1"/>
                    <a:pt x="209" y="3"/>
                    <a:pt x="183" y="8"/>
                  </a:cubicBezTo>
                  <a:cubicBezTo>
                    <a:pt x="122" y="39"/>
                    <a:pt x="62" y="100"/>
                    <a:pt x="31" y="191"/>
                  </a:cubicBezTo>
                  <a:cubicBezTo>
                    <a:pt x="1" y="312"/>
                    <a:pt x="92" y="434"/>
                    <a:pt x="244" y="434"/>
                  </a:cubicBezTo>
                  <a:cubicBezTo>
                    <a:pt x="366" y="434"/>
                    <a:pt x="426" y="312"/>
                    <a:pt x="426" y="191"/>
                  </a:cubicBezTo>
                  <a:cubicBezTo>
                    <a:pt x="426" y="64"/>
                    <a:pt x="363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91" name="Google Shape;49191;p53"/>
            <p:cNvSpPr/>
            <p:nvPr/>
          </p:nvSpPr>
          <p:spPr>
            <a:xfrm>
              <a:off x="7130350" y="3344575"/>
              <a:ext cx="12175" cy="10800"/>
            </a:xfrm>
            <a:custGeom>
              <a:avLst/>
              <a:gdLst/>
              <a:ahLst/>
              <a:cxnLst/>
              <a:rect l="l" t="t" r="r" b="b"/>
              <a:pathLst>
                <a:path w="487" h="432" extrusionOk="0">
                  <a:moveTo>
                    <a:pt x="243" y="0"/>
                  </a:moveTo>
                  <a:cubicBezTo>
                    <a:pt x="122" y="0"/>
                    <a:pt x="0" y="122"/>
                    <a:pt x="30" y="243"/>
                  </a:cubicBezTo>
                  <a:cubicBezTo>
                    <a:pt x="57" y="349"/>
                    <a:pt x="129" y="432"/>
                    <a:pt x="227" y="432"/>
                  </a:cubicBezTo>
                  <a:cubicBezTo>
                    <a:pt x="242" y="432"/>
                    <a:pt x="258" y="430"/>
                    <a:pt x="274" y="426"/>
                  </a:cubicBezTo>
                  <a:cubicBezTo>
                    <a:pt x="426" y="426"/>
                    <a:pt x="486" y="304"/>
                    <a:pt x="486" y="182"/>
                  </a:cubicBezTo>
                  <a:cubicBezTo>
                    <a:pt x="456" y="30"/>
                    <a:pt x="365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92" name="Google Shape;49192;p53"/>
            <p:cNvSpPr/>
            <p:nvPr/>
          </p:nvSpPr>
          <p:spPr>
            <a:xfrm>
              <a:off x="6786875" y="3526950"/>
              <a:ext cx="15225" cy="12475"/>
            </a:xfrm>
            <a:custGeom>
              <a:avLst/>
              <a:gdLst/>
              <a:ahLst/>
              <a:cxnLst/>
              <a:rect l="l" t="t" r="r" b="b"/>
              <a:pathLst>
                <a:path w="609" h="499" extrusionOk="0">
                  <a:moveTo>
                    <a:pt x="426" y="0"/>
                  </a:moveTo>
                  <a:cubicBezTo>
                    <a:pt x="243" y="91"/>
                    <a:pt x="0" y="213"/>
                    <a:pt x="122" y="426"/>
                  </a:cubicBezTo>
                  <a:cubicBezTo>
                    <a:pt x="157" y="479"/>
                    <a:pt x="198" y="499"/>
                    <a:pt x="242" y="499"/>
                  </a:cubicBezTo>
                  <a:cubicBezTo>
                    <a:pt x="348" y="499"/>
                    <a:pt x="470" y="386"/>
                    <a:pt x="578" y="365"/>
                  </a:cubicBezTo>
                  <a:cubicBezTo>
                    <a:pt x="608" y="213"/>
                    <a:pt x="547" y="91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93" name="Google Shape;49193;p53"/>
            <p:cNvSpPr/>
            <p:nvPr/>
          </p:nvSpPr>
          <p:spPr>
            <a:xfrm>
              <a:off x="6688075" y="3321775"/>
              <a:ext cx="16000" cy="13075"/>
            </a:xfrm>
            <a:custGeom>
              <a:avLst/>
              <a:gdLst/>
              <a:ahLst/>
              <a:cxnLst/>
              <a:rect l="l" t="t" r="r" b="b"/>
              <a:pathLst>
                <a:path w="640" h="523" extrusionOk="0">
                  <a:moveTo>
                    <a:pt x="335" y="0"/>
                  </a:moveTo>
                  <a:lnTo>
                    <a:pt x="1" y="183"/>
                  </a:lnTo>
                  <a:cubicBezTo>
                    <a:pt x="1" y="352"/>
                    <a:pt x="20" y="522"/>
                    <a:pt x="182" y="522"/>
                  </a:cubicBezTo>
                  <a:cubicBezTo>
                    <a:pt x="223" y="522"/>
                    <a:pt x="274" y="511"/>
                    <a:pt x="335" y="487"/>
                  </a:cubicBezTo>
                  <a:cubicBezTo>
                    <a:pt x="639" y="365"/>
                    <a:pt x="396" y="152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94" name="Google Shape;49194;p53"/>
            <p:cNvSpPr/>
            <p:nvPr/>
          </p:nvSpPr>
          <p:spPr>
            <a:xfrm>
              <a:off x="6555850" y="3412950"/>
              <a:ext cx="11425" cy="10775"/>
            </a:xfrm>
            <a:custGeom>
              <a:avLst/>
              <a:gdLst/>
              <a:ahLst/>
              <a:cxnLst/>
              <a:rect l="l" t="t" r="r" b="b"/>
              <a:pathLst>
                <a:path w="457" h="431" extrusionOk="0">
                  <a:moveTo>
                    <a:pt x="214" y="1"/>
                  </a:moveTo>
                  <a:cubicBezTo>
                    <a:pt x="62" y="31"/>
                    <a:pt x="1" y="122"/>
                    <a:pt x="31" y="244"/>
                  </a:cubicBezTo>
                  <a:cubicBezTo>
                    <a:pt x="62" y="335"/>
                    <a:pt x="122" y="396"/>
                    <a:pt x="214" y="426"/>
                  </a:cubicBezTo>
                  <a:cubicBezTo>
                    <a:pt x="226" y="429"/>
                    <a:pt x="239" y="431"/>
                    <a:pt x="252" y="431"/>
                  </a:cubicBezTo>
                  <a:cubicBezTo>
                    <a:pt x="360" y="431"/>
                    <a:pt x="457" y="322"/>
                    <a:pt x="457" y="213"/>
                  </a:cubicBezTo>
                  <a:cubicBezTo>
                    <a:pt x="457" y="61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95" name="Google Shape;49195;p53"/>
            <p:cNvSpPr/>
            <p:nvPr/>
          </p:nvSpPr>
          <p:spPr>
            <a:xfrm>
              <a:off x="6835500" y="37061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68" y="1"/>
                  </a:moveTo>
                  <a:cubicBezTo>
                    <a:pt x="251" y="1"/>
                    <a:pt x="233" y="2"/>
                    <a:pt x="213" y="6"/>
                  </a:cubicBezTo>
                  <a:cubicBezTo>
                    <a:pt x="122" y="37"/>
                    <a:pt x="61" y="98"/>
                    <a:pt x="31" y="158"/>
                  </a:cubicBezTo>
                  <a:cubicBezTo>
                    <a:pt x="1" y="280"/>
                    <a:pt x="92" y="402"/>
                    <a:pt x="213" y="432"/>
                  </a:cubicBezTo>
                  <a:cubicBezTo>
                    <a:pt x="365" y="432"/>
                    <a:pt x="456" y="341"/>
                    <a:pt x="456" y="219"/>
                  </a:cubicBezTo>
                  <a:cubicBezTo>
                    <a:pt x="430" y="87"/>
                    <a:pt x="380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96" name="Google Shape;49196;p53"/>
            <p:cNvSpPr/>
            <p:nvPr/>
          </p:nvSpPr>
          <p:spPr>
            <a:xfrm>
              <a:off x="6725325" y="3223125"/>
              <a:ext cx="9900" cy="13550"/>
            </a:xfrm>
            <a:custGeom>
              <a:avLst/>
              <a:gdLst/>
              <a:ahLst/>
              <a:cxnLst/>
              <a:rect l="l" t="t" r="r" b="b"/>
              <a:pathLst>
                <a:path w="396" h="542" extrusionOk="0">
                  <a:moveTo>
                    <a:pt x="108" y="1"/>
                  </a:moveTo>
                  <a:cubicBezTo>
                    <a:pt x="47" y="1"/>
                    <a:pt x="0" y="51"/>
                    <a:pt x="0" y="116"/>
                  </a:cubicBezTo>
                  <a:cubicBezTo>
                    <a:pt x="0" y="299"/>
                    <a:pt x="91" y="451"/>
                    <a:pt x="213" y="542"/>
                  </a:cubicBezTo>
                  <a:cubicBezTo>
                    <a:pt x="334" y="512"/>
                    <a:pt x="395" y="481"/>
                    <a:pt x="395" y="360"/>
                  </a:cubicBezTo>
                  <a:cubicBezTo>
                    <a:pt x="395" y="238"/>
                    <a:pt x="304" y="8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97" name="Google Shape;49197;p53"/>
            <p:cNvSpPr/>
            <p:nvPr/>
          </p:nvSpPr>
          <p:spPr>
            <a:xfrm>
              <a:off x="6747350" y="325035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183" y="0"/>
                  </a:moveTo>
                  <a:cubicBezTo>
                    <a:pt x="61" y="0"/>
                    <a:pt x="1" y="91"/>
                    <a:pt x="1" y="243"/>
                  </a:cubicBezTo>
                  <a:cubicBezTo>
                    <a:pt x="1" y="334"/>
                    <a:pt x="61" y="395"/>
                    <a:pt x="153" y="426"/>
                  </a:cubicBezTo>
                  <a:cubicBezTo>
                    <a:pt x="274" y="426"/>
                    <a:pt x="396" y="334"/>
                    <a:pt x="426" y="243"/>
                  </a:cubicBezTo>
                  <a:cubicBezTo>
                    <a:pt x="426" y="91"/>
                    <a:pt x="30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98" name="Google Shape;49198;p53"/>
            <p:cNvSpPr/>
            <p:nvPr/>
          </p:nvSpPr>
          <p:spPr>
            <a:xfrm>
              <a:off x="6932000" y="3264025"/>
              <a:ext cx="9900" cy="10650"/>
            </a:xfrm>
            <a:custGeom>
              <a:avLst/>
              <a:gdLst/>
              <a:ahLst/>
              <a:cxnLst/>
              <a:rect l="l" t="t" r="r" b="b"/>
              <a:pathLst>
                <a:path w="396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14" y="426"/>
                  </a:cubicBezTo>
                  <a:cubicBezTo>
                    <a:pt x="396" y="395"/>
                    <a:pt x="396" y="304"/>
                    <a:pt x="396" y="183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99" name="Google Shape;49199;p53"/>
            <p:cNvSpPr/>
            <p:nvPr/>
          </p:nvSpPr>
          <p:spPr>
            <a:xfrm>
              <a:off x="6737475" y="3271625"/>
              <a:ext cx="15225" cy="22800"/>
            </a:xfrm>
            <a:custGeom>
              <a:avLst/>
              <a:gdLst/>
              <a:ahLst/>
              <a:cxnLst/>
              <a:rect l="l" t="t" r="r" b="b"/>
              <a:pathLst>
                <a:path w="609" h="912" extrusionOk="0">
                  <a:moveTo>
                    <a:pt x="0" y="0"/>
                  </a:moveTo>
                  <a:cubicBezTo>
                    <a:pt x="183" y="304"/>
                    <a:pt x="365" y="608"/>
                    <a:pt x="548" y="912"/>
                  </a:cubicBezTo>
                  <a:cubicBezTo>
                    <a:pt x="548" y="486"/>
                    <a:pt x="608" y="6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00" name="Google Shape;49200;p53"/>
            <p:cNvSpPr/>
            <p:nvPr/>
          </p:nvSpPr>
          <p:spPr>
            <a:xfrm>
              <a:off x="6534575" y="3455350"/>
              <a:ext cx="11425" cy="11000"/>
            </a:xfrm>
            <a:custGeom>
              <a:avLst/>
              <a:gdLst/>
              <a:ahLst/>
              <a:cxnLst/>
              <a:rect l="l" t="t" r="r" b="b"/>
              <a:pathLst>
                <a:path w="457" h="440" extrusionOk="0">
                  <a:moveTo>
                    <a:pt x="227" y="1"/>
                  </a:moveTo>
                  <a:cubicBezTo>
                    <a:pt x="123" y="1"/>
                    <a:pt x="31" y="84"/>
                    <a:pt x="31" y="189"/>
                  </a:cubicBezTo>
                  <a:cubicBezTo>
                    <a:pt x="1" y="311"/>
                    <a:pt x="92" y="432"/>
                    <a:pt x="214" y="432"/>
                  </a:cubicBezTo>
                  <a:cubicBezTo>
                    <a:pt x="233" y="437"/>
                    <a:pt x="253" y="440"/>
                    <a:pt x="272" y="440"/>
                  </a:cubicBezTo>
                  <a:cubicBezTo>
                    <a:pt x="371" y="440"/>
                    <a:pt x="457" y="372"/>
                    <a:pt x="457" y="220"/>
                  </a:cubicBezTo>
                  <a:cubicBezTo>
                    <a:pt x="426" y="128"/>
                    <a:pt x="426" y="7"/>
                    <a:pt x="274" y="7"/>
                  </a:cubicBezTo>
                  <a:cubicBezTo>
                    <a:pt x="258" y="3"/>
                    <a:pt x="24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01" name="Google Shape;49201;p53"/>
            <p:cNvSpPr/>
            <p:nvPr/>
          </p:nvSpPr>
          <p:spPr>
            <a:xfrm>
              <a:off x="7008000" y="3545175"/>
              <a:ext cx="11425" cy="8375"/>
            </a:xfrm>
            <a:custGeom>
              <a:avLst/>
              <a:gdLst/>
              <a:ahLst/>
              <a:cxnLst/>
              <a:rect l="l" t="t" r="r" b="b"/>
              <a:pathLst>
                <a:path w="457" h="335" extrusionOk="0">
                  <a:moveTo>
                    <a:pt x="213" y="1"/>
                  </a:moveTo>
                  <a:cubicBezTo>
                    <a:pt x="122" y="1"/>
                    <a:pt x="31" y="61"/>
                    <a:pt x="31" y="152"/>
                  </a:cubicBezTo>
                  <a:cubicBezTo>
                    <a:pt x="0" y="274"/>
                    <a:pt x="92" y="335"/>
                    <a:pt x="213" y="335"/>
                  </a:cubicBezTo>
                  <a:cubicBezTo>
                    <a:pt x="274" y="304"/>
                    <a:pt x="395" y="304"/>
                    <a:pt x="395" y="244"/>
                  </a:cubicBezTo>
                  <a:cubicBezTo>
                    <a:pt x="456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02" name="Google Shape;49202;p53"/>
            <p:cNvSpPr/>
            <p:nvPr/>
          </p:nvSpPr>
          <p:spPr>
            <a:xfrm>
              <a:off x="6725325" y="3345325"/>
              <a:ext cx="9900" cy="7825"/>
            </a:xfrm>
            <a:custGeom>
              <a:avLst/>
              <a:gdLst/>
              <a:ahLst/>
              <a:cxnLst/>
              <a:rect l="l" t="t" r="r" b="b"/>
              <a:pathLst>
                <a:path w="396" h="313" extrusionOk="0">
                  <a:moveTo>
                    <a:pt x="243" y="0"/>
                  </a:moveTo>
                  <a:cubicBezTo>
                    <a:pt x="183" y="0"/>
                    <a:pt x="61" y="31"/>
                    <a:pt x="31" y="92"/>
                  </a:cubicBezTo>
                  <a:cubicBezTo>
                    <a:pt x="0" y="244"/>
                    <a:pt x="91" y="304"/>
                    <a:pt x="213" y="304"/>
                  </a:cubicBezTo>
                  <a:cubicBezTo>
                    <a:pt x="230" y="310"/>
                    <a:pt x="245" y="313"/>
                    <a:pt x="260" y="313"/>
                  </a:cubicBezTo>
                  <a:cubicBezTo>
                    <a:pt x="325" y="313"/>
                    <a:pt x="370" y="263"/>
                    <a:pt x="395" y="213"/>
                  </a:cubicBezTo>
                  <a:cubicBezTo>
                    <a:pt x="395" y="61"/>
                    <a:pt x="334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03" name="Google Shape;49203;p53"/>
            <p:cNvSpPr/>
            <p:nvPr/>
          </p:nvSpPr>
          <p:spPr>
            <a:xfrm>
              <a:off x="6989000" y="3441075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0" y="274"/>
                    <a:pt x="92" y="395"/>
                    <a:pt x="213" y="426"/>
                  </a:cubicBezTo>
                  <a:cubicBezTo>
                    <a:pt x="335" y="426"/>
                    <a:pt x="426" y="335"/>
                    <a:pt x="426" y="213"/>
                  </a:cubicBezTo>
                  <a:cubicBezTo>
                    <a:pt x="396" y="91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04" name="Google Shape;49204;p53"/>
            <p:cNvSpPr/>
            <p:nvPr/>
          </p:nvSpPr>
          <p:spPr>
            <a:xfrm>
              <a:off x="6663775" y="3318100"/>
              <a:ext cx="14450" cy="12800"/>
            </a:xfrm>
            <a:custGeom>
              <a:avLst/>
              <a:gdLst/>
              <a:ahLst/>
              <a:cxnLst/>
              <a:rect l="l" t="t" r="r" b="b"/>
              <a:pathLst>
                <a:path w="578" h="512" extrusionOk="0">
                  <a:moveTo>
                    <a:pt x="335" y="1"/>
                  </a:moveTo>
                  <a:cubicBezTo>
                    <a:pt x="230" y="1"/>
                    <a:pt x="107" y="135"/>
                    <a:pt x="0" y="178"/>
                  </a:cubicBezTo>
                  <a:cubicBezTo>
                    <a:pt x="0" y="299"/>
                    <a:pt x="61" y="421"/>
                    <a:pt x="213" y="512"/>
                  </a:cubicBezTo>
                  <a:cubicBezTo>
                    <a:pt x="213" y="482"/>
                    <a:pt x="243" y="451"/>
                    <a:pt x="243" y="421"/>
                  </a:cubicBezTo>
                  <a:cubicBezTo>
                    <a:pt x="334" y="330"/>
                    <a:pt x="578" y="238"/>
                    <a:pt x="456" y="86"/>
                  </a:cubicBezTo>
                  <a:cubicBezTo>
                    <a:pt x="420" y="24"/>
                    <a:pt x="379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05" name="Google Shape;49205;p53"/>
            <p:cNvSpPr/>
            <p:nvPr/>
          </p:nvSpPr>
          <p:spPr>
            <a:xfrm>
              <a:off x="6561175" y="3363550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44" y="1"/>
                  </a:moveTo>
                  <a:cubicBezTo>
                    <a:pt x="92" y="1"/>
                    <a:pt x="31" y="62"/>
                    <a:pt x="31" y="153"/>
                  </a:cubicBezTo>
                  <a:cubicBezTo>
                    <a:pt x="1" y="244"/>
                    <a:pt x="92" y="305"/>
                    <a:pt x="183" y="305"/>
                  </a:cubicBezTo>
                  <a:cubicBezTo>
                    <a:pt x="305" y="305"/>
                    <a:pt x="426" y="275"/>
                    <a:pt x="396" y="123"/>
                  </a:cubicBezTo>
                  <a:cubicBezTo>
                    <a:pt x="365" y="62"/>
                    <a:pt x="274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06" name="Google Shape;49206;p53"/>
            <p:cNvSpPr/>
            <p:nvPr/>
          </p:nvSpPr>
          <p:spPr>
            <a:xfrm>
              <a:off x="7125025" y="3545625"/>
              <a:ext cx="12175" cy="8700"/>
            </a:xfrm>
            <a:custGeom>
              <a:avLst/>
              <a:gdLst/>
              <a:ahLst/>
              <a:cxnLst/>
              <a:rect l="l" t="t" r="r" b="b"/>
              <a:pathLst>
                <a:path w="487" h="348" extrusionOk="0">
                  <a:moveTo>
                    <a:pt x="267" y="0"/>
                  </a:moveTo>
                  <a:cubicBezTo>
                    <a:pt x="173" y="0"/>
                    <a:pt x="82" y="62"/>
                    <a:pt x="61" y="165"/>
                  </a:cubicBezTo>
                  <a:cubicBezTo>
                    <a:pt x="31" y="226"/>
                    <a:pt x="31" y="286"/>
                    <a:pt x="0" y="347"/>
                  </a:cubicBezTo>
                  <a:lnTo>
                    <a:pt x="183" y="347"/>
                  </a:lnTo>
                  <a:cubicBezTo>
                    <a:pt x="304" y="347"/>
                    <a:pt x="426" y="317"/>
                    <a:pt x="456" y="195"/>
                  </a:cubicBezTo>
                  <a:cubicBezTo>
                    <a:pt x="487" y="134"/>
                    <a:pt x="456" y="74"/>
                    <a:pt x="395" y="43"/>
                  </a:cubicBezTo>
                  <a:cubicBezTo>
                    <a:pt x="356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07" name="Google Shape;49207;p53"/>
            <p:cNvSpPr/>
            <p:nvPr/>
          </p:nvSpPr>
          <p:spPr>
            <a:xfrm>
              <a:off x="6652375" y="3668900"/>
              <a:ext cx="10550" cy="7750"/>
            </a:xfrm>
            <a:custGeom>
              <a:avLst/>
              <a:gdLst/>
              <a:ahLst/>
              <a:cxnLst/>
              <a:rect l="l" t="t" r="r" b="b"/>
              <a:pathLst>
                <a:path w="422" h="310" extrusionOk="0">
                  <a:moveTo>
                    <a:pt x="280" y="0"/>
                  </a:moveTo>
                  <a:cubicBezTo>
                    <a:pt x="268" y="0"/>
                    <a:pt x="256" y="2"/>
                    <a:pt x="243" y="6"/>
                  </a:cubicBezTo>
                  <a:cubicBezTo>
                    <a:pt x="183" y="6"/>
                    <a:pt x="31" y="36"/>
                    <a:pt x="31" y="97"/>
                  </a:cubicBezTo>
                  <a:cubicBezTo>
                    <a:pt x="0" y="219"/>
                    <a:pt x="91" y="310"/>
                    <a:pt x="213" y="310"/>
                  </a:cubicBezTo>
                  <a:cubicBezTo>
                    <a:pt x="304" y="310"/>
                    <a:pt x="395" y="249"/>
                    <a:pt x="395" y="158"/>
                  </a:cubicBezTo>
                  <a:cubicBezTo>
                    <a:pt x="422" y="79"/>
                    <a:pt x="357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08" name="Google Shape;49208;p53"/>
            <p:cNvSpPr/>
            <p:nvPr/>
          </p:nvSpPr>
          <p:spPr>
            <a:xfrm>
              <a:off x="6947975" y="3560975"/>
              <a:ext cx="7600" cy="9450"/>
            </a:xfrm>
            <a:custGeom>
              <a:avLst/>
              <a:gdLst/>
              <a:ahLst/>
              <a:cxnLst/>
              <a:rect l="l" t="t" r="r" b="b"/>
              <a:pathLst>
                <a:path w="304" h="378" extrusionOk="0">
                  <a:moveTo>
                    <a:pt x="137" y="1"/>
                  </a:moveTo>
                  <a:cubicBezTo>
                    <a:pt x="46" y="1"/>
                    <a:pt x="0" y="80"/>
                    <a:pt x="0" y="159"/>
                  </a:cubicBezTo>
                  <a:cubicBezTo>
                    <a:pt x="0" y="220"/>
                    <a:pt x="61" y="372"/>
                    <a:pt x="91" y="372"/>
                  </a:cubicBezTo>
                  <a:cubicBezTo>
                    <a:pt x="111" y="376"/>
                    <a:pt x="130" y="377"/>
                    <a:pt x="147" y="377"/>
                  </a:cubicBezTo>
                  <a:cubicBezTo>
                    <a:pt x="258" y="377"/>
                    <a:pt x="304" y="295"/>
                    <a:pt x="304" y="189"/>
                  </a:cubicBezTo>
                  <a:cubicBezTo>
                    <a:pt x="304" y="98"/>
                    <a:pt x="243" y="7"/>
                    <a:pt x="182" y="7"/>
                  </a:cubicBezTo>
                  <a:cubicBezTo>
                    <a:pt x="166" y="3"/>
                    <a:pt x="151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09" name="Google Shape;49209;p53"/>
            <p:cNvSpPr/>
            <p:nvPr/>
          </p:nvSpPr>
          <p:spPr>
            <a:xfrm>
              <a:off x="6852975" y="338560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0"/>
                  </a:moveTo>
                  <a:cubicBezTo>
                    <a:pt x="92" y="31"/>
                    <a:pt x="1" y="152"/>
                    <a:pt x="31" y="244"/>
                  </a:cubicBezTo>
                  <a:cubicBezTo>
                    <a:pt x="61" y="335"/>
                    <a:pt x="153" y="335"/>
                    <a:pt x="244" y="335"/>
                  </a:cubicBezTo>
                  <a:cubicBezTo>
                    <a:pt x="335" y="335"/>
                    <a:pt x="426" y="244"/>
                    <a:pt x="396" y="152"/>
                  </a:cubicBezTo>
                  <a:cubicBezTo>
                    <a:pt x="396" y="61"/>
                    <a:pt x="30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10" name="Google Shape;49210;p53"/>
            <p:cNvSpPr/>
            <p:nvPr/>
          </p:nvSpPr>
          <p:spPr>
            <a:xfrm>
              <a:off x="6610575" y="3305050"/>
              <a:ext cx="10650" cy="9300"/>
            </a:xfrm>
            <a:custGeom>
              <a:avLst/>
              <a:gdLst/>
              <a:ahLst/>
              <a:cxnLst/>
              <a:rect l="l" t="t" r="r" b="b"/>
              <a:pathLst>
                <a:path w="426" h="372" extrusionOk="0">
                  <a:moveTo>
                    <a:pt x="213" y="1"/>
                  </a:moveTo>
                  <a:cubicBezTo>
                    <a:pt x="61" y="1"/>
                    <a:pt x="0" y="92"/>
                    <a:pt x="31" y="152"/>
                  </a:cubicBezTo>
                  <a:cubicBezTo>
                    <a:pt x="31" y="285"/>
                    <a:pt x="123" y="371"/>
                    <a:pt x="227" y="371"/>
                  </a:cubicBezTo>
                  <a:cubicBezTo>
                    <a:pt x="243" y="371"/>
                    <a:pt x="258" y="369"/>
                    <a:pt x="274" y="365"/>
                  </a:cubicBezTo>
                  <a:cubicBezTo>
                    <a:pt x="365" y="365"/>
                    <a:pt x="426" y="274"/>
                    <a:pt x="426" y="183"/>
                  </a:cubicBezTo>
                  <a:cubicBezTo>
                    <a:pt x="396" y="9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11" name="Google Shape;49211;p53"/>
            <p:cNvSpPr/>
            <p:nvPr/>
          </p:nvSpPr>
          <p:spPr>
            <a:xfrm>
              <a:off x="7102225" y="3628500"/>
              <a:ext cx="9150" cy="9400"/>
            </a:xfrm>
            <a:custGeom>
              <a:avLst/>
              <a:gdLst/>
              <a:ahLst/>
              <a:cxnLst/>
              <a:rect l="l" t="t" r="r" b="b"/>
              <a:pathLst>
                <a:path w="366" h="376" extrusionOk="0">
                  <a:moveTo>
                    <a:pt x="154" y="0"/>
                  </a:moveTo>
                  <a:cubicBezTo>
                    <a:pt x="95" y="0"/>
                    <a:pt x="54" y="40"/>
                    <a:pt x="31" y="133"/>
                  </a:cubicBezTo>
                  <a:cubicBezTo>
                    <a:pt x="0" y="285"/>
                    <a:pt x="31" y="376"/>
                    <a:pt x="183" y="376"/>
                  </a:cubicBezTo>
                  <a:cubicBezTo>
                    <a:pt x="304" y="376"/>
                    <a:pt x="365" y="315"/>
                    <a:pt x="365" y="224"/>
                  </a:cubicBezTo>
                  <a:cubicBezTo>
                    <a:pt x="365" y="133"/>
                    <a:pt x="304" y="41"/>
                    <a:pt x="213" y="11"/>
                  </a:cubicBezTo>
                  <a:cubicBezTo>
                    <a:pt x="192" y="4"/>
                    <a:pt x="172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12" name="Google Shape;49212;p53"/>
            <p:cNvSpPr/>
            <p:nvPr/>
          </p:nvSpPr>
          <p:spPr>
            <a:xfrm>
              <a:off x="6642475" y="3437875"/>
              <a:ext cx="7625" cy="9300"/>
            </a:xfrm>
            <a:custGeom>
              <a:avLst/>
              <a:gdLst/>
              <a:ahLst/>
              <a:cxnLst/>
              <a:rect l="l" t="t" r="r" b="b"/>
              <a:pathLst>
                <a:path w="305" h="372" extrusionOk="0">
                  <a:moveTo>
                    <a:pt x="159" y="1"/>
                  </a:moveTo>
                  <a:cubicBezTo>
                    <a:pt x="47" y="1"/>
                    <a:pt x="1" y="87"/>
                    <a:pt x="1" y="219"/>
                  </a:cubicBezTo>
                  <a:cubicBezTo>
                    <a:pt x="1" y="280"/>
                    <a:pt x="62" y="371"/>
                    <a:pt x="153" y="371"/>
                  </a:cubicBezTo>
                  <a:cubicBezTo>
                    <a:pt x="244" y="371"/>
                    <a:pt x="305" y="280"/>
                    <a:pt x="305" y="219"/>
                  </a:cubicBezTo>
                  <a:cubicBezTo>
                    <a:pt x="305" y="128"/>
                    <a:pt x="244" y="7"/>
                    <a:pt x="214" y="7"/>
                  </a:cubicBezTo>
                  <a:cubicBezTo>
                    <a:pt x="194" y="3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13" name="Google Shape;49213;p53"/>
            <p:cNvSpPr/>
            <p:nvPr/>
          </p:nvSpPr>
          <p:spPr>
            <a:xfrm>
              <a:off x="6738225" y="3367825"/>
              <a:ext cx="11425" cy="7925"/>
            </a:xfrm>
            <a:custGeom>
              <a:avLst/>
              <a:gdLst/>
              <a:ahLst/>
              <a:cxnLst/>
              <a:rect l="l" t="t" r="r" b="b"/>
              <a:pathLst>
                <a:path w="457" h="317" extrusionOk="0">
                  <a:moveTo>
                    <a:pt x="237" y="1"/>
                  </a:moveTo>
                  <a:cubicBezTo>
                    <a:pt x="170" y="1"/>
                    <a:pt x="107" y="35"/>
                    <a:pt x="62" y="104"/>
                  </a:cubicBezTo>
                  <a:cubicBezTo>
                    <a:pt x="1" y="225"/>
                    <a:pt x="92" y="316"/>
                    <a:pt x="244" y="316"/>
                  </a:cubicBezTo>
                  <a:cubicBezTo>
                    <a:pt x="305" y="316"/>
                    <a:pt x="366" y="316"/>
                    <a:pt x="396" y="255"/>
                  </a:cubicBezTo>
                  <a:cubicBezTo>
                    <a:pt x="457" y="73"/>
                    <a:pt x="396" y="43"/>
                    <a:pt x="305" y="12"/>
                  </a:cubicBezTo>
                  <a:cubicBezTo>
                    <a:pt x="282" y="5"/>
                    <a:pt x="259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14" name="Google Shape;49214;p53"/>
            <p:cNvSpPr/>
            <p:nvPr/>
          </p:nvSpPr>
          <p:spPr>
            <a:xfrm>
              <a:off x="6587025" y="3453225"/>
              <a:ext cx="13700" cy="15425"/>
            </a:xfrm>
            <a:custGeom>
              <a:avLst/>
              <a:gdLst/>
              <a:ahLst/>
              <a:cxnLst/>
              <a:rect l="l" t="t" r="r" b="b"/>
              <a:pathLst>
                <a:path w="548" h="617" extrusionOk="0">
                  <a:moveTo>
                    <a:pt x="547" y="1"/>
                  </a:moveTo>
                  <a:cubicBezTo>
                    <a:pt x="304" y="1"/>
                    <a:pt x="61" y="153"/>
                    <a:pt x="0" y="396"/>
                  </a:cubicBezTo>
                  <a:lnTo>
                    <a:pt x="31" y="548"/>
                  </a:lnTo>
                  <a:cubicBezTo>
                    <a:pt x="61" y="593"/>
                    <a:pt x="114" y="616"/>
                    <a:pt x="171" y="616"/>
                  </a:cubicBezTo>
                  <a:cubicBezTo>
                    <a:pt x="228" y="616"/>
                    <a:pt x="289" y="593"/>
                    <a:pt x="334" y="548"/>
                  </a:cubicBezTo>
                  <a:cubicBezTo>
                    <a:pt x="334" y="335"/>
                    <a:pt x="486" y="183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15" name="Google Shape;49215;p53"/>
            <p:cNvSpPr/>
            <p:nvPr/>
          </p:nvSpPr>
          <p:spPr>
            <a:xfrm>
              <a:off x="6824100" y="3637375"/>
              <a:ext cx="12950" cy="9800"/>
            </a:xfrm>
            <a:custGeom>
              <a:avLst/>
              <a:gdLst/>
              <a:ahLst/>
              <a:cxnLst/>
              <a:rect l="l" t="t" r="r" b="b"/>
              <a:pathLst>
                <a:path w="518" h="392" extrusionOk="0">
                  <a:moveTo>
                    <a:pt x="317" y="1"/>
                  </a:moveTo>
                  <a:cubicBezTo>
                    <a:pt x="221" y="1"/>
                    <a:pt x="156" y="87"/>
                    <a:pt x="92" y="173"/>
                  </a:cubicBezTo>
                  <a:cubicBezTo>
                    <a:pt x="66" y="199"/>
                    <a:pt x="40" y="247"/>
                    <a:pt x="14" y="299"/>
                  </a:cubicBezTo>
                  <a:lnTo>
                    <a:pt x="14" y="299"/>
                  </a:lnTo>
                  <a:lnTo>
                    <a:pt x="1" y="294"/>
                  </a:lnTo>
                  <a:lnTo>
                    <a:pt x="1" y="325"/>
                  </a:lnTo>
                  <a:cubicBezTo>
                    <a:pt x="5" y="316"/>
                    <a:pt x="9" y="307"/>
                    <a:pt x="14" y="299"/>
                  </a:cubicBezTo>
                  <a:lnTo>
                    <a:pt x="14" y="299"/>
                  </a:lnTo>
                  <a:lnTo>
                    <a:pt x="183" y="355"/>
                  </a:lnTo>
                  <a:cubicBezTo>
                    <a:pt x="216" y="380"/>
                    <a:pt x="254" y="391"/>
                    <a:pt x="292" y="391"/>
                  </a:cubicBezTo>
                  <a:cubicBezTo>
                    <a:pt x="391" y="391"/>
                    <a:pt x="487" y="313"/>
                    <a:pt x="487" y="203"/>
                  </a:cubicBezTo>
                  <a:cubicBezTo>
                    <a:pt x="517" y="142"/>
                    <a:pt x="487" y="82"/>
                    <a:pt x="457" y="51"/>
                  </a:cubicBezTo>
                  <a:cubicBezTo>
                    <a:pt x="403" y="16"/>
                    <a:pt x="357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16" name="Google Shape;49216;p53"/>
            <p:cNvSpPr/>
            <p:nvPr/>
          </p:nvSpPr>
          <p:spPr>
            <a:xfrm>
              <a:off x="6735950" y="3326325"/>
              <a:ext cx="13700" cy="7675"/>
            </a:xfrm>
            <a:custGeom>
              <a:avLst/>
              <a:gdLst/>
              <a:ahLst/>
              <a:cxnLst/>
              <a:rect l="l" t="t" r="r" b="b"/>
              <a:pathLst>
                <a:path w="548" h="307" extrusionOk="0">
                  <a:moveTo>
                    <a:pt x="282" y="1"/>
                  </a:moveTo>
                  <a:cubicBezTo>
                    <a:pt x="198" y="1"/>
                    <a:pt x="107" y="31"/>
                    <a:pt x="1" y="92"/>
                  </a:cubicBezTo>
                  <a:cubicBezTo>
                    <a:pt x="130" y="199"/>
                    <a:pt x="228" y="307"/>
                    <a:pt x="339" y="307"/>
                  </a:cubicBezTo>
                  <a:cubicBezTo>
                    <a:pt x="385" y="307"/>
                    <a:pt x="434" y="288"/>
                    <a:pt x="487" y="244"/>
                  </a:cubicBezTo>
                  <a:cubicBezTo>
                    <a:pt x="517" y="244"/>
                    <a:pt x="548" y="92"/>
                    <a:pt x="517" y="92"/>
                  </a:cubicBezTo>
                  <a:cubicBezTo>
                    <a:pt x="441" y="31"/>
                    <a:pt x="365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17" name="Google Shape;49217;p53"/>
            <p:cNvSpPr/>
            <p:nvPr/>
          </p:nvSpPr>
          <p:spPr>
            <a:xfrm>
              <a:off x="6961650" y="3510225"/>
              <a:ext cx="10650" cy="10025"/>
            </a:xfrm>
            <a:custGeom>
              <a:avLst/>
              <a:gdLst/>
              <a:ahLst/>
              <a:cxnLst/>
              <a:rect l="l" t="t" r="r" b="b"/>
              <a:pathLst>
                <a:path w="426" h="401" extrusionOk="0">
                  <a:moveTo>
                    <a:pt x="122" y="0"/>
                  </a:moveTo>
                  <a:cubicBezTo>
                    <a:pt x="31" y="31"/>
                    <a:pt x="0" y="122"/>
                    <a:pt x="31" y="213"/>
                  </a:cubicBezTo>
                  <a:cubicBezTo>
                    <a:pt x="85" y="295"/>
                    <a:pt x="163" y="400"/>
                    <a:pt x="266" y="400"/>
                  </a:cubicBezTo>
                  <a:cubicBezTo>
                    <a:pt x="279" y="400"/>
                    <a:pt x="291" y="399"/>
                    <a:pt x="304" y="395"/>
                  </a:cubicBezTo>
                  <a:cubicBezTo>
                    <a:pt x="395" y="395"/>
                    <a:pt x="426" y="304"/>
                    <a:pt x="365" y="213"/>
                  </a:cubicBezTo>
                  <a:cubicBezTo>
                    <a:pt x="335" y="91"/>
                    <a:pt x="274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18" name="Google Shape;49218;p53"/>
            <p:cNvSpPr/>
            <p:nvPr/>
          </p:nvSpPr>
          <p:spPr>
            <a:xfrm>
              <a:off x="6840275" y="3251800"/>
              <a:ext cx="13475" cy="11475"/>
            </a:xfrm>
            <a:custGeom>
              <a:avLst/>
              <a:gdLst/>
              <a:ahLst/>
              <a:cxnLst/>
              <a:rect l="l" t="t" r="r" b="b"/>
              <a:pathLst>
                <a:path w="539" h="459" extrusionOk="0">
                  <a:moveTo>
                    <a:pt x="229" y="1"/>
                  </a:moveTo>
                  <a:cubicBezTo>
                    <a:pt x="0" y="1"/>
                    <a:pt x="86" y="285"/>
                    <a:pt x="144" y="459"/>
                  </a:cubicBezTo>
                  <a:cubicBezTo>
                    <a:pt x="205" y="428"/>
                    <a:pt x="265" y="398"/>
                    <a:pt x="265" y="368"/>
                  </a:cubicBezTo>
                  <a:cubicBezTo>
                    <a:pt x="357" y="216"/>
                    <a:pt x="539" y="3"/>
                    <a:pt x="265" y="3"/>
                  </a:cubicBezTo>
                  <a:cubicBezTo>
                    <a:pt x="253" y="1"/>
                    <a:pt x="241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19" name="Google Shape;49219;p53"/>
            <p:cNvSpPr/>
            <p:nvPr/>
          </p:nvSpPr>
          <p:spPr>
            <a:xfrm>
              <a:off x="6646275" y="3514775"/>
              <a:ext cx="8400" cy="9300"/>
            </a:xfrm>
            <a:custGeom>
              <a:avLst/>
              <a:gdLst/>
              <a:ahLst/>
              <a:cxnLst/>
              <a:rect l="l" t="t" r="r" b="b"/>
              <a:pathLst>
                <a:path w="336" h="372" extrusionOk="0">
                  <a:moveTo>
                    <a:pt x="183" y="1"/>
                  </a:moveTo>
                  <a:cubicBezTo>
                    <a:pt x="92" y="1"/>
                    <a:pt x="1" y="61"/>
                    <a:pt x="31" y="153"/>
                  </a:cubicBezTo>
                  <a:cubicBezTo>
                    <a:pt x="31" y="285"/>
                    <a:pt x="77" y="371"/>
                    <a:pt x="170" y="371"/>
                  </a:cubicBezTo>
                  <a:cubicBezTo>
                    <a:pt x="183" y="371"/>
                    <a:pt x="198" y="369"/>
                    <a:pt x="214" y="365"/>
                  </a:cubicBezTo>
                  <a:cubicBezTo>
                    <a:pt x="275" y="365"/>
                    <a:pt x="305" y="244"/>
                    <a:pt x="335" y="213"/>
                  </a:cubicBezTo>
                  <a:cubicBezTo>
                    <a:pt x="335" y="92"/>
                    <a:pt x="27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20" name="Google Shape;49220;p53"/>
            <p:cNvSpPr/>
            <p:nvPr/>
          </p:nvSpPr>
          <p:spPr>
            <a:xfrm>
              <a:off x="6894000" y="3645475"/>
              <a:ext cx="9925" cy="8400"/>
            </a:xfrm>
            <a:custGeom>
              <a:avLst/>
              <a:gdLst/>
              <a:ahLst/>
              <a:cxnLst/>
              <a:rect l="l" t="t" r="r" b="b"/>
              <a:pathLst>
                <a:path w="397" h="336" extrusionOk="0">
                  <a:moveTo>
                    <a:pt x="214" y="1"/>
                  </a:moveTo>
                  <a:cubicBezTo>
                    <a:pt x="123" y="1"/>
                    <a:pt x="62" y="62"/>
                    <a:pt x="31" y="153"/>
                  </a:cubicBezTo>
                  <a:cubicBezTo>
                    <a:pt x="1" y="244"/>
                    <a:pt x="31" y="305"/>
                    <a:pt x="153" y="335"/>
                  </a:cubicBezTo>
                  <a:cubicBezTo>
                    <a:pt x="275" y="335"/>
                    <a:pt x="396" y="335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21" name="Google Shape;49221;p53"/>
            <p:cNvSpPr/>
            <p:nvPr/>
          </p:nvSpPr>
          <p:spPr>
            <a:xfrm>
              <a:off x="6833225" y="3421875"/>
              <a:ext cx="13700" cy="9375"/>
            </a:xfrm>
            <a:custGeom>
              <a:avLst/>
              <a:gdLst/>
              <a:ahLst/>
              <a:cxnLst/>
              <a:rect l="l" t="t" r="r" b="b"/>
              <a:pathLst>
                <a:path w="548" h="375" extrusionOk="0">
                  <a:moveTo>
                    <a:pt x="317" y="1"/>
                  </a:moveTo>
                  <a:cubicBezTo>
                    <a:pt x="233" y="1"/>
                    <a:pt x="127" y="64"/>
                    <a:pt x="0" y="191"/>
                  </a:cubicBezTo>
                  <a:cubicBezTo>
                    <a:pt x="95" y="356"/>
                    <a:pt x="245" y="375"/>
                    <a:pt x="407" y="375"/>
                  </a:cubicBezTo>
                  <a:cubicBezTo>
                    <a:pt x="453" y="375"/>
                    <a:pt x="500" y="373"/>
                    <a:pt x="547" y="373"/>
                  </a:cubicBezTo>
                  <a:cubicBezTo>
                    <a:pt x="512" y="125"/>
                    <a:pt x="435" y="1"/>
                    <a:pt x="3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22" name="Google Shape;49222;p53"/>
            <p:cNvSpPr/>
            <p:nvPr/>
          </p:nvSpPr>
          <p:spPr>
            <a:xfrm>
              <a:off x="6732925" y="3545125"/>
              <a:ext cx="18250" cy="6650"/>
            </a:xfrm>
            <a:custGeom>
              <a:avLst/>
              <a:gdLst/>
              <a:ahLst/>
              <a:cxnLst/>
              <a:rect l="l" t="t" r="r" b="b"/>
              <a:pathLst>
                <a:path w="730" h="266" extrusionOk="0">
                  <a:moveTo>
                    <a:pt x="329" y="1"/>
                  </a:moveTo>
                  <a:cubicBezTo>
                    <a:pt x="252" y="1"/>
                    <a:pt x="173" y="8"/>
                    <a:pt x="98" y="8"/>
                  </a:cubicBezTo>
                  <a:cubicBezTo>
                    <a:pt x="65" y="8"/>
                    <a:pt x="32" y="6"/>
                    <a:pt x="0" y="3"/>
                  </a:cubicBezTo>
                  <a:lnTo>
                    <a:pt x="0" y="185"/>
                  </a:lnTo>
                  <a:cubicBezTo>
                    <a:pt x="162" y="185"/>
                    <a:pt x="324" y="266"/>
                    <a:pt x="486" y="266"/>
                  </a:cubicBezTo>
                  <a:cubicBezTo>
                    <a:pt x="567" y="266"/>
                    <a:pt x="649" y="246"/>
                    <a:pt x="730" y="185"/>
                  </a:cubicBezTo>
                  <a:cubicBezTo>
                    <a:pt x="625" y="28"/>
                    <a:pt x="480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23" name="Google Shape;49223;p53"/>
            <p:cNvSpPr/>
            <p:nvPr/>
          </p:nvSpPr>
          <p:spPr>
            <a:xfrm>
              <a:off x="6763300" y="3439925"/>
              <a:ext cx="10675" cy="7800"/>
            </a:xfrm>
            <a:custGeom>
              <a:avLst/>
              <a:gdLst/>
              <a:ahLst/>
              <a:cxnLst/>
              <a:rect l="l" t="t" r="r" b="b"/>
              <a:pathLst>
                <a:path w="427" h="312" extrusionOk="0">
                  <a:moveTo>
                    <a:pt x="191" y="1"/>
                  </a:moveTo>
                  <a:cubicBezTo>
                    <a:pt x="107" y="1"/>
                    <a:pt x="31" y="31"/>
                    <a:pt x="1" y="168"/>
                  </a:cubicBezTo>
                  <a:cubicBezTo>
                    <a:pt x="1" y="198"/>
                    <a:pt x="62" y="289"/>
                    <a:pt x="122" y="289"/>
                  </a:cubicBezTo>
                  <a:cubicBezTo>
                    <a:pt x="168" y="305"/>
                    <a:pt x="206" y="311"/>
                    <a:pt x="238" y="311"/>
                  </a:cubicBezTo>
                  <a:cubicBezTo>
                    <a:pt x="397" y="311"/>
                    <a:pt x="401" y="143"/>
                    <a:pt x="426" y="16"/>
                  </a:cubicBezTo>
                  <a:lnTo>
                    <a:pt x="426" y="16"/>
                  </a:lnTo>
                  <a:cubicBezTo>
                    <a:pt x="414" y="19"/>
                    <a:pt x="401" y="20"/>
                    <a:pt x="387" y="20"/>
                  </a:cubicBezTo>
                  <a:cubicBezTo>
                    <a:pt x="329" y="20"/>
                    <a:pt x="258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24" name="Google Shape;49224;p53"/>
            <p:cNvSpPr/>
            <p:nvPr/>
          </p:nvSpPr>
          <p:spPr>
            <a:xfrm>
              <a:off x="6716950" y="3373375"/>
              <a:ext cx="9900" cy="7225"/>
            </a:xfrm>
            <a:custGeom>
              <a:avLst/>
              <a:gdLst/>
              <a:ahLst/>
              <a:cxnLst/>
              <a:rect l="l" t="t" r="r" b="b"/>
              <a:pathLst>
                <a:path w="396" h="289" extrusionOk="0">
                  <a:moveTo>
                    <a:pt x="243" y="1"/>
                  </a:moveTo>
                  <a:cubicBezTo>
                    <a:pt x="157" y="1"/>
                    <a:pt x="84" y="79"/>
                    <a:pt x="62" y="125"/>
                  </a:cubicBezTo>
                  <a:cubicBezTo>
                    <a:pt x="1" y="185"/>
                    <a:pt x="31" y="246"/>
                    <a:pt x="92" y="277"/>
                  </a:cubicBezTo>
                  <a:cubicBezTo>
                    <a:pt x="122" y="284"/>
                    <a:pt x="153" y="288"/>
                    <a:pt x="182" y="288"/>
                  </a:cubicBezTo>
                  <a:cubicBezTo>
                    <a:pt x="271" y="288"/>
                    <a:pt x="350" y="254"/>
                    <a:pt x="396" y="185"/>
                  </a:cubicBezTo>
                  <a:cubicBezTo>
                    <a:pt x="366" y="125"/>
                    <a:pt x="366" y="33"/>
                    <a:pt x="335" y="33"/>
                  </a:cubicBezTo>
                  <a:cubicBezTo>
                    <a:pt x="304" y="10"/>
                    <a:pt x="273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25" name="Google Shape;49225;p53"/>
            <p:cNvSpPr/>
            <p:nvPr/>
          </p:nvSpPr>
          <p:spPr>
            <a:xfrm>
              <a:off x="7036875" y="34950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83" y="0"/>
                  </a:moveTo>
                  <a:cubicBezTo>
                    <a:pt x="92" y="0"/>
                    <a:pt x="0" y="31"/>
                    <a:pt x="0" y="122"/>
                  </a:cubicBezTo>
                  <a:cubicBezTo>
                    <a:pt x="31" y="183"/>
                    <a:pt x="92" y="274"/>
                    <a:pt x="183" y="304"/>
                  </a:cubicBezTo>
                  <a:cubicBezTo>
                    <a:pt x="194" y="310"/>
                    <a:pt x="205" y="312"/>
                    <a:pt x="217" y="312"/>
                  </a:cubicBezTo>
                  <a:cubicBezTo>
                    <a:pt x="273" y="312"/>
                    <a:pt x="335" y="258"/>
                    <a:pt x="335" y="183"/>
                  </a:cubicBezTo>
                  <a:cubicBezTo>
                    <a:pt x="365" y="92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26" name="Google Shape;49226;p53"/>
            <p:cNvSpPr/>
            <p:nvPr/>
          </p:nvSpPr>
          <p:spPr>
            <a:xfrm>
              <a:off x="6892500" y="3501550"/>
              <a:ext cx="8375" cy="11725"/>
            </a:xfrm>
            <a:custGeom>
              <a:avLst/>
              <a:gdLst/>
              <a:ahLst/>
              <a:cxnLst/>
              <a:rect l="l" t="t" r="r" b="b"/>
              <a:pathLst>
                <a:path w="335" h="469" extrusionOk="0">
                  <a:moveTo>
                    <a:pt x="161" y="0"/>
                  </a:moveTo>
                  <a:cubicBezTo>
                    <a:pt x="145" y="0"/>
                    <a:pt x="131" y="4"/>
                    <a:pt x="122" y="13"/>
                  </a:cubicBezTo>
                  <a:cubicBezTo>
                    <a:pt x="0" y="104"/>
                    <a:pt x="61" y="195"/>
                    <a:pt x="91" y="317"/>
                  </a:cubicBezTo>
                  <a:lnTo>
                    <a:pt x="183" y="469"/>
                  </a:lnTo>
                  <a:cubicBezTo>
                    <a:pt x="213" y="408"/>
                    <a:pt x="304" y="347"/>
                    <a:pt x="304" y="256"/>
                  </a:cubicBezTo>
                  <a:cubicBezTo>
                    <a:pt x="335" y="195"/>
                    <a:pt x="304" y="104"/>
                    <a:pt x="274" y="43"/>
                  </a:cubicBezTo>
                  <a:cubicBezTo>
                    <a:pt x="252" y="22"/>
                    <a:pt x="200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27" name="Google Shape;49227;p53"/>
            <p:cNvSpPr/>
            <p:nvPr/>
          </p:nvSpPr>
          <p:spPr>
            <a:xfrm>
              <a:off x="6699475" y="3555525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220" y="1"/>
                  </a:moveTo>
                  <a:cubicBezTo>
                    <a:pt x="198" y="1"/>
                    <a:pt x="175" y="4"/>
                    <a:pt x="153" y="12"/>
                  </a:cubicBezTo>
                  <a:cubicBezTo>
                    <a:pt x="61" y="42"/>
                    <a:pt x="1" y="103"/>
                    <a:pt x="1" y="194"/>
                  </a:cubicBezTo>
                  <a:cubicBezTo>
                    <a:pt x="31" y="286"/>
                    <a:pt x="122" y="286"/>
                    <a:pt x="213" y="286"/>
                  </a:cubicBezTo>
                  <a:cubicBezTo>
                    <a:pt x="305" y="255"/>
                    <a:pt x="365" y="225"/>
                    <a:pt x="365" y="103"/>
                  </a:cubicBezTo>
                  <a:cubicBezTo>
                    <a:pt x="343" y="35"/>
                    <a:pt x="286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28" name="Google Shape;49228;p53"/>
            <p:cNvSpPr/>
            <p:nvPr/>
          </p:nvSpPr>
          <p:spPr>
            <a:xfrm>
              <a:off x="6872725" y="3599875"/>
              <a:ext cx="8400" cy="7625"/>
            </a:xfrm>
            <a:custGeom>
              <a:avLst/>
              <a:gdLst/>
              <a:ahLst/>
              <a:cxnLst/>
              <a:rect l="l" t="t" r="r" b="b"/>
              <a:pathLst>
                <a:path w="336" h="305" extrusionOk="0">
                  <a:moveTo>
                    <a:pt x="153" y="1"/>
                  </a:moveTo>
                  <a:cubicBezTo>
                    <a:pt x="62" y="1"/>
                    <a:pt x="1" y="31"/>
                    <a:pt x="31" y="153"/>
                  </a:cubicBezTo>
                  <a:cubicBezTo>
                    <a:pt x="62" y="214"/>
                    <a:pt x="122" y="275"/>
                    <a:pt x="214" y="305"/>
                  </a:cubicBezTo>
                  <a:cubicBezTo>
                    <a:pt x="305" y="305"/>
                    <a:pt x="335" y="244"/>
                    <a:pt x="335" y="153"/>
                  </a:cubicBezTo>
                  <a:cubicBezTo>
                    <a:pt x="335" y="62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29" name="Google Shape;49229;p53"/>
            <p:cNvSpPr/>
            <p:nvPr/>
          </p:nvSpPr>
          <p:spPr>
            <a:xfrm>
              <a:off x="6738225" y="31090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83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59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30" name="Google Shape;49230;p53"/>
            <p:cNvSpPr/>
            <p:nvPr/>
          </p:nvSpPr>
          <p:spPr>
            <a:xfrm>
              <a:off x="6630325" y="3132350"/>
              <a:ext cx="5350" cy="500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16" y="0"/>
                  </a:moveTo>
                  <a:cubicBezTo>
                    <a:pt x="69" y="0"/>
                    <a:pt x="25" y="39"/>
                    <a:pt x="1" y="39"/>
                  </a:cubicBezTo>
                  <a:cubicBezTo>
                    <a:pt x="1" y="100"/>
                    <a:pt x="31" y="191"/>
                    <a:pt x="61" y="191"/>
                  </a:cubicBezTo>
                  <a:cubicBezTo>
                    <a:pt x="68" y="197"/>
                    <a:pt x="75" y="200"/>
                    <a:pt x="83" y="200"/>
                  </a:cubicBezTo>
                  <a:cubicBezTo>
                    <a:pt x="116" y="200"/>
                    <a:pt x="165" y="161"/>
                    <a:pt x="213" y="161"/>
                  </a:cubicBezTo>
                  <a:cubicBezTo>
                    <a:pt x="183" y="100"/>
                    <a:pt x="183" y="9"/>
                    <a:pt x="153" y="9"/>
                  </a:cubicBezTo>
                  <a:cubicBezTo>
                    <a:pt x="140" y="3"/>
                    <a:pt x="128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31" name="Google Shape;49231;p53"/>
            <p:cNvSpPr/>
            <p:nvPr/>
          </p:nvSpPr>
          <p:spPr>
            <a:xfrm>
              <a:off x="6501900" y="319562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87" y="230"/>
                    <a:pt x="113" y="238"/>
                    <a:pt x="136" y="238"/>
                  </a:cubicBezTo>
                  <a:cubicBezTo>
                    <a:pt x="197" y="238"/>
                    <a:pt x="244" y="188"/>
                    <a:pt x="244" y="122"/>
                  </a:cubicBezTo>
                  <a:cubicBezTo>
                    <a:pt x="244" y="61"/>
                    <a:pt x="183" y="3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32" name="Google Shape;49232;p53"/>
            <p:cNvSpPr/>
            <p:nvPr/>
          </p:nvSpPr>
          <p:spPr>
            <a:xfrm>
              <a:off x="6729225" y="32093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8" y="213"/>
                    <a:pt x="209" y="153"/>
                    <a:pt x="239" y="122"/>
                  </a:cubicBezTo>
                  <a:cubicBezTo>
                    <a:pt x="239" y="92"/>
                    <a:pt x="209" y="3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33" name="Google Shape;49233;p53"/>
            <p:cNvSpPr/>
            <p:nvPr/>
          </p:nvSpPr>
          <p:spPr>
            <a:xfrm>
              <a:off x="6808150" y="3209900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16" y="1"/>
                  </a:moveTo>
                  <a:cubicBezTo>
                    <a:pt x="45" y="1"/>
                    <a:pt x="0" y="72"/>
                    <a:pt x="0" y="98"/>
                  </a:cubicBezTo>
                  <a:cubicBezTo>
                    <a:pt x="0" y="129"/>
                    <a:pt x="31" y="159"/>
                    <a:pt x="61" y="220"/>
                  </a:cubicBezTo>
                  <a:cubicBezTo>
                    <a:pt x="122" y="189"/>
                    <a:pt x="183" y="189"/>
                    <a:pt x="213" y="159"/>
                  </a:cubicBezTo>
                  <a:cubicBezTo>
                    <a:pt x="213" y="98"/>
                    <a:pt x="183" y="37"/>
                    <a:pt x="152" y="7"/>
                  </a:cubicBezTo>
                  <a:cubicBezTo>
                    <a:pt x="140" y="3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34" name="Google Shape;49234;p53"/>
            <p:cNvSpPr/>
            <p:nvPr/>
          </p:nvSpPr>
          <p:spPr>
            <a:xfrm>
              <a:off x="6670600" y="3224100"/>
              <a:ext cx="7625" cy="11075"/>
            </a:xfrm>
            <a:custGeom>
              <a:avLst/>
              <a:gdLst/>
              <a:ahLst/>
              <a:cxnLst/>
              <a:rect l="l" t="t" r="r" b="b"/>
              <a:pathLst>
                <a:path w="305" h="443" extrusionOk="0">
                  <a:moveTo>
                    <a:pt x="209" y="0"/>
                  </a:moveTo>
                  <a:cubicBezTo>
                    <a:pt x="194" y="0"/>
                    <a:pt x="175" y="5"/>
                    <a:pt x="153" y="17"/>
                  </a:cubicBezTo>
                  <a:cubicBezTo>
                    <a:pt x="1" y="47"/>
                    <a:pt x="1" y="169"/>
                    <a:pt x="92" y="290"/>
                  </a:cubicBezTo>
                  <a:cubicBezTo>
                    <a:pt x="153" y="351"/>
                    <a:pt x="213" y="381"/>
                    <a:pt x="305" y="442"/>
                  </a:cubicBezTo>
                  <a:cubicBezTo>
                    <a:pt x="305" y="351"/>
                    <a:pt x="305" y="260"/>
                    <a:pt x="305" y="169"/>
                  </a:cubicBezTo>
                  <a:cubicBezTo>
                    <a:pt x="280" y="94"/>
                    <a:pt x="275" y="0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35" name="Google Shape;49235;p53"/>
            <p:cNvSpPr/>
            <p:nvPr/>
          </p:nvSpPr>
          <p:spPr>
            <a:xfrm>
              <a:off x="6786875" y="3267050"/>
              <a:ext cx="9900" cy="9150"/>
            </a:xfrm>
            <a:custGeom>
              <a:avLst/>
              <a:gdLst/>
              <a:ahLst/>
              <a:cxnLst/>
              <a:rect l="l" t="t" r="r" b="b"/>
              <a:pathLst>
                <a:path w="396" h="366" extrusionOk="0">
                  <a:moveTo>
                    <a:pt x="395" y="1"/>
                  </a:moveTo>
                  <a:cubicBezTo>
                    <a:pt x="152" y="1"/>
                    <a:pt x="31" y="122"/>
                    <a:pt x="0" y="365"/>
                  </a:cubicBezTo>
                  <a:cubicBezTo>
                    <a:pt x="274" y="365"/>
                    <a:pt x="395" y="244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36" name="Google Shape;49236;p53"/>
            <p:cNvSpPr/>
            <p:nvPr/>
          </p:nvSpPr>
          <p:spPr>
            <a:xfrm>
              <a:off x="6492225" y="32731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14" y="1"/>
                    <a:pt x="84" y="31"/>
                    <a:pt x="53" y="62"/>
                  </a:cubicBezTo>
                  <a:cubicBezTo>
                    <a:pt x="1" y="141"/>
                    <a:pt x="62" y="220"/>
                    <a:pt x="119" y="220"/>
                  </a:cubicBezTo>
                  <a:cubicBezTo>
                    <a:pt x="128" y="220"/>
                    <a:pt x="136" y="218"/>
                    <a:pt x="145" y="214"/>
                  </a:cubicBezTo>
                  <a:cubicBezTo>
                    <a:pt x="205" y="214"/>
                    <a:pt x="236" y="153"/>
                    <a:pt x="266" y="122"/>
                  </a:cubicBezTo>
                  <a:cubicBezTo>
                    <a:pt x="236" y="9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37" name="Google Shape;49237;p53"/>
            <p:cNvSpPr/>
            <p:nvPr/>
          </p:nvSpPr>
          <p:spPr>
            <a:xfrm>
              <a:off x="6665375" y="3282250"/>
              <a:ext cx="6775" cy="5500"/>
            </a:xfrm>
            <a:custGeom>
              <a:avLst/>
              <a:gdLst/>
              <a:ahLst/>
              <a:cxnLst/>
              <a:rect l="l" t="t" r="r" b="b"/>
              <a:pathLst>
                <a:path w="271" h="220" extrusionOk="0">
                  <a:moveTo>
                    <a:pt x="179" y="1"/>
                  </a:moveTo>
                  <a:cubicBezTo>
                    <a:pt x="118" y="1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3"/>
                    <a:pt x="270" y="122"/>
                  </a:cubicBezTo>
                  <a:cubicBezTo>
                    <a:pt x="240" y="92"/>
                    <a:pt x="210" y="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38" name="Google Shape;49238;p53"/>
            <p:cNvSpPr/>
            <p:nvPr/>
          </p:nvSpPr>
          <p:spPr>
            <a:xfrm>
              <a:off x="6975325" y="329137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21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74" y="9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39" name="Google Shape;49239;p53"/>
            <p:cNvSpPr/>
            <p:nvPr/>
          </p:nvSpPr>
          <p:spPr>
            <a:xfrm>
              <a:off x="7102975" y="3483125"/>
              <a:ext cx="6875" cy="5850"/>
            </a:xfrm>
            <a:custGeom>
              <a:avLst/>
              <a:gdLst/>
              <a:ahLst/>
              <a:cxnLst/>
              <a:rect l="l" t="t" r="r" b="b"/>
              <a:pathLst>
                <a:path w="275" h="234" extrusionOk="0">
                  <a:moveTo>
                    <a:pt x="140" y="0"/>
                  </a:moveTo>
                  <a:cubicBezTo>
                    <a:pt x="108" y="0"/>
                    <a:pt x="79" y="15"/>
                    <a:pt x="62" y="51"/>
                  </a:cubicBezTo>
                  <a:cubicBezTo>
                    <a:pt x="1" y="112"/>
                    <a:pt x="31" y="233"/>
                    <a:pt x="153" y="233"/>
                  </a:cubicBezTo>
                  <a:cubicBezTo>
                    <a:pt x="183" y="233"/>
                    <a:pt x="244" y="172"/>
                    <a:pt x="274" y="142"/>
                  </a:cubicBezTo>
                  <a:cubicBezTo>
                    <a:pt x="274" y="112"/>
                    <a:pt x="244" y="20"/>
                    <a:pt x="214" y="20"/>
                  </a:cubicBezTo>
                  <a:cubicBezTo>
                    <a:pt x="188" y="8"/>
                    <a:pt x="163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40" name="Google Shape;49240;p53"/>
            <p:cNvSpPr/>
            <p:nvPr/>
          </p:nvSpPr>
          <p:spPr>
            <a:xfrm>
              <a:off x="6789150" y="3514775"/>
              <a:ext cx="7625" cy="7625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61" y="1"/>
                  </a:moveTo>
                  <a:cubicBezTo>
                    <a:pt x="31" y="31"/>
                    <a:pt x="31" y="31"/>
                    <a:pt x="0" y="61"/>
                  </a:cubicBezTo>
                  <a:cubicBezTo>
                    <a:pt x="0" y="305"/>
                    <a:pt x="152" y="274"/>
                    <a:pt x="304" y="305"/>
                  </a:cubicBezTo>
                  <a:cubicBezTo>
                    <a:pt x="304" y="153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41" name="Google Shape;49241;p53"/>
            <p:cNvSpPr/>
            <p:nvPr/>
          </p:nvSpPr>
          <p:spPr>
            <a:xfrm>
              <a:off x="6597000" y="3519350"/>
              <a:ext cx="6750" cy="5475"/>
            </a:xfrm>
            <a:custGeom>
              <a:avLst/>
              <a:gdLst/>
              <a:ahLst/>
              <a:cxnLst/>
              <a:rect l="l" t="t" r="r" b="b"/>
              <a:pathLst>
                <a:path w="270" h="219" extrusionOk="0">
                  <a:moveTo>
                    <a:pt x="179" y="0"/>
                  </a:moveTo>
                  <a:cubicBezTo>
                    <a:pt x="118" y="0"/>
                    <a:pt x="27" y="30"/>
                    <a:pt x="27" y="61"/>
                  </a:cubicBezTo>
                  <a:cubicBezTo>
                    <a:pt x="0" y="140"/>
                    <a:pt x="42" y="219"/>
                    <a:pt x="113" y="219"/>
                  </a:cubicBezTo>
                  <a:cubicBezTo>
                    <a:pt x="124" y="219"/>
                    <a:pt x="136" y="217"/>
                    <a:pt x="148" y="213"/>
                  </a:cubicBezTo>
                  <a:cubicBezTo>
                    <a:pt x="179" y="213"/>
                    <a:pt x="209" y="152"/>
                    <a:pt x="270" y="122"/>
                  </a:cubicBezTo>
                  <a:cubicBezTo>
                    <a:pt x="209" y="61"/>
                    <a:pt x="20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42" name="Google Shape;49242;p53"/>
            <p:cNvSpPr/>
            <p:nvPr/>
          </p:nvSpPr>
          <p:spPr>
            <a:xfrm>
              <a:off x="6697950" y="3528600"/>
              <a:ext cx="6125" cy="5950"/>
            </a:xfrm>
            <a:custGeom>
              <a:avLst/>
              <a:gdLst/>
              <a:ahLst/>
              <a:cxnLst/>
              <a:rect l="l" t="t" r="r" b="b"/>
              <a:pathLst>
                <a:path w="245" h="238" extrusionOk="0">
                  <a:moveTo>
                    <a:pt x="123" y="1"/>
                  </a:moveTo>
                  <a:cubicBezTo>
                    <a:pt x="66" y="1"/>
                    <a:pt x="9" y="51"/>
                    <a:pt x="31" y="116"/>
                  </a:cubicBezTo>
                  <a:cubicBezTo>
                    <a:pt x="1" y="147"/>
                    <a:pt x="62" y="177"/>
                    <a:pt x="92" y="238"/>
                  </a:cubicBezTo>
                  <a:cubicBezTo>
                    <a:pt x="153" y="208"/>
                    <a:pt x="214" y="208"/>
                    <a:pt x="214" y="147"/>
                  </a:cubicBezTo>
                  <a:cubicBezTo>
                    <a:pt x="244" y="116"/>
                    <a:pt x="214" y="56"/>
                    <a:pt x="183" y="25"/>
                  </a:cubicBezTo>
                  <a:cubicBezTo>
                    <a:pt x="166" y="8"/>
                    <a:pt x="145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43" name="Google Shape;49243;p53"/>
            <p:cNvSpPr/>
            <p:nvPr/>
          </p:nvSpPr>
          <p:spPr>
            <a:xfrm>
              <a:off x="6593100" y="3533025"/>
              <a:ext cx="6100" cy="5525"/>
            </a:xfrm>
            <a:custGeom>
              <a:avLst/>
              <a:gdLst/>
              <a:ahLst/>
              <a:cxnLst/>
              <a:rect l="l" t="t" r="r" b="b"/>
              <a:pathLst>
                <a:path w="244" h="221" extrusionOk="0">
                  <a:moveTo>
                    <a:pt x="152" y="0"/>
                  </a:moveTo>
                  <a:cubicBezTo>
                    <a:pt x="91" y="31"/>
                    <a:pt x="31" y="31"/>
                    <a:pt x="0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7" y="218"/>
                    <a:pt x="93" y="221"/>
                    <a:pt x="109" y="221"/>
                  </a:cubicBezTo>
                  <a:cubicBezTo>
                    <a:pt x="182" y="221"/>
                    <a:pt x="243" y="166"/>
                    <a:pt x="243" y="91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44" name="Google Shape;49244;p53"/>
            <p:cNvSpPr/>
            <p:nvPr/>
          </p:nvSpPr>
          <p:spPr>
            <a:xfrm>
              <a:off x="6619700" y="353302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52"/>
                    <a:pt x="274" y="152"/>
                  </a:cubicBezTo>
                  <a:cubicBezTo>
                    <a:pt x="243" y="91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45" name="Google Shape;49245;p53"/>
            <p:cNvSpPr/>
            <p:nvPr/>
          </p:nvSpPr>
          <p:spPr>
            <a:xfrm>
              <a:off x="6637925" y="3555825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3" y="0"/>
                  </a:moveTo>
                  <a:cubicBezTo>
                    <a:pt x="153" y="0"/>
                    <a:pt x="92" y="0"/>
                    <a:pt x="61" y="30"/>
                  </a:cubicBezTo>
                  <a:cubicBezTo>
                    <a:pt x="1" y="122"/>
                    <a:pt x="61" y="213"/>
                    <a:pt x="153" y="213"/>
                  </a:cubicBezTo>
                  <a:cubicBezTo>
                    <a:pt x="158" y="219"/>
                    <a:pt x="164" y="221"/>
                    <a:pt x="170" y="221"/>
                  </a:cubicBezTo>
                  <a:cubicBezTo>
                    <a:pt x="196" y="221"/>
                    <a:pt x="225" y="177"/>
                    <a:pt x="274" y="152"/>
                  </a:cubicBezTo>
                  <a:cubicBezTo>
                    <a:pt x="244" y="91"/>
                    <a:pt x="244" y="3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46" name="Google Shape;49246;p53"/>
            <p:cNvSpPr/>
            <p:nvPr/>
          </p:nvSpPr>
          <p:spPr>
            <a:xfrm>
              <a:off x="6565750" y="3560375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91" y="0"/>
                  </a:moveTo>
                  <a:cubicBezTo>
                    <a:pt x="61" y="0"/>
                    <a:pt x="30" y="61"/>
                    <a:pt x="0" y="92"/>
                  </a:cubicBezTo>
                  <a:cubicBezTo>
                    <a:pt x="0" y="152"/>
                    <a:pt x="30" y="213"/>
                    <a:pt x="61" y="213"/>
                  </a:cubicBezTo>
                  <a:cubicBezTo>
                    <a:pt x="79" y="222"/>
                    <a:pt x="96" y="226"/>
                    <a:pt x="113" y="226"/>
                  </a:cubicBezTo>
                  <a:cubicBezTo>
                    <a:pt x="155" y="226"/>
                    <a:pt x="191" y="204"/>
                    <a:pt x="213" y="183"/>
                  </a:cubicBezTo>
                  <a:cubicBezTo>
                    <a:pt x="274" y="92"/>
                    <a:pt x="213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47" name="Google Shape;49247;p53"/>
            <p:cNvSpPr/>
            <p:nvPr/>
          </p:nvSpPr>
          <p:spPr>
            <a:xfrm>
              <a:off x="6902375" y="3564925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152" y="1"/>
                  </a:moveTo>
                  <a:cubicBezTo>
                    <a:pt x="31" y="1"/>
                    <a:pt x="0" y="92"/>
                    <a:pt x="31" y="153"/>
                  </a:cubicBezTo>
                  <a:cubicBezTo>
                    <a:pt x="61" y="214"/>
                    <a:pt x="122" y="244"/>
                    <a:pt x="183" y="244"/>
                  </a:cubicBezTo>
                  <a:cubicBezTo>
                    <a:pt x="274" y="244"/>
                    <a:pt x="304" y="153"/>
                    <a:pt x="274" y="62"/>
                  </a:cubicBezTo>
                  <a:cubicBezTo>
                    <a:pt x="274" y="31"/>
                    <a:pt x="21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48" name="Google Shape;49248;p53"/>
            <p:cNvSpPr/>
            <p:nvPr/>
          </p:nvSpPr>
          <p:spPr>
            <a:xfrm>
              <a:off x="6944175" y="3587725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22" y="1"/>
                  </a:moveTo>
                  <a:cubicBezTo>
                    <a:pt x="61" y="1"/>
                    <a:pt x="30" y="61"/>
                    <a:pt x="0" y="92"/>
                  </a:cubicBezTo>
                  <a:cubicBezTo>
                    <a:pt x="30" y="153"/>
                    <a:pt x="61" y="213"/>
                    <a:pt x="91" y="213"/>
                  </a:cubicBezTo>
                  <a:cubicBezTo>
                    <a:pt x="100" y="222"/>
                    <a:pt x="112" y="226"/>
                    <a:pt x="124" y="226"/>
                  </a:cubicBezTo>
                  <a:cubicBezTo>
                    <a:pt x="155" y="226"/>
                    <a:pt x="191" y="205"/>
                    <a:pt x="213" y="183"/>
                  </a:cubicBezTo>
                  <a:cubicBezTo>
                    <a:pt x="243" y="92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49" name="Google Shape;49249;p53"/>
            <p:cNvSpPr/>
            <p:nvPr/>
          </p:nvSpPr>
          <p:spPr>
            <a:xfrm>
              <a:off x="7089300" y="3596850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53" y="0"/>
                    <a:pt x="92" y="31"/>
                    <a:pt x="61" y="61"/>
                  </a:cubicBezTo>
                  <a:cubicBezTo>
                    <a:pt x="1" y="152"/>
                    <a:pt x="61" y="244"/>
                    <a:pt x="153" y="244"/>
                  </a:cubicBezTo>
                  <a:cubicBezTo>
                    <a:pt x="213" y="244"/>
                    <a:pt x="244" y="183"/>
                    <a:pt x="274" y="15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50" name="Google Shape;49250;p53"/>
            <p:cNvSpPr/>
            <p:nvPr/>
          </p:nvSpPr>
          <p:spPr>
            <a:xfrm>
              <a:off x="7062700" y="36150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22" y="1"/>
                  </a:moveTo>
                  <a:cubicBezTo>
                    <a:pt x="92" y="31"/>
                    <a:pt x="31" y="62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8" y="219"/>
                    <a:pt x="94" y="222"/>
                    <a:pt x="110" y="222"/>
                  </a:cubicBezTo>
                  <a:cubicBezTo>
                    <a:pt x="182" y="222"/>
                    <a:pt x="244" y="167"/>
                    <a:pt x="244" y="92"/>
                  </a:cubicBezTo>
                  <a:cubicBezTo>
                    <a:pt x="24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51" name="Google Shape;49251;p53"/>
            <p:cNvSpPr/>
            <p:nvPr/>
          </p:nvSpPr>
          <p:spPr>
            <a:xfrm>
              <a:off x="7077150" y="34465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97" y="0"/>
                  </a:moveTo>
                  <a:cubicBezTo>
                    <a:pt x="48" y="0"/>
                    <a:pt x="0" y="50"/>
                    <a:pt x="0" y="116"/>
                  </a:cubicBezTo>
                  <a:cubicBezTo>
                    <a:pt x="0" y="146"/>
                    <a:pt x="31" y="207"/>
                    <a:pt x="61" y="237"/>
                  </a:cubicBezTo>
                  <a:cubicBezTo>
                    <a:pt x="122" y="207"/>
                    <a:pt x="183" y="207"/>
                    <a:pt x="213" y="176"/>
                  </a:cubicBezTo>
                  <a:cubicBezTo>
                    <a:pt x="213" y="116"/>
                    <a:pt x="213" y="55"/>
                    <a:pt x="152" y="24"/>
                  </a:cubicBezTo>
                  <a:cubicBezTo>
                    <a:pt x="135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52" name="Google Shape;49252;p53"/>
            <p:cNvSpPr/>
            <p:nvPr/>
          </p:nvSpPr>
          <p:spPr>
            <a:xfrm>
              <a:off x="6683525" y="3633325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4" y="152"/>
                    <a:pt x="274" y="122"/>
                  </a:cubicBezTo>
                  <a:cubicBezTo>
                    <a:pt x="244" y="92"/>
                    <a:pt x="213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53" name="Google Shape;49253;p53"/>
            <p:cNvSpPr/>
            <p:nvPr/>
          </p:nvSpPr>
          <p:spPr>
            <a:xfrm>
              <a:off x="6852975" y="3642450"/>
              <a:ext cx="5975" cy="5525"/>
            </a:xfrm>
            <a:custGeom>
              <a:avLst/>
              <a:gdLst/>
              <a:ahLst/>
              <a:cxnLst/>
              <a:rect l="l" t="t" r="r" b="b"/>
              <a:pathLst>
                <a:path w="239" h="221" extrusionOk="0">
                  <a:moveTo>
                    <a:pt x="122" y="0"/>
                  </a:moveTo>
                  <a:cubicBezTo>
                    <a:pt x="92" y="31"/>
                    <a:pt x="31" y="61"/>
                    <a:pt x="1" y="91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78" y="218"/>
                    <a:pt x="94" y="221"/>
                    <a:pt x="109" y="221"/>
                  </a:cubicBezTo>
                  <a:cubicBezTo>
                    <a:pt x="181" y="221"/>
                    <a:pt x="238" y="166"/>
                    <a:pt x="213" y="91"/>
                  </a:cubicBezTo>
                  <a:cubicBezTo>
                    <a:pt x="213" y="61"/>
                    <a:pt x="153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54" name="Google Shape;49254;p53"/>
            <p:cNvSpPr/>
            <p:nvPr/>
          </p:nvSpPr>
          <p:spPr>
            <a:xfrm>
              <a:off x="6941125" y="3447150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22" y="0"/>
                  </a:moveTo>
                  <a:cubicBezTo>
                    <a:pt x="31" y="31"/>
                    <a:pt x="1" y="152"/>
                    <a:pt x="1" y="183"/>
                  </a:cubicBezTo>
                  <a:cubicBezTo>
                    <a:pt x="31" y="244"/>
                    <a:pt x="61" y="244"/>
                    <a:pt x="152" y="274"/>
                  </a:cubicBezTo>
                  <a:cubicBezTo>
                    <a:pt x="244" y="274"/>
                    <a:pt x="304" y="244"/>
                    <a:pt x="304" y="122"/>
                  </a:cubicBezTo>
                  <a:cubicBezTo>
                    <a:pt x="274" y="3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55" name="Google Shape;49255;p53"/>
            <p:cNvSpPr/>
            <p:nvPr/>
          </p:nvSpPr>
          <p:spPr>
            <a:xfrm>
              <a:off x="6906925" y="33324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1" y="153"/>
                    <a:pt x="61" y="214"/>
                    <a:pt x="153" y="214"/>
                  </a:cubicBezTo>
                  <a:cubicBezTo>
                    <a:pt x="183" y="214"/>
                    <a:pt x="213" y="153"/>
                    <a:pt x="274" y="122"/>
                  </a:cubicBezTo>
                  <a:cubicBezTo>
                    <a:pt x="244" y="92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56" name="Google Shape;49256;p53"/>
            <p:cNvSpPr/>
            <p:nvPr/>
          </p:nvSpPr>
          <p:spPr>
            <a:xfrm>
              <a:off x="6724550" y="3432700"/>
              <a:ext cx="6875" cy="6125"/>
            </a:xfrm>
            <a:custGeom>
              <a:avLst/>
              <a:gdLst/>
              <a:ahLst/>
              <a:cxnLst/>
              <a:rect l="l" t="t" r="r" b="b"/>
              <a:pathLst>
                <a:path w="275" h="245" extrusionOk="0">
                  <a:moveTo>
                    <a:pt x="183" y="1"/>
                  </a:moveTo>
                  <a:cubicBezTo>
                    <a:pt x="122" y="1"/>
                    <a:pt x="92" y="31"/>
                    <a:pt x="62" y="62"/>
                  </a:cubicBezTo>
                  <a:cubicBezTo>
                    <a:pt x="1" y="153"/>
                    <a:pt x="62" y="244"/>
                    <a:pt x="153" y="244"/>
                  </a:cubicBezTo>
                  <a:cubicBezTo>
                    <a:pt x="183" y="244"/>
                    <a:pt x="244" y="153"/>
                    <a:pt x="274" y="123"/>
                  </a:cubicBezTo>
                  <a:cubicBezTo>
                    <a:pt x="244" y="92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57" name="Google Shape;49257;p53"/>
            <p:cNvSpPr/>
            <p:nvPr/>
          </p:nvSpPr>
          <p:spPr>
            <a:xfrm>
              <a:off x="6711650" y="3424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22" y="1"/>
                  </a:moveTo>
                  <a:cubicBezTo>
                    <a:pt x="91" y="1"/>
                    <a:pt x="30" y="61"/>
                    <a:pt x="0" y="92"/>
                  </a:cubicBezTo>
                  <a:cubicBezTo>
                    <a:pt x="30" y="122"/>
                    <a:pt x="61" y="183"/>
                    <a:pt x="91" y="213"/>
                  </a:cubicBezTo>
                  <a:cubicBezTo>
                    <a:pt x="122" y="213"/>
                    <a:pt x="182" y="183"/>
                    <a:pt x="213" y="153"/>
                  </a:cubicBezTo>
                  <a:cubicBezTo>
                    <a:pt x="243" y="6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58" name="Google Shape;49258;p53"/>
            <p:cNvSpPr/>
            <p:nvPr/>
          </p:nvSpPr>
          <p:spPr>
            <a:xfrm>
              <a:off x="6542175" y="3423600"/>
              <a:ext cx="6875" cy="5325"/>
            </a:xfrm>
            <a:custGeom>
              <a:avLst/>
              <a:gdLst/>
              <a:ahLst/>
              <a:cxnLst/>
              <a:rect l="l" t="t" r="r" b="b"/>
              <a:pathLst>
                <a:path w="275" h="213" extrusionOk="0">
                  <a:moveTo>
                    <a:pt x="214" y="0"/>
                  </a:moveTo>
                  <a:cubicBezTo>
                    <a:pt x="153" y="0"/>
                    <a:pt x="92" y="31"/>
                    <a:pt x="62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44" y="183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59" name="Google Shape;49259;p53"/>
            <p:cNvSpPr/>
            <p:nvPr/>
          </p:nvSpPr>
          <p:spPr>
            <a:xfrm>
              <a:off x="6615900" y="3414475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1" y="31"/>
                    <a:pt x="31" y="6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78" y="219"/>
                    <a:pt x="94" y="221"/>
                    <a:pt x="111" y="221"/>
                  </a:cubicBezTo>
                  <a:cubicBezTo>
                    <a:pt x="183" y="221"/>
                    <a:pt x="243" y="172"/>
                    <a:pt x="243" y="122"/>
                  </a:cubicBezTo>
                  <a:cubicBezTo>
                    <a:pt x="243" y="6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60" name="Google Shape;49260;p53"/>
            <p:cNvSpPr/>
            <p:nvPr/>
          </p:nvSpPr>
          <p:spPr>
            <a:xfrm>
              <a:off x="7067275" y="34053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52" y="1"/>
                  </a:moveTo>
                  <a:cubicBezTo>
                    <a:pt x="122" y="1"/>
                    <a:pt x="61" y="31"/>
                    <a:pt x="31" y="62"/>
                  </a:cubicBezTo>
                  <a:cubicBezTo>
                    <a:pt x="0" y="153"/>
                    <a:pt x="91" y="213"/>
                    <a:pt x="122" y="213"/>
                  </a:cubicBezTo>
                  <a:cubicBezTo>
                    <a:pt x="152" y="213"/>
                    <a:pt x="213" y="153"/>
                    <a:pt x="243" y="122"/>
                  </a:cubicBezTo>
                  <a:cubicBezTo>
                    <a:pt x="213" y="92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61" name="Google Shape;49261;p53"/>
            <p:cNvSpPr/>
            <p:nvPr/>
          </p:nvSpPr>
          <p:spPr>
            <a:xfrm>
              <a:off x="6620450" y="340080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3" y="0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22"/>
                    <a:pt x="31" y="183"/>
                    <a:pt x="61" y="213"/>
                  </a:cubicBezTo>
                  <a:cubicBezTo>
                    <a:pt x="87" y="230"/>
                    <a:pt x="112" y="238"/>
                    <a:pt x="136" y="238"/>
                  </a:cubicBezTo>
                  <a:cubicBezTo>
                    <a:pt x="196" y="238"/>
                    <a:pt x="244" y="188"/>
                    <a:pt x="244" y="122"/>
                  </a:cubicBezTo>
                  <a:cubicBezTo>
                    <a:pt x="244" y="92"/>
                    <a:pt x="183" y="6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62" name="Google Shape;49262;p53"/>
            <p:cNvSpPr/>
            <p:nvPr/>
          </p:nvSpPr>
          <p:spPr>
            <a:xfrm>
              <a:off x="6943400" y="33871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61" y="31"/>
                    <a:pt x="31" y="61"/>
                  </a:cubicBezTo>
                  <a:cubicBezTo>
                    <a:pt x="1" y="152"/>
                    <a:pt x="61" y="243"/>
                    <a:pt x="153" y="243"/>
                  </a:cubicBezTo>
                  <a:cubicBezTo>
                    <a:pt x="213" y="213"/>
                    <a:pt x="244" y="152"/>
                    <a:pt x="274" y="122"/>
                  </a:cubicBezTo>
                  <a:cubicBezTo>
                    <a:pt x="244" y="91"/>
                    <a:pt x="21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63" name="Google Shape;49263;p53"/>
            <p:cNvSpPr/>
            <p:nvPr/>
          </p:nvSpPr>
          <p:spPr>
            <a:xfrm>
              <a:off x="6765600" y="332785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82" y="0"/>
                  </a:moveTo>
                  <a:cubicBezTo>
                    <a:pt x="122" y="0"/>
                    <a:pt x="61" y="31"/>
                    <a:pt x="30" y="61"/>
                  </a:cubicBezTo>
                  <a:cubicBezTo>
                    <a:pt x="0" y="152"/>
                    <a:pt x="61" y="213"/>
                    <a:pt x="152" y="213"/>
                  </a:cubicBezTo>
                  <a:cubicBezTo>
                    <a:pt x="213" y="213"/>
                    <a:pt x="243" y="152"/>
                    <a:pt x="274" y="122"/>
                  </a:cubicBezTo>
                  <a:cubicBezTo>
                    <a:pt x="243" y="92"/>
                    <a:pt x="213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64" name="Google Shape;49264;p53"/>
            <p:cNvSpPr/>
            <p:nvPr/>
          </p:nvSpPr>
          <p:spPr>
            <a:xfrm>
              <a:off x="6802075" y="3373950"/>
              <a:ext cx="8375" cy="11675"/>
            </a:xfrm>
            <a:custGeom>
              <a:avLst/>
              <a:gdLst/>
              <a:ahLst/>
              <a:cxnLst/>
              <a:rect l="l" t="t" r="r" b="b"/>
              <a:pathLst>
                <a:path w="335" h="467" extrusionOk="0">
                  <a:moveTo>
                    <a:pt x="92" y="0"/>
                  </a:moveTo>
                  <a:cubicBezTo>
                    <a:pt x="0" y="0"/>
                    <a:pt x="0" y="130"/>
                    <a:pt x="0" y="466"/>
                  </a:cubicBezTo>
                  <a:cubicBezTo>
                    <a:pt x="91" y="345"/>
                    <a:pt x="213" y="223"/>
                    <a:pt x="334" y="102"/>
                  </a:cubicBezTo>
                  <a:cubicBezTo>
                    <a:pt x="217" y="38"/>
                    <a:pt x="141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65" name="Google Shape;49265;p53"/>
            <p:cNvSpPr/>
            <p:nvPr/>
          </p:nvSpPr>
          <p:spPr>
            <a:xfrm>
              <a:off x="7053600" y="3323275"/>
              <a:ext cx="6100" cy="6325"/>
            </a:xfrm>
            <a:custGeom>
              <a:avLst/>
              <a:gdLst/>
              <a:ahLst/>
              <a:cxnLst/>
              <a:rect l="l" t="t" r="r" b="b"/>
              <a:pathLst>
                <a:path w="244" h="253" extrusionOk="0">
                  <a:moveTo>
                    <a:pt x="122" y="1"/>
                  </a:moveTo>
                  <a:cubicBezTo>
                    <a:pt x="91" y="31"/>
                    <a:pt x="0" y="62"/>
                    <a:pt x="0" y="92"/>
                  </a:cubicBezTo>
                  <a:cubicBezTo>
                    <a:pt x="0" y="123"/>
                    <a:pt x="30" y="183"/>
                    <a:pt x="61" y="244"/>
                  </a:cubicBezTo>
                  <a:cubicBezTo>
                    <a:pt x="77" y="250"/>
                    <a:pt x="93" y="252"/>
                    <a:pt x="109" y="252"/>
                  </a:cubicBezTo>
                  <a:cubicBezTo>
                    <a:pt x="181" y="252"/>
                    <a:pt x="243" y="198"/>
                    <a:pt x="243" y="123"/>
                  </a:cubicBezTo>
                  <a:cubicBezTo>
                    <a:pt x="243" y="92"/>
                    <a:pt x="18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66" name="Google Shape;49266;p53"/>
            <p:cNvSpPr/>
            <p:nvPr/>
          </p:nvSpPr>
          <p:spPr>
            <a:xfrm>
              <a:off x="6615125" y="33597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23"/>
                    <a:pt x="62" y="214"/>
                    <a:pt x="153" y="214"/>
                  </a:cubicBezTo>
                  <a:cubicBezTo>
                    <a:pt x="183" y="214"/>
                    <a:pt x="214" y="153"/>
                    <a:pt x="274" y="153"/>
                  </a:cubicBezTo>
                  <a:cubicBezTo>
                    <a:pt x="244" y="92"/>
                    <a:pt x="244" y="3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67" name="Google Shape;49267;p53"/>
            <p:cNvSpPr/>
            <p:nvPr/>
          </p:nvSpPr>
          <p:spPr>
            <a:xfrm>
              <a:off x="6793700" y="3356050"/>
              <a:ext cx="8400" cy="6025"/>
            </a:xfrm>
            <a:custGeom>
              <a:avLst/>
              <a:gdLst/>
              <a:ahLst/>
              <a:cxnLst/>
              <a:rect l="l" t="t" r="r" b="b"/>
              <a:pathLst>
                <a:path w="336" h="241" extrusionOk="0">
                  <a:moveTo>
                    <a:pt x="74" y="0"/>
                  </a:moveTo>
                  <a:cubicBezTo>
                    <a:pt x="44" y="0"/>
                    <a:pt x="18" y="21"/>
                    <a:pt x="1" y="88"/>
                  </a:cubicBezTo>
                  <a:cubicBezTo>
                    <a:pt x="1" y="210"/>
                    <a:pt x="92" y="240"/>
                    <a:pt x="183" y="240"/>
                  </a:cubicBezTo>
                  <a:cubicBezTo>
                    <a:pt x="244" y="240"/>
                    <a:pt x="335" y="210"/>
                    <a:pt x="335" y="210"/>
                  </a:cubicBezTo>
                  <a:cubicBezTo>
                    <a:pt x="335" y="88"/>
                    <a:pt x="214" y="58"/>
                    <a:pt x="153" y="27"/>
                  </a:cubicBezTo>
                  <a:cubicBezTo>
                    <a:pt x="126" y="14"/>
                    <a:pt x="9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68" name="Google Shape;49268;p53"/>
            <p:cNvSpPr/>
            <p:nvPr/>
          </p:nvSpPr>
          <p:spPr>
            <a:xfrm>
              <a:off x="6766350" y="33553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22" y="1"/>
                  </a:moveTo>
                  <a:cubicBezTo>
                    <a:pt x="64" y="1"/>
                    <a:pt x="0" y="50"/>
                    <a:pt x="0" y="116"/>
                  </a:cubicBezTo>
                  <a:cubicBezTo>
                    <a:pt x="0" y="147"/>
                    <a:pt x="61" y="207"/>
                    <a:pt x="92" y="238"/>
                  </a:cubicBezTo>
                  <a:cubicBezTo>
                    <a:pt x="152" y="207"/>
                    <a:pt x="213" y="207"/>
                    <a:pt x="244" y="177"/>
                  </a:cubicBezTo>
                  <a:cubicBezTo>
                    <a:pt x="244" y="116"/>
                    <a:pt x="213" y="55"/>
                    <a:pt x="183" y="25"/>
                  </a:cubicBezTo>
                  <a:cubicBezTo>
                    <a:pt x="166" y="8"/>
                    <a:pt x="14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69" name="Google Shape;49269;p53"/>
            <p:cNvSpPr/>
            <p:nvPr/>
          </p:nvSpPr>
          <p:spPr>
            <a:xfrm>
              <a:off x="6616650" y="329212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3" y="1"/>
                  </a:moveTo>
                  <a:cubicBezTo>
                    <a:pt x="122" y="31"/>
                    <a:pt x="92" y="62"/>
                    <a:pt x="31" y="92"/>
                  </a:cubicBezTo>
                  <a:cubicBezTo>
                    <a:pt x="1" y="153"/>
                    <a:pt x="1" y="214"/>
                    <a:pt x="92" y="244"/>
                  </a:cubicBezTo>
                  <a:cubicBezTo>
                    <a:pt x="122" y="214"/>
                    <a:pt x="183" y="183"/>
                    <a:pt x="213" y="153"/>
                  </a:cubicBezTo>
                  <a:cubicBezTo>
                    <a:pt x="244" y="122"/>
                    <a:pt x="183" y="62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70" name="Google Shape;49270;p53"/>
            <p:cNvSpPr/>
            <p:nvPr/>
          </p:nvSpPr>
          <p:spPr>
            <a:xfrm>
              <a:off x="7024725" y="3371925"/>
              <a:ext cx="6100" cy="7075"/>
            </a:xfrm>
            <a:custGeom>
              <a:avLst/>
              <a:gdLst/>
              <a:ahLst/>
              <a:cxnLst/>
              <a:rect l="l" t="t" r="r" b="b"/>
              <a:pathLst>
                <a:path w="244" h="283" extrusionOk="0">
                  <a:moveTo>
                    <a:pt x="0" y="0"/>
                  </a:moveTo>
                  <a:cubicBezTo>
                    <a:pt x="30" y="91"/>
                    <a:pt x="0" y="243"/>
                    <a:pt x="122" y="274"/>
                  </a:cubicBezTo>
                  <a:cubicBezTo>
                    <a:pt x="127" y="280"/>
                    <a:pt x="135" y="282"/>
                    <a:pt x="145" y="282"/>
                  </a:cubicBezTo>
                  <a:cubicBezTo>
                    <a:pt x="184" y="282"/>
                    <a:pt x="243" y="238"/>
                    <a:pt x="243" y="213"/>
                  </a:cubicBezTo>
                  <a:cubicBezTo>
                    <a:pt x="213" y="91"/>
                    <a:pt x="91" y="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71" name="Google Shape;49271;p53"/>
            <p:cNvSpPr/>
            <p:nvPr/>
          </p:nvSpPr>
          <p:spPr>
            <a:xfrm>
              <a:off x="6985200" y="3251850"/>
              <a:ext cx="6100" cy="4600"/>
            </a:xfrm>
            <a:custGeom>
              <a:avLst/>
              <a:gdLst/>
              <a:ahLst/>
              <a:cxnLst/>
              <a:rect l="l" t="t" r="r" b="b"/>
              <a:pathLst>
                <a:path w="244" h="184" extrusionOk="0">
                  <a:moveTo>
                    <a:pt x="213" y="1"/>
                  </a:moveTo>
                  <a:cubicBezTo>
                    <a:pt x="152" y="1"/>
                    <a:pt x="122" y="31"/>
                    <a:pt x="61" y="62"/>
                  </a:cubicBezTo>
                  <a:cubicBezTo>
                    <a:pt x="0" y="92"/>
                    <a:pt x="31" y="183"/>
                    <a:pt x="122" y="183"/>
                  </a:cubicBezTo>
                  <a:cubicBezTo>
                    <a:pt x="152" y="183"/>
                    <a:pt x="213" y="153"/>
                    <a:pt x="244" y="122"/>
                  </a:cubicBezTo>
                  <a:cubicBezTo>
                    <a:pt x="244" y="92"/>
                    <a:pt x="21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72" name="Google Shape;49272;p53"/>
            <p:cNvSpPr/>
            <p:nvPr/>
          </p:nvSpPr>
          <p:spPr>
            <a:xfrm>
              <a:off x="6903900" y="3378000"/>
              <a:ext cx="5325" cy="480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22" y="0"/>
                  </a:moveTo>
                  <a:cubicBezTo>
                    <a:pt x="31" y="0"/>
                    <a:pt x="0" y="31"/>
                    <a:pt x="31" y="92"/>
                  </a:cubicBezTo>
                  <a:cubicBezTo>
                    <a:pt x="31" y="122"/>
                    <a:pt x="61" y="152"/>
                    <a:pt x="91" y="183"/>
                  </a:cubicBezTo>
                  <a:cubicBezTo>
                    <a:pt x="103" y="189"/>
                    <a:pt x="115" y="191"/>
                    <a:pt x="126" y="191"/>
                  </a:cubicBezTo>
                  <a:cubicBezTo>
                    <a:pt x="173" y="191"/>
                    <a:pt x="213" y="147"/>
                    <a:pt x="213" y="122"/>
                  </a:cubicBezTo>
                  <a:cubicBezTo>
                    <a:pt x="213" y="61"/>
                    <a:pt x="15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73" name="Google Shape;49273;p53"/>
            <p:cNvSpPr/>
            <p:nvPr/>
          </p:nvSpPr>
          <p:spPr>
            <a:xfrm>
              <a:off x="6821825" y="355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0"/>
                  </a:moveTo>
                  <a:cubicBezTo>
                    <a:pt x="122" y="31"/>
                    <a:pt x="92" y="61"/>
                    <a:pt x="61" y="92"/>
                  </a:cubicBezTo>
                  <a:cubicBezTo>
                    <a:pt x="0" y="122"/>
                    <a:pt x="0" y="213"/>
                    <a:pt x="92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44" y="122"/>
                    <a:pt x="183" y="6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74" name="Google Shape;49274;p53"/>
            <p:cNvSpPr/>
            <p:nvPr/>
          </p:nvSpPr>
          <p:spPr>
            <a:xfrm>
              <a:off x="6547700" y="3199875"/>
              <a:ext cx="6675" cy="4900"/>
            </a:xfrm>
            <a:custGeom>
              <a:avLst/>
              <a:gdLst/>
              <a:ahLst/>
              <a:cxnLst/>
              <a:rect l="l" t="t" r="r" b="b"/>
              <a:pathLst>
                <a:path w="267" h="196" extrusionOk="0">
                  <a:moveTo>
                    <a:pt x="144" y="1"/>
                  </a:moveTo>
                  <a:cubicBezTo>
                    <a:pt x="133" y="1"/>
                    <a:pt x="122" y="5"/>
                    <a:pt x="114" y="13"/>
                  </a:cubicBezTo>
                  <a:cubicBezTo>
                    <a:pt x="102" y="9"/>
                    <a:pt x="90" y="7"/>
                    <a:pt x="80" y="7"/>
                  </a:cubicBezTo>
                  <a:cubicBezTo>
                    <a:pt x="16" y="7"/>
                    <a:pt x="1" y="82"/>
                    <a:pt x="53" y="134"/>
                  </a:cubicBezTo>
                  <a:cubicBezTo>
                    <a:pt x="84" y="165"/>
                    <a:pt x="145" y="195"/>
                    <a:pt x="205" y="195"/>
                  </a:cubicBezTo>
                  <a:cubicBezTo>
                    <a:pt x="205" y="165"/>
                    <a:pt x="266" y="104"/>
                    <a:pt x="236" y="74"/>
                  </a:cubicBezTo>
                  <a:cubicBezTo>
                    <a:pt x="213" y="29"/>
                    <a:pt x="17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75" name="Google Shape;49275;p53"/>
            <p:cNvSpPr/>
            <p:nvPr/>
          </p:nvSpPr>
          <p:spPr>
            <a:xfrm>
              <a:off x="7056625" y="3523900"/>
              <a:ext cx="6100" cy="7625"/>
            </a:xfrm>
            <a:custGeom>
              <a:avLst/>
              <a:gdLst/>
              <a:ahLst/>
              <a:cxnLst/>
              <a:rect l="l" t="t" r="r" b="b"/>
              <a:pathLst>
                <a:path w="244" h="305" extrusionOk="0">
                  <a:moveTo>
                    <a:pt x="122" y="0"/>
                  </a:moveTo>
                  <a:cubicBezTo>
                    <a:pt x="11" y="56"/>
                    <a:pt x="2" y="163"/>
                    <a:pt x="1" y="274"/>
                  </a:cubicBezTo>
                  <a:lnTo>
                    <a:pt x="1" y="274"/>
                  </a:lnTo>
                  <a:cubicBezTo>
                    <a:pt x="122" y="244"/>
                    <a:pt x="244" y="183"/>
                    <a:pt x="244" y="61"/>
                  </a:cubicBezTo>
                  <a:cubicBezTo>
                    <a:pt x="244" y="31"/>
                    <a:pt x="153" y="0"/>
                    <a:pt x="122" y="0"/>
                  </a:cubicBezTo>
                  <a:close/>
                  <a:moveTo>
                    <a:pt x="1" y="274"/>
                  </a:moveTo>
                  <a:lnTo>
                    <a:pt x="1" y="274"/>
                  </a:lnTo>
                  <a:cubicBezTo>
                    <a:pt x="1" y="274"/>
                    <a:pt x="1" y="274"/>
                    <a:pt x="1" y="274"/>
                  </a:cubicBezTo>
                  <a:lnTo>
                    <a:pt x="1" y="304"/>
                  </a:lnTo>
                  <a:cubicBezTo>
                    <a:pt x="1" y="294"/>
                    <a:pt x="1" y="284"/>
                    <a:pt x="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76" name="Google Shape;49276;p53"/>
            <p:cNvSpPr/>
            <p:nvPr/>
          </p:nvSpPr>
          <p:spPr>
            <a:xfrm>
              <a:off x="6957075" y="3319425"/>
              <a:ext cx="6100" cy="5625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85" y="0"/>
                  </a:moveTo>
                  <a:cubicBezTo>
                    <a:pt x="50" y="0"/>
                    <a:pt x="20" y="26"/>
                    <a:pt x="1" y="64"/>
                  </a:cubicBezTo>
                  <a:cubicBezTo>
                    <a:pt x="31" y="125"/>
                    <a:pt x="62" y="185"/>
                    <a:pt x="92" y="216"/>
                  </a:cubicBezTo>
                  <a:cubicBezTo>
                    <a:pt x="98" y="222"/>
                    <a:pt x="105" y="224"/>
                    <a:pt x="114" y="224"/>
                  </a:cubicBezTo>
                  <a:cubicBezTo>
                    <a:pt x="147" y="224"/>
                    <a:pt x="195" y="185"/>
                    <a:pt x="244" y="185"/>
                  </a:cubicBezTo>
                  <a:cubicBezTo>
                    <a:pt x="214" y="125"/>
                    <a:pt x="183" y="64"/>
                    <a:pt x="153" y="33"/>
                  </a:cubicBezTo>
                  <a:cubicBezTo>
                    <a:pt x="130" y="10"/>
                    <a:pt x="106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77" name="Google Shape;49277;p53"/>
            <p:cNvSpPr/>
            <p:nvPr/>
          </p:nvSpPr>
          <p:spPr>
            <a:xfrm>
              <a:off x="6628800" y="345170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92" y="1"/>
                  </a:moveTo>
                  <a:cubicBezTo>
                    <a:pt x="62" y="62"/>
                    <a:pt x="1" y="122"/>
                    <a:pt x="31" y="153"/>
                  </a:cubicBezTo>
                  <a:cubicBezTo>
                    <a:pt x="62" y="183"/>
                    <a:pt x="122" y="214"/>
                    <a:pt x="183" y="214"/>
                  </a:cubicBezTo>
                  <a:cubicBezTo>
                    <a:pt x="244" y="214"/>
                    <a:pt x="274" y="122"/>
                    <a:pt x="214" y="92"/>
                  </a:cubicBezTo>
                  <a:cubicBezTo>
                    <a:pt x="183" y="62"/>
                    <a:pt x="12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78" name="Google Shape;49278;p53"/>
            <p:cNvSpPr/>
            <p:nvPr/>
          </p:nvSpPr>
          <p:spPr>
            <a:xfrm>
              <a:off x="6862100" y="35140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92" y="31"/>
                    <a:pt x="31" y="31"/>
                    <a:pt x="0" y="61"/>
                  </a:cubicBezTo>
                  <a:cubicBezTo>
                    <a:pt x="0" y="91"/>
                    <a:pt x="31" y="183"/>
                    <a:pt x="31" y="213"/>
                  </a:cubicBezTo>
                  <a:cubicBezTo>
                    <a:pt x="92" y="183"/>
                    <a:pt x="122" y="183"/>
                    <a:pt x="183" y="152"/>
                  </a:cubicBezTo>
                  <a:cubicBezTo>
                    <a:pt x="213" y="91"/>
                    <a:pt x="21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79" name="Google Shape;49279;p53"/>
            <p:cNvSpPr/>
            <p:nvPr/>
          </p:nvSpPr>
          <p:spPr>
            <a:xfrm>
              <a:off x="7120450" y="3507175"/>
              <a:ext cx="3825" cy="2950"/>
            </a:xfrm>
            <a:custGeom>
              <a:avLst/>
              <a:gdLst/>
              <a:ahLst/>
              <a:cxnLst/>
              <a:rect l="l" t="t" r="r" b="b"/>
              <a:pathLst>
                <a:path w="153" h="118" extrusionOk="0">
                  <a:moveTo>
                    <a:pt x="122" y="1"/>
                  </a:moveTo>
                  <a:cubicBezTo>
                    <a:pt x="92" y="1"/>
                    <a:pt x="31" y="1"/>
                    <a:pt x="31" y="31"/>
                  </a:cubicBezTo>
                  <a:cubicBezTo>
                    <a:pt x="31" y="31"/>
                    <a:pt x="1" y="31"/>
                    <a:pt x="31" y="92"/>
                  </a:cubicBezTo>
                  <a:cubicBezTo>
                    <a:pt x="50" y="111"/>
                    <a:pt x="66" y="118"/>
                    <a:pt x="80" y="118"/>
                  </a:cubicBezTo>
                  <a:cubicBezTo>
                    <a:pt x="111" y="118"/>
                    <a:pt x="132" y="82"/>
                    <a:pt x="153" y="62"/>
                  </a:cubicBezTo>
                  <a:cubicBezTo>
                    <a:pt x="153" y="62"/>
                    <a:pt x="12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80" name="Google Shape;49280;p53"/>
            <p:cNvSpPr/>
            <p:nvPr/>
          </p:nvSpPr>
          <p:spPr>
            <a:xfrm>
              <a:off x="7072575" y="34912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2" y="0"/>
                  </a:moveTo>
                  <a:cubicBezTo>
                    <a:pt x="1" y="0"/>
                    <a:pt x="1" y="61"/>
                    <a:pt x="62" y="92"/>
                  </a:cubicBezTo>
                  <a:lnTo>
                    <a:pt x="153" y="92"/>
                  </a:lnTo>
                  <a:lnTo>
                    <a:pt x="153" y="31"/>
                  </a:lnTo>
                  <a:cubicBezTo>
                    <a:pt x="123" y="31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81" name="Google Shape;49281;p53"/>
            <p:cNvSpPr/>
            <p:nvPr/>
          </p:nvSpPr>
          <p:spPr>
            <a:xfrm>
              <a:off x="6772425" y="349122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31"/>
                    <a:pt x="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82" name="Google Shape;49282;p53"/>
            <p:cNvSpPr/>
            <p:nvPr/>
          </p:nvSpPr>
          <p:spPr>
            <a:xfrm>
              <a:off x="6770150" y="3383700"/>
              <a:ext cx="3825" cy="3450"/>
            </a:xfrm>
            <a:custGeom>
              <a:avLst/>
              <a:gdLst/>
              <a:ahLst/>
              <a:cxnLst/>
              <a:rect l="l" t="t" r="r" b="b"/>
              <a:pathLst>
                <a:path w="153" h="138" extrusionOk="0">
                  <a:moveTo>
                    <a:pt x="38" y="0"/>
                  </a:moveTo>
                  <a:cubicBezTo>
                    <a:pt x="16" y="0"/>
                    <a:pt x="0" y="16"/>
                    <a:pt x="0" y="46"/>
                  </a:cubicBezTo>
                  <a:cubicBezTo>
                    <a:pt x="0" y="76"/>
                    <a:pt x="31" y="107"/>
                    <a:pt x="31" y="137"/>
                  </a:cubicBezTo>
                  <a:lnTo>
                    <a:pt x="92" y="137"/>
                  </a:lnTo>
                  <a:cubicBezTo>
                    <a:pt x="122" y="107"/>
                    <a:pt x="152" y="137"/>
                    <a:pt x="122" y="46"/>
                  </a:cubicBezTo>
                  <a:cubicBezTo>
                    <a:pt x="92" y="16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83" name="Google Shape;49283;p53"/>
            <p:cNvSpPr/>
            <p:nvPr/>
          </p:nvSpPr>
          <p:spPr>
            <a:xfrm>
              <a:off x="6900100" y="319942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91" y="1"/>
                  </a:moveTo>
                  <a:cubicBezTo>
                    <a:pt x="0" y="1"/>
                    <a:pt x="0" y="61"/>
                    <a:pt x="0" y="92"/>
                  </a:cubicBezTo>
                  <a:cubicBezTo>
                    <a:pt x="3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84" name="Google Shape;49284;p53"/>
            <p:cNvSpPr/>
            <p:nvPr/>
          </p:nvSpPr>
          <p:spPr>
            <a:xfrm>
              <a:off x="6657675" y="34819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119" y="0"/>
                  </a:moveTo>
                  <a:cubicBezTo>
                    <a:pt x="113" y="0"/>
                    <a:pt x="104" y="3"/>
                    <a:pt x="92" y="9"/>
                  </a:cubicBezTo>
                  <a:cubicBezTo>
                    <a:pt x="31" y="9"/>
                    <a:pt x="1" y="69"/>
                    <a:pt x="92" y="100"/>
                  </a:cubicBezTo>
                  <a:lnTo>
                    <a:pt x="153" y="100"/>
                  </a:lnTo>
                  <a:lnTo>
                    <a:pt x="153" y="39"/>
                  </a:lnTo>
                  <a:cubicBezTo>
                    <a:pt x="129" y="39"/>
                    <a:pt x="143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85" name="Google Shape;49285;p53"/>
            <p:cNvSpPr/>
            <p:nvPr/>
          </p:nvSpPr>
          <p:spPr>
            <a:xfrm>
              <a:off x="6544450" y="30905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49" y="1"/>
                  </a:moveTo>
                  <a:cubicBezTo>
                    <a:pt x="1" y="1"/>
                    <a:pt x="1" y="45"/>
                    <a:pt x="1" y="70"/>
                  </a:cubicBezTo>
                  <a:cubicBezTo>
                    <a:pt x="31" y="100"/>
                    <a:pt x="62" y="100"/>
                    <a:pt x="92" y="100"/>
                  </a:cubicBezTo>
                  <a:lnTo>
                    <a:pt x="123" y="39"/>
                  </a:lnTo>
                  <a:cubicBezTo>
                    <a:pt x="123" y="39"/>
                    <a:pt x="153" y="9"/>
                    <a:pt x="92" y="9"/>
                  </a:cubicBezTo>
                  <a:cubicBezTo>
                    <a:pt x="75" y="3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86" name="Google Shape;49286;p53"/>
            <p:cNvSpPr/>
            <p:nvPr/>
          </p:nvSpPr>
          <p:spPr>
            <a:xfrm>
              <a:off x="6972275" y="3650800"/>
              <a:ext cx="4600" cy="2650"/>
            </a:xfrm>
            <a:custGeom>
              <a:avLst/>
              <a:gdLst/>
              <a:ahLst/>
              <a:cxnLst/>
              <a:rect l="l" t="t" r="r" b="b"/>
              <a:pathLst>
                <a:path w="184" h="106" extrusionOk="0">
                  <a:moveTo>
                    <a:pt x="92" y="0"/>
                  </a:moveTo>
                  <a:cubicBezTo>
                    <a:pt x="92" y="0"/>
                    <a:pt x="62" y="31"/>
                    <a:pt x="31" y="31"/>
                  </a:cubicBezTo>
                  <a:cubicBezTo>
                    <a:pt x="31" y="61"/>
                    <a:pt x="1" y="92"/>
                    <a:pt x="31" y="92"/>
                  </a:cubicBezTo>
                  <a:cubicBezTo>
                    <a:pt x="51" y="92"/>
                    <a:pt x="45" y="105"/>
                    <a:pt x="56" y="105"/>
                  </a:cubicBezTo>
                  <a:cubicBezTo>
                    <a:pt x="62" y="105"/>
                    <a:pt x="72" y="102"/>
                    <a:pt x="92" y="92"/>
                  </a:cubicBezTo>
                  <a:cubicBezTo>
                    <a:pt x="183" y="61"/>
                    <a:pt x="12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87" name="Google Shape;49287;p53"/>
            <p:cNvSpPr/>
            <p:nvPr/>
          </p:nvSpPr>
          <p:spPr>
            <a:xfrm>
              <a:off x="6719225" y="35824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83" y="1"/>
                  </a:moveTo>
                  <a:lnTo>
                    <a:pt x="1" y="153"/>
                  </a:lnTo>
                  <a:lnTo>
                    <a:pt x="1" y="153"/>
                  </a:lnTo>
                  <a:lnTo>
                    <a:pt x="214" y="92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88" name="Google Shape;49288;p53"/>
            <p:cNvSpPr/>
            <p:nvPr/>
          </p:nvSpPr>
          <p:spPr>
            <a:xfrm>
              <a:off x="7062150" y="3474500"/>
              <a:ext cx="2850" cy="3375"/>
            </a:xfrm>
            <a:custGeom>
              <a:avLst/>
              <a:gdLst/>
              <a:ahLst/>
              <a:cxnLst/>
              <a:rect l="l" t="t" r="r" b="b"/>
              <a:pathLst>
                <a:path w="114" h="135" extrusionOk="0">
                  <a:moveTo>
                    <a:pt x="53" y="1"/>
                  </a:moveTo>
                  <a:cubicBezTo>
                    <a:pt x="53" y="31"/>
                    <a:pt x="23" y="1"/>
                    <a:pt x="23" y="62"/>
                  </a:cubicBezTo>
                  <a:cubicBezTo>
                    <a:pt x="1" y="106"/>
                    <a:pt x="27" y="134"/>
                    <a:pt x="55" y="134"/>
                  </a:cubicBezTo>
                  <a:cubicBezTo>
                    <a:pt x="65" y="134"/>
                    <a:pt x="75" y="130"/>
                    <a:pt x="84" y="122"/>
                  </a:cubicBezTo>
                  <a:cubicBezTo>
                    <a:pt x="114" y="122"/>
                    <a:pt x="114" y="92"/>
                    <a:pt x="114" y="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89" name="Google Shape;49289;p53"/>
            <p:cNvSpPr/>
            <p:nvPr/>
          </p:nvSpPr>
          <p:spPr>
            <a:xfrm>
              <a:off x="7091575" y="35687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1" y="1"/>
                    <a:pt x="1" y="62"/>
                    <a:pt x="1" y="92"/>
                  </a:cubicBezTo>
                  <a:lnTo>
                    <a:pt x="62" y="92"/>
                  </a:lnTo>
                  <a:lnTo>
                    <a:pt x="122" y="62"/>
                  </a:lnTo>
                  <a:cubicBezTo>
                    <a:pt x="122" y="3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90" name="Google Shape;49290;p53"/>
            <p:cNvSpPr/>
            <p:nvPr/>
          </p:nvSpPr>
          <p:spPr>
            <a:xfrm>
              <a:off x="6850700" y="3567200"/>
              <a:ext cx="6100" cy="9925"/>
            </a:xfrm>
            <a:custGeom>
              <a:avLst/>
              <a:gdLst/>
              <a:ahLst/>
              <a:cxnLst/>
              <a:rect l="l" t="t" r="r" b="b"/>
              <a:pathLst>
                <a:path w="244" h="397" extrusionOk="0">
                  <a:moveTo>
                    <a:pt x="213" y="1"/>
                  </a:moveTo>
                  <a:cubicBezTo>
                    <a:pt x="92" y="92"/>
                    <a:pt x="0" y="244"/>
                    <a:pt x="31" y="396"/>
                  </a:cubicBezTo>
                  <a:cubicBezTo>
                    <a:pt x="152" y="305"/>
                    <a:pt x="244" y="153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91" name="Google Shape;49291;p53"/>
            <p:cNvSpPr/>
            <p:nvPr/>
          </p:nvSpPr>
          <p:spPr>
            <a:xfrm>
              <a:off x="6868175" y="334077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61" y="0"/>
                  </a:moveTo>
                  <a:cubicBezTo>
                    <a:pt x="31" y="30"/>
                    <a:pt x="1" y="30"/>
                    <a:pt x="1" y="61"/>
                  </a:cubicBezTo>
                  <a:cubicBezTo>
                    <a:pt x="1" y="61"/>
                    <a:pt x="31" y="91"/>
                    <a:pt x="31" y="122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92" name="Google Shape;49292;p53"/>
            <p:cNvSpPr/>
            <p:nvPr/>
          </p:nvSpPr>
          <p:spPr>
            <a:xfrm>
              <a:off x="7025475" y="3565700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8"/>
                    <a:pt x="59" y="10"/>
                    <a:pt x="56" y="10"/>
                  </a:cubicBezTo>
                  <a:cubicBezTo>
                    <a:pt x="54" y="10"/>
                    <a:pt x="50" y="8"/>
                    <a:pt x="46" y="8"/>
                  </a:cubicBezTo>
                  <a:cubicBezTo>
                    <a:pt x="38" y="8"/>
                    <a:pt x="31" y="15"/>
                    <a:pt x="31" y="61"/>
                  </a:cubicBezTo>
                  <a:cubicBezTo>
                    <a:pt x="0" y="122"/>
                    <a:pt x="61" y="122"/>
                    <a:pt x="92" y="122"/>
                  </a:cubicBezTo>
                  <a:cubicBezTo>
                    <a:pt x="122" y="122"/>
                    <a:pt x="122" y="91"/>
                    <a:pt x="122" y="61"/>
                  </a:cubicBez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93" name="Google Shape;49293;p53"/>
            <p:cNvSpPr/>
            <p:nvPr/>
          </p:nvSpPr>
          <p:spPr>
            <a:xfrm>
              <a:off x="6758000" y="334095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76" y="1"/>
                  </a:moveTo>
                  <a:cubicBezTo>
                    <a:pt x="61" y="1"/>
                    <a:pt x="46" y="8"/>
                    <a:pt x="31" y="23"/>
                  </a:cubicBezTo>
                  <a:cubicBezTo>
                    <a:pt x="0" y="54"/>
                    <a:pt x="0" y="115"/>
                    <a:pt x="91" y="115"/>
                  </a:cubicBezTo>
                  <a:cubicBezTo>
                    <a:pt x="91" y="115"/>
                    <a:pt x="122" y="54"/>
                    <a:pt x="152" y="5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07" y="8"/>
                    <a:pt x="9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94" name="Google Shape;49294;p53"/>
            <p:cNvSpPr/>
            <p:nvPr/>
          </p:nvSpPr>
          <p:spPr>
            <a:xfrm>
              <a:off x="7119325" y="3554100"/>
              <a:ext cx="5725" cy="3675"/>
            </a:xfrm>
            <a:custGeom>
              <a:avLst/>
              <a:gdLst/>
              <a:ahLst/>
              <a:cxnLst/>
              <a:rect l="l" t="t" r="r" b="b"/>
              <a:pathLst>
                <a:path w="229" h="147" extrusionOk="0">
                  <a:moveTo>
                    <a:pt x="80" y="1"/>
                  </a:moveTo>
                  <a:cubicBezTo>
                    <a:pt x="31" y="1"/>
                    <a:pt x="0" y="23"/>
                    <a:pt x="46" y="130"/>
                  </a:cubicBezTo>
                  <a:cubicBezTo>
                    <a:pt x="52" y="141"/>
                    <a:pt x="61" y="146"/>
                    <a:pt x="72" y="146"/>
                  </a:cubicBezTo>
                  <a:cubicBezTo>
                    <a:pt x="119" y="146"/>
                    <a:pt x="204" y="57"/>
                    <a:pt x="228" y="8"/>
                  </a:cubicBezTo>
                  <a:lnTo>
                    <a:pt x="228" y="8"/>
                  </a:lnTo>
                  <a:cubicBezTo>
                    <a:pt x="221" y="12"/>
                    <a:pt x="211" y="13"/>
                    <a:pt x="199" y="13"/>
                  </a:cubicBezTo>
                  <a:cubicBezTo>
                    <a:pt x="165" y="13"/>
                    <a:pt x="117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95" name="Google Shape;49295;p53"/>
            <p:cNvSpPr/>
            <p:nvPr/>
          </p:nvSpPr>
          <p:spPr>
            <a:xfrm>
              <a:off x="6587775" y="3467675"/>
              <a:ext cx="7625" cy="4300"/>
            </a:xfrm>
            <a:custGeom>
              <a:avLst/>
              <a:gdLst/>
              <a:ahLst/>
              <a:cxnLst/>
              <a:rect l="l" t="t" r="r" b="b"/>
              <a:pathLst>
                <a:path w="305" h="172" extrusionOk="0">
                  <a:moveTo>
                    <a:pt x="1" y="0"/>
                  </a:moveTo>
                  <a:cubicBezTo>
                    <a:pt x="48" y="110"/>
                    <a:pt x="103" y="171"/>
                    <a:pt x="158" y="171"/>
                  </a:cubicBezTo>
                  <a:cubicBezTo>
                    <a:pt x="209" y="171"/>
                    <a:pt x="260" y="118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96" name="Google Shape;49296;p53"/>
            <p:cNvSpPr/>
            <p:nvPr/>
          </p:nvSpPr>
          <p:spPr>
            <a:xfrm>
              <a:off x="6685050" y="3405350"/>
              <a:ext cx="4575" cy="2650"/>
            </a:xfrm>
            <a:custGeom>
              <a:avLst/>
              <a:gdLst/>
              <a:ahLst/>
              <a:cxnLst/>
              <a:rect l="l" t="t" r="r" b="b"/>
              <a:pathLst>
                <a:path w="183" h="106" extrusionOk="0">
                  <a:moveTo>
                    <a:pt x="91" y="1"/>
                  </a:moveTo>
                  <a:cubicBezTo>
                    <a:pt x="61" y="1"/>
                    <a:pt x="61" y="31"/>
                    <a:pt x="31" y="31"/>
                  </a:cubicBezTo>
                  <a:cubicBezTo>
                    <a:pt x="31" y="31"/>
                    <a:pt x="0" y="92"/>
                    <a:pt x="31" y="92"/>
                  </a:cubicBezTo>
                  <a:cubicBezTo>
                    <a:pt x="31" y="92"/>
                    <a:pt x="17" y="105"/>
                    <a:pt x="35" y="105"/>
                  </a:cubicBezTo>
                  <a:cubicBezTo>
                    <a:pt x="44" y="105"/>
                    <a:pt x="61" y="102"/>
                    <a:pt x="91" y="92"/>
                  </a:cubicBezTo>
                  <a:cubicBezTo>
                    <a:pt x="183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97" name="Google Shape;49297;p53"/>
            <p:cNvSpPr/>
            <p:nvPr/>
          </p:nvSpPr>
          <p:spPr>
            <a:xfrm>
              <a:off x="6750400" y="3549725"/>
              <a:ext cx="5325" cy="4900"/>
            </a:xfrm>
            <a:custGeom>
              <a:avLst/>
              <a:gdLst/>
              <a:ahLst/>
              <a:cxnLst/>
              <a:rect l="l" t="t" r="r" b="b"/>
              <a:pathLst>
                <a:path w="213" h="196" extrusionOk="0">
                  <a:moveTo>
                    <a:pt x="31" y="1"/>
                  </a:moveTo>
                  <a:lnTo>
                    <a:pt x="31" y="1"/>
                  </a:lnTo>
                  <a:cubicBezTo>
                    <a:pt x="83" y="53"/>
                    <a:pt x="0" y="195"/>
                    <a:pt x="92" y="195"/>
                  </a:cubicBezTo>
                  <a:cubicBezTo>
                    <a:pt x="107" y="195"/>
                    <a:pt x="127" y="192"/>
                    <a:pt x="152" y="183"/>
                  </a:cubicBezTo>
                  <a:cubicBezTo>
                    <a:pt x="213" y="153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98" name="Google Shape;49298;p53"/>
            <p:cNvSpPr/>
            <p:nvPr/>
          </p:nvSpPr>
          <p:spPr>
            <a:xfrm>
              <a:off x="6837025" y="3326325"/>
              <a:ext cx="5350" cy="9150"/>
            </a:xfrm>
            <a:custGeom>
              <a:avLst/>
              <a:gdLst/>
              <a:ahLst/>
              <a:cxnLst/>
              <a:rect l="l" t="t" r="r" b="b"/>
              <a:pathLst>
                <a:path w="214" h="366" extrusionOk="0">
                  <a:moveTo>
                    <a:pt x="213" y="1"/>
                  </a:moveTo>
                  <a:cubicBezTo>
                    <a:pt x="91" y="61"/>
                    <a:pt x="0" y="213"/>
                    <a:pt x="31" y="365"/>
                  </a:cubicBezTo>
                  <a:lnTo>
                    <a:pt x="213" y="36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99" name="Google Shape;49299;p53"/>
            <p:cNvSpPr/>
            <p:nvPr/>
          </p:nvSpPr>
          <p:spPr>
            <a:xfrm>
              <a:off x="7034600" y="35109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61" y="1"/>
                  </a:moveTo>
                  <a:cubicBezTo>
                    <a:pt x="61" y="31"/>
                    <a:pt x="31" y="1"/>
                    <a:pt x="31" y="61"/>
                  </a:cubicBezTo>
                  <a:cubicBezTo>
                    <a:pt x="0" y="122"/>
                    <a:pt x="61" y="122"/>
                    <a:pt x="91" y="122"/>
                  </a:cubicBezTo>
                  <a:cubicBezTo>
                    <a:pt x="122" y="122"/>
                    <a:pt x="122" y="92"/>
                    <a:pt x="122" y="61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00" name="Google Shape;49300;p53"/>
            <p:cNvSpPr/>
            <p:nvPr/>
          </p:nvSpPr>
          <p:spPr>
            <a:xfrm>
              <a:off x="6683525" y="3321775"/>
              <a:ext cx="3825" cy="4575"/>
            </a:xfrm>
            <a:custGeom>
              <a:avLst/>
              <a:gdLst/>
              <a:ahLst/>
              <a:cxnLst/>
              <a:rect l="l" t="t" r="r" b="b"/>
              <a:pathLst>
                <a:path w="153" h="183" extrusionOk="0">
                  <a:moveTo>
                    <a:pt x="0" y="0"/>
                  </a:moveTo>
                  <a:cubicBezTo>
                    <a:pt x="0" y="91"/>
                    <a:pt x="61" y="152"/>
                    <a:pt x="152" y="18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01" name="Google Shape;49301;p53"/>
            <p:cNvSpPr/>
            <p:nvPr/>
          </p:nvSpPr>
          <p:spPr>
            <a:xfrm>
              <a:off x="6894775" y="3513250"/>
              <a:ext cx="2300" cy="1550"/>
            </a:xfrm>
            <a:custGeom>
              <a:avLst/>
              <a:gdLst/>
              <a:ahLst/>
              <a:cxnLst/>
              <a:rect l="l" t="t" r="r" b="b"/>
              <a:pathLst>
                <a:path w="92" h="62" extrusionOk="0">
                  <a:moveTo>
                    <a:pt x="92" y="1"/>
                  </a:moveTo>
                  <a:cubicBezTo>
                    <a:pt x="0" y="31"/>
                    <a:pt x="31" y="62"/>
                    <a:pt x="31" y="62"/>
                  </a:cubicBezTo>
                  <a:cubicBezTo>
                    <a:pt x="31" y="62"/>
                    <a:pt x="92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02" name="Google Shape;49302;p53"/>
            <p:cNvSpPr/>
            <p:nvPr/>
          </p:nvSpPr>
          <p:spPr>
            <a:xfrm>
              <a:off x="6596125" y="3385600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83" y="0"/>
                  </a:moveTo>
                  <a:lnTo>
                    <a:pt x="1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03" name="Google Shape;49303;p53"/>
            <p:cNvSpPr/>
            <p:nvPr/>
          </p:nvSpPr>
          <p:spPr>
            <a:xfrm>
              <a:off x="6846900" y="34357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3" y="183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04" name="Google Shape;49304;p53"/>
            <p:cNvSpPr/>
            <p:nvPr/>
          </p:nvSpPr>
          <p:spPr>
            <a:xfrm>
              <a:off x="6810425" y="3381050"/>
              <a:ext cx="4575" cy="3825"/>
            </a:xfrm>
            <a:custGeom>
              <a:avLst/>
              <a:gdLst/>
              <a:ahLst/>
              <a:cxnLst/>
              <a:rect l="l" t="t" r="r" b="b"/>
              <a:pathLst>
                <a:path w="183" h="15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91"/>
                    <a:pt x="92" y="152"/>
                    <a:pt x="183" y="1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05" name="Google Shape;49305;p53"/>
            <p:cNvSpPr/>
            <p:nvPr/>
          </p:nvSpPr>
          <p:spPr>
            <a:xfrm>
              <a:off x="6609800" y="3394725"/>
              <a:ext cx="4600" cy="4575"/>
            </a:xfrm>
            <a:custGeom>
              <a:avLst/>
              <a:gdLst/>
              <a:ahLst/>
              <a:cxnLst/>
              <a:rect l="l" t="t" r="r" b="b"/>
              <a:pathLst>
                <a:path w="184" h="183" extrusionOk="0">
                  <a:moveTo>
                    <a:pt x="1" y="183"/>
                  </a:move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06" name="Google Shape;49306;p53"/>
            <p:cNvSpPr/>
            <p:nvPr/>
          </p:nvSpPr>
          <p:spPr>
            <a:xfrm>
              <a:off x="6792175" y="3449425"/>
              <a:ext cx="7625" cy="6875"/>
            </a:xfrm>
            <a:custGeom>
              <a:avLst/>
              <a:gdLst/>
              <a:ahLst/>
              <a:cxnLst/>
              <a:rect l="l" t="t" r="r" b="b"/>
              <a:pathLst>
                <a:path w="305" h="275" extrusionOk="0">
                  <a:moveTo>
                    <a:pt x="1" y="1"/>
                  </a:moveTo>
                  <a:lnTo>
                    <a:pt x="1" y="1"/>
                  </a:lnTo>
                  <a:cubicBezTo>
                    <a:pt x="31" y="122"/>
                    <a:pt x="1" y="274"/>
                    <a:pt x="244" y="274"/>
                  </a:cubicBezTo>
                  <a:cubicBezTo>
                    <a:pt x="275" y="274"/>
                    <a:pt x="275" y="244"/>
                    <a:pt x="305" y="213"/>
                  </a:cubicBezTo>
                  <a:cubicBezTo>
                    <a:pt x="305" y="1"/>
                    <a:pt x="153" y="3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07" name="Google Shape;49307;p53"/>
            <p:cNvSpPr/>
            <p:nvPr/>
          </p:nvSpPr>
          <p:spPr>
            <a:xfrm>
              <a:off x="6919100" y="3615075"/>
              <a:ext cx="14450" cy="16750"/>
            </a:xfrm>
            <a:custGeom>
              <a:avLst/>
              <a:gdLst/>
              <a:ahLst/>
              <a:cxnLst/>
              <a:rect l="l" t="t" r="r" b="b"/>
              <a:pathLst>
                <a:path w="578" h="670" extrusionOk="0">
                  <a:moveTo>
                    <a:pt x="304" y="1"/>
                  </a:moveTo>
                  <a:cubicBezTo>
                    <a:pt x="243" y="1"/>
                    <a:pt x="182" y="1"/>
                    <a:pt x="122" y="31"/>
                  </a:cubicBezTo>
                  <a:cubicBezTo>
                    <a:pt x="0" y="153"/>
                    <a:pt x="0" y="366"/>
                    <a:pt x="122" y="518"/>
                  </a:cubicBezTo>
                  <a:cubicBezTo>
                    <a:pt x="182" y="609"/>
                    <a:pt x="304" y="609"/>
                    <a:pt x="395" y="670"/>
                  </a:cubicBezTo>
                  <a:cubicBezTo>
                    <a:pt x="426" y="578"/>
                    <a:pt x="486" y="518"/>
                    <a:pt x="517" y="426"/>
                  </a:cubicBezTo>
                  <a:cubicBezTo>
                    <a:pt x="578" y="244"/>
                    <a:pt x="486" y="62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34077108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49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309" name="Google Shape;49309;p5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77800" y="-201200"/>
            <a:ext cx="10267528" cy="7260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9310" name="Google Shape;49310;p5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108120" y="-201200"/>
            <a:ext cx="10261677" cy="7260400"/>
          </a:xfrm>
          <a:prstGeom prst="rect">
            <a:avLst/>
          </a:prstGeom>
          <a:noFill/>
          <a:ln>
            <a:noFill/>
          </a:ln>
        </p:spPr>
      </p:pic>
      <p:sp>
        <p:nvSpPr>
          <p:cNvPr id="49311" name="Google Shape;49311;p54"/>
          <p:cNvSpPr txBox="1">
            <a:spLocks noGrp="1"/>
          </p:cNvSpPr>
          <p:nvPr>
            <p:ph type="ctrTitle"/>
          </p:nvPr>
        </p:nvSpPr>
        <p:spPr>
          <a:xfrm>
            <a:off x="3239933" y="893100"/>
            <a:ext cx="5712000" cy="133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1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49312" name="Google Shape;49312;p54"/>
          <p:cNvSpPr txBox="1">
            <a:spLocks noGrp="1"/>
          </p:cNvSpPr>
          <p:nvPr>
            <p:ph type="subTitle" idx="1"/>
          </p:nvPr>
        </p:nvSpPr>
        <p:spPr>
          <a:xfrm>
            <a:off x="3233433" y="2520733"/>
            <a:ext cx="5725200" cy="155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49313" name="Google Shape;49313;p54"/>
          <p:cNvSpPr txBox="1"/>
          <p:nvPr/>
        </p:nvSpPr>
        <p:spPr>
          <a:xfrm>
            <a:off x="2489200" y="4930533"/>
            <a:ext cx="7315200" cy="67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400"/>
              </a:spcBef>
              <a:spcAft>
                <a:spcPts val="0"/>
              </a:spcAft>
              <a:buNone/>
            </a:pPr>
            <a:r>
              <a:rPr lang="en" sz="1467"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rPr>
              <a:t>CRÉDITOS: Esta plantilla de presentación fue creada por </a:t>
            </a:r>
            <a:r>
              <a:rPr lang="en" sz="1467" b="1">
                <a:solidFill>
                  <a:schemeClr val="dk2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467"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rPr>
              <a:t>, que incluye iconos de </a:t>
            </a:r>
            <a:r>
              <a:rPr lang="en" sz="1467" b="1">
                <a:solidFill>
                  <a:schemeClr val="dk2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467"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rPr>
              <a:t>, infografías e imágenes de</a:t>
            </a:r>
            <a:r>
              <a:rPr lang="en" sz="1467" b="1"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rPr>
              <a:t> </a:t>
            </a:r>
            <a:r>
              <a:rPr lang="en" sz="1467" b="1">
                <a:solidFill>
                  <a:schemeClr val="dk2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2000" b="1">
              <a:solidFill>
                <a:schemeClr val="dk2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grpSp>
        <p:nvGrpSpPr>
          <p:cNvPr id="49314" name="Google Shape;49314;p54"/>
          <p:cNvGrpSpPr/>
          <p:nvPr/>
        </p:nvGrpSpPr>
        <p:grpSpPr>
          <a:xfrm rot="5400000" flipH="1">
            <a:off x="7408708" y="2404877"/>
            <a:ext cx="6857923" cy="2708631"/>
            <a:chOff x="441050" y="887700"/>
            <a:chExt cx="1800925" cy="711300"/>
          </a:xfrm>
        </p:grpSpPr>
        <p:sp>
          <p:nvSpPr>
            <p:cNvPr id="49315" name="Google Shape;49315;p54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16" name="Google Shape;49316;p54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17" name="Google Shape;49317;p54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18" name="Google Shape;49318;p54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19" name="Google Shape;49319;p54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20" name="Google Shape;49320;p54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21" name="Google Shape;49321;p54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22" name="Google Shape;49322;p54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23" name="Google Shape;49323;p54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24" name="Google Shape;49324;p54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25" name="Google Shape;49325;p54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26" name="Google Shape;49326;p54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27" name="Google Shape;49327;p54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28" name="Google Shape;49328;p54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29" name="Google Shape;49329;p54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30" name="Google Shape;49330;p54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31" name="Google Shape;49331;p54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32" name="Google Shape;49332;p54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33" name="Google Shape;49333;p54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34" name="Google Shape;49334;p54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35" name="Google Shape;49335;p54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36" name="Google Shape;49336;p54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37" name="Google Shape;49337;p54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38" name="Google Shape;49338;p54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39" name="Google Shape;49339;p54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40" name="Google Shape;49340;p54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41" name="Google Shape;49341;p54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42" name="Google Shape;49342;p54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43" name="Google Shape;49343;p54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44" name="Google Shape;49344;p54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45" name="Google Shape;49345;p54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46" name="Google Shape;49346;p54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47" name="Google Shape;49347;p54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48" name="Google Shape;49348;p54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49" name="Google Shape;49349;p54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50" name="Google Shape;49350;p54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51" name="Google Shape;49351;p54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52" name="Google Shape;49352;p54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53" name="Google Shape;49353;p54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54" name="Google Shape;49354;p54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55" name="Google Shape;49355;p54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56" name="Google Shape;49356;p54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57" name="Google Shape;49357;p54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58" name="Google Shape;49358;p54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59" name="Google Shape;49359;p54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60" name="Google Shape;49360;p54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61" name="Google Shape;49361;p54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62" name="Google Shape;49362;p54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63" name="Google Shape;49363;p54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64" name="Google Shape;49364;p54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65" name="Google Shape;49365;p54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66" name="Google Shape;49366;p54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67" name="Google Shape;49367;p54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68" name="Google Shape;49368;p54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69" name="Google Shape;49369;p54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70" name="Google Shape;49370;p54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71" name="Google Shape;49371;p54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72" name="Google Shape;49372;p54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73" name="Google Shape;49373;p54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74" name="Google Shape;49374;p54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75" name="Google Shape;49375;p54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76" name="Google Shape;49376;p54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77" name="Google Shape;49377;p54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78" name="Google Shape;49378;p54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79" name="Google Shape;49379;p54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80" name="Google Shape;49380;p54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81" name="Google Shape;49381;p54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82" name="Google Shape;49382;p54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83" name="Google Shape;49383;p54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84" name="Google Shape;49384;p54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85" name="Google Shape;49385;p54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86" name="Google Shape;49386;p54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87" name="Google Shape;49387;p54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88" name="Google Shape;49388;p54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89" name="Google Shape;49389;p54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90" name="Google Shape;49390;p54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91" name="Google Shape;49391;p54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92" name="Google Shape;49392;p54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93" name="Google Shape;49393;p54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94" name="Google Shape;49394;p54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95" name="Google Shape;49395;p54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96" name="Google Shape;49396;p54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97" name="Google Shape;49397;p54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98" name="Google Shape;49398;p54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99" name="Google Shape;49399;p54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00" name="Google Shape;49400;p54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01" name="Google Shape;49401;p54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02" name="Google Shape;49402;p54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03" name="Google Shape;49403;p54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04" name="Google Shape;49404;p54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05" name="Google Shape;49405;p54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06" name="Google Shape;49406;p54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07" name="Google Shape;49407;p54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08" name="Google Shape;49408;p54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09" name="Google Shape;49409;p54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10" name="Google Shape;49410;p54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11" name="Google Shape;49411;p54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12" name="Google Shape;49412;p54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13" name="Google Shape;49413;p54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14" name="Google Shape;49414;p54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15" name="Google Shape;49415;p54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16" name="Google Shape;49416;p54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17" name="Google Shape;49417;p54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18" name="Google Shape;49418;p54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19" name="Google Shape;49419;p54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20" name="Google Shape;49420;p54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21" name="Google Shape;49421;p54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22" name="Google Shape;49422;p54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23" name="Google Shape;49423;p54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24" name="Google Shape;49424;p54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25" name="Google Shape;49425;p54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26" name="Google Shape;49426;p54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27" name="Google Shape;49427;p54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28" name="Google Shape;49428;p54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29" name="Google Shape;49429;p54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30" name="Google Shape;49430;p54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31" name="Google Shape;49431;p54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32" name="Google Shape;49432;p54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33" name="Google Shape;49433;p54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34" name="Google Shape;49434;p54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35" name="Google Shape;49435;p54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36" name="Google Shape;49436;p54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37" name="Google Shape;49437;p54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38" name="Google Shape;49438;p54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39" name="Google Shape;49439;p54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40" name="Google Shape;49440;p54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41" name="Google Shape;49441;p54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42" name="Google Shape;49442;p54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43" name="Google Shape;49443;p54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44" name="Google Shape;49444;p54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45" name="Google Shape;49445;p54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46" name="Google Shape;49446;p54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47" name="Google Shape;49447;p54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48" name="Google Shape;49448;p54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49" name="Google Shape;49449;p54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50" name="Google Shape;49450;p54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51" name="Google Shape;49451;p54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52" name="Google Shape;49452;p54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53" name="Google Shape;49453;p54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54" name="Google Shape;49454;p54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55" name="Google Shape;49455;p54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56" name="Google Shape;49456;p54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57" name="Google Shape;49457;p54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58" name="Google Shape;49458;p54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59" name="Google Shape;49459;p54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60" name="Google Shape;49460;p54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61" name="Google Shape;49461;p54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62" name="Google Shape;49462;p54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63" name="Google Shape;49463;p54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64" name="Google Shape;49464;p54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65" name="Google Shape;49465;p54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66" name="Google Shape;49466;p54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67" name="Google Shape;49467;p54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68" name="Google Shape;49468;p54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69" name="Google Shape;49469;p54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70" name="Google Shape;49470;p54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71" name="Google Shape;49471;p54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72" name="Google Shape;49472;p54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73" name="Google Shape;49473;p54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74" name="Google Shape;49474;p54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75" name="Google Shape;49475;p54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76" name="Google Shape;49476;p54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77" name="Google Shape;49477;p54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78" name="Google Shape;49478;p54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79" name="Google Shape;49479;p54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80" name="Google Shape;49480;p54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81" name="Google Shape;49481;p54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82" name="Google Shape;49482;p54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83" name="Google Shape;49483;p54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84" name="Google Shape;49484;p54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85" name="Google Shape;49485;p54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86" name="Google Shape;49486;p54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87" name="Google Shape;49487;p54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88" name="Google Shape;49488;p54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89" name="Google Shape;49489;p54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90" name="Google Shape;49490;p54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91" name="Google Shape;49491;p54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92" name="Google Shape;49492;p54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93" name="Google Shape;49493;p54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94" name="Google Shape;49494;p54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95" name="Google Shape;49495;p54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96" name="Google Shape;49496;p54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97" name="Google Shape;49497;p54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98" name="Google Shape;49498;p54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99" name="Google Shape;49499;p54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00" name="Google Shape;49500;p54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01" name="Google Shape;49501;p54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02" name="Google Shape;49502;p54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03" name="Google Shape;49503;p54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04" name="Google Shape;49504;p54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05" name="Google Shape;49505;p54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06" name="Google Shape;49506;p54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07" name="Google Shape;49507;p54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08" name="Google Shape;49508;p54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09" name="Google Shape;49509;p54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10" name="Google Shape;49510;p54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11" name="Google Shape;49511;p54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12" name="Google Shape;49512;p54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13" name="Google Shape;49513;p54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14" name="Google Shape;49514;p54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15" name="Google Shape;49515;p54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16" name="Google Shape;49516;p54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17" name="Google Shape;49517;p54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18" name="Google Shape;49518;p54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19" name="Google Shape;49519;p54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20" name="Google Shape;49520;p54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21" name="Google Shape;49521;p54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22" name="Google Shape;49522;p54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23" name="Google Shape;49523;p54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24" name="Google Shape;49524;p54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25" name="Google Shape;49525;p54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26" name="Google Shape;49526;p54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27" name="Google Shape;49527;p54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28" name="Google Shape;49528;p54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29" name="Google Shape;49529;p54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30" name="Google Shape;49530;p54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31" name="Google Shape;49531;p54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32" name="Google Shape;49532;p54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33" name="Google Shape;49533;p54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34" name="Google Shape;49534;p54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35" name="Google Shape;49535;p54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36" name="Google Shape;49536;p54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37" name="Google Shape;49537;p54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38" name="Google Shape;49538;p54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39" name="Google Shape;49539;p54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40" name="Google Shape;49540;p54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41" name="Google Shape;49541;p54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42" name="Google Shape;49542;p54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43" name="Google Shape;49543;p54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44" name="Google Shape;49544;p54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45" name="Google Shape;49545;p54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46" name="Google Shape;49546;p54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47" name="Google Shape;49547;p54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48" name="Google Shape;49548;p54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49" name="Google Shape;49549;p54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50" name="Google Shape;49550;p54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51" name="Google Shape;49551;p54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52" name="Google Shape;49552;p54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53" name="Google Shape;49553;p54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54" name="Google Shape;49554;p54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55" name="Google Shape;49555;p54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56" name="Google Shape;49556;p54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57" name="Google Shape;49557;p54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58" name="Google Shape;49558;p54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59" name="Google Shape;49559;p54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60" name="Google Shape;49560;p54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61" name="Google Shape;49561;p54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62" name="Google Shape;49562;p54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63" name="Google Shape;49563;p54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64" name="Google Shape;49564;p54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65" name="Google Shape;49565;p54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66" name="Google Shape;49566;p54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67" name="Google Shape;49567;p54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68" name="Google Shape;49568;p54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69" name="Google Shape;49569;p54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70" name="Google Shape;49570;p54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71" name="Google Shape;49571;p54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72" name="Google Shape;49572;p54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73" name="Google Shape;49573;p54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74" name="Google Shape;49574;p54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75" name="Google Shape;49575;p54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76" name="Google Shape;49576;p54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77" name="Google Shape;49577;p54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78" name="Google Shape;49578;p54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79" name="Google Shape;49579;p54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80" name="Google Shape;49580;p54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81" name="Google Shape;49581;p54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82" name="Google Shape;49582;p54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83" name="Google Shape;49583;p54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84" name="Google Shape;49584;p54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85" name="Google Shape;49585;p54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86" name="Google Shape;49586;p54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87" name="Google Shape;49587;p54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88" name="Google Shape;49588;p54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89" name="Google Shape;49589;p54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90" name="Google Shape;49590;p54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91" name="Google Shape;49591;p54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92" name="Google Shape;49592;p54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93" name="Google Shape;49593;p54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94" name="Google Shape;49594;p54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95" name="Google Shape;49595;p54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96" name="Google Shape;49596;p54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97" name="Google Shape;49597;p54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98" name="Google Shape;49598;p54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99" name="Google Shape;49599;p54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00" name="Google Shape;49600;p54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01" name="Google Shape;49601;p54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02" name="Google Shape;49602;p54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03" name="Google Shape;49603;p54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04" name="Google Shape;49604;p54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05" name="Google Shape;49605;p54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06" name="Google Shape;49606;p54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07" name="Google Shape;49607;p54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08" name="Google Shape;49608;p54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09" name="Google Shape;49609;p54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10" name="Google Shape;49610;p54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11" name="Google Shape;49611;p54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12" name="Google Shape;49612;p54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13" name="Google Shape;49613;p54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14" name="Google Shape;49614;p54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15" name="Google Shape;49615;p54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16" name="Google Shape;49616;p54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17" name="Google Shape;49617;p54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18" name="Google Shape;49618;p54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19" name="Google Shape;49619;p54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20" name="Google Shape;49620;p54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21" name="Google Shape;49621;p54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22" name="Google Shape;49622;p54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23" name="Google Shape;49623;p54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24" name="Google Shape;49624;p54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25" name="Google Shape;49625;p54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26" name="Google Shape;49626;p54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27" name="Google Shape;49627;p54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28" name="Google Shape;49628;p54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29" name="Google Shape;49629;p54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30" name="Google Shape;49630;p54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31" name="Google Shape;49631;p54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32" name="Google Shape;49632;p54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33" name="Google Shape;49633;p54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34" name="Google Shape;49634;p54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35" name="Google Shape;49635;p54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36" name="Google Shape;49636;p54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37" name="Google Shape;49637;p54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38" name="Google Shape;49638;p54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39" name="Google Shape;49639;p54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40" name="Google Shape;49640;p54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41" name="Google Shape;49641;p54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42" name="Google Shape;49642;p54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43" name="Google Shape;49643;p54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44" name="Google Shape;49644;p54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45" name="Google Shape;49645;p54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46" name="Google Shape;49646;p54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47" name="Google Shape;49647;p54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48" name="Google Shape;49648;p54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49" name="Google Shape;49649;p54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50" name="Google Shape;49650;p54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51" name="Google Shape;49651;p54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52" name="Google Shape;49652;p54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53" name="Google Shape;49653;p54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54" name="Google Shape;49654;p54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55" name="Google Shape;49655;p54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56" name="Google Shape;49656;p54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57" name="Google Shape;49657;p54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58" name="Google Shape;49658;p54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59" name="Google Shape;49659;p54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60" name="Google Shape;49660;p54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61" name="Google Shape;49661;p54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62" name="Google Shape;49662;p54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63" name="Google Shape;49663;p54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64" name="Google Shape;49664;p54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65" name="Google Shape;49665;p54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66" name="Google Shape;49666;p54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67" name="Google Shape;49667;p54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68" name="Google Shape;49668;p54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69" name="Google Shape;49669;p54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70" name="Google Shape;49670;p54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71" name="Google Shape;49671;p54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72" name="Google Shape;49672;p54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73" name="Google Shape;49673;p54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74" name="Google Shape;49674;p54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75" name="Google Shape;49675;p54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76" name="Google Shape;49676;p54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77" name="Google Shape;49677;p54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78" name="Google Shape;49678;p54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79" name="Google Shape;49679;p54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80" name="Google Shape;49680;p54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81" name="Google Shape;49681;p54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82" name="Google Shape;49682;p54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83" name="Google Shape;49683;p54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84" name="Google Shape;49684;p54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85" name="Google Shape;49685;p54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86" name="Google Shape;49686;p54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87" name="Google Shape;49687;p54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88" name="Google Shape;49688;p54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89" name="Google Shape;49689;p54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90" name="Google Shape;49690;p54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91" name="Google Shape;49691;p54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92" name="Google Shape;49692;p54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93" name="Google Shape;49693;p54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94" name="Google Shape;49694;p54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95" name="Google Shape;49695;p54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96" name="Google Shape;49696;p54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97" name="Google Shape;49697;p54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98" name="Google Shape;49698;p54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99" name="Google Shape;49699;p54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00" name="Google Shape;49700;p54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01" name="Google Shape;49701;p54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02" name="Google Shape;49702;p54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03" name="Google Shape;49703;p54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04" name="Google Shape;49704;p54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05" name="Google Shape;49705;p54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06" name="Google Shape;49706;p54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07" name="Google Shape;49707;p54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08" name="Google Shape;49708;p54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09" name="Google Shape;49709;p54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10" name="Google Shape;49710;p54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11" name="Google Shape;49711;p54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12" name="Google Shape;49712;p54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13" name="Google Shape;49713;p54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14" name="Google Shape;49714;p54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15" name="Google Shape;49715;p54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16" name="Google Shape;49716;p54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17" name="Google Shape;49717;p54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18" name="Google Shape;49718;p54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19" name="Google Shape;49719;p54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20" name="Google Shape;49720;p54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21" name="Google Shape;49721;p54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22" name="Google Shape;49722;p54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23" name="Google Shape;49723;p54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24" name="Google Shape;49724;p54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25" name="Google Shape;49725;p54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26" name="Google Shape;49726;p54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27" name="Google Shape;49727;p54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28" name="Google Shape;49728;p54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9729" name="Google Shape;49729;p54"/>
          <p:cNvGrpSpPr/>
          <p:nvPr/>
        </p:nvGrpSpPr>
        <p:grpSpPr>
          <a:xfrm rot="-5400000">
            <a:off x="-2769641" y="1994566"/>
            <a:ext cx="7446224" cy="2940988"/>
            <a:chOff x="441050" y="887700"/>
            <a:chExt cx="1800925" cy="711300"/>
          </a:xfrm>
        </p:grpSpPr>
        <p:sp>
          <p:nvSpPr>
            <p:cNvPr id="49730" name="Google Shape;49730;p54"/>
            <p:cNvSpPr/>
            <p:nvPr/>
          </p:nvSpPr>
          <p:spPr>
            <a:xfrm>
              <a:off x="1724450" y="1242400"/>
              <a:ext cx="56275" cy="49725"/>
            </a:xfrm>
            <a:custGeom>
              <a:avLst/>
              <a:gdLst/>
              <a:ahLst/>
              <a:cxnLst/>
              <a:rect l="l" t="t" r="r" b="b"/>
              <a:pathLst>
                <a:path w="2251" h="1989" extrusionOk="0">
                  <a:moveTo>
                    <a:pt x="1336" y="1"/>
                  </a:moveTo>
                  <a:cubicBezTo>
                    <a:pt x="1046" y="1"/>
                    <a:pt x="756" y="142"/>
                    <a:pt x="579" y="408"/>
                  </a:cubicBezTo>
                  <a:cubicBezTo>
                    <a:pt x="495" y="491"/>
                    <a:pt x="438" y="625"/>
                    <a:pt x="290" y="625"/>
                  </a:cubicBezTo>
                  <a:cubicBezTo>
                    <a:pt x="276" y="625"/>
                    <a:pt x="260" y="624"/>
                    <a:pt x="244" y="621"/>
                  </a:cubicBezTo>
                  <a:cubicBezTo>
                    <a:pt x="123" y="621"/>
                    <a:pt x="1" y="651"/>
                    <a:pt x="1" y="803"/>
                  </a:cubicBezTo>
                  <a:cubicBezTo>
                    <a:pt x="1" y="912"/>
                    <a:pt x="98" y="1021"/>
                    <a:pt x="206" y="1021"/>
                  </a:cubicBezTo>
                  <a:cubicBezTo>
                    <a:pt x="218" y="1021"/>
                    <a:pt x="231" y="1019"/>
                    <a:pt x="244" y="1016"/>
                  </a:cubicBezTo>
                  <a:cubicBezTo>
                    <a:pt x="306" y="993"/>
                    <a:pt x="357" y="983"/>
                    <a:pt x="399" y="983"/>
                  </a:cubicBezTo>
                  <a:cubicBezTo>
                    <a:pt x="586" y="983"/>
                    <a:pt x="618" y="1177"/>
                    <a:pt x="791" y="1350"/>
                  </a:cubicBezTo>
                  <a:cubicBezTo>
                    <a:pt x="1004" y="1533"/>
                    <a:pt x="1034" y="1897"/>
                    <a:pt x="1430" y="1989"/>
                  </a:cubicBezTo>
                  <a:cubicBezTo>
                    <a:pt x="1582" y="1806"/>
                    <a:pt x="1551" y="1472"/>
                    <a:pt x="1764" y="1320"/>
                  </a:cubicBezTo>
                  <a:cubicBezTo>
                    <a:pt x="2159" y="1107"/>
                    <a:pt x="2250" y="560"/>
                    <a:pt x="1916" y="226"/>
                  </a:cubicBezTo>
                  <a:cubicBezTo>
                    <a:pt x="1751" y="73"/>
                    <a:pt x="1544" y="1"/>
                    <a:pt x="1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31" name="Google Shape;49731;p54"/>
            <p:cNvSpPr/>
            <p:nvPr/>
          </p:nvSpPr>
          <p:spPr>
            <a:xfrm>
              <a:off x="1180375" y="1114300"/>
              <a:ext cx="46375" cy="50400"/>
            </a:xfrm>
            <a:custGeom>
              <a:avLst/>
              <a:gdLst/>
              <a:ahLst/>
              <a:cxnLst/>
              <a:rect l="l" t="t" r="r" b="b"/>
              <a:pathLst>
                <a:path w="1855" h="2016" extrusionOk="0">
                  <a:moveTo>
                    <a:pt x="700" y="0"/>
                  </a:moveTo>
                  <a:cubicBezTo>
                    <a:pt x="609" y="61"/>
                    <a:pt x="609" y="152"/>
                    <a:pt x="669" y="243"/>
                  </a:cubicBezTo>
                  <a:cubicBezTo>
                    <a:pt x="973" y="578"/>
                    <a:pt x="913" y="821"/>
                    <a:pt x="517" y="1094"/>
                  </a:cubicBezTo>
                  <a:cubicBezTo>
                    <a:pt x="305" y="1337"/>
                    <a:pt x="122" y="1611"/>
                    <a:pt x="1" y="1915"/>
                  </a:cubicBezTo>
                  <a:cubicBezTo>
                    <a:pt x="282" y="1979"/>
                    <a:pt x="506" y="2016"/>
                    <a:pt x="690" y="2016"/>
                  </a:cubicBezTo>
                  <a:cubicBezTo>
                    <a:pt x="1202" y="2016"/>
                    <a:pt x="1404" y="1733"/>
                    <a:pt x="1672" y="973"/>
                  </a:cubicBezTo>
                  <a:cubicBezTo>
                    <a:pt x="1855" y="547"/>
                    <a:pt x="1642" y="395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32" name="Google Shape;49732;p54"/>
            <p:cNvSpPr/>
            <p:nvPr/>
          </p:nvSpPr>
          <p:spPr>
            <a:xfrm>
              <a:off x="615775" y="1361175"/>
              <a:ext cx="39550" cy="35200"/>
            </a:xfrm>
            <a:custGeom>
              <a:avLst/>
              <a:gdLst/>
              <a:ahLst/>
              <a:cxnLst/>
              <a:rect l="l" t="t" r="r" b="b"/>
              <a:pathLst>
                <a:path w="1582" h="1408" extrusionOk="0">
                  <a:moveTo>
                    <a:pt x="606" y="0"/>
                  </a:moveTo>
                  <a:cubicBezTo>
                    <a:pt x="558" y="0"/>
                    <a:pt x="508" y="1"/>
                    <a:pt x="457" y="4"/>
                  </a:cubicBezTo>
                  <a:cubicBezTo>
                    <a:pt x="213" y="4"/>
                    <a:pt x="1" y="34"/>
                    <a:pt x="1" y="399"/>
                  </a:cubicBezTo>
                  <a:cubicBezTo>
                    <a:pt x="29" y="970"/>
                    <a:pt x="353" y="1407"/>
                    <a:pt x="796" y="1407"/>
                  </a:cubicBezTo>
                  <a:cubicBezTo>
                    <a:pt x="824" y="1407"/>
                    <a:pt x="853" y="1405"/>
                    <a:pt x="882" y="1402"/>
                  </a:cubicBezTo>
                  <a:cubicBezTo>
                    <a:pt x="1277" y="1341"/>
                    <a:pt x="1551" y="1007"/>
                    <a:pt x="1581" y="612"/>
                  </a:cubicBezTo>
                  <a:cubicBezTo>
                    <a:pt x="1553" y="188"/>
                    <a:pt x="12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33" name="Google Shape;49733;p54"/>
            <p:cNvSpPr/>
            <p:nvPr/>
          </p:nvSpPr>
          <p:spPr>
            <a:xfrm>
              <a:off x="1469150" y="992625"/>
              <a:ext cx="47875" cy="32300"/>
            </a:xfrm>
            <a:custGeom>
              <a:avLst/>
              <a:gdLst/>
              <a:ahLst/>
              <a:cxnLst/>
              <a:rect l="l" t="t" r="r" b="b"/>
              <a:pathLst>
                <a:path w="1915" h="1292" extrusionOk="0">
                  <a:moveTo>
                    <a:pt x="1081" y="0"/>
                  </a:moveTo>
                  <a:cubicBezTo>
                    <a:pt x="1056" y="0"/>
                    <a:pt x="1030" y="2"/>
                    <a:pt x="1003" y="4"/>
                  </a:cubicBezTo>
                  <a:cubicBezTo>
                    <a:pt x="753" y="4"/>
                    <a:pt x="502" y="148"/>
                    <a:pt x="201" y="148"/>
                  </a:cubicBezTo>
                  <a:cubicBezTo>
                    <a:pt x="137" y="148"/>
                    <a:pt x="70" y="141"/>
                    <a:pt x="0" y="125"/>
                  </a:cubicBezTo>
                  <a:lnTo>
                    <a:pt x="0" y="125"/>
                  </a:lnTo>
                  <a:cubicBezTo>
                    <a:pt x="274" y="399"/>
                    <a:pt x="243" y="794"/>
                    <a:pt x="486" y="1007"/>
                  </a:cubicBezTo>
                  <a:cubicBezTo>
                    <a:pt x="619" y="1197"/>
                    <a:pt x="835" y="1292"/>
                    <a:pt x="1060" y="1292"/>
                  </a:cubicBezTo>
                  <a:cubicBezTo>
                    <a:pt x="1195" y="1292"/>
                    <a:pt x="1334" y="1258"/>
                    <a:pt x="1459" y="1189"/>
                  </a:cubicBezTo>
                  <a:cubicBezTo>
                    <a:pt x="1763" y="1068"/>
                    <a:pt x="1915" y="764"/>
                    <a:pt x="1824" y="460"/>
                  </a:cubicBezTo>
                  <a:cubicBezTo>
                    <a:pt x="1683" y="178"/>
                    <a:pt x="1411" y="0"/>
                    <a:pt x="10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34" name="Google Shape;49734;p54"/>
            <p:cNvSpPr/>
            <p:nvPr/>
          </p:nvSpPr>
          <p:spPr>
            <a:xfrm>
              <a:off x="829300" y="1062800"/>
              <a:ext cx="35750" cy="38025"/>
            </a:xfrm>
            <a:custGeom>
              <a:avLst/>
              <a:gdLst/>
              <a:ahLst/>
              <a:cxnLst/>
              <a:rect l="l" t="t" r="r" b="b"/>
              <a:pathLst>
                <a:path w="1430" h="1521" extrusionOk="0">
                  <a:moveTo>
                    <a:pt x="731" y="1"/>
                  </a:moveTo>
                  <a:cubicBezTo>
                    <a:pt x="423" y="1"/>
                    <a:pt x="128" y="198"/>
                    <a:pt x="62" y="510"/>
                  </a:cubicBezTo>
                  <a:cubicBezTo>
                    <a:pt x="1" y="935"/>
                    <a:pt x="244" y="1361"/>
                    <a:pt x="639" y="1513"/>
                  </a:cubicBezTo>
                  <a:cubicBezTo>
                    <a:pt x="666" y="1518"/>
                    <a:pt x="693" y="1520"/>
                    <a:pt x="720" y="1520"/>
                  </a:cubicBezTo>
                  <a:cubicBezTo>
                    <a:pt x="1034" y="1520"/>
                    <a:pt x="1373" y="1206"/>
                    <a:pt x="1429" y="814"/>
                  </a:cubicBezTo>
                  <a:cubicBezTo>
                    <a:pt x="1429" y="631"/>
                    <a:pt x="1429" y="449"/>
                    <a:pt x="1429" y="297"/>
                  </a:cubicBezTo>
                  <a:cubicBezTo>
                    <a:pt x="1308" y="206"/>
                    <a:pt x="1186" y="145"/>
                    <a:pt x="1065" y="84"/>
                  </a:cubicBezTo>
                  <a:cubicBezTo>
                    <a:pt x="959" y="27"/>
                    <a:pt x="844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35" name="Google Shape;49735;p54"/>
            <p:cNvSpPr/>
            <p:nvPr/>
          </p:nvSpPr>
          <p:spPr>
            <a:xfrm>
              <a:off x="1051950" y="1275100"/>
              <a:ext cx="48675" cy="34975"/>
            </a:xfrm>
            <a:custGeom>
              <a:avLst/>
              <a:gdLst/>
              <a:ahLst/>
              <a:cxnLst/>
              <a:rect l="l" t="t" r="r" b="b"/>
              <a:pathLst>
                <a:path w="1947" h="1399" extrusionOk="0">
                  <a:moveTo>
                    <a:pt x="1350" y="0"/>
                  </a:moveTo>
                  <a:cubicBezTo>
                    <a:pt x="1286" y="0"/>
                    <a:pt x="1220" y="14"/>
                    <a:pt x="1156" y="42"/>
                  </a:cubicBezTo>
                  <a:cubicBezTo>
                    <a:pt x="791" y="164"/>
                    <a:pt x="396" y="255"/>
                    <a:pt x="1" y="316"/>
                  </a:cubicBezTo>
                  <a:cubicBezTo>
                    <a:pt x="305" y="650"/>
                    <a:pt x="548" y="985"/>
                    <a:pt x="791" y="1258"/>
                  </a:cubicBezTo>
                  <a:cubicBezTo>
                    <a:pt x="894" y="1361"/>
                    <a:pt x="997" y="1399"/>
                    <a:pt x="1099" y="1399"/>
                  </a:cubicBezTo>
                  <a:cubicBezTo>
                    <a:pt x="1240" y="1399"/>
                    <a:pt x="1380" y="1328"/>
                    <a:pt x="1521" y="1258"/>
                  </a:cubicBezTo>
                  <a:cubicBezTo>
                    <a:pt x="1825" y="1076"/>
                    <a:pt x="1946" y="681"/>
                    <a:pt x="1794" y="377"/>
                  </a:cubicBezTo>
                  <a:cubicBezTo>
                    <a:pt x="1748" y="144"/>
                    <a:pt x="1559" y="0"/>
                    <a:pt x="1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36" name="Google Shape;49736;p54"/>
            <p:cNvSpPr/>
            <p:nvPr/>
          </p:nvSpPr>
          <p:spPr>
            <a:xfrm>
              <a:off x="813350" y="1280700"/>
              <a:ext cx="34225" cy="38825"/>
            </a:xfrm>
            <a:custGeom>
              <a:avLst/>
              <a:gdLst/>
              <a:ahLst/>
              <a:cxnLst/>
              <a:rect l="l" t="t" r="r" b="b"/>
              <a:pathLst>
                <a:path w="1369" h="1553" extrusionOk="0">
                  <a:moveTo>
                    <a:pt x="760" y="1"/>
                  </a:moveTo>
                  <a:cubicBezTo>
                    <a:pt x="365" y="92"/>
                    <a:pt x="61" y="396"/>
                    <a:pt x="1" y="791"/>
                  </a:cubicBezTo>
                  <a:cubicBezTo>
                    <a:pt x="61" y="1156"/>
                    <a:pt x="305" y="1460"/>
                    <a:pt x="669" y="1551"/>
                  </a:cubicBezTo>
                  <a:cubicBezTo>
                    <a:pt x="681" y="1552"/>
                    <a:pt x="694" y="1553"/>
                    <a:pt x="706" y="1553"/>
                  </a:cubicBezTo>
                  <a:cubicBezTo>
                    <a:pt x="1030" y="1553"/>
                    <a:pt x="1368" y="1171"/>
                    <a:pt x="1368" y="761"/>
                  </a:cubicBezTo>
                  <a:cubicBezTo>
                    <a:pt x="1368" y="365"/>
                    <a:pt x="1064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37" name="Google Shape;49737;p54"/>
            <p:cNvSpPr/>
            <p:nvPr/>
          </p:nvSpPr>
          <p:spPr>
            <a:xfrm>
              <a:off x="1564875" y="1129350"/>
              <a:ext cx="52475" cy="35875"/>
            </a:xfrm>
            <a:custGeom>
              <a:avLst/>
              <a:gdLst/>
              <a:ahLst/>
              <a:cxnLst/>
              <a:rect l="l" t="t" r="r" b="b"/>
              <a:pathLst>
                <a:path w="2099" h="1435" extrusionOk="0">
                  <a:moveTo>
                    <a:pt x="1592" y="0"/>
                  </a:moveTo>
                  <a:cubicBezTo>
                    <a:pt x="1569" y="0"/>
                    <a:pt x="1545" y="2"/>
                    <a:pt x="1521" y="6"/>
                  </a:cubicBezTo>
                  <a:cubicBezTo>
                    <a:pt x="1278" y="6"/>
                    <a:pt x="1217" y="219"/>
                    <a:pt x="1034" y="340"/>
                  </a:cubicBezTo>
                  <a:cubicBezTo>
                    <a:pt x="913" y="264"/>
                    <a:pt x="776" y="226"/>
                    <a:pt x="643" y="226"/>
                  </a:cubicBezTo>
                  <a:cubicBezTo>
                    <a:pt x="510" y="226"/>
                    <a:pt x="381" y="264"/>
                    <a:pt x="274" y="340"/>
                  </a:cubicBezTo>
                  <a:cubicBezTo>
                    <a:pt x="1" y="1100"/>
                    <a:pt x="153" y="1313"/>
                    <a:pt x="1034" y="1435"/>
                  </a:cubicBezTo>
                  <a:cubicBezTo>
                    <a:pt x="1070" y="1292"/>
                    <a:pt x="1126" y="1233"/>
                    <a:pt x="1204" y="1233"/>
                  </a:cubicBezTo>
                  <a:cubicBezTo>
                    <a:pt x="1258" y="1233"/>
                    <a:pt x="1324" y="1263"/>
                    <a:pt x="1399" y="1313"/>
                  </a:cubicBezTo>
                  <a:cubicBezTo>
                    <a:pt x="1612" y="1100"/>
                    <a:pt x="1673" y="827"/>
                    <a:pt x="1885" y="675"/>
                  </a:cubicBezTo>
                  <a:cubicBezTo>
                    <a:pt x="2068" y="583"/>
                    <a:pt x="2098" y="371"/>
                    <a:pt x="2007" y="188"/>
                  </a:cubicBezTo>
                  <a:cubicBezTo>
                    <a:pt x="1901" y="83"/>
                    <a:pt x="1750" y="0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38" name="Google Shape;49738;p54"/>
            <p:cNvSpPr/>
            <p:nvPr/>
          </p:nvSpPr>
          <p:spPr>
            <a:xfrm>
              <a:off x="1415950" y="1117225"/>
              <a:ext cx="41825" cy="36600"/>
            </a:xfrm>
            <a:custGeom>
              <a:avLst/>
              <a:gdLst/>
              <a:ahLst/>
              <a:cxnLst/>
              <a:rect l="l" t="t" r="r" b="b"/>
              <a:pathLst>
                <a:path w="1673" h="1464" extrusionOk="0">
                  <a:moveTo>
                    <a:pt x="1142" y="1"/>
                  </a:moveTo>
                  <a:cubicBezTo>
                    <a:pt x="815" y="1"/>
                    <a:pt x="119" y="597"/>
                    <a:pt x="61" y="917"/>
                  </a:cubicBezTo>
                  <a:cubicBezTo>
                    <a:pt x="0" y="1190"/>
                    <a:pt x="213" y="1464"/>
                    <a:pt x="487" y="1464"/>
                  </a:cubicBezTo>
                  <a:cubicBezTo>
                    <a:pt x="821" y="1464"/>
                    <a:pt x="1642" y="765"/>
                    <a:pt x="1672" y="400"/>
                  </a:cubicBezTo>
                  <a:cubicBezTo>
                    <a:pt x="1672" y="96"/>
                    <a:pt x="1399" y="35"/>
                    <a:pt x="1186" y="5"/>
                  </a:cubicBezTo>
                  <a:cubicBezTo>
                    <a:pt x="1172" y="2"/>
                    <a:pt x="1158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39" name="Google Shape;49739;p54"/>
            <p:cNvSpPr/>
            <p:nvPr/>
          </p:nvSpPr>
          <p:spPr>
            <a:xfrm>
              <a:off x="1894675" y="1221700"/>
              <a:ext cx="35750" cy="57350"/>
            </a:xfrm>
            <a:custGeom>
              <a:avLst/>
              <a:gdLst/>
              <a:ahLst/>
              <a:cxnLst/>
              <a:rect l="l" t="t" r="r" b="b"/>
              <a:pathLst>
                <a:path w="1430" h="2294" extrusionOk="0">
                  <a:moveTo>
                    <a:pt x="527" y="0"/>
                  </a:moveTo>
                  <a:cubicBezTo>
                    <a:pt x="398" y="0"/>
                    <a:pt x="290" y="86"/>
                    <a:pt x="183" y="172"/>
                  </a:cubicBezTo>
                  <a:cubicBezTo>
                    <a:pt x="61" y="294"/>
                    <a:pt x="1" y="476"/>
                    <a:pt x="61" y="659"/>
                  </a:cubicBezTo>
                  <a:cubicBezTo>
                    <a:pt x="92" y="811"/>
                    <a:pt x="183" y="932"/>
                    <a:pt x="335" y="993"/>
                  </a:cubicBezTo>
                  <a:cubicBezTo>
                    <a:pt x="517" y="1084"/>
                    <a:pt x="578" y="1327"/>
                    <a:pt x="457" y="1510"/>
                  </a:cubicBezTo>
                  <a:cubicBezTo>
                    <a:pt x="305" y="1935"/>
                    <a:pt x="609" y="2118"/>
                    <a:pt x="973" y="2269"/>
                  </a:cubicBezTo>
                  <a:cubicBezTo>
                    <a:pt x="1014" y="2286"/>
                    <a:pt x="1055" y="2293"/>
                    <a:pt x="1094" y="2293"/>
                  </a:cubicBezTo>
                  <a:cubicBezTo>
                    <a:pt x="1202" y="2293"/>
                    <a:pt x="1302" y="2237"/>
                    <a:pt x="1368" y="2148"/>
                  </a:cubicBezTo>
                  <a:cubicBezTo>
                    <a:pt x="1429" y="2026"/>
                    <a:pt x="1399" y="1874"/>
                    <a:pt x="1277" y="1814"/>
                  </a:cubicBezTo>
                  <a:cubicBezTo>
                    <a:pt x="852" y="1570"/>
                    <a:pt x="700" y="993"/>
                    <a:pt x="973" y="567"/>
                  </a:cubicBezTo>
                  <a:lnTo>
                    <a:pt x="973" y="476"/>
                  </a:lnTo>
                  <a:cubicBezTo>
                    <a:pt x="973" y="294"/>
                    <a:pt x="852" y="111"/>
                    <a:pt x="700" y="51"/>
                  </a:cubicBezTo>
                  <a:cubicBezTo>
                    <a:pt x="637" y="15"/>
                    <a:pt x="580" y="0"/>
                    <a:pt x="5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40" name="Google Shape;49740;p54"/>
            <p:cNvSpPr/>
            <p:nvPr/>
          </p:nvSpPr>
          <p:spPr>
            <a:xfrm>
              <a:off x="893150" y="1303500"/>
              <a:ext cx="38775" cy="38250"/>
            </a:xfrm>
            <a:custGeom>
              <a:avLst/>
              <a:gdLst/>
              <a:ahLst/>
              <a:cxnLst/>
              <a:rect l="l" t="t" r="r" b="b"/>
              <a:pathLst>
                <a:path w="1551" h="1530" extrusionOk="0">
                  <a:moveTo>
                    <a:pt x="1003" y="1"/>
                  </a:moveTo>
                  <a:cubicBezTo>
                    <a:pt x="517" y="31"/>
                    <a:pt x="122" y="426"/>
                    <a:pt x="122" y="943"/>
                  </a:cubicBezTo>
                  <a:cubicBezTo>
                    <a:pt x="0" y="1216"/>
                    <a:pt x="152" y="1368"/>
                    <a:pt x="395" y="1490"/>
                  </a:cubicBezTo>
                  <a:cubicBezTo>
                    <a:pt x="451" y="1518"/>
                    <a:pt x="502" y="1530"/>
                    <a:pt x="549" y="1530"/>
                  </a:cubicBezTo>
                  <a:cubicBezTo>
                    <a:pt x="706" y="1530"/>
                    <a:pt x="818" y="1394"/>
                    <a:pt x="912" y="1277"/>
                  </a:cubicBezTo>
                  <a:cubicBezTo>
                    <a:pt x="1064" y="1034"/>
                    <a:pt x="1216" y="821"/>
                    <a:pt x="1398" y="639"/>
                  </a:cubicBezTo>
                  <a:cubicBezTo>
                    <a:pt x="1520" y="548"/>
                    <a:pt x="1550" y="365"/>
                    <a:pt x="1459" y="244"/>
                  </a:cubicBezTo>
                  <a:cubicBezTo>
                    <a:pt x="1368" y="92"/>
                    <a:pt x="1186" y="1"/>
                    <a:pt x="1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41" name="Google Shape;49741;p54"/>
            <p:cNvSpPr/>
            <p:nvPr/>
          </p:nvSpPr>
          <p:spPr>
            <a:xfrm>
              <a:off x="737350" y="1283750"/>
              <a:ext cx="35750" cy="34225"/>
            </a:xfrm>
            <a:custGeom>
              <a:avLst/>
              <a:gdLst/>
              <a:ahLst/>
              <a:cxnLst/>
              <a:rect l="l" t="t" r="r" b="b"/>
              <a:pathLst>
                <a:path w="1430" h="1369" extrusionOk="0">
                  <a:moveTo>
                    <a:pt x="639" y="0"/>
                  </a:moveTo>
                  <a:cubicBezTo>
                    <a:pt x="214" y="31"/>
                    <a:pt x="1" y="243"/>
                    <a:pt x="31" y="608"/>
                  </a:cubicBezTo>
                  <a:cubicBezTo>
                    <a:pt x="92" y="973"/>
                    <a:pt x="335" y="1246"/>
                    <a:pt x="700" y="1368"/>
                  </a:cubicBezTo>
                  <a:cubicBezTo>
                    <a:pt x="1004" y="1368"/>
                    <a:pt x="1430" y="973"/>
                    <a:pt x="1430" y="699"/>
                  </a:cubicBezTo>
                  <a:cubicBezTo>
                    <a:pt x="1369" y="304"/>
                    <a:pt x="1034" y="0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42" name="Google Shape;49742;p54"/>
            <p:cNvSpPr/>
            <p:nvPr/>
          </p:nvSpPr>
          <p:spPr>
            <a:xfrm>
              <a:off x="2178125" y="1276150"/>
              <a:ext cx="35725" cy="34225"/>
            </a:xfrm>
            <a:custGeom>
              <a:avLst/>
              <a:gdLst/>
              <a:ahLst/>
              <a:cxnLst/>
              <a:rect l="l" t="t" r="r" b="b"/>
              <a:pathLst>
                <a:path w="1429" h="1369" extrusionOk="0">
                  <a:moveTo>
                    <a:pt x="608" y="0"/>
                  </a:moveTo>
                  <a:cubicBezTo>
                    <a:pt x="243" y="61"/>
                    <a:pt x="0" y="395"/>
                    <a:pt x="31" y="760"/>
                  </a:cubicBezTo>
                  <a:cubicBezTo>
                    <a:pt x="122" y="1095"/>
                    <a:pt x="426" y="1338"/>
                    <a:pt x="791" y="1368"/>
                  </a:cubicBezTo>
                  <a:cubicBezTo>
                    <a:pt x="1125" y="1277"/>
                    <a:pt x="1368" y="1034"/>
                    <a:pt x="1429" y="699"/>
                  </a:cubicBezTo>
                  <a:cubicBezTo>
                    <a:pt x="1338" y="335"/>
                    <a:pt x="1003" y="31"/>
                    <a:pt x="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43" name="Google Shape;49743;p54"/>
            <p:cNvSpPr/>
            <p:nvPr/>
          </p:nvSpPr>
          <p:spPr>
            <a:xfrm>
              <a:off x="843750" y="1224950"/>
              <a:ext cx="39525" cy="31500"/>
            </a:xfrm>
            <a:custGeom>
              <a:avLst/>
              <a:gdLst/>
              <a:ahLst/>
              <a:cxnLst/>
              <a:rect l="l" t="t" r="r" b="b"/>
              <a:pathLst>
                <a:path w="1581" h="1260" extrusionOk="0">
                  <a:moveTo>
                    <a:pt x="1151" y="0"/>
                  </a:moveTo>
                  <a:cubicBezTo>
                    <a:pt x="1050" y="0"/>
                    <a:pt x="945" y="12"/>
                    <a:pt x="851" y="12"/>
                  </a:cubicBezTo>
                  <a:cubicBezTo>
                    <a:pt x="825" y="14"/>
                    <a:pt x="799" y="15"/>
                    <a:pt x="772" y="15"/>
                  </a:cubicBezTo>
                  <a:cubicBezTo>
                    <a:pt x="669" y="15"/>
                    <a:pt x="563" y="1"/>
                    <a:pt x="460" y="1"/>
                  </a:cubicBezTo>
                  <a:cubicBezTo>
                    <a:pt x="277" y="1"/>
                    <a:pt x="107" y="48"/>
                    <a:pt x="0" y="316"/>
                  </a:cubicBezTo>
                  <a:cubicBezTo>
                    <a:pt x="183" y="681"/>
                    <a:pt x="426" y="984"/>
                    <a:pt x="730" y="1258"/>
                  </a:cubicBezTo>
                  <a:cubicBezTo>
                    <a:pt x="736" y="1259"/>
                    <a:pt x="743" y="1259"/>
                    <a:pt x="749" y="1259"/>
                  </a:cubicBezTo>
                  <a:cubicBezTo>
                    <a:pt x="1004" y="1259"/>
                    <a:pt x="1581" y="704"/>
                    <a:pt x="1581" y="437"/>
                  </a:cubicBezTo>
                  <a:cubicBezTo>
                    <a:pt x="1581" y="59"/>
                    <a:pt x="1377" y="0"/>
                    <a:pt x="1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44" name="Google Shape;49744;p54"/>
            <p:cNvSpPr/>
            <p:nvPr/>
          </p:nvSpPr>
          <p:spPr>
            <a:xfrm>
              <a:off x="1932675" y="1385575"/>
              <a:ext cx="34225" cy="34975"/>
            </a:xfrm>
            <a:custGeom>
              <a:avLst/>
              <a:gdLst/>
              <a:ahLst/>
              <a:cxnLst/>
              <a:rect l="l" t="t" r="r" b="b"/>
              <a:pathLst>
                <a:path w="1369" h="1399" extrusionOk="0">
                  <a:moveTo>
                    <a:pt x="700" y="0"/>
                  </a:moveTo>
                  <a:cubicBezTo>
                    <a:pt x="365" y="122"/>
                    <a:pt x="92" y="426"/>
                    <a:pt x="0" y="760"/>
                  </a:cubicBezTo>
                  <a:cubicBezTo>
                    <a:pt x="31" y="1095"/>
                    <a:pt x="304" y="1368"/>
                    <a:pt x="669" y="1398"/>
                  </a:cubicBezTo>
                  <a:cubicBezTo>
                    <a:pt x="1064" y="1368"/>
                    <a:pt x="1368" y="1003"/>
                    <a:pt x="1368" y="608"/>
                  </a:cubicBezTo>
                  <a:cubicBezTo>
                    <a:pt x="1307" y="274"/>
                    <a:pt x="1034" y="31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45" name="Google Shape;49745;p54"/>
            <p:cNvSpPr/>
            <p:nvPr/>
          </p:nvSpPr>
          <p:spPr>
            <a:xfrm>
              <a:off x="1943300" y="1217425"/>
              <a:ext cx="39550" cy="51750"/>
            </a:xfrm>
            <a:custGeom>
              <a:avLst/>
              <a:gdLst/>
              <a:ahLst/>
              <a:cxnLst/>
              <a:rect l="l" t="t" r="r" b="b"/>
              <a:pathLst>
                <a:path w="1582" h="2070" extrusionOk="0">
                  <a:moveTo>
                    <a:pt x="1047" y="1"/>
                  </a:moveTo>
                  <a:cubicBezTo>
                    <a:pt x="975" y="1"/>
                    <a:pt x="913" y="55"/>
                    <a:pt x="913" y="130"/>
                  </a:cubicBezTo>
                  <a:cubicBezTo>
                    <a:pt x="822" y="586"/>
                    <a:pt x="791" y="1042"/>
                    <a:pt x="852" y="1498"/>
                  </a:cubicBezTo>
                  <a:cubicBezTo>
                    <a:pt x="578" y="1437"/>
                    <a:pt x="335" y="1346"/>
                    <a:pt x="123" y="1194"/>
                  </a:cubicBezTo>
                  <a:cubicBezTo>
                    <a:pt x="1" y="1316"/>
                    <a:pt x="1" y="1468"/>
                    <a:pt x="123" y="1589"/>
                  </a:cubicBezTo>
                  <a:cubicBezTo>
                    <a:pt x="138" y="1587"/>
                    <a:pt x="154" y="1586"/>
                    <a:pt x="168" y="1586"/>
                  </a:cubicBezTo>
                  <a:cubicBezTo>
                    <a:pt x="378" y="1586"/>
                    <a:pt x="465" y="1782"/>
                    <a:pt x="578" y="1924"/>
                  </a:cubicBezTo>
                  <a:cubicBezTo>
                    <a:pt x="648" y="2032"/>
                    <a:pt x="720" y="2070"/>
                    <a:pt x="793" y="2070"/>
                  </a:cubicBezTo>
                  <a:cubicBezTo>
                    <a:pt x="955" y="2070"/>
                    <a:pt x="1125" y="1886"/>
                    <a:pt x="1296" y="1886"/>
                  </a:cubicBezTo>
                  <a:cubicBezTo>
                    <a:pt x="1350" y="1886"/>
                    <a:pt x="1405" y="1905"/>
                    <a:pt x="1460" y="1954"/>
                  </a:cubicBezTo>
                  <a:cubicBezTo>
                    <a:pt x="1472" y="1972"/>
                    <a:pt x="1484" y="1979"/>
                    <a:pt x="1495" y="1979"/>
                  </a:cubicBezTo>
                  <a:cubicBezTo>
                    <a:pt x="1542" y="1979"/>
                    <a:pt x="1582" y="1851"/>
                    <a:pt x="1582" y="1802"/>
                  </a:cubicBezTo>
                  <a:cubicBezTo>
                    <a:pt x="1490" y="1255"/>
                    <a:pt x="1399" y="708"/>
                    <a:pt x="1308" y="161"/>
                  </a:cubicBezTo>
                  <a:cubicBezTo>
                    <a:pt x="1278" y="100"/>
                    <a:pt x="1186" y="39"/>
                    <a:pt x="1095" y="9"/>
                  </a:cubicBezTo>
                  <a:cubicBezTo>
                    <a:pt x="1079" y="3"/>
                    <a:pt x="1063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46" name="Google Shape;49746;p54"/>
            <p:cNvSpPr/>
            <p:nvPr/>
          </p:nvSpPr>
          <p:spPr>
            <a:xfrm>
              <a:off x="1539050" y="1440275"/>
              <a:ext cx="32700" cy="34550"/>
            </a:xfrm>
            <a:custGeom>
              <a:avLst/>
              <a:gdLst/>
              <a:ahLst/>
              <a:cxnLst/>
              <a:rect l="l" t="t" r="r" b="b"/>
              <a:pathLst>
                <a:path w="1308" h="1382" extrusionOk="0">
                  <a:moveTo>
                    <a:pt x="608" y="1"/>
                  </a:moveTo>
                  <a:cubicBezTo>
                    <a:pt x="274" y="1"/>
                    <a:pt x="31" y="426"/>
                    <a:pt x="0" y="943"/>
                  </a:cubicBezTo>
                  <a:cubicBezTo>
                    <a:pt x="31" y="1369"/>
                    <a:pt x="426" y="1338"/>
                    <a:pt x="639" y="1369"/>
                  </a:cubicBezTo>
                  <a:cubicBezTo>
                    <a:pt x="675" y="1378"/>
                    <a:pt x="710" y="1382"/>
                    <a:pt x="745" y="1382"/>
                  </a:cubicBezTo>
                  <a:cubicBezTo>
                    <a:pt x="1061" y="1382"/>
                    <a:pt x="1307" y="1029"/>
                    <a:pt x="1307" y="700"/>
                  </a:cubicBezTo>
                  <a:cubicBezTo>
                    <a:pt x="1277" y="335"/>
                    <a:pt x="1004" y="31"/>
                    <a:pt x="6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47" name="Google Shape;49747;p54"/>
            <p:cNvSpPr/>
            <p:nvPr/>
          </p:nvSpPr>
          <p:spPr>
            <a:xfrm>
              <a:off x="474450" y="1418950"/>
              <a:ext cx="34975" cy="32750"/>
            </a:xfrm>
            <a:custGeom>
              <a:avLst/>
              <a:gdLst/>
              <a:ahLst/>
              <a:cxnLst/>
              <a:rect l="l" t="t" r="r" b="b"/>
              <a:pathLst>
                <a:path w="1399" h="1310" extrusionOk="0">
                  <a:moveTo>
                    <a:pt x="781" y="0"/>
                  </a:moveTo>
                  <a:cubicBezTo>
                    <a:pt x="764" y="0"/>
                    <a:pt x="747" y="1"/>
                    <a:pt x="730" y="3"/>
                  </a:cubicBezTo>
                  <a:cubicBezTo>
                    <a:pt x="365" y="33"/>
                    <a:pt x="61" y="307"/>
                    <a:pt x="0" y="671"/>
                  </a:cubicBezTo>
                  <a:cubicBezTo>
                    <a:pt x="30" y="1006"/>
                    <a:pt x="304" y="1279"/>
                    <a:pt x="638" y="1310"/>
                  </a:cubicBezTo>
                  <a:cubicBezTo>
                    <a:pt x="1034" y="1310"/>
                    <a:pt x="1398" y="884"/>
                    <a:pt x="1337" y="550"/>
                  </a:cubicBezTo>
                  <a:cubicBezTo>
                    <a:pt x="1309" y="234"/>
                    <a:pt x="1064" y="0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48" name="Google Shape;49748;p54"/>
            <p:cNvSpPr/>
            <p:nvPr/>
          </p:nvSpPr>
          <p:spPr>
            <a:xfrm>
              <a:off x="709300" y="1567125"/>
              <a:ext cx="32650" cy="31875"/>
            </a:xfrm>
            <a:custGeom>
              <a:avLst/>
              <a:gdLst/>
              <a:ahLst/>
              <a:cxnLst/>
              <a:rect l="l" t="t" r="r" b="b"/>
              <a:pathLst>
                <a:path w="1306" h="1275" extrusionOk="0">
                  <a:moveTo>
                    <a:pt x="516" y="0"/>
                  </a:moveTo>
                  <a:cubicBezTo>
                    <a:pt x="188" y="0"/>
                    <a:pt x="0" y="239"/>
                    <a:pt x="29" y="641"/>
                  </a:cubicBezTo>
                  <a:cubicBezTo>
                    <a:pt x="3" y="980"/>
                    <a:pt x="267" y="1274"/>
                    <a:pt x="593" y="1274"/>
                  </a:cubicBezTo>
                  <a:cubicBezTo>
                    <a:pt x="647" y="1274"/>
                    <a:pt x="702" y="1266"/>
                    <a:pt x="758" y="1249"/>
                  </a:cubicBezTo>
                  <a:cubicBezTo>
                    <a:pt x="774" y="1251"/>
                    <a:pt x="789" y="1251"/>
                    <a:pt x="804" y="1251"/>
                  </a:cubicBezTo>
                  <a:cubicBezTo>
                    <a:pt x="1086" y="1251"/>
                    <a:pt x="1305" y="990"/>
                    <a:pt x="1305" y="702"/>
                  </a:cubicBezTo>
                  <a:cubicBezTo>
                    <a:pt x="1275" y="307"/>
                    <a:pt x="971" y="3"/>
                    <a:pt x="576" y="3"/>
                  </a:cubicBezTo>
                  <a:cubicBezTo>
                    <a:pt x="555" y="1"/>
                    <a:pt x="535" y="0"/>
                    <a:pt x="5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49" name="Google Shape;49749;p54"/>
            <p:cNvSpPr/>
            <p:nvPr/>
          </p:nvSpPr>
          <p:spPr>
            <a:xfrm>
              <a:off x="1457800" y="1069775"/>
              <a:ext cx="32650" cy="32575"/>
            </a:xfrm>
            <a:custGeom>
              <a:avLst/>
              <a:gdLst/>
              <a:ahLst/>
              <a:cxnLst/>
              <a:rect l="l" t="t" r="r" b="b"/>
              <a:pathLst>
                <a:path w="1306" h="1303" extrusionOk="0">
                  <a:moveTo>
                    <a:pt x="737" y="0"/>
                  </a:moveTo>
                  <a:cubicBezTo>
                    <a:pt x="694" y="0"/>
                    <a:pt x="650" y="6"/>
                    <a:pt x="606" y="18"/>
                  </a:cubicBezTo>
                  <a:cubicBezTo>
                    <a:pt x="180" y="18"/>
                    <a:pt x="59" y="352"/>
                    <a:pt x="29" y="687"/>
                  </a:cubicBezTo>
                  <a:cubicBezTo>
                    <a:pt x="1" y="1020"/>
                    <a:pt x="252" y="1303"/>
                    <a:pt x="551" y="1303"/>
                  </a:cubicBezTo>
                  <a:cubicBezTo>
                    <a:pt x="579" y="1303"/>
                    <a:pt x="608" y="1300"/>
                    <a:pt x="636" y="1295"/>
                  </a:cubicBezTo>
                  <a:cubicBezTo>
                    <a:pt x="1032" y="1264"/>
                    <a:pt x="1305" y="930"/>
                    <a:pt x="1275" y="565"/>
                  </a:cubicBezTo>
                  <a:cubicBezTo>
                    <a:pt x="1275" y="248"/>
                    <a:pt x="1023" y="0"/>
                    <a:pt x="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50" name="Google Shape;49750;p54"/>
            <p:cNvSpPr/>
            <p:nvPr/>
          </p:nvSpPr>
          <p:spPr>
            <a:xfrm>
              <a:off x="1779925" y="909800"/>
              <a:ext cx="32700" cy="32775"/>
            </a:xfrm>
            <a:custGeom>
              <a:avLst/>
              <a:gdLst/>
              <a:ahLst/>
              <a:cxnLst/>
              <a:rect l="l" t="t" r="r" b="b"/>
              <a:pathLst>
                <a:path w="1308" h="1311" extrusionOk="0">
                  <a:moveTo>
                    <a:pt x="667" y="1"/>
                  </a:moveTo>
                  <a:cubicBezTo>
                    <a:pt x="647" y="1"/>
                    <a:pt x="628" y="2"/>
                    <a:pt x="609" y="4"/>
                  </a:cubicBezTo>
                  <a:cubicBezTo>
                    <a:pt x="274" y="34"/>
                    <a:pt x="1" y="338"/>
                    <a:pt x="1" y="672"/>
                  </a:cubicBezTo>
                  <a:cubicBezTo>
                    <a:pt x="1" y="1007"/>
                    <a:pt x="305" y="1280"/>
                    <a:pt x="639" y="1311"/>
                  </a:cubicBezTo>
                  <a:cubicBezTo>
                    <a:pt x="1034" y="1250"/>
                    <a:pt x="1308" y="916"/>
                    <a:pt x="1247" y="520"/>
                  </a:cubicBezTo>
                  <a:cubicBezTo>
                    <a:pt x="1219" y="207"/>
                    <a:pt x="950" y="1"/>
                    <a:pt x="6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51" name="Google Shape;49751;p54"/>
            <p:cNvSpPr/>
            <p:nvPr/>
          </p:nvSpPr>
          <p:spPr>
            <a:xfrm>
              <a:off x="1709275" y="1462925"/>
              <a:ext cx="31175" cy="30575"/>
            </a:xfrm>
            <a:custGeom>
              <a:avLst/>
              <a:gdLst/>
              <a:ahLst/>
              <a:cxnLst/>
              <a:rect l="l" t="t" r="r" b="b"/>
              <a:pathLst>
                <a:path w="1247" h="1223" extrusionOk="0">
                  <a:moveTo>
                    <a:pt x="641" y="0"/>
                  </a:moveTo>
                  <a:cubicBezTo>
                    <a:pt x="620" y="0"/>
                    <a:pt x="599" y="2"/>
                    <a:pt x="578" y="7"/>
                  </a:cubicBezTo>
                  <a:cubicBezTo>
                    <a:pt x="243" y="37"/>
                    <a:pt x="0" y="189"/>
                    <a:pt x="0" y="554"/>
                  </a:cubicBezTo>
                  <a:cubicBezTo>
                    <a:pt x="30" y="918"/>
                    <a:pt x="274" y="1192"/>
                    <a:pt x="638" y="1222"/>
                  </a:cubicBezTo>
                  <a:cubicBezTo>
                    <a:pt x="942" y="1192"/>
                    <a:pt x="1216" y="1070"/>
                    <a:pt x="1246" y="767"/>
                  </a:cubicBezTo>
                  <a:cubicBezTo>
                    <a:pt x="1246" y="370"/>
                    <a:pt x="930" y="0"/>
                    <a:pt x="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52" name="Google Shape;49752;p54"/>
            <p:cNvSpPr/>
            <p:nvPr/>
          </p:nvSpPr>
          <p:spPr>
            <a:xfrm>
              <a:off x="570175" y="1298950"/>
              <a:ext cx="32700" cy="30400"/>
            </a:xfrm>
            <a:custGeom>
              <a:avLst/>
              <a:gdLst/>
              <a:ahLst/>
              <a:cxnLst/>
              <a:rect l="l" t="t" r="r" b="b"/>
              <a:pathLst>
                <a:path w="1308" h="1216" extrusionOk="0">
                  <a:moveTo>
                    <a:pt x="639" y="0"/>
                  </a:moveTo>
                  <a:cubicBezTo>
                    <a:pt x="305" y="31"/>
                    <a:pt x="31" y="304"/>
                    <a:pt x="1" y="638"/>
                  </a:cubicBezTo>
                  <a:cubicBezTo>
                    <a:pt x="1" y="882"/>
                    <a:pt x="426" y="1216"/>
                    <a:pt x="730" y="1216"/>
                  </a:cubicBezTo>
                  <a:cubicBezTo>
                    <a:pt x="1034" y="1186"/>
                    <a:pt x="1278" y="942"/>
                    <a:pt x="1308" y="608"/>
                  </a:cubicBezTo>
                  <a:cubicBezTo>
                    <a:pt x="1247" y="274"/>
                    <a:pt x="974" y="31"/>
                    <a:pt x="6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53" name="Google Shape;49753;p54"/>
            <p:cNvSpPr/>
            <p:nvPr/>
          </p:nvSpPr>
          <p:spPr>
            <a:xfrm>
              <a:off x="1138575" y="1197875"/>
              <a:ext cx="28900" cy="31400"/>
            </a:xfrm>
            <a:custGeom>
              <a:avLst/>
              <a:gdLst/>
              <a:ahLst/>
              <a:cxnLst/>
              <a:rect l="l" t="t" r="r" b="b"/>
              <a:pathLst>
                <a:path w="1156" h="1256" extrusionOk="0">
                  <a:moveTo>
                    <a:pt x="92" y="1"/>
                  </a:moveTo>
                  <a:cubicBezTo>
                    <a:pt x="1" y="943"/>
                    <a:pt x="31" y="1186"/>
                    <a:pt x="457" y="1247"/>
                  </a:cubicBezTo>
                  <a:cubicBezTo>
                    <a:pt x="497" y="1253"/>
                    <a:pt x="536" y="1256"/>
                    <a:pt x="572" y="1256"/>
                  </a:cubicBezTo>
                  <a:cubicBezTo>
                    <a:pt x="916" y="1256"/>
                    <a:pt x="1073" y="983"/>
                    <a:pt x="1156" y="213"/>
                  </a:cubicBezTo>
                  <a:cubicBezTo>
                    <a:pt x="791" y="183"/>
                    <a:pt x="426" y="12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54" name="Google Shape;49754;p54"/>
            <p:cNvSpPr/>
            <p:nvPr/>
          </p:nvSpPr>
          <p:spPr>
            <a:xfrm>
              <a:off x="709250" y="1047225"/>
              <a:ext cx="31175" cy="29100"/>
            </a:xfrm>
            <a:custGeom>
              <a:avLst/>
              <a:gdLst/>
              <a:ahLst/>
              <a:cxnLst/>
              <a:rect l="l" t="t" r="r" b="b"/>
              <a:pathLst>
                <a:path w="1247" h="1164" extrusionOk="0">
                  <a:moveTo>
                    <a:pt x="577" y="0"/>
                  </a:moveTo>
                  <a:cubicBezTo>
                    <a:pt x="259" y="0"/>
                    <a:pt x="33" y="283"/>
                    <a:pt x="61" y="616"/>
                  </a:cubicBezTo>
                  <a:cubicBezTo>
                    <a:pt x="0" y="890"/>
                    <a:pt x="213" y="1163"/>
                    <a:pt x="487" y="1163"/>
                  </a:cubicBezTo>
                  <a:cubicBezTo>
                    <a:pt x="851" y="1133"/>
                    <a:pt x="1155" y="890"/>
                    <a:pt x="1247" y="525"/>
                  </a:cubicBezTo>
                  <a:cubicBezTo>
                    <a:pt x="1247" y="238"/>
                    <a:pt x="1003" y="6"/>
                    <a:pt x="721" y="6"/>
                  </a:cubicBezTo>
                  <a:cubicBezTo>
                    <a:pt x="703" y="6"/>
                    <a:pt x="686" y="7"/>
                    <a:pt x="669" y="8"/>
                  </a:cubicBezTo>
                  <a:cubicBezTo>
                    <a:pt x="638" y="3"/>
                    <a:pt x="607" y="0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55" name="Google Shape;49755;p54"/>
            <p:cNvSpPr/>
            <p:nvPr/>
          </p:nvSpPr>
          <p:spPr>
            <a:xfrm>
              <a:off x="850575" y="1110300"/>
              <a:ext cx="37275" cy="27825"/>
            </a:xfrm>
            <a:custGeom>
              <a:avLst/>
              <a:gdLst/>
              <a:ahLst/>
              <a:cxnLst/>
              <a:rect l="l" t="t" r="r" b="b"/>
              <a:pathLst>
                <a:path w="1491" h="1113" extrusionOk="0">
                  <a:moveTo>
                    <a:pt x="624" y="0"/>
                  </a:moveTo>
                  <a:cubicBezTo>
                    <a:pt x="487" y="0"/>
                    <a:pt x="350" y="54"/>
                    <a:pt x="244" y="160"/>
                  </a:cubicBezTo>
                  <a:cubicBezTo>
                    <a:pt x="62" y="282"/>
                    <a:pt x="1" y="525"/>
                    <a:pt x="123" y="707"/>
                  </a:cubicBezTo>
                  <a:cubicBezTo>
                    <a:pt x="257" y="922"/>
                    <a:pt x="415" y="1113"/>
                    <a:pt x="680" y="1113"/>
                  </a:cubicBezTo>
                  <a:cubicBezTo>
                    <a:pt x="715" y="1113"/>
                    <a:pt x="752" y="1109"/>
                    <a:pt x="791" y="1102"/>
                  </a:cubicBezTo>
                  <a:cubicBezTo>
                    <a:pt x="1065" y="1042"/>
                    <a:pt x="1308" y="920"/>
                    <a:pt x="1490" y="707"/>
                  </a:cubicBezTo>
                  <a:cubicBezTo>
                    <a:pt x="1308" y="494"/>
                    <a:pt x="1156" y="312"/>
                    <a:pt x="1004" y="160"/>
                  </a:cubicBezTo>
                  <a:cubicBezTo>
                    <a:pt x="898" y="54"/>
                    <a:pt x="761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56" name="Google Shape;49756;p54"/>
            <p:cNvSpPr/>
            <p:nvPr/>
          </p:nvSpPr>
          <p:spPr>
            <a:xfrm>
              <a:off x="2159875" y="1116575"/>
              <a:ext cx="29675" cy="28900"/>
            </a:xfrm>
            <a:custGeom>
              <a:avLst/>
              <a:gdLst/>
              <a:ahLst/>
              <a:cxnLst/>
              <a:rect l="l" t="t" r="r" b="b"/>
              <a:pathLst>
                <a:path w="1187" h="1156" extrusionOk="0">
                  <a:moveTo>
                    <a:pt x="700" y="0"/>
                  </a:moveTo>
                  <a:cubicBezTo>
                    <a:pt x="365" y="31"/>
                    <a:pt x="1" y="395"/>
                    <a:pt x="62" y="639"/>
                  </a:cubicBezTo>
                  <a:cubicBezTo>
                    <a:pt x="92" y="912"/>
                    <a:pt x="305" y="1155"/>
                    <a:pt x="578" y="1155"/>
                  </a:cubicBezTo>
                  <a:cubicBezTo>
                    <a:pt x="943" y="1155"/>
                    <a:pt x="1186" y="882"/>
                    <a:pt x="1186" y="517"/>
                  </a:cubicBezTo>
                  <a:cubicBezTo>
                    <a:pt x="1125" y="274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57" name="Google Shape;49757;p54"/>
            <p:cNvSpPr/>
            <p:nvPr/>
          </p:nvSpPr>
          <p:spPr>
            <a:xfrm>
              <a:off x="707725" y="1156400"/>
              <a:ext cx="37250" cy="41500"/>
            </a:xfrm>
            <a:custGeom>
              <a:avLst/>
              <a:gdLst/>
              <a:ahLst/>
              <a:cxnLst/>
              <a:rect l="l" t="t" r="r" b="b"/>
              <a:pathLst>
                <a:path w="1490" h="1660" extrusionOk="0">
                  <a:moveTo>
                    <a:pt x="577" y="1"/>
                  </a:moveTo>
                  <a:cubicBezTo>
                    <a:pt x="469" y="1"/>
                    <a:pt x="357" y="45"/>
                    <a:pt x="274" y="140"/>
                  </a:cubicBezTo>
                  <a:cubicBezTo>
                    <a:pt x="61" y="322"/>
                    <a:pt x="1" y="596"/>
                    <a:pt x="244" y="748"/>
                  </a:cubicBezTo>
                  <a:cubicBezTo>
                    <a:pt x="639" y="991"/>
                    <a:pt x="730" y="1386"/>
                    <a:pt x="1004" y="1660"/>
                  </a:cubicBezTo>
                  <a:cubicBezTo>
                    <a:pt x="1216" y="1508"/>
                    <a:pt x="1490" y="1416"/>
                    <a:pt x="1399" y="1082"/>
                  </a:cubicBezTo>
                  <a:cubicBezTo>
                    <a:pt x="1216" y="839"/>
                    <a:pt x="1064" y="565"/>
                    <a:pt x="943" y="292"/>
                  </a:cubicBezTo>
                  <a:cubicBezTo>
                    <a:pt x="906" y="107"/>
                    <a:pt x="745" y="1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58" name="Google Shape;49758;p54"/>
            <p:cNvSpPr/>
            <p:nvPr/>
          </p:nvSpPr>
          <p:spPr>
            <a:xfrm>
              <a:off x="1061075" y="1003300"/>
              <a:ext cx="28125" cy="29050"/>
            </a:xfrm>
            <a:custGeom>
              <a:avLst/>
              <a:gdLst/>
              <a:ahLst/>
              <a:cxnLst/>
              <a:rect l="l" t="t" r="r" b="b"/>
              <a:pathLst>
                <a:path w="1125" h="1162" extrusionOk="0">
                  <a:moveTo>
                    <a:pt x="578" y="1"/>
                  </a:moveTo>
                  <a:cubicBezTo>
                    <a:pt x="568" y="1"/>
                    <a:pt x="558" y="1"/>
                    <a:pt x="548" y="2"/>
                  </a:cubicBezTo>
                  <a:cubicBezTo>
                    <a:pt x="244" y="63"/>
                    <a:pt x="31" y="185"/>
                    <a:pt x="31" y="519"/>
                  </a:cubicBezTo>
                  <a:cubicBezTo>
                    <a:pt x="1" y="823"/>
                    <a:pt x="244" y="1097"/>
                    <a:pt x="548" y="1157"/>
                  </a:cubicBezTo>
                  <a:cubicBezTo>
                    <a:pt x="568" y="1160"/>
                    <a:pt x="589" y="1161"/>
                    <a:pt x="610" y="1161"/>
                  </a:cubicBezTo>
                  <a:cubicBezTo>
                    <a:pt x="835" y="1161"/>
                    <a:pt x="1067" y="1013"/>
                    <a:pt x="1095" y="762"/>
                  </a:cubicBezTo>
                  <a:cubicBezTo>
                    <a:pt x="1124" y="381"/>
                    <a:pt x="843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59" name="Google Shape;49759;p54"/>
            <p:cNvSpPr/>
            <p:nvPr/>
          </p:nvSpPr>
          <p:spPr>
            <a:xfrm>
              <a:off x="2022350" y="1201300"/>
              <a:ext cx="35725" cy="26625"/>
            </a:xfrm>
            <a:custGeom>
              <a:avLst/>
              <a:gdLst/>
              <a:ahLst/>
              <a:cxnLst/>
              <a:rect l="l" t="t" r="r" b="b"/>
              <a:pathLst>
                <a:path w="1429" h="1065" extrusionOk="0">
                  <a:moveTo>
                    <a:pt x="575" y="0"/>
                  </a:moveTo>
                  <a:cubicBezTo>
                    <a:pt x="376" y="0"/>
                    <a:pt x="192" y="118"/>
                    <a:pt x="91" y="320"/>
                  </a:cubicBezTo>
                  <a:cubicBezTo>
                    <a:pt x="0" y="563"/>
                    <a:pt x="152" y="745"/>
                    <a:pt x="334" y="927"/>
                  </a:cubicBezTo>
                  <a:cubicBezTo>
                    <a:pt x="410" y="1019"/>
                    <a:pt x="524" y="1064"/>
                    <a:pt x="642" y="1064"/>
                  </a:cubicBezTo>
                  <a:cubicBezTo>
                    <a:pt x="760" y="1064"/>
                    <a:pt x="882" y="1019"/>
                    <a:pt x="973" y="927"/>
                  </a:cubicBezTo>
                  <a:cubicBezTo>
                    <a:pt x="1155" y="745"/>
                    <a:pt x="1307" y="532"/>
                    <a:pt x="1429" y="289"/>
                  </a:cubicBezTo>
                  <a:cubicBezTo>
                    <a:pt x="1186" y="198"/>
                    <a:pt x="942" y="107"/>
                    <a:pt x="699" y="16"/>
                  </a:cubicBezTo>
                  <a:cubicBezTo>
                    <a:pt x="657" y="5"/>
                    <a:pt x="61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60" name="Google Shape;49760;p54"/>
            <p:cNvSpPr/>
            <p:nvPr/>
          </p:nvSpPr>
          <p:spPr>
            <a:xfrm>
              <a:off x="1311850" y="1219150"/>
              <a:ext cx="36500" cy="27700"/>
            </a:xfrm>
            <a:custGeom>
              <a:avLst/>
              <a:gdLst/>
              <a:ahLst/>
              <a:cxnLst/>
              <a:rect l="l" t="t" r="r" b="b"/>
              <a:pathLst>
                <a:path w="1460" h="1108" extrusionOk="0">
                  <a:moveTo>
                    <a:pt x="1459" y="1"/>
                  </a:moveTo>
                  <a:lnTo>
                    <a:pt x="1459" y="1"/>
                  </a:lnTo>
                  <a:cubicBezTo>
                    <a:pt x="942" y="274"/>
                    <a:pt x="517" y="153"/>
                    <a:pt x="0" y="365"/>
                  </a:cubicBezTo>
                  <a:cubicBezTo>
                    <a:pt x="221" y="724"/>
                    <a:pt x="391" y="1107"/>
                    <a:pt x="761" y="1107"/>
                  </a:cubicBezTo>
                  <a:cubicBezTo>
                    <a:pt x="799" y="1107"/>
                    <a:pt x="839" y="1103"/>
                    <a:pt x="882" y="1095"/>
                  </a:cubicBezTo>
                  <a:cubicBezTo>
                    <a:pt x="1398" y="1004"/>
                    <a:pt x="1307" y="517"/>
                    <a:pt x="1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61" name="Google Shape;49761;p54"/>
            <p:cNvSpPr/>
            <p:nvPr/>
          </p:nvSpPr>
          <p:spPr>
            <a:xfrm>
              <a:off x="900750" y="1239675"/>
              <a:ext cx="28125" cy="26100"/>
            </a:xfrm>
            <a:custGeom>
              <a:avLst/>
              <a:gdLst/>
              <a:ahLst/>
              <a:cxnLst/>
              <a:rect l="l" t="t" r="r" b="b"/>
              <a:pathLst>
                <a:path w="1125" h="1044" extrusionOk="0">
                  <a:moveTo>
                    <a:pt x="669" y="0"/>
                  </a:moveTo>
                  <a:cubicBezTo>
                    <a:pt x="365" y="0"/>
                    <a:pt x="61" y="122"/>
                    <a:pt x="61" y="517"/>
                  </a:cubicBezTo>
                  <a:cubicBezTo>
                    <a:pt x="0" y="791"/>
                    <a:pt x="243" y="1034"/>
                    <a:pt x="547" y="1034"/>
                  </a:cubicBezTo>
                  <a:cubicBezTo>
                    <a:pt x="579" y="1040"/>
                    <a:pt x="610" y="1043"/>
                    <a:pt x="641" y="1043"/>
                  </a:cubicBezTo>
                  <a:cubicBezTo>
                    <a:pt x="905" y="1043"/>
                    <a:pt x="1125" y="817"/>
                    <a:pt x="1125" y="517"/>
                  </a:cubicBezTo>
                  <a:cubicBezTo>
                    <a:pt x="1125" y="213"/>
                    <a:pt x="97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62" name="Google Shape;49762;p54"/>
            <p:cNvSpPr/>
            <p:nvPr/>
          </p:nvSpPr>
          <p:spPr>
            <a:xfrm>
              <a:off x="732050" y="1179450"/>
              <a:ext cx="37250" cy="21975"/>
            </a:xfrm>
            <a:custGeom>
              <a:avLst/>
              <a:gdLst/>
              <a:ahLst/>
              <a:cxnLst/>
              <a:rect l="l" t="t" r="r" b="b"/>
              <a:pathLst>
                <a:path w="1490" h="879" extrusionOk="0">
                  <a:moveTo>
                    <a:pt x="970" y="0"/>
                  </a:moveTo>
                  <a:cubicBezTo>
                    <a:pt x="770" y="0"/>
                    <a:pt x="577" y="59"/>
                    <a:pt x="426" y="160"/>
                  </a:cubicBezTo>
                  <a:cubicBezTo>
                    <a:pt x="304" y="342"/>
                    <a:pt x="0" y="434"/>
                    <a:pt x="31" y="738"/>
                  </a:cubicBezTo>
                  <a:cubicBezTo>
                    <a:pt x="128" y="835"/>
                    <a:pt x="232" y="864"/>
                    <a:pt x="340" y="864"/>
                  </a:cubicBezTo>
                  <a:cubicBezTo>
                    <a:pt x="494" y="864"/>
                    <a:pt x="657" y="805"/>
                    <a:pt x="823" y="805"/>
                  </a:cubicBezTo>
                  <a:cubicBezTo>
                    <a:pt x="903" y="805"/>
                    <a:pt x="983" y="819"/>
                    <a:pt x="1064" y="859"/>
                  </a:cubicBezTo>
                  <a:cubicBezTo>
                    <a:pt x="1091" y="873"/>
                    <a:pt x="1117" y="879"/>
                    <a:pt x="1142" y="879"/>
                  </a:cubicBezTo>
                  <a:cubicBezTo>
                    <a:pt x="1289" y="879"/>
                    <a:pt x="1403" y="671"/>
                    <a:pt x="1429" y="464"/>
                  </a:cubicBezTo>
                  <a:cubicBezTo>
                    <a:pt x="1490" y="221"/>
                    <a:pt x="1307" y="69"/>
                    <a:pt x="1094" y="8"/>
                  </a:cubicBezTo>
                  <a:cubicBezTo>
                    <a:pt x="1053" y="3"/>
                    <a:pt x="1011" y="0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63" name="Google Shape;49763;p54"/>
            <p:cNvSpPr/>
            <p:nvPr/>
          </p:nvSpPr>
          <p:spPr>
            <a:xfrm>
              <a:off x="1701675" y="1154525"/>
              <a:ext cx="34975" cy="25325"/>
            </a:xfrm>
            <a:custGeom>
              <a:avLst/>
              <a:gdLst/>
              <a:ahLst/>
              <a:cxnLst/>
              <a:rect l="l" t="t" r="r" b="b"/>
              <a:pathLst>
                <a:path w="1399" h="1013" extrusionOk="0">
                  <a:moveTo>
                    <a:pt x="460" y="1"/>
                  </a:moveTo>
                  <a:cubicBezTo>
                    <a:pt x="308" y="1"/>
                    <a:pt x="200" y="115"/>
                    <a:pt x="91" y="245"/>
                  </a:cubicBezTo>
                  <a:cubicBezTo>
                    <a:pt x="0" y="367"/>
                    <a:pt x="0" y="519"/>
                    <a:pt x="91" y="640"/>
                  </a:cubicBezTo>
                  <a:cubicBezTo>
                    <a:pt x="183" y="671"/>
                    <a:pt x="243" y="732"/>
                    <a:pt x="274" y="823"/>
                  </a:cubicBezTo>
                  <a:cubicBezTo>
                    <a:pt x="400" y="949"/>
                    <a:pt x="569" y="1013"/>
                    <a:pt x="745" y="1013"/>
                  </a:cubicBezTo>
                  <a:cubicBezTo>
                    <a:pt x="780" y="1013"/>
                    <a:pt x="816" y="1010"/>
                    <a:pt x="851" y="1005"/>
                  </a:cubicBezTo>
                  <a:cubicBezTo>
                    <a:pt x="869" y="1007"/>
                    <a:pt x="886" y="1008"/>
                    <a:pt x="903" y="1008"/>
                  </a:cubicBezTo>
                  <a:cubicBezTo>
                    <a:pt x="1151" y="1008"/>
                    <a:pt x="1339" y="807"/>
                    <a:pt x="1368" y="580"/>
                  </a:cubicBezTo>
                  <a:cubicBezTo>
                    <a:pt x="1398" y="367"/>
                    <a:pt x="1246" y="154"/>
                    <a:pt x="1034" y="124"/>
                  </a:cubicBezTo>
                  <a:cubicBezTo>
                    <a:pt x="912" y="93"/>
                    <a:pt x="790" y="63"/>
                    <a:pt x="669" y="63"/>
                  </a:cubicBezTo>
                  <a:cubicBezTo>
                    <a:pt x="590" y="19"/>
                    <a:pt x="52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64" name="Google Shape;49764;p54"/>
            <p:cNvSpPr/>
            <p:nvPr/>
          </p:nvSpPr>
          <p:spPr>
            <a:xfrm>
              <a:off x="724450" y="1444000"/>
              <a:ext cx="36500" cy="20625"/>
            </a:xfrm>
            <a:custGeom>
              <a:avLst/>
              <a:gdLst/>
              <a:ahLst/>
              <a:cxnLst/>
              <a:rect l="l" t="t" r="r" b="b"/>
              <a:pathLst>
                <a:path w="1460" h="825" extrusionOk="0">
                  <a:moveTo>
                    <a:pt x="1050" y="1"/>
                  </a:moveTo>
                  <a:cubicBezTo>
                    <a:pt x="1034" y="1"/>
                    <a:pt x="1019" y="2"/>
                    <a:pt x="1003" y="4"/>
                  </a:cubicBezTo>
                  <a:cubicBezTo>
                    <a:pt x="699" y="4"/>
                    <a:pt x="0" y="399"/>
                    <a:pt x="61" y="520"/>
                  </a:cubicBezTo>
                  <a:cubicBezTo>
                    <a:pt x="147" y="692"/>
                    <a:pt x="272" y="722"/>
                    <a:pt x="407" y="722"/>
                  </a:cubicBezTo>
                  <a:cubicBezTo>
                    <a:pt x="482" y="722"/>
                    <a:pt x="560" y="713"/>
                    <a:pt x="635" y="713"/>
                  </a:cubicBezTo>
                  <a:cubicBezTo>
                    <a:pt x="712" y="713"/>
                    <a:pt x="786" y="723"/>
                    <a:pt x="851" y="764"/>
                  </a:cubicBezTo>
                  <a:cubicBezTo>
                    <a:pt x="943" y="824"/>
                    <a:pt x="1034" y="824"/>
                    <a:pt x="1125" y="824"/>
                  </a:cubicBezTo>
                  <a:cubicBezTo>
                    <a:pt x="1307" y="794"/>
                    <a:pt x="1429" y="642"/>
                    <a:pt x="1459" y="460"/>
                  </a:cubicBezTo>
                  <a:cubicBezTo>
                    <a:pt x="1459" y="204"/>
                    <a:pt x="1273" y="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65" name="Google Shape;49765;p54"/>
            <p:cNvSpPr/>
            <p:nvPr/>
          </p:nvSpPr>
          <p:spPr>
            <a:xfrm>
              <a:off x="1830850" y="1219425"/>
              <a:ext cx="29650" cy="32650"/>
            </a:xfrm>
            <a:custGeom>
              <a:avLst/>
              <a:gdLst/>
              <a:ahLst/>
              <a:cxnLst/>
              <a:rect l="l" t="t" r="r" b="b"/>
              <a:pathLst>
                <a:path w="1186" h="1306" extrusionOk="0">
                  <a:moveTo>
                    <a:pt x="493" y="0"/>
                  </a:moveTo>
                  <a:cubicBezTo>
                    <a:pt x="452" y="0"/>
                    <a:pt x="413" y="15"/>
                    <a:pt x="396" y="50"/>
                  </a:cubicBezTo>
                  <a:cubicBezTo>
                    <a:pt x="396" y="202"/>
                    <a:pt x="365" y="354"/>
                    <a:pt x="244" y="476"/>
                  </a:cubicBezTo>
                  <a:cubicBezTo>
                    <a:pt x="0" y="689"/>
                    <a:pt x="61" y="1084"/>
                    <a:pt x="365" y="1236"/>
                  </a:cubicBezTo>
                  <a:cubicBezTo>
                    <a:pt x="431" y="1285"/>
                    <a:pt x="494" y="1306"/>
                    <a:pt x="555" y="1306"/>
                  </a:cubicBezTo>
                  <a:cubicBezTo>
                    <a:pt x="719" y="1306"/>
                    <a:pt x="862" y="1156"/>
                    <a:pt x="973" y="1023"/>
                  </a:cubicBezTo>
                  <a:cubicBezTo>
                    <a:pt x="1186" y="780"/>
                    <a:pt x="1186" y="537"/>
                    <a:pt x="882" y="354"/>
                  </a:cubicBezTo>
                  <a:cubicBezTo>
                    <a:pt x="730" y="294"/>
                    <a:pt x="639" y="172"/>
                    <a:pt x="578" y="20"/>
                  </a:cubicBezTo>
                  <a:cubicBezTo>
                    <a:pt x="553" y="7"/>
                    <a:pt x="522" y="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66" name="Google Shape;49766;p54"/>
            <p:cNvSpPr/>
            <p:nvPr/>
          </p:nvSpPr>
          <p:spPr>
            <a:xfrm>
              <a:off x="1965350" y="1047325"/>
              <a:ext cx="25850" cy="26725"/>
            </a:xfrm>
            <a:custGeom>
              <a:avLst/>
              <a:gdLst/>
              <a:ahLst/>
              <a:cxnLst/>
              <a:rect l="l" t="t" r="r" b="b"/>
              <a:pathLst>
                <a:path w="1034" h="1069" extrusionOk="0">
                  <a:moveTo>
                    <a:pt x="601" y="1"/>
                  </a:moveTo>
                  <a:cubicBezTo>
                    <a:pt x="583" y="1"/>
                    <a:pt x="565" y="2"/>
                    <a:pt x="548" y="4"/>
                  </a:cubicBezTo>
                  <a:cubicBezTo>
                    <a:pt x="213" y="95"/>
                    <a:pt x="0" y="399"/>
                    <a:pt x="0" y="734"/>
                  </a:cubicBezTo>
                  <a:cubicBezTo>
                    <a:pt x="31" y="916"/>
                    <a:pt x="183" y="1068"/>
                    <a:pt x="396" y="1068"/>
                  </a:cubicBezTo>
                  <a:cubicBezTo>
                    <a:pt x="730" y="1038"/>
                    <a:pt x="1003" y="764"/>
                    <a:pt x="1034" y="430"/>
                  </a:cubicBezTo>
                  <a:cubicBezTo>
                    <a:pt x="1034" y="176"/>
                    <a:pt x="825" y="1"/>
                    <a:pt x="6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67" name="Google Shape;49767;p54"/>
            <p:cNvSpPr/>
            <p:nvPr/>
          </p:nvSpPr>
          <p:spPr>
            <a:xfrm>
              <a:off x="1588450" y="1326300"/>
              <a:ext cx="30400" cy="22825"/>
            </a:xfrm>
            <a:custGeom>
              <a:avLst/>
              <a:gdLst/>
              <a:ahLst/>
              <a:cxnLst/>
              <a:rect l="l" t="t" r="r" b="b"/>
              <a:pathLst>
                <a:path w="1216" h="913" extrusionOk="0">
                  <a:moveTo>
                    <a:pt x="760" y="0"/>
                  </a:moveTo>
                  <a:cubicBezTo>
                    <a:pt x="517" y="0"/>
                    <a:pt x="0" y="396"/>
                    <a:pt x="31" y="578"/>
                  </a:cubicBezTo>
                  <a:cubicBezTo>
                    <a:pt x="61" y="912"/>
                    <a:pt x="365" y="821"/>
                    <a:pt x="578" y="851"/>
                  </a:cubicBezTo>
                  <a:cubicBezTo>
                    <a:pt x="644" y="858"/>
                    <a:pt x="708" y="863"/>
                    <a:pt x="769" y="863"/>
                  </a:cubicBezTo>
                  <a:cubicBezTo>
                    <a:pt x="988" y="863"/>
                    <a:pt x="1155" y="796"/>
                    <a:pt x="1155" y="487"/>
                  </a:cubicBezTo>
                  <a:cubicBezTo>
                    <a:pt x="1216" y="244"/>
                    <a:pt x="1034" y="0"/>
                    <a:pt x="7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68" name="Google Shape;49768;p54"/>
            <p:cNvSpPr/>
            <p:nvPr/>
          </p:nvSpPr>
          <p:spPr>
            <a:xfrm>
              <a:off x="1241925" y="1086175"/>
              <a:ext cx="35750" cy="31800"/>
            </a:xfrm>
            <a:custGeom>
              <a:avLst/>
              <a:gdLst/>
              <a:ahLst/>
              <a:cxnLst/>
              <a:rect l="l" t="t" r="r" b="b"/>
              <a:pathLst>
                <a:path w="1430" h="1272" extrusionOk="0">
                  <a:moveTo>
                    <a:pt x="1277" y="0"/>
                  </a:moveTo>
                  <a:cubicBezTo>
                    <a:pt x="980" y="0"/>
                    <a:pt x="803" y="289"/>
                    <a:pt x="554" y="289"/>
                  </a:cubicBezTo>
                  <a:cubicBezTo>
                    <a:pt x="523" y="289"/>
                    <a:pt x="490" y="284"/>
                    <a:pt x="457" y="274"/>
                  </a:cubicBezTo>
                  <a:cubicBezTo>
                    <a:pt x="153" y="396"/>
                    <a:pt x="1" y="700"/>
                    <a:pt x="92" y="1003"/>
                  </a:cubicBezTo>
                  <a:cubicBezTo>
                    <a:pt x="122" y="1095"/>
                    <a:pt x="183" y="1155"/>
                    <a:pt x="244" y="1216"/>
                  </a:cubicBezTo>
                  <a:cubicBezTo>
                    <a:pt x="320" y="1254"/>
                    <a:pt x="402" y="1271"/>
                    <a:pt x="482" y="1271"/>
                  </a:cubicBezTo>
                  <a:cubicBezTo>
                    <a:pt x="594" y="1271"/>
                    <a:pt x="703" y="1239"/>
                    <a:pt x="791" y="1186"/>
                  </a:cubicBezTo>
                  <a:cubicBezTo>
                    <a:pt x="1004" y="791"/>
                    <a:pt x="1429" y="517"/>
                    <a:pt x="1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69" name="Google Shape;49769;p54"/>
            <p:cNvSpPr/>
            <p:nvPr/>
          </p:nvSpPr>
          <p:spPr>
            <a:xfrm>
              <a:off x="1503625" y="1193100"/>
              <a:ext cx="34700" cy="21925"/>
            </a:xfrm>
            <a:custGeom>
              <a:avLst/>
              <a:gdLst/>
              <a:ahLst/>
              <a:cxnLst/>
              <a:rect l="l" t="t" r="r" b="b"/>
              <a:pathLst>
                <a:path w="1388" h="877" extrusionOk="0">
                  <a:moveTo>
                    <a:pt x="406" y="1"/>
                  </a:moveTo>
                  <a:cubicBezTo>
                    <a:pt x="189" y="1"/>
                    <a:pt x="1" y="245"/>
                    <a:pt x="110" y="465"/>
                  </a:cubicBezTo>
                  <a:cubicBezTo>
                    <a:pt x="171" y="678"/>
                    <a:pt x="323" y="830"/>
                    <a:pt x="536" y="860"/>
                  </a:cubicBezTo>
                  <a:cubicBezTo>
                    <a:pt x="568" y="871"/>
                    <a:pt x="601" y="876"/>
                    <a:pt x="632" y="876"/>
                  </a:cubicBezTo>
                  <a:cubicBezTo>
                    <a:pt x="778" y="876"/>
                    <a:pt x="906" y="767"/>
                    <a:pt x="931" y="617"/>
                  </a:cubicBezTo>
                  <a:cubicBezTo>
                    <a:pt x="962" y="344"/>
                    <a:pt x="1387" y="435"/>
                    <a:pt x="1387" y="70"/>
                  </a:cubicBezTo>
                  <a:cubicBezTo>
                    <a:pt x="1257" y="35"/>
                    <a:pt x="1132" y="27"/>
                    <a:pt x="1012" y="27"/>
                  </a:cubicBezTo>
                  <a:cubicBezTo>
                    <a:pt x="914" y="27"/>
                    <a:pt x="819" y="32"/>
                    <a:pt x="727" y="32"/>
                  </a:cubicBezTo>
                  <a:cubicBezTo>
                    <a:pt x="640" y="32"/>
                    <a:pt x="556" y="27"/>
                    <a:pt x="475" y="9"/>
                  </a:cubicBezTo>
                  <a:cubicBezTo>
                    <a:pt x="452" y="3"/>
                    <a:pt x="429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70" name="Google Shape;49770;p54"/>
            <p:cNvSpPr/>
            <p:nvPr/>
          </p:nvSpPr>
          <p:spPr>
            <a:xfrm>
              <a:off x="796700" y="1343725"/>
              <a:ext cx="22750" cy="26000"/>
            </a:xfrm>
            <a:custGeom>
              <a:avLst/>
              <a:gdLst/>
              <a:ahLst/>
              <a:cxnLst/>
              <a:rect l="l" t="t" r="r" b="b"/>
              <a:pathLst>
                <a:path w="910" h="1040" extrusionOk="0">
                  <a:moveTo>
                    <a:pt x="461" y="1"/>
                  </a:moveTo>
                  <a:cubicBezTo>
                    <a:pt x="252" y="1"/>
                    <a:pt x="0" y="378"/>
                    <a:pt x="59" y="671"/>
                  </a:cubicBezTo>
                  <a:cubicBezTo>
                    <a:pt x="59" y="868"/>
                    <a:pt x="215" y="1039"/>
                    <a:pt x="407" y="1039"/>
                  </a:cubicBezTo>
                  <a:cubicBezTo>
                    <a:pt x="423" y="1039"/>
                    <a:pt x="438" y="1038"/>
                    <a:pt x="454" y="1036"/>
                  </a:cubicBezTo>
                  <a:cubicBezTo>
                    <a:pt x="788" y="1036"/>
                    <a:pt x="910" y="823"/>
                    <a:pt x="910" y="519"/>
                  </a:cubicBezTo>
                  <a:cubicBezTo>
                    <a:pt x="879" y="246"/>
                    <a:pt x="727" y="33"/>
                    <a:pt x="484" y="3"/>
                  </a:cubicBezTo>
                  <a:cubicBezTo>
                    <a:pt x="476" y="1"/>
                    <a:pt x="46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71" name="Google Shape;49771;p54"/>
            <p:cNvSpPr/>
            <p:nvPr/>
          </p:nvSpPr>
          <p:spPr>
            <a:xfrm>
              <a:off x="1442550" y="960750"/>
              <a:ext cx="26625" cy="21450"/>
            </a:xfrm>
            <a:custGeom>
              <a:avLst/>
              <a:gdLst/>
              <a:ahLst/>
              <a:cxnLst/>
              <a:rect l="l" t="t" r="r" b="b"/>
              <a:pathLst>
                <a:path w="1065" h="858" extrusionOk="0">
                  <a:moveTo>
                    <a:pt x="611" y="1"/>
                  </a:moveTo>
                  <a:cubicBezTo>
                    <a:pt x="117" y="1"/>
                    <a:pt x="59" y="385"/>
                    <a:pt x="0" y="853"/>
                  </a:cubicBezTo>
                  <a:cubicBezTo>
                    <a:pt x="59" y="856"/>
                    <a:pt x="115" y="857"/>
                    <a:pt x="169" y="857"/>
                  </a:cubicBezTo>
                  <a:cubicBezTo>
                    <a:pt x="758" y="857"/>
                    <a:pt x="1064" y="706"/>
                    <a:pt x="1064" y="428"/>
                  </a:cubicBezTo>
                  <a:cubicBezTo>
                    <a:pt x="1064" y="215"/>
                    <a:pt x="882" y="2"/>
                    <a:pt x="669" y="2"/>
                  </a:cubicBezTo>
                  <a:cubicBezTo>
                    <a:pt x="649" y="1"/>
                    <a:pt x="630" y="1"/>
                    <a:pt x="6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72" name="Google Shape;49772;p54"/>
            <p:cNvSpPr/>
            <p:nvPr/>
          </p:nvSpPr>
          <p:spPr>
            <a:xfrm>
              <a:off x="1740425" y="1298150"/>
              <a:ext cx="33450" cy="22125"/>
            </a:xfrm>
            <a:custGeom>
              <a:avLst/>
              <a:gdLst/>
              <a:ahLst/>
              <a:cxnLst/>
              <a:rect l="l" t="t" r="r" b="b"/>
              <a:pathLst>
                <a:path w="1338" h="885" extrusionOk="0">
                  <a:moveTo>
                    <a:pt x="651" y="1"/>
                  </a:moveTo>
                  <a:cubicBezTo>
                    <a:pt x="606" y="1"/>
                    <a:pt x="562" y="10"/>
                    <a:pt x="517" y="32"/>
                  </a:cubicBezTo>
                  <a:cubicBezTo>
                    <a:pt x="274" y="123"/>
                    <a:pt x="0" y="306"/>
                    <a:pt x="91" y="610"/>
                  </a:cubicBezTo>
                  <a:cubicBezTo>
                    <a:pt x="176" y="820"/>
                    <a:pt x="347" y="885"/>
                    <a:pt x="535" y="885"/>
                  </a:cubicBezTo>
                  <a:cubicBezTo>
                    <a:pt x="619" y="885"/>
                    <a:pt x="706" y="872"/>
                    <a:pt x="791" y="853"/>
                  </a:cubicBezTo>
                  <a:cubicBezTo>
                    <a:pt x="1034" y="792"/>
                    <a:pt x="1064" y="488"/>
                    <a:pt x="1277" y="367"/>
                  </a:cubicBezTo>
                  <a:cubicBezTo>
                    <a:pt x="1338" y="306"/>
                    <a:pt x="1338" y="215"/>
                    <a:pt x="1277" y="154"/>
                  </a:cubicBezTo>
                  <a:cubicBezTo>
                    <a:pt x="1262" y="155"/>
                    <a:pt x="1248" y="156"/>
                    <a:pt x="1233" y="156"/>
                  </a:cubicBezTo>
                  <a:cubicBezTo>
                    <a:pt x="1027" y="156"/>
                    <a:pt x="838" y="1"/>
                    <a:pt x="6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73" name="Google Shape;49773;p54"/>
            <p:cNvSpPr/>
            <p:nvPr/>
          </p:nvSpPr>
          <p:spPr>
            <a:xfrm>
              <a:off x="2118850" y="1403800"/>
              <a:ext cx="24350" cy="25875"/>
            </a:xfrm>
            <a:custGeom>
              <a:avLst/>
              <a:gdLst/>
              <a:ahLst/>
              <a:cxnLst/>
              <a:rect l="l" t="t" r="r" b="b"/>
              <a:pathLst>
                <a:path w="974" h="1035" extrusionOk="0">
                  <a:moveTo>
                    <a:pt x="456" y="1"/>
                  </a:moveTo>
                  <a:cubicBezTo>
                    <a:pt x="213" y="1"/>
                    <a:pt x="0" y="214"/>
                    <a:pt x="31" y="457"/>
                  </a:cubicBezTo>
                  <a:cubicBezTo>
                    <a:pt x="0" y="761"/>
                    <a:pt x="183" y="1004"/>
                    <a:pt x="456" y="1034"/>
                  </a:cubicBezTo>
                  <a:cubicBezTo>
                    <a:pt x="760" y="1034"/>
                    <a:pt x="882" y="852"/>
                    <a:pt x="912" y="578"/>
                  </a:cubicBezTo>
                  <a:cubicBezTo>
                    <a:pt x="973" y="214"/>
                    <a:pt x="730" y="92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74" name="Google Shape;49774;p54"/>
            <p:cNvSpPr/>
            <p:nvPr/>
          </p:nvSpPr>
          <p:spPr>
            <a:xfrm>
              <a:off x="1563375" y="11089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552" y="0"/>
                  </a:moveTo>
                  <a:cubicBezTo>
                    <a:pt x="401" y="0"/>
                    <a:pt x="268" y="98"/>
                    <a:pt x="152" y="214"/>
                  </a:cubicBezTo>
                  <a:cubicBezTo>
                    <a:pt x="0" y="336"/>
                    <a:pt x="0" y="579"/>
                    <a:pt x="152" y="700"/>
                  </a:cubicBezTo>
                  <a:cubicBezTo>
                    <a:pt x="274" y="822"/>
                    <a:pt x="334" y="974"/>
                    <a:pt x="334" y="1156"/>
                  </a:cubicBezTo>
                  <a:lnTo>
                    <a:pt x="1094" y="1156"/>
                  </a:lnTo>
                  <a:cubicBezTo>
                    <a:pt x="851" y="1035"/>
                    <a:pt x="760" y="731"/>
                    <a:pt x="882" y="488"/>
                  </a:cubicBezTo>
                  <a:cubicBezTo>
                    <a:pt x="942" y="305"/>
                    <a:pt x="851" y="123"/>
                    <a:pt x="699" y="32"/>
                  </a:cubicBezTo>
                  <a:cubicBezTo>
                    <a:pt x="648" y="10"/>
                    <a:pt x="599" y="0"/>
                    <a:pt x="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75" name="Google Shape;49775;p54"/>
            <p:cNvSpPr/>
            <p:nvPr/>
          </p:nvSpPr>
          <p:spPr>
            <a:xfrm>
              <a:off x="1732050" y="1097575"/>
              <a:ext cx="27300" cy="22125"/>
            </a:xfrm>
            <a:custGeom>
              <a:avLst/>
              <a:gdLst/>
              <a:ahLst/>
              <a:cxnLst/>
              <a:rect l="l" t="t" r="r" b="b"/>
              <a:pathLst>
                <a:path w="1092" h="885" extrusionOk="0">
                  <a:moveTo>
                    <a:pt x="487" y="0"/>
                  </a:moveTo>
                  <a:cubicBezTo>
                    <a:pt x="275" y="31"/>
                    <a:pt x="1" y="122"/>
                    <a:pt x="31" y="456"/>
                  </a:cubicBezTo>
                  <a:cubicBezTo>
                    <a:pt x="62" y="760"/>
                    <a:pt x="366" y="882"/>
                    <a:pt x="609" y="882"/>
                  </a:cubicBezTo>
                  <a:cubicBezTo>
                    <a:pt x="625" y="884"/>
                    <a:pt x="640" y="884"/>
                    <a:pt x="655" y="884"/>
                  </a:cubicBezTo>
                  <a:cubicBezTo>
                    <a:pt x="906" y="884"/>
                    <a:pt x="1092" y="655"/>
                    <a:pt x="1034" y="426"/>
                  </a:cubicBezTo>
                  <a:cubicBezTo>
                    <a:pt x="1034" y="152"/>
                    <a:pt x="822" y="31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76" name="Google Shape;49776;p54"/>
            <p:cNvSpPr/>
            <p:nvPr/>
          </p:nvSpPr>
          <p:spPr>
            <a:xfrm>
              <a:off x="1210775" y="1197550"/>
              <a:ext cx="29650" cy="24675"/>
            </a:xfrm>
            <a:custGeom>
              <a:avLst/>
              <a:gdLst/>
              <a:ahLst/>
              <a:cxnLst/>
              <a:rect l="l" t="t" r="r" b="b"/>
              <a:pathLst>
                <a:path w="1186" h="987" extrusionOk="0">
                  <a:moveTo>
                    <a:pt x="638" y="0"/>
                  </a:moveTo>
                  <a:cubicBezTo>
                    <a:pt x="598" y="0"/>
                    <a:pt x="558" y="5"/>
                    <a:pt x="517" y="14"/>
                  </a:cubicBezTo>
                  <a:lnTo>
                    <a:pt x="426" y="14"/>
                  </a:lnTo>
                  <a:cubicBezTo>
                    <a:pt x="92" y="196"/>
                    <a:pt x="1" y="409"/>
                    <a:pt x="244" y="743"/>
                  </a:cubicBezTo>
                  <a:cubicBezTo>
                    <a:pt x="325" y="905"/>
                    <a:pt x="487" y="986"/>
                    <a:pt x="658" y="986"/>
                  </a:cubicBezTo>
                  <a:cubicBezTo>
                    <a:pt x="744" y="986"/>
                    <a:pt x="831" y="966"/>
                    <a:pt x="912" y="925"/>
                  </a:cubicBezTo>
                  <a:cubicBezTo>
                    <a:pt x="1095" y="834"/>
                    <a:pt x="1186" y="591"/>
                    <a:pt x="1125" y="378"/>
                  </a:cubicBezTo>
                  <a:cubicBezTo>
                    <a:pt x="1073" y="145"/>
                    <a:pt x="867" y="0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77" name="Google Shape;49777;p54"/>
            <p:cNvSpPr/>
            <p:nvPr/>
          </p:nvSpPr>
          <p:spPr>
            <a:xfrm>
              <a:off x="960775" y="1052475"/>
              <a:ext cx="23575" cy="24600"/>
            </a:xfrm>
            <a:custGeom>
              <a:avLst/>
              <a:gdLst/>
              <a:ahLst/>
              <a:cxnLst/>
              <a:rect l="l" t="t" r="r" b="b"/>
              <a:pathLst>
                <a:path w="943" h="984" extrusionOk="0">
                  <a:moveTo>
                    <a:pt x="438" y="1"/>
                  </a:moveTo>
                  <a:cubicBezTo>
                    <a:pt x="173" y="1"/>
                    <a:pt x="31" y="198"/>
                    <a:pt x="31" y="467"/>
                  </a:cubicBezTo>
                  <a:cubicBezTo>
                    <a:pt x="0" y="710"/>
                    <a:pt x="92" y="984"/>
                    <a:pt x="395" y="984"/>
                  </a:cubicBezTo>
                  <a:cubicBezTo>
                    <a:pt x="699" y="984"/>
                    <a:pt x="821" y="741"/>
                    <a:pt x="912" y="467"/>
                  </a:cubicBezTo>
                  <a:cubicBezTo>
                    <a:pt x="943" y="254"/>
                    <a:pt x="791" y="41"/>
                    <a:pt x="547" y="11"/>
                  </a:cubicBezTo>
                  <a:cubicBezTo>
                    <a:pt x="509" y="4"/>
                    <a:pt x="472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78" name="Google Shape;49778;p54"/>
            <p:cNvSpPr/>
            <p:nvPr/>
          </p:nvSpPr>
          <p:spPr>
            <a:xfrm>
              <a:off x="944050" y="1224900"/>
              <a:ext cx="25100" cy="22400"/>
            </a:xfrm>
            <a:custGeom>
              <a:avLst/>
              <a:gdLst/>
              <a:ahLst/>
              <a:cxnLst/>
              <a:rect l="l" t="t" r="r" b="b"/>
              <a:pathLst>
                <a:path w="1004" h="896" extrusionOk="0">
                  <a:moveTo>
                    <a:pt x="439" y="0"/>
                  </a:moveTo>
                  <a:cubicBezTo>
                    <a:pt x="236" y="0"/>
                    <a:pt x="52" y="141"/>
                    <a:pt x="1" y="348"/>
                  </a:cubicBezTo>
                  <a:cubicBezTo>
                    <a:pt x="61" y="622"/>
                    <a:pt x="122" y="895"/>
                    <a:pt x="487" y="895"/>
                  </a:cubicBezTo>
                  <a:cubicBezTo>
                    <a:pt x="730" y="895"/>
                    <a:pt x="973" y="834"/>
                    <a:pt x="973" y="531"/>
                  </a:cubicBezTo>
                  <a:cubicBezTo>
                    <a:pt x="1004" y="257"/>
                    <a:pt x="821" y="44"/>
                    <a:pt x="548" y="14"/>
                  </a:cubicBezTo>
                  <a:cubicBezTo>
                    <a:pt x="511" y="5"/>
                    <a:pt x="475" y="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79" name="Google Shape;49779;p54"/>
            <p:cNvSpPr/>
            <p:nvPr/>
          </p:nvSpPr>
          <p:spPr>
            <a:xfrm>
              <a:off x="621850" y="1329950"/>
              <a:ext cx="26625" cy="24000"/>
            </a:xfrm>
            <a:custGeom>
              <a:avLst/>
              <a:gdLst/>
              <a:ahLst/>
              <a:cxnLst/>
              <a:rect l="l" t="t" r="r" b="b"/>
              <a:pathLst>
                <a:path w="1065" h="960" extrusionOk="0">
                  <a:moveTo>
                    <a:pt x="664" y="1"/>
                  </a:moveTo>
                  <a:cubicBezTo>
                    <a:pt x="636" y="1"/>
                    <a:pt x="608" y="3"/>
                    <a:pt x="578" y="6"/>
                  </a:cubicBezTo>
                  <a:lnTo>
                    <a:pt x="1" y="67"/>
                  </a:lnTo>
                  <a:cubicBezTo>
                    <a:pt x="31" y="250"/>
                    <a:pt x="62" y="371"/>
                    <a:pt x="92" y="493"/>
                  </a:cubicBezTo>
                  <a:cubicBezTo>
                    <a:pt x="119" y="762"/>
                    <a:pt x="360" y="959"/>
                    <a:pt x="625" y="959"/>
                  </a:cubicBezTo>
                  <a:cubicBezTo>
                    <a:pt x="660" y="959"/>
                    <a:pt x="695" y="956"/>
                    <a:pt x="730" y="949"/>
                  </a:cubicBezTo>
                  <a:cubicBezTo>
                    <a:pt x="1065" y="888"/>
                    <a:pt x="791" y="554"/>
                    <a:pt x="882" y="341"/>
                  </a:cubicBezTo>
                  <a:cubicBezTo>
                    <a:pt x="989" y="100"/>
                    <a:pt x="861" y="1"/>
                    <a:pt x="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80" name="Google Shape;49780;p54"/>
            <p:cNvSpPr/>
            <p:nvPr/>
          </p:nvSpPr>
          <p:spPr>
            <a:xfrm>
              <a:off x="968375" y="1092150"/>
              <a:ext cx="38775" cy="24125"/>
            </a:xfrm>
            <a:custGeom>
              <a:avLst/>
              <a:gdLst/>
              <a:ahLst/>
              <a:cxnLst/>
              <a:rect l="l" t="t" r="r" b="b"/>
              <a:pathLst>
                <a:path w="1551" h="965" extrusionOk="0">
                  <a:moveTo>
                    <a:pt x="192" y="1"/>
                  </a:moveTo>
                  <a:cubicBezTo>
                    <a:pt x="148" y="1"/>
                    <a:pt x="105" y="2"/>
                    <a:pt x="61" y="5"/>
                  </a:cubicBezTo>
                  <a:cubicBezTo>
                    <a:pt x="0" y="309"/>
                    <a:pt x="152" y="612"/>
                    <a:pt x="426" y="764"/>
                  </a:cubicBezTo>
                  <a:cubicBezTo>
                    <a:pt x="470" y="742"/>
                    <a:pt x="511" y="733"/>
                    <a:pt x="549" y="733"/>
                  </a:cubicBezTo>
                  <a:cubicBezTo>
                    <a:pt x="666" y="733"/>
                    <a:pt x="752" y="825"/>
                    <a:pt x="821" y="916"/>
                  </a:cubicBezTo>
                  <a:cubicBezTo>
                    <a:pt x="903" y="950"/>
                    <a:pt x="969" y="965"/>
                    <a:pt x="1023" y="965"/>
                  </a:cubicBezTo>
                  <a:cubicBezTo>
                    <a:pt x="1311" y="965"/>
                    <a:pt x="1269" y="553"/>
                    <a:pt x="1550" y="400"/>
                  </a:cubicBezTo>
                  <a:cubicBezTo>
                    <a:pt x="1133" y="149"/>
                    <a:pt x="665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81" name="Google Shape;49781;p54"/>
            <p:cNvSpPr/>
            <p:nvPr/>
          </p:nvSpPr>
          <p:spPr>
            <a:xfrm>
              <a:off x="1772325" y="1293400"/>
              <a:ext cx="27400" cy="23625"/>
            </a:xfrm>
            <a:custGeom>
              <a:avLst/>
              <a:gdLst/>
              <a:ahLst/>
              <a:cxnLst/>
              <a:rect l="l" t="t" r="r" b="b"/>
              <a:pathLst>
                <a:path w="1096" h="945" extrusionOk="0">
                  <a:moveTo>
                    <a:pt x="565" y="0"/>
                  </a:moveTo>
                  <a:cubicBezTo>
                    <a:pt x="321" y="0"/>
                    <a:pt x="100" y="71"/>
                    <a:pt x="1" y="344"/>
                  </a:cubicBezTo>
                  <a:lnTo>
                    <a:pt x="1" y="557"/>
                  </a:lnTo>
                  <a:cubicBezTo>
                    <a:pt x="183" y="815"/>
                    <a:pt x="328" y="944"/>
                    <a:pt x="472" y="944"/>
                  </a:cubicBezTo>
                  <a:cubicBezTo>
                    <a:pt x="616" y="944"/>
                    <a:pt x="761" y="815"/>
                    <a:pt x="943" y="557"/>
                  </a:cubicBezTo>
                  <a:cubicBezTo>
                    <a:pt x="1095" y="344"/>
                    <a:pt x="974" y="70"/>
                    <a:pt x="730" y="9"/>
                  </a:cubicBezTo>
                  <a:cubicBezTo>
                    <a:pt x="675" y="4"/>
                    <a:pt x="619" y="0"/>
                    <a:pt x="5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82" name="Google Shape;49782;p54"/>
            <p:cNvSpPr/>
            <p:nvPr/>
          </p:nvSpPr>
          <p:spPr>
            <a:xfrm>
              <a:off x="2118175" y="1161400"/>
              <a:ext cx="22725" cy="22325"/>
            </a:xfrm>
            <a:custGeom>
              <a:avLst/>
              <a:gdLst/>
              <a:ahLst/>
              <a:cxnLst/>
              <a:rect l="l" t="t" r="r" b="b"/>
              <a:pathLst>
                <a:path w="909" h="893" extrusionOk="0">
                  <a:moveTo>
                    <a:pt x="423" y="1"/>
                  </a:moveTo>
                  <a:cubicBezTo>
                    <a:pt x="179" y="61"/>
                    <a:pt x="27" y="274"/>
                    <a:pt x="27" y="517"/>
                  </a:cubicBezTo>
                  <a:cubicBezTo>
                    <a:pt x="1" y="705"/>
                    <a:pt x="163" y="893"/>
                    <a:pt x="368" y="893"/>
                  </a:cubicBezTo>
                  <a:cubicBezTo>
                    <a:pt x="396" y="893"/>
                    <a:pt x="424" y="889"/>
                    <a:pt x="453" y="882"/>
                  </a:cubicBezTo>
                  <a:cubicBezTo>
                    <a:pt x="726" y="882"/>
                    <a:pt x="909" y="730"/>
                    <a:pt x="909" y="457"/>
                  </a:cubicBezTo>
                  <a:cubicBezTo>
                    <a:pt x="909" y="183"/>
                    <a:pt x="726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83" name="Google Shape;49783;p54"/>
            <p:cNvSpPr/>
            <p:nvPr/>
          </p:nvSpPr>
          <p:spPr>
            <a:xfrm>
              <a:off x="791325" y="1391800"/>
              <a:ext cx="32700" cy="18500"/>
            </a:xfrm>
            <a:custGeom>
              <a:avLst/>
              <a:gdLst/>
              <a:ahLst/>
              <a:cxnLst/>
              <a:rect l="l" t="t" r="r" b="b"/>
              <a:pathLst>
                <a:path w="1308" h="740" extrusionOk="0">
                  <a:moveTo>
                    <a:pt x="1004" y="0"/>
                  </a:moveTo>
                  <a:cubicBezTo>
                    <a:pt x="960" y="0"/>
                    <a:pt x="911" y="8"/>
                    <a:pt x="851" y="25"/>
                  </a:cubicBezTo>
                  <a:lnTo>
                    <a:pt x="486" y="55"/>
                  </a:lnTo>
                  <a:cubicBezTo>
                    <a:pt x="243" y="86"/>
                    <a:pt x="0" y="116"/>
                    <a:pt x="122" y="420"/>
                  </a:cubicBezTo>
                  <a:cubicBezTo>
                    <a:pt x="172" y="621"/>
                    <a:pt x="368" y="739"/>
                    <a:pt x="573" y="739"/>
                  </a:cubicBezTo>
                  <a:cubicBezTo>
                    <a:pt x="615" y="739"/>
                    <a:pt x="657" y="734"/>
                    <a:pt x="699" y="724"/>
                  </a:cubicBezTo>
                  <a:cubicBezTo>
                    <a:pt x="851" y="633"/>
                    <a:pt x="1003" y="542"/>
                    <a:pt x="1125" y="420"/>
                  </a:cubicBezTo>
                  <a:cubicBezTo>
                    <a:pt x="1246" y="329"/>
                    <a:pt x="1307" y="207"/>
                    <a:pt x="1246" y="116"/>
                  </a:cubicBezTo>
                  <a:cubicBezTo>
                    <a:pt x="1181" y="50"/>
                    <a:pt x="1115" y="0"/>
                    <a:pt x="10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84" name="Google Shape;49784;p54"/>
            <p:cNvSpPr/>
            <p:nvPr/>
          </p:nvSpPr>
          <p:spPr>
            <a:xfrm>
              <a:off x="1267775" y="999550"/>
              <a:ext cx="22050" cy="28950"/>
            </a:xfrm>
            <a:custGeom>
              <a:avLst/>
              <a:gdLst/>
              <a:ahLst/>
              <a:cxnLst/>
              <a:rect l="l" t="t" r="r" b="b"/>
              <a:pathLst>
                <a:path w="882" h="1158" extrusionOk="0">
                  <a:moveTo>
                    <a:pt x="426" y="0"/>
                  </a:moveTo>
                  <a:cubicBezTo>
                    <a:pt x="0" y="0"/>
                    <a:pt x="243" y="243"/>
                    <a:pt x="274" y="426"/>
                  </a:cubicBezTo>
                  <a:cubicBezTo>
                    <a:pt x="243" y="517"/>
                    <a:pt x="243" y="578"/>
                    <a:pt x="183" y="669"/>
                  </a:cubicBezTo>
                  <a:cubicBezTo>
                    <a:pt x="96" y="900"/>
                    <a:pt x="283" y="1158"/>
                    <a:pt x="536" y="1158"/>
                  </a:cubicBezTo>
                  <a:cubicBezTo>
                    <a:pt x="550" y="1158"/>
                    <a:pt x="564" y="1157"/>
                    <a:pt x="578" y="1155"/>
                  </a:cubicBezTo>
                  <a:cubicBezTo>
                    <a:pt x="882" y="1155"/>
                    <a:pt x="851" y="912"/>
                    <a:pt x="790" y="699"/>
                  </a:cubicBezTo>
                  <a:cubicBezTo>
                    <a:pt x="760" y="608"/>
                    <a:pt x="760" y="517"/>
                    <a:pt x="790" y="426"/>
                  </a:cubicBezTo>
                  <a:cubicBezTo>
                    <a:pt x="851" y="122"/>
                    <a:pt x="790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85" name="Google Shape;49785;p54"/>
            <p:cNvSpPr/>
            <p:nvPr/>
          </p:nvSpPr>
          <p:spPr>
            <a:xfrm>
              <a:off x="547550" y="1104175"/>
              <a:ext cx="24950" cy="20950"/>
            </a:xfrm>
            <a:custGeom>
              <a:avLst/>
              <a:gdLst/>
              <a:ahLst/>
              <a:cxnLst/>
              <a:rect l="l" t="t" r="r" b="b"/>
              <a:pathLst>
                <a:path w="998" h="838" extrusionOk="0">
                  <a:moveTo>
                    <a:pt x="404" y="0"/>
                  </a:moveTo>
                  <a:cubicBezTo>
                    <a:pt x="190" y="0"/>
                    <a:pt x="0" y="221"/>
                    <a:pt x="55" y="466"/>
                  </a:cubicBezTo>
                  <a:cubicBezTo>
                    <a:pt x="107" y="752"/>
                    <a:pt x="292" y="838"/>
                    <a:pt x="534" y="838"/>
                  </a:cubicBezTo>
                  <a:cubicBezTo>
                    <a:pt x="576" y="838"/>
                    <a:pt x="619" y="835"/>
                    <a:pt x="663" y="831"/>
                  </a:cubicBezTo>
                  <a:cubicBezTo>
                    <a:pt x="876" y="831"/>
                    <a:pt x="997" y="770"/>
                    <a:pt x="997" y="496"/>
                  </a:cubicBezTo>
                  <a:cubicBezTo>
                    <a:pt x="967" y="223"/>
                    <a:pt x="754" y="40"/>
                    <a:pt x="480" y="10"/>
                  </a:cubicBezTo>
                  <a:cubicBezTo>
                    <a:pt x="455" y="4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86" name="Google Shape;49786;p54"/>
            <p:cNvSpPr/>
            <p:nvPr/>
          </p:nvSpPr>
          <p:spPr>
            <a:xfrm>
              <a:off x="1276125" y="1129475"/>
              <a:ext cx="21975" cy="25950"/>
            </a:xfrm>
            <a:custGeom>
              <a:avLst/>
              <a:gdLst/>
              <a:ahLst/>
              <a:cxnLst/>
              <a:rect l="l" t="t" r="r" b="b"/>
              <a:pathLst>
                <a:path w="879" h="1038" extrusionOk="0">
                  <a:moveTo>
                    <a:pt x="426" y="1"/>
                  </a:moveTo>
                  <a:cubicBezTo>
                    <a:pt x="153" y="1"/>
                    <a:pt x="1" y="123"/>
                    <a:pt x="61" y="244"/>
                  </a:cubicBezTo>
                  <a:cubicBezTo>
                    <a:pt x="213" y="518"/>
                    <a:pt x="1" y="974"/>
                    <a:pt x="456" y="1034"/>
                  </a:cubicBezTo>
                  <a:cubicBezTo>
                    <a:pt x="472" y="1036"/>
                    <a:pt x="488" y="1037"/>
                    <a:pt x="503" y="1037"/>
                  </a:cubicBezTo>
                  <a:cubicBezTo>
                    <a:pt x="722" y="1037"/>
                    <a:pt x="878" y="838"/>
                    <a:pt x="821" y="639"/>
                  </a:cubicBezTo>
                  <a:cubicBezTo>
                    <a:pt x="730" y="366"/>
                    <a:pt x="760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87" name="Google Shape;49787;p54"/>
            <p:cNvSpPr/>
            <p:nvPr/>
          </p:nvSpPr>
          <p:spPr>
            <a:xfrm>
              <a:off x="2072500" y="1385500"/>
              <a:ext cx="19775" cy="24475"/>
            </a:xfrm>
            <a:custGeom>
              <a:avLst/>
              <a:gdLst/>
              <a:ahLst/>
              <a:cxnLst/>
              <a:rect l="l" t="t" r="r" b="b"/>
              <a:pathLst>
                <a:path w="791" h="979" extrusionOk="0">
                  <a:moveTo>
                    <a:pt x="506" y="0"/>
                  </a:moveTo>
                  <a:cubicBezTo>
                    <a:pt x="490" y="0"/>
                    <a:pt x="474" y="1"/>
                    <a:pt x="456" y="3"/>
                  </a:cubicBezTo>
                  <a:cubicBezTo>
                    <a:pt x="183" y="34"/>
                    <a:pt x="0" y="246"/>
                    <a:pt x="31" y="520"/>
                  </a:cubicBezTo>
                  <a:cubicBezTo>
                    <a:pt x="31" y="749"/>
                    <a:pt x="139" y="979"/>
                    <a:pt x="406" y="979"/>
                  </a:cubicBezTo>
                  <a:cubicBezTo>
                    <a:pt x="422" y="979"/>
                    <a:pt x="439" y="978"/>
                    <a:pt x="456" y="976"/>
                  </a:cubicBezTo>
                  <a:cubicBezTo>
                    <a:pt x="760" y="915"/>
                    <a:pt x="791" y="672"/>
                    <a:pt x="791" y="398"/>
                  </a:cubicBezTo>
                  <a:cubicBezTo>
                    <a:pt x="762" y="199"/>
                    <a:pt x="734" y="0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88" name="Google Shape;49788;p54"/>
            <p:cNvSpPr/>
            <p:nvPr/>
          </p:nvSpPr>
          <p:spPr>
            <a:xfrm>
              <a:off x="1947100" y="1151675"/>
              <a:ext cx="27400" cy="22775"/>
            </a:xfrm>
            <a:custGeom>
              <a:avLst/>
              <a:gdLst/>
              <a:ahLst/>
              <a:cxnLst/>
              <a:rect l="l" t="t" r="r" b="b"/>
              <a:pathLst>
                <a:path w="1096" h="911" extrusionOk="0">
                  <a:moveTo>
                    <a:pt x="455" y="1"/>
                  </a:moveTo>
                  <a:cubicBezTo>
                    <a:pt x="351" y="1"/>
                    <a:pt x="239" y="49"/>
                    <a:pt x="123" y="177"/>
                  </a:cubicBezTo>
                  <a:cubicBezTo>
                    <a:pt x="1" y="359"/>
                    <a:pt x="1" y="572"/>
                    <a:pt x="123" y="754"/>
                  </a:cubicBezTo>
                  <a:cubicBezTo>
                    <a:pt x="270" y="818"/>
                    <a:pt x="418" y="910"/>
                    <a:pt x="575" y="910"/>
                  </a:cubicBezTo>
                  <a:cubicBezTo>
                    <a:pt x="645" y="910"/>
                    <a:pt x="717" y="892"/>
                    <a:pt x="791" y="846"/>
                  </a:cubicBezTo>
                  <a:cubicBezTo>
                    <a:pt x="1034" y="694"/>
                    <a:pt x="1095" y="420"/>
                    <a:pt x="882" y="238"/>
                  </a:cubicBezTo>
                  <a:cubicBezTo>
                    <a:pt x="770" y="125"/>
                    <a:pt x="623" y="1"/>
                    <a:pt x="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89" name="Google Shape;49789;p54"/>
            <p:cNvSpPr/>
            <p:nvPr/>
          </p:nvSpPr>
          <p:spPr>
            <a:xfrm>
              <a:off x="755600" y="142120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35" y="1"/>
                  </a:moveTo>
                  <a:cubicBezTo>
                    <a:pt x="187" y="1"/>
                    <a:pt x="2" y="204"/>
                    <a:pt x="31" y="460"/>
                  </a:cubicBezTo>
                  <a:cubicBezTo>
                    <a:pt x="0" y="673"/>
                    <a:pt x="183" y="885"/>
                    <a:pt x="426" y="885"/>
                  </a:cubicBezTo>
                  <a:cubicBezTo>
                    <a:pt x="700" y="885"/>
                    <a:pt x="852" y="733"/>
                    <a:pt x="912" y="460"/>
                  </a:cubicBezTo>
                  <a:cubicBezTo>
                    <a:pt x="882" y="186"/>
                    <a:pt x="760" y="4"/>
                    <a:pt x="487" y="4"/>
                  </a:cubicBezTo>
                  <a:cubicBezTo>
                    <a:pt x="469" y="2"/>
                    <a:pt x="452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90" name="Google Shape;49790;p54"/>
            <p:cNvSpPr/>
            <p:nvPr/>
          </p:nvSpPr>
          <p:spPr>
            <a:xfrm>
              <a:off x="2152275" y="1248000"/>
              <a:ext cx="25875" cy="22100"/>
            </a:xfrm>
            <a:custGeom>
              <a:avLst/>
              <a:gdLst/>
              <a:ahLst/>
              <a:cxnLst/>
              <a:rect l="l" t="t" r="r" b="b"/>
              <a:pathLst>
                <a:path w="1035" h="884" extrusionOk="0">
                  <a:moveTo>
                    <a:pt x="461" y="1"/>
                  </a:moveTo>
                  <a:cubicBezTo>
                    <a:pt x="419" y="1"/>
                    <a:pt x="377" y="2"/>
                    <a:pt x="335" y="2"/>
                  </a:cubicBezTo>
                  <a:cubicBezTo>
                    <a:pt x="244" y="123"/>
                    <a:pt x="183" y="245"/>
                    <a:pt x="122" y="397"/>
                  </a:cubicBezTo>
                  <a:cubicBezTo>
                    <a:pt x="62" y="518"/>
                    <a:pt x="1" y="670"/>
                    <a:pt x="153" y="792"/>
                  </a:cubicBezTo>
                  <a:cubicBezTo>
                    <a:pt x="229" y="853"/>
                    <a:pt x="320" y="883"/>
                    <a:pt x="411" y="883"/>
                  </a:cubicBezTo>
                  <a:cubicBezTo>
                    <a:pt x="502" y="883"/>
                    <a:pt x="593" y="853"/>
                    <a:pt x="669" y="792"/>
                  </a:cubicBezTo>
                  <a:cubicBezTo>
                    <a:pt x="821" y="701"/>
                    <a:pt x="1034" y="549"/>
                    <a:pt x="973" y="306"/>
                  </a:cubicBezTo>
                  <a:cubicBezTo>
                    <a:pt x="896" y="23"/>
                    <a:pt x="689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91" name="Google Shape;49791;p54"/>
            <p:cNvSpPr/>
            <p:nvPr/>
          </p:nvSpPr>
          <p:spPr>
            <a:xfrm>
              <a:off x="1197850" y="1247950"/>
              <a:ext cx="22825" cy="22150"/>
            </a:xfrm>
            <a:custGeom>
              <a:avLst/>
              <a:gdLst/>
              <a:ahLst/>
              <a:cxnLst/>
              <a:rect l="l" t="t" r="r" b="b"/>
              <a:pathLst>
                <a:path w="913" h="886" extrusionOk="0">
                  <a:moveTo>
                    <a:pt x="410" y="0"/>
                  </a:moveTo>
                  <a:cubicBezTo>
                    <a:pt x="214" y="0"/>
                    <a:pt x="31" y="173"/>
                    <a:pt x="31" y="399"/>
                  </a:cubicBezTo>
                  <a:cubicBezTo>
                    <a:pt x="1" y="642"/>
                    <a:pt x="214" y="885"/>
                    <a:pt x="457" y="885"/>
                  </a:cubicBezTo>
                  <a:cubicBezTo>
                    <a:pt x="700" y="885"/>
                    <a:pt x="852" y="733"/>
                    <a:pt x="913" y="460"/>
                  </a:cubicBezTo>
                  <a:cubicBezTo>
                    <a:pt x="913" y="216"/>
                    <a:pt x="700" y="4"/>
                    <a:pt x="457" y="4"/>
                  </a:cubicBezTo>
                  <a:cubicBezTo>
                    <a:pt x="441" y="1"/>
                    <a:pt x="425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92" name="Google Shape;49792;p54"/>
            <p:cNvSpPr/>
            <p:nvPr/>
          </p:nvSpPr>
          <p:spPr>
            <a:xfrm>
              <a:off x="1149225" y="1119950"/>
              <a:ext cx="28900" cy="20950"/>
            </a:xfrm>
            <a:custGeom>
              <a:avLst/>
              <a:gdLst/>
              <a:ahLst/>
              <a:cxnLst/>
              <a:rect l="l" t="t" r="r" b="b"/>
              <a:pathLst>
                <a:path w="1156" h="838" extrusionOk="0">
                  <a:moveTo>
                    <a:pt x="395" y="1"/>
                  </a:moveTo>
                  <a:cubicBezTo>
                    <a:pt x="322" y="1"/>
                    <a:pt x="249" y="25"/>
                    <a:pt x="183" y="78"/>
                  </a:cubicBezTo>
                  <a:cubicBezTo>
                    <a:pt x="61" y="139"/>
                    <a:pt x="0" y="260"/>
                    <a:pt x="31" y="382"/>
                  </a:cubicBezTo>
                  <a:cubicBezTo>
                    <a:pt x="244" y="656"/>
                    <a:pt x="608" y="838"/>
                    <a:pt x="943" y="838"/>
                  </a:cubicBezTo>
                  <a:cubicBezTo>
                    <a:pt x="1004" y="808"/>
                    <a:pt x="1095" y="777"/>
                    <a:pt x="1155" y="716"/>
                  </a:cubicBezTo>
                  <a:cubicBezTo>
                    <a:pt x="1064" y="473"/>
                    <a:pt x="882" y="260"/>
                    <a:pt x="669" y="108"/>
                  </a:cubicBezTo>
                  <a:cubicBezTo>
                    <a:pt x="584" y="40"/>
                    <a:pt x="489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93" name="Google Shape;49793;p54"/>
            <p:cNvSpPr/>
            <p:nvPr/>
          </p:nvSpPr>
          <p:spPr>
            <a:xfrm>
              <a:off x="1412150" y="1322425"/>
              <a:ext cx="19775" cy="23650"/>
            </a:xfrm>
            <a:custGeom>
              <a:avLst/>
              <a:gdLst/>
              <a:ahLst/>
              <a:cxnLst/>
              <a:rect l="l" t="t" r="r" b="b"/>
              <a:pathLst>
                <a:path w="791" h="946" extrusionOk="0">
                  <a:moveTo>
                    <a:pt x="421" y="1"/>
                  </a:moveTo>
                  <a:cubicBezTo>
                    <a:pt x="403" y="1"/>
                    <a:pt x="385" y="1"/>
                    <a:pt x="365" y="3"/>
                  </a:cubicBezTo>
                  <a:cubicBezTo>
                    <a:pt x="61" y="34"/>
                    <a:pt x="31" y="307"/>
                    <a:pt x="31" y="551"/>
                  </a:cubicBezTo>
                  <a:cubicBezTo>
                    <a:pt x="0" y="763"/>
                    <a:pt x="183" y="946"/>
                    <a:pt x="396" y="946"/>
                  </a:cubicBezTo>
                  <a:cubicBezTo>
                    <a:pt x="639" y="915"/>
                    <a:pt x="791" y="642"/>
                    <a:pt x="730" y="399"/>
                  </a:cubicBezTo>
                  <a:cubicBezTo>
                    <a:pt x="701" y="200"/>
                    <a:pt x="673" y="1"/>
                    <a:pt x="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94" name="Google Shape;49794;p54"/>
            <p:cNvSpPr/>
            <p:nvPr/>
          </p:nvSpPr>
          <p:spPr>
            <a:xfrm>
              <a:off x="1564875" y="1275800"/>
              <a:ext cx="21300" cy="21225"/>
            </a:xfrm>
            <a:custGeom>
              <a:avLst/>
              <a:gdLst/>
              <a:ahLst/>
              <a:cxnLst/>
              <a:rect l="l" t="t" r="r" b="b"/>
              <a:pathLst>
                <a:path w="852" h="849" extrusionOk="0">
                  <a:moveTo>
                    <a:pt x="302" y="1"/>
                  </a:moveTo>
                  <a:cubicBezTo>
                    <a:pt x="132" y="1"/>
                    <a:pt x="1" y="138"/>
                    <a:pt x="1" y="318"/>
                  </a:cubicBezTo>
                  <a:cubicBezTo>
                    <a:pt x="1" y="592"/>
                    <a:pt x="214" y="835"/>
                    <a:pt x="487" y="835"/>
                  </a:cubicBezTo>
                  <a:cubicBezTo>
                    <a:pt x="524" y="844"/>
                    <a:pt x="557" y="848"/>
                    <a:pt x="588" y="848"/>
                  </a:cubicBezTo>
                  <a:cubicBezTo>
                    <a:pt x="764" y="848"/>
                    <a:pt x="852" y="708"/>
                    <a:pt x="852" y="501"/>
                  </a:cubicBezTo>
                  <a:cubicBezTo>
                    <a:pt x="822" y="227"/>
                    <a:pt x="700" y="14"/>
                    <a:pt x="396" y="14"/>
                  </a:cubicBezTo>
                  <a:cubicBezTo>
                    <a:pt x="364" y="5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95" name="Google Shape;49795;p54"/>
            <p:cNvSpPr/>
            <p:nvPr/>
          </p:nvSpPr>
          <p:spPr>
            <a:xfrm>
              <a:off x="609700" y="1415875"/>
              <a:ext cx="21300" cy="21400"/>
            </a:xfrm>
            <a:custGeom>
              <a:avLst/>
              <a:gdLst/>
              <a:ahLst/>
              <a:cxnLst/>
              <a:rect l="l" t="t" r="r" b="b"/>
              <a:pathLst>
                <a:path w="852" h="856" extrusionOk="0">
                  <a:moveTo>
                    <a:pt x="374" y="1"/>
                  </a:moveTo>
                  <a:cubicBezTo>
                    <a:pt x="157" y="1"/>
                    <a:pt x="3" y="174"/>
                    <a:pt x="31" y="399"/>
                  </a:cubicBezTo>
                  <a:cubicBezTo>
                    <a:pt x="0" y="612"/>
                    <a:pt x="122" y="794"/>
                    <a:pt x="335" y="855"/>
                  </a:cubicBezTo>
                  <a:cubicBezTo>
                    <a:pt x="608" y="855"/>
                    <a:pt x="852" y="642"/>
                    <a:pt x="852" y="369"/>
                  </a:cubicBezTo>
                  <a:cubicBezTo>
                    <a:pt x="821" y="95"/>
                    <a:pt x="639" y="4"/>
                    <a:pt x="426" y="4"/>
                  </a:cubicBezTo>
                  <a:cubicBezTo>
                    <a:pt x="408" y="2"/>
                    <a:pt x="391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96" name="Google Shape;49796;p54"/>
            <p:cNvSpPr/>
            <p:nvPr/>
          </p:nvSpPr>
          <p:spPr>
            <a:xfrm>
              <a:off x="2100600" y="1334825"/>
              <a:ext cx="23600" cy="20675"/>
            </a:xfrm>
            <a:custGeom>
              <a:avLst/>
              <a:gdLst/>
              <a:ahLst/>
              <a:cxnLst/>
              <a:rect l="l" t="t" r="r" b="b"/>
              <a:pathLst>
                <a:path w="944" h="827" extrusionOk="0">
                  <a:moveTo>
                    <a:pt x="496" y="0"/>
                  </a:moveTo>
                  <a:cubicBezTo>
                    <a:pt x="453" y="0"/>
                    <a:pt x="409" y="8"/>
                    <a:pt x="366" y="24"/>
                  </a:cubicBezTo>
                  <a:cubicBezTo>
                    <a:pt x="153" y="24"/>
                    <a:pt x="1" y="237"/>
                    <a:pt x="31" y="480"/>
                  </a:cubicBezTo>
                  <a:cubicBezTo>
                    <a:pt x="84" y="665"/>
                    <a:pt x="182" y="826"/>
                    <a:pt x="366" y="826"/>
                  </a:cubicBezTo>
                  <a:cubicBezTo>
                    <a:pt x="394" y="826"/>
                    <a:pt x="425" y="823"/>
                    <a:pt x="457" y="814"/>
                  </a:cubicBezTo>
                  <a:cubicBezTo>
                    <a:pt x="670" y="784"/>
                    <a:pt x="943" y="693"/>
                    <a:pt x="882" y="389"/>
                  </a:cubicBezTo>
                  <a:cubicBezTo>
                    <a:pt x="882" y="164"/>
                    <a:pt x="697" y="0"/>
                    <a:pt x="4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97" name="Google Shape;49797;p54"/>
            <p:cNvSpPr/>
            <p:nvPr/>
          </p:nvSpPr>
          <p:spPr>
            <a:xfrm>
              <a:off x="1412150" y="957750"/>
              <a:ext cx="22050" cy="20550"/>
            </a:xfrm>
            <a:custGeom>
              <a:avLst/>
              <a:gdLst/>
              <a:ahLst/>
              <a:cxnLst/>
              <a:rect l="l" t="t" r="r" b="b"/>
              <a:pathLst>
                <a:path w="882" h="822" extrusionOk="0">
                  <a:moveTo>
                    <a:pt x="365" y="1"/>
                  </a:moveTo>
                  <a:cubicBezTo>
                    <a:pt x="183" y="1"/>
                    <a:pt x="31" y="153"/>
                    <a:pt x="61" y="365"/>
                  </a:cubicBezTo>
                  <a:cubicBezTo>
                    <a:pt x="0" y="608"/>
                    <a:pt x="213" y="821"/>
                    <a:pt x="487" y="821"/>
                  </a:cubicBezTo>
                  <a:cubicBezTo>
                    <a:pt x="699" y="821"/>
                    <a:pt x="882" y="700"/>
                    <a:pt x="851" y="426"/>
                  </a:cubicBezTo>
                  <a:cubicBezTo>
                    <a:pt x="821" y="183"/>
                    <a:pt x="60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98" name="Google Shape;49798;p54"/>
            <p:cNvSpPr/>
            <p:nvPr/>
          </p:nvSpPr>
          <p:spPr>
            <a:xfrm>
              <a:off x="1768525" y="1243350"/>
              <a:ext cx="23600" cy="34350"/>
            </a:xfrm>
            <a:custGeom>
              <a:avLst/>
              <a:gdLst/>
              <a:ahLst/>
              <a:cxnLst/>
              <a:rect l="l" t="t" r="r" b="b"/>
              <a:pathLst>
                <a:path w="944" h="1374" extrusionOk="0">
                  <a:moveTo>
                    <a:pt x="634" y="1"/>
                  </a:moveTo>
                  <a:cubicBezTo>
                    <a:pt x="454" y="1"/>
                    <a:pt x="316" y="106"/>
                    <a:pt x="153" y="188"/>
                  </a:cubicBezTo>
                  <a:cubicBezTo>
                    <a:pt x="214" y="552"/>
                    <a:pt x="153" y="948"/>
                    <a:pt x="1" y="1282"/>
                  </a:cubicBezTo>
                  <a:cubicBezTo>
                    <a:pt x="178" y="1298"/>
                    <a:pt x="364" y="1374"/>
                    <a:pt x="531" y="1374"/>
                  </a:cubicBezTo>
                  <a:cubicBezTo>
                    <a:pt x="679" y="1374"/>
                    <a:pt x="813" y="1314"/>
                    <a:pt x="913" y="1100"/>
                  </a:cubicBezTo>
                  <a:cubicBezTo>
                    <a:pt x="943" y="704"/>
                    <a:pt x="730" y="370"/>
                    <a:pt x="700" y="5"/>
                  </a:cubicBezTo>
                  <a:cubicBezTo>
                    <a:pt x="677" y="2"/>
                    <a:pt x="655" y="1"/>
                    <a:pt x="6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99" name="Google Shape;49799;p54"/>
            <p:cNvSpPr/>
            <p:nvPr/>
          </p:nvSpPr>
          <p:spPr>
            <a:xfrm>
              <a:off x="1791325" y="1242150"/>
              <a:ext cx="29675" cy="24150"/>
            </a:xfrm>
            <a:custGeom>
              <a:avLst/>
              <a:gdLst/>
              <a:ahLst/>
              <a:cxnLst/>
              <a:rect l="l" t="t" r="r" b="b"/>
              <a:pathLst>
                <a:path w="1187" h="966" extrusionOk="0">
                  <a:moveTo>
                    <a:pt x="548" y="0"/>
                  </a:moveTo>
                  <a:cubicBezTo>
                    <a:pt x="396" y="0"/>
                    <a:pt x="244" y="68"/>
                    <a:pt x="153" y="205"/>
                  </a:cubicBezTo>
                  <a:cubicBezTo>
                    <a:pt x="1" y="357"/>
                    <a:pt x="31" y="600"/>
                    <a:pt x="183" y="722"/>
                  </a:cubicBezTo>
                  <a:lnTo>
                    <a:pt x="366" y="783"/>
                  </a:lnTo>
                  <a:cubicBezTo>
                    <a:pt x="457" y="874"/>
                    <a:pt x="609" y="844"/>
                    <a:pt x="700" y="965"/>
                  </a:cubicBezTo>
                  <a:cubicBezTo>
                    <a:pt x="943" y="752"/>
                    <a:pt x="1186" y="509"/>
                    <a:pt x="943" y="205"/>
                  </a:cubicBezTo>
                  <a:cubicBezTo>
                    <a:pt x="852" y="68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00" name="Google Shape;49800;p54"/>
            <p:cNvSpPr/>
            <p:nvPr/>
          </p:nvSpPr>
          <p:spPr>
            <a:xfrm>
              <a:off x="1551200" y="1017025"/>
              <a:ext cx="21300" cy="20550"/>
            </a:xfrm>
            <a:custGeom>
              <a:avLst/>
              <a:gdLst/>
              <a:ahLst/>
              <a:cxnLst/>
              <a:rect l="l" t="t" r="r" b="b"/>
              <a:pathLst>
                <a:path w="852" h="822" extrusionOk="0">
                  <a:moveTo>
                    <a:pt x="487" y="0"/>
                  </a:moveTo>
                  <a:cubicBezTo>
                    <a:pt x="244" y="0"/>
                    <a:pt x="62" y="152"/>
                    <a:pt x="31" y="365"/>
                  </a:cubicBezTo>
                  <a:cubicBezTo>
                    <a:pt x="1" y="608"/>
                    <a:pt x="153" y="791"/>
                    <a:pt x="396" y="821"/>
                  </a:cubicBezTo>
                  <a:cubicBezTo>
                    <a:pt x="609" y="821"/>
                    <a:pt x="791" y="669"/>
                    <a:pt x="821" y="426"/>
                  </a:cubicBezTo>
                  <a:cubicBezTo>
                    <a:pt x="852" y="213"/>
                    <a:pt x="730" y="0"/>
                    <a:pt x="4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01" name="Google Shape;49801;p54"/>
            <p:cNvSpPr/>
            <p:nvPr/>
          </p:nvSpPr>
          <p:spPr>
            <a:xfrm>
              <a:off x="1700900" y="1344525"/>
              <a:ext cx="22025" cy="20625"/>
            </a:xfrm>
            <a:custGeom>
              <a:avLst/>
              <a:gdLst/>
              <a:ahLst/>
              <a:cxnLst/>
              <a:rect l="l" t="t" r="r" b="b"/>
              <a:pathLst>
                <a:path w="881" h="825" extrusionOk="0">
                  <a:moveTo>
                    <a:pt x="457" y="1"/>
                  </a:moveTo>
                  <a:cubicBezTo>
                    <a:pt x="244" y="92"/>
                    <a:pt x="1" y="214"/>
                    <a:pt x="62" y="487"/>
                  </a:cubicBezTo>
                  <a:cubicBezTo>
                    <a:pt x="92" y="670"/>
                    <a:pt x="183" y="822"/>
                    <a:pt x="426" y="822"/>
                  </a:cubicBezTo>
                  <a:cubicBezTo>
                    <a:pt x="442" y="824"/>
                    <a:pt x="457" y="824"/>
                    <a:pt x="473" y="824"/>
                  </a:cubicBezTo>
                  <a:cubicBezTo>
                    <a:pt x="696" y="824"/>
                    <a:pt x="880" y="624"/>
                    <a:pt x="852" y="396"/>
                  </a:cubicBezTo>
                  <a:cubicBezTo>
                    <a:pt x="852" y="153"/>
                    <a:pt x="700" y="31"/>
                    <a:pt x="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02" name="Google Shape;49802;p54"/>
            <p:cNvSpPr/>
            <p:nvPr/>
          </p:nvSpPr>
          <p:spPr>
            <a:xfrm>
              <a:off x="1982075" y="1096800"/>
              <a:ext cx="18925" cy="26900"/>
            </a:xfrm>
            <a:custGeom>
              <a:avLst/>
              <a:gdLst/>
              <a:ahLst/>
              <a:cxnLst/>
              <a:rect l="l" t="t" r="r" b="b"/>
              <a:pathLst>
                <a:path w="757" h="1076" extrusionOk="0">
                  <a:moveTo>
                    <a:pt x="517" y="1"/>
                  </a:moveTo>
                  <a:cubicBezTo>
                    <a:pt x="152" y="153"/>
                    <a:pt x="183" y="426"/>
                    <a:pt x="91" y="639"/>
                  </a:cubicBezTo>
                  <a:cubicBezTo>
                    <a:pt x="0" y="822"/>
                    <a:pt x="122" y="1034"/>
                    <a:pt x="334" y="1065"/>
                  </a:cubicBezTo>
                  <a:cubicBezTo>
                    <a:pt x="359" y="1072"/>
                    <a:pt x="384" y="1075"/>
                    <a:pt x="409" y="1075"/>
                  </a:cubicBezTo>
                  <a:cubicBezTo>
                    <a:pt x="594" y="1075"/>
                    <a:pt x="756" y="884"/>
                    <a:pt x="730" y="670"/>
                  </a:cubicBezTo>
                  <a:cubicBezTo>
                    <a:pt x="730" y="426"/>
                    <a:pt x="669" y="183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03" name="Google Shape;49803;p54"/>
            <p:cNvSpPr/>
            <p:nvPr/>
          </p:nvSpPr>
          <p:spPr>
            <a:xfrm>
              <a:off x="1297400" y="1176125"/>
              <a:ext cx="19775" cy="26325"/>
            </a:xfrm>
            <a:custGeom>
              <a:avLst/>
              <a:gdLst/>
              <a:ahLst/>
              <a:cxnLst/>
              <a:rect l="l" t="t" r="r" b="b"/>
              <a:pathLst>
                <a:path w="791" h="1053" extrusionOk="0">
                  <a:moveTo>
                    <a:pt x="384" y="1"/>
                  </a:moveTo>
                  <a:cubicBezTo>
                    <a:pt x="255" y="1"/>
                    <a:pt x="158" y="101"/>
                    <a:pt x="92" y="232"/>
                  </a:cubicBezTo>
                  <a:cubicBezTo>
                    <a:pt x="1" y="506"/>
                    <a:pt x="31" y="810"/>
                    <a:pt x="183" y="1053"/>
                  </a:cubicBezTo>
                  <a:cubicBezTo>
                    <a:pt x="365" y="871"/>
                    <a:pt x="548" y="688"/>
                    <a:pt x="730" y="475"/>
                  </a:cubicBezTo>
                  <a:cubicBezTo>
                    <a:pt x="791" y="323"/>
                    <a:pt x="730" y="111"/>
                    <a:pt x="548" y="50"/>
                  </a:cubicBezTo>
                  <a:cubicBezTo>
                    <a:pt x="488" y="16"/>
                    <a:pt x="434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04" name="Google Shape;49804;p54"/>
            <p:cNvSpPr/>
            <p:nvPr/>
          </p:nvSpPr>
          <p:spPr>
            <a:xfrm>
              <a:off x="1418225" y="1384800"/>
              <a:ext cx="21300" cy="19800"/>
            </a:xfrm>
            <a:custGeom>
              <a:avLst/>
              <a:gdLst/>
              <a:ahLst/>
              <a:cxnLst/>
              <a:rect l="l" t="t" r="r" b="b"/>
              <a:pathLst>
                <a:path w="852" h="792" extrusionOk="0">
                  <a:moveTo>
                    <a:pt x="426" y="1"/>
                  </a:moveTo>
                  <a:cubicBezTo>
                    <a:pt x="213" y="31"/>
                    <a:pt x="1" y="122"/>
                    <a:pt x="31" y="366"/>
                  </a:cubicBezTo>
                  <a:cubicBezTo>
                    <a:pt x="31" y="609"/>
                    <a:pt x="213" y="791"/>
                    <a:pt x="426" y="791"/>
                  </a:cubicBezTo>
                  <a:cubicBezTo>
                    <a:pt x="639" y="791"/>
                    <a:pt x="852" y="639"/>
                    <a:pt x="852" y="396"/>
                  </a:cubicBezTo>
                  <a:cubicBezTo>
                    <a:pt x="852" y="183"/>
                    <a:pt x="669" y="1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05" name="Google Shape;49805;p54"/>
            <p:cNvSpPr/>
            <p:nvPr/>
          </p:nvSpPr>
          <p:spPr>
            <a:xfrm>
              <a:off x="1682675" y="997175"/>
              <a:ext cx="22000" cy="18200"/>
            </a:xfrm>
            <a:custGeom>
              <a:avLst/>
              <a:gdLst/>
              <a:ahLst/>
              <a:cxnLst/>
              <a:rect l="l" t="t" r="r" b="b"/>
              <a:pathLst>
                <a:path w="880" h="728" extrusionOk="0">
                  <a:moveTo>
                    <a:pt x="533" y="1"/>
                  </a:moveTo>
                  <a:cubicBezTo>
                    <a:pt x="518" y="1"/>
                    <a:pt x="502" y="2"/>
                    <a:pt x="487" y="4"/>
                  </a:cubicBezTo>
                  <a:cubicBezTo>
                    <a:pt x="274" y="4"/>
                    <a:pt x="61" y="65"/>
                    <a:pt x="31" y="308"/>
                  </a:cubicBezTo>
                  <a:cubicBezTo>
                    <a:pt x="0" y="551"/>
                    <a:pt x="183" y="673"/>
                    <a:pt x="426" y="703"/>
                  </a:cubicBezTo>
                  <a:cubicBezTo>
                    <a:pt x="464" y="720"/>
                    <a:pt x="502" y="727"/>
                    <a:pt x="539" y="727"/>
                  </a:cubicBezTo>
                  <a:cubicBezTo>
                    <a:pt x="708" y="727"/>
                    <a:pt x="851" y="568"/>
                    <a:pt x="851" y="369"/>
                  </a:cubicBezTo>
                  <a:cubicBezTo>
                    <a:pt x="879" y="172"/>
                    <a:pt x="725" y="1"/>
                    <a:pt x="5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06" name="Google Shape;49806;p54"/>
            <p:cNvSpPr/>
            <p:nvPr/>
          </p:nvSpPr>
          <p:spPr>
            <a:xfrm>
              <a:off x="685700" y="1276100"/>
              <a:ext cx="19775" cy="21350"/>
            </a:xfrm>
            <a:custGeom>
              <a:avLst/>
              <a:gdLst/>
              <a:ahLst/>
              <a:cxnLst/>
              <a:rect l="l" t="t" r="r" b="b"/>
              <a:pathLst>
                <a:path w="791" h="854" extrusionOk="0">
                  <a:moveTo>
                    <a:pt x="459" y="0"/>
                  </a:moveTo>
                  <a:cubicBezTo>
                    <a:pt x="251" y="0"/>
                    <a:pt x="0" y="317"/>
                    <a:pt x="0" y="549"/>
                  </a:cubicBezTo>
                  <a:cubicBezTo>
                    <a:pt x="0" y="732"/>
                    <a:pt x="122" y="853"/>
                    <a:pt x="304" y="853"/>
                  </a:cubicBezTo>
                  <a:cubicBezTo>
                    <a:pt x="547" y="853"/>
                    <a:pt x="760" y="671"/>
                    <a:pt x="790" y="428"/>
                  </a:cubicBezTo>
                  <a:cubicBezTo>
                    <a:pt x="790" y="245"/>
                    <a:pt x="669" y="63"/>
                    <a:pt x="486" y="2"/>
                  </a:cubicBezTo>
                  <a:cubicBezTo>
                    <a:pt x="477" y="1"/>
                    <a:pt x="468" y="0"/>
                    <a:pt x="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07" name="Google Shape;49807;p54"/>
            <p:cNvSpPr/>
            <p:nvPr/>
          </p:nvSpPr>
          <p:spPr>
            <a:xfrm>
              <a:off x="1193325" y="1185575"/>
              <a:ext cx="23550" cy="27800"/>
            </a:xfrm>
            <a:custGeom>
              <a:avLst/>
              <a:gdLst/>
              <a:ahLst/>
              <a:cxnLst/>
              <a:rect l="l" t="t" r="r" b="b"/>
              <a:pathLst>
                <a:path w="942" h="1112" extrusionOk="0">
                  <a:moveTo>
                    <a:pt x="265" y="1"/>
                  </a:moveTo>
                  <a:cubicBezTo>
                    <a:pt x="45" y="1"/>
                    <a:pt x="0" y="163"/>
                    <a:pt x="60" y="523"/>
                  </a:cubicBezTo>
                  <a:cubicBezTo>
                    <a:pt x="91" y="675"/>
                    <a:pt x="121" y="857"/>
                    <a:pt x="182" y="1009"/>
                  </a:cubicBezTo>
                  <a:cubicBezTo>
                    <a:pt x="250" y="1078"/>
                    <a:pt x="336" y="1112"/>
                    <a:pt x="425" y="1112"/>
                  </a:cubicBezTo>
                  <a:cubicBezTo>
                    <a:pt x="455" y="1112"/>
                    <a:pt x="486" y="1108"/>
                    <a:pt x="516" y="1100"/>
                  </a:cubicBezTo>
                  <a:cubicBezTo>
                    <a:pt x="668" y="766"/>
                    <a:pt x="942" y="493"/>
                    <a:pt x="759" y="128"/>
                  </a:cubicBezTo>
                  <a:cubicBezTo>
                    <a:pt x="541" y="45"/>
                    <a:pt x="37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08" name="Google Shape;49808;p54"/>
            <p:cNvSpPr/>
            <p:nvPr/>
          </p:nvSpPr>
          <p:spPr>
            <a:xfrm>
              <a:off x="956200" y="1167250"/>
              <a:ext cx="26550" cy="20025"/>
            </a:xfrm>
            <a:custGeom>
              <a:avLst/>
              <a:gdLst/>
              <a:ahLst/>
              <a:cxnLst/>
              <a:rect l="l" t="t" r="r" b="b"/>
              <a:pathLst>
                <a:path w="1062" h="801" extrusionOk="0">
                  <a:moveTo>
                    <a:pt x="400" y="0"/>
                  </a:moveTo>
                  <a:cubicBezTo>
                    <a:pt x="366" y="0"/>
                    <a:pt x="334" y="3"/>
                    <a:pt x="305" y="10"/>
                  </a:cubicBezTo>
                  <a:cubicBezTo>
                    <a:pt x="153" y="40"/>
                    <a:pt x="1" y="192"/>
                    <a:pt x="92" y="314"/>
                  </a:cubicBezTo>
                  <a:cubicBezTo>
                    <a:pt x="244" y="496"/>
                    <a:pt x="426" y="648"/>
                    <a:pt x="639" y="800"/>
                  </a:cubicBezTo>
                  <a:cubicBezTo>
                    <a:pt x="822" y="709"/>
                    <a:pt x="974" y="557"/>
                    <a:pt x="1034" y="344"/>
                  </a:cubicBezTo>
                  <a:cubicBezTo>
                    <a:pt x="1062" y="208"/>
                    <a:pt x="677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09" name="Google Shape;49809;p54"/>
            <p:cNvSpPr/>
            <p:nvPr/>
          </p:nvSpPr>
          <p:spPr>
            <a:xfrm>
              <a:off x="1372625" y="1170425"/>
              <a:ext cx="21300" cy="18350"/>
            </a:xfrm>
            <a:custGeom>
              <a:avLst/>
              <a:gdLst/>
              <a:ahLst/>
              <a:cxnLst/>
              <a:rect l="l" t="t" r="r" b="b"/>
              <a:pathLst>
                <a:path w="852" h="734" extrusionOk="0">
                  <a:moveTo>
                    <a:pt x="319" y="0"/>
                  </a:moveTo>
                  <a:cubicBezTo>
                    <a:pt x="158" y="0"/>
                    <a:pt x="31" y="142"/>
                    <a:pt x="31" y="308"/>
                  </a:cubicBezTo>
                  <a:cubicBezTo>
                    <a:pt x="1" y="612"/>
                    <a:pt x="214" y="734"/>
                    <a:pt x="487" y="734"/>
                  </a:cubicBezTo>
                  <a:cubicBezTo>
                    <a:pt x="700" y="703"/>
                    <a:pt x="852" y="643"/>
                    <a:pt x="852" y="430"/>
                  </a:cubicBezTo>
                  <a:cubicBezTo>
                    <a:pt x="852" y="176"/>
                    <a:pt x="669" y="1"/>
                    <a:pt x="424" y="1"/>
                  </a:cubicBezTo>
                  <a:cubicBezTo>
                    <a:pt x="405" y="1"/>
                    <a:pt x="385" y="2"/>
                    <a:pt x="366" y="4"/>
                  </a:cubicBezTo>
                  <a:cubicBezTo>
                    <a:pt x="350" y="2"/>
                    <a:pt x="334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10" name="Google Shape;49810;p54"/>
            <p:cNvSpPr/>
            <p:nvPr/>
          </p:nvSpPr>
          <p:spPr>
            <a:xfrm>
              <a:off x="666700" y="1291350"/>
              <a:ext cx="28125" cy="26775"/>
            </a:xfrm>
            <a:custGeom>
              <a:avLst/>
              <a:gdLst/>
              <a:ahLst/>
              <a:cxnLst/>
              <a:rect l="l" t="t" r="r" b="b"/>
              <a:pathLst>
                <a:path w="1125" h="1071" extrusionOk="0">
                  <a:moveTo>
                    <a:pt x="122" y="0"/>
                  </a:moveTo>
                  <a:cubicBezTo>
                    <a:pt x="31" y="31"/>
                    <a:pt x="0" y="152"/>
                    <a:pt x="31" y="243"/>
                  </a:cubicBezTo>
                  <a:cubicBezTo>
                    <a:pt x="213" y="578"/>
                    <a:pt x="487" y="851"/>
                    <a:pt x="821" y="1034"/>
                  </a:cubicBezTo>
                  <a:cubicBezTo>
                    <a:pt x="864" y="1060"/>
                    <a:pt x="902" y="1071"/>
                    <a:pt x="936" y="1071"/>
                  </a:cubicBezTo>
                  <a:cubicBezTo>
                    <a:pt x="1022" y="1071"/>
                    <a:pt x="1081" y="999"/>
                    <a:pt x="1125" y="912"/>
                  </a:cubicBezTo>
                  <a:lnTo>
                    <a:pt x="1125" y="730"/>
                  </a:lnTo>
                  <a:cubicBezTo>
                    <a:pt x="760" y="578"/>
                    <a:pt x="487" y="335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11" name="Google Shape;49811;p54"/>
            <p:cNvSpPr/>
            <p:nvPr/>
          </p:nvSpPr>
          <p:spPr>
            <a:xfrm>
              <a:off x="947850" y="1308350"/>
              <a:ext cx="21300" cy="19600"/>
            </a:xfrm>
            <a:custGeom>
              <a:avLst/>
              <a:gdLst/>
              <a:ahLst/>
              <a:cxnLst/>
              <a:rect l="l" t="t" r="r" b="b"/>
              <a:pathLst>
                <a:path w="852" h="784" extrusionOk="0">
                  <a:moveTo>
                    <a:pt x="302" y="1"/>
                  </a:moveTo>
                  <a:cubicBezTo>
                    <a:pt x="186" y="1"/>
                    <a:pt x="85" y="88"/>
                    <a:pt x="61" y="232"/>
                  </a:cubicBezTo>
                  <a:cubicBezTo>
                    <a:pt x="1" y="445"/>
                    <a:pt x="274" y="779"/>
                    <a:pt x="517" y="779"/>
                  </a:cubicBezTo>
                  <a:cubicBezTo>
                    <a:pt x="536" y="782"/>
                    <a:pt x="554" y="784"/>
                    <a:pt x="572" y="784"/>
                  </a:cubicBezTo>
                  <a:cubicBezTo>
                    <a:pt x="718" y="784"/>
                    <a:pt x="797" y="672"/>
                    <a:pt x="852" y="536"/>
                  </a:cubicBezTo>
                  <a:cubicBezTo>
                    <a:pt x="821" y="262"/>
                    <a:pt x="639" y="80"/>
                    <a:pt x="396" y="19"/>
                  </a:cubicBezTo>
                  <a:cubicBezTo>
                    <a:pt x="364" y="7"/>
                    <a:pt x="332" y="1"/>
                    <a:pt x="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12" name="Google Shape;49812;p54"/>
            <p:cNvSpPr/>
            <p:nvPr/>
          </p:nvSpPr>
          <p:spPr>
            <a:xfrm>
              <a:off x="1074000" y="1120250"/>
              <a:ext cx="22050" cy="16950"/>
            </a:xfrm>
            <a:custGeom>
              <a:avLst/>
              <a:gdLst/>
              <a:ahLst/>
              <a:cxnLst/>
              <a:rect l="l" t="t" r="r" b="b"/>
              <a:pathLst>
                <a:path w="882" h="678" extrusionOk="0">
                  <a:moveTo>
                    <a:pt x="414" y="1"/>
                  </a:moveTo>
                  <a:cubicBezTo>
                    <a:pt x="389" y="1"/>
                    <a:pt x="362" y="2"/>
                    <a:pt x="335" y="5"/>
                  </a:cubicBezTo>
                  <a:cubicBezTo>
                    <a:pt x="152" y="5"/>
                    <a:pt x="0" y="188"/>
                    <a:pt x="61" y="370"/>
                  </a:cubicBezTo>
                  <a:cubicBezTo>
                    <a:pt x="61" y="575"/>
                    <a:pt x="164" y="678"/>
                    <a:pt x="318" y="678"/>
                  </a:cubicBezTo>
                  <a:cubicBezTo>
                    <a:pt x="369" y="678"/>
                    <a:pt x="426" y="666"/>
                    <a:pt x="487" y="644"/>
                  </a:cubicBezTo>
                  <a:cubicBezTo>
                    <a:pt x="639" y="613"/>
                    <a:pt x="882" y="583"/>
                    <a:pt x="851" y="340"/>
                  </a:cubicBezTo>
                  <a:cubicBezTo>
                    <a:pt x="769" y="121"/>
                    <a:pt x="638" y="1"/>
                    <a:pt x="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13" name="Google Shape;49813;p54"/>
            <p:cNvSpPr/>
            <p:nvPr/>
          </p:nvSpPr>
          <p:spPr>
            <a:xfrm>
              <a:off x="1100600" y="1111550"/>
              <a:ext cx="19025" cy="25550"/>
            </a:xfrm>
            <a:custGeom>
              <a:avLst/>
              <a:gdLst/>
              <a:ahLst/>
              <a:cxnLst/>
              <a:rect l="l" t="t" r="r" b="b"/>
              <a:pathLst>
                <a:path w="761" h="1022" extrusionOk="0">
                  <a:moveTo>
                    <a:pt x="417" y="0"/>
                  </a:moveTo>
                  <a:cubicBezTo>
                    <a:pt x="380" y="0"/>
                    <a:pt x="341" y="6"/>
                    <a:pt x="304" y="19"/>
                  </a:cubicBezTo>
                  <a:cubicBezTo>
                    <a:pt x="91" y="49"/>
                    <a:pt x="0" y="262"/>
                    <a:pt x="122" y="414"/>
                  </a:cubicBezTo>
                  <a:cubicBezTo>
                    <a:pt x="243" y="688"/>
                    <a:pt x="456" y="900"/>
                    <a:pt x="730" y="1022"/>
                  </a:cubicBezTo>
                  <a:cubicBezTo>
                    <a:pt x="760" y="688"/>
                    <a:pt x="638" y="444"/>
                    <a:pt x="669" y="262"/>
                  </a:cubicBezTo>
                  <a:cubicBezTo>
                    <a:pt x="693" y="93"/>
                    <a:pt x="563" y="0"/>
                    <a:pt x="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14" name="Google Shape;49814;p54"/>
            <p:cNvSpPr/>
            <p:nvPr/>
          </p:nvSpPr>
          <p:spPr>
            <a:xfrm>
              <a:off x="696375" y="1526025"/>
              <a:ext cx="18225" cy="18450"/>
            </a:xfrm>
            <a:custGeom>
              <a:avLst/>
              <a:gdLst/>
              <a:ahLst/>
              <a:cxnLst/>
              <a:rect l="l" t="t" r="r" b="b"/>
              <a:pathLst>
                <a:path w="729" h="738" extrusionOk="0">
                  <a:moveTo>
                    <a:pt x="404" y="1"/>
                  </a:moveTo>
                  <a:cubicBezTo>
                    <a:pt x="381" y="1"/>
                    <a:pt x="358" y="2"/>
                    <a:pt x="333" y="5"/>
                  </a:cubicBezTo>
                  <a:cubicBezTo>
                    <a:pt x="319" y="3"/>
                    <a:pt x="306" y="2"/>
                    <a:pt x="293" y="2"/>
                  </a:cubicBezTo>
                  <a:cubicBezTo>
                    <a:pt x="129" y="2"/>
                    <a:pt x="1" y="171"/>
                    <a:pt x="29" y="340"/>
                  </a:cubicBezTo>
                  <a:cubicBezTo>
                    <a:pt x="1" y="539"/>
                    <a:pt x="158" y="738"/>
                    <a:pt x="378" y="738"/>
                  </a:cubicBezTo>
                  <a:cubicBezTo>
                    <a:pt x="393" y="738"/>
                    <a:pt x="408" y="737"/>
                    <a:pt x="424" y="735"/>
                  </a:cubicBezTo>
                  <a:cubicBezTo>
                    <a:pt x="637" y="705"/>
                    <a:pt x="728" y="583"/>
                    <a:pt x="728" y="340"/>
                  </a:cubicBezTo>
                  <a:cubicBezTo>
                    <a:pt x="728" y="121"/>
                    <a:pt x="605" y="1"/>
                    <a:pt x="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15" name="Google Shape;49815;p54"/>
            <p:cNvSpPr/>
            <p:nvPr/>
          </p:nvSpPr>
          <p:spPr>
            <a:xfrm>
              <a:off x="984325" y="1248950"/>
              <a:ext cx="26625" cy="16425"/>
            </a:xfrm>
            <a:custGeom>
              <a:avLst/>
              <a:gdLst/>
              <a:ahLst/>
              <a:cxnLst/>
              <a:rect l="l" t="t" r="r" b="b"/>
              <a:pathLst>
                <a:path w="1065" h="657" extrusionOk="0">
                  <a:moveTo>
                    <a:pt x="736" y="0"/>
                  </a:moveTo>
                  <a:cubicBezTo>
                    <a:pt x="496" y="0"/>
                    <a:pt x="317" y="142"/>
                    <a:pt x="122" y="207"/>
                  </a:cubicBezTo>
                  <a:cubicBezTo>
                    <a:pt x="1" y="237"/>
                    <a:pt x="1" y="389"/>
                    <a:pt x="31" y="511"/>
                  </a:cubicBezTo>
                  <a:cubicBezTo>
                    <a:pt x="75" y="600"/>
                    <a:pt x="153" y="656"/>
                    <a:pt x="238" y="656"/>
                  </a:cubicBezTo>
                  <a:cubicBezTo>
                    <a:pt x="270" y="656"/>
                    <a:pt x="302" y="649"/>
                    <a:pt x="335" y="632"/>
                  </a:cubicBezTo>
                  <a:cubicBezTo>
                    <a:pt x="639" y="541"/>
                    <a:pt x="882" y="328"/>
                    <a:pt x="1064" y="85"/>
                  </a:cubicBezTo>
                  <a:cubicBezTo>
                    <a:pt x="941" y="24"/>
                    <a:pt x="834" y="0"/>
                    <a:pt x="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16" name="Google Shape;49816;p54"/>
            <p:cNvSpPr/>
            <p:nvPr/>
          </p:nvSpPr>
          <p:spPr>
            <a:xfrm>
              <a:off x="2059575" y="115380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96" y="1"/>
                  </a:moveTo>
                  <a:cubicBezTo>
                    <a:pt x="152" y="1"/>
                    <a:pt x="1" y="213"/>
                    <a:pt x="61" y="457"/>
                  </a:cubicBezTo>
                  <a:cubicBezTo>
                    <a:pt x="61" y="639"/>
                    <a:pt x="244" y="791"/>
                    <a:pt x="426" y="791"/>
                  </a:cubicBezTo>
                  <a:cubicBezTo>
                    <a:pt x="639" y="730"/>
                    <a:pt x="760" y="548"/>
                    <a:pt x="730" y="335"/>
                  </a:cubicBezTo>
                  <a:cubicBezTo>
                    <a:pt x="700" y="153"/>
                    <a:pt x="60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17" name="Google Shape;49817;p54"/>
            <p:cNvSpPr/>
            <p:nvPr/>
          </p:nvSpPr>
          <p:spPr>
            <a:xfrm>
              <a:off x="1330850" y="1152900"/>
              <a:ext cx="20525" cy="19175"/>
            </a:xfrm>
            <a:custGeom>
              <a:avLst/>
              <a:gdLst/>
              <a:ahLst/>
              <a:cxnLst/>
              <a:rect l="l" t="t" r="r" b="b"/>
              <a:pathLst>
                <a:path w="821" h="767" extrusionOk="0">
                  <a:moveTo>
                    <a:pt x="669" y="1"/>
                  </a:moveTo>
                  <a:cubicBezTo>
                    <a:pt x="304" y="1"/>
                    <a:pt x="84" y="110"/>
                    <a:pt x="30" y="432"/>
                  </a:cubicBezTo>
                  <a:cubicBezTo>
                    <a:pt x="0" y="645"/>
                    <a:pt x="213" y="766"/>
                    <a:pt x="365" y="766"/>
                  </a:cubicBezTo>
                  <a:cubicBezTo>
                    <a:pt x="821" y="766"/>
                    <a:pt x="699" y="310"/>
                    <a:pt x="821" y="6"/>
                  </a:cubicBezTo>
                  <a:cubicBezTo>
                    <a:pt x="768" y="3"/>
                    <a:pt x="71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18" name="Google Shape;49818;p54"/>
            <p:cNvSpPr/>
            <p:nvPr/>
          </p:nvSpPr>
          <p:spPr>
            <a:xfrm>
              <a:off x="592975" y="1042750"/>
              <a:ext cx="20550" cy="17750"/>
            </a:xfrm>
            <a:custGeom>
              <a:avLst/>
              <a:gdLst/>
              <a:ahLst/>
              <a:cxnLst/>
              <a:rect l="l" t="t" r="r" b="b"/>
              <a:pathLst>
                <a:path w="822" h="710" extrusionOk="0">
                  <a:moveTo>
                    <a:pt x="422" y="0"/>
                  </a:moveTo>
                  <a:cubicBezTo>
                    <a:pt x="233" y="0"/>
                    <a:pt x="58" y="118"/>
                    <a:pt x="31" y="309"/>
                  </a:cubicBezTo>
                  <a:cubicBezTo>
                    <a:pt x="1" y="491"/>
                    <a:pt x="122" y="674"/>
                    <a:pt x="335" y="704"/>
                  </a:cubicBezTo>
                  <a:cubicBezTo>
                    <a:pt x="365" y="708"/>
                    <a:pt x="393" y="710"/>
                    <a:pt x="420" y="710"/>
                  </a:cubicBezTo>
                  <a:cubicBezTo>
                    <a:pt x="614" y="710"/>
                    <a:pt x="741" y="610"/>
                    <a:pt x="821" y="370"/>
                  </a:cubicBezTo>
                  <a:cubicBezTo>
                    <a:pt x="791" y="187"/>
                    <a:pt x="669" y="35"/>
                    <a:pt x="487" y="5"/>
                  </a:cubicBezTo>
                  <a:cubicBezTo>
                    <a:pt x="465" y="2"/>
                    <a:pt x="444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19" name="Google Shape;49819;p54"/>
            <p:cNvSpPr/>
            <p:nvPr/>
          </p:nvSpPr>
          <p:spPr>
            <a:xfrm>
              <a:off x="2023100" y="1284500"/>
              <a:ext cx="18250" cy="20550"/>
            </a:xfrm>
            <a:custGeom>
              <a:avLst/>
              <a:gdLst/>
              <a:ahLst/>
              <a:cxnLst/>
              <a:rect l="l" t="t" r="r" b="b"/>
              <a:pathLst>
                <a:path w="730" h="822" extrusionOk="0">
                  <a:moveTo>
                    <a:pt x="456" y="1"/>
                  </a:moveTo>
                  <a:cubicBezTo>
                    <a:pt x="213" y="1"/>
                    <a:pt x="1" y="213"/>
                    <a:pt x="31" y="487"/>
                  </a:cubicBezTo>
                  <a:cubicBezTo>
                    <a:pt x="31" y="609"/>
                    <a:pt x="1" y="821"/>
                    <a:pt x="213" y="821"/>
                  </a:cubicBezTo>
                  <a:cubicBezTo>
                    <a:pt x="456" y="791"/>
                    <a:pt x="669" y="609"/>
                    <a:pt x="700" y="335"/>
                  </a:cubicBezTo>
                  <a:cubicBezTo>
                    <a:pt x="73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20" name="Google Shape;49820;p54"/>
            <p:cNvSpPr/>
            <p:nvPr/>
          </p:nvSpPr>
          <p:spPr>
            <a:xfrm>
              <a:off x="733550" y="1339225"/>
              <a:ext cx="18275" cy="17500"/>
            </a:xfrm>
            <a:custGeom>
              <a:avLst/>
              <a:gdLst/>
              <a:ahLst/>
              <a:cxnLst/>
              <a:rect l="l" t="t" r="r" b="b"/>
              <a:pathLst>
                <a:path w="731" h="700" extrusionOk="0">
                  <a:moveTo>
                    <a:pt x="427" y="0"/>
                  </a:moveTo>
                  <a:cubicBezTo>
                    <a:pt x="214" y="0"/>
                    <a:pt x="1" y="183"/>
                    <a:pt x="1" y="395"/>
                  </a:cubicBezTo>
                  <a:cubicBezTo>
                    <a:pt x="1" y="638"/>
                    <a:pt x="153" y="699"/>
                    <a:pt x="335" y="699"/>
                  </a:cubicBezTo>
                  <a:cubicBezTo>
                    <a:pt x="609" y="699"/>
                    <a:pt x="730" y="547"/>
                    <a:pt x="700" y="304"/>
                  </a:cubicBezTo>
                  <a:cubicBezTo>
                    <a:pt x="730" y="152"/>
                    <a:pt x="579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21" name="Google Shape;49821;p54"/>
            <p:cNvSpPr/>
            <p:nvPr/>
          </p:nvSpPr>
          <p:spPr>
            <a:xfrm>
              <a:off x="647700" y="1403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5" y="0"/>
                  </a:moveTo>
                  <a:cubicBezTo>
                    <a:pt x="183" y="0"/>
                    <a:pt x="0" y="152"/>
                    <a:pt x="0" y="365"/>
                  </a:cubicBezTo>
                  <a:cubicBezTo>
                    <a:pt x="31" y="578"/>
                    <a:pt x="183" y="669"/>
                    <a:pt x="365" y="699"/>
                  </a:cubicBezTo>
                  <a:cubicBezTo>
                    <a:pt x="578" y="699"/>
                    <a:pt x="760" y="517"/>
                    <a:pt x="730" y="304"/>
                  </a:cubicBezTo>
                  <a:cubicBezTo>
                    <a:pt x="760" y="92"/>
                    <a:pt x="608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22" name="Google Shape;49822;p54"/>
            <p:cNvSpPr/>
            <p:nvPr/>
          </p:nvSpPr>
          <p:spPr>
            <a:xfrm>
              <a:off x="1777650" y="1243475"/>
              <a:ext cx="18275" cy="26625"/>
            </a:xfrm>
            <a:custGeom>
              <a:avLst/>
              <a:gdLst/>
              <a:ahLst/>
              <a:cxnLst/>
              <a:rect l="l" t="t" r="r" b="b"/>
              <a:pathLst>
                <a:path w="731" h="1065" extrusionOk="0">
                  <a:moveTo>
                    <a:pt x="335" y="0"/>
                  </a:moveTo>
                  <a:lnTo>
                    <a:pt x="335" y="0"/>
                  </a:lnTo>
                  <a:cubicBezTo>
                    <a:pt x="1" y="608"/>
                    <a:pt x="1" y="608"/>
                    <a:pt x="548" y="1064"/>
                  </a:cubicBezTo>
                  <a:cubicBezTo>
                    <a:pt x="669" y="973"/>
                    <a:pt x="730" y="821"/>
                    <a:pt x="730" y="669"/>
                  </a:cubicBezTo>
                  <a:lnTo>
                    <a:pt x="700" y="152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23" name="Google Shape;49823;p54"/>
            <p:cNvSpPr/>
            <p:nvPr/>
          </p:nvSpPr>
          <p:spPr>
            <a:xfrm>
              <a:off x="2188750" y="1153050"/>
              <a:ext cx="25875" cy="19100"/>
            </a:xfrm>
            <a:custGeom>
              <a:avLst/>
              <a:gdLst/>
              <a:ahLst/>
              <a:cxnLst/>
              <a:rect l="l" t="t" r="r" b="b"/>
              <a:pathLst>
                <a:path w="1035" h="764" extrusionOk="0">
                  <a:moveTo>
                    <a:pt x="274" y="0"/>
                  </a:moveTo>
                  <a:cubicBezTo>
                    <a:pt x="183" y="61"/>
                    <a:pt x="92" y="152"/>
                    <a:pt x="31" y="243"/>
                  </a:cubicBezTo>
                  <a:cubicBezTo>
                    <a:pt x="1" y="274"/>
                    <a:pt x="31" y="395"/>
                    <a:pt x="31" y="395"/>
                  </a:cubicBezTo>
                  <a:cubicBezTo>
                    <a:pt x="305" y="578"/>
                    <a:pt x="609" y="699"/>
                    <a:pt x="913" y="760"/>
                  </a:cubicBezTo>
                  <a:cubicBezTo>
                    <a:pt x="915" y="762"/>
                    <a:pt x="918" y="764"/>
                    <a:pt x="921" y="764"/>
                  </a:cubicBezTo>
                  <a:cubicBezTo>
                    <a:pt x="956" y="764"/>
                    <a:pt x="1034" y="606"/>
                    <a:pt x="1034" y="578"/>
                  </a:cubicBezTo>
                  <a:cubicBezTo>
                    <a:pt x="913" y="213"/>
                    <a:pt x="457" y="304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24" name="Google Shape;49824;p54"/>
            <p:cNvSpPr/>
            <p:nvPr/>
          </p:nvSpPr>
          <p:spPr>
            <a:xfrm>
              <a:off x="880225" y="1088825"/>
              <a:ext cx="19775" cy="15725"/>
            </a:xfrm>
            <a:custGeom>
              <a:avLst/>
              <a:gdLst/>
              <a:ahLst/>
              <a:cxnLst/>
              <a:rect l="l" t="t" r="r" b="b"/>
              <a:pathLst>
                <a:path w="791" h="629" extrusionOk="0">
                  <a:moveTo>
                    <a:pt x="556" y="1"/>
                  </a:moveTo>
                  <a:cubicBezTo>
                    <a:pt x="514" y="1"/>
                    <a:pt x="470" y="7"/>
                    <a:pt x="426" y="16"/>
                  </a:cubicBezTo>
                  <a:cubicBezTo>
                    <a:pt x="213" y="16"/>
                    <a:pt x="0" y="107"/>
                    <a:pt x="31" y="381"/>
                  </a:cubicBezTo>
                  <a:cubicBezTo>
                    <a:pt x="31" y="517"/>
                    <a:pt x="153" y="629"/>
                    <a:pt x="287" y="629"/>
                  </a:cubicBezTo>
                  <a:cubicBezTo>
                    <a:pt x="303" y="629"/>
                    <a:pt x="319" y="627"/>
                    <a:pt x="335" y="624"/>
                  </a:cubicBezTo>
                  <a:cubicBezTo>
                    <a:pt x="578" y="594"/>
                    <a:pt x="760" y="411"/>
                    <a:pt x="791" y="168"/>
                  </a:cubicBezTo>
                  <a:cubicBezTo>
                    <a:pt x="747" y="38"/>
                    <a:pt x="658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25" name="Google Shape;49825;p54"/>
            <p:cNvSpPr/>
            <p:nvPr/>
          </p:nvSpPr>
          <p:spPr>
            <a:xfrm>
              <a:off x="504825" y="1162075"/>
              <a:ext cx="19025" cy="16950"/>
            </a:xfrm>
            <a:custGeom>
              <a:avLst/>
              <a:gdLst/>
              <a:ahLst/>
              <a:cxnLst/>
              <a:rect l="l" t="t" r="r" b="b"/>
              <a:pathLst>
                <a:path w="761" h="678" extrusionOk="0">
                  <a:moveTo>
                    <a:pt x="433" y="0"/>
                  </a:moveTo>
                  <a:cubicBezTo>
                    <a:pt x="244" y="0"/>
                    <a:pt x="89" y="144"/>
                    <a:pt x="62" y="338"/>
                  </a:cubicBezTo>
                  <a:cubicBezTo>
                    <a:pt x="1" y="551"/>
                    <a:pt x="122" y="673"/>
                    <a:pt x="335" y="673"/>
                  </a:cubicBezTo>
                  <a:cubicBezTo>
                    <a:pt x="354" y="676"/>
                    <a:pt x="373" y="677"/>
                    <a:pt x="392" y="677"/>
                  </a:cubicBezTo>
                  <a:cubicBezTo>
                    <a:pt x="554" y="677"/>
                    <a:pt x="703" y="563"/>
                    <a:pt x="730" y="399"/>
                  </a:cubicBezTo>
                  <a:cubicBezTo>
                    <a:pt x="761" y="217"/>
                    <a:pt x="730" y="34"/>
                    <a:pt x="487" y="4"/>
                  </a:cubicBezTo>
                  <a:cubicBezTo>
                    <a:pt x="469" y="1"/>
                    <a:pt x="451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26" name="Google Shape;49826;p54"/>
            <p:cNvSpPr/>
            <p:nvPr/>
          </p:nvSpPr>
          <p:spPr>
            <a:xfrm>
              <a:off x="1003000" y="1131075"/>
              <a:ext cx="26175" cy="16050"/>
            </a:xfrm>
            <a:custGeom>
              <a:avLst/>
              <a:gdLst/>
              <a:ahLst/>
              <a:cxnLst/>
              <a:rect l="l" t="t" r="r" b="b"/>
              <a:pathLst>
                <a:path w="1047" h="642" extrusionOk="0">
                  <a:moveTo>
                    <a:pt x="204" y="0"/>
                  </a:moveTo>
                  <a:cubicBezTo>
                    <a:pt x="1" y="0"/>
                    <a:pt x="40" y="224"/>
                    <a:pt x="135" y="484"/>
                  </a:cubicBezTo>
                  <a:cubicBezTo>
                    <a:pt x="348" y="545"/>
                    <a:pt x="561" y="575"/>
                    <a:pt x="773" y="636"/>
                  </a:cubicBezTo>
                  <a:cubicBezTo>
                    <a:pt x="789" y="640"/>
                    <a:pt x="805" y="642"/>
                    <a:pt x="820" y="642"/>
                  </a:cubicBezTo>
                  <a:cubicBezTo>
                    <a:pt x="924" y="642"/>
                    <a:pt x="1017" y="556"/>
                    <a:pt x="1017" y="423"/>
                  </a:cubicBezTo>
                  <a:cubicBezTo>
                    <a:pt x="1047" y="302"/>
                    <a:pt x="1017" y="180"/>
                    <a:pt x="865" y="180"/>
                  </a:cubicBezTo>
                  <a:cubicBezTo>
                    <a:pt x="713" y="150"/>
                    <a:pt x="591" y="119"/>
                    <a:pt x="439" y="59"/>
                  </a:cubicBezTo>
                  <a:cubicBezTo>
                    <a:pt x="338" y="18"/>
                    <a:pt x="261" y="0"/>
                    <a:pt x="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27" name="Google Shape;49827;p54"/>
            <p:cNvSpPr/>
            <p:nvPr/>
          </p:nvSpPr>
          <p:spPr>
            <a:xfrm>
              <a:off x="506350" y="1083850"/>
              <a:ext cx="19775" cy="16150"/>
            </a:xfrm>
            <a:custGeom>
              <a:avLst/>
              <a:gdLst/>
              <a:ahLst/>
              <a:cxnLst/>
              <a:rect l="l" t="t" r="r" b="b"/>
              <a:pathLst>
                <a:path w="791" h="646" extrusionOk="0">
                  <a:moveTo>
                    <a:pt x="527" y="1"/>
                  </a:moveTo>
                  <a:cubicBezTo>
                    <a:pt x="494" y="1"/>
                    <a:pt x="460" y="2"/>
                    <a:pt x="426" y="2"/>
                  </a:cubicBezTo>
                  <a:cubicBezTo>
                    <a:pt x="183" y="2"/>
                    <a:pt x="1" y="124"/>
                    <a:pt x="31" y="367"/>
                  </a:cubicBezTo>
                  <a:cubicBezTo>
                    <a:pt x="31" y="531"/>
                    <a:pt x="153" y="645"/>
                    <a:pt x="288" y="645"/>
                  </a:cubicBezTo>
                  <a:cubicBezTo>
                    <a:pt x="304" y="645"/>
                    <a:pt x="319" y="644"/>
                    <a:pt x="335" y="641"/>
                  </a:cubicBezTo>
                  <a:cubicBezTo>
                    <a:pt x="578" y="610"/>
                    <a:pt x="761" y="428"/>
                    <a:pt x="791" y="185"/>
                  </a:cubicBezTo>
                  <a:cubicBezTo>
                    <a:pt x="744" y="19"/>
                    <a:pt x="641" y="1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28" name="Google Shape;49828;p54"/>
            <p:cNvSpPr/>
            <p:nvPr/>
          </p:nvSpPr>
          <p:spPr>
            <a:xfrm>
              <a:off x="975200" y="1143075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379" y="0"/>
                  </a:moveTo>
                  <a:cubicBezTo>
                    <a:pt x="214" y="0"/>
                    <a:pt x="62" y="141"/>
                    <a:pt x="62" y="308"/>
                  </a:cubicBezTo>
                  <a:cubicBezTo>
                    <a:pt x="1" y="521"/>
                    <a:pt x="153" y="642"/>
                    <a:pt x="396" y="673"/>
                  </a:cubicBezTo>
                  <a:cubicBezTo>
                    <a:pt x="578" y="642"/>
                    <a:pt x="730" y="490"/>
                    <a:pt x="791" y="308"/>
                  </a:cubicBezTo>
                  <a:cubicBezTo>
                    <a:pt x="822" y="65"/>
                    <a:pt x="609" y="4"/>
                    <a:pt x="426" y="4"/>
                  </a:cubicBezTo>
                  <a:cubicBezTo>
                    <a:pt x="411" y="1"/>
                    <a:pt x="395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29" name="Google Shape;49829;p54"/>
            <p:cNvSpPr/>
            <p:nvPr/>
          </p:nvSpPr>
          <p:spPr>
            <a:xfrm>
              <a:off x="1916725" y="1140050"/>
              <a:ext cx="19000" cy="16150"/>
            </a:xfrm>
            <a:custGeom>
              <a:avLst/>
              <a:gdLst/>
              <a:ahLst/>
              <a:cxnLst/>
              <a:rect l="l" t="t" r="r" b="b"/>
              <a:pathLst>
                <a:path w="760" h="646" extrusionOk="0">
                  <a:moveTo>
                    <a:pt x="409" y="0"/>
                  </a:moveTo>
                  <a:cubicBezTo>
                    <a:pt x="213" y="0"/>
                    <a:pt x="31" y="171"/>
                    <a:pt x="31" y="368"/>
                  </a:cubicBezTo>
                  <a:cubicBezTo>
                    <a:pt x="0" y="551"/>
                    <a:pt x="152" y="642"/>
                    <a:pt x="304" y="642"/>
                  </a:cubicBezTo>
                  <a:cubicBezTo>
                    <a:pt x="325" y="644"/>
                    <a:pt x="345" y="646"/>
                    <a:pt x="365" y="646"/>
                  </a:cubicBezTo>
                  <a:cubicBezTo>
                    <a:pt x="577" y="646"/>
                    <a:pt x="732" y="502"/>
                    <a:pt x="760" y="307"/>
                  </a:cubicBezTo>
                  <a:cubicBezTo>
                    <a:pt x="730" y="125"/>
                    <a:pt x="638" y="4"/>
                    <a:pt x="456" y="4"/>
                  </a:cubicBezTo>
                  <a:cubicBezTo>
                    <a:pt x="440" y="1"/>
                    <a:pt x="425" y="0"/>
                    <a:pt x="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30" name="Google Shape;49830;p54"/>
            <p:cNvSpPr/>
            <p:nvPr/>
          </p:nvSpPr>
          <p:spPr>
            <a:xfrm>
              <a:off x="1299675" y="1279850"/>
              <a:ext cx="16750" cy="17600"/>
            </a:xfrm>
            <a:custGeom>
              <a:avLst/>
              <a:gdLst/>
              <a:ahLst/>
              <a:cxnLst/>
              <a:rect l="l" t="t" r="r" b="b"/>
              <a:pathLst>
                <a:path w="670" h="704" extrusionOk="0">
                  <a:moveTo>
                    <a:pt x="394" y="0"/>
                  </a:moveTo>
                  <a:cubicBezTo>
                    <a:pt x="376" y="0"/>
                    <a:pt x="356" y="2"/>
                    <a:pt x="335" y="4"/>
                  </a:cubicBezTo>
                  <a:cubicBezTo>
                    <a:pt x="153" y="35"/>
                    <a:pt x="1" y="187"/>
                    <a:pt x="31" y="369"/>
                  </a:cubicBezTo>
                  <a:cubicBezTo>
                    <a:pt x="31" y="551"/>
                    <a:pt x="183" y="703"/>
                    <a:pt x="366" y="703"/>
                  </a:cubicBezTo>
                  <a:cubicBezTo>
                    <a:pt x="609" y="703"/>
                    <a:pt x="670" y="521"/>
                    <a:pt x="670" y="339"/>
                  </a:cubicBezTo>
                  <a:cubicBezTo>
                    <a:pt x="670" y="144"/>
                    <a:pt x="593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31" name="Google Shape;49831;p54"/>
            <p:cNvSpPr/>
            <p:nvPr/>
          </p:nvSpPr>
          <p:spPr>
            <a:xfrm>
              <a:off x="1106675" y="1143175"/>
              <a:ext cx="23975" cy="18250"/>
            </a:xfrm>
            <a:custGeom>
              <a:avLst/>
              <a:gdLst/>
              <a:ahLst/>
              <a:cxnLst/>
              <a:rect l="l" t="t" r="r" b="b"/>
              <a:pathLst>
                <a:path w="959" h="730" extrusionOk="0">
                  <a:moveTo>
                    <a:pt x="304" y="0"/>
                  </a:moveTo>
                  <a:cubicBezTo>
                    <a:pt x="183" y="0"/>
                    <a:pt x="91" y="61"/>
                    <a:pt x="61" y="182"/>
                  </a:cubicBezTo>
                  <a:cubicBezTo>
                    <a:pt x="0" y="304"/>
                    <a:pt x="61" y="426"/>
                    <a:pt x="183" y="486"/>
                  </a:cubicBezTo>
                  <a:cubicBezTo>
                    <a:pt x="418" y="575"/>
                    <a:pt x="653" y="634"/>
                    <a:pt x="916" y="693"/>
                  </a:cubicBezTo>
                  <a:lnTo>
                    <a:pt x="916" y="693"/>
                  </a:lnTo>
                  <a:cubicBezTo>
                    <a:pt x="958" y="264"/>
                    <a:pt x="689" y="89"/>
                    <a:pt x="304" y="0"/>
                  </a:cubicBezTo>
                  <a:close/>
                  <a:moveTo>
                    <a:pt x="916" y="693"/>
                  </a:moveTo>
                  <a:cubicBezTo>
                    <a:pt x="915" y="705"/>
                    <a:pt x="914" y="717"/>
                    <a:pt x="912" y="730"/>
                  </a:cubicBezTo>
                  <a:lnTo>
                    <a:pt x="943" y="699"/>
                  </a:lnTo>
                  <a:cubicBezTo>
                    <a:pt x="934" y="697"/>
                    <a:pt x="925" y="695"/>
                    <a:pt x="916" y="6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32" name="Google Shape;49832;p54"/>
            <p:cNvSpPr/>
            <p:nvPr/>
          </p:nvSpPr>
          <p:spPr>
            <a:xfrm>
              <a:off x="1007125" y="12845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274" y="1"/>
                  </a:moveTo>
                  <a:cubicBezTo>
                    <a:pt x="61" y="1"/>
                    <a:pt x="0" y="153"/>
                    <a:pt x="0" y="365"/>
                  </a:cubicBezTo>
                  <a:cubicBezTo>
                    <a:pt x="0" y="578"/>
                    <a:pt x="92" y="669"/>
                    <a:pt x="365" y="669"/>
                  </a:cubicBezTo>
                  <a:cubicBezTo>
                    <a:pt x="487" y="609"/>
                    <a:pt x="669" y="548"/>
                    <a:pt x="639" y="335"/>
                  </a:cubicBezTo>
                  <a:cubicBezTo>
                    <a:pt x="639" y="122"/>
                    <a:pt x="487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33" name="Google Shape;49833;p54"/>
            <p:cNvSpPr/>
            <p:nvPr/>
          </p:nvSpPr>
          <p:spPr>
            <a:xfrm>
              <a:off x="1681900" y="1101375"/>
              <a:ext cx="18275" cy="16825"/>
            </a:xfrm>
            <a:custGeom>
              <a:avLst/>
              <a:gdLst/>
              <a:ahLst/>
              <a:cxnLst/>
              <a:rect l="l" t="t" r="r" b="b"/>
              <a:pathLst>
                <a:path w="731" h="673" extrusionOk="0">
                  <a:moveTo>
                    <a:pt x="396" y="0"/>
                  </a:moveTo>
                  <a:cubicBezTo>
                    <a:pt x="183" y="31"/>
                    <a:pt x="1" y="61"/>
                    <a:pt x="31" y="304"/>
                  </a:cubicBezTo>
                  <a:cubicBezTo>
                    <a:pt x="1" y="487"/>
                    <a:pt x="153" y="669"/>
                    <a:pt x="335" y="669"/>
                  </a:cubicBezTo>
                  <a:cubicBezTo>
                    <a:pt x="354" y="672"/>
                    <a:pt x="372" y="673"/>
                    <a:pt x="389" y="673"/>
                  </a:cubicBezTo>
                  <a:cubicBezTo>
                    <a:pt x="573" y="673"/>
                    <a:pt x="700" y="532"/>
                    <a:pt x="700" y="365"/>
                  </a:cubicBezTo>
                  <a:cubicBezTo>
                    <a:pt x="730" y="122"/>
                    <a:pt x="609" y="0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34" name="Google Shape;49834;p54"/>
            <p:cNvSpPr/>
            <p:nvPr/>
          </p:nvSpPr>
          <p:spPr>
            <a:xfrm>
              <a:off x="1349075" y="989575"/>
              <a:ext cx="16750" cy="16075"/>
            </a:xfrm>
            <a:custGeom>
              <a:avLst/>
              <a:gdLst/>
              <a:ahLst/>
              <a:cxnLst/>
              <a:rect l="l" t="t" r="r" b="b"/>
              <a:pathLst>
                <a:path w="670" h="643" extrusionOk="0">
                  <a:moveTo>
                    <a:pt x="380" y="1"/>
                  </a:moveTo>
                  <a:cubicBezTo>
                    <a:pt x="366" y="1"/>
                    <a:pt x="351" y="2"/>
                    <a:pt x="335" y="4"/>
                  </a:cubicBezTo>
                  <a:cubicBezTo>
                    <a:pt x="152" y="4"/>
                    <a:pt x="1" y="156"/>
                    <a:pt x="1" y="339"/>
                  </a:cubicBezTo>
                  <a:cubicBezTo>
                    <a:pt x="1" y="582"/>
                    <a:pt x="152" y="642"/>
                    <a:pt x="365" y="642"/>
                  </a:cubicBezTo>
                  <a:cubicBezTo>
                    <a:pt x="578" y="642"/>
                    <a:pt x="669" y="551"/>
                    <a:pt x="669" y="278"/>
                  </a:cubicBezTo>
                  <a:cubicBezTo>
                    <a:pt x="613" y="165"/>
                    <a:pt x="557" y="1"/>
                    <a:pt x="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35" name="Google Shape;49835;p54"/>
            <p:cNvSpPr/>
            <p:nvPr/>
          </p:nvSpPr>
          <p:spPr>
            <a:xfrm>
              <a:off x="2146325" y="1216025"/>
              <a:ext cx="18150" cy="16825"/>
            </a:xfrm>
            <a:custGeom>
              <a:avLst/>
              <a:gdLst/>
              <a:ahLst/>
              <a:cxnLst/>
              <a:rect l="l" t="t" r="r" b="b"/>
              <a:pathLst>
                <a:path w="726" h="673" extrusionOk="0">
                  <a:moveTo>
                    <a:pt x="284" y="1"/>
                  </a:moveTo>
                  <a:cubicBezTo>
                    <a:pt x="100" y="1"/>
                    <a:pt x="0" y="170"/>
                    <a:pt x="56" y="338"/>
                  </a:cubicBezTo>
                  <a:cubicBezTo>
                    <a:pt x="87" y="521"/>
                    <a:pt x="178" y="673"/>
                    <a:pt x="391" y="673"/>
                  </a:cubicBezTo>
                  <a:cubicBezTo>
                    <a:pt x="573" y="642"/>
                    <a:pt x="725" y="490"/>
                    <a:pt x="695" y="278"/>
                  </a:cubicBezTo>
                  <a:cubicBezTo>
                    <a:pt x="695" y="65"/>
                    <a:pt x="543" y="4"/>
                    <a:pt x="330" y="4"/>
                  </a:cubicBezTo>
                  <a:cubicBezTo>
                    <a:pt x="314" y="2"/>
                    <a:pt x="299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36" name="Google Shape;49836;p54"/>
            <p:cNvSpPr/>
            <p:nvPr/>
          </p:nvSpPr>
          <p:spPr>
            <a:xfrm>
              <a:off x="1403075" y="1088325"/>
              <a:ext cx="18225" cy="15475"/>
            </a:xfrm>
            <a:custGeom>
              <a:avLst/>
              <a:gdLst/>
              <a:ahLst/>
              <a:cxnLst/>
              <a:rect l="l" t="t" r="r" b="b"/>
              <a:pathLst>
                <a:path w="729" h="619" extrusionOk="0">
                  <a:moveTo>
                    <a:pt x="441" y="1"/>
                  </a:moveTo>
                  <a:cubicBezTo>
                    <a:pt x="425" y="1"/>
                    <a:pt x="410" y="2"/>
                    <a:pt x="394" y="6"/>
                  </a:cubicBezTo>
                  <a:cubicBezTo>
                    <a:pt x="378" y="3"/>
                    <a:pt x="363" y="2"/>
                    <a:pt x="347" y="2"/>
                  </a:cubicBezTo>
                  <a:cubicBezTo>
                    <a:pt x="155" y="2"/>
                    <a:pt x="1" y="173"/>
                    <a:pt x="29" y="370"/>
                  </a:cubicBezTo>
                  <a:cubicBezTo>
                    <a:pt x="29" y="506"/>
                    <a:pt x="78" y="618"/>
                    <a:pt x="241" y="618"/>
                  </a:cubicBezTo>
                  <a:cubicBezTo>
                    <a:pt x="260" y="618"/>
                    <a:pt x="280" y="617"/>
                    <a:pt x="303" y="614"/>
                  </a:cubicBezTo>
                  <a:cubicBezTo>
                    <a:pt x="515" y="583"/>
                    <a:pt x="728" y="522"/>
                    <a:pt x="728" y="249"/>
                  </a:cubicBezTo>
                  <a:cubicBezTo>
                    <a:pt x="701" y="113"/>
                    <a:pt x="576" y="1"/>
                    <a:pt x="4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37" name="Google Shape;49837;p54"/>
            <p:cNvSpPr/>
            <p:nvPr/>
          </p:nvSpPr>
          <p:spPr>
            <a:xfrm>
              <a:off x="1846050" y="1087825"/>
              <a:ext cx="24325" cy="15850"/>
            </a:xfrm>
            <a:custGeom>
              <a:avLst/>
              <a:gdLst/>
              <a:ahLst/>
              <a:cxnLst/>
              <a:rect l="l" t="t" r="r" b="b"/>
              <a:pathLst>
                <a:path w="973" h="634" extrusionOk="0">
                  <a:moveTo>
                    <a:pt x="357" y="0"/>
                  </a:moveTo>
                  <a:cubicBezTo>
                    <a:pt x="267" y="0"/>
                    <a:pt x="174" y="27"/>
                    <a:pt x="91" y="86"/>
                  </a:cubicBezTo>
                  <a:cubicBezTo>
                    <a:pt x="31" y="147"/>
                    <a:pt x="0" y="238"/>
                    <a:pt x="61" y="330"/>
                  </a:cubicBezTo>
                  <a:cubicBezTo>
                    <a:pt x="171" y="505"/>
                    <a:pt x="297" y="634"/>
                    <a:pt x="473" y="634"/>
                  </a:cubicBezTo>
                  <a:cubicBezTo>
                    <a:pt x="540" y="634"/>
                    <a:pt x="615" y="615"/>
                    <a:pt x="699" y="573"/>
                  </a:cubicBezTo>
                  <a:cubicBezTo>
                    <a:pt x="760" y="573"/>
                    <a:pt x="821" y="542"/>
                    <a:pt x="882" y="542"/>
                  </a:cubicBezTo>
                  <a:cubicBezTo>
                    <a:pt x="912" y="542"/>
                    <a:pt x="943" y="512"/>
                    <a:pt x="943" y="482"/>
                  </a:cubicBezTo>
                  <a:cubicBezTo>
                    <a:pt x="973" y="451"/>
                    <a:pt x="973" y="421"/>
                    <a:pt x="882" y="390"/>
                  </a:cubicBezTo>
                  <a:cubicBezTo>
                    <a:pt x="851" y="299"/>
                    <a:pt x="791" y="238"/>
                    <a:pt x="730" y="178"/>
                  </a:cubicBezTo>
                  <a:cubicBezTo>
                    <a:pt x="637" y="66"/>
                    <a:pt x="49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38" name="Google Shape;49838;p54"/>
            <p:cNvSpPr/>
            <p:nvPr/>
          </p:nvSpPr>
          <p:spPr>
            <a:xfrm>
              <a:off x="1111225" y="1207750"/>
              <a:ext cx="18275" cy="16375"/>
            </a:xfrm>
            <a:custGeom>
              <a:avLst/>
              <a:gdLst/>
              <a:ahLst/>
              <a:cxnLst/>
              <a:rect l="l" t="t" r="r" b="b"/>
              <a:pathLst>
                <a:path w="731" h="655" extrusionOk="0">
                  <a:moveTo>
                    <a:pt x="365" y="1"/>
                  </a:moveTo>
                  <a:cubicBezTo>
                    <a:pt x="153" y="1"/>
                    <a:pt x="1" y="183"/>
                    <a:pt x="31" y="396"/>
                  </a:cubicBezTo>
                  <a:cubicBezTo>
                    <a:pt x="31" y="546"/>
                    <a:pt x="134" y="655"/>
                    <a:pt x="255" y="655"/>
                  </a:cubicBezTo>
                  <a:cubicBezTo>
                    <a:pt x="281" y="655"/>
                    <a:pt x="308" y="650"/>
                    <a:pt x="335" y="639"/>
                  </a:cubicBezTo>
                  <a:cubicBezTo>
                    <a:pt x="548" y="639"/>
                    <a:pt x="730" y="457"/>
                    <a:pt x="730" y="244"/>
                  </a:cubicBezTo>
                  <a:cubicBezTo>
                    <a:pt x="730" y="62"/>
                    <a:pt x="609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39" name="Google Shape;49839;p54"/>
            <p:cNvSpPr/>
            <p:nvPr/>
          </p:nvSpPr>
          <p:spPr>
            <a:xfrm>
              <a:off x="1868075" y="1087700"/>
              <a:ext cx="27400" cy="18450"/>
            </a:xfrm>
            <a:custGeom>
              <a:avLst/>
              <a:gdLst/>
              <a:ahLst/>
              <a:cxnLst/>
              <a:rect l="l" t="t" r="r" b="b"/>
              <a:pathLst>
                <a:path w="1096" h="738" extrusionOk="0">
                  <a:moveTo>
                    <a:pt x="730" y="0"/>
                  </a:moveTo>
                  <a:cubicBezTo>
                    <a:pt x="730" y="0"/>
                    <a:pt x="700" y="31"/>
                    <a:pt x="700" y="61"/>
                  </a:cubicBezTo>
                  <a:cubicBezTo>
                    <a:pt x="669" y="122"/>
                    <a:pt x="700" y="152"/>
                    <a:pt x="730" y="183"/>
                  </a:cubicBezTo>
                  <a:cubicBezTo>
                    <a:pt x="548" y="456"/>
                    <a:pt x="244" y="365"/>
                    <a:pt x="1" y="395"/>
                  </a:cubicBezTo>
                  <a:lnTo>
                    <a:pt x="1" y="547"/>
                  </a:lnTo>
                  <a:cubicBezTo>
                    <a:pt x="178" y="674"/>
                    <a:pt x="377" y="737"/>
                    <a:pt x="596" y="737"/>
                  </a:cubicBezTo>
                  <a:cubicBezTo>
                    <a:pt x="640" y="737"/>
                    <a:pt x="685" y="735"/>
                    <a:pt x="730" y="730"/>
                  </a:cubicBezTo>
                  <a:cubicBezTo>
                    <a:pt x="913" y="669"/>
                    <a:pt x="1034" y="517"/>
                    <a:pt x="1065" y="335"/>
                  </a:cubicBezTo>
                  <a:cubicBezTo>
                    <a:pt x="1095" y="91"/>
                    <a:pt x="943" y="31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40" name="Google Shape;49840;p54"/>
            <p:cNvSpPr/>
            <p:nvPr/>
          </p:nvSpPr>
          <p:spPr>
            <a:xfrm>
              <a:off x="653775" y="1125850"/>
              <a:ext cx="13700" cy="25700"/>
            </a:xfrm>
            <a:custGeom>
              <a:avLst/>
              <a:gdLst/>
              <a:ahLst/>
              <a:cxnLst/>
              <a:rect l="l" t="t" r="r" b="b"/>
              <a:pathLst>
                <a:path w="548" h="1028" extrusionOk="0">
                  <a:moveTo>
                    <a:pt x="279" y="1"/>
                  </a:moveTo>
                  <a:cubicBezTo>
                    <a:pt x="248" y="1"/>
                    <a:pt x="215" y="8"/>
                    <a:pt x="183" y="24"/>
                  </a:cubicBezTo>
                  <a:cubicBezTo>
                    <a:pt x="122" y="55"/>
                    <a:pt x="61" y="116"/>
                    <a:pt x="0" y="176"/>
                  </a:cubicBezTo>
                  <a:cubicBezTo>
                    <a:pt x="183" y="420"/>
                    <a:pt x="31" y="906"/>
                    <a:pt x="548" y="1027"/>
                  </a:cubicBezTo>
                  <a:cubicBezTo>
                    <a:pt x="517" y="693"/>
                    <a:pt x="517" y="420"/>
                    <a:pt x="487" y="146"/>
                  </a:cubicBezTo>
                  <a:cubicBezTo>
                    <a:pt x="442" y="57"/>
                    <a:pt x="36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41" name="Google Shape;49841;p54"/>
            <p:cNvSpPr/>
            <p:nvPr/>
          </p:nvSpPr>
          <p:spPr>
            <a:xfrm>
              <a:off x="1007875" y="1158250"/>
              <a:ext cx="19025" cy="16100"/>
            </a:xfrm>
            <a:custGeom>
              <a:avLst/>
              <a:gdLst/>
              <a:ahLst/>
              <a:cxnLst/>
              <a:rect l="l" t="t" r="r" b="b"/>
              <a:pathLst>
                <a:path w="761" h="644" extrusionOk="0">
                  <a:moveTo>
                    <a:pt x="288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1" y="461"/>
                    <a:pt x="122" y="583"/>
                    <a:pt x="366" y="643"/>
                  </a:cubicBezTo>
                  <a:cubicBezTo>
                    <a:pt x="487" y="583"/>
                    <a:pt x="700" y="552"/>
                    <a:pt x="761" y="370"/>
                  </a:cubicBezTo>
                  <a:cubicBezTo>
                    <a:pt x="761" y="157"/>
                    <a:pt x="548" y="5"/>
                    <a:pt x="335" y="5"/>
                  </a:cubicBezTo>
                  <a:cubicBezTo>
                    <a:pt x="319" y="2"/>
                    <a:pt x="303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42" name="Google Shape;49842;p54"/>
            <p:cNvSpPr/>
            <p:nvPr/>
          </p:nvSpPr>
          <p:spPr>
            <a:xfrm>
              <a:off x="959250" y="1257900"/>
              <a:ext cx="15225" cy="16750"/>
            </a:xfrm>
            <a:custGeom>
              <a:avLst/>
              <a:gdLst/>
              <a:ahLst/>
              <a:cxnLst/>
              <a:rect l="l" t="t" r="r" b="b"/>
              <a:pathLst>
                <a:path w="609" h="670" extrusionOk="0">
                  <a:moveTo>
                    <a:pt x="365" y="1"/>
                  </a:moveTo>
                  <a:cubicBezTo>
                    <a:pt x="92" y="1"/>
                    <a:pt x="1" y="244"/>
                    <a:pt x="1" y="426"/>
                  </a:cubicBezTo>
                  <a:cubicBezTo>
                    <a:pt x="1" y="578"/>
                    <a:pt x="153" y="670"/>
                    <a:pt x="335" y="670"/>
                  </a:cubicBezTo>
                  <a:cubicBezTo>
                    <a:pt x="548" y="639"/>
                    <a:pt x="608" y="457"/>
                    <a:pt x="608" y="305"/>
                  </a:cubicBezTo>
                  <a:cubicBezTo>
                    <a:pt x="608" y="122"/>
                    <a:pt x="548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43" name="Google Shape;49843;p54"/>
            <p:cNvSpPr/>
            <p:nvPr/>
          </p:nvSpPr>
          <p:spPr>
            <a:xfrm>
              <a:off x="441050" y="1293475"/>
              <a:ext cx="17450" cy="16200"/>
            </a:xfrm>
            <a:custGeom>
              <a:avLst/>
              <a:gdLst/>
              <a:ahLst/>
              <a:cxnLst/>
              <a:rect l="l" t="t" r="r" b="b"/>
              <a:pathLst>
                <a:path w="698" h="648" extrusionOk="0">
                  <a:moveTo>
                    <a:pt x="306" y="1"/>
                  </a:moveTo>
                  <a:cubicBezTo>
                    <a:pt x="175" y="1"/>
                    <a:pt x="56" y="90"/>
                    <a:pt x="29" y="250"/>
                  </a:cubicBezTo>
                  <a:cubicBezTo>
                    <a:pt x="1" y="449"/>
                    <a:pt x="158" y="648"/>
                    <a:pt x="353" y="648"/>
                  </a:cubicBezTo>
                  <a:cubicBezTo>
                    <a:pt x="366" y="648"/>
                    <a:pt x="380" y="647"/>
                    <a:pt x="394" y="645"/>
                  </a:cubicBezTo>
                  <a:cubicBezTo>
                    <a:pt x="546" y="645"/>
                    <a:pt x="667" y="523"/>
                    <a:pt x="698" y="371"/>
                  </a:cubicBezTo>
                  <a:cubicBezTo>
                    <a:pt x="698" y="189"/>
                    <a:pt x="546" y="37"/>
                    <a:pt x="363" y="6"/>
                  </a:cubicBezTo>
                  <a:cubicBezTo>
                    <a:pt x="344" y="3"/>
                    <a:pt x="325" y="1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44" name="Google Shape;49844;p54"/>
            <p:cNvSpPr/>
            <p:nvPr/>
          </p:nvSpPr>
          <p:spPr>
            <a:xfrm>
              <a:off x="1873525" y="1320875"/>
              <a:ext cx="17375" cy="16175"/>
            </a:xfrm>
            <a:custGeom>
              <a:avLst/>
              <a:gdLst/>
              <a:ahLst/>
              <a:cxnLst/>
              <a:rect l="l" t="t" r="r" b="b"/>
              <a:pathLst>
                <a:path w="695" h="647" extrusionOk="0">
                  <a:moveTo>
                    <a:pt x="365" y="0"/>
                  </a:moveTo>
                  <a:cubicBezTo>
                    <a:pt x="203" y="0"/>
                    <a:pt x="56" y="118"/>
                    <a:pt x="56" y="309"/>
                  </a:cubicBezTo>
                  <a:cubicBezTo>
                    <a:pt x="0" y="477"/>
                    <a:pt x="126" y="646"/>
                    <a:pt x="314" y="646"/>
                  </a:cubicBezTo>
                  <a:cubicBezTo>
                    <a:pt x="329" y="646"/>
                    <a:pt x="345" y="645"/>
                    <a:pt x="360" y="643"/>
                  </a:cubicBezTo>
                  <a:cubicBezTo>
                    <a:pt x="543" y="643"/>
                    <a:pt x="664" y="521"/>
                    <a:pt x="695" y="309"/>
                  </a:cubicBezTo>
                  <a:cubicBezTo>
                    <a:pt x="695" y="157"/>
                    <a:pt x="573" y="5"/>
                    <a:pt x="421" y="5"/>
                  </a:cubicBezTo>
                  <a:cubicBezTo>
                    <a:pt x="402" y="2"/>
                    <a:pt x="384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45" name="Google Shape;49845;p54"/>
            <p:cNvSpPr/>
            <p:nvPr/>
          </p:nvSpPr>
          <p:spPr>
            <a:xfrm>
              <a:off x="1051200" y="1179275"/>
              <a:ext cx="18250" cy="13400"/>
            </a:xfrm>
            <a:custGeom>
              <a:avLst/>
              <a:gdLst/>
              <a:ahLst/>
              <a:cxnLst/>
              <a:rect l="l" t="t" r="r" b="b"/>
              <a:pathLst>
                <a:path w="730" h="536" extrusionOk="0">
                  <a:moveTo>
                    <a:pt x="165" y="0"/>
                  </a:moveTo>
                  <a:cubicBezTo>
                    <a:pt x="77" y="0"/>
                    <a:pt x="0" y="38"/>
                    <a:pt x="0" y="167"/>
                  </a:cubicBezTo>
                  <a:cubicBezTo>
                    <a:pt x="0" y="364"/>
                    <a:pt x="157" y="535"/>
                    <a:pt x="373" y="535"/>
                  </a:cubicBezTo>
                  <a:cubicBezTo>
                    <a:pt x="390" y="535"/>
                    <a:pt x="408" y="534"/>
                    <a:pt x="426" y="532"/>
                  </a:cubicBezTo>
                  <a:cubicBezTo>
                    <a:pt x="578" y="532"/>
                    <a:pt x="730" y="501"/>
                    <a:pt x="730" y="319"/>
                  </a:cubicBezTo>
                  <a:cubicBezTo>
                    <a:pt x="730" y="15"/>
                    <a:pt x="487" y="15"/>
                    <a:pt x="274" y="15"/>
                  </a:cubicBezTo>
                  <a:cubicBezTo>
                    <a:pt x="239" y="6"/>
                    <a:pt x="201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46" name="Google Shape;49846;p54"/>
            <p:cNvSpPr/>
            <p:nvPr/>
          </p:nvSpPr>
          <p:spPr>
            <a:xfrm>
              <a:off x="532950" y="1184200"/>
              <a:ext cx="15225" cy="17500"/>
            </a:xfrm>
            <a:custGeom>
              <a:avLst/>
              <a:gdLst/>
              <a:ahLst/>
              <a:cxnLst/>
              <a:rect l="l" t="t" r="r" b="b"/>
              <a:pathLst>
                <a:path w="609" h="700" extrusionOk="0">
                  <a:moveTo>
                    <a:pt x="304" y="0"/>
                  </a:moveTo>
                  <a:cubicBezTo>
                    <a:pt x="92" y="0"/>
                    <a:pt x="1" y="122"/>
                    <a:pt x="1" y="335"/>
                  </a:cubicBezTo>
                  <a:cubicBezTo>
                    <a:pt x="1" y="548"/>
                    <a:pt x="61" y="700"/>
                    <a:pt x="274" y="700"/>
                  </a:cubicBezTo>
                  <a:cubicBezTo>
                    <a:pt x="487" y="669"/>
                    <a:pt x="548" y="487"/>
                    <a:pt x="608" y="304"/>
                  </a:cubicBezTo>
                  <a:cubicBezTo>
                    <a:pt x="608" y="152"/>
                    <a:pt x="487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47" name="Google Shape;49847;p54"/>
            <p:cNvSpPr/>
            <p:nvPr/>
          </p:nvSpPr>
          <p:spPr>
            <a:xfrm>
              <a:off x="1200900" y="1188750"/>
              <a:ext cx="20550" cy="31950"/>
            </a:xfrm>
            <a:custGeom>
              <a:avLst/>
              <a:gdLst/>
              <a:ahLst/>
              <a:cxnLst/>
              <a:rect l="l" t="t" r="r" b="b"/>
              <a:pathLst>
                <a:path w="822" h="1278" extrusionOk="0">
                  <a:moveTo>
                    <a:pt x="456" y="1"/>
                  </a:moveTo>
                  <a:lnTo>
                    <a:pt x="456" y="1"/>
                  </a:lnTo>
                  <a:cubicBezTo>
                    <a:pt x="517" y="335"/>
                    <a:pt x="0" y="548"/>
                    <a:pt x="244" y="913"/>
                  </a:cubicBezTo>
                  <a:cubicBezTo>
                    <a:pt x="152" y="1004"/>
                    <a:pt x="152" y="1186"/>
                    <a:pt x="274" y="1277"/>
                  </a:cubicBezTo>
                  <a:lnTo>
                    <a:pt x="639" y="1095"/>
                  </a:lnTo>
                  <a:cubicBezTo>
                    <a:pt x="608" y="852"/>
                    <a:pt x="699" y="578"/>
                    <a:pt x="821" y="366"/>
                  </a:cubicBezTo>
                  <a:lnTo>
                    <a:pt x="4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48" name="Google Shape;49848;p54"/>
            <p:cNvSpPr/>
            <p:nvPr/>
          </p:nvSpPr>
          <p:spPr>
            <a:xfrm>
              <a:off x="1389350" y="1042750"/>
              <a:ext cx="16750" cy="16100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318" y="1"/>
                  </a:moveTo>
                  <a:cubicBezTo>
                    <a:pt x="153" y="1"/>
                    <a:pt x="3" y="142"/>
                    <a:pt x="31" y="309"/>
                  </a:cubicBezTo>
                  <a:cubicBezTo>
                    <a:pt x="0" y="491"/>
                    <a:pt x="61" y="643"/>
                    <a:pt x="244" y="643"/>
                  </a:cubicBezTo>
                  <a:cubicBezTo>
                    <a:pt x="426" y="643"/>
                    <a:pt x="578" y="522"/>
                    <a:pt x="608" y="339"/>
                  </a:cubicBezTo>
                  <a:cubicBezTo>
                    <a:pt x="669" y="126"/>
                    <a:pt x="517" y="66"/>
                    <a:pt x="365" y="5"/>
                  </a:cubicBezTo>
                  <a:cubicBezTo>
                    <a:pt x="349" y="2"/>
                    <a:pt x="334" y="1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49" name="Google Shape;49849;p54"/>
            <p:cNvSpPr/>
            <p:nvPr/>
          </p:nvSpPr>
          <p:spPr>
            <a:xfrm>
              <a:off x="1808800" y="1207600"/>
              <a:ext cx="15225" cy="16250"/>
            </a:xfrm>
            <a:custGeom>
              <a:avLst/>
              <a:gdLst/>
              <a:ahLst/>
              <a:cxnLst/>
              <a:rect l="l" t="t" r="r" b="b"/>
              <a:pathLst>
                <a:path w="609" h="650" extrusionOk="0">
                  <a:moveTo>
                    <a:pt x="299" y="1"/>
                  </a:moveTo>
                  <a:cubicBezTo>
                    <a:pt x="273" y="1"/>
                    <a:pt x="245" y="3"/>
                    <a:pt x="214" y="7"/>
                  </a:cubicBezTo>
                  <a:cubicBezTo>
                    <a:pt x="62" y="68"/>
                    <a:pt x="1" y="250"/>
                    <a:pt x="31" y="402"/>
                  </a:cubicBezTo>
                  <a:cubicBezTo>
                    <a:pt x="31" y="538"/>
                    <a:pt x="153" y="650"/>
                    <a:pt x="288" y="650"/>
                  </a:cubicBezTo>
                  <a:cubicBezTo>
                    <a:pt x="304" y="650"/>
                    <a:pt x="319" y="648"/>
                    <a:pt x="335" y="645"/>
                  </a:cubicBezTo>
                  <a:cubicBezTo>
                    <a:pt x="578" y="615"/>
                    <a:pt x="609" y="402"/>
                    <a:pt x="578" y="250"/>
                  </a:cubicBezTo>
                  <a:cubicBezTo>
                    <a:pt x="552" y="91"/>
                    <a:pt x="47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50" name="Google Shape;49850;p54"/>
            <p:cNvSpPr/>
            <p:nvPr/>
          </p:nvSpPr>
          <p:spPr>
            <a:xfrm>
              <a:off x="1377950" y="1289825"/>
              <a:ext cx="19025" cy="16325"/>
            </a:xfrm>
            <a:custGeom>
              <a:avLst/>
              <a:gdLst/>
              <a:ahLst/>
              <a:cxnLst/>
              <a:rect l="l" t="t" r="r" b="b"/>
              <a:pathLst>
                <a:path w="761" h="653" extrusionOk="0">
                  <a:moveTo>
                    <a:pt x="730" y="0"/>
                  </a:moveTo>
                  <a:cubicBezTo>
                    <a:pt x="426" y="92"/>
                    <a:pt x="92" y="122"/>
                    <a:pt x="1" y="517"/>
                  </a:cubicBezTo>
                  <a:cubicBezTo>
                    <a:pt x="1" y="548"/>
                    <a:pt x="31" y="608"/>
                    <a:pt x="92" y="639"/>
                  </a:cubicBezTo>
                  <a:cubicBezTo>
                    <a:pt x="132" y="648"/>
                    <a:pt x="168" y="652"/>
                    <a:pt x="202" y="652"/>
                  </a:cubicBezTo>
                  <a:cubicBezTo>
                    <a:pt x="501" y="652"/>
                    <a:pt x="569" y="316"/>
                    <a:pt x="760" y="152"/>
                  </a:cubicBezTo>
                  <a:cubicBezTo>
                    <a:pt x="760" y="152"/>
                    <a:pt x="730" y="92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51" name="Google Shape;49851;p54"/>
            <p:cNvSpPr/>
            <p:nvPr/>
          </p:nvSpPr>
          <p:spPr>
            <a:xfrm>
              <a:off x="1049025" y="1253200"/>
              <a:ext cx="16625" cy="16275"/>
            </a:xfrm>
            <a:custGeom>
              <a:avLst/>
              <a:gdLst/>
              <a:ahLst/>
              <a:cxnLst/>
              <a:rect l="l" t="t" r="r" b="b"/>
              <a:pathLst>
                <a:path w="665" h="651" extrusionOk="0">
                  <a:moveTo>
                    <a:pt x="467" y="1"/>
                  </a:moveTo>
                  <a:cubicBezTo>
                    <a:pt x="452" y="1"/>
                    <a:pt x="437" y="3"/>
                    <a:pt x="422" y="6"/>
                  </a:cubicBezTo>
                  <a:cubicBezTo>
                    <a:pt x="118" y="6"/>
                    <a:pt x="57" y="250"/>
                    <a:pt x="27" y="493"/>
                  </a:cubicBezTo>
                  <a:cubicBezTo>
                    <a:pt x="0" y="572"/>
                    <a:pt x="65" y="651"/>
                    <a:pt x="142" y="651"/>
                  </a:cubicBezTo>
                  <a:cubicBezTo>
                    <a:pt x="154" y="651"/>
                    <a:pt x="166" y="649"/>
                    <a:pt x="179" y="645"/>
                  </a:cubicBezTo>
                  <a:cubicBezTo>
                    <a:pt x="422" y="584"/>
                    <a:pt x="665" y="523"/>
                    <a:pt x="665" y="250"/>
                  </a:cubicBezTo>
                  <a:cubicBezTo>
                    <a:pt x="638" y="90"/>
                    <a:pt x="566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52" name="Google Shape;49852;p54"/>
            <p:cNvSpPr/>
            <p:nvPr/>
          </p:nvSpPr>
          <p:spPr>
            <a:xfrm>
              <a:off x="1491925" y="1399100"/>
              <a:ext cx="23600" cy="12325"/>
            </a:xfrm>
            <a:custGeom>
              <a:avLst/>
              <a:gdLst/>
              <a:ahLst/>
              <a:cxnLst/>
              <a:rect l="l" t="t" r="r" b="b"/>
              <a:pathLst>
                <a:path w="944" h="493" extrusionOk="0">
                  <a:moveTo>
                    <a:pt x="612" y="0"/>
                  </a:moveTo>
                  <a:cubicBezTo>
                    <a:pt x="405" y="0"/>
                    <a:pt x="226" y="163"/>
                    <a:pt x="31" y="250"/>
                  </a:cubicBezTo>
                  <a:cubicBezTo>
                    <a:pt x="1" y="280"/>
                    <a:pt x="1" y="310"/>
                    <a:pt x="1" y="493"/>
                  </a:cubicBezTo>
                  <a:cubicBezTo>
                    <a:pt x="73" y="445"/>
                    <a:pt x="147" y="430"/>
                    <a:pt x="223" y="430"/>
                  </a:cubicBezTo>
                  <a:cubicBezTo>
                    <a:pt x="334" y="430"/>
                    <a:pt x="449" y="461"/>
                    <a:pt x="565" y="461"/>
                  </a:cubicBezTo>
                  <a:cubicBezTo>
                    <a:pt x="670" y="461"/>
                    <a:pt x="776" y="436"/>
                    <a:pt x="882" y="341"/>
                  </a:cubicBezTo>
                  <a:cubicBezTo>
                    <a:pt x="943" y="280"/>
                    <a:pt x="943" y="158"/>
                    <a:pt x="882" y="98"/>
                  </a:cubicBezTo>
                  <a:cubicBezTo>
                    <a:pt x="786" y="27"/>
                    <a:pt x="696" y="0"/>
                    <a:pt x="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53" name="Google Shape;49853;p54"/>
            <p:cNvSpPr/>
            <p:nvPr/>
          </p:nvSpPr>
          <p:spPr>
            <a:xfrm>
              <a:off x="2006375" y="938750"/>
              <a:ext cx="16000" cy="15225"/>
            </a:xfrm>
            <a:custGeom>
              <a:avLst/>
              <a:gdLst/>
              <a:ahLst/>
              <a:cxnLst/>
              <a:rect l="l" t="t" r="r" b="b"/>
              <a:pathLst>
                <a:path w="640" h="609" extrusionOk="0">
                  <a:moveTo>
                    <a:pt x="335" y="1"/>
                  </a:moveTo>
                  <a:cubicBezTo>
                    <a:pt x="153" y="1"/>
                    <a:pt x="1" y="183"/>
                    <a:pt x="31" y="365"/>
                  </a:cubicBezTo>
                  <a:cubicBezTo>
                    <a:pt x="31" y="517"/>
                    <a:pt x="153" y="609"/>
                    <a:pt x="335" y="609"/>
                  </a:cubicBezTo>
                  <a:cubicBezTo>
                    <a:pt x="518" y="609"/>
                    <a:pt x="639" y="457"/>
                    <a:pt x="639" y="274"/>
                  </a:cubicBezTo>
                  <a:cubicBezTo>
                    <a:pt x="578" y="153"/>
                    <a:pt x="487" y="3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54" name="Google Shape;49854;p54"/>
            <p:cNvSpPr/>
            <p:nvPr/>
          </p:nvSpPr>
          <p:spPr>
            <a:xfrm>
              <a:off x="1203925" y="1002650"/>
              <a:ext cx="19800" cy="13650"/>
            </a:xfrm>
            <a:custGeom>
              <a:avLst/>
              <a:gdLst/>
              <a:ahLst/>
              <a:cxnLst/>
              <a:rect l="l" t="t" r="r" b="b"/>
              <a:pathLst>
                <a:path w="792" h="546" extrusionOk="0">
                  <a:moveTo>
                    <a:pt x="517" y="0"/>
                  </a:moveTo>
                  <a:cubicBezTo>
                    <a:pt x="481" y="0"/>
                    <a:pt x="441" y="9"/>
                    <a:pt x="396" y="28"/>
                  </a:cubicBezTo>
                  <a:cubicBezTo>
                    <a:pt x="244" y="89"/>
                    <a:pt x="1" y="150"/>
                    <a:pt x="62" y="363"/>
                  </a:cubicBezTo>
                  <a:cubicBezTo>
                    <a:pt x="123" y="545"/>
                    <a:pt x="366" y="484"/>
                    <a:pt x="518" y="515"/>
                  </a:cubicBezTo>
                  <a:cubicBezTo>
                    <a:pt x="670" y="515"/>
                    <a:pt x="791" y="454"/>
                    <a:pt x="791" y="211"/>
                  </a:cubicBezTo>
                  <a:cubicBezTo>
                    <a:pt x="719" y="115"/>
                    <a:pt x="64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55" name="Google Shape;49855;p54"/>
            <p:cNvSpPr/>
            <p:nvPr/>
          </p:nvSpPr>
          <p:spPr>
            <a:xfrm>
              <a:off x="1843775" y="1159100"/>
              <a:ext cx="18250" cy="21325"/>
            </a:xfrm>
            <a:custGeom>
              <a:avLst/>
              <a:gdLst/>
              <a:ahLst/>
              <a:cxnLst/>
              <a:rect l="l" t="t" r="r" b="b"/>
              <a:pathLst>
                <a:path w="730" h="853" extrusionOk="0">
                  <a:moveTo>
                    <a:pt x="361" y="0"/>
                  </a:moveTo>
                  <a:cubicBezTo>
                    <a:pt x="304" y="0"/>
                    <a:pt x="252" y="34"/>
                    <a:pt x="213" y="93"/>
                  </a:cubicBezTo>
                  <a:cubicBezTo>
                    <a:pt x="0" y="366"/>
                    <a:pt x="243" y="549"/>
                    <a:pt x="456" y="852"/>
                  </a:cubicBezTo>
                  <a:cubicBezTo>
                    <a:pt x="669" y="488"/>
                    <a:pt x="730" y="245"/>
                    <a:pt x="456" y="32"/>
                  </a:cubicBezTo>
                  <a:cubicBezTo>
                    <a:pt x="424" y="10"/>
                    <a:pt x="391" y="0"/>
                    <a:pt x="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56" name="Google Shape;49856;p54"/>
            <p:cNvSpPr/>
            <p:nvPr/>
          </p:nvSpPr>
          <p:spPr>
            <a:xfrm>
              <a:off x="1583125" y="887700"/>
              <a:ext cx="16750" cy="15375"/>
            </a:xfrm>
            <a:custGeom>
              <a:avLst/>
              <a:gdLst/>
              <a:ahLst/>
              <a:cxnLst/>
              <a:rect l="l" t="t" r="r" b="b"/>
              <a:pathLst>
                <a:path w="670" h="615" extrusionOk="0">
                  <a:moveTo>
                    <a:pt x="338" y="0"/>
                  </a:moveTo>
                  <a:cubicBezTo>
                    <a:pt x="207" y="0"/>
                    <a:pt x="88" y="90"/>
                    <a:pt x="61" y="249"/>
                  </a:cubicBezTo>
                  <a:cubicBezTo>
                    <a:pt x="0" y="432"/>
                    <a:pt x="152" y="553"/>
                    <a:pt x="335" y="614"/>
                  </a:cubicBezTo>
                  <a:cubicBezTo>
                    <a:pt x="548" y="614"/>
                    <a:pt x="608" y="493"/>
                    <a:pt x="639" y="341"/>
                  </a:cubicBezTo>
                  <a:cubicBezTo>
                    <a:pt x="669" y="189"/>
                    <a:pt x="548" y="37"/>
                    <a:pt x="396" y="6"/>
                  </a:cubicBezTo>
                  <a:cubicBezTo>
                    <a:pt x="376" y="2"/>
                    <a:pt x="357" y="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57" name="Google Shape;49857;p54"/>
            <p:cNvSpPr/>
            <p:nvPr/>
          </p:nvSpPr>
          <p:spPr>
            <a:xfrm>
              <a:off x="1726750" y="1212225"/>
              <a:ext cx="14450" cy="16075"/>
            </a:xfrm>
            <a:custGeom>
              <a:avLst/>
              <a:gdLst/>
              <a:ahLst/>
              <a:cxnLst/>
              <a:rect l="l" t="t" r="r" b="b"/>
              <a:pathLst>
                <a:path w="578" h="643" extrusionOk="0">
                  <a:moveTo>
                    <a:pt x="319" y="1"/>
                  </a:moveTo>
                  <a:cubicBezTo>
                    <a:pt x="305" y="1"/>
                    <a:pt x="290" y="2"/>
                    <a:pt x="274" y="4"/>
                  </a:cubicBezTo>
                  <a:cubicBezTo>
                    <a:pt x="122" y="34"/>
                    <a:pt x="31" y="126"/>
                    <a:pt x="31" y="247"/>
                  </a:cubicBezTo>
                  <a:cubicBezTo>
                    <a:pt x="0" y="430"/>
                    <a:pt x="122" y="612"/>
                    <a:pt x="304" y="642"/>
                  </a:cubicBezTo>
                  <a:cubicBezTo>
                    <a:pt x="487" y="642"/>
                    <a:pt x="578" y="490"/>
                    <a:pt x="578" y="247"/>
                  </a:cubicBezTo>
                  <a:cubicBezTo>
                    <a:pt x="550" y="163"/>
                    <a:pt x="496" y="1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58" name="Google Shape;49858;p54"/>
            <p:cNvSpPr/>
            <p:nvPr/>
          </p:nvSpPr>
          <p:spPr>
            <a:xfrm>
              <a:off x="1897725" y="1007025"/>
              <a:ext cx="15900" cy="13050"/>
            </a:xfrm>
            <a:custGeom>
              <a:avLst/>
              <a:gdLst/>
              <a:ahLst/>
              <a:cxnLst/>
              <a:rect l="l" t="t" r="r" b="b"/>
              <a:pathLst>
                <a:path w="636" h="522" extrusionOk="0">
                  <a:moveTo>
                    <a:pt x="382" y="1"/>
                  </a:moveTo>
                  <a:cubicBezTo>
                    <a:pt x="366" y="1"/>
                    <a:pt x="350" y="2"/>
                    <a:pt x="335" y="5"/>
                  </a:cubicBezTo>
                  <a:cubicBezTo>
                    <a:pt x="319" y="3"/>
                    <a:pt x="303" y="1"/>
                    <a:pt x="288" y="1"/>
                  </a:cubicBezTo>
                  <a:cubicBezTo>
                    <a:pt x="127" y="1"/>
                    <a:pt x="0" y="143"/>
                    <a:pt x="0" y="309"/>
                  </a:cubicBezTo>
                  <a:cubicBezTo>
                    <a:pt x="0" y="461"/>
                    <a:pt x="122" y="492"/>
                    <a:pt x="243" y="522"/>
                  </a:cubicBezTo>
                  <a:cubicBezTo>
                    <a:pt x="426" y="522"/>
                    <a:pt x="608" y="461"/>
                    <a:pt x="608" y="248"/>
                  </a:cubicBezTo>
                  <a:cubicBezTo>
                    <a:pt x="635" y="112"/>
                    <a:pt x="5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59" name="Google Shape;49859;p54"/>
            <p:cNvSpPr/>
            <p:nvPr/>
          </p:nvSpPr>
          <p:spPr>
            <a:xfrm>
              <a:off x="574750" y="1579950"/>
              <a:ext cx="16750" cy="14225"/>
            </a:xfrm>
            <a:custGeom>
              <a:avLst/>
              <a:gdLst/>
              <a:ahLst/>
              <a:cxnLst/>
              <a:rect l="l" t="t" r="r" b="b"/>
              <a:pathLst>
                <a:path w="670" h="569" extrusionOk="0">
                  <a:moveTo>
                    <a:pt x="363" y="1"/>
                  </a:moveTo>
                  <a:cubicBezTo>
                    <a:pt x="344" y="1"/>
                    <a:pt x="324" y="3"/>
                    <a:pt x="304" y="7"/>
                  </a:cubicBezTo>
                  <a:cubicBezTo>
                    <a:pt x="122" y="67"/>
                    <a:pt x="0" y="219"/>
                    <a:pt x="31" y="402"/>
                  </a:cubicBezTo>
                  <a:cubicBezTo>
                    <a:pt x="52" y="531"/>
                    <a:pt x="150" y="569"/>
                    <a:pt x="260" y="569"/>
                  </a:cubicBezTo>
                  <a:cubicBezTo>
                    <a:pt x="305" y="569"/>
                    <a:pt x="351" y="562"/>
                    <a:pt x="395" y="554"/>
                  </a:cubicBezTo>
                  <a:cubicBezTo>
                    <a:pt x="547" y="554"/>
                    <a:pt x="669" y="371"/>
                    <a:pt x="639" y="219"/>
                  </a:cubicBezTo>
                  <a:cubicBezTo>
                    <a:pt x="612" y="87"/>
                    <a:pt x="493" y="1"/>
                    <a:pt x="3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60" name="Google Shape;49860;p54"/>
            <p:cNvSpPr/>
            <p:nvPr/>
          </p:nvSpPr>
          <p:spPr>
            <a:xfrm>
              <a:off x="616550" y="1093975"/>
              <a:ext cx="21300" cy="14250"/>
            </a:xfrm>
            <a:custGeom>
              <a:avLst/>
              <a:gdLst/>
              <a:ahLst/>
              <a:cxnLst/>
              <a:rect l="l" t="t" r="r" b="b"/>
              <a:pathLst>
                <a:path w="852" h="570" extrusionOk="0">
                  <a:moveTo>
                    <a:pt x="613" y="0"/>
                  </a:moveTo>
                  <a:cubicBezTo>
                    <a:pt x="568" y="0"/>
                    <a:pt x="522" y="17"/>
                    <a:pt x="486" y="53"/>
                  </a:cubicBezTo>
                  <a:cubicBezTo>
                    <a:pt x="304" y="175"/>
                    <a:pt x="152" y="296"/>
                    <a:pt x="0" y="418"/>
                  </a:cubicBezTo>
                  <a:lnTo>
                    <a:pt x="30" y="570"/>
                  </a:lnTo>
                  <a:cubicBezTo>
                    <a:pt x="243" y="539"/>
                    <a:pt x="456" y="479"/>
                    <a:pt x="699" y="418"/>
                  </a:cubicBezTo>
                  <a:cubicBezTo>
                    <a:pt x="790" y="388"/>
                    <a:pt x="851" y="236"/>
                    <a:pt x="790" y="114"/>
                  </a:cubicBezTo>
                  <a:cubicBezTo>
                    <a:pt x="754" y="40"/>
                    <a:pt x="683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61" name="Google Shape;49861;p54"/>
            <p:cNvSpPr/>
            <p:nvPr/>
          </p:nvSpPr>
          <p:spPr>
            <a:xfrm>
              <a:off x="1306525" y="1111650"/>
              <a:ext cx="22050" cy="15150"/>
            </a:xfrm>
            <a:custGeom>
              <a:avLst/>
              <a:gdLst/>
              <a:ahLst/>
              <a:cxnLst/>
              <a:rect l="l" t="t" r="r" b="b"/>
              <a:pathLst>
                <a:path w="882" h="606" extrusionOk="0">
                  <a:moveTo>
                    <a:pt x="594" y="1"/>
                  </a:moveTo>
                  <a:cubicBezTo>
                    <a:pt x="471" y="1"/>
                    <a:pt x="364" y="107"/>
                    <a:pt x="274" y="197"/>
                  </a:cubicBezTo>
                  <a:cubicBezTo>
                    <a:pt x="183" y="228"/>
                    <a:pt x="122" y="288"/>
                    <a:pt x="61" y="349"/>
                  </a:cubicBezTo>
                  <a:cubicBezTo>
                    <a:pt x="31" y="349"/>
                    <a:pt x="31" y="349"/>
                    <a:pt x="0" y="410"/>
                  </a:cubicBezTo>
                  <a:cubicBezTo>
                    <a:pt x="0" y="440"/>
                    <a:pt x="0" y="501"/>
                    <a:pt x="61" y="532"/>
                  </a:cubicBezTo>
                  <a:cubicBezTo>
                    <a:pt x="122" y="532"/>
                    <a:pt x="213" y="532"/>
                    <a:pt x="304" y="562"/>
                  </a:cubicBezTo>
                  <a:cubicBezTo>
                    <a:pt x="365" y="592"/>
                    <a:pt x="420" y="606"/>
                    <a:pt x="471" y="606"/>
                  </a:cubicBezTo>
                  <a:cubicBezTo>
                    <a:pt x="622" y="606"/>
                    <a:pt x="730" y="486"/>
                    <a:pt x="821" y="349"/>
                  </a:cubicBezTo>
                  <a:cubicBezTo>
                    <a:pt x="882" y="258"/>
                    <a:pt x="851" y="106"/>
                    <a:pt x="730" y="45"/>
                  </a:cubicBezTo>
                  <a:cubicBezTo>
                    <a:pt x="682" y="14"/>
                    <a:pt x="637" y="1"/>
                    <a:pt x="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62" name="Google Shape;49862;p54"/>
            <p:cNvSpPr/>
            <p:nvPr/>
          </p:nvSpPr>
          <p:spPr>
            <a:xfrm>
              <a:off x="660625" y="1209275"/>
              <a:ext cx="19000" cy="24350"/>
            </a:xfrm>
            <a:custGeom>
              <a:avLst/>
              <a:gdLst/>
              <a:ahLst/>
              <a:cxnLst/>
              <a:rect l="l" t="t" r="r" b="b"/>
              <a:pathLst>
                <a:path w="760" h="974" extrusionOk="0">
                  <a:moveTo>
                    <a:pt x="395" y="1"/>
                  </a:moveTo>
                  <a:cubicBezTo>
                    <a:pt x="182" y="61"/>
                    <a:pt x="152" y="244"/>
                    <a:pt x="152" y="426"/>
                  </a:cubicBezTo>
                  <a:cubicBezTo>
                    <a:pt x="0" y="578"/>
                    <a:pt x="0" y="821"/>
                    <a:pt x="152" y="973"/>
                  </a:cubicBezTo>
                  <a:cubicBezTo>
                    <a:pt x="274" y="821"/>
                    <a:pt x="395" y="700"/>
                    <a:pt x="517" y="548"/>
                  </a:cubicBezTo>
                  <a:cubicBezTo>
                    <a:pt x="608" y="426"/>
                    <a:pt x="760" y="304"/>
                    <a:pt x="608" y="92"/>
                  </a:cubicBezTo>
                  <a:cubicBezTo>
                    <a:pt x="578" y="31"/>
                    <a:pt x="486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63" name="Google Shape;49863;p54"/>
            <p:cNvSpPr/>
            <p:nvPr/>
          </p:nvSpPr>
          <p:spPr>
            <a:xfrm>
              <a:off x="2185725" y="1332375"/>
              <a:ext cx="15975" cy="15350"/>
            </a:xfrm>
            <a:custGeom>
              <a:avLst/>
              <a:gdLst/>
              <a:ahLst/>
              <a:cxnLst/>
              <a:rect l="l" t="t" r="r" b="b"/>
              <a:pathLst>
                <a:path w="639" h="614" extrusionOk="0">
                  <a:moveTo>
                    <a:pt x="304" y="1"/>
                  </a:moveTo>
                  <a:cubicBezTo>
                    <a:pt x="152" y="61"/>
                    <a:pt x="0" y="153"/>
                    <a:pt x="0" y="365"/>
                  </a:cubicBezTo>
                  <a:cubicBezTo>
                    <a:pt x="27" y="501"/>
                    <a:pt x="152" y="613"/>
                    <a:pt x="309" y="613"/>
                  </a:cubicBezTo>
                  <a:cubicBezTo>
                    <a:pt x="327" y="613"/>
                    <a:pt x="346" y="612"/>
                    <a:pt x="365" y="608"/>
                  </a:cubicBezTo>
                  <a:cubicBezTo>
                    <a:pt x="517" y="608"/>
                    <a:pt x="638" y="457"/>
                    <a:pt x="608" y="305"/>
                  </a:cubicBezTo>
                  <a:cubicBezTo>
                    <a:pt x="608" y="122"/>
                    <a:pt x="456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64" name="Google Shape;49864;p54"/>
            <p:cNvSpPr/>
            <p:nvPr/>
          </p:nvSpPr>
          <p:spPr>
            <a:xfrm>
              <a:off x="870350" y="1326600"/>
              <a:ext cx="17500" cy="17200"/>
            </a:xfrm>
            <a:custGeom>
              <a:avLst/>
              <a:gdLst/>
              <a:ahLst/>
              <a:cxnLst/>
              <a:rect l="l" t="t" r="r" b="b"/>
              <a:pathLst>
                <a:path w="700" h="688" extrusionOk="0">
                  <a:moveTo>
                    <a:pt x="508" y="1"/>
                  </a:moveTo>
                  <a:cubicBezTo>
                    <a:pt x="414" y="1"/>
                    <a:pt x="265" y="114"/>
                    <a:pt x="0" y="323"/>
                  </a:cubicBezTo>
                  <a:cubicBezTo>
                    <a:pt x="0" y="323"/>
                    <a:pt x="31" y="323"/>
                    <a:pt x="31" y="353"/>
                  </a:cubicBezTo>
                  <a:cubicBezTo>
                    <a:pt x="61" y="414"/>
                    <a:pt x="31" y="444"/>
                    <a:pt x="0" y="475"/>
                  </a:cubicBezTo>
                  <a:cubicBezTo>
                    <a:pt x="61" y="596"/>
                    <a:pt x="183" y="688"/>
                    <a:pt x="335" y="688"/>
                  </a:cubicBezTo>
                  <a:cubicBezTo>
                    <a:pt x="456" y="657"/>
                    <a:pt x="608" y="596"/>
                    <a:pt x="699" y="505"/>
                  </a:cubicBezTo>
                  <a:cubicBezTo>
                    <a:pt x="650" y="159"/>
                    <a:pt x="618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65" name="Google Shape;49865;p54"/>
            <p:cNvSpPr/>
            <p:nvPr/>
          </p:nvSpPr>
          <p:spPr>
            <a:xfrm>
              <a:off x="1340725" y="1033925"/>
              <a:ext cx="19775" cy="10850"/>
            </a:xfrm>
            <a:custGeom>
              <a:avLst/>
              <a:gdLst/>
              <a:ahLst/>
              <a:cxnLst/>
              <a:rect l="l" t="t" r="r" b="b"/>
              <a:pathLst>
                <a:path w="791" h="434" extrusionOk="0">
                  <a:moveTo>
                    <a:pt x="528" y="1"/>
                  </a:moveTo>
                  <a:cubicBezTo>
                    <a:pt x="470" y="1"/>
                    <a:pt x="413" y="18"/>
                    <a:pt x="365" y="54"/>
                  </a:cubicBezTo>
                  <a:cubicBezTo>
                    <a:pt x="243" y="115"/>
                    <a:pt x="91" y="145"/>
                    <a:pt x="0" y="388"/>
                  </a:cubicBezTo>
                  <a:cubicBezTo>
                    <a:pt x="122" y="388"/>
                    <a:pt x="274" y="388"/>
                    <a:pt x="395" y="419"/>
                  </a:cubicBezTo>
                  <a:cubicBezTo>
                    <a:pt x="439" y="427"/>
                    <a:pt x="483" y="434"/>
                    <a:pt x="525" y="434"/>
                  </a:cubicBezTo>
                  <a:cubicBezTo>
                    <a:pt x="628" y="434"/>
                    <a:pt x="717" y="396"/>
                    <a:pt x="760" y="267"/>
                  </a:cubicBezTo>
                  <a:cubicBezTo>
                    <a:pt x="790" y="206"/>
                    <a:pt x="790" y="145"/>
                    <a:pt x="760" y="115"/>
                  </a:cubicBezTo>
                  <a:cubicBezTo>
                    <a:pt x="705" y="41"/>
                    <a:pt x="616" y="1"/>
                    <a:pt x="5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66" name="Google Shape;49866;p54"/>
            <p:cNvSpPr/>
            <p:nvPr/>
          </p:nvSpPr>
          <p:spPr>
            <a:xfrm>
              <a:off x="1449375" y="1193750"/>
              <a:ext cx="15225" cy="14800"/>
            </a:xfrm>
            <a:custGeom>
              <a:avLst/>
              <a:gdLst/>
              <a:ahLst/>
              <a:cxnLst/>
              <a:rect l="l" t="t" r="r" b="b"/>
              <a:pathLst>
                <a:path w="609" h="592" extrusionOk="0">
                  <a:moveTo>
                    <a:pt x="333" y="0"/>
                  </a:moveTo>
                  <a:cubicBezTo>
                    <a:pt x="163" y="0"/>
                    <a:pt x="31" y="137"/>
                    <a:pt x="31" y="318"/>
                  </a:cubicBezTo>
                  <a:cubicBezTo>
                    <a:pt x="1" y="439"/>
                    <a:pt x="92" y="561"/>
                    <a:pt x="244" y="591"/>
                  </a:cubicBezTo>
                  <a:cubicBezTo>
                    <a:pt x="426" y="591"/>
                    <a:pt x="548" y="470"/>
                    <a:pt x="609" y="257"/>
                  </a:cubicBezTo>
                  <a:cubicBezTo>
                    <a:pt x="609" y="135"/>
                    <a:pt x="517" y="44"/>
                    <a:pt x="426" y="14"/>
                  </a:cubicBezTo>
                  <a:cubicBezTo>
                    <a:pt x="394" y="4"/>
                    <a:pt x="363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67" name="Google Shape;49867;p54"/>
            <p:cNvSpPr/>
            <p:nvPr/>
          </p:nvSpPr>
          <p:spPr>
            <a:xfrm>
              <a:off x="1577800" y="1151550"/>
              <a:ext cx="22075" cy="13875"/>
            </a:xfrm>
            <a:custGeom>
              <a:avLst/>
              <a:gdLst/>
              <a:ahLst/>
              <a:cxnLst/>
              <a:rect l="l" t="t" r="r" b="b"/>
              <a:pathLst>
                <a:path w="883" h="555" extrusionOk="0">
                  <a:moveTo>
                    <a:pt x="576" y="0"/>
                  </a:moveTo>
                  <a:cubicBezTo>
                    <a:pt x="505" y="0"/>
                    <a:pt x="424" y="28"/>
                    <a:pt x="335" y="91"/>
                  </a:cubicBezTo>
                  <a:cubicBezTo>
                    <a:pt x="1" y="303"/>
                    <a:pt x="457" y="364"/>
                    <a:pt x="517" y="547"/>
                  </a:cubicBezTo>
                  <a:cubicBezTo>
                    <a:pt x="539" y="552"/>
                    <a:pt x="561" y="554"/>
                    <a:pt x="584" y="554"/>
                  </a:cubicBezTo>
                  <a:cubicBezTo>
                    <a:pt x="691" y="554"/>
                    <a:pt x="807" y="500"/>
                    <a:pt x="882" y="425"/>
                  </a:cubicBezTo>
                  <a:cubicBezTo>
                    <a:pt x="861" y="167"/>
                    <a:pt x="748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68" name="Google Shape;49868;p54"/>
            <p:cNvSpPr/>
            <p:nvPr/>
          </p:nvSpPr>
          <p:spPr>
            <a:xfrm>
              <a:off x="1878725" y="1370550"/>
              <a:ext cx="15225" cy="12150"/>
            </a:xfrm>
            <a:custGeom>
              <a:avLst/>
              <a:gdLst/>
              <a:ahLst/>
              <a:cxnLst/>
              <a:rect l="l" t="t" r="r" b="b"/>
              <a:pathLst>
                <a:path w="609" h="486" extrusionOk="0">
                  <a:moveTo>
                    <a:pt x="249" y="1"/>
                  </a:moveTo>
                  <a:cubicBezTo>
                    <a:pt x="153" y="1"/>
                    <a:pt x="69" y="32"/>
                    <a:pt x="31" y="145"/>
                  </a:cubicBezTo>
                  <a:cubicBezTo>
                    <a:pt x="0" y="328"/>
                    <a:pt x="122" y="449"/>
                    <a:pt x="274" y="480"/>
                  </a:cubicBezTo>
                  <a:cubicBezTo>
                    <a:pt x="297" y="484"/>
                    <a:pt x="319" y="486"/>
                    <a:pt x="340" y="486"/>
                  </a:cubicBezTo>
                  <a:cubicBezTo>
                    <a:pt x="479" y="486"/>
                    <a:pt x="555" y="399"/>
                    <a:pt x="608" y="267"/>
                  </a:cubicBezTo>
                  <a:cubicBezTo>
                    <a:pt x="608" y="115"/>
                    <a:pt x="578" y="24"/>
                    <a:pt x="426" y="24"/>
                  </a:cubicBezTo>
                  <a:cubicBezTo>
                    <a:pt x="368" y="12"/>
                    <a:pt x="307" y="1"/>
                    <a:pt x="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69" name="Google Shape;49869;p54"/>
            <p:cNvSpPr/>
            <p:nvPr/>
          </p:nvSpPr>
          <p:spPr>
            <a:xfrm>
              <a:off x="1589950" y="1514750"/>
              <a:ext cx="14475" cy="14575"/>
            </a:xfrm>
            <a:custGeom>
              <a:avLst/>
              <a:gdLst/>
              <a:ahLst/>
              <a:cxnLst/>
              <a:rect l="l" t="t" r="r" b="b"/>
              <a:pathLst>
                <a:path w="579" h="583" extrusionOk="0">
                  <a:moveTo>
                    <a:pt x="275" y="1"/>
                  </a:moveTo>
                  <a:cubicBezTo>
                    <a:pt x="92" y="31"/>
                    <a:pt x="1" y="183"/>
                    <a:pt x="31" y="335"/>
                  </a:cubicBezTo>
                  <a:cubicBezTo>
                    <a:pt x="4" y="471"/>
                    <a:pt x="123" y="583"/>
                    <a:pt x="258" y="583"/>
                  </a:cubicBezTo>
                  <a:cubicBezTo>
                    <a:pt x="273" y="583"/>
                    <a:pt x="289" y="581"/>
                    <a:pt x="305" y="578"/>
                  </a:cubicBezTo>
                  <a:cubicBezTo>
                    <a:pt x="457" y="578"/>
                    <a:pt x="578" y="456"/>
                    <a:pt x="548" y="304"/>
                  </a:cubicBezTo>
                  <a:cubicBezTo>
                    <a:pt x="518" y="122"/>
                    <a:pt x="42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70" name="Google Shape;49870;p54"/>
            <p:cNvSpPr/>
            <p:nvPr/>
          </p:nvSpPr>
          <p:spPr>
            <a:xfrm>
              <a:off x="1968400" y="1303500"/>
              <a:ext cx="13700" cy="26625"/>
            </a:xfrm>
            <a:custGeom>
              <a:avLst/>
              <a:gdLst/>
              <a:ahLst/>
              <a:cxnLst/>
              <a:rect l="l" t="t" r="r" b="b"/>
              <a:pathLst>
                <a:path w="548" h="1065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34" y="274"/>
                    <a:pt x="0" y="365"/>
                    <a:pt x="30" y="700"/>
                  </a:cubicBezTo>
                  <a:cubicBezTo>
                    <a:pt x="122" y="791"/>
                    <a:pt x="91" y="943"/>
                    <a:pt x="213" y="1064"/>
                  </a:cubicBezTo>
                  <a:cubicBezTo>
                    <a:pt x="456" y="760"/>
                    <a:pt x="547" y="365"/>
                    <a:pt x="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71" name="Google Shape;49871;p54"/>
            <p:cNvSpPr/>
            <p:nvPr/>
          </p:nvSpPr>
          <p:spPr>
            <a:xfrm>
              <a:off x="1791325" y="1286875"/>
              <a:ext cx="16750" cy="20450"/>
            </a:xfrm>
            <a:custGeom>
              <a:avLst/>
              <a:gdLst/>
              <a:ahLst/>
              <a:cxnLst/>
              <a:rect l="l" t="t" r="r" b="b"/>
              <a:pathLst>
                <a:path w="670" h="818" extrusionOk="0">
                  <a:moveTo>
                    <a:pt x="442" y="0"/>
                  </a:moveTo>
                  <a:cubicBezTo>
                    <a:pt x="384" y="0"/>
                    <a:pt x="324" y="24"/>
                    <a:pt x="274" y="58"/>
                  </a:cubicBezTo>
                  <a:lnTo>
                    <a:pt x="1" y="270"/>
                  </a:lnTo>
                  <a:lnTo>
                    <a:pt x="183" y="818"/>
                  </a:lnTo>
                  <a:cubicBezTo>
                    <a:pt x="305" y="666"/>
                    <a:pt x="457" y="514"/>
                    <a:pt x="578" y="362"/>
                  </a:cubicBezTo>
                  <a:cubicBezTo>
                    <a:pt x="670" y="301"/>
                    <a:pt x="670" y="149"/>
                    <a:pt x="578" y="58"/>
                  </a:cubicBezTo>
                  <a:cubicBezTo>
                    <a:pt x="537" y="16"/>
                    <a:pt x="490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72" name="Google Shape;49872;p54"/>
            <p:cNvSpPr/>
            <p:nvPr/>
          </p:nvSpPr>
          <p:spPr>
            <a:xfrm>
              <a:off x="1934200" y="1280225"/>
              <a:ext cx="16725" cy="12675"/>
            </a:xfrm>
            <a:custGeom>
              <a:avLst/>
              <a:gdLst/>
              <a:ahLst/>
              <a:cxnLst/>
              <a:rect l="l" t="t" r="r" b="b"/>
              <a:pathLst>
                <a:path w="669" h="507" extrusionOk="0">
                  <a:moveTo>
                    <a:pt x="400" y="1"/>
                  </a:moveTo>
                  <a:cubicBezTo>
                    <a:pt x="369" y="1"/>
                    <a:pt x="337" y="7"/>
                    <a:pt x="304" y="20"/>
                  </a:cubicBezTo>
                  <a:cubicBezTo>
                    <a:pt x="152" y="50"/>
                    <a:pt x="0" y="141"/>
                    <a:pt x="61" y="293"/>
                  </a:cubicBezTo>
                  <a:cubicBezTo>
                    <a:pt x="91" y="476"/>
                    <a:pt x="243" y="506"/>
                    <a:pt x="395" y="506"/>
                  </a:cubicBezTo>
                  <a:cubicBezTo>
                    <a:pt x="547" y="476"/>
                    <a:pt x="669" y="384"/>
                    <a:pt x="639" y="202"/>
                  </a:cubicBezTo>
                  <a:cubicBezTo>
                    <a:pt x="615" y="83"/>
                    <a:pt x="516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73" name="Google Shape;49873;p54"/>
            <p:cNvSpPr/>
            <p:nvPr/>
          </p:nvSpPr>
          <p:spPr>
            <a:xfrm>
              <a:off x="1386300" y="1230500"/>
              <a:ext cx="16750" cy="15275"/>
            </a:xfrm>
            <a:custGeom>
              <a:avLst/>
              <a:gdLst/>
              <a:ahLst/>
              <a:cxnLst/>
              <a:rect l="l" t="t" r="r" b="b"/>
              <a:pathLst>
                <a:path w="670" h="611" extrusionOk="0">
                  <a:moveTo>
                    <a:pt x="434" y="0"/>
                  </a:moveTo>
                  <a:cubicBezTo>
                    <a:pt x="116" y="0"/>
                    <a:pt x="59" y="264"/>
                    <a:pt x="1" y="610"/>
                  </a:cubicBezTo>
                  <a:cubicBezTo>
                    <a:pt x="609" y="307"/>
                    <a:pt x="670" y="246"/>
                    <a:pt x="609" y="94"/>
                  </a:cubicBezTo>
                  <a:cubicBezTo>
                    <a:pt x="578" y="63"/>
                    <a:pt x="518" y="3"/>
                    <a:pt x="487" y="3"/>
                  </a:cubicBezTo>
                  <a:cubicBezTo>
                    <a:pt x="469" y="1"/>
                    <a:pt x="451" y="0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74" name="Google Shape;49874;p54"/>
            <p:cNvSpPr/>
            <p:nvPr/>
          </p:nvSpPr>
          <p:spPr>
            <a:xfrm>
              <a:off x="1932675" y="1244425"/>
              <a:ext cx="13700" cy="15600"/>
            </a:xfrm>
            <a:custGeom>
              <a:avLst/>
              <a:gdLst/>
              <a:ahLst/>
              <a:cxnLst/>
              <a:rect l="l" t="t" r="r" b="b"/>
              <a:pathLst>
                <a:path w="548" h="624" extrusionOk="0">
                  <a:moveTo>
                    <a:pt x="335" y="0"/>
                  </a:moveTo>
                  <a:cubicBezTo>
                    <a:pt x="251" y="0"/>
                    <a:pt x="168" y="38"/>
                    <a:pt x="122" y="114"/>
                  </a:cubicBezTo>
                  <a:cubicBezTo>
                    <a:pt x="0" y="205"/>
                    <a:pt x="0" y="388"/>
                    <a:pt x="122" y="509"/>
                  </a:cubicBezTo>
                  <a:cubicBezTo>
                    <a:pt x="183" y="585"/>
                    <a:pt x="251" y="623"/>
                    <a:pt x="323" y="623"/>
                  </a:cubicBezTo>
                  <a:cubicBezTo>
                    <a:pt x="396" y="623"/>
                    <a:pt x="472" y="585"/>
                    <a:pt x="548" y="509"/>
                  </a:cubicBezTo>
                  <a:lnTo>
                    <a:pt x="548" y="114"/>
                  </a:lnTo>
                  <a:cubicBezTo>
                    <a:pt x="502" y="38"/>
                    <a:pt x="41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75" name="Google Shape;49875;p54"/>
            <p:cNvSpPr/>
            <p:nvPr/>
          </p:nvSpPr>
          <p:spPr>
            <a:xfrm>
              <a:off x="1237375" y="1019950"/>
              <a:ext cx="15225" cy="13050"/>
            </a:xfrm>
            <a:custGeom>
              <a:avLst/>
              <a:gdLst/>
              <a:ahLst/>
              <a:cxnLst/>
              <a:rect l="l" t="t" r="r" b="b"/>
              <a:pathLst>
                <a:path w="609" h="522" extrusionOk="0">
                  <a:moveTo>
                    <a:pt x="287" y="0"/>
                  </a:moveTo>
                  <a:cubicBezTo>
                    <a:pt x="153" y="0"/>
                    <a:pt x="31" y="112"/>
                    <a:pt x="31" y="248"/>
                  </a:cubicBezTo>
                  <a:cubicBezTo>
                    <a:pt x="0" y="400"/>
                    <a:pt x="122" y="491"/>
                    <a:pt x="274" y="522"/>
                  </a:cubicBezTo>
                  <a:cubicBezTo>
                    <a:pt x="426" y="522"/>
                    <a:pt x="547" y="491"/>
                    <a:pt x="578" y="309"/>
                  </a:cubicBezTo>
                  <a:cubicBezTo>
                    <a:pt x="608" y="157"/>
                    <a:pt x="487" y="5"/>
                    <a:pt x="335" y="5"/>
                  </a:cubicBezTo>
                  <a:cubicBezTo>
                    <a:pt x="319" y="2"/>
                    <a:pt x="303" y="0"/>
                    <a:pt x="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76" name="Google Shape;49876;p54"/>
            <p:cNvSpPr/>
            <p:nvPr/>
          </p:nvSpPr>
          <p:spPr>
            <a:xfrm>
              <a:off x="649975" y="1219150"/>
              <a:ext cx="14450" cy="16900"/>
            </a:xfrm>
            <a:custGeom>
              <a:avLst/>
              <a:gdLst/>
              <a:ahLst/>
              <a:cxnLst/>
              <a:rect l="l" t="t" r="r" b="b"/>
              <a:pathLst>
                <a:path w="578" h="676" extrusionOk="0">
                  <a:moveTo>
                    <a:pt x="578" y="31"/>
                  </a:moveTo>
                  <a:cubicBezTo>
                    <a:pt x="335" y="61"/>
                    <a:pt x="0" y="1"/>
                    <a:pt x="61" y="396"/>
                  </a:cubicBezTo>
                  <a:cubicBezTo>
                    <a:pt x="98" y="595"/>
                    <a:pt x="188" y="676"/>
                    <a:pt x="307" y="676"/>
                  </a:cubicBezTo>
                  <a:cubicBezTo>
                    <a:pt x="387" y="676"/>
                    <a:pt x="480" y="639"/>
                    <a:pt x="578" y="578"/>
                  </a:cubicBezTo>
                  <a:lnTo>
                    <a:pt x="578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77" name="Google Shape;49877;p54"/>
            <p:cNvSpPr/>
            <p:nvPr/>
          </p:nvSpPr>
          <p:spPr>
            <a:xfrm>
              <a:off x="1228250" y="1105650"/>
              <a:ext cx="19775" cy="20375"/>
            </a:xfrm>
            <a:custGeom>
              <a:avLst/>
              <a:gdLst/>
              <a:ahLst/>
              <a:cxnLst/>
              <a:rect l="l" t="t" r="r" b="b"/>
              <a:pathLst>
                <a:path w="791" h="815" extrusionOk="0">
                  <a:moveTo>
                    <a:pt x="522" y="0"/>
                  </a:moveTo>
                  <a:cubicBezTo>
                    <a:pt x="424" y="0"/>
                    <a:pt x="323" y="69"/>
                    <a:pt x="213" y="194"/>
                  </a:cubicBezTo>
                  <a:cubicBezTo>
                    <a:pt x="1" y="376"/>
                    <a:pt x="1" y="559"/>
                    <a:pt x="213" y="772"/>
                  </a:cubicBezTo>
                  <a:cubicBezTo>
                    <a:pt x="256" y="793"/>
                    <a:pt x="315" y="815"/>
                    <a:pt x="366" y="815"/>
                  </a:cubicBezTo>
                  <a:cubicBezTo>
                    <a:pt x="388" y="815"/>
                    <a:pt x="408" y="811"/>
                    <a:pt x="426" y="802"/>
                  </a:cubicBezTo>
                  <a:cubicBezTo>
                    <a:pt x="578" y="680"/>
                    <a:pt x="700" y="528"/>
                    <a:pt x="791" y="376"/>
                  </a:cubicBezTo>
                  <a:lnTo>
                    <a:pt x="791" y="194"/>
                  </a:lnTo>
                  <a:cubicBezTo>
                    <a:pt x="702" y="61"/>
                    <a:pt x="614" y="0"/>
                    <a:pt x="5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78" name="Google Shape;49878;p54"/>
            <p:cNvSpPr/>
            <p:nvPr/>
          </p:nvSpPr>
          <p:spPr>
            <a:xfrm>
              <a:off x="1408350" y="142572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50" y="1"/>
                  </a:moveTo>
                  <a:cubicBezTo>
                    <a:pt x="98" y="1"/>
                    <a:pt x="0" y="115"/>
                    <a:pt x="0" y="279"/>
                  </a:cubicBezTo>
                  <a:cubicBezTo>
                    <a:pt x="0" y="431"/>
                    <a:pt x="92" y="522"/>
                    <a:pt x="274" y="522"/>
                  </a:cubicBezTo>
                  <a:cubicBezTo>
                    <a:pt x="426" y="522"/>
                    <a:pt x="548" y="370"/>
                    <a:pt x="517" y="218"/>
                  </a:cubicBezTo>
                  <a:cubicBezTo>
                    <a:pt x="517" y="96"/>
                    <a:pt x="396" y="5"/>
                    <a:pt x="304" y="5"/>
                  </a:cubicBezTo>
                  <a:cubicBezTo>
                    <a:pt x="286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79" name="Google Shape;49879;p54"/>
            <p:cNvSpPr/>
            <p:nvPr/>
          </p:nvSpPr>
          <p:spPr>
            <a:xfrm>
              <a:off x="1508650" y="1449250"/>
              <a:ext cx="12950" cy="11700"/>
            </a:xfrm>
            <a:custGeom>
              <a:avLst/>
              <a:gdLst/>
              <a:ahLst/>
              <a:cxnLst/>
              <a:rect l="l" t="t" r="r" b="b"/>
              <a:pathLst>
                <a:path w="518" h="468" extrusionOk="0">
                  <a:moveTo>
                    <a:pt x="279" y="1"/>
                  </a:moveTo>
                  <a:cubicBezTo>
                    <a:pt x="100" y="1"/>
                    <a:pt x="27" y="87"/>
                    <a:pt x="1" y="219"/>
                  </a:cubicBezTo>
                  <a:cubicBezTo>
                    <a:pt x="1" y="341"/>
                    <a:pt x="92" y="462"/>
                    <a:pt x="213" y="462"/>
                  </a:cubicBezTo>
                  <a:cubicBezTo>
                    <a:pt x="229" y="466"/>
                    <a:pt x="245" y="467"/>
                    <a:pt x="261" y="467"/>
                  </a:cubicBezTo>
                  <a:cubicBezTo>
                    <a:pt x="395" y="467"/>
                    <a:pt x="517" y="355"/>
                    <a:pt x="517" y="219"/>
                  </a:cubicBezTo>
                  <a:cubicBezTo>
                    <a:pt x="517" y="98"/>
                    <a:pt x="426" y="7"/>
                    <a:pt x="365" y="7"/>
                  </a:cubicBezTo>
                  <a:cubicBezTo>
                    <a:pt x="334" y="3"/>
                    <a:pt x="305" y="1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80" name="Google Shape;49880;p54"/>
            <p:cNvSpPr/>
            <p:nvPr/>
          </p:nvSpPr>
          <p:spPr>
            <a:xfrm>
              <a:off x="582475" y="1139275"/>
              <a:ext cx="15100" cy="11525"/>
            </a:xfrm>
            <a:custGeom>
              <a:avLst/>
              <a:gdLst/>
              <a:ahLst/>
              <a:cxnLst/>
              <a:rect l="l" t="t" r="r" b="b"/>
              <a:pathLst>
                <a:path w="604" h="461" extrusionOk="0">
                  <a:moveTo>
                    <a:pt x="253" y="0"/>
                  </a:moveTo>
                  <a:cubicBezTo>
                    <a:pt x="97" y="0"/>
                    <a:pt x="1" y="139"/>
                    <a:pt x="56" y="278"/>
                  </a:cubicBezTo>
                  <a:cubicBezTo>
                    <a:pt x="86" y="430"/>
                    <a:pt x="178" y="460"/>
                    <a:pt x="330" y="460"/>
                  </a:cubicBezTo>
                  <a:cubicBezTo>
                    <a:pt x="603" y="399"/>
                    <a:pt x="573" y="4"/>
                    <a:pt x="299" y="4"/>
                  </a:cubicBezTo>
                  <a:cubicBezTo>
                    <a:pt x="283" y="1"/>
                    <a:pt x="268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81" name="Google Shape;49881;p54"/>
            <p:cNvSpPr/>
            <p:nvPr/>
          </p:nvSpPr>
          <p:spPr>
            <a:xfrm>
              <a:off x="842975" y="1453200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275" y="0"/>
                  </a:moveTo>
                  <a:cubicBezTo>
                    <a:pt x="123" y="0"/>
                    <a:pt x="1" y="152"/>
                    <a:pt x="31" y="304"/>
                  </a:cubicBezTo>
                  <a:cubicBezTo>
                    <a:pt x="31" y="410"/>
                    <a:pt x="123" y="493"/>
                    <a:pt x="227" y="493"/>
                  </a:cubicBezTo>
                  <a:cubicBezTo>
                    <a:pt x="243" y="493"/>
                    <a:pt x="259" y="491"/>
                    <a:pt x="275" y="487"/>
                  </a:cubicBezTo>
                  <a:cubicBezTo>
                    <a:pt x="288" y="489"/>
                    <a:pt x="301" y="491"/>
                    <a:pt x="313" y="491"/>
                  </a:cubicBezTo>
                  <a:cubicBezTo>
                    <a:pt x="447" y="491"/>
                    <a:pt x="545" y="352"/>
                    <a:pt x="518" y="213"/>
                  </a:cubicBezTo>
                  <a:cubicBezTo>
                    <a:pt x="487" y="92"/>
                    <a:pt x="396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82" name="Google Shape;49882;p54"/>
            <p:cNvSpPr/>
            <p:nvPr/>
          </p:nvSpPr>
          <p:spPr>
            <a:xfrm>
              <a:off x="2009525" y="1155250"/>
              <a:ext cx="13600" cy="13175"/>
            </a:xfrm>
            <a:custGeom>
              <a:avLst/>
              <a:gdLst/>
              <a:ahLst/>
              <a:cxnLst/>
              <a:rect l="l" t="t" r="r" b="b"/>
              <a:pathLst>
                <a:path w="544" h="527" extrusionOk="0">
                  <a:moveTo>
                    <a:pt x="280" y="0"/>
                  </a:moveTo>
                  <a:cubicBezTo>
                    <a:pt x="79" y="0"/>
                    <a:pt x="27" y="169"/>
                    <a:pt x="27" y="338"/>
                  </a:cubicBezTo>
                  <a:cubicBezTo>
                    <a:pt x="0" y="443"/>
                    <a:pt x="89" y="526"/>
                    <a:pt x="192" y="526"/>
                  </a:cubicBezTo>
                  <a:cubicBezTo>
                    <a:pt x="208" y="526"/>
                    <a:pt x="224" y="524"/>
                    <a:pt x="240" y="520"/>
                  </a:cubicBezTo>
                  <a:cubicBezTo>
                    <a:pt x="392" y="520"/>
                    <a:pt x="513" y="399"/>
                    <a:pt x="513" y="247"/>
                  </a:cubicBezTo>
                  <a:cubicBezTo>
                    <a:pt x="544" y="125"/>
                    <a:pt x="452" y="3"/>
                    <a:pt x="331" y="3"/>
                  </a:cubicBezTo>
                  <a:cubicBezTo>
                    <a:pt x="313" y="1"/>
                    <a:pt x="296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83" name="Google Shape;49883;p54"/>
            <p:cNvSpPr/>
            <p:nvPr/>
          </p:nvSpPr>
          <p:spPr>
            <a:xfrm>
              <a:off x="1928125" y="1165950"/>
              <a:ext cx="12925" cy="12300"/>
            </a:xfrm>
            <a:custGeom>
              <a:avLst/>
              <a:gdLst/>
              <a:ahLst/>
              <a:cxnLst/>
              <a:rect l="l" t="t" r="r" b="b"/>
              <a:pathLst>
                <a:path w="517" h="492" extrusionOk="0">
                  <a:moveTo>
                    <a:pt x="243" y="1"/>
                  </a:moveTo>
                  <a:cubicBezTo>
                    <a:pt x="122" y="31"/>
                    <a:pt x="30" y="123"/>
                    <a:pt x="30" y="244"/>
                  </a:cubicBezTo>
                  <a:cubicBezTo>
                    <a:pt x="0" y="366"/>
                    <a:pt x="91" y="487"/>
                    <a:pt x="213" y="487"/>
                  </a:cubicBezTo>
                  <a:cubicBezTo>
                    <a:pt x="232" y="490"/>
                    <a:pt x="250" y="492"/>
                    <a:pt x="268" y="492"/>
                  </a:cubicBezTo>
                  <a:cubicBezTo>
                    <a:pt x="419" y="492"/>
                    <a:pt x="517" y="380"/>
                    <a:pt x="517" y="24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84" name="Google Shape;49884;p54"/>
            <p:cNvSpPr/>
            <p:nvPr/>
          </p:nvSpPr>
          <p:spPr>
            <a:xfrm>
              <a:off x="532950" y="12070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0"/>
                  </a:moveTo>
                  <a:cubicBezTo>
                    <a:pt x="122" y="0"/>
                    <a:pt x="31" y="92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2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85" name="Google Shape;49885;p54"/>
            <p:cNvSpPr/>
            <p:nvPr/>
          </p:nvSpPr>
          <p:spPr>
            <a:xfrm>
              <a:off x="2229025" y="1229800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44" y="0"/>
                  </a:moveTo>
                  <a:cubicBezTo>
                    <a:pt x="122" y="0"/>
                    <a:pt x="31" y="91"/>
                    <a:pt x="1" y="213"/>
                  </a:cubicBezTo>
                  <a:cubicBezTo>
                    <a:pt x="1" y="395"/>
                    <a:pt x="92" y="487"/>
                    <a:pt x="244" y="517"/>
                  </a:cubicBezTo>
                  <a:cubicBezTo>
                    <a:pt x="365" y="487"/>
                    <a:pt x="487" y="456"/>
                    <a:pt x="487" y="304"/>
                  </a:cubicBezTo>
                  <a:cubicBezTo>
                    <a:pt x="517" y="152"/>
                    <a:pt x="39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86" name="Google Shape;49886;p54"/>
            <p:cNvSpPr/>
            <p:nvPr/>
          </p:nvSpPr>
          <p:spPr>
            <a:xfrm>
              <a:off x="1776950" y="1339825"/>
              <a:ext cx="13650" cy="12325"/>
            </a:xfrm>
            <a:custGeom>
              <a:avLst/>
              <a:gdLst/>
              <a:ahLst/>
              <a:cxnLst/>
              <a:rect l="l" t="t" r="r" b="b"/>
              <a:pathLst>
                <a:path w="546" h="493" extrusionOk="0">
                  <a:moveTo>
                    <a:pt x="349" y="1"/>
                  </a:moveTo>
                  <a:cubicBezTo>
                    <a:pt x="334" y="1"/>
                    <a:pt x="318" y="3"/>
                    <a:pt x="302" y="7"/>
                  </a:cubicBezTo>
                  <a:cubicBezTo>
                    <a:pt x="286" y="4"/>
                    <a:pt x="271" y="3"/>
                    <a:pt x="256" y="3"/>
                  </a:cubicBezTo>
                  <a:cubicBezTo>
                    <a:pt x="100" y="3"/>
                    <a:pt x="1" y="141"/>
                    <a:pt x="29" y="280"/>
                  </a:cubicBezTo>
                  <a:cubicBezTo>
                    <a:pt x="59" y="432"/>
                    <a:pt x="181" y="462"/>
                    <a:pt x="302" y="493"/>
                  </a:cubicBezTo>
                  <a:cubicBezTo>
                    <a:pt x="454" y="462"/>
                    <a:pt x="545" y="402"/>
                    <a:pt x="545" y="189"/>
                  </a:cubicBezTo>
                  <a:cubicBezTo>
                    <a:pt x="519" y="83"/>
                    <a:pt x="447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87" name="Google Shape;49887;p54"/>
            <p:cNvSpPr/>
            <p:nvPr/>
          </p:nvSpPr>
          <p:spPr>
            <a:xfrm>
              <a:off x="1832375" y="1331475"/>
              <a:ext cx="12175" cy="13850"/>
            </a:xfrm>
            <a:custGeom>
              <a:avLst/>
              <a:gdLst/>
              <a:ahLst/>
              <a:cxnLst/>
              <a:rect l="l" t="t" r="r" b="b"/>
              <a:pathLst>
                <a:path w="487" h="554" extrusionOk="0">
                  <a:moveTo>
                    <a:pt x="167" y="0"/>
                  </a:moveTo>
                  <a:cubicBezTo>
                    <a:pt x="69" y="0"/>
                    <a:pt x="0" y="87"/>
                    <a:pt x="0" y="219"/>
                  </a:cubicBezTo>
                  <a:cubicBezTo>
                    <a:pt x="0" y="401"/>
                    <a:pt x="61" y="553"/>
                    <a:pt x="304" y="553"/>
                  </a:cubicBezTo>
                  <a:cubicBezTo>
                    <a:pt x="426" y="553"/>
                    <a:pt x="487" y="432"/>
                    <a:pt x="487" y="280"/>
                  </a:cubicBezTo>
                  <a:cubicBezTo>
                    <a:pt x="487" y="128"/>
                    <a:pt x="365" y="6"/>
                    <a:pt x="213" y="6"/>
                  </a:cubicBezTo>
                  <a:cubicBezTo>
                    <a:pt x="197" y="2"/>
                    <a:pt x="182" y="0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88" name="Google Shape;49888;p54"/>
            <p:cNvSpPr/>
            <p:nvPr/>
          </p:nvSpPr>
          <p:spPr>
            <a:xfrm>
              <a:off x="660625" y="1372175"/>
              <a:ext cx="12925" cy="11275"/>
            </a:xfrm>
            <a:custGeom>
              <a:avLst/>
              <a:gdLst/>
              <a:ahLst/>
              <a:cxnLst/>
              <a:rect l="l" t="t" r="r" b="b"/>
              <a:pathLst>
                <a:path w="517" h="451" extrusionOk="0">
                  <a:moveTo>
                    <a:pt x="210" y="1"/>
                  </a:moveTo>
                  <a:cubicBezTo>
                    <a:pt x="159" y="1"/>
                    <a:pt x="99" y="6"/>
                    <a:pt x="29" y="15"/>
                  </a:cubicBezTo>
                  <a:lnTo>
                    <a:pt x="29" y="15"/>
                  </a:lnTo>
                  <a:cubicBezTo>
                    <a:pt x="27" y="15"/>
                    <a:pt x="25" y="15"/>
                    <a:pt x="23" y="15"/>
                  </a:cubicBezTo>
                  <a:cubicBezTo>
                    <a:pt x="17" y="15"/>
                    <a:pt x="10" y="16"/>
                    <a:pt x="0" y="20"/>
                  </a:cubicBezTo>
                  <a:cubicBezTo>
                    <a:pt x="10" y="18"/>
                    <a:pt x="19" y="17"/>
                    <a:pt x="29" y="15"/>
                  </a:cubicBezTo>
                  <a:lnTo>
                    <a:pt x="29" y="15"/>
                  </a:lnTo>
                  <a:cubicBezTo>
                    <a:pt x="67" y="24"/>
                    <a:pt x="0" y="128"/>
                    <a:pt x="0" y="232"/>
                  </a:cubicBezTo>
                  <a:cubicBezTo>
                    <a:pt x="0" y="365"/>
                    <a:pt x="115" y="451"/>
                    <a:pt x="245" y="451"/>
                  </a:cubicBezTo>
                  <a:cubicBezTo>
                    <a:pt x="265" y="451"/>
                    <a:pt x="284" y="449"/>
                    <a:pt x="304" y="445"/>
                  </a:cubicBezTo>
                  <a:cubicBezTo>
                    <a:pt x="426" y="445"/>
                    <a:pt x="517" y="354"/>
                    <a:pt x="486" y="232"/>
                  </a:cubicBezTo>
                  <a:cubicBezTo>
                    <a:pt x="486" y="88"/>
                    <a:pt x="429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89" name="Google Shape;49889;p54"/>
            <p:cNvSpPr/>
            <p:nvPr/>
          </p:nvSpPr>
          <p:spPr>
            <a:xfrm>
              <a:off x="1184250" y="975125"/>
              <a:ext cx="13625" cy="12275"/>
            </a:xfrm>
            <a:custGeom>
              <a:avLst/>
              <a:gdLst/>
              <a:ahLst/>
              <a:cxnLst/>
              <a:rect l="l" t="t" r="r" b="b"/>
              <a:pathLst>
                <a:path w="545" h="491" extrusionOk="0">
                  <a:moveTo>
                    <a:pt x="232" y="1"/>
                  </a:moveTo>
                  <a:cubicBezTo>
                    <a:pt x="99" y="1"/>
                    <a:pt x="0" y="139"/>
                    <a:pt x="28" y="278"/>
                  </a:cubicBezTo>
                  <a:cubicBezTo>
                    <a:pt x="58" y="400"/>
                    <a:pt x="150" y="491"/>
                    <a:pt x="271" y="491"/>
                  </a:cubicBezTo>
                  <a:cubicBezTo>
                    <a:pt x="454" y="491"/>
                    <a:pt x="545" y="369"/>
                    <a:pt x="514" y="96"/>
                  </a:cubicBezTo>
                  <a:cubicBezTo>
                    <a:pt x="514" y="65"/>
                    <a:pt x="393" y="5"/>
                    <a:pt x="271" y="5"/>
                  </a:cubicBezTo>
                  <a:cubicBezTo>
                    <a:pt x="258" y="2"/>
                    <a:pt x="245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90" name="Google Shape;49890;p54"/>
            <p:cNvSpPr/>
            <p:nvPr/>
          </p:nvSpPr>
          <p:spPr>
            <a:xfrm>
              <a:off x="1722175" y="1002575"/>
              <a:ext cx="13700" cy="12200"/>
            </a:xfrm>
            <a:custGeom>
              <a:avLst/>
              <a:gdLst/>
              <a:ahLst/>
              <a:cxnLst/>
              <a:rect l="l" t="t" r="r" b="b"/>
              <a:pathLst>
                <a:path w="548" h="488" extrusionOk="0">
                  <a:moveTo>
                    <a:pt x="305" y="1"/>
                  </a:moveTo>
                  <a:cubicBezTo>
                    <a:pt x="183" y="1"/>
                    <a:pt x="62" y="62"/>
                    <a:pt x="62" y="183"/>
                  </a:cubicBezTo>
                  <a:cubicBezTo>
                    <a:pt x="1" y="335"/>
                    <a:pt x="122" y="487"/>
                    <a:pt x="305" y="487"/>
                  </a:cubicBezTo>
                  <a:cubicBezTo>
                    <a:pt x="396" y="487"/>
                    <a:pt x="518" y="426"/>
                    <a:pt x="548" y="153"/>
                  </a:cubicBezTo>
                  <a:cubicBezTo>
                    <a:pt x="548" y="92"/>
                    <a:pt x="457" y="1"/>
                    <a:pt x="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91" name="Google Shape;49891;p54"/>
            <p:cNvSpPr/>
            <p:nvPr/>
          </p:nvSpPr>
          <p:spPr>
            <a:xfrm>
              <a:off x="1865050" y="1021475"/>
              <a:ext cx="12175" cy="13800"/>
            </a:xfrm>
            <a:custGeom>
              <a:avLst/>
              <a:gdLst/>
              <a:ahLst/>
              <a:cxnLst/>
              <a:rect l="l" t="t" r="r" b="b"/>
              <a:pathLst>
                <a:path w="487" h="552" extrusionOk="0">
                  <a:moveTo>
                    <a:pt x="319" y="0"/>
                  </a:moveTo>
                  <a:cubicBezTo>
                    <a:pt x="305" y="0"/>
                    <a:pt x="290" y="2"/>
                    <a:pt x="274" y="5"/>
                  </a:cubicBezTo>
                  <a:cubicBezTo>
                    <a:pt x="122" y="5"/>
                    <a:pt x="31" y="126"/>
                    <a:pt x="0" y="278"/>
                  </a:cubicBezTo>
                  <a:cubicBezTo>
                    <a:pt x="0" y="430"/>
                    <a:pt x="91" y="552"/>
                    <a:pt x="274" y="552"/>
                  </a:cubicBezTo>
                  <a:cubicBezTo>
                    <a:pt x="426" y="522"/>
                    <a:pt x="487" y="370"/>
                    <a:pt x="487" y="218"/>
                  </a:cubicBezTo>
                  <a:cubicBezTo>
                    <a:pt x="487" y="109"/>
                    <a:pt x="438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92" name="Google Shape;49892;p54"/>
            <p:cNvSpPr/>
            <p:nvPr/>
          </p:nvSpPr>
          <p:spPr>
            <a:xfrm>
              <a:off x="1203175" y="1024975"/>
              <a:ext cx="12950" cy="12225"/>
            </a:xfrm>
            <a:custGeom>
              <a:avLst/>
              <a:gdLst/>
              <a:ahLst/>
              <a:cxnLst/>
              <a:rect l="l" t="t" r="r" b="b"/>
              <a:pathLst>
                <a:path w="518" h="489" extrusionOk="0">
                  <a:moveTo>
                    <a:pt x="293" y="1"/>
                  </a:moveTo>
                  <a:cubicBezTo>
                    <a:pt x="267" y="1"/>
                    <a:pt x="240" y="6"/>
                    <a:pt x="213" y="17"/>
                  </a:cubicBezTo>
                  <a:cubicBezTo>
                    <a:pt x="92" y="17"/>
                    <a:pt x="1" y="138"/>
                    <a:pt x="31" y="260"/>
                  </a:cubicBezTo>
                  <a:cubicBezTo>
                    <a:pt x="6" y="385"/>
                    <a:pt x="104" y="489"/>
                    <a:pt x="223" y="489"/>
                  </a:cubicBezTo>
                  <a:cubicBezTo>
                    <a:pt x="250" y="489"/>
                    <a:pt x="277" y="484"/>
                    <a:pt x="305" y="473"/>
                  </a:cubicBezTo>
                  <a:cubicBezTo>
                    <a:pt x="426" y="473"/>
                    <a:pt x="517" y="382"/>
                    <a:pt x="517" y="260"/>
                  </a:cubicBezTo>
                  <a:cubicBezTo>
                    <a:pt x="517" y="110"/>
                    <a:pt x="414" y="1"/>
                    <a:pt x="2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93" name="Google Shape;49893;p54"/>
            <p:cNvSpPr/>
            <p:nvPr/>
          </p:nvSpPr>
          <p:spPr>
            <a:xfrm>
              <a:off x="1456225" y="1043900"/>
              <a:ext cx="14450" cy="11900"/>
            </a:xfrm>
            <a:custGeom>
              <a:avLst/>
              <a:gdLst/>
              <a:ahLst/>
              <a:cxnLst/>
              <a:rect l="l" t="t" r="r" b="b"/>
              <a:pathLst>
                <a:path w="578" h="476" extrusionOk="0">
                  <a:moveTo>
                    <a:pt x="208" y="1"/>
                  </a:moveTo>
                  <a:cubicBezTo>
                    <a:pt x="94" y="1"/>
                    <a:pt x="0" y="83"/>
                    <a:pt x="0" y="202"/>
                  </a:cubicBezTo>
                  <a:cubicBezTo>
                    <a:pt x="0" y="384"/>
                    <a:pt x="122" y="445"/>
                    <a:pt x="304" y="476"/>
                  </a:cubicBezTo>
                  <a:cubicBezTo>
                    <a:pt x="426" y="476"/>
                    <a:pt x="517" y="445"/>
                    <a:pt x="547" y="324"/>
                  </a:cubicBezTo>
                  <a:cubicBezTo>
                    <a:pt x="578" y="172"/>
                    <a:pt x="456" y="20"/>
                    <a:pt x="304" y="20"/>
                  </a:cubicBezTo>
                  <a:cubicBezTo>
                    <a:pt x="272" y="7"/>
                    <a:pt x="239" y="1"/>
                    <a:pt x="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94" name="Google Shape;49894;p54"/>
            <p:cNvSpPr/>
            <p:nvPr/>
          </p:nvSpPr>
          <p:spPr>
            <a:xfrm>
              <a:off x="1653800" y="1243475"/>
              <a:ext cx="13700" cy="13050"/>
            </a:xfrm>
            <a:custGeom>
              <a:avLst/>
              <a:gdLst/>
              <a:ahLst/>
              <a:cxnLst/>
              <a:rect l="l" t="t" r="r" b="b"/>
              <a:pathLst>
                <a:path w="548" h="522" extrusionOk="0">
                  <a:moveTo>
                    <a:pt x="274" y="0"/>
                  </a:moveTo>
                  <a:cubicBezTo>
                    <a:pt x="122" y="0"/>
                    <a:pt x="0" y="152"/>
                    <a:pt x="31" y="304"/>
                  </a:cubicBezTo>
                  <a:cubicBezTo>
                    <a:pt x="31" y="413"/>
                    <a:pt x="128" y="522"/>
                    <a:pt x="235" y="522"/>
                  </a:cubicBezTo>
                  <a:cubicBezTo>
                    <a:pt x="248" y="522"/>
                    <a:pt x="261" y="520"/>
                    <a:pt x="274" y="517"/>
                  </a:cubicBezTo>
                  <a:cubicBezTo>
                    <a:pt x="426" y="517"/>
                    <a:pt x="547" y="426"/>
                    <a:pt x="517" y="213"/>
                  </a:cubicBezTo>
                  <a:cubicBezTo>
                    <a:pt x="487" y="91"/>
                    <a:pt x="395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95" name="Google Shape;49895;p54"/>
            <p:cNvSpPr/>
            <p:nvPr/>
          </p:nvSpPr>
          <p:spPr>
            <a:xfrm>
              <a:off x="1561075" y="105640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352" y="0"/>
                  </a:moveTo>
                  <a:cubicBezTo>
                    <a:pt x="336" y="0"/>
                    <a:pt x="321" y="2"/>
                    <a:pt x="305" y="6"/>
                  </a:cubicBezTo>
                  <a:cubicBezTo>
                    <a:pt x="153" y="6"/>
                    <a:pt x="31" y="128"/>
                    <a:pt x="1" y="280"/>
                  </a:cubicBezTo>
                  <a:cubicBezTo>
                    <a:pt x="27" y="412"/>
                    <a:pt x="146" y="498"/>
                    <a:pt x="277" y="498"/>
                  </a:cubicBezTo>
                  <a:cubicBezTo>
                    <a:pt x="296" y="498"/>
                    <a:pt x="316" y="496"/>
                    <a:pt x="335" y="492"/>
                  </a:cubicBezTo>
                  <a:cubicBezTo>
                    <a:pt x="457" y="462"/>
                    <a:pt x="548" y="340"/>
                    <a:pt x="578" y="219"/>
                  </a:cubicBezTo>
                  <a:cubicBezTo>
                    <a:pt x="552" y="86"/>
                    <a:pt x="456" y="0"/>
                    <a:pt x="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96" name="Google Shape;49896;p54"/>
            <p:cNvSpPr/>
            <p:nvPr/>
          </p:nvSpPr>
          <p:spPr>
            <a:xfrm>
              <a:off x="644650" y="1097575"/>
              <a:ext cx="14475" cy="12175"/>
            </a:xfrm>
            <a:custGeom>
              <a:avLst/>
              <a:gdLst/>
              <a:ahLst/>
              <a:cxnLst/>
              <a:rect l="l" t="t" r="r" b="b"/>
              <a:pathLst>
                <a:path w="579" h="487" extrusionOk="0">
                  <a:moveTo>
                    <a:pt x="335" y="0"/>
                  </a:moveTo>
                  <a:cubicBezTo>
                    <a:pt x="183" y="0"/>
                    <a:pt x="31" y="61"/>
                    <a:pt x="1" y="244"/>
                  </a:cubicBezTo>
                  <a:cubicBezTo>
                    <a:pt x="1" y="365"/>
                    <a:pt x="92" y="487"/>
                    <a:pt x="213" y="487"/>
                  </a:cubicBezTo>
                  <a:cubicBezTo>
                    <a:pt x="365" y="487"/>
                    <a:pt x="517" y="395"/>
                    <a:pt x="548" y="244"/>
                  </a:cubicBezTo>
                  <a:cubicBezTo>
                    <a:pt x="578" y="92"/>
                    <a:pt x="487" y="31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97" name="Google Shape;49897;p54"/>
            <p:cNvSpPr/>
            <p:nvPr/>
          </p:nvSpPr>
          <p:spPr>
            <a:xfrm>
              <a:off x="1513200" y="9676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44" y="1"/>
                  </a:moveTo>
                  <a:cubicBezTo>
                    <a:pt x="123" y="61"/>
                    <a:pt x="1" y="122"/>
                    <a:pt x="31" y="305"/>
                  </a:cubicBezTo>
                  <a:cubicBezTo>
                    <a:pt x="31" y="426"/>
                    <a:pt x="123" y="517"/>
                    <a:pt x="244" y="517"/>
                  </a:cubicBezTo>
                  <a:cubicBezTo>
                    <a:pt x="396" y="517"/>
                    <a:pt x="518" y="365"/>
                    <a:pt x="487" y="213"/>
                  </a:cubicBezTo>
                  <a:cubicBezTo>
                    <a:pt x="457" y="92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98" name="Google Shape;49898;p54"/>
            <p:cNvSpPr/>
            <p:nvPr/>
          </p:nvSpPr>
          <p:spPr>
            <a:xfrm>
              <a:off x="1822500" y="942550"/>
              <a:ext cx="12925" cy="11825"/>
            </a:xfrm>
            <a:custGeom>
              <a:avLst/>
              <a:gdLst/>
              <a:ahLst/>
              <a:cxnLst/>
              <a:rect l="l" t="t" r="r" b="b"/>
              <a:pathLst>
                <a:path w="517" h="473" extrusionOk="0">
                  <a:moveTo>
                    <a:pt x="304" y="1"/>
                  </a:moveTo>
                  <a:cubicBezTo>
                    <a:pt x="182" y="1"/>
                    <a:pt x="61" y="61"/>
                    <a:pt x="61" y="183"/>
                  </a:cubicBezTo>
                  <a:cubicBezTo>
                    <a:pt x="30" y="305"/>
                    <a:pt x="0" y="396"/>
                    <a:pt x="182" y="457"/>
                  </a:cubicBezTo>
                  <a:cubicBezTo>
                    <a:pt x="215" y="468"/>
                    <a:pt x="244" y="473"/>
                    <a:pt x="270" y="473"/>
                  </a:cubicBezTo>
                  <a:cubicBezTo>
                    <a:pt x="388" y="473"/>
                    <a:pt x="442" y="368"/>
                    <a:pt x="517" y="244"/>
                  </a:cubicBezTo>
                  <a:cubicBezTo>
                    <a:pt x="486" y="122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99" name="Google Shape;49899;p54"/>
            <p:cNvSpPr/>
            <p:nvPr/>
          </p:nvSpPr>
          <p:spPr>
            <a:xfrm>
              <a:off x="1797400" y="1140125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75" y="1"/>
                  </a:moveTo>
                  <a:cubicBezTo>
                    <a:pt x="123" y="1"/>
                    <a:pt x="1" y="122"/>
                    <a:pt x="1" y="274"/>
                  </a:cubicBezTo>
                  <a:cubicBezTo>
                    <a:pt x="1" y="426"/>
                    <a:pt x="123" y="456"/>
                    <a:pt x="244" y="456"/>
                  </a:cubicBezTo>
                  <a:cubicBezTo>
                    <a:pt x="335" y="456"/>
                    <a:pt x="457" y="335"/>
                    <a:pt x="457" y="244"/>
                  </a:cubicBezTo>
                  <a:cubicBezTo>
                    <a:pt x="457" y="122"/>
                    <a:pt x="396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00" name="Google Shape;49900;p54"/>
            <p:cNvSpPr/>
            <p:nvPr/>
          </p:nvSpPr>
          <p:spPr>
            <a:xfrm>
              <a:off x="1562600" y="13209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305" y="1"/>
                  </a:moveTo>
                  <a:cubicBezTo>
                    <a:pt x="122" y="1"/>
                    <a:pt x="62" y="122"/>
                    <a:pt x="31" y="274"/>
                  </a:cubicBezTo>
                  <a:cubicBezTo>
                    <a:pt x="1" y="365"/>
                    <a:pt x="1" y="457"/>
                    <a:pt x="31" y="517"/>
                  </a:cubicBezTo>
                  <a:lnTo>
                    <a:pt x="31" y="517"/>
                  </a:lnTo>
                  <a:cubicBezTo>
                    <a:pt x="112" y="517"/>
                    <a:pt x="193" y="514"/>
                    <a:pt x="274" y="487"/>
                  </a:cubicBezTo>
                  <a:cubicBezTo>
                    <a:pt x="396" y="426"/>
                    <a:pt x="517" y="335"/>
                    <a:pt x="487" y="153"/>
                  </a:cubicBezTo>
                  <a:cubicBezTo>
                    <a:pt x="487" y="61"/>
                    <a:pt x="396" y="1"/>
                    <a:pt x="305" y="1"/>
                  </a:cubicBezTo>
                  <a:close/>
                  <a:moveTo>
                    <a:pt x="31" y="517"/>
                  </a:moveTo>
                  <a:cubicBezTo>
                    <a:pt x="21" y="517"/>
                    <a:pt x="11" y="517"/>
                    <a:pt x="1" y="517"/>
                  </a:cubicBezTo>
                  <a:lnTo>
                    <a:pt x="31" y="517"/>
                  </a:lnTo>
                  <a:cubicBezTo>
                    <a:pt x="31" y="517"/>
                    <a:pt x="31" y="517"/>
                    <a:pt x="31" y="5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01" name="Google Shape;49901;p54"/>
            <p:cNvSpPr/>
            <p:nvPr/>
          </p:nvSpPr>
          <p:spPr>
            <a:xfrm>
              <a:off x="2160650" y="1317800"/>
              <a:ext cx="11425" cy="11550"/>
            </a:xfrm>
            <a:custGeom>
              <a:avLst/>
              <a:gdLst/>
              <a:ahLst/>
              <a:cxnLst/>
              <a:rect l="l" t="t" r="r" b="b"/>
              <a:pathLst>
                <a:path w="457" h="462" extrusionOk="0">
                  <a:moveTo>
                    <a:pt x="196" y="0"/>
                  </a:moveTo>
                  <a:cubicBezTo>
                    <a:pt x="92" y="0"/>
                    <a:pt x="0" y="83"/>
                    <a:pt x="0" y="188"/>
                  </a:cubicBezTo>
                  <a:cubicBezTo>
                    <a:pt x="0" y="340"/>
                    <a:pt x="91" y="432"/>
                    <a:pt x="213" y="462"/>
                  </a:cubicBezTo>
                  <a:cubicBezTo>
                    <a:pt x="334" y="462"/>
                    <a:pt x="456" y="432"/>
                    <a:pt x="456" y="280"/>
                  </a:cubicBezTo>
                  <a:cubicBezTo>
                    <a:pt x="456" y="158"/>
                    <a:pt x="365" y="36"/>
                    <a:pt x="243" y="6"/>
                  </a:cubicBezTo>
                  <a:cubicBezTo>
                    <a:pt x="227" y="2"/>
                    <a:pt x="211" y="0"/>
                    <a:pt x="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02" name="Google Shape;49902;p54"/>
            <p:cNvSpPr/>
            <p:nvPr/>
          </p:nvSpPr>
          <p:spPr>
            <a:xfrm>
              <a:off x="712375" y="1317075"/>
              <a:ext cx="13625" cy="11675"/>
            </a:xfrm>
            <a:custGeom>
              <a:avLst/>
              <a:gdLst/>
              <a:ahLst/>
              <a:cxnLst/>
              <a:rect l="l" t="t" r="r" b="b"/>
              <a:pathLst>
                <a:path w="545" h="467" extrusionOk="0">
                  <a:moveTo>
                    <a:pt x="276" y="0"/>
                  </a:moveTo>
                  <a:cubicBezTo>
                    <a:pt x="119" y="0"/>
                    <a:pt x="0" y="115"/>
                    <a:pt x="27" y="278"/>
                  </a:cubicBezTo>
                  <a:cubicBezTo>
                    <a:pt x="27" y="384"/>
                    <a:pt x="119" y="466"/>
                    <a:pt x="243" y="466"/>
                  </a:cubicBezTo>
                  <a:cubicBezTo>
                    <a:pt x="261" y="466"/>
                    <a:pt x="281" y="465"/>
                    <a:pt x="301" y="461"/>
                  </a:cubicBezTo>
                  <a:cubicBezTo>
                    <a:pt x="422" y="461"/>
                    <a:pt x="514" y="369"/>
                    <a:pt x="544" y="248"/>
                  </a:cubicBezTo>
                  <a:cubicBezTo>
                    <a:pt x="544" y="126"/>
                    <a:pt x="453" y="5"/>
                    <a:pt x="331" y="5"/>
                  </a:cubicBezTo>
                  <a:cubicBezTo>
                    <a:pt x="312" y="2"/>
                    <a:pt x="294" y="0"/>
                    <a:pt x="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03" name="Google Shape;49903;p54"/>
            <p:cNvSpPr/>
            <p:nvPr/>
          </p:nvSpPr>
          <p:spPr>
            <a:xfrm>
              <a:off x="1505625" y="1298175"/>
              <a:ext cx="12175" cy="11525"/>
            </a:xfrm>
            <a:custGeom>
              <a:avLst/>
              <a:gdLst/>
              <a:ahLst/>
              <a:cxnLst/>
              <a:rect l="l" t="t" r="r" b="b"/>
              <a:pathLst>
                <a:path w="487" h="461" extrusionOk="0">
                  <a:moveTo>
                    <a:pt x="213" y="1"/>
                  </a:moveTo>
                  <a:cubicBezTo>
                    <a:pt x="91" y="1"/>
                    <a:pt x="0" y="92"/>
                    <a:pt x="0" y="214"/>
                  </a:cubicBezTo>
                  <a:cubicBezTo>
                    <a:pt x="0" y="335"/>
                    <a:pt x="122" y="457"/>
                    <a:pt x="243" y="457"/>
                  </a:cubicBezTo>
                  <a:cubicBezTo>
                    <a:pt x="254" y="459"/>
                    <a:pt x="265" y="461"/>
                    <a:pt x="275" y="461"/>
                  </a:cubicBezTo>
                  <a:cubicBezTo>
                    <a:pt x="385" y="461"/>
                    <a:pt x="486" y="327"/>
                    <a:pt x="486" y="244"/>
                  </a:cubicBezTo>
                  <a:lnTo>
                    <a:pt x="4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04" name="Google Shape;49904;p54"/>
            <p:cNvSpPr/>
            <p:nvPr/>
          </p:nvSpPr>
          <p:spPr>
            <a:xfrm>
              <a:off x="1503325" y="1097425"/>
              <a:ext cx="12950" cy="11925"/>
            </a:xfrm>
            <a:custGeom>
              <a:avLst/>
              <a:gdLst/>
              <a:ahLst/>
              <a:cxnLst/>
              <a:rect l="l" t="t" r="r" b="b"/>
              <a:pathLst>
                <a:path w="518" h="477" extrusionOk="0">
                  <a:moveTo>
                    <a:pt x="257" y="0"/>
                  </a:moveTo>
                  <a:cubicBezTo>
                    <a:pt x="153" y="0"/>
                    <a:pt x="62" y="83"/>
                    <a:pt x="62" y="189"/>
                  </a:cubicBezTo>
                  <a:cubicBezTo>
                    <a:pt x="31" y="310"/>
                    <a:pt x="1" y="401"/>
                    <a:pt x="183" y="462"/>
                  </a:cubicBezTo>
                  <a:cubicBezTo>
                    <a:pt x="212" y="472"/>
                    <a:pt x="237" y="476"/>
                    <a:pt x="261" y="476"/>
                  </a:cubicBezTo>
                  <a:cubicBezTo>
                    <a:pt x="385" y="476"/>
                    <a:pt x="441" y="352"/>
                    <a:pt x="518" y="250"/>
                  </a:cubicBezTo>
                  <a:cubicBezTo>
                    <a:pt x="487" y="128"/>
                    <a:pt x="457" y="37"/>
                    <a:pt x="305" y="6"/>
                  </a:cubicBezTo>
                  <a:cubicBezTo>
                    <a:pt x="289" y="2"/>
                    <a:pt x="273" y="0"/>
                    <a:pt x="2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05" name="Google Shape;49905;p54"/>
            <p:cNvSpPr/>
            <p:nvPr/>
          </p:nvSpPr>
          <p:spPr>
            <a:xfrm>
              <a:off x="1234325" y="1092250"/>
              <a:ext cx="19025" cy="18275"/>
            </a:xfrm>
            <a:custGeom>
              <a:avLst/>
              <a:gdLst/>
              <a:ahLst/>
              <a:cxnLst/>
              <a:rect l="l" t="t" r="r" b="b"/>
              <a:pathLst>
                <a:path w="761" h="731" extrusionOk="0">
                  <a:moveTo>
                    <a:pt x="366" y="1"/>
                  </a:moveTo>
                  <a:cubicBezTo>
                    <a:pt x="244" y="122"/>
                    <a:pt x="122" y="244"/>
                    <a:pt x="1" y="365"/>
                  </a:cubicBezTo>
                  <a:lnTo>
                    <a:pt x="1" y="730"/>
                  </a:lnTo>
                  <a:cubicBezTo>
                    <a:pt x="92" y="684"/>
                    <a:pt x="191" y="662"/>
                    <a:pt x="286" y="662"/>
                  </a:cubicBezTo>
                  <a:cubicBezTo>
                    <a:pt x="381" y="662"/>
                    <a:pt x="472" y="684"/>
                    <a:pt x="548" y="730"/>
                  </a:cubicBezTo>
                  <a:cubicBezTo>
                    <a:pt x="548" y="487"/>
                    <a:pt x="609" y="213"/>
                    <a:pt x="7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06" name="Google Shape;49906;p54"/>
            <p:cNvSpPr/>
            <p:nvPr/>
          </p:nvSpPr>
          <p:spPr>
            <a:xfrm>
              <a:off x="1276125" y="12753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44" y="1"/>
                  </a:moveTo>
                  <a:cubicBezTo>
                    <a:pt x="122" y="1"/>
                    <a:pt x="1" y="92"/>
                    <a:pt x="1" y="214"/>
                  </a:cubicBezTo>
                  <a:cubicBezTo>
                    <a:pt x="1" y="335"/>
                    <a:pt x="31" y="426"/>
                    <a:pt x="183" y="457"/>
                  </a:cubicBezTo>
                  <a:cubicBezTo>
                    <a:pt x="199" y="460"/>
                    <a:pt x="214" y="462"/>
                    <a:pt x="229" y="462"/>
                  </a:cubicBezTo>
                  <a:cubicBezTo>
                    <a:pt x="359" y="462"/>
                    <a:pt x="456" y="350"/>
                    <a:pt x="456" y="214"/>
                  </a:cubicBezTo>
                  <a:cubicBezTo>
                    <a:pt x="487" y="9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07" name="Google Shape;49907;p54"/>
            <p:cNvSpPr/>
            <p:nvPr/>
          </p:nvSpPr>
          <p:spPr>
            <a:xfrm>
              <a:off x="602850" y="1193800"/>
              <a:ext cx="11325" cy="11100"/>
            </a:xfrm>
            <a:custGeom>
              <a:avLst/>
              <a:gdLst/>
              <a:ahLst/>
              <a:cxnLst/>
              <a:rect l="l" t="t" r="r" b="b"/>
              <a:pathLst>
                <a:path w="453" h="444" extrusionOk="0">
                  <a:moveTo>
                    <a:pt x="164" y="1"/>
                  </a:moveTo>
                  <a:cubicBezTo>
                    <a:pt x="74" y="1"/>
                    <a:pt x="1" y="46"/>
                    <a:pt x="1" y="164"/>
                  </a:cubicBezTo>
                  <a:cubicBezTo>
                    <a:pt x="1" y="285"/>
                    <a:pt x="92" y="407"/>
                    <a:pt x="183" y="437"/>
                  </a:cubicBezTo>
                  <a:cubicBezTo>
                    <a:pt x="199" y="441"/>
                    <a:pt x="216" y="443"/>
                    <a:pt x="232" y="443"/>
                  </a:cubicBezTo>
                  <a:cubicBezTo>
                    <a:pt x="342" y="443"/>
                    <a:pt x="453" y="360"/>
                    <a:pt x="426" y="255"/>
                  </a:cubicBezTo>
                  <a:cubicBezTo>
                    <a:pt x="426" y="133"/>
                    <a:pt x="366" y="12"/>
                    <a:pt x="244" y="12"/>
                  </a:cubicBezTo>
                  <a:cubicBezTo>
                    <a:pt x="217" y="5"/>
                    <a:pt x="189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08" name="Google Shape;49908;p54"/>
            <p:cNvSpPr/>
            <p:nvPr/>
          </p:nvSpPr>
          <p:spPr>
            <a:xfrm>
              <a:off x="569425" y="1412175"/>
              <a:ext cx="12175" cy="11550"/>
            </a:xfrm>
            <a:custGeom>
              <a:avLst/>
              <a:gdLst/>
              <a:ahLst/>
              <a:cxnLst/>
              <a:rect l="l" t="t" r="r" b="b"/>
              <a:pathLst>
                <a:path w="487" h="462" extrusionOk="0">
                  <a:moveTo>
                    <a:pt x="274" y="0"/>
                  </a:moveTo>
                  <a:cubicBezTo>
                    <a:pt x="92" y="0"/>
                    <a:pt x="1" y="91"/>
                    <a:pt x="1" y="274"/>
                  </a:cubicBezTo>
                  <a:cubicBezTo>
                    <a:pt x="1" y="365"/>
                    <a:pt x="61" y="426"/>
                    <a:pt x="153" y="456"/>
                  </a:cubicBezTo>
                  <a:cubicBezTo>
                    <a:pt x="172" y="460"/>
                    <a:pt x="191" y="462"/>
                    <a:pt x="210" y="462"/>
                  </a:cubicBezTo>
                  <a:cubicBezTo>
                    <a:pt x="334" y="462"/>
                    <a:pt x="430" y="376"/>
                    <a:pt x="456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09" name="Google Shape;49909;p54"/>
            <p:cNvSpPr/>
            <p:nvPr/>
          </p:nvSpPr>
          <p:spPr>
            <a:xfrm>
              <a:off x="562575" y="1088450"/>
              <a:ext cx="12950" cy="8375"/>
            </a:xfrm>
            <a:custGeom>
              <a:avLst/>
              <a:gdLst/>
              <a:ahLst/>
              <a:cxnLst/>
              <a:rect l="l" t="t" r="r" b="b"/>
              <a:pathLst>
                <a:path w="518" h="335" extrusionOk="0">
                  <a:moveTo>
                    <a:pt x="244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35"/>
                    <a:pt x="123" y="335"/>
                    <a:pt x="244" y="335"/>
                  </a:cubicBezTo>
                  <a:cubicBezTo>
                    <a:pt x="366" y="335"/>
                    <a:pt x="487" y="335"/>
                    <a:pt x="518" y="183"/>
                  </a:cubicBezTo>
                  <a:cubicBezTo>
                    <a:pt x="518" y="1"/>
                    <a:pt x="36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10" name="Google Shape;49910;p54"/>
            <p:cNvSpPr/>
            <p:nvPr/>
          </p:nvSpPr>
          <p:spPr>
            <a:xfrm>
              <a:off x="2070225" y="1263100"/>
              <a:ext cx="12925" cy="11550"/>
            </a:xfrm>
            <a:custGeom>
              <a:avLst/>
              <a:gdLst/>
              <a:ahLst/>
              <a:cxnLst/>
              <a:rect l="l" t="t" r="r" b="b"/>
              <a:pathLst>
                <a:path w="517" h="462" extrusionOk="0">
                  <a:moveTo>
                    <a:pt x="287" y="1"/>
                  </a:moveTo>
                  <a:cubicBezTo>
                    <a:pt x="152" y="1"/>
                    <a:pt x="30" y="113"/>
                    <a:pt x="30" y="249"/>
                  </a:cubicBezTo>
                  <a:cubicBezTo>
                    <a:pt x="0" y="401"/>
                    <a:pt x="122" y="462"/>
                    <a:pt x="243" y="462"/>
                  </a:cubicBezTo>
                  <a:cubicBezTo>
                    <a:pt x="426" y="431"/>
                    <a:pt x="517" y="370"/>
                    <a:pt x="486" y="188"/>
                  </a:cubicBezTo>
                  <a:cubicBezTo>
                    <a:pt x="486" y="97"/>
                    <a:pt x="426" y="6"/>
                    <a:pt x="334" y="6"/>
                  </a:cubicBezTo>
                  <a:cubicBezTo>
                    <a:pt x="319" y="2"/>
                    <a:pt x="303" y="1"/>
                    <a:pt x="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11" name="Google Shape;49911;p54"/>
            <p:cNvSpPr/>
            <p:nvPr/>
          </p:nvSpPr>
          <p:spPr>
            <a:xfrm>
              <a:off x="793600" y="1263075"/>
              <a:ext cx="12175" cy="11675"/>
            </a:xfrm>
            <a:custGeom>
              <a:avLst/>
              <a:gdLst/>
              <a:ahLst/>
              <a:cxnLst/>
              <a:rect l="l" t="t" r="r" b="b"/>
              <a:pathLst>
                <a:path w="487" h="467" extrusionOk="0">
                  <a:moveTo>
                    <a:pt x="291" y="1"/>
                  </a:moveTo>
                  <a:cubicBezTo>
                    <a:pt x="275" y="1"/>
                    <a:pt x="259" y="3"/>
                    <a:pt x="243" y="7"/>
                  </a:cubicBezTo>
                  <a:cubicBezTo>
                    <a:pt x="122" y="7"/>
                    <a:pt x="31" y="98"/>
                    <a:pt x="31" y="219"/>
                  </a:cubicBezTo>
                  <a:cubicBezTo>
                    <a:pt x="0" y="341"/>
                    <a:pt x="91" y="463"/>
                    <a:pt x="213" y="463"/>
                  </a:cubicBezTo>
                  <a:cubicBezTo>
                    <a:pt x="226" y="465"/>
                    <a:pt x="239" y="466"/>
                    <a:pt x="252" y="466"/>
                  </a:cubicBezTo>
                  <a:cubicBezTo>
                    <a:pt x="385" y="466"/>
                    <a:pt x="487" y="328"/>
                    <a:pt x="487" y="189"/>
                  </a:cubicBezTo>
                  <a:cubicBezTo>
                    <a:pt x="487" y="83"/>
                    <a:pt x="395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12" name="Google Shape;49912;p54"/>
            <p:cNvSpPr/>
            <p:nvPr/>
          </p:nvSpPr>
          <p:spPr>
            <a:xfrm>
              <a:off x="1766800" y="1400650"/>
              <a:ext cx="16200" cy="13475"/>
            </a:xfrm>
            <a:custGeom>
              <a:avLst/>
              <a:gdLst/>
              <a:ahLst/>
              <a:cxnLst/>
              <a:rect l="l" t="t" r="r" b="b"/>
              <a:pathLst>
                <a:path w="648" h="539" extrusionOk="0">
                  <a:moveTo>
                    <a:pt x="255" y="1"/>
                  </a:moveTo>
                  <a:cubicBezTo>
                    <a:pt x="185" y="1"/>
                    <a:pt x="119" y="31"/>
                    <a:pt x="70" y="96"/>
                  </a:cubicBezTo>
                  <a:cubicBezTo>
                    <a:pt x="70" y="283"/>
                    <a:pt x="0" y="539"/>
                    <a:pt x="247" y="539"/>
                  </a:cubicBezTo>
                  <a:cubicBezTo>
                    <a:pt x="283" y="539"/>
                    <a:pt x="325" y="533"/>
                    <a:pt x="374" y="522"/>
                  </a:cubicBezTo>
                  <a:cubicBezTo>
                    <a:pt x="587" y="492"/>
                    <a:pt x="647" y="248"/>
                    <a:pt x="435" y="66"/>
                  </a:cubicBezTo>
                  <a:cubicBezTo>
                    <a:pt x="378" y="24"/>
                    <a:pt x="315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13" name="Google Shape;49913;p54"/>
            <p:cNvSpPr/>
            <p:nvPr/>
          </p:nvSpPr>
          <p:spPr>
            <a:xfrm>
              <a:off x="1692550" y="1057900"/>
              <a:ext cx="11425" cy="11575"/>
            </a:xfrm>
            <a:custGeom>
              <a:avLst/>
              <a:gdLst/>
              <a:ahLst/>
              <a:cxnLst/>
              <a:rect l="l" t="t" r="r" b="b"/>
              <a:pathLst>
                <a:path w="457" h="463" extrusionOk="0">
                  <a:moveTo>
                    <a:pt x="308" y="1"/>
                  </a:moveTo>
                  <a:cubicBezTo>
                    <a:pt x="297" y="1"/>
                    <a:pt x="286" y="3"/>
                    <a:pt x="274" y="7"/>
                  </a:cubicBezTo>
                  <a:cubicBezTo>
                    <a:pt x="92" y="37"/>
                    <a:pt x="0" y="128"/>
                    <a:pt x="0" y="311"/>
                  </a:cubicBezTo>
                  <a:cubicBezTo>
                    <a:pt x="0" y="402"/>
                    <a:pt x="92" y="463"/>
                    <a:pt x="183" y="463"/>
                  </a:cubicBezTo>
                  <a:cubicBezTo>
                    <a:pt x="365" y="432"/>
                    <a:pt x="456" y="341"/>
                    <a:pt x="456" y="189"/>
                  </a:cubicBezTo>
                  <a:cubicBezTo>
                    <a:pt x="430" y="84"/>
                    <a:pt x="381" y="1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14" name="Google Shape;49914;p54"/>
            <p:cNvSpPr/>
            <p:nvPr/>
          </p:nvSpPr>
          <p:spPr>
            <a:xfrm>
              <a:off x="830825" y="1245525"/>
              <a:ext cx="15975" cy="13575"/>
            </a:xfrm>
            <a:custGeom>
              <a:avLst/>
              <a:gdLst/>
              <a:ahLst/>
              <a:cxnLst/>
              <a:rect l="l" t="t" r="r" b="b"/>
              <a:pathLst>
                <a:path w="639" h="543" extrusionOk="0">
                  <a:moveTo>
                    <a:pt x="359" y="0"/>
                  </a:moveTo>
                  <a:cubicBezTo>
                    <a:pt x="232" y="0"/>
                    <a:pt x="162" y="135"/>
                    <a:pt x="92" y="253"/>
                  </a:cubicBezTo>
                  <a:cubicBezTo>
                    <a:pt x="61" y="253"/>
                    <a:pt x="31" y="283"/>
                    <a:pt x="31" y="313"/>
                  </a:cubicBezTo>
                  <a:cubicBezTo>
                    <a:pt x="1" y="374"/>
                    <a:pt x="31" y="405"/>
                    <a:pt x="92" y="465"/>
                  </a:cubicBezTo>
                  <a:cubicBezTo>
                    <a:pt x="175" y="507"/>
                    <a:pt x="265" y="542"/>
                    <a:pt x="346" y="542"/>
                  </a:cubicBezTo>
                  <a:cubicBezTo>
                    <a:pt x="443" y="542"/>
                    <a:pt x="529" y="492"/>
                    <a:pt x="578" y="344"/>
                  </a:cubicBezTo>
                  <a:cubicBezTo>
                    <a:pt x="639" y="222"/>
                    <a:pt x="578" y="101"/>
                    <a:pt x="487" y="40"/>
                  </a:cubicBezTo>
                  <a:cubicBezTo>
                    <a:pt x="438" y="12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15" name="Google Shape;49915;p54"/>
            <p:cNvSpPr/>
            <p:nvPr/>
          </p:nvSpPr>
          <p:spPr>
            <a:xfrm>
              <a:off x="583875" y="1211925"/>
              <a:ext cx="12175" cy="11175"/>
            </a:xfrm>
            <a:custGeom>
              <a:avLst/>
              <a:gdLst/>
              <a:ahLst/>
              <a:cxnLst/>
              <a:rect l="l" t="t" r="r" b="b"/>
              <a:pathLst>
                <a:path w="487" h="447" extrusionOk="0">
                  <a:moveTo>
                    <a:pt x="262" y="0"/>
                  </a:moveTo>
                  <a:cubicBezTo>
                    <a:pt x="236" y="0"/>
                    <a:pt x="209" y="5"/>
                    <a:pt x="182" y="16"/>
                  </a:cubicBezTo>
                  <a:cubicBezTo>
                    <a:pt x="91" y="16"/>
                    <a:pt x="0" y="77"/>
                    <a:pt x="0" y="168"/>
                  </a:cubicBezTo>
                  <a:cubicBezTo>
                    <a:pt x="0" y="332"/>
                    <a:pt x="122" y="446"/>
                    <a:pt x="257" y="446"/>
                  </a:cubicBezTo>
                  <a:cubicBezTo>
                    <a:pt x="273" y="446"/>
                    <a:pt x="288" y="445"/>
                    <a:pt x="304" y="442"/>
                  </a:cubicBezTo>
                  <a:cubicBezTo>
                    <a:pt x="395" y="442"/>
                    <a:pt x="486" y="350"/>
                    <a:pt x="456" y="259"/>
                  </a:cubicBezTo>
                  <a:cubicBezTo>
                    <a:pt x="481" y="109"/>
                    <a:pt x="383" y="0"/>
                    <a:pt x="2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16" name="Google Shape;49916;p54"/>
            <p:cNvSpPr/>
            <p:nvPr/>
          </p:nvSpPr>
          <p:spPr>
            <a:xfrm>
              <a:off x="638575" y="1035150"/>
              <a:ext cx="12100" cy="11525"/>
            </a:xfrm>
            <a:custGeom>
              <a:avLst/>
              <a:gdLst/>
              <a:ahLst/>
              <a:cxnLst/>
              <a:rect l="l" t="t" r="r" b="b"/>
              <a:pathLst>
                <a:path w="484" h="461" extrusionOk="0">
                  <a:moveTo>
                    <a:pt x="311" y="0"/>
                  </a:moveTo>
                  <a:cubicBezTo>
                    <a:pt x="299" y="0"/>
                    <a:pt x="287" y="2"/>
                    <a:pt x="274" y="5"/>
                  </a:cubicBezTo>
                  <a:cubicBezTo>
                    <a:pt x="122" y="35"/>
                    <a:pt x="31" y="126"/>
                    <a:pt x="31" y="248"/>
                  </a:cubicBezTo>
                  <a:cubicBezTo>
                    <a:pt x="1" y="370"/>
                    <a:pt x="122" y="461"/>
                    <a:pt x="244" y="461"/>
                  </a:cubicBezTo>
                  <a:cubicBezTo>
                    <a:pt x="365" y="461"/>
                    <a:pt x="456" y="339"/>
                    <a:pt x="456" y="218"/>
                  </a:cubicBezTo>
                  <a:cubicBezTo>
                    <a:pt x="484" y="109"/>
                    <a:pt x="414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17" name="Google Shape;49917;p54"/>
            <p:cNvSpPr/>
            <p:nvPr/>
          </p:nvSpPr>
          <p:spPr>
            <a:xfrm>
              <a:off x="678100" y="1582375"/>
              <a:ext cx="12175" cy="11425"/>
            </a:xfrm>
            <a:custGeom>
              <a:avLst/>
              <a:gdLst/>
              <a:ahLst/>
              <a:cxnLst/>
              <a:rect l="l" t="t" r="r" b="b"/>
              <a:pathLst>
                <a:path w="487" h="457" extrusionOk="0">
                  <a:moveTo>
                    <a:pt x="243" y="1"/>
                  </a:moveTo>
                  <a:cubicBezTo>
                    <a:pt x="122" y="1"/>
                    <a:pt x="0" y="92"/>
                    <a:pt x="31" y="213"/>
                  </a:cubicBezTo>
                  <a:cubicBezTo>
                    <a:pt x="31" y="335"/>
                    <a:pt x="122" y="426"/>
                    <a:pt x="243" y="457"/>
                  </a:cubicBezTo>
                  <a:cubicBezTo>
                    <a:pt x="365" y="457"/>
                    <a:pt x="486" y="457"/>
                    <a:pt x="486" y="274"/>
                  </a:cubicBezTo>
                  <a:cubicBezTo>
                    <a:pt x="486" y="92"/>
                    <a:pt x="395" y="3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18" name="Google Shape;49918;p54"/>
            <p:cNvSpPr/>
            <p:nvPr/>
          </p:nvSpPr>
          <p:spPr>
            <a:xfrm>
              <a:off x="2107450" y="1302750"/>
              <a:ext cx="11425" cy="11525"/>
            </a:xfrm>
            <a:custGeom>
              <a:avLst/>
              <a:gdLst/>
              <a:ahLst/>
              <a:cxnLst/>
              <a:rect l="l" t="t" r="r" b="b"/>
              <a:pathLst>
                <a:path w="457" h="461" extrusionOk="0">
                  <a:moveTo>
                    <a:pt x="213" y="0"/>
                  </a:moveTo>
                  <a:cubicBezTo>
                    <a:pt x="92" y="0"/>
                    <a:pt x="0" y="61"/>
                    <a:pt x="0" y="213"/>
                  </a:cubicBezTo>
                  <a:cubicBezTo>
                    <a:pt x="0" y="349"/>
                    <a:pt x="98" y="461"/>
                    <a:pt x="228" y="461"/>
                  </a:cubicBezTo>
                  <a:cubicBezTo>
                    <a:pt x="243" y="461"/>
                    <a:pt x="258" y="459"/>
                    <a:pt x="274" y="456"/>
                  </a:cubicBezTo>
                  <a:cubicBezTo>
                    <a:pt x="396" y="456"/>
                    <a:pt x="456" y="335"/>
                    <a:pt x="456" y="213"/>
                  </a:cubicBezTo>
                  <a:cubicBezTo>
                    <a:pt x="426" y="122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19" name="Google Shape;49919;p54"/>
            <p:cNvSpPr/>
            <p:nvPr/>
          </p:nvSpPr>
          <p:spPr>
            <a:xfrm>
              <a:off x="611225" y="15216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183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426"/>
                    <a:pt x="213" y="426"/>
                  </a:cubicBezTo>
                  <a:cubicBezTo>
                    <a:pt x="335" y="426"/>
                    <a:pt x="426" y="304"/>
                    <a:pt x="426" y="182"/>
                  </a:cubicBezTo>
                  <a:cubicBezTo>
                    <a:pt x="426" y="30"/>
                    <a:pt x="30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20" name="Google Shape;49920;p54"/>
            <p:cNvSpPr/>
            <p:nvPr/>
          </p:nvSpPr>
          <p:spPr>
            <a:xfrm>
              <a:off x="594500" y="1390900"/>
              <a:ext cx="10675" cy="10650"/>
            </a:xfrm>
            <a:custGeom>
              <a:avLst/>
              <a:gdLst/>
              <a:ahLst/>
              <a:cxnLst/>
              <a:rect l="l" t="t" r="r" b="b"/>
              <a:pathLst>
                <a:path w="427" h="426" extrusionOk="0">
                  <a:moveTo>
                    <a:pt x="244" y="0"/>
                  </a:moveTo>
                  <a:cubicBezTo>
                    <a:pt x="92" y="0"/>
                    <a:pt x="1" y="91"/>
                    <a:pt x="1" y="213"/>
                  </a:cubicBezTo>
                  <a:cubicBezTo>
                    <a:pt x="1" y="334"/>
                    <a:pt x="92" y="426"/>
                    <a:pt x="244" y="426"/>
                  </a:cubicBezTo>
                  <a:cubicBezTo>
                    <a:pt x="396" y="395"/>
                    <a:pt x="426" y="274"/>
                    <a:pt x="426" y="152"/>
                  </a:cubicBezTo>
                  <a:cubicBezTo>
                    <a:pt x="39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21" name="Google Shape;49921;p54"/>
            <p:cNvSpPr/>
            <p:nvPr/>
          </p:nvSpPr>
          <p:spPr>
            <a:xfrm>
              <a:off x="863500" y="1386150"/>
              <a:ext cx="11425" cy="10850"/>
            </a:xfrm>
            <a:custGeom>
              <a:avLst/>
              <a:gdLst/>
              <a:ahLst/>
              <a:cxnLst/>
              <a:rect l="l" t="t" r="r" b="b"/>
              <a:pathLst>
                <a:path w="457" h="434" extrusionOk="0">
                  <a:moveTo>
                    <a:pt x="184" y="0"/>
                  </a:moveTo>
                  <a:cubicBezTo>
                    <a:pt x="85" y="0"/>
                    <a:pt x="1" y="63"/>
                    <a:pt x="1" y="190"/>
                  </a:cubicBezTo>
                  <a:cubicBezTo>
                    <a:pt x="1" y="312"/>
                    <a:pt x="92" y="403"/>
                    <a:pt x="213" y="433"/>
                  </a:cubicBezTo>
                  <a:cubicBezTo>
                    <a:pt x="305" y="433"/>
                    <a:pt x="396" y="372"/>
                    <a:pt x="396" y="281"/>
                  </a:cubicBezTo>
                  <a:cubicBezTo>
                    <a:pt x="457" y="160"/>
                    <a:pt x="396" y="8"/>
                    <a:pt x="244" y="8"/>
                  </a:cubicBezTo>
                  <a:cubicBezTo>
                    <a:pt x="224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22" name="Google Shape;49922;p54"/>
            <p:cNvSpPr/>
            <p:nvPr/>
          </p:nvSpPr>
          <p:spPr>
            <a:xfrm>
              <a:off x="2028425" y="1363125"/>
              <a:ext cx="10650" cy="11075"/>
            </a:xfrm>
            <a:custGeom>
              <a:avLst/>
              <a:gdLst/>
              <a:ahLst/>
              <a:cxnLst/>
              <a:rect l="l" t="t" r="r" b="b"/>
              <a:pathLst>
                <a:path w="426" h="443" extrusionOk="0">
                  <a:moveTo>
                    <a:pt x="150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321"/>
                    <a:pt x="31" y="442"/>
                    <a:pt x="183" y="442"/>
                  </a:cubicBezTo>
                  <a:cubicBezTo>
                    <a:pt x="304" y="442"/>
                    <a:pt x="395" y="351"/>
                    <a:pt x="426" y="230"/>
                  </a:cubicBezTo>
                  <a:cubicBezTo>
                    <a:pt x="426" y="108"/>
                    <a:pt x="365" y="17"/>
                    <a:pt x="213" y="17"/>
                  </a:cubicBezTo>
                  <a:cubicBezTo>
                    <a:pt x="191" y="6"/>
                    <a:pt x="169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23" name="Google Shape;49923;p54"/>
            <p:cNvSpPr/>
            <p:nvPr/>
          </p:nvSpPr>
          <p:spPr>
            <a:xfrm>
              <a:off x="2088450" y="1358575"/>
              <a:ext cx="11425" cy="10300"/>
            </a:xfrm>
            <a:custGeom>
              <a:avLst/>
              <a:gdLst/>
              <a:ahLst/>
              <a:cxnLst/>
              <a:rect l="l" t="t" r="r" b="b"/>
              <a:pathLst>
                <a:path w="457" h="412" extrusionOk="0">
                  <a:moveTo>
                    <a:pt x="199" y="0"/>
                  </a:moveTo>
                  <a:cubicBezTo>
                    <a:pt x="175" y="0"/>
                    <a:pt x="150" y="5"/>
                    <a:pt x="122" y="16"/>
                  </a:cubicBezTo>
                  <a:cubicBezTo>
                    <a:pt x="31" y="47"/>
                    <a:pt x="1" y="138"/>
                    <a:pt x="61" y="229"/>
                  </a:cubicBezTo>
                  <a:cubicBezTo>
                    <a:pt x="92" y="351"/>
                    <a:pt x="213" y="412"/>
                    <a:pt x="335" y="412"/>
                  </a:cubicBezTo>
                  <a:cubicBezTo>
                    <a:pt x="426" y="412"/>
                    <a:pt x="456" y="320"/>
                    <a:pt x="456" y="229"/>
                  </a:cubicBezTo>
                  <a:cubicBezTo>
                    <a:pt x="382" y="105"/>
                    <a:pt x="307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24" name="Google Shape;49924;p54"/>
            <p:cNvSpPr/>
            <p:nvPr/>
          </p:nvSpPr>
          <p:spPr>
            <a:xfrm>
              <a:off x="1930400" y="1358975"/>
              <a:ext cx="10650" cy="10800"/>
            </a:xfrm>
            <a:custGeom>
              <a:avLst/>
              <a:gdLst/>
              <a:ahLst/>
              <a:cxnLst/>
              <a:rect l="l" t="t" r="r" b="b"/>
              <a:pathLst>
                <a:path w="426" h="432" extrusionOk="0">
                  <a:moveTo>
                    <a:pt x="183" y="0"/>
                  </a:moveTo>
                  <a:cubicBezTo>
                    <a:pt x="61" y="0"/>
                    <a:pt x="0" y="122"/>
                    <a:pt x="0" y="244"/>
                  </a:cubicBezTo>
                  <a:cubicBezTo>
                    <a:pt x="27" y="349"/>
                    <a:pt x="99" y="432"/>
                    <a:pt x="197" y="432"/>
                  </a:cubicBezTo>
                  <a:cubicBezTo>
                    <a:pt x="212" y="432"/>
                    <a:pt x="227" y="430"/>
                    <a:pt x="243" y="426"/>
                  </a:cubicBezTo>
                  <a:cubicBezTo>
                    <a:pt x="395" y="426"/>
                    <a:pt x="426" y="304"/>
                    <a:pt x="426" y="183"/>
                  </a:cubicBezTo>
                  <a:cubicBezTo>
                    <a:pt x="426" y="61"/>
                    <a:pt x="33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25" name="Google Shape;49925;p54"/>
            <p:cNvSpPr/>
            <p:nvPr/>
          </p:nvSpPr>
          <p:spPr>
            <a:xfrm>
              <a:off x="1326275" y="930275"/>
              <a:ext cx="10675" cy="10600"/>
            </a:xfrm>
            <a:custGeom>
              <a:avLst/>
              <a:gdLst/>
              <a:ahLst/>
              <a:cxnLst/>
              <a:rect l="l" t="t" r="r" b="b"/>
              <a:pathLst>
                <a:path w="427" h="424" extrusionOk="0">
                  <a:moveTo>
                    <a:pt x="176" y="1"/>
                  </a:moveTo>
                  <a:cubicBezTo>
                    <a:pt x="74" y="1"/>
                    <a:pt x="1" y="109"/>
                    <a:pt x="1" y="218"/>
                  </a:cubicBezTo>
                  <a:cubicBezTo>
                    <a:pt x="1" y="309"/>
                    <a:pt x="61" y="370"/>
                    <a:pt x="153" y="400"/>
                  </a:cubicBezTo>
                  <a:cubicBezTo>
                    <a:pt x="176" y="416"/>
                    <a:pt x="204" y="424"/>
                    <a:pt x="232" y="424"/>
                  </a:cubicBezTo>
                  <a:cubicBezTo>
                    <a:pt x="312" y="424"/>
                    <a:pt x="396" y="361"/>
                    <a:pt x="396" y="248"/>
                  </a:cubicBezTo>
                  <a:cubicBezTo>
                    <a:pt x="426" y="127"/>
                    <a:pt x="365" y="36"/>
                    <a:pt x="213" y="5"/>
                  </a:cubicBezTo>
                  <a:cubicBezTo>
                    <a:pt x="201" y="2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26" name="Google Shape;49926;p54"/>
            <p:cNvSpPr/>
            <p:nvPr/>
          </p:nvSpPr>
          <p:spPr>
            <a:xfrm>
              <a:off x="968375" y="948150"/>
              <a:ext cx="10650" cy="11150"/>
            </a:xfrm>
            <a:custGeom>
              <a:avLst/>
              <a:gdLst/>
              <a:ahLst/>
              <a:cxnLst/>
              <a:rect l="l" t="t" r="r" b="b"/>
              <a:pathLst>
                <a:path w="426" h="446" extrusionOk="0">
                  <a:moveTo>
                    <a:pt x="256" y="1"/>
                  </a:moveTo>
                  <a:cubicBezTo>
                    <a:pt x="233" y="1"/>
                    <a:pt x="209" y="7"/>
                    <a:pt x="183" y="20"/>
                  </a:cubicBezTo>
                  <a:cubicBezTo>
                    <a:pt x="91" y="50"/>
                    <a:pt x="31" y="141"/>
                    <a:pt x="0" y="233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426" y="445"/>
                    <a:pt x="426" y="293"/>
                    <a:pt x="426" y="202"/>
                  </a:cubicBezTo>
                  <a:cubicBezTo>
                    <a:pt x="402" y="83"/>
                    <a:pt x="340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27" name="Google Shape;49927;p54"/>
            <p:cNvSpPr/>
            <p:nvPr/>
          </p:nvSpPr>
          <p:spPr>
            <a:xfrm>
              <a:off x="1467625" y="1029350"/>
              <a:ext cx="12175" cy="10500"/>
            </a:xfrm>
            <a:custGeom>
              <a:avLst/>
              <a:gdLst/>
              <a:ahLst/>
              <a:cxnLst/>
              <a:rect l="l" t="t" r="r" b="b"/>
              <a:pathLst>
                <a:path w="487" h="420" extrusionOk="0">
                  <a:moveTo>
                    <a:pt x="239" y="0"/>
                  </a:moveTo>
                  <a:cubicBezTo>
                    <a:pt x="154" y="0"/>
                    <a:pt x="83" y="57"/>
                    <a:pt x="61" y="146"/>
                  </a:cubicBezTo>
                  <a:cubicBezTo>
                    <a:pt x="0" y="267"/>
                    <a:pt x="91" y="358"/>
                    <a:pt x="213" y="419"/>
                  </a:cubicBezTo>
                  <a:cubicBezTo>
                    <a:pt x="335" y="419"/>
                    <a:pt x="456" y="328"/>
                    <a:pt x="456" y="237"/>
                  </a:cubicBezTo>
                  <a:cubicBezTo>
                    <a:pt x="487" y="146"/>
                    <a:pt x="426" y="55"/>
                    <a:pt x="335" y="24"/>
                  </a:cubicBezTo>
                  <a:cubicBezTo>
                    <a:pt x="302" y="8"/>
                    <a:pt x="269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28" name="Google Shape;49928;p54"/>
            <p:cNvSpPr/>
            <p:nvPr/>
          </p:nvSpPr>
          <p:spPr>
            <a:xfrm>
              <a:off x="1684200" y="1332650"/>
              <a:ext cx="10650" cy="12675"/>
            </a:xfrm>
            <a:custGeom>
              <a:avLst/>
              <a:gdLst/>
              <a:ahLst/>
              <a:cxnLst/>
              <a:rect l="l" t="t" r="r" b="b"/>
              <a:pathLst>
                <a:path w="426" h="507" extrusionOk="0">
                  <a:moveTo>
                    <a:pt x="311" y="1"/>
                  </a:moveTo>
                  <a:cubicBezTo>
                    <a:pt x="292" y="1"/>
                    <a:pt x="270" y="7"/>
                    <a:pt x="243" y="20"/>
                  </a:cubicBezTo>
                  <a:cubicBezTo>
                    <a:pt x="122" y="81"/>
                    <a:pt x="30" y="202"/>
                    <a:pt x="0" y="354"/>
                  </a:cubicBezTo>
                  <a:cubicBezTo>
                    <a:pt x="0" y="446"/>
                    <a:pt x="61" y="506"/>
                    <a:pt x="152" y="506"/>
                  </a:cubicBezTo>
                  <a:cubicBezTo>
                    <a:pt x="365" y="476"/>
                    <a:pt x="426" y="324"/>
                    <a:pt x="426" y="172"/>
                  </a:cubicBezTo>
                  <a:cubicBezTo>
                    <a:pt x="402" y="77"/>
                    <a:pt x="37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29" name="Google Shape;49929;p54"/>
            <p:cNvSpPr/>
            <p:nvPr/>
          </p:nvSpPr>
          <p:spPr>
            <a:xfrm>
              <a:off x="1743450" y="1053350"/>
              <a:ext cx="10675" cy="10950"/>
            </a:xfrm>
            <a:custGeom>
              <a:avLst/>
              <a:gdLst/>
              <a:ahLst/>
              <a:cxnLst/>
              <a:rect l="l" t="t" r="r" b="b"/>
              <a:pathLst>
                <a:path w="427" h="438" extrusionOk="0">
                  <a:moveTo>
                    <a:pt x="198" y="1"/>
                  </a:moveTo>
                  <a:cubicBezTo>
                    <a:pt x="100" y="1"/>
                    <a:pt x="27" y="83"/>
                    <a:pt x="1" y="189"/>
                  </a:cubicBezTo>
                  <a:cubicBezTo>
                    <a:pt x="1" y="310"/>
                    <a:pt x="62" y="432"/>
                    <a:pt x="183" y="432"/>
                  </a:cubicBezTo>
                  <a:cubicBezTo>
                    <a:pt x="199" y="436"/>
                    <a:pt x="215" y="438"/>
                    <a:pt x="231" y="438"/>
                  </a:cubicBezTo>
                  <a:cubicBezTo>
                    <a:pt x="335" y="438"/>
                    <a:pt x="426" y="355"/>
                    <a:pt x="426" y="250"/>
                  </a:cubicBezTo>
                  <a:cubicBezTo>
                    <a:pt x="426" y="128"/>
                    <a:pt x="396" y="6"/>
                    <a:pt x="244" y="6"/>
                  </a:cubicBezTo>
                  <a:cubicBezTo>
                    <a:pt x="228" y="2"/>
                    <a:pt x="213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30" name="Google Shape;49930;p54"/>
            <p:cNvSpPr/>
            <p:nvPr/>
          </p:nvSpPr>
          <p:spPr>
            <a:xfrm>
              <a:off x="865025" y="1058050"/>
              <a:ext cx="11425" cy="11425"/>
            </a:xfrm>
            <a:custGeom>
              <a:avLst/>
              <a:gdLst/>
              <a:ahLst/>
              <a:cxnLst/>
              <a:rect l="l" t="t" r="r" b="b"/>
              <a:pathLst>
                <a:path w="457" h="457" extrusionOk="0">
                  <a:moveTo>
                    <a:pt x="213" y="1"/>
                  </a:moveTo>
                  <a:cubicBezTo>
                    <a:pt x="31" y="1"/>
                    <a:pt x="0" y="153"/>
                    <a:pt x="0" y="305"/>
                  </a:cubicBezTo>
                  <a:lnTo>
                    <a:pt x="0" y="457"/>
                  </a:lnTo>
                  <a:lnTo>
                    <a:pt x="183" y="457"/>
                  </a:lnTo>
                  <a:cubicBezTo>
                    <a:pt x="335" y="426"/>
                    <a:pt x="456" y="335"/>
                    <a:pt x="426" y="153"/>
                  </a:cubicBezTo>
                  <a:cubicBezTo>
                    <a:pt x="396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31" name="Google Shape;49931;p54"/>
            <p:cNvSpPr/>
            <p:nvPr/>
          </p:nvSpPr>
          <p:spPr>
            <a:xfrm>
              <a:off x="1504100" y="1064000"/>
              <a:ext cx="12100" cy="10225"/>
            </a:xfrm>
            <a:custGeom>
              <a:avLst/>
              <a:gdLst/>
              <a:ahLst/>
              <a:cxnLst/>
              <a:rect l="l" t="t" r="r" b="b"/>
              <a:pathLst>
                <a:path w="484" h="409" extrusionOk="0">
                  <a:moveTo>
                    <a:pt x="259" y="0"/>
                  </a:moveTo>
                  <a:cubicBezTo>
                    <a:pt x="244" y="0"/>
                    <a:pt x="229" y="2"/>
                    <a:pt x="213" y="6"/>
                  </a:cubicBezTo>
                  <a:cubicBezTo>
                    <a:pt x="91" y="6"/>
                    <a:pt x="0" y="158"/>
                    <a:pt x="31" y="280"/>
                  </a:cubicBezTo>
                  <a:cubicBezTo>
                    <a:pt x="56" y="355"/>
                    <a:pt x="122" y="409"/>
                    <a:pt x="195" y="409"/>
                  </a:cubicBezTo>
                  <a:cubicBezTo>
                    <a:pt x="211" y="409"/>
                    <a:pt x="227" y="406"/>
                    <a:pt x="243" y="401"/>
                  </a:cubicBezTo>
                  <a:cubicBezTo>
                    <a:pt x="256" y="404"/>
                    <a:pt x="269" y="406"/>
                    <a:pt x="282" y="406"/>
                  </a:cubicBezTo>
                  <a:cubicBezTo>
                    <a:pt x="389" y="406"/>
                    <a:pt x="483" y="297"/>
                    <a:pt x="456" y="188"/>
                  </a:cubicBezTo>
                  <a:cubicBezTo>
                    <a:pt x="430" y="83"/>
                    <a:pt x="358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32" name="Google Shape;49932;p54"/>
            <p:cNvSpPr/>
            <p:nvPr/>
          </p:nvSpPr>
          <p:spPr>
            <a:xfrm>
              <a:off x="1158350" y="1079325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74" y="1"/>
                  </a:moveTo>
                  <a:cubicBezTo>
                    <a:pt x="152" y="1"/>
                    <a:pt x="31" y="31"/>
                    <a:pt x="31" y="183"/>
                  </a:cubicBezTo>
                  <a:cubicBezTo>
                    <a:pt x="0" y="305"/>
                    <a:pt x="91" y="396"/>
                    <a:pt x="213" y="426"/>
                  </a:cubicBezTo>
                  <a:cubicBezTo>
                    <a:pt x="229" y="430"/>
                    <a:pt x="244" y="432"/>
                    <a:pt x="259" y="432"/>
                  </a:cubicBezTo>
                  <a:cubicBezTo>
                    <a:pt x="357" y="432"/>
                    <a:pt x="430" y="350"/>
                    <a:pt x="456" y="244"/>
                  </a:cubicBezTo>
                  <a:cubicBezTo>
                    <a:pt x="456" y="122"/>
                    <a:pt x="39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33" name="Google Shape;49933;p54"/>
            <p:cNvSpPr/>
            <p:nvPr/>
          </p:nvSpPr>
          <p:spPr>
            <a:xfrm>
              <a:off x="450875" y="1083900"/>
              <a:ext cx="12200" cy="10800"/>
            </a:xfrm>
            <a:custGeom>
              <a:avLst/>
              <a:gdLst/>
              <a:ahLst/>
              <a:cxnLst/>
              <a:rect l="l" t="t" r="r" b="b"/>
              <a:pathLst>
                <a:path w="488" h="432" extrusionOk="0">
                  <a:moveTo>
                    <a:pt x="274" y="0"/>
                  </a:moveTo>
                  <a:cubicBezTo>
                    <a:pt x="153" y="0"/>
                    <a:pt x="31" y="31"/>
                    <a:pt x="31" y="18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7" y="349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34" name="Google Shape;49934;p54"/>
            <p:cNvSpPr/>
            <p:nvPr/>
          </p:nvSpPr>
          <p:spPr>
            <a:xfrm>
              <a:off x="1089950" y="109072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122" y="31"/>
                    <a:pt x="61" y="92"/>
                    <a:pt x="31" y="183"/>
                  </a:cubicBezTo>
                  <a:cubicBezTo>
                    <a:pt x="1" y="305"/>
                    <a:pt x="61" y="426"/>
                    <a:pt x="213" y="426"/>
                  </a:cubicBezTo>
                  <a:cubicBezTo>
                    <a:pt x="335" y="426"/>
                    <a:pt x="457" y="366"/>
                    <a:pt x="457" y="214"/>
                  </a:cubicBezTo>
                  <a:cubicBezTo>
                    <a:pt x="457" y="92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35" name="Google Shape;49935;p54"/>
            <p:cNvSpPr/>
            <p:nvPr/>
          </p:nvSpPr>
          <p:spPr>
            <a:xfrm>
              <a:off x="579300" y="1099850"/>
              <a:ext cx="10675" cy="10300"/>
            </a:xfrm>
            <a:custGeom>
              <a:avLst/>
              <a:gdLst/>
              <a:ahLst/>
              <a:cxnLst/>
              <a:rect l="l" t="t" r="r" b="b"/>
              <a:pathLst>
                <a:path w="427" h="412" extrusionOk="0">
                  <a:moveTo>
                    <a:pt x="244" y="1"/>
                  </a:moveTo>
                  <a:cubicBezTo>
                    <a:pt x="122" y="1"/>
                    <a:pt x="1" y="92"/>
                    <a:pt x="1" y="213"/>
                  </a:cubicBezTo>
                  <a:cubicBezTo>
                    <a:pt x="1" y="304"/>
                    <a:pt x="61" y="396"/>
                    <a:pt x="153" y="396"/>
                  </a:cubicBezTo>
                  <a:cubicBezTo>
                    <a:pt x="190" y="405"/>
                    <a:pt x="228" y="412"/>
                    <a:pt x="263" y="412"/>
                  </a:cubicBezTo>
                  <a:cubicBezTo>
                    <a:pt x="341" y="412"/>
                    <a:pt x="405" y="379"/>
                    <a:pt x="426" y="274"/>
                  </a:cubicBezTo>
                  <a:cubicBezTo>
                    <a:pt x="426" y="122"/>
                    <a:pt x="365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36" name="Google Shape;49936;p54"/>
            <p:cNvSpPr/>
            <p:nvPr/>
          </p:nvSpPr>
          <p:spPr>
            <a:xfrm>
              <a:off x="979000" y="1103525"/>
              <a:ext cx="14475" cy="12300"/>
            </a:xfrm>
            <a:custGeom>
              <a:avLst/>
              <a:gdLst/>
              <a:ahLst/>
              <a:cxnLst/>
              <a:rect l="l" t="t" r="r" b="b"/>
              <a:pathLst>
                <a:path w="579" h="492" extrusionOk="0">
                  <a:moveTo>
                    <a:pt x="180" y="0"/>
                  </a:moveTo>
                  <a:cubicBezTo>
                    <a:pt x="49" y="0"/>
                    <a:pt x="25" y="164"/>
                    <a:pt x="1" y="309"/>
                  </a:cubicBezTo>
                  <a:cubicBezTo>
                    <a:pt x="92" y="431"/>
                    <a:pt x="214" y="492"/>
                    <a:pt x="366" y="492"/>
                  </a:cubicBezTo>
                  <a:cubicBezTo>
                    <a:pt x="426" y="309"/>
                    <a:pt x="578" y="127"/>
                    <a:pt x="305" y="36"/>
                  </a:cubicBezTo>
                  <a:cubicBezTo>
                    <a:pt x="255" y="11"/>
                    <a:pt x="214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37" name="Google Shape;49937;p54"/>
            <p:cNvSpPr/>
            <p:nvPr/>
          </p:nvSpPr>
          <p:spPr>
            <a:xfrm>
              <a:off x="893900" y="1111250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0"/>
                  </a:moveTo>
                  <a:cubicBezTo>
                    <a:pt x="61" y="31"/>
                    <a:pt x="0" y="122"/>
                    <a:pt x="31" y="244"/>
                  </a:cubicBezTo>
                  <a:cubicBezTo>
                    <a:pt x="61" y="335"/>
                    <a:pt x="122" y="396"/>
                    <a:pt x="213" y="426"/>
                  </a:cubicBezTo>
                  <a:cubicBezTo>
                    <a:pt x="335" y="426"/>
                    <a:pt x="426" y="335"/>
                    <a:pt x="456" y="213"/>
                  </a:cubicBezTo>
                  <a:cubicBezTo>
                    <a:pt x="456" y="61"/>
                    <a:pt x="33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38" name="Google Shape;49938;p54"/>
            <p:cNvSpPr/>
            <p:nvPr/>
          </p:nvSpPr>
          <p:spPr>
            <a:xfrm>
              <a:off x="1632525" y="1112475"/>
              <a:ext cx="12175" cy="10475"/>
            </a:xfrm>
            <a:custGeom>
              <a:avLst/>
              <a:gdLst/>
              <a:ahLst/>
              <a:cxnLst/>
              <a:rect l="l" t="t" r="r" b="b"/>
              <a:pathLst>
                <a:path w="487" h="419" extrusionOk="0">
                  <a:moveTo>
                    <a:pt x="184" y="0"/>
                  </a:moveTo>
                  <a:cubicBezTo>
                    <a:pt x="137" y="0"/>
                    <a:pt x="94" y="23"/>
                    <a:pt x="61" y="73"/>
                  </a:cubicBezTo>
                  <a:cubicBezTo>
                    <a:pt x="0" y="255"/>
                    <a:pt x="91" y="347"/>
                    <a:pt x="243" y="407"/>
                  </a:cubicBezTo>
                  <a:cubicBezTo>
                    <a:pt x="266" y="415"/>
                    <a:pt x="289" y="419"/>
                    <a:pt x="311" y="419"/>
                  </a:cubicBezTo>
                  <a:cubicBezTo>
                    <a:pt x="376" y="419"/>
                    <a:pt x="433" y="385"/>
                    <a:pt x="456" y="316"/>
                  </a:cubicBezTo>
                  <a:cubicBezTo>
                    <a:pt x="486" y="195"/>
                    <a:pt x="395" y="73"/>
                    <a:pt x="304" y="43"/>
                  </a:cubicBezTo>
                  <a:cubicBezTo>
                    <a:pt x="263" y="15"/>
                    <a:pt x="22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39" name="Google Shape;49939;p54"/>
            <p:cNvSpPr/>
            <p:nvPr/>
          </p:nvSpPr>
          <p:spPr>
            <a:xfrm>
              <a:off x="1239650" y="1115050"/>
              <a:ext cx="22075" cy="11425"/>
            </a:xfrm>
            <a:custGeom>
              <a:avLst/>
              <a:gdLst/>
              <a:ahLst/>
              <a:cxnLst/>
              <a:rect l="l" t="t" r="r" b="b"/>
              <a:pathLst>
                <a:path w="883" h="457" extrusionOk="0">
                  <a:moveTo>
                    <a:pt x="365" y="0"/>
                  </a:moveTo>
                  <a:cubicBezTo>
                    <a:pt x="122" y="31"/>
                    <a:pt x="1" y="122"/>
                    <a:pt x="1" y="365"/>
                  </a:cubicBezTo>
                  <a:cubicBezTo>
                    <a:pt x="46" y="426"/>
                    <a:pt x="107" y="456"/>
                    <a:pt x="168" y="456"/>
                  </a:cubicBezTo>
                  <a:cubicBezTo>
                    <a:pt x="229" y="456"/>
                    <a:pt x="289" y="426"/>
                    <a:pt x="335" y="365"/>
                  </a:cubicBezTo>
                  <a:cubicBezTo>
                    <a:pt x="456" y="122"/>
                    <a:pt x="791" y="213"/>
                    <a:pt x="8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40" name="Google Shape;49940;p54"/>
            <p:cNvSpPr/>
            <p:nvPr/>
          </p:nvSpPr>
          <p:spPr>
            <a:xfrm>
              <a:off x="784475" y="1309575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1"/>
                    <a:pt x="1" y="122"/>
                    <a:pt x="31" y="244"/>
                  </a:cubicBezTo>
                  <a:cubicBezTo>
                    <a:pt x="31" y="426"/>
                    <a:pt x="152" y="426"/>
                    <a:pt x="244" y="426"/>
                  </a:cubicBezTo>
                  <a:cubicBezTo>
                    <a:pt x="426" y="396"/>
                    <a:pt x="487" y="305"/>
                    <a:pt x="426" y="153"/>
                  </a:cubicBezTo>
                  <a:cubicBezTo>
                    <a:pt x="396" y="92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41" name="Google Shape;49941;p54"/>
            <p:cNvSpPr/>
            <p:nvPr/>
          </p:nvSpPr>
          <p:spPr>
            <a:xfrm>
              <a:off x="1395425" y="1150000"/>
              <a:ext cx="12175" cy="13700"/>
            </a:xfrm>
            <a:custGeom>
              <a:avLst/>
              <a:gdLst/>
              <a:ahLst/>
              <a:cxnLst/>
              <a:rect l="l" t="t" r="r" b="b"/>
              <a:pathLst>
                <a:path w="487" h="548" extrusionOk="0">
                  <a:moveTo>
                    <a:pt x="31" y="1"/>
                  </a:moveTo>
                  <a:cubicBezTo>
                    <a:pt x="31" y="92"/>
                    <a:pt x="1" y="122"/>
                    <a:pt x="1" y="153"/>
                  </a:cubicBezTo>
                  <a:cubicBezTo>
                    <a:pt x="61" y="305"/>
                    <a:pt x="92" y="487"/>
                    <a:pt x="305" y="548"/>
                  </a:cubicBezTo>
                  <a:cubicBezTo>
                    <a:pt x="365" y="548"/>
                    <a:pt x="396" y="517"/>
                    <a:pt x="426" y="487"/>
                  </a:cubicBezTo>
                  <a:cubicBezTo>
                    <a:pt x="487" y="244"/>
                    <a:pt x="305" y="183"/>
                    <a:pt x="183" y="61"/>
                  </a:cubicBezTo>
                  <a:cubicBezTo>
                    <a:pt x="153" y="31"/>
                    <a:pt x="122" y="3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42" name="Google Shape;49942;p54"/>
            <p:cNvSpPr/>
            <p:nvPr/>
          </p:nvSpPr>
          <p:spPr>
            <a:xfrm>
              <a:off x="1454700" y="1152450"/>
              <a:ext cx="11425" cy="10500"/>
            </a:xfrm>
            <a:custGeom>
              <a:avLst/>
              <a:gdLst/>
              <a:ahLst/>
              <a:cxnLst/>
              <a:rect l="l" t="t" r="r" b="b"/>
              <a:pathLst>
                <a:path w="457" h="420" extrusionOk="0">
                  <a:moveTo>
                    <a:pt x="254" y="0"/>
                  </a:moveTo>
                  <a:cubicBezTo>
                    <a:pt x="220" y="0"/>
                    <a:pt x="185" y="8"/>
                    <a:pt x="153" y="24"/>
                  </a:cubicBezTo>
                  <a:cubicBezTo>
                    <a:pt x="61" y="24"/>
                    <a:pt x="1" y="115"/>
                    <a:pt x="1" y="207"/>
                  </a:cubicBezTo>
                  <a:cubicBezTo>
                    <a:pt x="1" y="328"/>
                    <a:pt x="122" y="419"/>
                    <a:pt x="244" y="419"/>
                  </a:cubicBezTo>
                  <a:cubicBezTo>
                    <a:pt x="396" y="389"/>
                    <a:pt x="456" y="298"/>
                    <a:pt x="456" y="146"/>
                  </a:cubicBezTo>
                  <a:cubicBezTo>
                    <a:pt x="434" y="57"/>
                    <a:pt x="347" y="0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43" name="Google Shape;49943;p54"/>
            <p:cNvSpPr/>
            <p:nvPr/>
          </p:nvSpPr>
          <p:spPr>
            <a:xfrm>
              <a:off x="1129475" y="1160650"/>
              <a:ext cx="12175" cy="12325"/>
            </a:xfrm>
            <a:custGeom>
              <a:avLst/>
              <a:gdLst/>
              <a:ahLst/>
              <a:cxnLst/>
              <a:rect l="l" t="t" r="r" b="b"/>
              <a:pathLst>
                <a:path w="487" h="493" extrusionOk="0">
                  <a:moveTo>
                    <a:pt x="31" y="0"/>
                  </a:moveTo>
                  <a:lnTo>
                    <a:pt x="0" y="31"/>
                  </a:lnTo>
                  <a:cubicBezTo>
                    <a:pt x="10" y="31"/>
                    <a:pt x="20" y="31"/>
                    <a:pt x="29" y="31"/>
                  </a:cubicBezTo>
                  <a:lnTo>
                    <a:pt x="29" y="31"/>
                  </a:lnTo>
                  <a:cubicBezTo>
                    <a:pt x="30" y="21"/>
                    <a:pt x="31" y="11"/>
                    <a:pt x="31" y="0"/>
                  </a:cubicBezTo>
                  <a:close/>
                  <a:moveTo>
                    <a:pt x="29" y="31"/>
                  </a:moveTo>
                  <a:cubicBezTo>
                    <a:pt x="24" y="106"/>
                    <a:pt x="4" y="166"/>
                    <a:pt x="31" y="274"/>
                  </a:cubicBezTo>
                  <a:cubicBezTo>
                    <a:pt x="31" y="406"/>
                    <a:pt x="77" y="492"/>
                    <a:pt x="189" y="492"/>
                  </a:cubicBezTo>
                  <a:cubicBezTo>
                    <a:pt x="206" y="492"/>
                    <a:pt x="224" y="490"/>
                    <a:pt x="243" y="487"/>
                  </a:cubicBezTo>
                  <a:cubicBezTo>
                    <a:pt x="335" y="487"/>
                    <a:pt x="395" y="426"/>
                    <a:pt x="426" y="335"/>
                  </a:cubicBezTo>
                  <a:cubicBezTo>
                    <a:pt x="486" y="213"/>
                    <a:pt x="395" y="122"/>
                    <a:pt x="274" y="61"/>
                  </a:cubicBezTo>
                  <a:cubicBezTo>
                    <a:pt x="192" y="34"/>
                    <a:pt x="111" y="31"/>
                    <a:pt x="29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44" name="Google Shape;49944;p54"/>
            <p:cNvSpPr/>
            <p:nvPr/>
          </p:nvSpPr>
          <p:spPr>
            <a:xfrm>
              <a:off x="1542850" y="1162150"/>
              <a:ext cx="10650" cy="10825"/>
            </a:xfrm>
            <a:custGeom>
              <a:avLst/>
              <a:gdLst/>
              <a:ahLst/>
              <a:cxnLst/>
              <a:rect l="l" t="t" r="r" b="b"/>
              <a:pathLst>
                <a:path w="426" h="433" extrusionOk="0">
                  <a:moveTo>
                    <a:pt x="213" y="1"/>
                  </a:moveTo>
                  <a:cubicBezTo>
                    <a:pt x="92" y="31"/>
                    <a:pt x="0" y="123"/>
                    <a:pt x="0" y="244"/>
                  </a:cubicBezTo>
                  <a:cubicBezTo>
                    <a:pt x="0" y="350"/>
                    <a:pt x="92" y="432"/>
                    <a:pt x="216" y="432"/>
                  </a:cubicBezTo>
                  <a:cubicBezTo>
                    <a:pt x="235" y="432"/>
                    <a:pt x="254" y="431"/>
                    <a:pt x="274" y="427"/>
                  </a:cubicBezTo>
                  <a:cubicBezTo>
                    <a:pt x="365" y="427"/>
                    <a:pt x="426" y="335"/>
                    <a:pt x="426" y="244"/>
                  </a:cubicBezTo>
                  <a:cubicBezTo>
                    <a:pt x="426" y="123"/>
                    <a:pt x="33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45" name="Google Shape;49945;p54"/>
            <p:cNvSpPr/>
            <p:nvPr/>
          </p:nvSpPr>
          <p:spPr>
            <a:xfrm>
              <a:off x="1779925" y="1189525"/>
              <a:ext cx="11425" cy="10800"/>
            </a:xfrm>
            <a:custGeom>
              <a:avLst/>
              <a:gdLst/>
              <a:ahLst/>
              <a:cxnLst/>
              <a:rect l="l" t="t" r="r" b="b"/>
              <a:pathLst>
                <a:path w="457" h="432" extrusionOk="0">
                  <a:moveTo>
                    <a:pt x="274" y="0"/>
                  </a:moveTo>
                  <a:cubicBezTo>
                    <a:pt x="122" y="31"/>
                    <a:pt x="1" y="61"/>
                    <a:pt x="1" y="213"/>
                  </a:cubicBezTo>
                  <a:cubicBezTo>
                    <a:pt x="1" y="304"/>
                    <a:pt x="92" y="426"/>
                    <a:pt x="214" y="426"/>
                  </a:cubicBezTo>
                  <a:cubicBezTo>
                    <a:pt x="230" y="430"/>
                    <a:pt x="246" y="432"/>
                    <a:pt x="261" y="432"/>
                  </a:cubicBezTo>
                  <a:cubicBezTo>
                    <a:pt x="365" y="432"/>
                    <a:pt x="453" y="349"/>
                    <a:pt x="426" y="243"/>
                  </a:cubicBezTo>
                  <a:cubicBezTo>
                    <a:pt x="457" y="122"/>
                    <a:pt x="36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46" name="Google Shape;49946;p54"/>
            <p:cNvSpPr/>
            <p:nvPr/>
          </p:nvSpPr>
          <p:spPr>
            <a:xfrm>
              <a:off x="1909875" y="1188750"/>
              <a:ext cx="12175" cy="10675"/>
            </a:xfrm>
            <a:custGeom>
              <a:avLst/>
              <a:gdLst/>
              <a:ahLst/>
              <a:cxnLst/>
              <a:rect l="l" t="t" r="r" b="b"/>
              <a:pathLst>
                <a:path w="487" h="427" extrusionOk="0">
                  <a:moveTo>
                    <a:pt x="244" y="1"/>
                  </a:moveTo>
                  <a:cubicBezTo>
                    <a:pt x="92" y="31"/>
                    <a:pt x="1" y="122"/>
                    <a:pt x="61" y="244"/>
                  </a:cubicBezTo>
                  <a:cubicBezTo>
                    <a:pt x="92" y="335"/>
                    <a:pt x="153" y="396"/>
                    <a:pt x="244" y="426"/>
                  </a:cubicBezTo>
                  <a:cubicBezTo>
                    <a:pt x="365" y="426"/>
                    <a:pt x="487" y="335"/>
                    <a:pt x="487" y="214"/>
                  </a:cubicBezTo>
                  <a:cubicBezTo>
                    <a:pt x="487" y="62"/>
                    <a:pt x="36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47" name="Google Shape;49947;p54"/>
            <p:cNvSpPr/>
            <p:nvPr/>
          </p:nvSpPr>
          <p:spPr>
            <a:xfrm>
              <a:off x="865775" y="1200125"/>
              <a:ext cx="12200" cy="10700"/>
            </a:xfrm>
            <a:custGeom>
              <a:avLst/>
              <a:gdLst/>
              <a:ahLst/>
              <a:cxnLst/>
              <a:rect l="l" t="t" r="r" b="b"/>
              <a:pathLst>
                <a:path w="488" h="428" extrusionOk="0">
                  <a:moveTo>
                    <a:pt x="224" y="1"/>
                  </a:moveTo>
                  <a:cubicBezTo>
                    <a:pt x="169" y="1"/>
                    <a:pt x="112" y="34"/>
                    <a:pt x="92" y="93"/>
                  </a:cubicBezTo>
                  <a:cubicBezTo>
                    <a:pt x="1" y="184"/>
                    <a:pt x="31" y="336"/>
                    <a:pt x="153" y="397"/>
                  </a:cubicBezTo>
                  <a:cubicBezTo>
                    <a:pt x="183" y="417"/>
                    <a:pt x="220" y="427"/>
                    <a:pt x="259" y="427"/>
                  </a:cubicBezTo>
                  <a:cubicBezTo>
                    <a:pt x="335" y="427"/>
                    <a:pt x="416" y="387"/>
                    <a:pt x="457" y="306"/>
                  </a:cubicBezTo>
                  <a:cubicBezTo>
                    <a:pt x="487" y="184"/>
                    <a:pt x="426" y="63"/>
                    <a:pt x="305" y="32"/>
                  </a:cubicBezTo>
                  <a:cubicBezTo>
                    <a:pt x="283" y="11"/>
                    <a:pt x="25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48" name="Google Shape;49948;p54"/>
            <p:cNvSpPr/>
            <p:nvPr/>
          </p:nvSpPr>
          <p:spPr>
            <a:xfrm>
              <a:off x="1079325" y="1208650"/>
              <a:ext cx="13700" cy="16600"/>
            </a:xfrm>
            <a:custGeom>
              <a:avLst/>
              <a:gdLst/>
              <a:ahLst/>
              <a:cxnLst/>
              <a:rect l="l" t="t" r="r" b="b"/>
              <a:pathLst>
                <a:path w="548" h="664" extrusionOk="0">
                  <a:moveTo>
                    <a:pt x="268" y="1"/>
                  </a:moveTo>
                  <a:cubicBezTo>
                    <a:pt x="218" y="1"/>
                    <a:pt x="170" y="33"/>
                    <a:pt x="152" y="86"/>
                  </a:cubicBezTo>
                  <a:cubicBezTo>
                    <a:pt x="0" y="299"/>
                    <a:pt x="182" y="451"/>
                    <a:pt x="395" y="664"/>
                  </a:cubicBezTo>
                  <a:cubicBezTo>
                    <a:pt x="456" y="390"/>
                    <a:pt x="547" y="208"/>
                    <a:pt x="365" y="56"/>
                  </a:cubicBezTo>
                  <a:cubicBezTo>
                    <a:pt x="339" y="18"/>
                    <a:pt x="303" y="1"/>
                    <a:pt x="2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49" name="Google Shape;49949;p54"/>
            <p:cNvSpPr/>
            <p:nvPr/>
          </p:nvSpPr>
          <p:spPr>
            <a:xfrm>
              <a:off x="912125" y="1213825"/>
              <a:ext cx="10675" cy="10500"/>
            </a:xfrm>
            <a:custGeom>
              <a:avLst/>
              <a:gdLst/>
              <a:ahLst/>
              <a:cxnLst/>
              <a:rect l="l" t="t" r="r" b="b"/>
              <a:pathLst>
                <a:path w="427" h="420" extrusionOk="0">
                  <a:moveTo>
                    <a:pt x="244" y="1"/>
                  </a:moveTo>
                  <a:cubicBezTo>
                    <a:pt x="123" y="1"/>
                    <a:pt x="1" y="92"/>
                    <a:pt x="1" y="214"/>
                  </a:cubicBezTo>
                  <a:cubicBezTo>
                    <a:pt x="1" y="305"/>
                    <a:pt x="62" y="396"/>
                    <a:pt x="153" y="396"/>
                  </a:cubicBezTo>
                  <a:cubicBezTo>
                    <a:pt x="186" y="412"/>
                    <a:pt x="218" y="420"/>
                    <a:pt x="249" y="420"/>
                  </a:cubicBezTo>
                  <a:cubicBezTo>
                    <a:pt x="333" y="420"/>
                    <a:pt x="404" y="363"/>
                    <a:pt x="427" y="274"/>
                  </a:cubicBezTo>
                  <a:cubicBezTo>
                    <a:pt x="42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50" name="Google Shape;49950;p54"/>
            <p:cNvSpPr/>
            <p:nvPr/>
          </p:nvSpPr>
          <p:spPr>
            <a:xfrm>
              <a:off x="2071725" y="1212325"/>
              <a:ext cx="10675" cy="11425"/>
            </a:xfrm>
            <a:custGeom>
              <a:avLst/>
              <a:gdLst/>
              <a:ahLst/>
              <a:cxnLst/>
              <a:rect l="l" t="t" r="r" b="b"/>
              <a:pathLst>
                <a:path w="427" h="457" extrusionOk="0">
                  <a:moveTo>
                    <a:pt x="244" y="0"/>
                  </a:moveTo>
                  <a:cubicBezTo>
                    <a:pt x="122" y="0"/>
                    <a:pt x="1" y="91"/>
                    <a:pt x="1" y="213"/>
                  </a:cubicBezTo>
                  <a:cubicBezTo>
                    <a:pt x="1" y="334"/>
                    <a:pt x="92" y="456"/>
                    <a:pt x="214" y="456"/>
                  </a:cubicBezTo>
                  <a:cubicBezTo>
                    <a:pt x="366" y="456"/>
                    <a:pt x="426" y="365"/>
                    <a:pt x="426" y="213"/>
                  </a:cubicBezTo>
                  <a:cubicBezTo>
                    <a:pt x="426" y="91"/>
                    <a:pt x="366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51" name="Google Shape;49951;p54"/>
            <p:cNvSpPr/>
            <p:nvPr/>
          </p:nvSpPr>
          <p:spPr>
            <a:xfrm>
              <a:off x="1495725" y="1222950"/>
              <a:ext cx="11425" cy="10825"/>
            </a:xfrm>
            <a:custGeom>
              <a:avLst/>
              <a:gdLst/>
              <a:ahLst/>
              <a:cxnLst/>
              <a:rect l="l" t="t" r="r" b="b"/>
              <a:pathLst>
                <a:path w="457" h="433" extrusionOk="0">
                  <a:moveTo>
                    <a:pt x="214" y="1"/>
                  </a:moveTo>
                  <a:cubicBezTo>
                    <a:pt x="92" y="1"/>
                    <a:pt x="31" y="122"/>
                    <a:pt x="1" y="244"/>
                  </a:cubicBezTo>
                  <a:cubicBezTo>
                    <a:pt x="1" y="349"/>
                    <a:pt x="70" y="432"/>
                    <a:pt x="167" y="432"/>
                  </a:cubicBezTo>
                  <a:cubicBezTo>
                    <a:pt x="182" y="432"/>
                    <a:pt x="198" y="430"/>
                    <a:pt x="214" y="426"/>
                  </a:cubicBezTo>
                  <a:cubicBezTo>
                    <a:pt x="335" y="426"/>
                    <a:pt x="457" y="365"/>
                    <a:pt x="457" y="244"/>
                  </a:cubicBezTo>
                  <a:cubicBezTo>
                    <a:pt x="426" y="122"/>
                    <a:pt x="33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52" name="Google Shape;49952;p54"/>
            <p:cNvSpPr/>
            <p:nvPr/>
          </p:nvSpPr>
          <p:spPr>
            <a:xfrm>
              <a:off x="2007900" y="1230825"/>
              <a:ext cx="11425" cy="11150"/>
            </a:xfrm>
            <a:custGeom>
              <a:avLst/>
              <a:gdLst/>
              <a:ahLst/>
              <a:cxnLst/>
              <a:rect l="l" t="t" r="r" b="b"/>
              <a:pathLst>
                <a:path w="457" h="446" extrusionOk="0">
                  <a:moveTo>
                    <a:pt x="195" y="1"/>
                  </a:moveTo>
                  <a:cubicBezTo>
                    <a:pt x="105" y="1"/>
                    <a:pt x="31" y="77"/>
                    <a:pt x="31" y="172"/>
                  </a:cubicBezTo>
                  <a:cubicBezTo>
                    <a:pt x="1" y="263"/>
                    <a:pt x="61" y="354"/>
                    <a:pt x="122" y="415"/>
                  </a:cubicBezTo>
                  <a:cubicBezTo>
                    <a:pt x="163" y="435"/>
                    <a:pt x="200" y="446"/>
                    <a:pt x="235" y="446"/>
                  </a:cubicBezTo>
                  <a:cubicBezTo>
                    <a:pt x="305" y="446"/>
                    <a:pt x="365" y="405"/>
                    <a:pt x="426" y="324"/>
                  </a:cubicBezTo>
                  <a:cubicBezTo>
                    <a:pt x="457" y="202"/>
                    <a:pt x="396" y="50"/>
                    <a:pt x="274" y="20"/>
                  </a:cubicBezTo>
                  <a:cubicBezTo>
                    <a:pt x="248" y="7"/>
                    <a:pt x="221" y="1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53" name="Google Shape;49953;p54"/>
            <p:cNvSpPr/>
            <p:nvPr/>
          </p:nvSpPr>
          <p:spPr>
            <a:xfrm>
              <a:off x="1436475" y="1259425"/>
              <a:ext cx="11400" cy="10675"/>
            </a:xfrm>
            <a:custGeom>
              <a:avLst/>
              <a:gdLst/>
              <a:ahLst/>
              <a:cxnLst/>
              <a:rect l="l" t="t" r="r" b="b"/>
              <a:pathLst>
                <a:path w="456" h="427" extrusionOk="0">
                  <a:moveTo>
                    <a:pt x="213" y="1"/>
                  </a:moveTo>
                  <a:cubicBezTo>
                    <a:pt x="91" y="31"/>
                    <a:pt x="0" y="153"/>
                    <a:pt x="30" y="274"/>
                  </a:cubicBezTo>
                  <a:cubicBezTo>
                    <a:pt x="30" y="365"/>
                    <a:pt x="122" y="426"/>
                    <a:pt x="213" y="426"/>
                  </a:cubicBezTo>
                  <a:cubicBezTo>
                    <a:pt x="334" y="426"/>
                    <a:pt x="456" y="335"/>
                    <a:pt x="456" y="213"/>
                  </a:cubicBezTo>
                  <a:cubicBezTo>
                    <a:pt x="426" y="92"/>
                    <a:pt x="33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54" name="Google Shape;49954;p54"/>
            <p:cNvSpPr/>
            <p:nvPr/>
          </p:nvSpPr>
          <p:spPr>
            <a:xfrm>
              <a:off x="1480525" y="1244225"/>
              <a:ext cx="12200" cy="11150"/>
            </a:xfrm>
            <a:custGeom>
              <a:avLst/>
              <a:gdLst/>
              <a:ahLst/>
              <a:cxnLst/>
              <a:rect l="l" t="t" r="r" b="b"/>
              <a:pathLst>
                <a:path w="488" h="446" extrusionOk="0">
                  <a:moveTo>
                    <a:pt x="244" y="1"/>
                  </a:moveTo>
                  <a:cubicBezTo>
                    <a:pt x="123" y="1"/>
                    <a:pt x="1" y="92"/>
                    <a:pt x="31" y="213"/>
                  </a:cubicBezTo>
                  <a:cubicBezTo>
                    <a:pt x="31" y="305"/>
                    <a:pt x="92" y="396"/>
                    <a:pt x="183" y="426"/>
                  </a:cubicBezTo>
                  <a:cubicBezTo>
                    <a:pt x="210" y="440"/>
                    <a:pt x="237" y="446"/>
                    <a:pt x="262" y="446"/>
                  </a:cubicBezTo>
                  <a:cubicBezTo>
                    <a:pt x="354" y="446"/>
                    <a:pt x="433" y="369"/>
                    <a:pt x="457" y="274"/>
                  </a:cubicBezTo>
                  <a:cubicBezTo>
                    <a:pt x="487" y="122"/>
                    <a:pt x="39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55" name="Google Shape;49955;p54"/>
            <p:cNvSpPr/>
            <p:nvPr/>
          </p:nvSpPr>
          <p:spPr>
            <a:xfrm>
              <a:off x="601575" y="1244100"/>
              <a:ext cx="12700" cy="11600"/>
            </a:xfrm>
            <a:custGeom>
              <a:avLst/>
              <a:gdLst/>
              <a:ahLst/>
              <a:cxnLst/>
              <a:rect l="l" t="t" r="r" b="b"/>
              <a:pathLst>
                <a:path w="508" h="464" extrusionOk="0">
                  <a:moveTo>
                    <a:pt x="333" y="1"/>
                  </a:moveTo>
                  <a:cubicBezTo>
                    <a:pt x="320" y="1"/>
                    <a:pt x="308" y="2"/>
                    <a:pt x="295" y="6"/>
                  </a:cubicBezTo>
                  <a:cubicBezTo>
                    <a:pt x="1" y="35"/>
                    <a:pt x="20" y="463"/>
                    <a:pt x="297" y="463"/>
                  </a:cubicBezTo>
                  <a:cubicBezTo>
                    <a:pt x="306" y="463"/>
                    <a:pt x="316" y="463"/>
                    <a:pt x="325" y="462"/>
                  </a:cubicBezTo>
                  <a:cubicBezTo>
                    <a:pt x="477" y="462"/>
                    <a:pt x="508" y="340"/>
                    <a:pt x="508" y="218"/>
                  </a:cubicBezTo>
                  <a:cubicBezTo>
                    <a:pt x="508" y="110"/>
                    <a:pt x="435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56" name="Google Shape;49956;p54"/>
            <p:cNvSpPr/>
            <p:nvPr/>
          </p:nvSpPr>
          <p:spPr>
            <a:xfrm>
              <a:off x="457725" y="124440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258" y="1"/>
                  </a:moveTo>
                  <a:cubicBezTo>
                    <a:pt x="227" y="1"/>
                    <a:pt x="192" y="8"/>
                    <a:pt x="152" y="24"/>
                  </a:cubicBezTo>
                  <a:cubicBezTo>
                    <a:pt x="92" y="54"/>
                    <a:pt x="0" y="146"/>
                    <a:pt x="0" y="206"/>
                  </a:cubicBezTo>
                  <a:cubicBezTo>
                    <a:pt x="0" y="339"/>
                    <a:pt x="93" y="425"/>
                    <a:pt x="197" y="425"/>
                  </a:cubicBezTo>
                  <a:cubicBezTo>
                    <a:pt x="212" y="425"/>
                    <a:pt x="228" y="423"/>
                    <a:pt x="244" y="419"/>
                  </a:cubicBezTo>
                  <a:cubicBezTo>
                    <a:pt x="426" y="419"/>
                    <a:pt x="426" y="298"/>
                    <a:pt x="426" y="176"/>
                  </a:cubicBezTo>
                  <a:cubicBezTo>
                    <a:pt x="403" y="63"/>
                    <a:pt x="347" y="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57" name="Google Shape;49957;p54"/>
            <p:cNvSpPr/>
            <p:nvPr/>
          </p:nvSpPr>
          <p:spPr>
            <a:xfrm>
              <a:off x="601350" y="1144400"/>
              <a:ext cx="7625" cy="10200"/>
            </a:xfrm>
            <a:custGeom>
              <a:avLst/>
              <a:gdLst/>
              <a:ahLst/>
              <a:cxnLst/>
              <a:rect l="l" t="t" r="r" b="b"/>
              <a:pathLst>
                <a:path w="305" h="408" extrusionOk="0">
                  <a:moveTo>
                    <a:pt x="166" y="1"/>
                  </a:moveTo>
                  <a:cubicBezTo>
                    <a:pt x="112" y="1"/>
                    <a:pt x="54" y="41"/>
                    <a:pt x="31" y="133"/>
                  </a:cubicBezTo>
                  <a:cubicBezTo>
                    <a:pt x="0" y="255"/>
                    <a:pt x="61" y="377"/>
                    <a:pt x="152" y="407"/>
                  </a:cubicBezTo>
                  <a:cubicBezTo>
                    <a:pt x="243" y="407"/>
                    <a:pt x="304" y="346"/>
                    <a:pt x="304" y="194"/>
                  </a:cubicBezTo>
                  <a:cubicBezTo>
                    <a:pt x="304" y="164"/>
                    <a:pt x="304" y="73"/>
                    <a:pt x="213" y="12"/>
                  </a:cubicBezTo>
                  <a:cubicBezTo>
                    <a:pt x="199" y="5"/>
                    <a:pt x="183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58" name="Google Shape;49958;p54"/>
            <p:cNvSpPr/>
            <p:nvPr/>
          </p:nvSpPr>
          <p:spPr>
            <a:xfrm>
              <a:off x="926575" y="11340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304" y="0"/>
                  </a:moveTo>
                  <a:cubicBezTo>
                    <a:pt x="92" y="0"/>
                    <a:pt x="31" y="61"/>
                    <a:pt x="31" y="152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304" y="335"/>
                    <a:pt x="426" y="274"/>
                    <a:pt x="396" y="122"/>
                  </a:cubicBezTo>
                  <a:cubicBezTo>
                    <a:pt x="396" y="31"/>
                    <a:pt x="274" y="0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59" name="Google Shape;49959;p54"/>
            <p:cNvSpPr/>
            <p:nvPr/>
          </p:nvSpPr>
          <p:spPr>
            <a:xfrm>
              <a:off x="1832375" y="1131000"/>
              <a:ext cx="8375" cy="9900"/>
            </a:xfrm>
            <a:custGeom>
              <a:avLst/>
              <a:gdLst/>
              <a:ahLst/>
              <a:cxnLst/>
              <a:rect l="l" t="t" r="r" b="b"/>
              <a:pathLst>
                <a:path w="335" h="396" extrusionOk="0">
                  <a:moveTo>
                    <a:pt x="152" y="1"/>
                  </a:moveTo>
                  <a:cubicBezTo>
                    <a:pt x="61" y="1"/>
                    <a:pt x="0" y="62"/>
                    <a:pt x="0" y="153"/>
                  </a:cubicBezTo>
                  <a:cubicBezTo>
                    <a:pt x="0" y="274"/>
                    <a:pt x="31" y="396"/>
                    <a:pt x="183" y="396"/>
                  </a:cubicBezTo>
                  <a:cubicBezTo>
                    <a:pt x="274" y="396"/>
                    <a:pt x="335" y="305"/>
                    <a:pt x="335" y="214"/>
                  </a:cubicBezTo>
                  <a:cubicBezTo>
                    <a:pt x="335" y="122"/>
                    <a:pt x="30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60" name="Google Shape;49960;p54"/>
            <p:cNvSpPr/>
            <p:nvPr/>
          </p:nvSpPr>
          <p:spPr>
            <a:xfrm>
              <a:off x="1722950" y="1131175"/>
              <a:ext cx="8375" cy="9725"/>
            </a:xfrm>
            <a:custGeom>
              <a:avLst/>
              <a:gdLst/>
              <a:ahLst/>
              <a:cxnLst/>
              <a:rect l="l" t="t" r="r" b="b"/>
              <a:pathLst>
                <a:path w="335" h="389" extrusionOk="0">
                  <a:moveTo>
                    <a:pt x="128" y="0"/>
                  </a:moveTo>
                  <a:cubicBezTo>
                    <a:pt x="61" y="0"/>
                    <a:pt x="22" y="57"/>
                    <a:pt x="0" y="146"/>
                  </a:cubicBezTo>
                  <a:cubicBezTo>
                    <a:pt x="0" y="267"/>
                    <a:pt x="31" y="389"/>
                    <a:pt x="183" y="389"/>
                  </a:cubicBezTo>
                  <a:cubicBezTo>
                    <a:pt x="274" y="389"/>
                    <a:pt x="335" y="298"/>
                    <a:pt x="335" y="207"/>
                  </a:cubicBezTo>
                  <a:cubicBezTo>
                    <a:pt x="335" y="115"/>
                    <a:pt x="274" y="24"/>
                    <a:pt x="213" y="24"/>
                  </a:cubicBezTo>
                  <a:cubicBezTo>
                    <a:pt x="180" y="8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61" name="Google Shape;49961;p54"/>
            <p:cNvSpPr/>
            <p:nvPr/>
          </p:nvSpPr>
          <p:spPr>
            <a:xfrm>
              <a:off x="1954700" y="111747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94" y="1"/>
                  </a:moveTo>
                  <a:cubicBezTo>
                    <a:pt x="122" y="1"/>
                    <a:pt x="53" y="50"/>
                    <a:pt x="31" y="116"/>
                  </a:cubicBezTo>
                  <a:cubicBezTo>
                    <a:pt x="1" y="207"/>
                    <a:pt x="31" y="299"/>
                    <a:pt x="122" y="359"/>
                  </a:cubicBezTo>
                  <a:cubicBezTo>
                    <a:pt x="148" y="384"/>
                    <a:pt x="177" y="396"/>
                    <a:pt x="207" y="396"/>
                  </a:cubicBezTo>
                  <a:cubicBezTo>
                    <a:pt x="286" y="396"/>
                    <a:pt x="366" y="318"/>
                    <a:pt x="366" y="207"/>
                  </a:cubicBezTo>
                  <a:cubicBezTo>
                    <a:pt x="366" y="147"/>
                    <a:pt x="305" y="86"/>
                    <a:pt x="274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62" name="Google Shape;49962;p54"/>
            <p:cNvSpPr/>
            <p:nvPr/>
          </p:nvSpPr>
          <p:spPr>
            <a:xfrm>
              <a:off x="1446450" y="1425850"/>
              <a:ext cx="11325" cy="10800"/>
            </a:xfrm>
            <a:custGeom>
              <a:avLst/>
              <a:gdLst/>
              <a:ahLst/>
              <a:cxnLst/>
              <a:rect l="l" t="t" r="r" b="b"/>
              <a:pathLst>
                <a:path w="453" h="432" extrusionOk="0">
                  <a:moveTo>
                    <a:pt x="270" y="0"/>
                  </a:moveTo>
                  <a:cubicBezTo>
                    <a:pt x="148" y="0"/>
                    <a:pt x="27" y="91"/>
                    <a:pt x="27" y="213"/>
                  </a:cubicBezTo>
                  <a:cubicBezTo>
                    <a:pt x="0" y="345"/>
                    <a:pt x="89" y="432"/>
                    <a:pt x="193" y="432"/>
                  </a:cubicBezTo>
                  <a:cubicBezTo>
                    <a:pt x="208" y="432"/>
                    <a:pt x="224" y="430"/>
                    <a:pt x="239" y="426"/>
                  </a:cubicBezTo>
                  <a:cubicBezTo>
                    <a:pt x="361" y="395"/>
                    <a:pt x="452" y="274"/>
                    <a:pt x="422" y="183"/>
                  </a:cubicBezTo>
                  <a:cubicBezTo>
                    <a:pt x="422" y="61"/>
                    <a:pt x="361" y="0"/>
                    <a:pt x="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63" name="Google Shape;49963;p54"/>
            <p:cNvSpPr/>
            <p:nvPr/>
          </p:nvSpPr>
          <p:spPr>
            <a:xfrm>
              <a:off x="1058025" y="1106775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68" y="0"/>
                  </a:moveTo>
                  <a:cubicBezTo>
                    <a:pt x="129" y="0"/>
                    <a:pt x="95" y="21"/>
                    <a:pt x="62" y="88"/>
                  </a:cubicBezTo>
                  <a:cubicBezTo>
                    <a:pt x="1" y="240"/>
                    <a:pt x="92" y="331"/>
                    <a:pt x="214" y="331"/>
                  </a:cubicBezTo>
                  <a:cubicBezTo>
                    <a:pt x="305" y="331"/>
                    <a:pt x="366" y="301"/>
                    <a:pt x="396" y="240"/>
                  </a:cubicBezTo>
                  <a:cubicBezTo>
                    <a:pt x="457" y="88"/>
                    <a:pt x="366" y="58"/>
                    <a:pt x="275" y="27"/>
                  </a:cubicBezTo>
                  <a:cubicBezTo>
                    <a:pt x="234" y="14"/>
                    <a:pt x="199" y="0"/>
                    <a:pt x="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64" name="Google Shape;49964;p54"/>
            <p:cNvSpPr/>
            <p:nvPr/>
          </p:nvSpPr>
          <p:spPr>
            <a:xfrm>
              <a:off x="1938750" y="1102125"/>
              <a:ext cx="10675" cy="8400"/>
            </a:xfrm>
            <a:custGeom>
              <a:avLst/>
              <a:gdLst/>
              <a:ahLst/>
              <a:cxnLst/>
              <a:rect l="l" t="t" r="r" b="b"/>
              <a:pathLst>
                <a:path w="427" h="336" extrusionOk="0">
                  <a:moveTo>
                    <a:pt x="183" y="1"/>
                  </a:moveTo>
                  <a:cubicBezTo>
                    <a:pt x="61" y="31"/>
                    <a:pt x="1" y="92"/>
                    <a:pt x="1" y="183"/>
                  </a:cubicBezTo>
                  <a:cubicBezTo>
                    <a:pt x="31" y="274"/>
                    <a:pt x="122" y="335"/>
                    <a:pt x="183" y="335"/>
                  </a:cubicBezTo>
                  <a:cubicBezTo>
                    <a:pt x="335" y="335"/>
                    <a:pt x="426" y="244"/>
                    <a:pt x="365" y="122"/>
                  </a:cubicBezTo>
                  <a:cubicBezTo>
                    <a:pt x="335" y="6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65" name="Google Shape;49965;p54"/>
            <p:cNvSpPr/>
            <p:nvPr/>
          </p:nvSpPr>
          <p:spPr>
            <a:xfrm>
              <a:off x="737350" y="1427500"/>
              <a:ext cx="9000" cy="9500"/>
            </a:xfrm>
            <a:custGeom>
              <a:avLst/>
              <a:gdLst/>
              <a:ahLst/>
              <a:cxnLst/>
              <a:rect l="l" t="t" r="r" b="b"/>
              <a:pathLst>
                <a:path w="360" h="380" extrusionOk="0">
                  <a:moveTo>
                    <a:pt x="194" y="1"/>
                  </a:moveTo>
                  <a:cubicBezTo>
                    <a:pt x="123" y="1"/>
                    <a:pt x="53" y="51"/>
                    <a:pt x="31" y="117"/>
                  </a:cubicBezTo>
                  <a:cubicBezTo>
                    <a:pt x="1" y="208"/>
                    <a:pt x="31" y="299"/>
                    <a:pt x="123" y="360"/>
                  </a:cubicBezTo>
                  <a:cubicBezTo>
                    <a:pt x="143" y="373"/>
                    <a:pt x="165" y="379"/>
                    <a:pt x="189" y="379"/>
                  </a:cubicBezTo>
                  <a:cubicBezTo>
                    <a:pt x="272" y="379"/>
                    <a:pt x="359" y="303"/>
                    <a:pt x="335" y="208"/>
                  </a:cubicBezTo>
                  <a:cubicBezTo>
                    <a:pt x="335" y="147"/>
                    <a:pt x="275" y="56"/>
                    <a:pt x="275" y="25"/>
                  </a:cubicBezTo>
                  <a:cubicBezTo>
                    <a:pt x="249" y="8"/>
                    <a:pt x="221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66" name="Google Shape;49966;p54"/>
            <p:cNvSpPr/>
            <p:nvPr/>
          </p:nvSpPr>
          <p:spPr>
            <a:xfrm>
              <a:off x="703175" y="1414350"/>
              <a:ext cx="11425" cy="17600"/>
            </a:xfrm>
            <a:custGeom>
              <a:avLst/>
              <a:gdLst/>
              <a:ahLst/>
              <a:cxnLst/>
              <a:rect l="l" t="t" r="r" b="b"/>
              <a:pathLst>
                <a:path w="457" h="704" extrusionOk="0">
                  <a:moveTo>
                    <a:pt x="288" y="0"/>
                  </a:moveTo>
                  <a:cubicBezTo>
                    <a:pt x="215" y="0"/>
                    <a:pt x="140" y="30"/>
                    <a:pt x="91" y="95"/>
                  </a:cubicBezTo>
                  <a:cubicBezTo>
                    <a:pt x="152" y="278"/>
                    <a:pt x="0" y="521"/>
                    <a:pt x="243" y="703"/>
                  </a:cubicBezTo>
                  <a:cubicBezTo>
                    <a:pt x="456" y="521"/>
                    <a:pt x="304" y="247"/>
                    <a:pt x="456" y="65"/>
                  </a:cubicBezTo>
                  <a:cubicBezTo>
                    <a:pt x="414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67" name="Google Shape;49967;p54"/>
            <p:cNvSpPr/>
            <p:nvPr/>
          </p:nvSpPr>
          <p:spPr>
            <a:xfrm>
              <a:off x="729000" y="1094800"/>
              <a:ext cx="8375" cy="9625"/>
            </a:xfrm>
            <a:custGeom>
              <a:avLst/>
              <a:gdLst/>
              <a:ahLst/>
              <a:cxnLst/>
              <a:rect l="l" t="t" r="r" b="b"/>
              <a:pathLst>
                <a:path w="335" h="385" extrusionOk="0">
                  <a:moveTo>
                    <a:pt x="183" y="1"/>
                  </a:moveTo>
                  <a:cubicBezTo>
                    <a:pt x="156" y="1"/>
                    <a:pt x="125" y="7"/>
                    <a:pt x="92" y="20"/>
                  </a:cubicBezTo>
                  <a:cubicBezTo>
                    <a:pt x="61" y="20"/>
                    <a:pt x="1" y="142"/>
                    <a:pt x="1" y="233"/>
                  </a:cubicBezTo>
                  <a:cubicBezTo>
                    <a:pt x="1" y="324"/>
                    <a:pt x="92" y="385"/>
                    <a:pt x="183" y="385"/>
                  </a:cubicBezTo>
                  <a:cubicBezTo>
                    <a:pt x="274" y="355"/>
                    <a:pt x="335" y="263"/>
                    <a:pt x="335" y="172"/>
                  </a:cubicBezTo>
                  <a:cubicBezTo>
                    <a:pt x="335" y="77"/>
                    <a:pt x="279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68" name="Google Shape;49968;p54"/>
            <p:cNvSpPr/>
            <p:nvPr/>
          </p:nvSpPr>
          <p:spPr>
            <a:xfrm>
              <a:off x="602100" y="12799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44" y="0"/>
                  </a:moveTo>
                  <a:cubicBezTo>
                    <a:pt x="122" y="0"/>
                    <a:pt x="1" y="61"/>
                    <a:pt x="61" y="213"/>
                  </a:cubicBezTo>
                  <a:cubicBezTo>
                    <a:pt x="61" y="274"/>
                    <a:pt x="183" y="304"/>
                    <a:pt x="213" y="335"/>
                  </a:cubicBezTo>
                  <a:cubicBezTo>
                    <a:pt x="365" y="335"/>
                    <a:pt x="426" y="274"/>
                    <a:pt x="426" y="152"/>
                  </a:cubicBezTo>
                  <a:cubicBezTo>
                    <a:pt x="426" y="61"/>
                    <a:pt x="36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69" name="Google Shape;49969;p54"/>
            <p:cNvSpPr/>
            <p:nvPr/>
          </p:nvSpPr>
          <p:spPr>
            <a:xfrm>
              <a:off x="703450" y="1405275"/>
              <a:ext cx="12650" cy="10725"/>
            </a:xfrm>
            <a:custGeom>
              <a:avLst/>
              <a:gdLst/>
              <a:ahLst/>
              <a:cxnLst/>
              <a:rect l="l" t="t" r="r" b="b"/>
              <a:pathLst>
                <a:path w="506" h="429" extrusionOk="0">
                  <a:moveTo>
                    <a:pt x="253" y="0"/>
                  </a:moveTo>
                  <a:cubicBezTo>
                    <a:pt x="0" y="0"/>
                    <a:pt x="109" y="283"/>
                    <a:pt x="80" y="428"/>
                  </a:cubicBezTo>
                  <a:lnTo>
                    <a:pt x="445" y="428"/>
                  </a:lnTo>
                  <a:cubicBezTo>
                    <a:pt x="445" y="276"/>
                    <a:pt x="506" y="3"/>
                    <a:pt x="293" y="3"/>
                  </a:cubicBezTo>
                  <a:cubicBezTo>
                    <a:pt x="279" y="1"/>
                    <a:pt x="265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70" name="Google Shape;49970;p54"/>
            <p:cNvSpPr/>
            <p:nvPr/>
          </p:nvSpPr>
          <p:spPr>
            <a:xfrm>
              <a:off x="548150" y="1275375"/>
              <a:ext cx="9900" cy="8400"/>
            </a:xfrm>
            <a:custGeom>
              <a:avLst/>
              <a:gdLst/>
              <a:ahLst/>
              <a:cxnLst/>
              <a:rect l="l" t="t" r="r" b="b"/>
              <a:pathLst>
                <a:path w="396" h="336" extrusionOk="0">
                  <a:moveTo>
                    <a:pt x="213" y="1"/>
                  </a:moveTo>
                  <a:cubicBezTo>
                    <a:pt x="61" y="1"/>
                    <a:pt x="0" y="122"/>
                    <a:pt x="31" y="244"/>
                  </a:cubicBezTo>
                  <a:cubicBezTo>
                    <a:pt x="61" y="335"/>
                    <a:pt x="152" y="335"/>
                    <a:pt x="244" y="33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65" y="62"/>
                    <a:pt x="304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71" name="Google Shape;49971;p54"/>
            <p:cNvSpPr/>
            <p:nvPr/>
          </p:nvSpPr>
          <p:spPr>
            <a:xfrm>
              <a:off x="469875" y="139392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74" y="1"/>
                  </a:moveTo>
                  <a:cubicBezTo>
                    <a:pt x="122" y="1"/>
                    <a:pt x="1" y="61"/>
                    <a:pt x="61" y="213"/>
                  </a:cubicBezTo>
                  <a:cubicBezTo>
                    <a:pt x="61" y="274"/>
                    <a:pt x="183" y="305"/>
                    <a:pt x="244" y="335"/>
                  </a:cubicBezTo>
                  <a:cubicBezTo>
                    <a:pt x="365" y="305"/>
                    <a:pt x="426" y="274"/>
                    <a:pt x="426" y="153"/>
                  </a:cubicBezTo>
                  <a:cubicBezTo>
                    <a:pt x="426" y="61"/>
                    <a:pt x="36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72" name="Google Shape;49972;p54"/>
            <p:cNvSpPr/>
            <p:nvPr/>
          </p:nvSpPr>
          <p:spPr>
            <a:xfrm>
              <a:off x="762450" y="1265700"/>
              <a:ext cx="15200" cy="8950"/>
            </a:xfrm>
            <a:custGeom>
              <a:avLst/>
              <a:gdLst/>
              <a:ahLst/>
              <a:cxnLst/>
              <a:rect l="l" t="t" r="r" b="b"/>
              <a:pathLst>
                <a:path w="608" h="358" extrusionOk="0">
                  <a:moveTo>
                    <a:pt x="228" y="0"/>
                  </a:moveTo>
                  <a:cubicBezTo>
                    <a:pt x="182" y="0"/>
                    <a:pt x="137" y="8"/>
                    <a:pt x="91" y="23"/>
                  </a:cubicBezTo>
                  <a:cubicBezTo>
                    <a:pt x="0" y="114"/>
                    <a:pt x="0" y="266"/>
                    <a:pt x="91" y="358"/>
                  </a:cubicBezTo>
                  <a:lnTo>
                    <a:pt x="365" y="358"/>
                  </a:lnTo>
                  <a:cubicBezTo>
                    <a:pt x="456" y="327"/>
                    <a:pt x="608" y="297"/>
                    <a:pt x="547" y="145"/>
                  </a:cubicBezTo>
                  <a:cubicBezTo>
                    <a:pt x="547" y="84"/>
                    <a:pt x="426" y="23"/>
                    <a:pt x="365" y="23"/>
                  </a:cubicBezTo>
                  <a:cubicBezTo>
                    <a:pt x="319" y="8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73" name="Google Shape;49973;p54"/>
            <p:cNvSpPr/>
            <p:nvPr/>
          </p:nvSpPr>
          <p:spPr>
            <a:xfrm>
              <a:off x="752875" y="1265725"/>
              <a:ext cx="11875" cy="9175"/>
            </a:xfrm>
            <a:custGeom>
              <a:avLst/>
              <a:gdLst/>
              <a:ahLst/>
              <a:cxnLst/>
              <a:rect l="l" t="t" r="r" b="b"/>
              <a:pathLst>
                <a:path w="475" h="367" extrusionOk="0">
                  <a:moveTo>
                    <a:pt x="226" y="1"/>
                  </a:moveTo>
                  <a:cubicBezTo>
                    <a:pt x="105" y="1"/>
                    <a:pt x="1" y="41"/>
                    <a:pt x="18" y="235"/>
                  </a:cubicBezTo>
                  <a:cubicBezTo>
                    <a:pt x="37" y="344"/>
                    <a:pt x="142" y="366"/>
                    <a:pt x="257" y="366"/>
                  </a:cubicBezTo>
                  <a:cubicBezTo>
                    <a:pt x="333" y="366"/>
                    <a:pt x="413" y="357"/>
                    <a:pt x="474" y="357"/>
                  </a:cubicBezTo>
                  <a:lnTo>
                    <a:pt x="474" y="22"/>
                  </a:lnTo>
                  <a:cubicBezTo>
                    <a:pt x="410" y="22"/>
                    <a:pt x="314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74" name="Google Shape;49974;p54"/>
            <p:cNvSpPr/>
            <p:nvPr/>
          </p:nvSpPr>
          <p:spPr>
            <a:xfrm>
              <a:off x="1102875" y="999150"/>
              <a:ext cx="8375" cy="9550"/>
            </a:xfrm>
            <a:custGeom>
              <a:avLst/>
              <a:gdLst/>
              <a:ahLst/>
              <a:cxnLst/>
              <a:rect l="l" t="t" r="r" b="b"/>
              <a:pathLst>
                <a:path w="335" h="382" extrusionOk="0">
                  <a:moveTo>
                    <a:pt x="138" y="0"/>
                  </a:moveTo>
                  <a:cubicBezTo>
                    <a:pt x="41" y="0"/>
                    <a:pt x="0" y="99"/>
                    <a:pt x="0" y="199"/>
                  </a:cubicBezTo>
                  <a:cubicBezTo>
                    <a:pt x="0" y="290"/>
                    <a:pt x="61" y="381"/>
                    <a:pt x="152" y="381"/>
                  </a:cubicBezTo>
                  <a:cubicBezTo>
                    <a:pt x="274" y="381"/>
                    <a:pt x="335" y="290"/>
                    <a:pt x="335" y="229"/>
                  </a:cubicBezTo>
                  <a:cubicBezTo>
                    <a:pt x="304" y="138"/>
                    <a:pt x="274" y="16"/>
                    <a:pt x="213" y="16"/>
                  </a:cubicBezTo>
                  <a:cubicBezTo>
                    <a:pt x="185" y="5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75" name="Google Shape;49975;p54"/>
            <p:cNvSpPr/>
            <p:nvPr/>
          </p:nvSpPr>
          <p:spPr>
            <a:xfrm>
              <a:off x="1278400" y="1222950"/>
              <a:ext cx="9900" cy="9900"/>
            </a:xfrm>
            <a:custGeom>
              <a:avLst/>
              <a:gdLst/>
              <a:ahLst/>
              <a:cxnLst/>
              <a:rect l="l" t="t" r="r" b="b"/>
              <a:pathLst>
                <a:path w="396" h="396" extrusionOk="0">
                  <a:moveTo>
                    <a:pt x="18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74"/>
                    <a:pt x="62" y="365"/>
                    <a:pt x="213" y="396"/>
                  </a:cubicBezTo>
                  <a:cubicBezTo>
                    <a:pt x="305" y="396"/>
                    <a:pt x="396" y="335"/>
                    <a:pt x="396" y="244"/>
                  </a:cubicBezTo>
                  <a:cubicBezTo>
                    <a:pt x="396" y="12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76" name="Google Shape;49976;p54"/>
            <p:cNvSpPr/>
            <p:nvPr/>
          </p:nvSpPr>
          <p:spPr>
            <a:xfrm>
              <a:off x="1818700" y="994575"/>
              <a:ext cx="9125" cy="9550"/>
            </a:xfrm>
            <a:custGeom>
              <a:avLst/>
              <a:gdLst/>
              <a:ahLst/>
              <a:cxnLst/>
              <a:rect l="l" t="t" r="r" b="b"/>
              <a:pathLst>
                <a:path w="365" h="382" extrusionOk="0">
                  <a:moveTo>
                    <a:pt x="166" y="1"/>
                  </a:moveTo>
                  <a:cubicBezTo>
                    <a:pt x="61" y="1"/>
                    <a:pt x="0" y="100"/>
                    <a:pt x="0" y="199"/>
                  </a:cubicBezTo>
                  <a:cubicBezTo>
                    <a:pt x="0" y="291"/>
                    <a:pt x="61" y="351"/>
                    <a:pt x="152" y="382"/>
                  </a:cubicBezTo>
                  <a:cubicBezTo>
                    <a:pt x="274" y="382"/>
                    <a:pt x="304" y="321"/>
                    <a:pt x="365" y="78"/>
                  </a:cubicBezTo>
                  <a:lnTo>
                    <a:pt x="365" y="78"/>
                  </a:lnTo>
                  <a:cubicBezTo>
                    <a:pt x="359" y="90"/>
                    <a:pt x="353" y="95"/>
                    <a:pt x="346" y="95"/>
                  </a:cubicBezTo>
                  <a:cubicBezTo>
                    <a:pt x="321" y="95"/>
                    <a:pt x="292" y="17"/>
                    <a:pt x="243" y="17"/>
                  </a:cubicBezTo>
                  <a:cubicBezTo>
                    <a:pt x="215" y="6"/>
                    <a:pt x="19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77" name="Google Shape;49977;p54"/>
            <p:cNvSpPr/>
            <p:nvPr/>
          </p:nvSpPr>
          <p:spPr>
            <a:xfrm>
              <a:off x="1568675" y="976750"/>
              <a:ext cx="10675" cy="10100"/>
            </a:xfrm>
            <a:custGeom>
              <a:avLst/>
              <a:gdLst/>
              <a:ahLst/>
              <a:cxnLst/>
              <a:rect l="l" t="t" r="r" b="b"/>
              <a:pathLst>
                <a:path w="427" h="404" extrusionOk="0">
                  <a:moveTo>
                    <a:pt x="214" y="0"/>
                  </a:moveTo>
                  <a:cubicBezTo>
                    <a:pt x="62" y="31"/>
                    <a:pt x="1" y="152"/>
                    <a:pt x="31" y="274"/>
                  </a:cubicBezTo>
                  <a:cubicBezTo>
                    <a:pt x="31" y="349"/>
                    <a:pt x="93" y="404"/>
                    <a:pt x="166" y="404"/>
                  </a:cubicBezTo>
                  <a:cubicBezTo>
                    <a:pt x="181" y="404"/>
                    <a:pt x="197" y="401"/>
                    <a:pt x="214" y="396"/>
                  </a:cubicBezTo>
                  <a:cubicBezTo>
                    <a:pt x="335" y="365"/>
                    <a:pt x="426" y="274"/>
                    <a:pt x="396" y="152"/>
                  </a:cubicBezTo>
                  <a:cubicBezTo>
                    <a:pt x="366" y="6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78" name="Google Shape;49978;p54"/>
            <p:cNvSpPr/>
            <p:nvPr/>
          </p:nvSpPr>
          <p:spPr>
            <a:xfrm>
              <a:off x="2010175" y="1372925"/>
              <a:ext cx="9150" cy="9350"/>
            </a:xfrm>
            <a:custGeom>
              <a:avLst/>
              <a:gdLst/>
              <a:ahLst/>
              <a:cxnLst/>
              <a:rect l="l" t="t" r="r" b="b"/>
              <a:pathLst>
                <a:path w="366" h="374" extrusionOk="0">
                  <a:moveTo>
                    <a:pt x="235" y="1"/>
                  </a:moveTo>
                  <a:cubicBezTo>
                    <a:pt x="220" y="1"/>
                    <a:pt x="203" y="7"/>
                    <a:pt x="183" y="20"/>
                  </a:cubicBezTo>
                  <a:cubicBezTo>
                    <a:pt x="62" y="20"/>
                    <a:pt x="1" y="81"/>
                    <a:pt x="1" y="172"/>
                  </a:cubicBezTo>
                  <a:cubicBezTo>
                    <a:pt x="1" y="291"/>
                    <a:pt x="57" y="373"/>
                    <a:pt x="155" y="373"/>
                  </a:cubicBezTo>
                  <a:cubicBezTo>
                    <a:pt x="182" y="373"/>
                    <a:pt x="211" y="367"/>
                    <a:pt x="244" y="354"/>
                  </a:cubicBezTo>
                  <a:cubicBezTo>
                    <a:pt x="305" y="324"/>
                    <a:pt x="366" y="233"/>
                    <a:pt x="335" y="172"/>
                  </a:cubicBezTo>
                  <a:cubicBezTo>
                    <a:pt x="311" y="77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79" name="Google Shape;49979;p54"/>
            <p:cNvSpPr/>
            <p:nvPr/>
          </p:nvSpPr>
          <p:spPr>
            <a:xfrm>
              <a:off x="1194050" y="1210800"/>
              <a:ext cx="12950" cy="9900"/>
            </a:xfrm>
            <a:custGeom>
              <a:avLst/>
              <a:gdLst/>
              <a:ahLst/>
              <a:cxnLst/>
              <a:rect l="l" t="t" r="r" b="b"/>
              <a:pathLst>
                <a:path w="518" h="396" extrusionOk="0">
                  <a:moveTo>
                    <a:pt x="153" y="0"/>
                  </a:moveTo>
                  <a:cubicBezTo>
                    <a:pt x="1" y="365"/>
                    <a:pt x="31" y="395"/>
                    <a:pt x="518" y="395"/>
                  </a:cubicBezTo>
                  <a:lnTo>
                    <a:pt x="518" y="31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80" name="Google Shape;49980;p54"/>
            <p:cNvSpPr/>
            <p:nvPr/>
          </p:nvSpPr>
          <p:spPr>
            <a:xfrm>
              <a:off x="811825" y="1211525"/>
              <a:ext cx="10675" cy="8425"/>
            </a:xfrm>
            <a:custGeom>
              <a:avLst/>
              <a:gdLst/>
              <a:ahLst/>
              <a:cxnLst/>
              <a:rect l="l" t="t" r="r" b="b"/>
              <a:pathLst>
                <a:path w="427" h="337" extrusionOk="0">
                  <a:moveTo>
                    <a:pt x="194" y="0"/>
                  </a:moveTo>
                  <a:cubicBezTo>
                    <a:pt x="139" y="0"/>
                    <a:pt x="81" y="34"/>
                    <a:pt x="62" y="93"/>
                  </a:cubicBezTo>
                  <a:cubicBezTo>
                    <a:pt x="1" y="154"/>
                    <a:pt x="31" y="275"/>
                    <a:pt x="122" y="306"/>
                  </a:cubicBezTo>
                  <a:cubicBezTo>
                    <a:pt x="153" y="326"/>
                    <a:pt x="190" y="336"/>
                    <a:pt x="227" y="336"/>
                  </a:cubicBezTo>
                  <a:cubicBezTo>
                    <a:pt x="301" y="336"/>
                    <a:pt x="376" y="296"/>
                    <a:pt x="396" y="214"/>
                  </a:cubicBezTo>
                  <a:cubicBezTo>
                    <a:pt x="426" y="123"/>
                    <a:pt x="366" y="32"/>
                    <a:pt x="274" y="32"/>
                  </a:cubicBezTo>
                  <a:cubicBezTo>
                    <a:pt x="253" y="11"/>
                    <a:pt x="224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81" name="Google Shape;49981;p54"/>
            <p:cNvSpPr/>
            <p:nvPr/>
          </p:nvSpPr>
          <p:spPr>
            <a:xfrm>
              <a:off x="1537525" y="1366575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44" y="0"/>
                  </a:moveTo>
                  <a:cubicBezTo>
                    <a:pt x="122" y="0"/>
                    <a:pt x="1" y="31"/>
                    <a:pt x="1" y="183"/>
                  </a:cubicBezTo>
                  <a:cubicBezTo>
                    <a:pt x="1" y="274"/>
                    <a:pt x="92" y="335"/>
                    <a:pt x="183" y="335"/>
                  </a:cubicBezTo>
                  <a:cubicBezTo>
                    <a:pt x="274" y="335"/>
                    <a:pt x="396" y="304"/>
                    <a:pt x="396" y="152"/>
                  </a:cubicBezTo>
                  <a:cubicBezTo>
                    <a:pt x="396" y="61"/>
                    <a:pt x="335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82" name="Google Shape;49982;p54"/>
            <p:cNvSpPr/>
            <p:nvPr/>
          </p:nvSpPr>
          <p:spPr>
            <a:xfrm>
              <a:off x="1835400" y="1207625"/>
              <a:ext cx="10675" cy="12325"/>
            </a:xfrm>
            <a:custGeom>
              <a:avLst/>
              <a:gdLst/>
              <a:ahLst/>
              <a:cxnLst/>
              <a:rect l="l" t="t" r="r" b="b"/>
              <a:pathLst>
                <a:path w="427" h="493" extrusionOk="0">
                  <a:moveTo>
                    <a:pt x="228" y="1"/>
                  </a:moveTo>
                  <a:cubicBezTo>
                    <a:pt x="214" y="1"/>
                    <a:pt x="199" y="3"/>
                    <a:pt x="183" y="6"/>
                  </a:cubicBezTo>
                  <a:cubicBezTo>
                    <a:pt x="62" y="36"/>
                    <a:pt x="1" y="158"/>
                    <a:pt x="62" y="279"/>
                  </a:cubicBezTo>
                  <a:cubicBezTo>
                    <a:pt x="92" y="370"/>
                    <a:pt x="153" y="431"/>
                    <a:pt x="214" y="492"/>
                  </a:cubicBezTo>
                  <a:lnTo>
                    <a:pt x="396" y="492"/>
                  </a:lnTo>
                  <a:cubicBezTo>
                    <a:pt x="396" y="401"/>
                    <a:pt x="426" y="310"/>
                    <a:pt x="396" y="218"/>
                  </a:cubicBezTo>
                  <a:cubicBezTo>
                    <a:pt x="396" y="110"/>
                    <a:pt x="347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83" name="Google Shape;49983;p54"/>
            <p:cNvSpPr/>
            <p:nvPr/>
          </p:nvSpPr>
          <p:spPr>
            <a:xfrm>
              <a:off x="770025" y="1245000"/>
              <a:ext cx="8400" cy="10000"/>
            </a:xfrm>
            <a:custGeom>
              <a:avLst/>
              <a:gdLst/>
              <a:ahLst/>
              <a:cxnLst/>
              <a:rect l="l" t="t" r="r" b="b"/>
              <a:pathLst>
                <a:path w="336" h="400" extrusionOk="0">
                  <a:moveTo>
                    <a:pt x="183" y="0"/>
                  </a:moveTo>
                  <a:cubicBezTo>
                    <a:pt x="62" y="0"/>
                    <a:pt x="1" y="91"/>
                    <a:pt x="1" y="182"/>
                  </a:cubicBezTo>
                  <a:cubicBezTo>
                    <a:pt x="1" y="291"/>
                    <a:pt x="25" y="400"/>
                    <a:pt x="161" y="400"/>
                  </a:cubicBezTo>
                  <a:cubicBezTo>
                    <a:pt x="177" y="400"/>
                    <a:pt x="195" y="398"/>
                    <a:pt x="214" y="395"/>
                  </a:cubicBezTo>
                  <a:cubicBezTo>
                    <a:pt x="275" y="365"/>
                    <a:pt x="305" y="274"/>
                    <a:pt x="335" y="213"/>
                  </a:cubicBezTo>
                  <a:cubicBezTo>
                    <a:pt x="305" y="91"/>
                    <a:pt x="275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84" name="Google Shape;49984;p54"/>
            <p:cNvSpPr/>
            <p:nvPr/>
          </p:nvSpPr>
          <p:spPr>
            <a:xfrm>
              <a:off x="1851375" y="1188850"/>
              <a:ext cx="11425" cy="8300"/>
            </a:xfrm>
            <a:custGeom>
              <a:avLst/>
              <a:gdLst/>
              <a:ahLst/>
              <a:cxnLst/>
              <a:rect l="l" t="t" r="r" b="b"/>
              <a:pathLst>
                <a:path w="457" h="332" extrusionOk="0">
                  <a:moveTo>
                    <a:pt x="179" y="0"/>
                  </a:moveTo>
                  <a:cubicBezTo>
                    <a:pt x="137" y="0"/>
                    <a:pt x="94" y="21"/>
                    <a:pt x="61" y="88"/>
                  </a:cubicBezTo>
                  <a:cubicBezTo>
                    <a:pt x="0" y="240"/>
                    <a:pt x="152" y="331"/>
                    <a:pt x="213" y="331"/>
                  </a:cubicBezTo>
                  <a:cubicBezTo>
                    <a:pt x="304" y="331"/>
                    <a:pt x="365" y="240"/>
                    <a:pt x="426" y="240"/>
                  </a:cubicBezTo>
                  <a:cubicBezTo>
                    <a:pt x="456" y="118"/>
                    <a:pt x="395" y="27"/>
                    <a:pt x="274" y="27"/>
                  </a:cubicBezTo>
                  <a:cubicBezTo>
                    <a:pt x="246" y="14"/>
                    <a:pt x="21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85" name="Google Shape;49985;p54"/>
            <p:cNvSpPr/>
            <p:nvPr/>
          </p:nvSpPr>
          <p:spPr>
            <a:xfrm>
              <a:off x="1683425" y="1488925"/>
              <a:ext cx="11425" cy="9125"/>
            </a:xfrm>
            <a:custGeom>
              <a:avLst/>
              <a:gdLst/>
              <a:ahLst/>
              <a:cxnLst/>
              <a:rect l="l" t="t" r="r" b="b"/>
              <a:pathLst>
                <a:path w="457" h="365" extrusionOk="0">
                  <a:moveTo>
                    <a:pt x="92" y="0"/>
                  </a:moveTo>
                  <a:cubicBezTo>
                    <a:pt x="61" y="61"/>
                    <a:pt x="31" y="91"/>
                    <a:pt x="31" y="182"/>
                  </a:cubicBezTo>
                  <a:cubicBezTo>
                    <a:pt x="1" y="334"/>
                    <a:pt x="122" y="365"/>
                    <a:pt x="244" y="365"/>
                  </a:cubicBezTo>
                  <a:cubicBezTo>
                    <a:pt x="335" y="365"/>
                    <a:pt x="396" y="304"/>
                    <a:pt x="426" y="213"/>
                  </a:cubicBezTo>
                  <a:cubicBezTo>
                    <a:pt x="457" y="61"/>
                    <a:pt x="335" y="3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86" name="Google Shape;49986;p54"/>
            <p:cNvSpPr/>
            <p:nvPr/>
          </p:nvSpPr>
          <p:spPr>
            <a:xfrm>
              <a:off x="505600" y="1354425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152" y="0"/>
                  </a:moveTo>
                  <a:cubicBezTo>
                    <a:pt x="61" y="0"/>
                    <a:pt x="0" y="91"/>
                    <a:pt x="0" y="182"/>
                  </a:cubicBezTo>
                  <a:cubicBezTo>
                    <a:pt x="0" y="288"/>
                    <a:pt x="46" y="371"/>
                    <a:pt x="158" y="371"/>
                  </a:cubicBezTo>
                  <a:cubicBezTo>
                    <a:pt x="175" y="371"/>
                    <a:pt x="193" y="369"/>
                    <a:pt x="213" y="365"/>
                  </a:cubicBezTo>
                  <a:cubicBezTo>
                    <a:pt x="274" y="365"/>
                    <a:pt x="304" y="243"/>
                    <a:pt x="335" y="213"/>
                  </a:cubicBezTo>
                  <a:cubicBezTo>
                    <a:pt x="335" y="61"/>
                    <a:pt x="274" y="0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87" name="Google Shape;49987;p54"/>
            <p:cNvSpPr/>
            <p:nvPr/>
          </p:nvSpPr>
          <p:spPr>
            <a:xfrm>
              <a:off x="1122625" y="1234350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213" y="1"/>
                  </a:moveTo>
                  <a:cubicBezTo>
                    <a:pt x="92" y="1"/>
                    <a:pt x="1" y="61"/>
                    <a:pt x="1" y="153"/>
                  </a:cubicBezTo>
                  <a:cubicBezTo>
                    <a:pt x="1" y="244"/>
                    <a:pt x="92" y="335"/>
                    <a:pt x="183" y="335"/>
                  </a:cubicBezTo>
                  <a:cubicBezTo>
                    <a:pt x="305" y="335"/>
                    <a:pt x="426" y="274"/>
                    <a:pt x="396" y="122"/>
                  </a:cubicBezTo>
                  <a:cubicBezTo>
                    <a:pt x="365" y="61"/>
                    <a:pt x="274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88" name="Google Shape;49988;p54"/>
            <p:cNvSpPr/>
            <p:nvPr/>
          </p:nvSpPr>
          <p:spPr>
            <a:xfrm>
              <a:off x="1659100" y="13228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335" y="108"/>
                  </a:moveTo>
                  <a:lnTo>
                    <a:pt x="335" y="108"/>
                  </a:lnTo>
                  <a:cubicBezTo>
                    <a:pt x="335" y="110"/>
                    <a:pt x="335" y="111"/>
                    <a:pt x="335" y="113"/>
                  </a:cubicBezTo>
                  <a:lnTo>
                    <a:pt x="335" y="113"/>
                  </a:lnTo>
                  <a:cubicBezTo>
                    <a:pt x="335" y="112"/>
                    <a:pt x="335" y="111"/>
                    <a:pt x="335" y="108"/>
                  </a:cubicBezTo>
                  <a:close/>
                  <a:moveTo>
                    <a:pt x="150" y="1"/>
                  </a:moveTo>
                  <a:cubicBezTo>
                    <a:pt x="62" y="1"/>
                    <a:pt x="1" y="100"/>
                    <a:pt x="1" y="199"/>
                  </a:cubicBezTo>
                  <a:cubicBezTo>
                    <a:pt x="1" y="290"/>
                    <a:pt x="62" y="382"/>
                    <a:pt x="153" y="382"/>
                  </a:cubicBezTo>
                  <a:cubicBezTo>
                    <a:pt x="274" y="382"/>
                    <a:pt x="304" y="322"/>
                    <a:pt x="335" y="113"/>
                  </a:cubicBezTo>
                  <a:lnTo>
                    <a:pt x="335" y="113"/>
                  </a:lnTo>
                  <a:cubicBezTo>
                    <a:pt x="335" y="113"/>
                    <a:pt x="334" y="113"/>
                    <a:pt x="334" y="113"/>
                  </a:cubicBezTo>
                  <a:cubicBezTo>
                    <a:pt x="328" y="113"/>
                    <a:pt x="295" y="17"/>
                    <a:pt x="214" y="17"/>
                  </a:cubicBezTo>
                  <a:cubicBezTo>
                    <a:pt x="191" y="6"/>
                    <a:pt x="17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89" name="Google Shape;49989;p54"/>
            <p:cNvSpPr/>
            <p:nvPr/>
          </p:nvSpPr>
          <p:spPr>
            <a:xfrm>
              <a:off x="1910625" y="1293625"/>
              <a:ext cx="10675" cy="7875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214" y="0"/>
                  </a:moveTo>
                  <a:cubicBezTo>
                    <a:pt x="153" y="31"/>
                    <a:pt x="92" y="31"/>
                    <a:pt x="31" y="152"/>
                  </a:cubicBezTo>
                  <a:cubicBezTo>
                    <a:pt x="1" y="244"/>
                    <a:pt x="62" y="304"/>
                    <a:pt x="183" y="304"/>
                  </a:cubicBezTo>
                  <a:cubicBezTo>
                    <a:pt x="211" y="311"/>
                    <a:pt x="238" y="315"/>
                    <a:pt x="264" y="315"/>
                  </a:cubicBezTo>
                  <a:cubicBezTo>
                    <a:pt x="353" y="315"/>
                    <a:pt x="426" y="270"/>
                    <a:pt x="42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90" name="Google Shape;49990;p54"/>
            <p:cNvSpPr/>
            <p:nvPr/>
          </p:nvSpPr>
          <p:spPr>
            <a:xfrm>
              <a:off x="890100" y="1149850"/>
              <a:ext cx="9150" cy="9300"/>
            </a:xfrm>
            <a:custGeom>
              <a:avLst/>
              <a:gdLst/>
              <a:ahLst/>
              <a:cxnLst/>
              <a:rect l="l" t="t" r="r" b="b"/>
              <a:pathLst>
                <a:path w="366" h="372" extrusionOk="0">
                  <a:moveTo>
                    <a:pt x="239" y="1"/>
                  </a:moveTo>
                  <a:cubicBezTo>
                    <a:pt x="230" y="1"/>
                    <a:pt x="221" y="3"/>
                    <a:pt x="213" y="7"/>
                  </a:cubicBezTo>
                  <a:cubicBezTo>
                    <a:pt x="122" y="7"/>
                    <a:pt x="31" y="67"/>
                    <a:pt x="1" y="159"/>
                  </a:cubicBezTo>
                  <a:cubicBezTo>
                    <a:pt x="1" y="280"/>
                    <a:pt x="92" y="371"/>
                    <a:pt x="213" y="37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296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91" name="Google Shape;49991;p54"/>
            <p:cNvSpPr/>
            <p:nvPr/>
          </p:nvSpPr>
          <p:spPr>
            <a:xfrm>
              <a:off x="1298925" y="1118050"/>
              <a:ext cx="9150" cy="9550"/>
            </a:xfrm>
            <a:custGeom>
              <a:avLst/>
              <a:gdLst/>
              <a:ahLst/>
              <a:cxnLst/>
              <a:rect l="l" t="t" r="r" b="b"/>
              <a:pathLst>
                <a:path w="366" h="382" extrusionOk="0">
                  <a:moveTo>
                    <a:pt x="220" y="1"/>
                  </a:moveTo>
                  <a:cubicBezTo>
                    <a:pt x="163" y="1"/>
                    <a:pt x="112" y="42"/>
                    <a:pt x="61" y="93"/>
                  </a:cubicBezTo>
                  <a:cubicBezTo>
                    <a:pt x="0" y="184"/>
                    <a:pt x="0" y="276"/>
                    <a:pt x="61" y="336"/>
                  </a:cubicBezTo>
                  <a:cubicBezTo>
                    <a:pt x="104" y="368"/>
                    <a:pt x="142" y="381"/>
                    <a:pt x="179" y="381"/>
                  </a:cubicBezTo>
                  <a:cubicBezTo>
                    <a:pt x="246" y="381"/>
                    <a:pt x="306" y="335"/>
                    <a:pt x="365" y="276"/>
                  </a:cubicBezTo>
                  <a:lnTo>
                    <a:pt x="365" y="93"/>
                  </a:lnTo>
                  <a:cubicBezTo>
                    <a:pt x="312" y="26"/>
                    <a:pt x="264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92" name="Google Shape;49992;p54"/>
            <p:cNvSpPr/>
            <p:nvPr/>
          </p:nvSpPr>
          <p:spPr>
            <a:xfrm>
              <a:off x="1074000" y="1094325"/>
              <a:ext cx="9000" cy="7075"/>
            </a:xfrm>
            <a:custGeom>
              <a:avLst/>
              <a:gdLst/>
              <a:ahLst/>
              <a:cxnLst/>
              <a:rect l="l" t="t" r="r" b="b"/>
              <a:pathLst>
                <a:path w="360" h="283" extrusionOk="0">
                  <a:moveTo>
                    <a:pt x="230" y="1"/>
                  </a:moveTo>
                  <a:cubicBezTo>
                    <a:pt x="215" y="1"/>
                    <a:pt x="199" y="3"/>
                    <a:pt x="183" y="9"/>
                  </a:cubicBezTo>
                  <a:cubicBezTo>
                    <a:pt x="122" y="9"/>
                    <a:pt x="61" y="100"/>
                    <a:pt x="0" y="130"/>
                  </a:cubicBezTo>
                  <a:cubicBezTo>
                    <a:pt x="0" y="252"/>
                    <a:pt x="61" y="282"/>
                    <a:pt x="183" y="282"/>
                  </a:cubicBezTo>
                  <a:cubicBezTo>
                    <a:pt x="274" y="282"/>
                    <a:pt x="335" y="222"/>
                    <a:pt x="335" y="130"/>
                  </a:cubicBezTo>
                  <a:cubicBezTo>
                    <a:pt x="360" y="55"/>
                    <a:pt x="302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93" name="Google Shape;49993;p54"/>
            <p:cNvSpPr/>
            <p:nvPr/>
          </p:nvSpPr>
          <p:spPr>
            <a:xfrm>
              <a:off x="1957750" y="1081425"/>
              <a:ext cx="9150" cy="9325"/>
            </a:xfrm>
            <a:custGeom>
              <a:avLst/>
              <a:gdLst/>
              <a:ahLst/>
              <a:cxnLst/>
              <a:rect l="l" t="t" r="r" b="b"/>
              <a:pathLst>
                <a:path w="366" h="373" extrusionOk="0">
                  <a:moveTo>
                    <a:pt x="185" y="0"/>
                  </a:moveTo>
                  <a:cubicBezTo>
                    <a:pt x="174" y="0"/>
                    <a:pt x="163" y="3"/>
                    <a:pt x="152" y="8"/>
                  </a:cubicBezTo>
                  <a:cubicBezTo>
                    <a:pt x="92" y="38"/>
                    <a:pt x="0" y="130"/>
                    <a:pt x="0" y="190"/>
                  </a:cubicBezTo>
                  <a:cubicBezTo>
                    <a:pt x="0" y="312"/>
                    <a:pt x="92" y="373"/>
                    <a:pt x="183" y="373"/>
                  </a:cubicBezTo>
                  <a:cubicBezTo>
                    <a:pt x="274" y="373"/>
                    <a:pt x="365" y="312"/>
                    <a:pt x="365" y="190"/>
                  </a:cubicBezTo>
                  <a:cubicBezTo>
                    <a:pt x="315" y="64"/>
                    <a:pt x="243" y="0"/>
                    <a:pt x="1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94" name="Google Shape;49994;p54"/>
            <p:cNvSpPr/>
            <p:nvPr/>
          </p:nvSpPr>
          <p:spPr>
            <a:xfrm>
              <a:off x="1197100" y="105652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1"/>
                  </a:moveTo>
                  <a:cubicBezTo>
                    <a:pt x="92" y="1"/>
                    <a:pt x="0" y="31"/>
                    <a:pt x="0" y="123"/>
                  </a:cubicBezTo>
                  <a:cubicBezTo>
                    <a:pt x="0" y="214"/>
                    <a:pt x="61" y="275"/>
                    <a:pt x="152" y="305"/>
                  </a:cubicBezTo>
                  <a:cubicBezTo>
                    <a:pt x="244" y="305"/>
                    <a:pt x="335" y="244"/>
                    <a:pt x="335" y="183"/>
                  </a:cubicBezTo>
                  <a:cubicBezTo>
                    <a:pt x="335" y="92"/>
                    <a:pt x="27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95" name="Google Shape;49995;p54"/>
            <p:cNvSpPr/>
            <p:nvPr/>
          </p:nvSpPr>
          <p:spPr>
            <a:xfrm>
              <a:off x="507875" y="1010950"/>
              <a:ext cx="9150" cy="7775"/>
            </a:xfrm>
            <a:custGeom>
              <a:avLst/>
              <a:gdLst/>
              <a:ahLst/>
              <a:cxnLst/>
              <a:rect l="l" t="t" r="r" b="b"/>
              <a:pathLst>
                <a:path w="366" h="311" extrusionOk="0">
                  <a:moveTo>
                    <a:pt x="183" y="0"/>
                  </a:moveTo>
                  <a:cubicBezTo>
                    <a:pt x="92" y="0"/>
                    <a:pt x="0" y="61"/>
                    <a:pt x="31" y="122"/>
                  </a:cubicBezTo>
                  <a:cubicBezTo>
                    <a:pt x="61" y="213"/>
                    <a:pt x="122" y="274"/>
                    <a:pt x="213" y="304"/>
                  </a:cubicBezTo>
                  <a:cubicBezTo>
                    <a:pt x="221" y="308"/>
                    <a:pt x="230" y="310"/>
                    <a:pt x="239" y="310"/>
                  </a:cubicBezTo>
                  <a:cubicBezTo>
                    <a:pt x="297" y="310"/>
                    <a:pt x="365" y="231"/>
                    <a:pt x="365" y="152"/>
                  </a:cubicBezTo>
                  <a:cubicBezTo>
                    <a:pt x="365" y="61"/>
                    <a:pt x="27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96" name="Google Shape;49996;p54"/>
            <p:cNvSpPr/>
            <p:nvPr/>
          </p:nvSpPr>
          <p:spPr>
            <a:xfrm>
              <a:off x="1647025" y="1368725"/>
              <a:ext cx="9825" cy="9275"/>
            </a:xfrm>
            <a:custGeom>
              <a:avLst/>
              <a:gdLst/>
              <a:ahLst/>
              <a:cxnLst/>
              <a:rect l="l" t="t" r="r" b="b"/>
              <a:pathLst>
                <a:path w="393" h="371" extrusionOk="0">
                  <a:moveTo>
                    <a:pt x="202" y="1"/>
                  </a:moveTo>
                  <a:cubicBezTo>
                    <a:pt x="95" y="1"/>
                    <a:pt x="1" y="110"/>
                    <a:pt x="28" y="218"/>
                  </a:cubicBezTo>
                  <a:cubicBezTo>
                    <a:pt x="58" y="310"/>
                    <a:pt x="119" y="370"/>
                    <a:pt x="271" y="370"/>
                  </a:cubicBezTo>
                  <a:cubicBezTo>
                    <a:pt x="271" y="310"/>
                    <a:pt x="362" y="249"/>
                    <a:pt x="393" y="188"/>
                  </a:cubicBezTo>
                  <a:cubicBezTo>
                    <a:pt x="393" y="66"/>
                    <a:pt x="332" y="6"/>
                    <a:pt x="241" y="6"/>
                  </a:cubicBezTo>
                  <a:cubicBezTo>
                    <a:pt x="228" y="2"/>
                    <a:pt x="215" y="1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97" name="Google Shape;49997;p54"/>
            <p:cNvSpPr/>
            <p:nvPr/>
          </p:nvSpPr>
          <p:spPr>
            <a:xfrm>
              <a:off x="1758650" y="1345900"/>
              <a:ext cx="16000" cy="11575"/>
            </a:xfrm>
            <a:custGeom>
              <a:avLst/>
              <a:gdLst/>
              <a:ahLst/>
              <a:cxnLst/>
              <a:rect l="l" t="t" r="r" b="b"/>
              <a:pathLst>
                <a:path w="640" h="463" extrusionOk="0">
                  <a:moveTo>
                    <a:pt x="151" y="0"/>
                  </a:moveTo>
                  <a:cubicBezTo>
                    <a:pt x="55" y="0"/>
                    <a:pt x="1" y="81"/>
                    <a:pt x="1" y="280"/>
                  </a:cubicBezTo>
                  <a:cubicBezTo>
                    <a:pt x="92" y="341"/>
                    <a:pt x="153" y="402"/>
                    <a:pt x="214" y="463"/>
                  </a:cubicBezTo>
                  <a:cubicBezTo>
                    <a:pt x="457" y="402"/>
                    <a:pt x="639" y="341"/>
                    <a:pt x="396" y="98"/>
                  </a:cubicBezTo>
                  <a:cubicBezTo>
                    <a:pt x="298" y="37"/>
                    <a:pt x="215" y="0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98" name="Google Shape;49998;p54"/>
            <p:cNvSpPr/>
            <p:nvPr/>
          </p:nvSpPr>
          <p:spPr>
            <a:xfrm>
              <a:off x="1750300" y="1343500"/>
              <a:ext cx="18250" cy="9425"/>
            </a:xfrm>
            <a:custGeom>
              <a:avLst/>
              <a:gdLst/>
              <a:ahLst/>
              <a:cxnLst/>
              <a:rect l="l" t="t" r="r" b="b"/>
              <a:pathLst>
                <a:path w="730" h="377" extrusionOk="0">
                  <a:moveTo>
                    <a:pt x="404" y="0"/>
                  </a:moveTo>
                  <a:cubicBezTo>
                    <a:pt x="346" y="0"/>
                    <a:pt x="291" y="14"/>
                    <a:pt x="244" y="42"/>
                  </a:cubicBezTo>
                  <a:cubicBezTo>
                    <a:pt x="0" y="224"/>
                    <a:pt x="61" y="346"/>
                    <a:pt x="335" y="376"/>
                  </a:cubicBezTo>
                  <a:cubicBezTo>
                    <a:pt x="414" y="271"/>
                    <a:pt x="516" y="188"/>
                    <a:pt x="661" y="188"/>
                  </a:cubicBezTo>
                  <a:cubicBezTo>
                    <a:pt x="683" y="188"/>
                    <a:pt x="706" y="190"/>
                    <a:pt x="730" y="194"/>
                  </a:cubicBezTo>
                  <a:cubicBezTo>
                    <a:pt x="667" y="68"/>
                    <a:pt x="532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99" name="Google Shape;49999;p54"/>
            <p:cNvSpPr/>
            <p:nvPr/>
          </p:nvSpPr>
          <p:spPr>
            <a:xfrm>
              <a:off x="1414600" y="1304825"/>
              <a:ext cx="9725" cy="8300"/>
            </a:xfrm>
            <a:custGeom>
              <a:avLst/>
              <a:gdLst/>
              <a:ahLst/>
              <a:cxnLst/>
              <a:rect l="l" t="t" r="r" b="b"/>
              <a:pathLst>
                <a:path w="389" h="332" extrusionOk="0">
                  <a:moveTo>
                    <a:pt x="211" y="0"/>
                  </a:moveTo>
                  <a:cubicBezTo>
                    <a:pt x="198" y="0"/>
                    <a:pt x="187" y="3"/>
                    <a:pt x="176" y="8"/>
                  </a:cubicBezTo>
                  <a:cubicBezTo>
                    <a:pt x="115" y="39"/>
                    <a:pt x="24" y="100"/>
                    <a:pt x="24" y="160"/>
                  </a:cubicBezTo>
                  <a:cubicBezTo>
                    <a:pt x="0" y="255"/>
                    <a:pt x="88" y="332"/>
                    <a:pt x="171" y="332"/>
                  </a:cubicBezTo>
                  <a:cubicBezTo>
                    <a:pt x="194" y="332"/>
                    <a:pt x="217" y="326"/>
                    <a:pt x="237" y="312"/>
                  </a:cubicBezTo>
                  <a:cubicBezTo>
                    <a:pt x="328" y="282"/>
                    <a:pt x="389" y="221"/>
                    <a:pt x="358" y="130"/>
                  </a:cubicBezTo>
                  <a:cubicBezTo>
                    <a:pt x="333" y="55"/>
                    <a:pt x="267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00" name="Google Shape;50000;p54"/>
            <p:cNvSpPr/>
            <p:nvPr/>
          </p:nvSpPr>
          <p:spPr>
            <a:xfrm>
              <a:off x="1874925" y="1222800"/>
              <a:ext cx="9150" cy="8525"/>
            </a:xfrm>
            <a:custGeom>
              <a:avLst/>
              <a:gdLst/>
              <a:ahLst/>
              <a:cxnLst/>
              <a:rect l="l" t="t" r="r" b="b"/>
              <a:pathLst>
                <a:path w="366" h="341" extrusionOk="0">
                  <a:moveTo>
                    <a:pt x="247" y="1"/>
                  </a:moveTo>
                  <a:cubicBezTo>
                    <a:pt x="237" y="1"/>
                    <a:pt x="225" y="3"/>
                    <a:pt x="213" y="7"/>
                  </a:cubicBezTo>
                  <a:cubicBezTo>
                    <a:pt x="122" y="7"/>
                    <a:pt x="61" y="67"/>
                    <a:pt x="31" y="128"/>
                  </a:cubicBezTo>
                  <a:cubicBezTo>
                    <a:pt x="0" y="280"/>
                    <a:pt x="92" y="341"/>
                    <a:pt x="213" y="341"/>
                  </a:cubicBezTo>
                  <a:cubicBezTo>
                    <a:pt x="304" y="341"/>
                    <a:pt x="365" y="280"/>
                    <a:pt x="365" y="189"/>
                  </a:cubicBezTo>
                  <a:cubicBezTo>
                    <a:pt x="365" y="83"/>
                    <a:pt x="319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01" name="Google Shape;50001;p54"/>
            <p:cNvSpPr/>
            <p:nvPr/>
          </p:nvSpPr>
          <p:spPr>
            <a:xfrm>
              <a:off x="819425" y="1251825"/>
              <a:ext cx="13700" cy="8325"/>
            </a:xfrm>
            <a:custGeom>
              <a:avLst/>
              <a:gdLst/>
              <a:ahLst/>
              <a:cxnLst/>
              <a:rect l="l" t="t" r="r" b="b"/>
              <a:pathLst>
                <a:path w="548" h="333" extrusionOk="0">
                  <a:moveTo>
                    <a:pt x="365" y="1"/>
                  </a:moveTo>
                  <a:cubicBezTo>
                    <a:pt x="213" y="31"/>
                    <a:pt x="1" y="31"/>
                    <a:pt x="92" y="244"/>
                  </a:cubicBezTo>
                  <a:cubicBezTo>
                    <a:pt x="125" y="310"/>
                    <a:pt x="166" y="332"/>
                    <a:pt x="211" y="332"/>
                  </a:cubicBezTo>
                  <a:cubicBezTo>
                    <a:pt x="289" y="332"/>
                    <a:pt x="379" y="263"/>
                    <a:pt x="457" y="244"/>
                  </a:cubicBezTo>
                  <a:lnTo>
                    <a:pt x="548" y="21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02" name="Google Shape;50002;p54"/>
            <p:cNvSpPr/>
            <p:nvPr/>
          </p:nvSpPr>
          <p:spPr>
            <a:xfrm>
              <a:off x="652250" y="1286025"/>
              <a:ext cx="7625" cy="8525"/>
            </a:xfrm>
            <a:custGeom>
              <a:avLst/>
              <a:gdLst/>
              <a:ahLst/>
              <a:cxnLst/>
              <a:rect l="l" t="t" r="r" b="b"/>
              <a:pathLst>
                <a:path w="305" h="341" extrusionOk="0">
                  <a:moveTo>
                    <a:pt x="153" y="0"/>
                  </a:moveTo>
                  <a:cubicBezTo>
                    <a:pt x="61" y="0"/>
                    <a:pt x="1" y="61"/>
                    <a:pt x="1" y="152"/>
                  </a:cubicBezTo>
                  <a:cubicBezTo>
                    <a:pt x="31" y="213"/>
                    <a:pt x="61" y="274"/>
                    <a:pt x="122" y="335"/>
                  </a:cubicBezTo>
                  <a:cubicBezTo>
                    <a:pt x="143" y="339"/>
                    <a:pt x="161" y="341"/>
                    <a:pt x="177" y="341"/>
                  </a:cubicBezTo>
                  <a:cubicBezTo>
                    <a:pt x="282" y="341"/>
                    <a:pt x="305" y="262"/>
                    <a:pt x="305" y="183"/>
                  </a:cubicBezTo>
                  <a:cubicBezTo>
                    <a:pt x="305" y="92"/>
                    <a:pt x="244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03" name="Google Shape;50003;p54"/>
            <p:cNvSpPr/>
            <p:nvPr/>
          </p:nvSpPr>
          <p:spPr>
            <a:xfrm>
              <a:off x="1893250" y="1309375"/>
              <a:ext cx="9800" cy="8700"/>
            </a:xfrm>
            <a:custGeom>
              <a:avLst/>
              <a:gdLst/>
              <a:ahLst/>
              <a:cxnLst/>
              <a:rect l="l" t="t" r="r" b="b"/>
              <a:pathLst>
                <a:path w="392" h="348" extrusionOk="0">
                  <a:moveTo>
                    <a:pt x="162" y="1"/>
                  </a:moveTo>
                  <a:cubicBezTo>
                    <a:pt x="89" y="1"/>
                    <a:pt x="27" y="55"/>
                    <a:pt x="27" y="130"/>
                  </a:cubicBezTo>
                  <a:cubicBezTo>
                    <a:pt x="0" y="239"/>
                    <a:pt x="94" y="348"/>
                    <a:pt x="202" y="348"/>
                  </a:cubicBezTo>
                  <a:cubicBezTo>
                    <a:pt x="214" y="348"/>
                    <a:pt x="227" y="346"/>
                    <a:pt x="240" y="343"/>
                  </a:cubicBezTo>
                  <a:cubicBezTo>
                    <a:pt x="301" y="343"/>
                    <a:pt x="331" y="252"/>
                    <a:pt x="392" y="191"/>
                  </a:cubicBezTo>
                  <a:cubicBezTo>
                    <a:pt x="362" y="70"/>
                    <a:pt x="301" y="9"/>
                    <a:pt x="210" y="9"/>
                  </a:cubicBezTo>
                  <a:cubicBezTo>
                    <a:pt x="193" y="3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04" name="Google Shape;50004;p54"/>
            <p:cNvSpPr/>
            <p:nvPr/>
          </p:nvSpPr>
          <p:spPr>
            <a:xfrm>
              <a:off x="1332350" y="119332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214" y="0"/>
                  </a:moveTo>
                  <a:cubicBezTo>
                    <a:pt x="122" y="0"/>
                    <a:pt x="1" y="61"/>
                    <a:pt x="62" y="152"/>
                  </a:cubicBezTo>
                  <a:cubicBezTo>
                    <a:pt x="122" y="243"/>
                    <a:pt x="183" y="274"/>
                    <a:pt x="274" y="304"/>
                  </a:cubicBezTo>
                  <a:cubicBezTo>
                    <a:pt x="366" y="304"/>
                    <a:pt x="426" y="243"/>
                    <a:pt x="396" y="122"/>
                  </a:cubicBezTo>
                  <a:cubicBezTo>
                    <a:pt x="366" y="31"/>
                    <a:pt x="274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05" name="Google Shape;50005;p54"/>
            <p:cNvSpPr/>
            <p:nvPr/>
          </p:nvSpPr>
          <p:spPr>
            <a:xfrm>
              <a:off x="2011700" y="1262475"/>
              <a:ext cx="8375" cy="7625"/>
            </a:xfrm>
            <a:custGeom>
              <a:avLst/>
              <a:gdLst/>
              <a:ahLst/>
              <a:cxnLst/>
              <a:rect l="l" t="t" r="r" b="b"/>
              <a:pathLst>
                <a:path w="335" h="305" extrusionOk="0">
                  <a:moveTo>
                    <a:pt x="183" y="0"/>
                  </a:moveTo>
                  <a:cubicBezTo>
                    <a:pt x="92" y="0"/>
                    <a:pt x="1" y="61"/>
                    <a:pt x="1" y="122"/>
                  </a:cubicBezTo>
                  <a:cubicBezTo>
                    <a:pt x="1" y="243"/>
                    <a:pt x="92" y="304"/>
                    <a:pt x="153" y="304"/>
                  </a:cubicBezTo>
                  <a:cubicBezTo>
                    <a:pt x="244" y="304"/>
                    <a:pt x="335" y="274"/>
                    <a:pt x="335" y="213"/>
                  </a:cubicBezTo>
                  <a:cubicBezTo>
                    <a:pt x="335" y="12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06" name="Google Shape;50006;p54"/>
            <p:cNvSpPr/>
            <p:nvPr/>
          </p:nvSpPr>
          <p:spPr>
            <a:xfrm>
              <a:off x="885550" y="1261850"/>
              <a:ext cx="9900" cy="7325"/>
            </a:xfrm>
            <a:custGeom>
              <a:avLst/>
              <a:gdLst/>
              <a:ahLst/>
              <a:cxnLst/>
              <a:rect l="l" t="t" r="r" b="b"/>
              <a:pathLst>
                <a:path w="396" h="293" extrusionOk="0">
                  <a:moveTo>
                    <a:pt x="203" y="1"/>
                  </a:moveTo>
                  <a:cubicBezTo>
                    <a:pt x="175" y="1"/>
                    <a:pt x="147" y="8"/>
                    <a:pt x="122" y="25"/>
                  </a:cubicBezTo>
                  <a:cubicBezTo>
                    <a:pt x="61" y="25"/>
                    <a:pt x="0" y="56"/>
                    <a:pt x="61" y="147"/>
                  </a:cubicBezTo>
                  <a:cubicBezTo>
                    <a:pt x="105" y="236"/>
                    <a:pt x="166" y="292"/>
                    <a:pt x="243" y="292"/>
                  </a:cubicBezTo>
                  <a:cubicBezTo>
                    <a:pt x="272" y="292"/>
                    <a:pt x="302" y="285"/>
                    <a:pt x="334" y="268"/>
                  </a:cubicBezTo>
                  <a:cubicBezTo>
                    <a:pt x="365" y="238"/>
                    <a:pt x="395" y="177"/>
                    <a:pt x="395" y="116"/>
                  </a:cubicBezTo>
                  <a:cubicBezTo>
                    <a:pt x="351" y="51"/>
                    <a:pt x="276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07" name="Google Shape;50007;p54"/>
            <p:cNvSpPr/>
            <p:nvPr/>
          </p:nvSpPr>
          <p:spPr>
            <a:xfrm>
              <a:off x="1231300" y="10079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61"/>
                    <a:pt x="0" y="122"/>
                    <a:pt x="31" y="153"/>
                  </a:cubicBezTo>
                  <a:cubicBezTo>
                    <a:pt x="61" y="183"/>
                    <a:pt x="122" y="213"/>
                    <a:pt x="183" y="213"/>
                  </a:cubicBezTo>
                  <a:cubicBezTo>
                    <a:pt x="213" y="183"/>
                    <a:pt x="213" y="122"/>
                    <a:pt x="243" y="61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08" name="Google Shape;50008;p54"/>
            <p:cNvSpPr/>
            <p:nvPr/>
          </p:nvSpPr>
          <p:spPr>
            <a:xfrm>
              <a:off x="1137075" y="1029175"/>
              <a:ext cx="8375" cy="6875"/>
            </a:xfrm>
            <a:custGeom>
              <a:avLst/>
              <a:gdLst/>
              <a:ahLst/>
              <a:cxnLst/>
              <a:rect l="l" t="t" r="r" b="b"/>
              <a:pathLst>
                <a:path w="335" h="275" extrusionOk="0">
                  <a:moveTo>
                    <a:pt x="182" y="1"/>
                  </a:moveTo>
                  <a:cubicBezTo>
                    <a:pt x="122" y="1"/>
                    <a:pt x="31" y="31"/>
                    <a:pt x="0" y="122"/>
                  </a:cubicBezTo>
                  <a:cubicBezTo>
                    <a:pt x="0" y="214"/>
                    <a:pt x="91" y="274"/>
                    <a:pt x="182" y="274"/>
                  </a:cubicBezTo>
                  <a:cubicBezTo>
                    <a:pt x="274" y="274"/>
                    <a:pt x="334" y="183"/>
                    <a:pt x="304" y="92"/>
                  </a:cubicBezTo>
                  <a:cubicBezTo>
                    <a:pt x="304" y="62"/>
                    <a:pt x="274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09" name="Google Shape;50009;p54"/>
            <p:cNvSpPr/>
            <p:nvPr/>
          </p:nvSpPr>
          <p:spPr>
            <a:xfrm>
              <a:off x="145015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61" y="1"/>
                    <a:pt x="3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1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10" name="Google Shape;50010;p54"/>
            <p:cNvSpPr/>
            <p:nvPr/>
          </p:nvSpPr>
          <p:spPr>
            <a:xfrm>
              <a:off x="1746500" y="103070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61"/>
                  </a:cubicBezTo>
                  <a:cubicBezTo>
                    <a:pt x="0" y="122"/>
                    <a:pt x="92" y="213"/>
                    <a:pt x="122" y="213"/>
                  </a:cubicBezTo>
                  <a:cubicBezTo>
                    <a:pt x="183" y="213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11" name="Google Shape;50011;p54"/>
            <p:cNvSpPr/>
            <p:nvPr/>
          </p:nvSpPr>
          <p:spPr>
            <a:xfrm>
              <a:off x="1609150" y="1048950"/>
              <a:ext cx="6675" cy="5475"/>
            </a:xfrm>
            <a:custGeom>
              <a:avLst/>
              <a:gdLst/>
              <a:ahLst/>
              <a:cxnLst/>
              <a:rect l="l" t="t" r="r" b="b"/>
              <a:pathLst>
                <a:path w="267" h="219" extrusionOk="0">
                  <a:moveTo>
                    <a:pt x="175" y="0"/>
                  </a:moveTo>
                  <a:cubicBezTo>
                    <a:pt x="145" y="0"/>
                    <a:pt x="84" y="30"/>
                    <a:pt x="54" y="61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7"/>
                    <a:pt x="175" y="213"/>
                  </a:cubicBezTo>
                  <a:cubicBezTo>
                    <a:pt x="206" y="213"/>
                    <a:pt x="236" y="152"/>
                    <a:pt x="266" y="122"/>
                  </a:cubicBezTo>
                  <a:cubicBezTo>
                    <a:pt x="266" y="91"/>
                    <a:pt x="206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12" name="Google Shape;50012;p54"/>
            <p:cNvSpPr/>
            <p:nvPr/>
          </p:nvSpPr>
          <p:spPr>
            <a:xfrm>
              <a:off x="1181150" y="1053500"/>
              <a:ext cx="6850" cy="5350"/>
            </a:xfrm>
            <a:custGeom>
              <a:avLst/>
              <a:gdLst/>
              <a:ahLst/>
              <a:cxnLst/>
              <a:rect l="l" t="t" r="r" b="b"/>
              <a:pathLst>
                <a:path w="274" h="214" extrusionOk="0">
                  <a:moveTo>
                    <a:pt x="122" y="0"/>
                  </a:moveTo>
                  <a:cubicBezTo>
                    <a:pt x="91" y="0"/>
                    <a:pt x="61" y="61"/>
                    <a:pt x="0" y="92"/>
                  </a:cubicBezTo>
                  <a:cubicBezTo>
                    <a:pt x="30" y="152"/>
                    <a:pt x="61" y="213"/>
                    <a:pt x="91" y="213"/>
                  </a:cubicBezTo>
                  <a:cubicBezTo>
                    <a:pt x="152" y="213"/>
                    <a:pt x="182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13" name="Google Shape;50013;p54"/>
            <p:cNvSpPr/>
            <p:nvPr/>
          </p:nvSpPr>
          <p:spPr>
            <a:xfrm>
              <a:off x="1528400" y="105350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92" y="0"/>
                  </a:moveTo>
                  <a:cubicBezTo>
                    <a:pt x="62" y="0"/>
                    <a:pt x="31" y="61"/>
                    <a:pt x="1" y="92"/>
                  </a:cubicBezTo>
                  <a:cubicBezTo>
                    <a:pt x="3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183" y="183"/>
                  </a:cubicBezTo>
                  <a:cubicBezTo>
                    <a:pt x="244" y="92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14" name="Google Shape;50014;p54"/>
            <p:cNvSpPr/>
            <p:nvPr/>
          </p:nvSpPr>
          <p:spPr>
            <a:xfrm>
              <a:off x="583875" y="1063050"/>
              <a:ext cx="6100" cy="4900"/>
            </a:xfrm>
            <a:custGeom>
              <a:avLst/>
              <a:gdLst/>
              <a:ahLst/>
              <a:cxnLst/>
              <a:rect l="l" t="t" r="r" b="b"/>
              <a:pathLst>
                <a:path w="244" h="196" extrusionOk="0">
                  <a:moveTo>
                    <a:pt x="149" y="1"/>
                  </a:moveTo>
                  <a:cubicBezTo>
                    <a:pt x="119" y="1"/>
                    <a:pt x="82" y="22"/>
                    <a:pt x="61" y="44"/>
                  </a:cubicBezTo>
                  <a:cubicBezTo>
                    <a:pt x="0" y="105"/>
                    <a:pt x="30" y="196"/>
                    <a:pt x="122" y="196"/>
                  </a:cubicBezTo>
                  <a:cubicBezTo>
                    <a:pt x="152" y="196"/>
                    <a:pt x="213" y="166"/>
                    <a:pt x="243" y="135"/>
                  </a:cubicBezTo>
                  <a:cubicBezTo>
                    <a:pt x="243" y="105"/>
                    <a:pt x="243" y="14"/>
                    <a:pt x="182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15" name="Google Shape;50015;p54"/>
            <p:cNvSpPr/>
            <p:nvPr/>
          </p:nvSpPr>
          <p:spPr>
            <a:xfrm>
              <a:off x="1532975" y="1066425"/>
              <a:ext cx="9150" cy="6850"/>
            </a:xfrm>
            <a:custGeom>
              <a:avLst/>
              <a:gdLst/>
              <a:ahLst/>
              <a:cxnLst/>
              <a:rect l="l" t="t" r="r" b="b"/>
              <a:pathLst>
                <a:path w="366" h="274" extrusionOk="0">
                  <a:moveTo>
                    <a:pt x="274" y="0"/>
                  </a:moveTo>
                  <a:cubicBezTo>
                    <a:pt x="213" y="31"/>
                    <a:pt x="122" y="61"/>
                    <a:pt x="61" y="122"/>
                  </a:cubicBezTo>
                  <a:cubicBezTo>
                    <a:pt x="0" y="213"/>
                    <a:pt x="91" y="274"/>
                    <a:pt x="152" y="274"/>
                  </a:cubicBezTo>
                  <a:cubicBezTo>
                    <a:pt x="243" y="243"/>
                    <a:pt x="304" y="183"/>
                    <a:pt x="365" y="152"/>
                  </a:cubicBezTo>
                  <a:cubicBezTo>
                    <a:pt x="335" y="91"/>
                    <a:pt x="304" y="6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16" name="Google Shape;50016;p54"/>
            <p:cNvSpPr/>
            <p:nvPr/>
          </p:nvSpPr>
          <p:spPr>
            <a:xfrm>
              <a:off x="1874925" y="1083125"/>
              <a:ext cx="12175" cy="9900"/>
            </a:xfrm>
            <a:custGeom>
              <a:avLst/>
              <a:gdLst/>
              <a:ahLst/>
              <a:cxnLst/>
              <a:rect l="l" t="t" r="r" b="b"/>
              <a:pathLst>
                <a:path w="487" h="396" extrusionOk="0">
                  <a:moveTo>
                    <a:pt x="122" y="1"/>
                  </a:moveTo>
                  <a:cubicBezTo>
                    <a:pt x="0" y="92"/>
                    <a:pt x="0" y="274"/>
                    <a:pt x="122" y="396"/>
                  </a:cubicBezTo>
                  <a:lnTo>
                    <a:pt x="487" y="396"/>
                  </a:lnTo>
                  <a:lnTo>
                    <a:pt x="487" y="214"/>
                  </a:lnTo>
                  <a:cubicBezTo>
                    <a:pt x="426" y="62"/>
                    <a:pt x="274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17" name="Google Shape;50017;p54"/>
            <p:cNvSpPr/>
            <p:nvPr/>
          </p:nvSpPr>
          <p:spPr>
            <a:xfrm>
              <a:off x="1769300" y="1089200"/>
              <a:ext cx="6725" cy="6325"/>
            </a:xfrm>
            <a:custGeom>
              <a:avLst/>
              <a:gdLst/>
              <a:ahLst/>
              <a:cxnLst/>
              <a:rect l="l" t="t" r="r" b="b"/>
              <a:pathLst>
                <a:path w="269" h="253" extrusionOk="0">
                  <a:moveTo>
                    <a:pt x="152" y="1"/>
                  </a:moveTo>
                  <a:cubicBezTo>
                    <a:pt x="92" y="31"/>
                    <a:pt x="31" y="62"/>
                    <a:pt x="31" y="92"/>
                  </a:cubicBezTo>
                  <a:cubicBezTo>
                    <a:pt x="0" y="153"/>
                    <a:pt x="61" y="244"/>
                    <a:pt x="92" y="244"/>
                  </a:cubicBezTo>
                  <a:cubicBezTo>
                    <a:pt x="108" y="250"/>
                    <a:pt x="124" y="252"/>
                    <a:pt x="139" y="252"/>
                  </a:cubicBezTo>
                  <a:cubicBezTo>
                    <a:pt x="211" y="252"/>
                    <a:pt x="269" y="198"/>
                    <a:pt x="244" y="123"/>
                  </a:cubicBezTo>
                  <a:cubicBezTo>
                    <a:pt x="244" y="92"/>
                    <a:pt x="183" y="62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18" name="Google Shape;50018;p54"/>
            <p:cNvSpPr/>
            <p:nvPr/>
          </p:nvSpPr>
          <p:spPr>
            <a:xfrm>
              <a:off x="539025" y="10945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1" y="1"/>
                  </a:moveTo>
                  <a:lnTo>
                    <a:pt x="1" y="153"/>
                  </a:lnTo>
                  <a:cubicBezTo>
                    <a:pt x="31" y="183"/>
                    <a:pt x="92" y="214"/>
                    <a:pt x="153" y="214"/>
                  </a:cubicBezTo>
                  <a:cubicBezTo>
                    <a:pt x="183" y="183"/>
                    <a:pt x="213" y="122"/>
                    <a:pt x="213" y="62"/>
                  </a:cubicBezTo>
                  <a:cubicBezTo>
                    <a:pt x="183" y="31"/>
                    <a:pt x="92" y="3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19" name="Google Shape;50019;p54"/>
            <p:cNvSpPr/>
            <p:nvPr/>
          </p:nvSpPr>
          <p:spPr>
            <a:xfrm>
              <a:off x="1233775" y="10927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305" y="0"/>
                  </a:moveTo>
                  <a:cubicBezTo>
                    <a:pt x="131" y="0"/>
                    <a:pt x="0" y="162"/>
                    <a:pt x="53" y="346"/>
                  </a:cubicBezTo>
                  <a:cubicBezTo>
                    <a:pt x="67" y="349"/>
                    <a:pt x="80" y="350"/>
                    <a:pt x="94" y="350"/>
                  </a:cubicBezTo>
                  <a:cubicBezTo>
                    <a:pt x="261" y="350"/>
                    <a:pt x="416" y="181"/>
                    <a:pt x="388" y="12"/>
                  </a:cubicBezTo>
                  <a:cubicBezTo>
                    <a:pt x="359" y="4"/>
                    <a:pt x="332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20" name="Google Shape;50020;p54"/>
            <p:cNvSpPr/>
            <p:nvPr/>
          </p:nvSpPr>
          <p:spPr>
            <a:xfrm>
              <a:off x="935700" y="1099850"/>
              <a:ext cx="6850" cy="6875"/>
            </a:xfrm>
            <a:custGeom>
              <a:avLst/>
              <a:gdLst/>
              <a:ahLst/>
              <a:cxnLst/>
              <a:rect l="l" t="t" r="r" b="b"/>
              <a:pathLst>
                <a:path w="274" h="275" extrusionOk="0">
                  <a:moveTo>
                    <a:pt x="61" y="1"/>
                  </a:moveTo>
                  <a:cubicBezTo>
                    <a:pt x="31" y="1"/>
                    <a:pt x="0" y="1"/>
                    <a:pt x="0" y="31"/>
                  </a:cubicBezTo>
                  <a:cubicBezTo>
                    <a:pt x="0" y="274"/>
                    <a:pt x="152" y="244"/>
                    <a:pt x="274" y="274"/>
                  </a:cubicBezTo>
                  <a:cubicBezTo>
                    <a:pt x="274" y="122"/>
                    <a:pt x="274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21" name="Google Shape;50021;p54"/>
            <p:cNvSpPr/>
            <p:nvPr/>
          </p:nvSpPr>
          <p:spPr>
            <a:xfrm>
              <a:off x="2056525" y="1099100"/>
              <a:ext cx="6875" cy="5550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214" y="0"/>
                  </a:moveTo>
                  <a:cubicBezTo>
                    <a:pt x="153" y="0"/>
                    <a:pt x="92" y="0"/>
                    <a:pt x="62" y="31"/>
                  </a:cubicBezTo>
                  <a:cubicBezTo>
                    <a:pt x="1" y="122"/>
                    <a:pt x="31" y="213"/>
                    <a:pt x="123" y="213"/>
                  </a:cubicBezTo>
                  <a:cubicBezTo>
                    <a:pt x="128" y="219"/>
                    <a:pt x="135" y="221"/>
                    <a:pt x="143" y="221"/>
                  </a:cubicBezTo>
                  <a:cubicBezTo>
                    <a:pt x="176" y="221"/>
                    <a:pt x="225" y="177"/>
                    <a:pt x="274" y="152"/>
                  </a:cubicBezTo>
                  <a:cubicBezTo>
                    <a:pt x="244" y="91"/>
                    <a:pt x="244" y="31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22" name="Google Shape;50022;p54"/>
            <p:cNvSpPr/>
            <p:nvPr/>
          </p:nvSpPr>
          <p:spPr>
            <a:xfrm>
              <a:off x="1391625" y="110365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2" y="1"/>
                  </a:moveTo>
                  <a:cubicBezTo>
                    <a:pt x="61" y="31"/>
                    <a:pt x="1" y="61"/>
                    <a:pt x="1" y="92"/>
                  </a:cubicBezTo>
                  <a:cubicBezTo>
                    <a:pt x="1" y="122"/>
                    <a:pt x="1" y="213"/>
                    <a:pt x="61" y="213"/>
                  </a:cubicBezTo>
                  <a:cubicBezTo>
                    <a:pt x="72" y="219"/>
                    <a:pt x="84" y="221"/>
                    <a:pt x="96" y="221"/>
                  </a:cubicBezTo>
                  <a:cubicBezTo>
                    <a:pt x="152" y="221"/>
                    <a:pt x="213" y="167"/>
                    <a:pt x="213" y="92"/>
                  </a:cubicBezTo>
                  <a:cubicBezTo>
                    <a:pt x="213" y="61"/>
                    <a:pt x="15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23" name="Google Shape;50023;p54"/>
            <p:cNvSpPr/>
            <p:nvPr/>
          </p:nvSpPr>
          <p:spPr>
            <a:xfrm>
              <a:off x="1715350" y="11036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1" y="1"/>
                  </a:moveTo>
                  <a:cubicBezTo>
                    <a:pt x="61" y="1"/>
                    <a:pt x="31" y="61"/>
                    <a:pt x="0" y="92"/>
                  </a:cubicBezTo>
                  <a:cubicBezTo>
                    <a:pt x="31" y="152"/>
                    <a:pt x="31" y="213"/>
                    <a:pt x="61" y="213"/>
                  </a:cubicBezTo>
                  <a:cubicBezTo>
                    <a:pt x="122" y="213"/>
                    <a:pt x="183" y="213"/>
                    <a:pt x="213" y="152"/>
                  </a:cubicBezTo>
                  <a:cubicBezTo>
                    <a:pt x="243" y="92"/>
                    <a:pt x="183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24" name="Google Shape;50024;p54"/>
            <p:cNvSpPr/>
            <p:nvPr/>
          </p:nvSpPr>
          <p:spPr>
            <a:xfrm>
              <a:off x="693300" y="112645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0"/>
                  </a:moveTo>
                  <a:cubicBezTo>
                    <a:pt x="91" y="31"/>
                    <a:pt x="30" y="31"/>
                    <a:pt x="30" y="61"/>
                  </a:cubicBezTo>
                  <a:cubicBezTo>
                    <a:pt x="0" y="122"/>
                    <a:pt x="30" y="152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43" y="167"/>
                    <a:pt x="243" y="92"/>
                  </a:cubicBezTo>
                  <a:cubicBezTo>
                    <a:pt x="243" y="61"/>
                    <a:pt x="182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25" name="Google Shape;50025;p54"/>
            <p:cNvSpPr/>
            <p:nvPr/>
          </p:nvSpPr>
          <p:spPr>
            <a:xfrm>
              <a:off x="1234325" y="1124175"/>
              <a:ext cx="13700" cy="7450"/>
            </a:xfrm>
            <a:custGeom>
              <a:avLst/>
              <a:gdLst/>
              <a:ahLst/>
              <a:cxnLst/>
              <a:rect l="l" t="t" r="r" b="b"/>
              <a:pathLst>
                <a:path w="548" h="298" extrusionOk="0">
                  <a:moveTo>
                    <a:pt x="214" y="0"/>
                  </a:moveTo>
                  <a:lnTo>
                    <a:pt x="1" y="31"/>
                  </a:lnTo>
                  <a:cubicBezTo>
                    <a:pt x="113" y="124"/>
                    <a:pt x="225" y="298"/>
                    <a:pt x="337" y="298"/>
                  </a:cubicBezTo>
                  <a:cubicBezTo>
                    <a:pt x="407" y="298"/>
                    <a:pt x="478" y="230"/>
                    <a:pt x="548" y="31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26" name="Google Shape;50026;p54"/>
            <p:cNvSpPr/>
            <p:nvPr/>
          </p:nvSpPr>
          <p:spPr>
            <a:xfrm>
              <a:off x="1391625" y="1131150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97" y="1"/>
                  </a:moveTo>
                  <a:cubicBezTo>
                    <a:pt x="48" y="1"/>
                    <a:pt x="1" y="51"/>
                    <a:pt x="1" y="116"/>
                  </a:cubicBezTo>
                  <a:cubicBezTo>
                    <a:pt x="1" y="147"/>
                    <a:pt x="31" y="177"/>
                    <a:pt x="61" y="238"/>
                  </a:cubicBezTo>
                  <a:cubicBezTo>
                    <a:pt x="122" y="208"/>
                    <a:pt x="213" y="177"/>
                    <a:pt x="213" y="177"/>
                  </a:cubicBezTo>
                  <a:cubicBezTo>
                    <a:pt x="244" y="116"/>
                    <a:pt x="213" y="56"/>
                    <a:pt x="153" y="25"/>
                  </a:cubicBezTo>
                  <a:cubicBezTo>
                    <a:pt x="136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27" name="Google Shape;50027;p54"/>
            <p:cNvSpPr/>
            <p:nvPr/>
          </p:nvSpPr>
          <p:spPr>
            <a:xfrm>
              <a:off x="1504100" y="11355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21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43" y="183"/>
                    <a:pt x="274" y="152"/>
                  </a:cubicBezTo>
                  <a:cubicBezTo>
                    <a:pt x="274" y="91"/>
                    <a:pt x="24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28" name="Google Shape;50028;p54"/>
            <p:cNvSpPr/>
            <p:nvPr/>
          </p:nvSpPr>
          <p:spPr>
            <a:xfrm>
              <a:off x="1710025" y="1135575"/>
              <a:ext cx="6100" cy="5950"/>
            </a:xfrm>
            <a:custGeom>
              <a:avLst/>
              <a:gdLst/>
              <a:ahLst/>
              <a:cxnLst/>
              <a:rect l="l" t="t" r="r" b="b"/>
              <a:pathLst>
                <a:path w="244" h="238" extrusionOk="0">
                  <a:moveTo>
                    <a:pt x="152" y="0"/>
                  </a:moveTo>
                  <a:cubicBezTo>
                    <a:pt x="92" y="31"/>
                    <a:pt x="31" y="31"/>
                    <a:pt x="31" y="91"/>
                  </a:cubicBezTo>
                  <a:cubicBezTo>
                    <a:pt x="0" y="122"/>
                    <a:pt x="31" y="183"/>
                    <a:pt x="61" y="213"/>
                  </a:cubicBezTo>
                  <a:cubicBezTo>
                    <a:pt x="87" y="230"/>
                    <a:pt x="112" y="237"/>
                    <a:pt x="136" y="237"/>
                  </a:cubicBezTo>
                  <a:cubicBezTo>
                    <a:pt x="196" y="237"/>
                    <a:pt x="244" y="187"/>
                    <a:pt x="244" y="122"/>
                  </a:cubicBezTo>
                  <a:cubicBezTo>
                    <a:pt x="244" y="91"/>
                    <a:pt x="183" y="3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29" name="Google Shape;50029;p54"/>
            <p:cNvSpPr/>
            <p:nvPr/>
          </p:nvSpPr>
          <p:spPr>
            <a:xfrm>
              <a:off x="1550450" y="1144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2" y="1"/>
                    <a:pt x="61" y="31"/>
                  </a:cubicBezTo>
                  <a:cubicBezTo>
                    <a:pt x="0" y="122"/>
                    <a:pt x="61" y="214"/>
                    <a:pt x="152" y="214"/>
                  </a:cubicBezTo>
                  <a:cubicBezTo>
                    <a:pt x="183" y="214"/>
                    <a:pt x="213" y="153"/>
                    <a:pt x="244" y="122"/>
                  </a:cubicBezTo>
                  <a:cubicBezTo>
                    <a:pt x="244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30" name="Google Shape;50030;p54"/>
            <p:cNvSpPr/>
            <p:nvPr/>
          </p:nvSpPr>
          <p:spPr>
            <a:xfrm>
              <a:off x="2121125" y="11492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22" y="0"/>
                  </a:moveTo>
                  <a:cubicBezTo>
                    <a:pt x="92" y="0"/>
                    <a:pt x="31" y="61"/>
                    <a:pt x="1" y="91"/>
                  </a:cubicBezTo>
                  <a:cubicBezTo>
                    <a:pt x="31" y="152"/>
                    <a:pt x="31" y="213"/>
                    <a:pt x="92" y="213"/>
                  </a:cubicBezTo>
                  <a:cubicBezTo>
                    <a:pt x="122" y="213"/>
                    <a:pt x="183" y="213"/>
                    <a:pt x="213" y="183"/>
                  </a:cubicBezTo>
                  <a:cubicBezTo>
                    <a:pt x="274" y="91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31" name="Google Shape;50031;p54"/>
            <p:cNvSpPr/>
            <p:nvPr/>
          </p:nvSpPr>
          <p:spPr>
            <a:xfrm>
              <a:off x="1067150" y="1153800"/>
              <a:ext cx="6775" cy="6250"/>
            </a:xfrm>
            <a:custGeom>
              <a:avLst/>
              <a:gdLst/>
              <a:ahLst/>
              <a:cxnLst/>
              <a:rect l="l" t="t" r="r" b="b"/>
              <a:pathLst>
                <a:path w="271" h="250" extrusionOk="0">
                  <a:moveTo>
                    <a:pt x="122" y="1"/>
                  </a:moveTo>
                  <a:cubicBezTo>
                    <a:pt x="92" y="31"/>
                    <a:pt x="31" y="61"/>
                    <a:pt x="1" y="92"/>
                  </a:cubicBezTo>
                  <a:cubicBezTo>
                    <a:pt x="1" y="153"/>
                    <a:pt x="31" y="183"/>
                    <a:pt x="62" y="244"/>
                  </a:cubicBezTo>
                  <a:cubicBezTo>
                    <a:pt x="74" y="248"/>
                    <a:pt x="86" y="250"/>
                    <a:pt x="99" y="250"/>
                  </a:cubicBezTo>
                  <a:cubicBezTo>
                    <a:pt x="183" y="250"/>
                    <a:pt x="270" y="171"/>
                    <a:pt x="244" y="92"/>
                  </a:cubicBezTo>
                  <a:cubicBezTo>
                    <a:pt x="244" y="61"/>
                    <a:pt x="18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32" name="Google Shape;50032;p54"/>
            <p:cNvSpPr/>
            <p:nvPr/>
          </p:nvSpPr>
          <p:spPr>
            <a:xfrm>
              <a:off x="1703950" y="1151875"/>
              <a:ext cx="14450" cy="8800"/>
            </a:xfrm>
            <a:custGeom>
              <a:avLst/>
              <a:gdLst/>
              <a:ahLst/>
              <a:cxnLst/>
              <a:rect l="l" t="t" r="r" b="b"/>
              <a:pathLst>
                <a:path w="578" h="352" extrusionOk="0">
                  <a:moveTo>
                    <a:pt x="264" y="1"/>
                  </a:moveTo>
                  <a:cubicBezTo>
                    <a:pt x="140" y="1"/>
                    <a:pt x="54" y="118"/>
                    <a:pt x="0" y="351"/>
                  </a:cubicBezTo>
                  <a:lnTo>
                    <a:pt x="578" y="169"/>
                  </a:lnTo>
                  <a:cubicBezTo>
                    <a:pt x="453" y="57"/>
                    <a:pt x="349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33" name="Google Shape;50033;p54"/>
            <p:cNvSpPr/>
            <p:nvPr/>
          </p:nvSpPr>
          <p:spPr>
            <a:xfrm>
              <a:off x="1764725" y="1166700"/>
              <a:ext cx="6875" cy="6400"/>
            </a:xfrm>
            <a:custGeom>
              <a:avLst/>
              <a:gdLst/>
              <a:ahLst/>
              <a:cxnLst/>
              <a:rect l="l" t="t" r="r" b="b"/>
              <a:pathLst>
                <a:path w="275" h="256" extrusionOk="0">
                  <a:moveTo>
                    <a:pt x="164" y="0"/>
                  </a:moveTo>
                  <a:cubicBezTo>
                    <a:pt x="139" y="0"/>
                    <a:pt x="114" y="10"/>
                    <a:pt x="92" y="32"/>
                  </a:cubicBezTo>
                  <a:cubicBezTo>
                    <a:pt x="31" y="62"/>
                    <a:pt x="1" y="93"/>
                    <a:pt x="31" y="153"/>
                  </a:cubicBezTo>
                  <a:cubicBezTo>
                    <a:pt x="31" y="222"/>
                    <a:pt x="83" y="256"/>
                    <a:pt x="147" y="256"/>
                  </a:cubicBezTo>
                  <a:cubicBezTo>
                    <a:pt x="168" y="256"/>
                    <a:pt x="191" y="252"/>
                    <a:pt x="214" y="245"/>
                  </a:cubicBezTo>
                  <a:cubicBezTo>
                    <a:pt x="244" y="214"/>
                    <a:pt x="244" y="153"/>
                    <a:pt x="275" y="93"/>
                  </a:cubicBezTo>
                  <a:cubicBezTo>
                    <a:pt x="255" y="34"/>
                    <a:pt x="210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34" name="Google Shape;50034;p54"/>
            <p:cNvSpPr/>
            <p:nvPr/>
          </p:nvSpPr>
          <p:spPr>
            <a:xfrm>
              <a:off x="1983575" y="116717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7" y="0"/>
                  </a:moveTo>
                  <a:cubicBezTo>
                    <a:pt x="105" y="0"/>
                    <a:pt x="83" y="22"/>
                    <a:pt x="62" y="43"/>
                  </a:cubicBezTo>
                  <a:cubicBezTo>
                    <a:pt x="1" y="134"/>
                    <a:pt x="62" y="226"/>
                    <a:pt x="153" y="226"/>
                  </a:cubicBezTo>
                  <a:cubicBezTo>
                    <a:pt x="183" y="226"/>
                    <a:pt x="214" y="165"/>
                    <a:pt x="274" y="134"/>
                  </a:cubicBezTo>
                  <a:cubicBezTo>
                    <a:pt x="244" y="104"/>
                    <a:pt x="214" y="13"/>
                    <a:pt x="183" y="13"/>
                  </a:cubicBezTo>
                  <a:cubicBezTo>
                    <a:pt x="166" y="4"/>
                    <a:pt x="150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35" name="Google Shape;50035;p54"/>
            <p:cNvSpPr/>
            <p:nvPr/>
          </p:nvSpPr>
          <p:spPr>
            <a:xfrm>
              <a:off x="1997275" y="1172050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2" y="0"/>
                  </a:moveTo>
                  <a:cubicBezTo>
                    <a:pt x="152" y="0"/>
                    <a:pt x="91" y="0"/>
                    <a:pt x="61" y="3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2" y="213"/>
                    <a:pt x="213" y="152"/>
                    <a:pt x="274" y="122"/>
                  </a:cubicBezTo>
                  <a:cubicBezTo>
                    <a:pt x="243" y="91"/>
                    <a:pt x="243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36" name="Google Shape;50036;p54"/>
            <p:cNvSpPr/>
            <p:nvPr/>
          </p:nvSpPr>
          <p:spPr>
            <a:xfrm>
              <a:off x="2020825" y="1180400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22" y="0"/>
                  </a:moveTo>
                  <a:cubicBezTo>
                    <a:pt x="61" y="0"/>
                    <a:pt x="31" y="61"/>
                    <a:pt x="0" y="122"/>
                  </a:cubicBezTo>
                  <a:cubicBezTo>
                    <a:pt x="31" y="183"/>
                    <a:pt x="31" y="244"/>
                    <a:pt x="61" y="244"/>
                  </a:cubicBezTo>
                  <a:cubicBezTo>
                    <a:pt x="122" y="244"/>
                    <a:pt x="183" y="213"/>
                    <a:pt x="213" y="183"/>
                  </a:cubicBezTo>
                  <a:cubicBezTo>
                    <a:pt x="274" y="92"/>
                    <a:pt x="213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37" name="Google Shape;50037;p54"/>
            <p:cNvSpPr/>
            <p:nvPr/>
          </p:nvSpPr>
          <p:spPr>
            <a:xfrm>
              <a:off x="566375" y="1191300"/>
              <a:ext cx="6875" cy="7350"/>
            </a:xfrm>
            <a:custGeom>
              <a:avLst/>
              <a:gdLst/>
              <a:ahLst/>
              <a:cxnLst/>
              <a:rect l="l" t="t" r="r" b="b"/>
              <a:pathLst>
                <a:path w="275" h="294" extrusionOk="0">
                  <a:moveTo>
                    <a:pt x="176" y="1"/>
                  </a:moveTo>
                  <a:cubicBezTo>
                    <a:pt x="161" y="1"/>
                    <a:pt x="143" y="7"/>
                    <a:pt x="123" y="20"/>
                  </a:cubicBezTo>
                  <a:cubicBezTo>
                    <a:pt x="62" y="51"/>
                    <a:pt x="31" y="81"/>
                    <a:pt x="31" y="142"/>
                  </a:cubicBezTo>
                  <a:cubicBezTo>
                    <a:pt x="1" y="233"/>
                    <a:pt x="62" y="294"/>
                    <a:pt x="153" y="294"/>
                  </a:cubicBezTo>
                  <a:cubicBezTo>
                    <a:pt x="275" y="294"/>
                    <a:pt x="275" y="233"/>
                    <a:pt x="275" y="142"/>
                  </a:cubicBezTo>
                  <a:cubicBezTo>
                    <a:pt x="251" y="71"/>
                    <a:pt x="227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38" name="Google Shape;50038;p54"/>
            <p:cNvSpPr/>
            <p:nvPr/>
          </p:nvSpPr>
          <p:spPr>
            <a:xfrm>
              <a:off x="2170625" y="119482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8" y="1"/>
                  </a:moveTo>
                  <a:cubicBezTo>
                    <a:pt x="118" y="1"/>
                    <a:pt x="57" y="31"/>
                    <a:pt x="27" y="62"/>
                  </a:cubicBezTo>
                  <a:cubicBezTo>
                    <a:pt x="0" y="141"/>
                    <a:pt x="42" y="220"/>
                    <a:pt x="113" y="220"/>
                  </a:cubicBezTo>
                  <a:cubicBezTo>
                    <a:pt x="124" y="220"/>
                    <a:pt x="136" y="218"/>
                    <a:pt x="148" y="214"/>
                  </a:cubicBezTo>
                  <a:cubicBezTo>
                    <a:pt x="179" y="214"/>
                    <a:pt x="209" y="153"/>
                    <a:pt x="239" y="123"/>
                  </a:cubicBezTo>
                  <a:cubicBezTo>
                    <a:pt x="209" y="92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39" name="Google Shape;50039;p54"/>
            <p:cNvSpPr/>
            <p:nvPr/>
          </p:nvSpPr>
          <p:spPr>
            <a:xfrm>
              <a:off x="935700" y="1199375"/>
              <a:ext cx="5350" cy="5375"/>
            </a:xfrm>
            <a:custGeom>
              <a:avLst/>
              <a:gdLst/>
              <a:ahLst/>
              <a:cxnLst/>
              <a:rect l="l" t="t" r="r" b="b"/>
              <a:pathLst>
                <a:path w="214" h="215" extrusionOk="0">
                  <a:moveTo>
                    <a:pt x="82" y="0"/>
                  </a:moveTo>
                  <a:cubicBezTo>
                    <a:pt x="38" y="0"/>
                    <a:pt x="0" y="34"/>
                    <a:pt x="0" y="93"/>
                  </a:cubicBezTo>
                  <a:cubicBezTo>
                    <a:pt x="0" y="153"/>
                    <a:pt x="61" y="184"/>
                    <a:pt x="91" y="214"/>
                  </a:cubicBezTo>
                  <a:cubicBezTo>
                    <a:pt x="122" y="184"/>
                    <a:pt x="213" y="184"/>
                    <a:pt x="213" y="153"/>
                  </a:cubicBezTo>
                  <a:cubicBezTo>
                    <a:pt x="213" y="93"/>
                    <a:pt x="213" y="62"/>
                    <a:pt x="152" y="32"/>
                  </a:cubicBezTo>
                  <a:cubicBezTo>
                    <a:pt x="131" y="10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40" name="Google Shape;50040;p54"/>
            <p:cNvSpPr/>
            <p:nvPr/>
          </p:nvSpPr>
          <p:spPr>
            <a:xfrm>
              <a:off x="952575" y="1199400"/>
              <a:ext cx="6700" cy="5450"/>
            </a:xfrm>
            <a:custGeom>
              <a:avLst/>
              <a:gdLst/>
              <a:ahLst/>
              <a:cxnLst/>
              <a:rect l="l" t="t" r="r" b="b"/>
              <a:pathLst>
                <a:path w="268" h="218" extrusionOk="0">
                  <a:moveTo>
                    <a:pt x="176" y="0"/>
                  </a:moveTo>
                  <a:cubicBezTo>
                    <a:pt x="146" y="0"/>
                    <a:pt x="85" y="0"/>
                    <a:pt x="55" y="61"/>
                  </a:cubicBezTo>
                  <a:cubicBezTo>
                    <a:pt x="1" y="115"/>
                    <a:pt x="67" y="218"/>
                    <a:pt x="147" y="218"/>
                  </a:cubicBezTo>
                  <a:cubicBezTo>
                    <a:pt x="157" y="218"/>
                    <a:pt x="166" y="216"/>
                    <a:pt x="176" y="213"/>
                  </a:cubicBezTo>
                  <a:cubicBezTo>
                    <a:pt x="207" y="213"/>
                    <a:pt x="237" y="152"/>
                    <a:pt x="268" y="122"/>
                  </a:cubicBezTo>
                  <a:cubicBezTo>
                    <a:pt x="237" y="61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41" name="Google Shape;50041;p54"/>
            <p:cNvSpPr/>
            <p:nvPr/>
          </p:nvSpPr>
          <p:spPr>
            <a:xfrm>
              <a:off x="1067150" y="1200000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57" y="1"/>
                  </a:moveTo>
                  <a:cubicBezTo>
                    <a:pt x="146" y="1"/>
                    <a:pt x="135" y="3"/>
                    <a:pt x="122" y="7"/>
                  </a:cubicBezTo>
                  <a:cubicBezTo>
                    <a:pt x="92" y="7"/>
                    <a:pt x="62" y="37"/>
                    <a:pt x="1" y="98"/>
                  </a:cubicBezTo>
                  <a:cubicBezTo>
                    <a:pt x="31" y="128"/>
                    <a:pt x="62" y="189"/>
                    <a:pt x="92" y="220"/>
                  </a:cubicBezTo>
                  <a:cubicBezTo>
                    <a:pt x="153" y="220"/>
                    <a:pt x="183" y="189"/>
                    <a:pt x="213" y="159"/>
                  </a:cubicBezTo>
                  <a:cubicBezTo>
                    <a:pt x="266" y="80"/>
                    <a:pt x="22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42" name="Google Shape;50042;p54"/>
            <p:cNvSpPr/>
            <p:nvPr/>
          </p:nvSpPr>
          <p:spPr>
            <a:xfrm>
              <a:off x="1387075" y="12083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6" y="1"/>
                  </a:moveTo>
                  <a:cubicBezTo>
                    <a:pt x="84" y="1"/>
                    <a:pt x="73" y="3"/>
                    <a:pt x="61" y="9"/>
                  </a:cubicBezTo>
                  <a:cubicBezTo>
                    <a:pt x="31" y="9"/>
                    <a:pt x="31" y="100"/>
                    <a:pt x="0" y="161"/>
                  </a:cubicBezTo>
                  <a:cubicBezTo>
                    <a:pt x="61" y="161"/>
                    <a:pt x="122" y="222"/>
                    <a:pt x="152" y="222"/>
                  </a:cubicBezTo>
                  <a:cubicBezTo>
                    <a:pt x="183" y="191"/>
                    <a:pt x="213" y="131"/>
                    <a:pt x="213" y="70"/>
                  </a:cubicBezTo>
                  <a:cubicBezTo>
                    <a:pt x="188" y="45"/>
                    <a:pt x="144" y="1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43" name="Google Shape;50043;p54"/>
            <p:cNvSpPr/>
            <p:nvPr/>
          </p:nvSpPr>
          <p:spPr>
            <a:xfrm>
              <a:off x="1764725" y="1212125"/>
              <a:ext cx="6875" cy="6575"/>
            </a:xfrm>
            <a:custGeom>
              <a:avLst/>
              <a:gdLst/>
              <a:ahLst/>
              <a:cxnLst/>
              <a:rect l="l" t="t" r="r" b="b"/>
              <a:pathLst>
                <a:path w="275" h="263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190"/>
                    <a:pt x="31" y="221"/>
                    <a:pt x="92" y="251"/>
                  </a:cubicBezTo>
                  <a:cubicBezTo>
                    <a:pt x="107" y="259"/>
                    <a:pt x="124" y="263"/>
                    <a:pt x="142" y="263"/>
                  </a:cubicBezTo>
                  <a:cubicBezTo>
                    <a:pt x="195" y="263"/>
                    <a:pt x="252" y="228"/>
                    <a:pt x="275" y="160"/>
                  </a:cubicBezTo>
                  <a:cubicBezTo>
                    <a:pt x="244" y="99"/>
                    <a:pt x="214" y="38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44" name="Google Shape;50044;p54"/>
            <p:cNvSpPr/>
            <p:nvPr/>
          </p:nvSpPr>
          <p:spPr>
            <a:xfrm>
              <a:off x="1099825" y="1222200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92" y="0"/>
                  </a:moveTo>
                  <a:cubicBezTo>
                    <a:pt x="62" y="0"/>
                    <a:pt x="31" y="61"/>
                    <a:pt x="1" y="91"/>
                  </a:cubicBezTo>
                  <a:cubicBezTo>
                    <a:pt x="1" y="152"/>
                    <a:pt x="31" y="213"/>
                    <a:pt x="62" y="213"/>
                  </a:cubicBezTo>
                  <a:cubicBezTo>
                    <a:pt x="122" y="213"/>
                    <a:pt x="153" y="213"/>
                    <a:pt x="213" y="183"/>
                  </a:cubicBezTo>
                  <a:cubicBezTo>
                    <a:pt x="244" y="9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45" name="Google Shape;50045;p54"/>
            <p:cNvSpPr/>
            <p:nvPr/>
          </p:nvSpPr>
          <p:spPr>
            <a:xfrm>
              <a:off x="1523100" y="1226450"/>
              <a:ext cx="6850" cy="5650"/>
            </a:xfrm>
            <a:custGeom>
              <a:avLst/>
              <a:gdLst/>
              <a:ahLst/>
              <a:cxnLst/>
              <a:rect l="l" t="t" r="r" b="b"/>
              <a:pathLst>
                <a:path w="274" h="226" extrusionOk="0">
                  <a:moveTo>
                    <a:pt x="160" y="0"/>
                  </a:moveTo>
                  <a:cubicBezTo>
                    <a:pt x="119" y="0"/>
                    <a:pt x="82" y="22"/>
                    <a:pt x="61" y="43"/>
                  </a:cubicBezTo>
                  <a:cubicBezTo>
                    <a:pt x="0" y="104"/>
                    <a:pt x="61" y="225"/>
                    <a:pt x="152" y="225"/>
                  </a:cubicBezTo>
                  <a:cubicBezTo>
                    <a:pt x="183" y="225"/>
                    <a:pt x="243" y="165"/>
                    <a:pt x="274" y="134"/>
                  </a:cubicBezTo>
                  <a:cubicBezTo>
                    <a:pt x="243" y="104"/>
                    <a:pt x="243" y="13"/>
                    <a:pt x="213" y="13"/>
                  </a:cubicBezTo>
                  <a:cubicBezTo>
                    <a:pt x="195" y="4"/>
                    <a:pt x="177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46" name="Google Shape;50046;p54"/>
            <p:cNvSpPr/>
            <p:nvPr/>
          </p:nvSpPr>
          <p:spPr>
            <a:xfrm>
              <a:off x="1226825" y="1235875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9" y="0"/>
                  </a:moveTo>
                  <a:cubicBezTo>
                    <a:pt x="88" y="0"/>
                    <a:pt x="58" y="31"/>
                    <a:pt x="27" y="61"/>
                  </a:cubicBezTo>
                  <a:cubicBezTo>
                    <a:pt x="1" y="140"/>
                    <a:pt x="43" y="219"/>
                    <a:pt x="114" y="219"/>
                  </a:cubicBezTo>
                  <a:cubicBezTo>
                    <a:pt x="125" y="219"/>
                    <a:pt x="137" y="217"/>
                    <a:pt x="149" y="213"/>
                  </a:cubicBezTo>
                  <a:cubicBezTo>
                    <a:pt x="179" y="213"/>
                    <a:pt x="210" y="152"/>
                    <a:pt x="240" y="122"/>
                  </a:cubicBezTo>
                  <a:cubicBezTo>
                    <a:pt x="210" y="61"/>
                    <a:pt x="17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47" name="Google Shape;50047;p54"/>
            <p:cNvSpPr/>
            <p:nvPr/>
          </p:nvSpPr>
          <p:spPr>
            <a:xfrm>
              <a:off x="501800" y="124042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0" y="122"/>
                    <a:pt x="61" y="213"/>
                    <a:pt x="122" y="213"/>
                  </a:cubicBezTo>
                  <a:cubicBezTo>
                    <a:pt x="183" y="213"/>
                    <a:pt x="213" y="153"/>
                    <a:pt x="243" y="122"/>
                  </a:cubicBezTo>
                  <a:cubicBezTo>
                    <a:pt x="243" y="92"/>
                    <a:pt x="21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48" name="Google Shape;50048;p54"/>
            <p:cNvSpPr/>
            <p:nvPr/>
          </p:nvSpPr>
          <p:spPr>
            <a:xfrm>
              <a:off x="1267200" y="1240425"/>
              <a:ext cx="6675" cy="5500"/>
            </a:xfrm>
            <a:custGeom>
              <a:avLst/>
              <a:gdLst/>
              <a:ahLst/>
              <a:cxnLst/>
              <a:rect l="l" t="t" r="r" b="b"/>
              <a:pathLst>
                <a:path w="267" h="220" extrusionOk="0">
                  <a:moveTo>
                    <a:pt x="175" y="1"/>
                  </a:moveTo>
                  <a:cubicBezTo>
                    <a:pt x="145" y="1"/>
                    <a:pt x="84" y="31"/>
                    <a:pt x="54" y="62"/>
                  </a:cubicBezTo>
                  <a:cubicBezTo>
                    <a:pt x="1" y="140"/>
                    <a:pt x="62" y="219"/>
                    <a:pt x="139" y="219"/>
                  </a:cubicBezTo>
                  <a:cubicBezTo>
                    <a:pt x="151" y="219"/>
                    <a:pt x="163" y="218"/>
                    <a:pt x="175" y="213"/>
                  </a:cubicBezTo>
                  <a:cubicBezTo>
                    <a:pt x="206" y="213"/>
                    <a:pt x="236" y="153"/>
                    <a:pt x="266" y="122"/>
                  </a:cubicBezTo>
                  <a:cubicBezTo>
                    <a:pt x="266" y="62"/>
                    <a:pt x="236" y="1"/>
                    <a:pt x="1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49" name="Google Shape;50049;p54"/>
            <p:cNvSpPr/>
            <p:nvPr/>
          </p:nvSpPr>
          <p:spPr>
            <a:xfrm>
              <a:off x="2083900" y="1249225"/>
              <a:ext cx="6850" cy="5675"/>
            </a:xfrm>
            <a:custGeom>
              <a:avLst/>
              <a:gdLst/>
              <a:ahLst/>
              <a:cxnLst/>
              <a:rect l="l" t="t" r="r" b="b"/>
              <a:pathLst>
                <a:path w="274" h="227" extrusionOk="0">
                  <a:moveTo>
                    <a:pt x="130" y="1"/>
                  </a:moveTo>
                  <a:cubicBezTo>
                    <a:pt x="89" y="1"/>
                    <a:pt x="52" y="22"/>
                    <a:pt x="31" y="44"/>
                  </a:cubicBezTo>
                  <a:cubicBezTo>
                    <a:pt x="0" y="135"/>
                    <a:pt x="61" y="226"/>
                    <a:pt x="152" y="226"/>
                  </a:cubicBezTo>
                  <a:cubicBezTo>
                    <a:pt x="183" y="226"/>
                    <a:pt x="213" y="165"/>
                    <a:pt x="274" y="135"/>
                  </a:cubicBezTo>
                  <a:cubicBezTo>
                    <a:pt x="274" y="74"/>
                    <a:pt x="213" y="13"/>
                    <a:pt x="183" y="13"/>
                  </a:cubicBezTo>
                  <a:cubicBezTo>
                    <a:pt x="165" y="5"/>
                    <a:pt x="147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50" name="Google Shape;50050;p54"/>
            <p:cNvSpPr/>
            <p:nvPr/>
          </p:nvSpPr>
          <p:spPr>
            <a:xfrm>
              <a:off x="1305000" y="1253800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30" y="0"/>
                  </a:moveTo>
                  <a:cubicBezTo>
                    <a:pt x="89" y="0"/>
                    <a:pt x="52" y="22"/>
                    <a:pt x="31" y="43"/>
                  </a:cubicBezTo>
                  <a:cubicBezTo>
                    <a:pt x="1" y="134"/>
                    <a:pt x="31" y="226"/>
                    <a:pt x="122" y="226"/>
                  </a:cubicBezTo>
                  <a:cubicBezTo>
                    <a:pt x="183" y="226"/>
                    <a:pt x="213" y="165"/>
                    <a:pt x="274" y="134"/>
                  </a:cubicBezTo>
                  <a:cubicBezTo>
                    <a:pt x="213" y="104"/>
                    <a:pt x="213" y="13"/>
                    <a:pt x="183" y="13"/>
                  </a:cubicBezTo>
                  <a:cubicBezTo>
                    <a:pt x="165" y="4"/>
                    <a:pt x="147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51" name="Google Shape;50051;p54"/>
            <p:cNvSpPr/>
            <p:nvPr/>
          </p:nvSpPr>
          <p:spPr>
            <a:xfrm>
              <a:off x="1824000" y="12586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2" y="0"/>
                    <a:pt x="92" y="0"/>
                    <a:pt x="62" y="61"/>
                  </a:cubicBezTo>
                  <a:cubicBezTo>
                    <a:pt x="1" y="122"/>
                    <a:pt x="31" y="243"/>
                    <a:pt x="153" y="243"/>
                  </a:cubicBezTo>
                  <a:cubicBezTo>
                    <a:pt x="183" y="243"/>
                    <a:pt x="214" y="183"/>
                    <a:pt x="274" y="152"/>
                  </a:cubicBezTo>
                  <a:cubicBezTo>
                    <a:pt x="244" y="91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52" name="Google Shape;50052;p54"/>
            <p:cNvSpPr/>
            <p:nvPr/>
          </p:nvSpPr>
          <p:spPr>
            <a:xfrm>
              <a:off x="1313350" y="126777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3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53" name="Google Shape;50053;p54"/>
            <p:cNvSpPr/>
            <p:nvPr/>
          </p:nvSpPr>
          <p:spPr>
            <a:xfrm>
              <a:off x="1600600" y="1272350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0"/>
                  </a:moveTo>
                  <a:cubicBezTo>
                    <a:pt x="152" y="0"/>
                    <a:pt x="92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4" y="92"/>
                    <a:pt x="24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54" name="Google Shape;50054;p54"/>
            <p:cNvSpPr/>
            <p:nvPr/>
          </p:nvSpPr>
          <p:spPr>
            <a:xfrm>
              <a:off x="2143925" y="1276900"/>
              <a:ext cx="6100" cy="5550"/>
            </a:xfrm>
            <a:custGeom>
              <a:avLst/>
              <a:gdLst/>
              <a:ahLst/>
              <a:cxnLst/>
              <a:rect l="l" t="t" r="r" b="b"/>
              <a:pathLst>
                <a:path w="244" h="222" extrusionOk="0">
                  <a:moveTo>
                    <a:pt x="152" y="1"/>
                  </a:moveTo>
                  <a:cubicBezTo>
                    <a:pt x="92" y="1"/>
                    <a:pt x="0" y="61"/>
                    <a:pt x="0" y="61"/>
                  </a:cubicBezTo>
                  <a:cubicBezTo>
                    <a:pt x="0" y="122"/>
                    <a:pt x="31" y="153"/>
                    <a:pt x="61" y="213"/>
                  </a:cubicBezTo>
                  <a:cubicBezTo>
                    <a:pt x="72" y="219"/>
                    <a:pt x="85" y="221"/>
                    <a:pt x="98" y="221"/>
                  </a:cubicBezTo>
                  <a:cubicBezTo>
                    <a:pt x="160" y="221"/>
                    <a:pt x="238" y="167"/>
                    <a:pt x="213" y="92"/>
                  </a:cubicBezTo>
                  <a:cubicBezTo>
                    <a:pt x="244" y="61"/>
                    <a:pt x="183" y="3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55" name="Google Shape;50055;p54"/>
            <p:cNvSpPr/>
            <p:nvPr/>
          </p:nvSpPr>
          <p:spPr>
            <a:xfrm>
              <a:off x="1409100" y="12814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83" y="0"/>
                  </a:moveTo>
                  <a:cubicBezTo>
                    <a:pt x="122" y="0"/>
                    <a:pt x="62" y="0"/>
                    <a:pt x="31" y="6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2"/>
                    <a:pt x="244" y="122"/>
                  </a:cubicBezTo>
                  <a:cubicBezTo>
                    <a:pt x="214" y="91"/>
                    <a:pt x="214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56" name="Google Shape;50056;p54"/>
            <p:cNvSpPr/>
            <p:nvPr/>
          </p:nvSpPr>
          <p:spPr>
            <a:xfrm>
              <a:off x="1705475" y="128527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0"/>
                  </a:moveTo>
                  <a:cubicBezTo>
                    <a:pt x="152" y="0"/>
                    <a:pt x="91" y="30"/>
                    <a:pt x="61" y="61"/>
                  </a:cubicBezTo>
                  <a:cubicBezTo>
                    <a:pt x="0" y="122"/>
                    <a:pt x="61" y="243"/>
                    <a:pt x="152" y="243"/>
                  </a:cubicBezTo>
                  <a:cubicBezTo>
                    <a:pt x="182" y="243"/>
                    <a:pt x="213" y="182"/>
                    <a:pt x="274" y="152"/>
                  </a:cubicBezTo>
                  <a:cubicBezTo>
                    <a:pt x="243" y="91"/>
                    <a:pt x="243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57" name="Google Shape;50057;p54"/>
            <p:cNvSpPr/>
            <p:nvPr/>
          </p:nvSpPr>
          <p:spPr>
            <a:xfrm>
              <a:off x="1517000" y="1291250"/>
              <a:ext cx="7625" cy="6950"/>
            </a:xfrm>
            <a:custGeom>
              <a:avLst/>
              <a:gdLst/>
              <a:ahLst/>
              <a:cxnLst/>
              <a:rect l="l" t="t" r="r" b="b"/>
              <a:pathLst>
                <a:path w="305" h="278" extrusionOk="0">
                  <a:moveTo>
                    <a:pt x="192" y="0"/>
                  </a:moveTo>
                  <a:cubicBezTo>
                    <a:pt x="26" y="0"/>
                    <a:pt x="1" y="136"/>
                    <a:pt x="1" y="247"/>
                  </a:cubicBezTo>
                  <a:lnTo>
                    <a:pt x="31" y="278"/>
                  </a:lnTo>
                  <a:cubicBezTo>
                    <a:pt x="153" y="247"/>
                    <a:pt x="305" y="247"/>
                    <a:pt x="305" y="65"/>
                  </a:cubicBezTo>
                  <a:cubicBezTo>
                    <a:pt x="275" y="35"/>
                    <a:pt x="275" y="4"/>
                    <a:pt x="244" y="4"/>
                  </a:cubicBezTo>
                  <a:cubicBezTo>
                    <a:pt x="225" y="2"/>
                    <a:pt x="208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58" name="Google Shape;50058;p54"/>
            <p:cNvSpPr/>
            <p:nvPr/>
          </p:nvSpPr>
          <p:spPr>
            <a:xfrm>
              <a:off x="1244975" y="1299100"/>
              <a:ext cx="6100" cy="6900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47" y="0"/>
                  </a:moveTo>
                  <a:cubicBezTo>
                    <a:pt x="128" y="0"/>
                    <a:pt x="108" y="8"/>
                    <a:pt x="91" y="25"/>
                  </a:cubicBezTo>
                  <a:cubicBezTo>
                    <a:pt x="31" y="25"/>
                    <a:pt x="31" y="85"/>
                    <a:pt x="0" y="146"/>
                  </a:cubicBezTo>
                  <a:cubicBezTo>
                    <a:pt x="0" y="221"/>
                    <a:pt x="62" y="276"/>
                    <a:pt x="135" y="276"/>
                  </a:cubicBezTo>
                  <a:cubicBezTo>
                    <a:pt x="150" y="276"/>
                    <a:pt x="167" y="273"/>
                    <a:pt x="183" y="268"/>
                  </a:cubicBezTo>
                  <a:cubicBezTo>
                    <a:pt x="213" y="237"/>
                    <a:pt x="243" y="177"/>
                    <a:pt x="243" y="116"/>
                  </a:cubicBezTo>
                  <a:cubicBezTo>
                    <a:pt x="243" y="50"/>
                    <a:pt x="19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59" name="Google Shape;50059;p54"/>
            <p:cNvSpPr/>
            <p:nvPr/>
          </p:nvSpPr>
          <p:spPr>
            <a:xfrm>
              <a:off x="1592250" y="1299700"/>
              <a:ext cx="5950" cy="5550"/>
            </a:xfrm>
            <a:custGeom>
              <a:avLst/>
              <a:gdLst/>
              <a:ahLst/>
              <a:cxnLst/>
              <a:rect l="l" t="t" r="r" b="b"/>
              <a:pathLst>
                <a:path w="238" h="222" extrusionOk="0">
                  <a:moveTo>
                    <a:pt x="122" y="1"/>
                  </a:moveTo>
                  <a:cubicBezTo>
                    <a:pt x="61" y="1"/>
                    <a:pt x="0" y="31"/>
                    <a:pt x="0" y="61"/>
                  </a:cubicBezTo>
                  <a:cubicBezTo>
                    <a:pt x="0" y="122"/>
                    <a:pt x="0" y="183"/>
                    <a:pt x="61" y="213"/>
                  </a:cubicBezTo>
                  <a:cubicBezTo>
                    <a:pt x="77" y="219"/>
                    <a:pt x="93" y="221"/>
                    <a:pt x="109" y="221"/>
                  </a:cubicBezTo>
                  <a:cubicBezTo>
                    <a:pt x="181" y="221"/>
                    <a:pt x="238" y="167"/>
                    <a:pt x="213" y="92"/>
                  </a:cubicBezTo>
                  <a:cubicBezTo>
                    <a:pt x="213" y="61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60" name="Google Shape;50060;p54"/>
            <p:cNvSpPr/>
            <p:nvPr/>
          </p:nvSpPr>
          <p:spPr>
            <a:xfrm>
              <a:off x="1390875" y="1317175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2" y="1"/>
                  </a:moveTo>
                  <a:cubicBezTo>
                    <a:pt x="91" y="31"/>
                    <a:pt x="31" y="61"/>
                    <a:pt x="0" y="92"/>
                  </a:cubicBezTo>
                  <a:cubicBezTo>
                    <a:pt x="0" y="153"/>
                    <a:pt x="31" y="213"/>
                    <a:pt x="61" y="244"/>
                  </a:cubicBezTo>
                  <a:cubicBezTo>
                    <a:pt x="77" y="249"/>
                    <a:pt x="93" y="252"/>
                    <a:pt x="109" y="252"/>
                  </a:cubicBezTo>
                  <a:cubicBezTo>
                    <a:pt x="182" y="252"/>
                    <a:pt x="243" y="197"/>
                    <a:pt x="243" y="122"/>
                  </a:cubicBezTo>
                  <a:cubicBezTo>
                    <a:pt x="243" y="92"/>
                    <a:pt x="183" y="6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61" name="Google Shape;50061;p54"/>
            <p:cNvSpPr/>
            <p:nvPr/>
          </p:nvSpPr>
          <p:spPr>
            <a:xfrm>
              <a:off x="665925" y="1326100"/>
              <a:ext cx="6100" cy="6575"/>
            </a:xfrm>
            <a:custGeom>
              <a:avLst/>
              <a:gdLst/>
              <a:ahLst/>
              <a:cxnLst/>
              <a:rect l="l" t="t" r="r" b="b"/>
              <a:pathLst>
                <a:path w="244" h="263" extrusionOk="0">
                  <a:moveTo>
                    <a:pt x="126" y="1"/>
                  </a:moveTo>
                  <a:cubicBezTo>
                    <a:pt x="114" y="1"/>
                    <a:pt x="103" y="3"/>
                    <a:pt x="92" y="8"/>
                  </a:cubicBezTo>
                  <a:cubicBezTo>
                    <a:pt x="31" y="39"/>
                    <a:pt x="1" y="100"/>
                    <a:pt x="1" y="160"/>
                  </a:cubicBezTo>
                  <a:cubicBezTo>
                    <a:pt x="1" y="229"/>
                    <a:pt x="52" y="263"/>
                    <a:pt x="116" y="263"/>
                  </a:cubicBezTo>
                  <a:cubicBezTo>
                    <a:pt x="138" y="263"/>
                    <a:pt x="160" y="259"/>
                    <a:pt x="183" y="252"/>
                  </a:cubicBezTo>
                  <a:cubicBezTo>
                    <a:pt x="214" y="252"/>
                    <a:pt x="244" y="191"/>
                    <a:pt x="244" y="130"/>
                  </a:cubicBezTo>
                  <a:cubicBezTo>
                    <a:pt x="244" y="55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62" name="Google Shape;50062;p54"/>
            <p:cNvSpPr/>
            <p:nvPr/>
          </p:nvSpPr>
          <p:spPr>
            <a:xfrm>
              <a:off x="770800" y="13270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183" y="1"/>
                  </a:moveTo>
                  <a:cubicBezTo>
                    <a:pt x="152" y="1"/>
                    <a:pt x="92" y="1"/>
                    <a:pt x="61" y="31"/>
                  </a:cubicBezTo>
                  <a:cubicBezTo>
                    <a:pt x="0" y="122"/>
                    <a:pt x="31" y="214"/>
                    <a:pt x="122" y="214"/>
                  </a:cubicBezTo>
                  <a:cubicBezTo>
                    <a:pt x="128" y="219"/>
                    <a:pt x="135" y="222"/>
                    <a:pt x="143" y="222"/>
                  </a:cubicBezTo>
                  <a:cubicBezTo>
                    <a:pt x="176" y="222"/>
                    <a:pt x="225" y="177"/>
                    <a:pt x="274" y="153"/>
                  </a:cubicBezTo>
                  <a:cubicBezTo>
                    <a:pt x="244" y="92"/>
                    <a:pt x="24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63" name="Google Shape;50063;p54"/>
            <p:cNvSpPr/>
            <p:nvPr/>
          </p:nvSpPr>
          <p:spPr>
            <a:xfrm>
              <a:off x="802725" y="1326750"/>
              <a:ext cx="6100" cy="5650"/>
            </a:xfrm>
            <a:custGeom>
              <a:avLst/>
              <a:gdLst/>
              <a:ahLst/>
              <a:cxnLst/>
              <a:rect l="l" t="t" r="r" b="b"/>
              <a:pathLst>
                <a:path w="244" h="226" extrusionOk="0">
                  <a:moveTo>
                    <a:pt x="136" y="0"/>
                  </a:moveTo>
                  <a:cubicBezTo>
                    <a:pt x="104" y="0"/>
                    <a:pt x="82" y="22"/>
                    <a:pt x="61" y="43"/>
                  </a:cubicBezTo>
                  <a:cubicBezTo>
                    <a:pt x="0" y="104"/>
                    <a:pt x="30" y="226"/>
                    <a:pt x="122" y="226"/>
                  </a:cubicBezTo>
                  <a:cubicBezTo>
                    <a:pt x="152" y="226"/>
                    <a:pt x="213" y="195"/>
                    <a:pt x="243" y="165"/>
                  </a:cubicBezTo>
                  <a:cubicBezTo>
                    <a:pt x="213" y="104"/>
                    <a:pt x="213" y="43"/>
                    <a:pt x="182" y="13"/>
                  </a:cubicBezTo>
                  <a:cubicBezTo>
                    <a:pt x="165" y="4"/>
                    <a:pt x="149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64" name="Google Shape;50064;p54"/>
            <p:cNvSpPr/>
            <p:nvPr/>
          </p:nvSpPr>
          <p:spPr>
            <a:xfrm>
              <a:off x="878700" y="1339025"/>
              <a:ext cx="9150" cy="7650"/>
            </a:xfrm>
            <a:custGeom>
              <a:avLst/>
              <a:gdLst/>
              <a:ahLst/>
              <a:cxnLst/>
              <a:rect l="l" t="t" r="r" b="b"/>
              <a:pathLst>
                <a:path w="366" h="306" extrusionOk="0">
                  <a:moveTo>
                    <a:pt x="290" y="1"/>
                  </a:moveTo>
                  <a:cubicBezTo>
                    <a:pt x="165" y="1"/>
                    <a:pt x="51" y="64"/>
                    <a:pt x="1" y="191"/>
                  </a:cubicBezTo>
                  <a:cubicBezTo>
                    <a:pt x="92" y="272"/>
                    <a:pt x="159" y="305"/>
                    <a:pt x="210" y="305"/>
                  </a:cubicBezTo>
                  <a:cubicBezTo>
                    <a:pt x="311" y="305"/>
                    <a:pt x="345" y="170"/>
                    <a:pt x="365" y="8"/>
                  </a:cubicBezTo>
                  <a:cubicBezTo>
                    <a:pt x="340" y="3"/>
                    <a:pt x="315" y="1"/>
                    <a:pt x="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65" name="Google Shape;50065;p54"/>
            <p:cNvSpPr/>
            <p:nvPr/>
          </p:nvSpPr>
          <p:spPr>
            <a:xfrm>
              <a:off x="1025575" y="1363525"/>
              <a:ext cx="6650" cy="5500"/>
            </a:xfrm>
            <a:custGeom>
              <a:avLst/>
              <a:gdLst/>
              <a:ahLst/>
              <a:cxnLst/>
              <a:rect l="l" t="t" r="r" b="b"/>
              <a:pathLst>
                <a:path w="266" h="220" extrusionOk="0">
                  <a:moveTo>
                    <a:pt x="174" y="1"/>
                  </a:moveTo>
                  <a:cubicBezTo>
                    <a:pt x="114" y="1"/>
                    <a:pt x="83" y="31"/>
                    <a:pt x="53" y="62"/>
                  </a:cubicBezTo>
                  <a:cubicBezTo>
                    <a:pt x="0" y="141"/>
                    <a:pt x="61" y="220"/>
                    <a:pt x="138" y="220"/>
                  </a:cubicBezTo>
                  <a:cubicBezTo>
                    <a:pt x="150" y="220"/>
                    <a:pt x="162" y="218"/>
                    <a:pt x="174" y="214"/>
                  </a:cubicBezTo>
                  <a:cubicBezTo>
                    <a:pt x="205" y="214"/>
                    <a:pt x="235" y="153"/>
                    <a:pt x="266" y="122"/>
                  </a:cubicBezTo>
                  <a:cubicBezTo>
                    <a:pt x="235" y="92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66" name="Google Shape;50066;p54"/>
            <p:cNvSpPr/>
            <p:nvPr/>
          </p:nvSpPr>
          <p:spPr>
            <a:xfrm>
              <a:off x="1290575" y="1367325"/>
              <a:ext cx="6850" cy="6100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182" y="1"/>
                  </a:moveTo>
                  <a:cubicBezTo>
                    <a:pt x="122" y="1"/>
                    <a:pt x="91" y="31"/>
                    <a:pt x="30" y="62"/>
                  </a:cubicBezTo>
                  <a:cubicBezTo>
                    <a:pt x="0" y="153"/>
                    <a:pt x="30" y="244"/>
                    <a:pt x="152" y="244"/>
                  </a:cubicBezTo>
                  <a:cubicBezTo>
                    <a:pt x="182" y="244"/>
                    <a:pt x="213" y="183"/>
                    <a:pt x="274" y="153"/>
                  </a:cubicBezTo>
                  <a:cubicBezTo>
                    <a:pt x="243" y="92"/>
                    <a:pt x="243" y="31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67" name="Google Shape;50067;p54"/>
            <p:cNvSpPr/>
            <p:nvPr/>
          </p:nvSpPr>
          <p:spPr>
            <a:xfrm>
              <a:off x="716075" y="1386325"/>
              <a:ext cx="6875" cy="5350"/>
            </a:xfrm>
            <a:custGeom>
              <a:avLst/>
              <a:gdLst/>
              <a:ahLst/>
              <a:cxnLst/>
              <a:rect l="l" t="t" r="r" b="b"/>
              <a:pathLst>
                <a:path w="275" h="214" extrusionOk="0">
                  <a:moveTo>
                    <a:pt x="183" y="1"/>
                  </a:moveTo>
                  <a:cubicBezTo>
                    <a:pt x="122" y="1"/>
                    <a:pt x="92" y="1"/>
                    <a:pt x="62" y="31"/>
                  </a:cubicBezTo>
                  <a:cubicBezTo>
                    <a:pt x="1" y="122"/>
                    <a:pt x="62" y="213"/>
                    <a:pt x="153" y="213"/>
                  </a:cubicBezTo>
                  <a:cubicBezTo>
                    <a:pt x="183" y="213"/>
                    <a:pt x="214" y="153"/>
                    <a:pt x="274" y="122"/>
                  </a:cubicBezTo>
                  <a:cubicBezTo>
                    <a:pt x="214" y="61"/>
                    <a:pt x="21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68" name="Google Shape;50068;p54"/>
            <p:cNvSpPr/>
            <p:nvPr/>
          </p:nvSpPr>
          <p:spPr>
            <a:xfrm>
              <a:off x="893225" y="1385575"/>
              <a:ext cx="6775" cy="6225"/>
            </a:xfrm>
            <a:custGeom>
              <a:avLst/>
              <a:gdLst/>
              <a:ahLst/>
              <a:cxnLst/>
              <a:rect l="l" t="t" r="r" b="b"/>
              <a:pathLst>
                <a:path w="271" h="249" extrusionOk="0">
                  <a:moveTo>
                    <a:pt x="179" y="0"/>
                  </a:moveTo>
                  <a:cubicBezTo>
                    <a:pt x="119" y="0"/>
                    <a:pt x="88" y="31"/>
                    <a:pt x="27" y="61"/>
                  </a:cubicBezTo>
                  <a:cubicBezTo>
                    <a:pt x="0" y="143"/>
                    <a:pt x="70" y="248"/>
                    <a:pt x="150" y="248"/>
                  </a:cubicBezTo>
                  <a:cubicBezTo>
                    <a:pt x="160" y="248"/>
                    <a:pt x="170" y="247"/>
                    <a:pt x="179" y="243"/>
                  </a:cubicBezTo>
                  <a:cubicBezTo>
                    <a:pt x="210" y="243"/>
                    <a:pt x="240" y="183"/>
                    <a:pt x="271" y="122"/>
                  </a:cubicBezTo>
                  <a:cubicBezTo>
                    <a:pt x="240" y="91"/>
                    <a:pt x="210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69" name="Google Shape;50069;p54"/>
            <p:cNvSpPr/>
            <p:nvPr/>
          </p:nvSpPr>
          <p:spPr>
            <a:xfrm>
              <a:off x="1555000" y="1395450"/>
              <a:ext cx="6100" cy="6300"/>
            </a:xfrm>
            <a:custGeom>
              <a:avLst/>
              <a:gdLst/>
              <a:ahLst/>
              <a:cxnLst/>
              <a:rect l="l" t="t" r="r" b="b"/>
              <a:pathLst>
                <a:path w="244" h="252" extrusionOk="0">
                  <a:moveTo>
                    <a:pt x="153" y="0"/>
                  </a:moveTo>
                  <a:cubicBezTo>
                    <a:pt x="92" y="31"/>
                    <a:pt x="31" y="61"/>
                    <a:pt x="31" y="92"/>
                  </a:cubicBezTo>
                  <a:cubicBezTo>
                    <a:pt x="1" y="122"/>
                    <a:pt x="62" y="244"/>
                    <a:pt x="92" y="244"/>
                  </a:cubicBezTo>
                  <a:cubicBezTo>
                    <a:pt x="108" y="249"/>
                    <a:pt x="122" y="251"/>
                    <a:pt x="136" y="251"/>
                  </a:cubicBezTo>
                  <a:cubicBezTo>
                    <a:pt x="202" y="251"/>
                    <a:pt x="244" y="192"/>
                    <a:pt x="244" y="92"/>
                  </a:cubicBezTo>
                  <a:cubicBezTo>
                    <a:pt x="244" y="61"/>
                    <a:pt x="18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70" name="Google Shape;50070;p54"/>
            <p:cNvSpPr/>
            <p:nvPr/>
          </p:nvSpPr>
          <p:spPr>
            <a:xfrm>
              <a:off x="2036775" y="1396350"/>
              <a:ext cx="7625" cy="7475"/>
            </a:xfrm>
            <a:custGeom>
              <a:avLst/>
              <a:gdLst/>
              <a:ahLst/>
              <a:cxnLst/>
              <a:rect l="l" t="t" r="r" b="b"/>
              <a:pathLst>
                <a:path w="305" h="299" extrusionOk="0">
                  <a:moveTo>
                    <a:pt x="144" y="1"/>
                  </a:moveTo>
                  <a:cubicBezTo>
                    <a:pt x="91" y="1"/>
                    <a:pt x="53" y="51"/>
                    <a:pt x="31" y="116"/>
                  </a:cubicBezTo>
                  <a:cubicBezTo>
                    <a:pt x="1" y="177"/>
                    <a:pt x="31" y="268"/>
                    <a:pt x="122" y="299"/>
                  </a:cubicBezTo>
                  <a:cubicBezTo>
                    <a:pt x="213" y="299"/>
                    <a:pt x="274" y="238"/>
                    <a:pt x="305" y="177"/>
                  </a:cubicBezTo>
                  <a:cubicBezTo>
                    <a:pt x="274" y="116"/>
                    <a:pt x="244" y="56"/>
                    <a:pt x="213" y="25"/>
                  </a:cubicBezTo>
                  <a:cubicBezTo>
                    <a:pt x="188" y="8"/>
                    <a:pt x="165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71" name="Google Shape;50071;p54"/>
            <p:cNvSpPr/>
            <p:nvPr/>
          </p:nvSpPr>
          <p:spPr>
            <a:xfrm>
              <a:off x="2096800" y="1403800"/>
              <a:ext cx="7625" cy="6100"/>
            </a:xfrm>
            <a:custGeom>
              <a:avLst/>
              <a:gdLst/>
              <a:ahLst/>
              <a:cxnLst/>
              <a:rect l="l" t="t" r="r" b="b"/>
              <a:pathLst>
                <a:path w="305" h="244" extrusionOk="0">
                  <a:moveTo>
                    <a:pt x="214" y="1"/>
                  </a:moveTo>
                  <a:cubicBezTo>
                    <a:pt x="153" y="1"/>
                    <a:pt x="92" y="1"/>
                    <a:pt x="62" y="62"/>
                  </a:cubicBezTo>
                  <a:cubicBezTo>
                    <a:pt x="1" y="153"/>
                    <a:pt x="92" y="244"/>
                    <a:pt x="183" y="244"/>
                  </a:cubicBezTo>
                  <a:cubicBezTo>
                    <a:pt x="214" y="244"/>
                    <a:pt x="244" y="183"/>
                    <a:pt x="305" y="122"/>
                  </a:cubicBezTo>
                  <a:cubicBezTo>
                    <a:pt x="274" y="92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72" name="Google Shape;50072;p54"/>
            <p:cNvSpPr/>
            <p:nvPr/>
          </p:nvSpPr>
          <p:spPr>
            <a:xfrm>
              <a:off x="556500" y="14364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3" y="1"/>
                    <a:pt x="92" y="1"/>
                    <a:pt x="62" y="31"/>
                  </a:cubicBezTo>
                  <a:cubicBezTo>
                    <a:pt x="1" y="92"/>
                    <a:pt x="31" y="214"/>
                    <a:pt x="122" y="214"/>
                  </a:cubicBezTo>
                  <a:cubicBezTo>
                    <a:pt x="153" y="214"/>
                    <a:pt x="214" y="183"/>
                    <a:pt x="244" y="153"/>
                  </a:cubicBezTo>
                  <a:cubicBezTo>
                    <a:pt x="244" y="92"/>
                    <a:pt x="214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73" name="Google Shape;50073;p54"/>
            <p:cNvSpPr/>
            <p:nvPr/>
          </p:nvSpPr>
          <p:spPr>
            <a:xfrm>
              <a:off x="1646950" y="1459000"/>
              <a:ext cx="6875" cy="6425"/>
            </a:xfrm>
            <a:custGeom>
              <a:avLst/>
              <a:gdLst/>
              <a:ahLst/>
              <a:cxnLst/>
              <a:rect l="l" t="t" r="r" b="b"/>
              <a:pathLst>
                <a:path w="275" h="257" extrusionOk="0">
                  <a:moveTo>
                    <a:pt x="146" y="0"/>
                  </a:moveTo>
                  <a:cubicBezTo>
                    <a:pt x="82" y="0"/>
                    <a:pt x="31" y="34"/>
                    <a:pt x="31" y="103"/>
                  </a:cubicBezTo>
                  <a:cubicBezTo>
                    <a:pt x="1" y="164"/>
                    <a:pt x="31" y="194"/>
                    <a:pt x="61" y="224"/>
                  </a:cubicBezTo>
                  <a:cubicBezTo>
                    <a:pt x="94" y="246"/>
                    <a:pt x="126" y="256"/>
                    <a:pt x="156" y="256"/>
                  </a:cubicBezTo>
                  <a:cubicBezTo>
                    <a:pt x="210" y="256"/>
                    <a:pt x="255" y="223"/>
                    <a:pt x="274" y="164"/>
                  </a:cubicBezTo>
                  <a:cubicBezTo>
                    <a:pt x="244" y="103"/>
                    <a:pt x="213" y="42"/>
                    <a:pt x="213" y="12"/>
                  </a:cubicBezTo>
                  <a:cubicBezTo>
                    <a:pt x="191" y="4"/>
                    <a:pt x="168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74" name="Google Shape;50074;p54"/>
            <p:cNvSpPr/>
            <p:nvPr/>
          </p:nvSpPr>
          <p:spPr>
            <a:xfrm>
              <a:off x="675050" y="1531925"/>
              <a:ext cx="6875" cy="5650"/>
            </a:xfrm>
            <a:custGeom>
              <a:avLst/>
              <a:gdLst/>
              <a:ahLst/>
              <a:cxnLst/>
              <a:rect l="l" t="t" r="r" b="b"/>
              <a:pathLst>
                <a:path w="275" h="226" extrusionOk="0">
                  <a:moveTo>
                    <a:pt x="150" y="0"/>
                  </a:moveTo>
                  <a:cubicBezTo>
                    <a:pt x="120" y="0"/>
                    <a:pt x="83" y="22"/>
                    <a:pt x="61" y="43"/>
                  </a:cubicBezTo>
                  <a:cubicBezTo>
                    <a:pt x="1" y="134"/>
                    <a:pt x="61" y="225"/>
                    <a:pt x="153" y="225"/>
                  </a:cubicBezTo>
                  <a:cubicBezTo>
                    <a:pt x="183" y="225"/>
                    <a:pt x="213" y="165"/>
                    <a:pt x="274" y="134"/>
                  </a:cubicBezTo>
                  <a:cubicBezTo>
                    <a:pt x="244" y="104"/>
                    <a:pt x="244" y="13"/>
                    <a:pt x="183" y="13"/>
                  </a:cubicBezTo>
                  <a:cubicBezTo>
                    <a:pt x="174" y="4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75" name="Google Shape;50075;p54"/>
            <p:cNvSpPr/>
            <p:nvPr/>
          </p:nvSpPr>
          <p:spPr>
            <a:xfrm>
              <a:off x="651500" y="1541350"/>
              <a:ext cx="6850" cy="5550"/>
            </a:xfrm>
            <a:custGeom>
              <a:avLst/>
              <a:gdLst/>
              <a:ahLst/>
              <a:cxnLst/>
              <a:rect l="l" t="t" r="r" b="b"/>
              <a:pathLst>
                <a:path w="274" h="222" extrusionOk="0">
                  <a:moveTo>
                    <a:pt x="213" y="0"/>
                  </a:moveTo>
                  <a:cubicBezTo>
                    <a:pt x="183" y="0"/>
                    <a:pt x="122" y="0"/>
                    <a:pt x="91" y="31"/>
                  </a:cubicBezTo>
                  <a:cubicBezTo>
                    <a:pt x="0" y="92"/>
                    <a:pt x="61" y="213"/>
                    <a:pt x="152" y="213"/>
                  </a:cubicBezTo>
                  <a:cubicBezTo>
                    <a:pt x="158" y="219"/>
                    <a:pt x="165" y="221"/>
                    <a:pt x="173" y="221"/>
                  </a:cubicBezTo>
                  <a:cubicBezTo>
                    <a:pt x="205" y="221"/>
                    <a:pt x="249" y="177"/>
                    <a:pt x="274" y="152"/>
                  </a:cubicBezTo>
                  <a:cubicBezTo>
                    <a:pt x="274" y="122"/>
                    <a:pt x="243" y="3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76" name="Google Shape;50076;p54"/>
            <p:cNvSpPr/>
            <p:nvPr/>
          </p:nvSpPr>
          <p:spPr>
            <a:xfrm>
              <a:off x="1673550" y="90862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73" y="0"/>
                  </a:moveTo>
                  <a:cubicBezTo>
                    <a:pt x="47" y="0"/>
                    <a:pt x="18" y="15"/>
                    <a:pt x="0" y="51"/>
                  </a:cubicBezTo>
                  <a:cubicBezTo>
                    <a:pt x="31" y="111"/>
                    <a:pt x="31" y="172"/>
                    <a:pt x="61" y="203"/>
                  </a:cubicBezTo>
                  <a:cubicBezTo>
                    <a:pt x="92" y="203"/>
                    <a:pt x="152" y="172"/>
                    <a:pt x="213" y="172"/>
                  </a:cubicBezTo>
                  <a:cubicBezTo>
                    <a:pt x="183" y="111"/>
                    <a:pt x="183" y="51"/>
                    <a:pt x="122" y="20"/>
                  </a:cubicBezTo>
                  <a:cubicBezTo>
                    <a:pt x="109" y="8"/>
                    <a:pt x="92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77" name="Google Shape;50077;p54"/>
            <p:cNvSpPr/>
            <p:nvPr/>
          </p:nvSpPr>
          <p:spPr>
            <a:xfrm>
              <a:off x="530675" y="1232000"/>
              <a:ext cx="5350" cy="4975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36" y="1"/>
                  </a:moveTo>
                  <a:cubicBezTo>
                    <a:pt x="119" y="1"/>
                    <a:pt x="103" y="11"/>
                    <a:pt x="92" y="34"/>
                  </a:cubicBezTo>
                  <a:cubicBezTo>
                    <a:pt x="31" y="64"/>
                    <a:pt x="0" y="95"/>
                    <a:pt x="0" y="155"/>
                  </a:cubicBezTo>
                  <a:cubicBezTo>
                    <a:pt x="22" y="177"/>
                    <a:pt x="59" y="198"/>
                    <a:pt x="100" y="198"/>
                  </a:cubicBezTo>
                  <a:cubicBezTo>
                    <a:pt x="117" y="198"/>
                    <a:pt x="135" y="195"/>
                    <a:pt x="152" y="186"/>
                  </a:cubicBezTo>
                  <a:cubicBezTo>
                    <a:pt x="183" y="186"/>
                    <a:pt x="183" y="125"/>
                    <a:pt x="213" y="64"/>
                  </a:cubicBezTo>
                  <a:cubicBezTo>
                    <a:pt x="194" y="27"/>
                    <a:pt x="164" y="1"/>
                    <a:pt x="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78" name="Google Shape;50078;p54"/>
            <p:cNvSpPr/>
            <p:nvPr/>
          </p:nvSpPr>
          <p:spPr>
            <a:xfrm>
              <a:off x="985850" y="1237100"/>
              <a:ext cx="6100" cy="4875"/>
            </a:xfrm>
            <a:custGeom>
              <a:avLst/>
              <a:gdLst/>
              <a:ahLst/>
              <a:cxnLst/>
              <a:rect l="l" t="t" r="r" b="b"/>
              <a:pathLst>
                <a:path w="244" h="195" extrusionOk="0">
                  <a:moveTo>
                    <a:pt x="165" y="0"/>
                  </a:moveTo>
                  <a:cubicBezTo>
                    <a:pt x="152" y="0"/>
                    <a:pt x="138" y="4"/>
                    <a:pt x="122" y="12"/>
                  </a:cubicBezTo>
                  <a:cubicBezTo>
                    <a:pt x="92" y="12"/>
                    <a:pt x="61" y="43"/>
                    <a:pt x="61" y="73"/>
                  </a:cubicBezTo>
                  <a:cubicBezTo>
                    <a:pt x="0" y="134"/>
                    <a:pt x="61" y="195"/>
                    <a:pt x="122" y="195"/>
                  </a:cubicBezTo>
                  <a:cubicBezTo>
                    <a:pt x="152" y="195"/>
                    <a:pt x="183" y="134"/>
                    <a:pt x="244" y="73"/>
                  </a:cubicBezTo>
                  <a:cubicBezTo>
                    <a:pt x="221" y="28"/>
                    <a:pt x="199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79" name="Google Shape;50079;p54"/>
            <p:cNvSpPr/>
            <p:nvPr/>
          </p:nvSpPr>
          <p:spPr>
            <a:xfrm>
              <a:off x="1210025" y="957550"/>
              <a:ext cx="5325" cy="4850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30" y="0"/>
                  </a:moveTo>
                  <a:cubicBezTo>
                    <a:pt x="97" y="0"/>
                    <a:pt x="49" y="39"/>
                    <a:pt x="0" y="39"/>
                  </a:cubicBezTo>
                  <a:cubicBezTo>
                    <a:pt x="31" y="69"/>
                    <a:pt x="61" y="130"/>
                    <a:pt x="91" y="161"/>
                  </a:cubicBezTo>
                  <a:cubicBezTo>
                    <a:pt x="103" y="184"/>
                    <a:pt x="119" y="194"/>
                    <a:pt x="136" y="194"/>
                  </a:cubicBezTo>
                  <a:cubicBezTo>
                    <a:pt x="164" y="194"/>
                    <a:pt x="194" y="168"/>
                    <a:pt x="213" y="130"/>
                  </a:cubicBezTo>
                  <a:cubicBezTo>
                    <a:pt x="213" y="100"/>
                    <a:pt x="182" y="9"/>
                    <a:pt x="152" y="9"/>
                  </a:cubicBezTo>
                  <a:cubicBezTo>
                    <a:pt x="146" y="2"/>
                    <a:pt x="139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80" name="Google Shape;50080;p54"/>
            <p:cNvSpPr/>
            <p:nvPr/>
          </p:nvSpPr>
          <p:spPr>
            <a:xfrm>
              <a:off x="1877950" y="129362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83" y="0"/>
                  </a:moveTo>
                  <a:cubicBezTo>
                    <a:pt x="123" y="0"/>
                    <a:pt x="92" y="31"/>
                    <a:pt x="31" y="61"/>
                  </a:cubicBezTo>
                  <a:cubicBezTo>
                    <a:pt x="1" y="152"/>
                    <a:pt x="31" y="244"/>
                    <a:pt x="123" y="244"/>
                  </a:cubicBezTo>
                  <a:cubicBezTo>
                    <a:pt x="183" y="244"/>
                    <a:pt x="214" y="183"/>
                    <a:pt x="244" y="152"/>
                  </a:cubicBezTo>
                  <a:cubicBezTo>
                    <a:pt x="274" y="92"/>
                    <a:pt x="27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81" name="Google Shape;50081;p54"/>
            <p:cNvSpPr/>
            <p:nvPr/>
          </p:nvSpPr>
          <p:spPr>
            <a:xfrm>
              <a:off x="1386300" y="1353650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53"/>
                    <a:pt x="62" y="213"/>
                  </a:cubicBezTo>
                  <a:cubicBezTo>
                    <a:pt x="92" y="183"/>
                    <a:pt x="153" y="15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82" name="Google Shape;50082;p54"/>
            <p:cNvSpPr/>
            <p:nvPr/>
          </p:nvSpPr>
          <p:spPr>
            <a:xfrm>
              <a:off x="1819450" y="1355100"/>
              <a:ext cx="5350" cy="5425"/>
            </a:xfrm>
            <a:custGeom>
              <a:avLst/>
              <a:gdLst/>
              <a:ahLst/>
              <a:cxnLst/>
              <a:rect l="l" t="t" r="r" b="b"/>
              <a:pathLst>
                <a:path w="214" h="217" extrusionOk="0">
                  <a:moveTo>
                    <a:pt x="56" y="1"/>
                  </a:moveTo>
                  <a:cubicBezTo>
                    <a:pt x="24" y="1"/>
                    <a:pt x="0" y="27"/>
                    <a:pt x="0" y="64"/>
                  </a:cubicBezTo>
                  <a:cubicBezTo>
                    <a:pt x="0" y="125"/>
                    <a:pt x="0" y="155"/>
                    <a:pt x="61" y="216"/>
                  </a:cubicBezTo>
                  <a:cubicBezTo>
                    <a:pt x="92" y="216"/>
                    <a:pt x="152" y="155"/>
                    <a:pt x="213" y="155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99" y="11"/>
                    <a:pt x="76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83" name="Google Shape;50083;p54"/>
            <p:cNvSpPr/>
            <p:nvPr/>
          </p:nvSpPr>
          <p:spPr>
            <a:xfrm>
              <a:off x="743450" y="13687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9" y="1"/>
                  </a:moveTo>
                  <a:cubicBezTo>
                    <a:pt x="35" y="1"/>
                    <a:pt x="0" y="27"/>
                    <a:pt x="0" y="64"/>
                  </a:cubicBezTo>
                  <a:cubicBezTo>
                    <a:pt x="0" y="125"/>
                    <a:pt x="31" y="186"/>
                    <a:pt x="61" y="216"/>
                  </a:cubicBezTo>
                  <a:cubicBezTo>
                    <a:pt x="91" y="216"/>
                    <a:pt x="152" y="186"/>
                    <a:pt x="213" y="186"/>
                  </a:cubicBezTo>
                  <a:cubicBezTo>
                    <a:pt x="183" y="125"/>
                    <a:pt x="152" y="64"/>
                    <a:pt x="122" y="34"/>
                  </a:cubicBezTo>
                  <a:cubicBezTo>
                    <a:pt x="110" y="11"/>
                    <a:pt x="90" y="1"/>
                    <a:pt x="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84" name="Google Shape;50084;p54"/>
            <p:cNvSpPr/>
            <p:nvPr/>
          </p:nvSpPr>
          <p:spPr>
            <a:xfrm>
              <a:off x="525350" y="11165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92" y="0"/>
                  </a:moveTo>
                  <a:cubicBezTo>
                    <a:pt x="31" y="31"/>
                    <a:pt x="1" y="91"/>
                    <a:pt x="31" y="122"/>
                  </a:cubicBezTo>
                  <a:cubicBezTo>
                    <a:pt x="92" y="152"/>
                    <a:pt x="122" y="183"/>
                    <a:pt x="183" y="213"/>
                  </a:cubicBezTo>
                  <a:cubicBezTo>
                    <a:pt x="183" y="152"/>
                    <a:pt x="244" y="91"/>
                    <a:pt x="213" y="61"/>
                  </a:cubicBezTo>
                  <a:cubicBezTo>
                    <a:pt x="213" y="31"/>
                    <a:pt x="122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85" name="Google Shape;50085;p54"/>
            <p:cNvSpPr/>
            <p:nvPr/>
          </p:nvSpPr>
          <p:spPr>
            <a:xfrm>
              <a:off x="1764725" y="1121125"/>
              <a:ext cx="6125" cy="5350"/>
            </a:xfrm>
            <a:custGeom>
              <a:avLst/>
              <a:gdLst/>
              <a:ahLst/>
              <a:cxnLst/>
              <a:rect l="l" t="t" r="r" b="b"/>
              <a:pathLst>
                <a:path w="245" h="214" extrusionOk="0">
                  <a:moveTo>
                    <a:pt x="153" y="1"/>
                  </a:moveTo>
                  <a:cubicBezTo>
                    <a:pt x="92" y="1"/>
                    <a:pt x="31" y="31"/>
                    <a:pt x="1" y="61"/>
                  </a:cubicBezTo>
                  <a:cubicBezTo>
                    <a:pt x="1" y="92"/>
                    <a:pt x="62" y="183"/>
                    <a:pt x="62" y="213"/>
                  </a:cubicBezTo>
                  <a:cubicBezTo>
                    <a:pt x="92" y="183"/>
                    <a:pt x="153" y="183"/>
                    <a:pt x="183" y="122"/>
                  </a:cubicBezTo>
                  <a:cubicBezTo>
                    <a:pt x="244" y="92"/>
                    <a:pt x="21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86" name="Google Shape;50086;p54"/>
            <p:cNvSpPr/>
            <p:nvPr/>
          </p:nvSpPr>
          <p:spPr>
            <a:xfrm>
              <a:off x="1241925" y="1139900"/>
              <a:ext cx="5350" cy="4875"/>
            </a:xfrm>
            <a:custGeom>
              <a:avLst/>
              <a:gdLst/>
              <a:ahLst/>
              <a:cxnLst/>
              <a:rect l="l" t="t" r="r" b="b"/>
              <a:pathLst>
                <a:path w="214" h="195" extrusionOk="0">
                  <a:moveTo>
                    <a:pt x="131" y="1"/>
                  </a:moveTo>
                  <a:cubicBezTo>
                    <a:pt x="98" y="1"/>
                    <a:pt x="49" y="40"/>
                    <a:pt x="1" y="40"/>
                  </a:cubicBezTo>
                  <a:cubicBezTo>
                    <a:pt x="1" y="70"/>
                    <a:pt x="31" y="131"/>
                    <a:pt x="92" y="161"/>
                  </a:cubicBezTo>
                  <a:cubicBezTo>
                    <a:pt x="104" y="185"/>
                    <a:pt x="120" y="195"/>
                    <a:pt x="137" y="195"/>
                  </a:cubicBezTo>
                  <a:cubicBezTo>
                    <a:pt x="164" y="195"/>
                    <a:pt x="195" y="169"/>
                    <a:pt x="213" y="131"/>
                  </a:cubicBezTo>
                  <a:cubicBezTo>
                    <a:pt x="183" y="101"/>
                    <a:pt x="183" y="10"/>
                    <a:pt x="153" y="10"/>
                  </a:cubicBezTo>
                  <a:cubicBezTo>
                    <a:pt x="147" y="3"/>
                    <a:pt x="13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87" name="Google Shape;50087;p54"/>
            <p:cNvSpPr/>
            <p:nvPr/>
          </p:nvSpPr>
          <p:spPr>
            <a:xfrm>
              <a:off x="1002575" y="1143175"/>
              <a:ext cx="7625" cy="6850"/>
            </a:xfrm>
            <a:custGeom>
              <a:avLst/>
              <a:gdLst/>
              <a:ahLst/>
              <a:cxnLst/>
              <a:rect l="l" t="t" r="r" b="b"/>
              <a:pathLst>
                <a:path w="305" h="274" extrusionOk="0">
                  <a:moveTo>
                    <a:pt x="152" y="0"/>
                  </a:moveTo>
                  <a:cubicBezTo>
                    <a:pt x="61" y="61"/>
                    <a:pt x="0" y="122"/>
                    <a:pt x="61" y="243"/>
                  </a:cubicBezTo>
                  <a:cubicBezTo>
                    <a:pt x="91" y="274"/>
                    <a:pt x="182" y="274"/>
                    <a:pt x="182" y="274"/>
                  </a:cubicBezTo>
                  <a:cubicBezTo>
                    <a:pt x="304" y="182"/>
                    <a:pt x="152" y="9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88" name="Google Shape;50088;p54"/>
            <p:cNvSpPr/>
            <p:nvPr/>
          </p:nvSpPr>
          <p:spPr>
            <a:xfrm>
              <a:off x="644650" y="1150275"/>
              <a:ext cx="5350" cy="5075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141" y="0"/>
                  </a:moveTo>
                  <a:cubicBezTo>
                    <a:pt x="122" y="0"/>
                    <a:pt x="104" y="7"/>
                    <a:pt x="92" y="20"/>
                  </a:cubicBezTo>
                  <a:cubicBezTo>
                    <a:pt x="31" y="50"/>
                    <a:pt x="31" y="111"/>
                    <a:pt x="1" y="142"/>
                  </a:cubicBezTo>
                  <a:cubicBezTo>
                    <a:pt x="61" y="172"/>
                    <a:pt x="92" y="202"/>
                    <a:pt x="122" y="202"/>
                  </a:cubicBezTo>
                  <a:cubicBezTo>
                    <a:pt x="183" y="172"/>
                    <a:pt x="183" y="111"/>
                    <a:pt x="213" y="50"/>
                  </a:cubicBezTo>
                  <a:cubicBezTo>
                    <a:pt x="196" y="15"/>
                    <a:pt x="16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89" name="Google Shape;50089;p54"/>
            <p:cNvSpPr/>
            <p:nvPr/>
          </p:nvSpPr>
          <p:spPr>
            <a:xfrm>
              <a:off x="925825" y="1148475"/>
              <a:ext cx="5325" cy="5425"/>
            </a:xfrm>
            <a:custGeom>
              <a:avLst/>
              <a:gdLst/>
              <a:ahLst/>
              <a:cxnLst/>
              <a:rect l="l" t="t" r="r" b="b"/>
              <a:pathLst>
                <a:path w="213" h="217" extrusionOk="0">
                  <a:moveTo>
                    <a:pt x="61" y="1"/>
                  </a:moveTo>
                  <a:cubicBezTo>
                    <a:pt x="31" y="31"/>
                    <a:pt x="0" y="92"/>
                    <a:pt x="0" y="153"/>
                  </a:cubicBezTo>
                  <a:cubicBezTo>
                    <a:pt x="0" y="190"/>
                    <a:pt x="35" y="216"/>
                    <a:pt x="69" y="216"/>
                  </a:cubicBezTo>
                  <a:cubicBezTo>
                    <a:pt x="90" y="216"/>
                    <a:pt x="110" y="206"/>
                    <a:pt x="122" y="183"/>
                  </a:cubicBezTo>
                  <a:cubicBezTo>
                    <a:pt x="152" y="153"/>
                    <a:pt x="182" y="92"/>
                    <a:pt x="213" y="62"/>
                  </a:cubicBezTo>
                  <a:cubicBezTo>
                    <a:pt x="15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90" name="Google Shape;50090;p54"/>
            <p:cNvSpPr/>
            <p:nvPr/>
          </p:nvSpPr>
          <p:spPr>
            <a:xfrm>
              <a:off x="1509425" y="1153500"/>
              <a:ext cx="5325" cy="5350"/>
            </a:xfrm>
            <a:custGeom>
              <a:avLst/>
              <a:gdLst/>
              <a:ahLst/>
              <a:cxnLst/>
              <a:rect l="l" t="t" r="r" b="b"/>
              <a:pathLst>
                <a:path w="213" h="214" extrusionOk="0">
                  <a:moveTo>
                    <a:pt x="95" y="0"/>
                  </a:moveTo>
                  <a:cubicBezTo>
                    <a:pt x="81" y="0"/>
                    <a:pt x="70" y="4"/>
                    <a:pt x="61" y="13"/>
                  </a:cubicBezTo>
                  <a:cubicBezTo>
                    <a:pt x="30" y="43"/>
                    <a:pt x="0" y="73"/>
                    <a:pt x="0" y="134"/>
                  </a:cubicBezTo>
                  <a:cubicBezTo>
                    <a:pt x="0" y="192"/>
                    <a:pt x="37" y="213"/>
                    <a:pt x="71" y="213"/>
                  </a:cubicBezTo>
                  <a:cubicBezTo>
                    <a:pt x="91" y="213"/>
                    <a:pt x="110" y="206"/>
                    <a:pt x="122" y="195"/>
                  </a:cubicBezTo>
                  <a:cubicBezTo>
                    <a:pt x="152" y="134"/>
                    <a:pt x="182" y="104"/>
                    <a:pt x="213" y="43"/>
                  </a:cubicBezTo>
                  <a:cubicBezTo>
                    <a:pt x="170" y="22"/>
                    <a:pt x="127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91" name="Google Shape;50091;p54"/>
            <p:cNvSpPr/>
            <p:nvPr/>
          </p:nvSpPr>
          <p:spPr>
            <a:xfrm>
              <a:off x="1944825" y="1156075"/>
              <a:ext cx="5350" cy="14475"/>
            </a:xfrm>
            <a:custGeom>
              <a:avLst/>
              <a:gdLst/>
              <a:ahLst/>
              <a:cxnLst/>
              <a:rect l="l" t="t" r="r" b="b"/>
              <a:pathLst>
                <a:path w="214" h="579" extrusionOk="0">
                  <a:moveTo>
                    <a:pt x="214" y="1"/>
                  </a:moveTo>
                  <a:cubicBezTo>
                    <a:pt x="1" y="214"/>
                    <a:pt x="1" y="396"/>
                    <a:pt x="214" y="578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92" name="Google Shape;50092;p54"/>
            <p:cNvSpPr/>
            <p:nvPr/>
          </p:nvSpPr>
          <p:spPr>
            <a:xfrm>
              <a:off x="1100600" y="1163675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2" y="1"/>
                  </a:moveTo>
                  <a:cubicBezTo>
                    <a:pt x="122" y="31"/>
                    <a:pt x="91" y="62"/>
                    <a:pt x="31" y="92"/>
                  </a:cubicBezTo>
                  <a:cubicBezTo>
                    <a:pt x="0" y="122"/>
                    <a:pt x="0" y="183"/>
                    <a:pt x="91" y="214"/>
                  </a:cubicBezTo>
                  <a:cubicBezTo>
                    <a:pt x="122" y="183"/>
                    <a:pt x="213" y="183"/>
                    <a:pt x="213" y="153"/>
                  </a:cubicBezTo>
                  <a:cubicBezTo>
                    <a:pt x="243" y="122"/>
                    <a:pt x="182" y="62"/>
                    <a:pt x="1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93" name="Google Shape;50093;p54"/>
            <p:cNvSpPr/>
            <p:nvPr/>
          </p:nvSpPr>
          <p:spPr>
            <a:xfrm>
              <a:off x="1185700" y="1177900"/>
              <a:ext cx="2300" cy="3275"/>
            </a:xfrm>
            <a:custGeom>
              <a:avLst/>
              <a:gdLst/>
              <a:ahLst/>
              <a:cxnLst/>
              <a:rect l="l" t="t" r="r" b="b"/>
              <a:pathLst>
                <a:path w="92" h="131" extrusionOk="0">
                  <a:moveTo>
                    <a:pt x="60" y="1"/>
                  </a:moveTo>
                  <a:cubicBezTo>
                    <a:pt x="20" y="1"/>
                    <a:pt x="0" y="45"/>
                    <a:pt x="0" y="70"/>
                  </a:cubicBezTo>
                  <a:cubicBezTo>
                    <a:pt x="0" y="70"/>
                    <a:pt x="31" y="100"/>
                    <a:pt x="31" y="131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40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94" name="Google Shape;50094;p54"/>
            <p:cNvSpPr/>
            <p:nvPr/>
          </p:nvSpPr>
          <p:spPr>
            <a:xfrm>
              <a:off x="1282975" y="11667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0" y="0"/>
                    <a:pt x="0" y="31"/>
                    <a:pt x="61" y="92"/>
                  </a:cubicBezTo>
                  <a:lnTo>
                    <a:pt x="122" y="92"/>
                  </a:lnTo>
                  <a:lnTo>
                    <a:pt x="122" y="31"/>
                  </a:lnTo>
                  <a:cubicBezTo>
                    <a:pt x="122" y="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95" name="Google Shape;50095;p54"/>
            <p:cNvSpPr/>
            <p:nvPr/>
          </p:nvSpPr>
          <p:spPr>
            <a:xfrm>
              <a:off x="1699375" y="1160650"/>
              <a:ext cx="4600" cy="9900"/>
            </a:xfrm>
            <a:custGeom>
              <a:avLst/>
              <a:gdLst/>
              <a:ahLst/>
              <a:cxnLst/>
              <a:rect l="l" t="t" r="r" b="b"/>
              <a:pathLst>
                <a:path w="184" h="396" extrusionOk="0">
                  <a:moveTo>
                    <a:pt x="183" y="0"/>
                  </a:moveTo>
                  <a:cubicBezTo>
                    <a:pt x="31" y="152"/>
                    <a:pt x="1" y="243"/>
                    <a:pt x="183" y="39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96" name="Google Shape;50096;p54"/>
            <p:cNvSpPr/>
            <p:nvPr/>
          </p:nvSpPr>
          <p:spPr>
            <a:xfrm>
              <a:off x="554225" y="115305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61" y="0"/>
                  </a:moveTo>
                  <a:cubicBezTo>
                    <a:pt x="1" y="0"/>
                    <a:pt x="1" y="61"/>
                    <a:pt x="1" y="61"/>
                  </a:cubicBezTo>
                  <a:cubicBezTo>
                    <a:pt x="1" y="91"/>
                    <a:pt x="31" y="91"/>
                    <a:pt x="61" y="91"/>
                  </a:cubicBezTo>
                  <a:lnTo>
                    <a:pt x="122" y="61"/>
                  </a:lnTo>
                  <a:cubicBezTo>
                    <a:pt x="92" y="31"/>
                    <a:pt x="15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97" name="Google Shape;50097;p54"/>
            <p:cNvSpPr/>
            <p:nvPr/>
          </p:nvSpPr>
          <p:spPr>
            <a:xfrm>
              <a:off x="1153775" y="1145525"/>
              <a:ext cx="2700" cy="3325"/>
            </a:xfrm>
            <a:custGeom>
              <a:avLst/>
              <a:gdLst/>
              <a:ahLst/>
              <a:cxnLst/>
              <a:rect l="l" t="t" r="r" b="b"/>
              <a:pathLst>
                <a:path w="108" h="133" extrusionOk="0">
                  <a:moveTo>
                    <a:pt x="41" y="1"/>
                  </a:moveTo>
                  <a:cubicBezTo>
                    <a:pt x="19" y="1"/>
                    <a:pt x="1" y="25"/>
                    <a:pt x="1" y="58"/>
                  </a:cubicBezTo>
                  <a:cubicBezTo>
                    <a:pt x="1" y="88"/>
                    <a:pt x="1" y="119"/>
                    <a:pt x="31" y="119"/>
                  </a:cubicBezTo>
                  <a:cubicBezTo>
                    <a:pt x="31" y="129"/>
                    <a:pt x="35" y="132"/>
                    <a:pt x="40" y="132"/>
                  </a:cubicBezTo>
                  <a:cubicBezTo>
                    <a:pt x="51" y="132"/>
                    <a:pt x="72" y="119"/>
                    <a:pt x="92" y="119"/>
                  </a:cubicBezTo>
                  <a:cubicBezTo>
                    <a:pt x="92" y="111"/>
                    <a:pt x="94" y="109"/>
                    <a:pt x="96" y="109"/>
                  </a:cubicBezTo>
                  <a:cubicBezTo>
                    <a:pt x="99" y="109"/>
                    <a:pt x="102" y="111"/>
                    <a:pt x="103" y="111"/>
                  </a:cubicBezTo>
                  <a:cubicBezTo>
                    <a:pt x="107" y="111"/>
                    <a:pt x="107" y="104"/>
                    <a:pt x="92" y="58"/>
                  </a:cubicBezTo>
                  <a:cubicBezTo>
                    <a:pt x="78" y="17"/>
                    <a:pt x="5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98" name="Google Shape;50098;p54"/>
            <p:cNvSpPr/>
            <p:nvPr/>
          </p:nvSpPr>
          <p:spPr>
            <a:xfrm>
              <a:off x="1368075" y="1140875"/>
              <a:ext cx="2300" cy="3375"/>
            </a:xfrm>
            <a:custGeom>
              <a:avLst/>
              <a:gdLst/>
              <a:ahLst/>
              <a:cxnLst/>
              <a:rect l="l" t="t" r="r" b="b"/>
              <a:pathLst>
                <a:path w="92" h="135" extrusionOk="0">
                  <a:moveTo>
                    <a:pt x="61" y="1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5" y="8"/>
                    <a:pt x="19" y="8"/>
                  </a:cubicBezTo>
                  <a:cubicBezTo>
                    <a:pt x="8" y="8"/>
                    <a:pt x="0" y="16"/>
                    <a:pt x="0" y="62"/>
                  </a:cubicBezTo>
                  <a:cubicBezTo>
                    <a:pt x="0" y="106"/>
                    <a:pt x="17" y="134"/>
                    <a:pt x="37" y="134"/>
                  </a:cubicBezTo>
                  <a:cubicBezTo>
                    <a:pt x="45" y="134"/>
                    <a:pt x="53" y="131"/>
                    <a:pt x="61" y="122"/>
                  </a:cubicBezTo>
                  <a:cubicBezTo>
                    <a:pt x="92" y="122"/>
                    <a:pt x="92" y="92"/>
                    <a:pt x="92" y="62"/>
                  </a:cubicBezTo>
                  <a:lnTo>
                    <a:pt x="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99" name="Google Shape;50099;p54"/>
            <p:cNvSpPr/>
            <p:nvPr/>
          </p:nvSpPr>
          <p:spPr>
            <a:xfrm>
              <a:off x="582350" y="11272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61" y="1"/>
                  </a:moveTo>
                  <a:cubicBezTo>
                    <a:pt x="61" y="31"/>
                    <a:pt x="0" y="1"/>
                    <a:pt x="61" y="92"/>
                  </a:cubicBezTo>
                  <a:cubicBezTo>
                    <a:pt x="71" y="112"/>
                    <a:pt x="85" y="119"/>
                    <a:pt x="98" y="119"/>
                  </a:cubicBezTo>
                  <a:cubicBezTo>
                    <a:pt x="125" y="119"/>
                    <a:pt x="152" y="92"/>
                    <a:pt x="152" y="92"/>
                  </a:cubicBezTo>
                  <a:cubicBezTo>
                    <a:pt x="152" y="62"/>
                    <a:pt x="122" y="31"/>
                    <a:pt x="122" y="1"/>
                  </a:cubicBezTo>
                  <a:cubicBezTo>
                    <a:pt x="112" y="11"/>
                    <a:pt x="102" y="14"/>
                    <a:pt x="93" y="14"/>
                  </a:cubicBezTo>
                  <a:cubicBezTo>
                    <a:pt x="75" y="14"/>
                    <a:pt x="6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00" name="Google Shape;50100;p54"/>
            <p:cNvSpPr/>
            <p:nvPr/>
          </p:nvSpPr>
          <p:spPr>
            <a:xfrm>
              <a:off x="942525" y="1106700"/>
              <a:ext cx="6100" cy="3500"/>
            </a:xfrm>
            <a:custGeom>
              <a:avLst/>
              <a:gdLst/>
              <a:ahLst/>
              <a:cxnLst/>
              <a:rect l="l" t="t" r="r" b="b"/>
              <a:pathLst>
                <a:path w="244" h="140" extrusionOk="0">
                  <a:moveTo>
                    <a:pt x="1" y="0"/>
                  </a:moveTo>
                  <a:cubicBezTo>
                    <a:pt x="63" y="42"/>
                    <a:pt x="97" y="140"/>
                    <a:pt x="151" y="140"/>
                  </a:cubicBezTo>
                  <a:cubicBezTo>
                    <a:pt x="176" y="140"/>
                    <a:pt x="205" y="119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01" name="Google Shape;50101;p54"/>
            <p:cNvSpPr/>
            <p:nvPr/>
          </p:nvSpPr>
          <p:spPr>
            <a:xfrm>
              <a:off x="761675" y="1100400"/>
              <a:ext cx="2300" cy="2525"/>
            </a:xfrm>
            <a:custGeom>
              <a:avLst/>
              <a:gdLst/>
              <a:ahLst/>
              <a:cxnLst/>
              <a:rect l="l" t="t" r="r" b="b"/>
              <a:pathLst>
                <a:path w="92" h="101" extrusionOk="0">
                  <a:moveTo>
                    <a:pt x="60" y="1"/>
                  </a:moveTo>
                  <a:cubicBezTo>
                    <a:pt x="21" y="1"/>
                    <a:pt x="1" y="45"/>
                    <a:pt x="1" y="70"/>
                  </a:cubicBezTo>
                  <a:cubicBezTo>
                    <a:pt x="1" y="70"/>
                    <a:pt x="31" y="100"/>
                    <a:pt x="31" y="100"/>
                  </a:cubicBezTo>
                  <a:cubicBezTo>
                    <a:pt x="61" y="100"/>
                    <a:pt x="92" y="70"/>
                    <a:pt x="92" y="70"/>
                  </a:cubicBezTo>
                  <a:cubicBezTo>
                    <a:pt x="92" y="70"/>
                    <a:pt x="92" y="39"/>
                    <a:pt x="92" y="9"/>
                  </a:cubicBezTo>
                  <a:cubicBezTo>
                    <a:pt x="80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02" name="Google Shape;50102;p54"/>
            <p:cNvSpPr/>
            <p:nvPr/>
          </p:nvSpPr>
          <p:spPr>
            <a:xfrm>
              <a:off x="1058025" y="1095850"/>
              <a:ext cx="2325" cy="3275"/>
            </a:xfrm>
            <a:custGeom>
              <a:avLst/>
              <a:gdLst/>
              <a:ahLst/>
              <a:cxnLst/>
              <a:rect l="l" t="t" r="r" b="b"/>
              <a:pathLst>
                <a:path w="93" h="131" extrusionOk="0">
                  <a:moveTo>
                    <a:pt x="61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100"/>
                    <a:pt x="31" y="100"/>
                    <a:pt x="31" y="130"/>
                  </a:cubicBezTo>
                  <a:cubicBezTo>
                    <a:pt x="62" y="130"/>
                    <a:pt x="92" y="100"/>
                    <a:pt x="92" y="100"/>
                  </a:cubicBezTo>
                  <a:cubicBezTo>
                    <a:pt x="92" y="69"/>
                    <a:pt x="92" y="39"/>
                    <a:pt x="92" y="9"/>
                  </a:cubicBezTo>
                  <a:cubicBezTo>
                    <a:pt x="81" y="3"/>
                    <a:pt x="7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03" name="Google Shape;50103;p54"/>
            <p:cNvSpPr/>
            <p:nvPr/>
          </p:nvSpPr>
          <p:spPr>
            <a:xfrm>
              <a:off x="963800" y="1088775"/>
              <a:ext cx="6125" cy="4250"/>
            </a:xfrm>
            <a:custGeom>
              <a:avLst/>
              <a:gdLst/>
              <a:ahLst/>
              <a:cxnLst/>
              <a:rect l="l" t="t" r="r" b="b"/>
              <a:pathLst>
                <a:path w="245" h="170" extrusionOk="0">
                  <a:moveTo>
                    <a:pt x="112" y="1"/>
                  </a:moveTo>
                  <a:cubicBezTo>
                    <a:pt x="83" y="1"/>
                    <a:pt x="48" y="22"/>
                    <a:pt x="1" y="79"/>
                  </a:cubicBezTo>
                  <a:lnTo>
                    <a:pt x="244" y="170"/>
                  </a:lnTo>
                  <a:cubicBezTo>
                    <a:pt x="202" y="10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04" name="Google Shape;50104;p54"/>
            <p:cNvSpPr/>
            <p:nvPr/>
          </p:nvSpPr>
          <p:spPr>
            <a:xfrm>
              <a:off x="1872650" y="1083900"/>
              <a:ext cx="4575" cy="9125"/>
            </a:xfrm>
            <a:custGeom>
              <a:avLst/>
              <a:gdLst/>
              <a:ahLst/>
              <a:cxnLst/>
              <a:rect l="l" t="t" r="r" b="b"/>
              <a:pathLst>
                <a:path w="183" h="365" extrusionOk="0">
                  <a:moveTo>
                    <a:pt x="183" y="0"/>
                  </a:moveTo>
                  <a:cubicBezTo>
                    <a:pt x="0" y="122"/>
                    <a:pt x="0" y="243"/>
                    <a:pt x="183" y="365"/>
                  </a:cubicBezTo>
                  <a:lnTo>
                    <a:pt x="1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05" name="Google Shape;50105;p54"/>
            <p:cNvSpPr/>
            <p:nvPr/>
          </p:nvSpPr>
          <p:spPr>
            <a:xfrm>
              <a:off x="510150" y="1068700"/>
              <a:ext cx="3075" cy="2425"/>
            </a:xfrm>
            <a:custGeom>
              <a:avLst/>
              <a:gdLst/>
              <a:ahLst/>
              <a:cxnLst/>
              <a:rect l="l" t="t" r="r" b="b"/>
              <a:pathLst>
                <a:path w="123" h="97" extrusionOk="0">
                  <a:moveTo>
                    <a:pt x="31" y="0"/>
                  </a:moveTo>
                  <a:cubicBezTo>
                    <a:pt x="1" y="0"/>
                    <a:pt x="1" y="31"/>
                    <a:pt x="31" y="61"/>
                  </a:cubicBezTo>
                  <a:cubicBezTo>
                    <a:pt x="44" y="87"/>
                    <a:pt x="62" y="96"/>
                    <a:pt x="79" y="96"/>
                  </a:cubicBezTo>
                  <a:cubicBezTo>
                    <a:pt x="102" y="96"/>
                    <a:pt x="122" y="79"/>
                    <a:pt x="122" y="61"/>
                  </a:cubicBezTo>
                  <a:cubicBezTo>
                    <a:pt x="122" y="31"/>
                    <a:pt x="92" y="31"/>
                    <a:pt x="92" y="0"/>
                  </a:cubicBezTo>
                  <a:cubicBezTo>
                    <a:pt x="82" y="10"/>
                    <a:pt x="72" y="14"/>
                    <a:pt x="63" y="14"/>
                  </a:cubicBezTo>
                  <a:cubicBezTo>
                    <a:pt x="45" y="1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06" name="Google Shape;50106;p54"/>
            <p:cNvSpPr/>
            <p:nvPr/>
          </p:nvSpPr>
          <p:spPr>
            <a:xfrm>
              <a:off x="1246500" y="1043625"/>
              <a:ext cx="3050" cy="2300"/>
            </a:xfrm>
            <a:custGeom>
              <a:avLst/>
              <a:gdLst/>
              <a:ahLst/>
              <a:cxnLst/>
              <a:rect l="l" t="t" r="r" b="b"/>
              <a:pathLst>
                <a:path w="122" h="92" extrusionOk="0">
                  <a:moveTo>
                    <a:pt x="61" y="0"/>
                  </a:moveTo>
                  <a:cubicBezTo>
                    <a:pt x="61" y="31"/>
                    <a:pt x="30" y="31"/>
                    <a:pt x="30" y="31"/>
                  </a:cubicBezTo>
                  <a:cubicBezTo>
                    <a:pt x="0" y="61"/>
                    <a:pt x="30" y="91"/>
                    <a:pt x="30" y="91"/>
                  </a:cubicBezTo>
                  <a:lnTo>
                    <a:pt x="122" y="3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07" name="Google Shape;50107;p54"/>
            <p:cNvSpPr/>
            <p:nvPr/>
          </p:nvSpPr>
          <p:spPr>
            <a:xfrm>
              <a:off x="662900" y="1504100"/>
              <a:ext cx="3825" cy="2325"/>
            </a:xfrm>
            <a:custGeom>
              <a:avLst/>
              <a:gdLst/>
              <a:ahLst/>
              <a:cxnLst/>
              <a:rect l="l" t="t" r="r" b="b"/>
              <a:pathLst>
                <a:path w="153" h="93" extrusionOk="0">
                  <a:moveTo>
                    <a:pt x="31" y="1"/>
                  </a:moveTo>
                  <a:cubicBezTo>
                    <a:pt x="0" y="62"/>
                    <a:pt x="61" y="92"/>
                    <a:pt x="91" y="92"/>
                  </a:cubicBezTo>
                  <a:cubicBezTo>
                    <a:pt x="91" y="92"/>
                    <a:pt x="122" y="62"/>
                    <a:pt x="152" y="62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08" name="Google Shape;50108;p54"/>
            <p:cNvSpPr/>
            <p:nvPr/>
          </p:nvSpPr>
          <p:spPr>
            <a:xfrm>
              <a:off x="1793625" y="1467625"/>
              <a:ext cx="3800" cy="2875"/>
            </a:xfrm>
            <a:custGeom>
              <a:avLst/>
              <a:gdLst/>
              <a:ahLst/>
              <a:cxnLst/>
              <a:rect l="l" t="t" r="r" b="b"/>
              <a:pathLst>
                <a:path w="152" h="115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0" y="92"/>
                  </a:cubicBezTo>
                  <a:cubicBezTo>
                    <a:pt x="15" y="107"/>
                    <a:pt x="30" y="115"/>
                    <a:pt x="46" y="115"/>
                  </a:cubicBezTo>
                  <a:cubicBezTo>
                    <a:pt x="61" y="115"/>
                    <a:pt x="76" y="107"/>
                    <a:pt x="91" y="92"/>
                  </a:cubicBezTo>
                  <a:cubicBezTo>
                    <a:pt x="152" y="62"/>
                    <a:pt x="15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09" name="Google Shape;50109;p54"/>
            <p:cNvSpPr/>
            <p:nvPr/>
          </p:nvSpPr>
          <p:spPr>
            <a:xfrm>
              <a:off x="639325" y="1430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92" y="1"/>
                  </a:moveTo>
                  <a:cubicBezTo>
                    <a:pt x="31" y="31"/>
                    <a:pt x="1" y="61"/>
                    <a:pt x="92" y="92"/>
                  </a:cubicBezTo>
                  <a:cubicBezTo>
                    <a:pt x="92" y="107"/>
                    <a:pt x="107" y="115"/>
                    <a:pt x="123" y="115"/>
                  </a:cubicBezTo>
                  <a:cubicBezTo>
                    <a:pt x="138" y="115"/>
                    <a:pt x="153" y="107"/>
                    <a:pt x="153" y="92"/>
                  </a:cubicBezTo>
                  <a:lnTo>
                    <a:pt x="153" y="31"/>
                  </a:lnTo>
                  <a:cubicBezTo>
                    <a:pt x="123" y="31"/>
                    <a:pt x="123" y="3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10" name="Google Shape;50110;p54"/>
            <p:cNvSpPr/>
            <p:nvPr/>
          </p:nvSpPr>
          <p:spPr>
            <a:xfrm>
              <a:off x="1767775" y="1398950"/>
              <a:ext cx="9900" cy="4125"/>
            </a:xfrm>
            <a:custGeom>
              <a:avLst/>
              <a:gdLst/>
              <a:ahLst/>
              <a:cxnLst/>
              <a:rect l="l" t="t" r="r" b="b"/>
              <a:pathLst>
                <a:path w="396" h="165" extrusionOk="0">
                  <a:moveTo>
                    <a:pt x="194" y="1"/>
                  </a:moveTo>
                  <a:cubicBezTo>
                    <a:pt x="127" y="1"/>
                    <a:pt x="64" y="54"/>
                    <a:pt x="1" y="164"/>
                  </a:cubicBezTo>
                  <a:lnTo>
                    <a:pt x="396" y="134"/>
                  </a:lnTo>
                  <a:cubicBezTo>
                    <a:pt x="323" y="46"/>
                    <a:pt x="257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11" name="Google Shape;50111;p54"/>
            <p:cNvSpPr/>
            <p:nvPr/>
          </p:nvSpPr>
          <p:spPr>
            <a:xfrm>
              <a:off x="779150" y="1396075"/>
              <a:ext cx="3075" cy="3950"/>
            </a:xfrm>
            <a:custGeom>
              <a:avLst/>
              <a:gdLst/>
              <a:ahLst/>
              <a:cxnLst/>
              <a:rect l="l" t="t" r="r" b="b"/>
              <a:pathLst>
                <a:path w="123" h="158" extrusionOk="0">
                  <a:moveTo>
                    <a:pt x="57" y="1"/>
                  </a:moveTo>
                  <a:cubicBezTo>
                    <a:pt x="42" y="1"/>
                    <a:pt x="31" y="12"/>
                    <a:pt x="31" y="67"/>
                  </a:cubicBezTo>
                  <a:cubicBezTo>
                    <a:pt x="1" y="127"/>
                    <a:pt x="62" y="158"/>
                    <a:pt x="92" y="158"/>
                  </a:cubicBezTo>
                  <a:cubicBezTo>
                    <a:pt x="122" y="127"/>
                    <a:pt x="122" y="97"/>
                    <a:pt x="122" y="67"/>
                  </a:cubicBezTo>
                  <a:cubicBezTo>
                    <a:pt x="122" y="67"/>
                    <a:pt x="92" y="6"/>
                    <a:pt x="92" y="6"/>
                  </a:cubicBezTo>
                  <a:cubicBezTo>
                    <a:pt x="80" y="6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12" name="Google Shape;50112;p54"/>
            <p:cNvSpPr/>
            <p:nvPr/>
          </p:nvSpPr>
          <p:spPr>
            <a:xfrm>
              <a:off x="1770825" y="139012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31" y="1"/>
                  </a:moveTo>
                  <a:cubicBezTo>
                    <a:pt x="0" y="61"/>
                    <a:pt x="61" y="92"/>
                    <a:pt x="91" y="92"/>
                  </a:cubicBezTo>
                  <a:cubicBezTo>
                    <a:pt x="91" y="92"/>
                    <a:pt x="152" y="61"/>
                    <a:pt x="152" y="61"/>
                  </a:cubicBezTo>
                  <a:cubicBezTo>
                    <a:pt x="122" y="31"/>
                    <a:pt x="9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13" name="Google Shape;50113;p54"/>
            <p:cNvSpPr/>
            <p:nvPr/>
          </p:nvSpPr>
          <p:spPr>
            <a:xfrm>
              <a:off x="1828575" y="1386400"/>
              <a:ext cx="3825" cy="4100"/>
            </a:xfrm>
            <a:custGeom>
              <a:avLst/>
              <a:gdLst/>
              <a:ahLst/>
              <a:cxnLst/>
              <a:rect l="l" t="t" r="r" b="b"/>
              <a:pathLst>
                <a:path w="153" h="164" extrusionOk="0">
                  <a:moveTo>
                    <a:pt x="40" y="1"/>
                  </a:moveTo>
                  <a:cubicBezTo>
                    <a:pt x="19" y="1"/>
                    <a:pt x="0" y="25"/>
                    <a:pt x="0" y="58"/>
                  </a:cubicBezTo>
                  <a:cubicBezTo>
                    <a:pt x="0" y="89"/>
                    <a:pt x="0" y="119"/>
                    <a:pt x="31" y="150"/>
                  </a:cubicBezTo>
                  <a:cubicBezTo>
                    <a:pt x="31" y="160"/>
                    <a:pt x="34" y="163"/>
                    <a:pt x="40" y="163"/>
                  </a:cubicBezTo>
                  <a:cubicBezTo>
                    <a:pt x="51" y="163"/>
                    <a:pt x="71" y="150"/>
                    <a:pt x="91" y="150"/>
                  </a:cubicBezTo>
                  <a:cubicBezTo>
                    <a:pt x="91" y="119"/>
                    <a:pt x="152" y="119"/>
                    <a:pt x="91" y="58"/>
                  </a:cubicBezTo>
                  <a:cubicBezTo>
                    <a:pt x="78" y="17"/>
                    <a:pt x="58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14" name="Google Shape;50114;p54"/>
            <p:cNvSpPr/>
            <p:nvPr/>
          </p:nvSpPr>
          <p:spPr>
            <a:xfrm>
              <a:off x="1720675" y="1385575"/>
              <a:ext cx="3800" cy="2300"/>
            </a:xfrm>
            <a:custGeom>
              <a:avLst/>
              <a:gdLst/>
              <a:ahLst/>
              <a:cxnLst/>
              <a:rect l="l" t="t" r="r" b="b"/>
              <a:pathLst>
                <a:path w="152" h="92" extrusionOk="0">
                  <a:moveTo>
                    <a:pt x="91" y="0"/>
                  </a:moveTo>
                  <a:cubicBezTo>
                    <a:pt x="61" y="0"/>
                    <a:pt x="30" y="31"/>
                    <a:pt x="30" y="31"/>
                  </a:cubicBezTo>
                  <a:cubicBezTo>
                    <a:pt x="30" y="31"/>
                    <a:pt x="0" y="91"/>
                    <a:pt x="0" y="91"/>
                  </a:cubicBezTo>
                  <a:lnTo>
                    <a:pt x="91" y="91"/>
                  </a:lnTo>
                  <a:cubicBezTo>
                    <a:pt x="152" y="6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15" name="Google Shape;50115;p54"/>
            <p:cNvSpPr/>
            <p:nvPr/>
          </p:nvSpPr>
          <p:spPr>
            <a:xfrm>
              <a:off x="1422775" y="1368700"/>
              <a:ext cx="3075" cy="3975"/>
            </a:xfrm>
            <a:custGeom>
              <a:avLst/>
              <a:gdLst/>
              <a:ahLst/>
              <a:cxnLst/>
              <a:rect l="l" t="t" r="r" b="b"/>
              <a:pathLst>
                <a:path w="123" h="159" extrusionOk="0">
                  <a:moveTo>
                    <a:pt x="44" y="1"/>
                  </a:moveTo>
                  <a:cubicBezTo>
                    <a:pt x="40" y="1"/>
                    <a:pt x="35" y="2"/>
                    <a:pt x="31" y="7"/>
                  </a:cubicBezTo>
                  <a:cubicBezTo>
                    <a:pt x="31" y="7"/>
                    <a:pt x="1" y="37"/>
                    <a:pt x="1" y="37"/>
                  </a:cubicBezTo>
                  <a:cubicBezTo>
                    <a:pt x="1" y="98"/>
                    <a:pt x="31" y="128"/>
                    <a:pt x="62" y="159"/>
                  </a:cubicBezTo>
                  <a:lnTo>
                    <a:pt x="122" y="128"/>
                  </a:lnTo>
                  <a:cubicBezTo>
                    <a:pt x="96" y="76"/>
                    <a:pt x="70" y="1"/>
                    <a:pt x="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16" name="Google Shape;50116;p54"/>
            <p:cNvSpPr/>
            <p:nvPr/>
          </p:nvSpPr>
          <p:spPr>
            <a:xfrm>
              <a:off x="2001825" y="1364525"/>
              <a:ext cx="2300" cy="3600"/>
            </a:xfrm>
            <a:custGeom>
              <a:avLst/>
              <a:gdLst/>
              <a:ahLst/>
              <a:cxnLst/>
              <a:rect l="l" t="t" r="r" b="b"/>
              <a:pathLst>
                <a:path w="92" h="144" extrusionOk="0">
                  <a:moveTo>
                    <a:pt x="52" y="1"/>
                  </a:moveTo>
                  <a:cubicBezTo>
                    <a:pt x="18" y="1"/>
                    <a:pt x="0" y="52"/>
                    <a:pt x="0" y="52"/>
                  </a:cubicBezTo>
                  <a:cubicBezTo>
                    <a:pt x="0" y="82"/>
                    <a:pt x="31" y="143"/>
                    <a:pt x="31" y="143"/>
                  </a:cubicBezTo>
                  <a:cubicBezTo>
                    <a:pt x="61" y="113"/>
                    <a:pt x="92" y="82"/>
                    <a:pt x="92" y="82"/>
                  </a:cubicBezTo>
                  <a:cubicBezTo>
                    <a:pt x="92" y="52"/>
                    <a:pt x="92" y="52"/>
                    <a:pt x="92" y="22"/>
                  </a:cubicBezTo>
                  <a:cubicBezTo>
                    <a:pt x="76" y="6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17" name="Google Shape;50117;p54"/>
            <p:cNvSpPr/>
            <p:nvPr/>
          </p:nvSpPr>
          <p:spPr>
            <a:xfrm>
              <a:off x="1447100" y="1349100"/>
              <a:ext cx="4575" cy="2300"/>
            </a:xfrm>
            <a:custGeom>
              <a:avLst/>
              <a:gdLst/>
              <a:ahLst/>
              <a:cxnLst/>
              <a:rect l="l" t="t" r="r" b="b"/>
              <a:pathLst>
                <a:path w="183" h="92" extrusionOk="0">
                  <a:moveTo>
                    <a:pt x="92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31" y="91"/>
                    <a:pt x="61" y="91"/>
                    <a:pt x="92" y="91"/>
                  </a:cubicBezTo>
                  <a:lnTo>
                    <a:pt x="153" y="61"/>
                  </a:lnTo>
                  <a:cubicBezTo>
                    <a:pt x="122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18" name="Google Shape;50118;p54"/>
            <p:cNvSpPr/>
            <p:nvPr/>
          </p:nvSpPr>
          <p:spPr>
            <a:xfrm>
              <a:off x="1557525" y="1333900"/>
              <a:ext cx="5875" cy="3975"/>
            </a:xfrm>
            <a:custGeom>
              <a:avLst/>
              <a:gdLst/>
              <a:ahLst/>
              <a:cxnLst/>
              <a:rect l="l" t="t" r="r" b="b"/>
              <a:pathLst>
                <a:path w="235" h="159" extrusionOk="0">
                  <a:moveTo>
                    <a:pt x="234" y="0"/>
                  </a:moveTo>
                  <a:lnTo>
                    <a:pt x="234" y="0"/>
                  </a:lnTo>
                  <a:cubicBezTo>
                    <a:pt x="218" y="17"/>
                    <a:pt x="190" y="20"/>
                    <a:pt x="161" y="20"/>
                  </a:cubicBezTo>
                  <a:cubicBezTo>
                    <a:pt x="142" y="20"/>
                    <a:pt x="123" y="19"/>
                    <a:pt x="106" y="19"/>
                  </a:cubicBezTo>
                  <a:cubicBezTo>
                    <a:pt x="46" y="19"/>
                    <a:pt x="0" y="32"/>
                    <a:pt x="52" y="152"/>
                  </a:cubicBezTo>
                  <a:cubicBezTo>
                    <a:pt x="52" y="156"/>
                    <a:pt x="54" y="158"/>
                    <a:pt x="58" y="158"/>
                  </a:cubicBezTo>
                  <a:cubicBezTo>
                    <a:pt x="83" y="158"/>
                    <a:pt x="181" y="79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19" name="Google Shape;50119;p54"/>
            <p:cNvSpPr/>
            <p:nvPr/>
          </p:nvSpPr>
          <p:spPr>
            <a:xfrm>
              <a:off x="1968400" y="1320975"/>
              <a:ext cx="5325" cy="9150"/>
            </a:xfrm>
            <a:custGeom>
              <a:avLst/>
              <a:gdLst/>
              <a:ahLst/>
              <a:cxnLst/>
              <a:rect l="l" t="t" r="r" b="b"/>
              <a:pathLst>
                <a:path w="213" h="366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53"/>
                    <a:pt x="0" y="305"/>
                    <a:pt x="213" y="365"/>
                  </a:cubicBezTo>
                  <a:cubicBezTo>
                    <a:pt x="213" y="213"/>
                    <a:pt x="152" y="6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20" name="Google Shape;50120;p54"/>
            <p:cNvSpPr/>
            <p:nvPr/>
          </p:nvSpPr>
          <p:spPr>
            <a:xfrm>
              <a:off x="548900" y="1321750"/>
              <a:ext cx="3700" cy="2500"/>
            </a:xfrm>
            <a:custGeom>
              <a:avLst/>
              <a:gdLst/>
              <a:ahLst/>
              <a:cxnLst/>
              <a:rect l="l" t="t" r="r" b="b"/>
              <a:pathLst>
                <a:path w="148" h="100" extrusionOk="0">
                  <a:moveTo>
                    <a:pt x="62" y="0"/>
                  </a:moveTo>
                  <a:cubicBezTo>
                    <a:pt x="62" y="0"/>
                    <a:pt x="1" y="30"/>
                    <a:pt x="1" y="30"/>
                  </a:cubicBezTo>
                  <a:cubicBezTo>
                    <a:pt x="1" y="61"/>
                    <a:pt x="31" y="91"/>
                    <a:pt x="31" y="91"/>
                  </a:cubicBezTo>
                  <a:cubicBezTo>
                    <a:pt x="49" y="97"/>
                    <a:pt x="64" y="100"/>
                    <a:pt x="77" y="100"/>
                  </a:cubicBezTo>
                  <a:cubicBezTo>
                    <a:pt x="132" y="100"/>
                    <a:pt x="147" y="55"/>
                    <a:pt x="122" y="30"/>
                  </a:cubicBezTo>
                  <a:cubicBezTo>
                    <a:pt x="122" y="0"/>
                    <a:pt x="92" y="0"/>
                    <a:pt x="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21" name="Google Shape;50121;p54"/>
            <p:cNvSpPr/>
            <p:nvPr/>
          </p:nvSpPr>
          <p:spPr>
            <a:xfrm>
              <a:off x="1332350" y="1316500"/>
              <a:ext cx="4600" cy="2975"/>
            </a:xfrm>
            <a:custGeom>
              <a:avLst/>
              <a:gdLst/>
              <a:ahLst/>
              <a:cxnLst/>
              <a:rect l="l" t="t" r="r" b="b"/>
              <a:pathLst>
                <a:path w="184" h="119" extrusionOk="0">
                  <a:moveTo>
                    <a:pt x="119" y="1"/>
                  </a:moveTo>
                  <a:cubicBezTo>
                    <a:pt x="109" y="1"/>
                    <a:pt x="92" y="7"/>
                    <a:pt x="62" y="28"/>
                  </a:cubicBezTo>
                  <a:cubicBezTo>
                    <a:pt x="1" y="58"/>
                    <a:pt x="62" y="119"/>
                    <a:pt x="92" y="119"/>
                  </a:cubicBezTo>
                  <a:cubicBezTo>
                    <a:pt x="122" y="119"/>
                    <a:pt x="153" y="88"/>
                    <a:pt x="153" y="88"/>
                  </a:cubicBezTo>
                  <a:cubicBezTo>
                    <a:pt x="153" y="88"/>
                    <a:pt x="183" y="28"/>
                    <a:pt x="153" y="28"/>
                  </a:cubicBezTo>
                  <a:cubicBezTo>
                    <a:pt x="133" y="28"/>
                    <a:pt x="13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22" name="Google Shape;50122;p54"/>
            <p:cNvSpPr/>
            <p:nvPr/>
          </p:nvSpPr>
          <p:spPr>
            <a:xfrm>
              <a:off x="1727500" y="13050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cubicBezTo>
                    <a:pt x="61" y="0"/>
                    <a:pt x="31" y="31"/>
                    <a:pt x="31" y="31"/>
                  </a:cubicBezTo>
                  <a:cubicBezTo>
                    <a:pt x="1" y="122"/>
                    <a:pt x="61" y="122"/>
                    <a:pt x="92" y="122"/>
                  </a:cubicBezTo>
                  <a:cubicBezTo>
                    <a:pt x="122" y="122"/>
                    <a:pt x="122" y="92"/>
                    <a:pt x="122" y="61"/>
                  </a:cubicBezTo>
                  <a:cubicBezTo>
                    <a:pt x="122" y="61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23" name="Google Shape;50123;p54"/>
            <p:cNvSpPr/>
            <p:nvPr/>
          </p:nvSpPr>
          <p:spPr>
            <a:xfrm>
              <a:off x="1956225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72" y="0"/>
                  </a:moveTo>
                  <a:cubicBezTo>
                    <a:pt x="40" y="0"/>
                    <a:pt x="1" y="45"/>
                    <a:pt x="1" y="69"/>
                  </a:cubicBezTo>
                  <a:cubicBezTo>
                    <a:pt x="1" y="69"/>
                    <a:pt x="61" y="130"/>
                    <a:pt x="61" y="130"/>
                  </a:cubicBezTo>
                  <a:cubicBezTo>
                    <a:pt x="61" y="100"/>
                    <a:pt x="92" y="69"/>
                    <a:pt x="92" y="69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6" y="3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24" name="Google Shape;50124;p54"/>
            <p:cNvSpPr/>
            <p:nvPr/>
          </p:nvSpPr>
          <p:spPr>
            <a:xfrm>
              <a:off x="944050" y="1301025"/>
              <a:ext cx="2300" cy="3250"/>
            </a:xfrm>
            <a:custGeom>
              <a:avLst/>
              <a:gdLst/>
              <a:ahLst/>
              <a:cxnLst/>
              <a:rect l="l" t="t" r="r" b="b"/>
              <a:pathLst>
                <a:path w="92" h="130" extrusionOk="0">
                  <a:moveTo>
                    <a:pt x="60" y="0"/>
                  </a:moveTo>
                  <a:cubicBezTo>
                    <a:pt x="21" y="0"/>
                    <a:pt x="1" y="45"/>
                    <a:pt x="1" y="69"/>
                  </a:cubicBezTo>
                  <a:cubicBezTo>
                    <a:pt x="1" y="69"/>
                    <a:pt x="31" y="130"/>
                    <a:pt x="31" y="130"/>
                  </a:cubicBezTo>
                  <a:cubicBezTo>
                    <a:pt x="61" y="100"/>
                    <a:pt x="92" y="100"/>
                    <a:pt x="92" y="100"/>
                  </a:cubicBezTo>
                  <a:cubicBezTo>
                    <a:pt x="92" y="69"/>
                    <a:pt x="92" y="39"/>
                    <a:pt x="92" y="8"/>
                  </a:cubicBezTo>
                  <a:cubicBezTo>
                    <a:pt x="80" y="3"/>
                    <a:pt x="7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25" name="Google Shape;50125;p54"/>
            <p:cNvSpPr/>
            <p:nvPr/>
          </p:nvSpPr>
          <p:spPr>
            <a:xfrm>
              <a:off x="1826300" y="1294375"/>
              <a:ext cx="3800" cy="3000"/>
            </a:xfrm>
            <a:custGeom>
              <a:avLst/>
              <a:gdLst/>
              <a:ahLst/>
              <a:cxnLst/>
              <a:rect l="l" t="t" r="r" b="b"/>
              <a:pathLst>
                <a:path w="152" h="120" extrusionOk="0">
                  <a:moveTo>
                    <a:pt x="61" y="1"/>
                  </a:moveTo>
                  <a:cubicBezTo>
                    <a:pt x="61" y="1"/>
                    <a:pt x="30" y="31"/>
                    <a:pt x="0" y="31"/>
                  </a:cubicBezTo>
                  <a:cubicBezTo>
                    <a:pt x="0" y="31"/>
                    <a:pt x="0" y="92"/>
                    <a:pt x="30" y="92"/>
                  </a:cubicBezTo>
                  <a:cubicBezTo>
                    <a:pt x="30" y="92"/>
                    <a:pt x="30" y="119"/>
                    <a:pt x="48" y="119"/>
                  </a:cubicBezTo>
                  <a:cubicBezTo>
                    <a:pt x="57" y="119"/>
                    <a:pt x="71" y="112"/>
                    <a:pt x="91" y="92"/>
                  </a:cubicBezTo>
                  <a:cubicBezTo>
                    <a:pt x="152" y="62"/>
                    <a:pt x="91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26" name="Google Shape;50126;p54"/>
            <p:cNvSpPr/>
            <p:nvPr/>
          </p:nvSpPr>
          <p:spPr>
            <a:xfrm>
              <a:off x="1466100" y="1285275"/>
              <a:ext cx="3075" cy="2300"/>
            </a:xfrm>
            <a:custGeom>
              <a:avLst/>
              <a:gdLst/>
              <a:ahLst/>
              <a:cxnLst/>
              <a:rect l="l" t="t" r="r" b="b"/>
              <a:pathLst>
                <a:path w="123" h="92" extrusionOk="0">
                  <a:moveTo>
                    <a:pt x="61" y="0"/>
                  </a:moveTo>
                  <a:cubicBezTo>
                    <a:pt x="31" y="0"/>
                    <a:pt x="0" y="30"/>
                    <a:pt x="0" y="30"/>
                  </a:cubicBezTo>
                  <a:cubicBezTo>
                    <a:pt x="0" y="61"/>
                    <a:pt x="31" y="91"/>
                    <a:pt x="31" y="91"/>
                  </a:cubicBezTo>
                  <a:lnTo>
                    <a:pt x="122" y="3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27" name="Google Shape;50127;p54"/>
            <p:cNvSpPr/>
            <p:nvPr/>
          </p:nvSpPr>
          <p:spPr>
            <a:xfrm>
              <a:off x="1634025" y="1280700"/>
              <a:ext cx="3075" cy="2525"/>
            </a:xfrm>
            <a:custGeom>
              <a:avLst/>
              <a:gdLst/>
              <a:ahLst/>
              <a:cxnLst/>
              <a:rect l="l" t="t" r="r" b="b"/>
              <a:pathLst>
                <a:path w="123" h="101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1"/>
                    <a:pt x="31" y="92"/>
                    <a:pt x="31" y="92"/>
                  </a:cubicBezTo>
                  <a:cubicBezTo>
                    <a:pt x="49" y="98"/>
                    <a:pt x="63" y="100"/>
                    <a:pt x="74" y="100"/>
                  </a:cubicBezTo>
                  <a:cubicBezTo>
                    <a:pt x="122" y="100"/>
                    <a:pt x="122" y="56"/>
                    <a:pt x="122" y="31"/>
                  </a:cubicBezTo>
                  <a:cubicBezTo>
                    <a:pt x="122" y="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28" name="Google Shape;50128;p54"/>
            <p:cNvSpPr/>
            <p:nvPr/>
          </p:nvSpPr>
          <p:spPr>
            <a:xfrm>
              <a:off x="1190250" y="1277675"/>
              <a:ext cx="2325" cy="3050"/>
            </a:xfrm>
            <a:custGeom>
              <a:avLst/>
              <a:gdLst/>
              <a:ahLst/>
              <a:cxnLst/>
              <a:rect l="l" t="t" r="r" b="b"/>
              <a:pathLst>
                <a:path w="93" h="122" extrusionOk="0">
                  <a:moveTo>
                    <a:pt x="62" y="0"/>
                  </a:moveTo>
                  <a:cubicBezTo>
                    <a:pt x="54" y="8"/>
                    <a:pt x="46" y="10"/>
                    <a:pt x="39" y="10"/>
                  </a:cubicBezTo>
                  <a:cubicBezTo>
                    <a:pt x="32" y="10"/>
                    <a:pt x="26" y="8"/>
                    <a:pt x="20" y="8"/>
                  </a:cubicBezTo>
                  <a:cubicBezTo>
                    <a:pt x="8" y="8"/>
                    <a:pt x="1" y="15"/>
                    <a:pt x="1" y="61"/>
                  </a:cubicBezTo>
                  <a:cubicBezTo>
                    <a:pt x="1" y="122"/>
                    <a:pt x="62" y="122"/>
                    <a:pt x="62" y="122"/>
                  </a:cubicBezTo>
                  <a:cubicBezTo>
                    <a:pt x="92" y="122"/>
                    <a:pt x="92" y="91"/>
                    <a:pt x="92" y="61"/>
                  </a:cubicBezTo>
                  <a:lnTo>
                    <a:pt x="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29" name="Google Shape;50129;p54"/>
            <p:cNvSpPr/>
            <p:nvPr/>
          </p:nvSpPr>
          <p:spPr>
            <a:xfrm>
              <a:off x="1346800" y="1267025"/>
              <a:ext cx="3050" cy="2450"/>
            </a:xfrm>
            <a:custGeom>
              <a:avLst/>
              <a:gdLst/>
              <a:ahLst/>
              <a:cxnLst/>
              <a:rect l="l" t="t" r="r" b="b"/>
              <a:pathLst>
                <a:path w="122" h="98" extrusionOk="0">
                  <a:moveTo>
                    <a:pt x="61" y="1"/>
                  </a:moveTo>
                  <a:cubicBezTo>
                    <a:pt x="61" y="1"/>
                    <a:pt x="0" y="31"/>
                    <a:pt x="0" y="31"/>
                  </a:cubicBezTo>
                  <a:cubicBezTo>
                    <a:pt x="0" y="61"/>
                    <a:pt x="31" y="92"/>
                    <a:pt x="31" y="92"/>
                  </a:cubicBezTo>
                  <a:cubicBezTo>
                    <a:pt x="44" y="96"/>
                    <a:pt x="55" y="98"/>
                    <a:pt x="64" y="98"/>
                  </a:cubicBezTo>
                  <a:cubicBezTo>
                    <a:pt x="122" y="98"/>
                    <a:pt x="122" y="31"/>
                    <a:pt x="122" y="31"/>
                  </a:cubicBezTo>
                  <a:cubicBezTo>
                    <a:pt x="122" y="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30" name="Google Shape;50130;p54"/>
            <p:cNvSpPr/>
            <p:nvPr/>
          </p:nvSpPr>
          <p:spPr>
            <a:xfrm>
              <a:off x="1269275" y="1267225"/>
              <a:ext cx="3075" cy="2100"/>
            </a:xfrm>
            <a:custGeom>
              <a:avLst/>
              <a:gdLst/>
              <a:ahLst/>
              <a:cxnLst/>
              <a:rect l="l" t="t" r="r" b="b"/>
              <a:pathLst>
                <a:path w="123" h="84" extrusionOk="0">
                  <a:moveTo>
                    <a:pt x="73" y="0"/>
                  </a:moveTo>
                  <a:cubicBezTo>
                    <a:pt x="62" y="0"/>
                    <a:pt x="47" y="8"/>
                    <a:pt x="31" y="23"/>
                  </a:cubicBezTo>
                  <a:cubicBezTo>
                    <a:pt x="1" y="53"/>
                    <a:pt x="62" y="84"/>
                    <a:pt x="92" y="84"/>
                  </a:cubicBezTo>
                  <a:cubicBezTo>
                    <a:pt x="92" y="84"/>
                    <a:pt x="123" y="53"/>
                    <a:pt x="123" y="53"/>
                  </a:cubicBezTo>
                  <a:cubicBezTo>
                    <a:pt x="123" y="23"/>
                    <a:pt x="92" y="23"/>
                    <a:pt x="92" y="23"/>
                  </a:cubicBezTo>
                  <a:cubicBezTo>
                    <a:pt x="92" y="8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31" name="Google Shape;50131;p54"/>
            <p:cNvSpPr/>
            <p:nvPr/>
          </p:nvSpPr>
          <p:spPr>
            <a:xfrm>
              <a:off x="1800450" y="1261700"/>
              <a:ext cx="8375" cy="4600"/>
            </a:xfrm>
            <a:custGeom>
              <a:avLst/>
              <a:gdLst/>
              <a:ahLst/>
              <a:cxnLst/>
              <a:rect l="l" t="t" r="r" b="b"/>
              <a:pathLst>
                <a:path w="335" h="184" extrusionOk="0">
                  <a:moveTo>
                    <a:pt x="1" y="1"/>
                  </a:moveTo>
                  <a:cubicBezTo>
                    <a:pt x="61" y="122"/>
                    <a:pt x="213" y="183"/>
                    <a:pt x="335" y="183"/>
                  </a:cubicBezTo>
                  <a:cubicBezTo>
                    <a:pt x="274" y="1"/>
                    <a:pt x="12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32" name="Google Shape;50132;p54"/>
            <p:cNvSpPr/>
            <p:nvPr/>
          </p:nvSpPr>
          <p:spPr>
            <a:xfrm>
              <a:off x="1878725" y="1260200"/>
              <a:ext cx="2300" cy="2675"/>
            </a:xfrm>
            <a:custGeom>
              <a:avLst/>
              <a:gdLst/>
              <a:ahLst/>
              <a:cxnLst/>
              <a:rect l="l" t="t" r="r" b="b"/>
              <a:pathLst>
                <a:path w="92" h="107" extrusionOk="0">
                  <a:moveTo>
                    <a:pt x="31" y="0"/>
                  </a:moveTo>
                  <a:cubicBezTo>
                    <a:pt x="0" y="0"/>
                    <a:pt x="0" y="30"/>
                    <a:pt x="0" y="61"/>
                  </a:cubicBezTo>
                  <a:cubicBezTo>
                    <a:pt x="0" y="91"/>
                    <a:pt x="8" y="106"/>
                    <a:pt x="23" y="106"/>
                  </a:cubicBezTo>
                  <a:cubicBezTo>
                    <a:pt x="38" y="106"/>
                    <a:pt x="61" y="91"/>
                    <a:pt x="92" y="61"/>
                  </a:cubicBezTo>
                  <a:cubicBezTo>
                    <a:pt x="92" y="30"/>
                    <a:pt x="92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33" name="Google Shape;50133;p54"/>
            <p:cNvSpPr/>
            <p:nvPr/>
          </p:nvSpPr>
          <p:spPr>
            <a:xfrm>
              <a:off x="2156125" y="1242450"/>
              <a:ext cx="4850" cy="5600"/>
            </a:xfrm>
            <a:custGeom>
              <a:avLst/>
              <a:gdLst/>
              <a:ahLst/>
              <a:cxnLst/>
              <a:rect l="l" t="t" r="r" b="b"/>
              <a:pathLst>
                <a:path w="194" h="224" extrusionOk="0">
                  <a:moveTo>
                    <a:pt x="93" y="0"/>
                  </a:moveTo>
                  <a:cubicBezTo>
                    <a:pt x="76" y="0"/>
                    <a:pt x="55" y="3"/>
                    <a:pt x="29" y="11"/>
                  </a:cubicBezTo>
                  <a:cubicBezTo>
                    <a:pt x="1" y="39"/>
                    <a:pt x="79" y="148"/>
                    <a:pt x="164" y="187"/>
                  </a:cubicBezTo>
                  <a:lnTo>
                    <a:pt x="164" y="187"/>
                  </a:lnTo>
                  <a:cubicBezTo>
                    <a:pt x="152" y="116"/>
                    <a:pt x="194" y="0"/>
                    <a:pt x="93" y="0"/>
                  </a:cubicBezTo>
                  <a:close/>
                  <a:moveTo>
                    <a:pt x="164" y="187"/>
                  </a:moveTo>
                  <a:cubicBezTo>
                    <a:pt x="167" y="202"/>
                    <a:pt x="172" y="214"/>
                    <a:pt x="181" y="224"/>
                  </a:cubicBezTo>
                  <a:lnTo>
                    <a:pt x="181" y="193"/>
                  </a:lnTo>
                  <a:cubicBezTo>
                    <a:pt x="175" y="191"/>
                    <a:pt x="170" y="189"/>
                    <a:pt x="164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34" name="Google Shape;50134;p54"/>
            <p:cNvSpPr/>
            <p:nvPr/>
          </p:nvSpPr>
          <p:spPr>
            <a:xfrm>
              <a:off x="1590725" y="1237400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1" y="0"/>
                  </a:moveTo>
                  <a:cubicBezTo>
                    <a:pt x="31" y="31"/>
                    <a:pt x="31" y="61"/>
                    <a:pt x="0" y="61"/>
                  </a:cubicBezTo>
                  <a:cubicBezTo>
                    <a:pt x="16" y="107"/>
                    <a:pt x="31" y="129"/>
                    <a:pt x="50" y="129"/>
                  </a:cubicBezTo>
                  <a:cubicBezTo>
                    <a:pt x="69" y="129"/>
                    <a:pt x="92" y="107"/>
                    <a:pt x="122" y="61"/>
                  </a:cubicBezTo>
                  <a:cubicBezTo>
                    <a:pt x="122" y="31"/>
                    <a:pt x="122" y="3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35" name="Google Shape;50135;p54"/>
            <p:cNvSpPr/>
            <p:nvPr/>
          </p:nvSpPr>
          <p:spPr>
            <a:xfrm>
              <a:off x="743450" y="1228075"/>
              <a:ext cx="3050" cy="3250"/>
            </a:xfrm>
            <a:custGeom>
              <a:avLst/>
              <a:gdLst/>
              <a:ahLst/>
              <a:cxnLst/>
              <a:rect l="l" t="t" r="r" b="b"/>
              <a:pathLst>
                <a:path w="122" h="130" extrusionOk="0">
                  <a:moveTo>
                    <a:pt x="60" y="0"/>
                  </a:moveTo>
                  <a:cubicBezTo>
                    <a:pt x="20" y="0"/>
                    <a:pt x="0" y="45"/>
                    <a:pt x="0" y="69"/>
                  </a:cubicBezTo>
                  <a:cubicBezTo>
                    <a:pt x="0" y="100"/>
                    <a:pt x="31" y="130"/>
                    <a:pt x="31" y="130"/>
                  </a:cubicBezTo>
                  <a:cubicBezTo>
                    <a:pt x="61" y="100"/>
                    <a:pt x="91" y="100"/>
                    <a:pt x="91" y="100"/>
                  </a:cubicBezTo>
                  <a:cubicBezTo>
                    <a:pt x="91" y="69"/>
                    <a:pt x="122" y="69"/>
                    <a:pt x="91" y="8"/>
                  </a:cubicBezTo>
                  <a:cubicBezTo>
                    <a:pt x="80" y="3"/>
                    <a:pt x="6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36" name="Google Shape;50136;p54"/>
            <p:cNvSpPr/>
            <p:nvPr/>
          </p:nvSpPr>
          <p:spPr>
            <a:xfrm>
              <a:off x="1969150" y="1205475"/>
              <a:ext cx="3050" cy="3075"/>
            </a:xfrm>
            <a:custGeom>
              <a:avLst/>
              <a:gdLst/>
              <a:ahLst/>
              <a:cxnLst/>
              <a:rect l="l" t="t" r="r" b="b"/>
              <a:pathLst>
                <a:path w="122" h="123" extrusionOk="0">
                  <a:moveTo>
                    <a:pt x="92" y="1"/>
                  </a:moveTo>
                  <a:cubicBezTo>
                    <a:pt x="61" y="1"/>
                    <a:pt x="31" y="1"/>
                    <a:pt x="31" y="31"/>
                  </a:cubicBezTo>
                  <a:cubicBezTo>
                    <a:pt x="0" y="92"/>
                    <a:pt x="61" y="122"/>
                    <a:pt x="92" y="122"/>
                  </a:cubicBezTo>
                  <a:cubicBezTo>
                    <a:pt x="122" y="92"/>
                    <a:pt x="122" y="61"/>
                    <a:pt x="122" y="61"/>
                  </a:cubicBezTo>
                  <a:cubicBezTo>
                    <a:pt x="122" y="3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37" name="Google Shape;50137;p54"/>
            <p:cNvSpPr/>
            <p:nvPr/>
          </p:nvSpPr>
          <p:spPr>
            <a:xfrm>
              <a:off x="1815650" y="11940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1"/>
                  </a:moveTo>
                  <a:cubicBezTo>
                    <a:pt x="31" y="1"/>
                    <a:pt x="0" y="31"/>
                    <a:pt x="92" y="92"/>
                  </a:cubicBezTo>
                  <a:lnTo>
                    <a:pt x="152" y="92"/>
                  </a:lnTo>
                  <a:lnTo>
                    <a:pt x="152" y="31"/>
                  </a:lnTo>
                  <a:cubicBezTo>
                    <a:pt x="12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38" name="Google Shape;50138;p54"/>
            <p:cNvSpPr/>
            <p:nvPr/>
          </p:nvSpPr>
          <p:spPr>
            <a:xfrm>
              <a:off x="904550" y="1184950"/>
              <a:ext cx="3825" cy="3000"/>
            </a:xfrm>
            <a:custGeom>
              <a:avLst/>
              <a:gdLst/>
              <a:ahLst/>
              <a:cxnLst/>
              <a:rect l="l" t="t" r="r" b="b"/>
              <a:pathLst>
                <a:path w="153" h="120" extrusionOk="0">
                  <a:moveTo>
                    <a:pt x="91" y="1"/>
                  </a:moveTo>
                  <a:cubicBezTo>
                    <a:pt x="61" y="1"/>
                    <a:pt x="30" y="31"/>
                    <a:pt x="30" y="31"/>
                  </a:cubicBezTo>
                  <a:cubicBezTo>
                    <a:pt x="30" y="31"/>
                    <a:pt x="0" y="92"/>
                    <a:pt x="30" y="92"/>
                  </a:cubicBezTo>
                  <a:cubicBezTo>
                    <a:pt x="30" y="92"/>
                    <a:pt x="17" y="119"/>
                    <a:pt x="35" y="119"/>
                  </a:cubicBezTo>
                  <a:cubicBezTo>
                    <a:pt x="44" y="119"/>
                    <a:pt x="61" y="112"/>
                    <a:pt x="91" y="92"/>
                  </a:cubicBezTo>
                  <a:cubicBezTo>
                    <a:pt x="152" y="62"/>
                    <a:pt x="122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39" name="Google Shape;50139;p54"/>
            <p:cNvSpPr/>
            <p:nvPr/>
          </p:nvSpPr>
          <p:spPr>
            <a:xfrm>
              <a:off x="1870350" y="1184950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31" y="1"/>
                  </a:moveTo>
                  <a:lnTo>
                    <a:pt x="1" y="62"/>
                  </a:lnTo>
                  <a:lnTo>
                    <a:pt x="31" y="62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40" name="Google Shape;50140;p54"/>
            <p:cNvSpPr/>
            <p:nvPr/>
          </p:nvSpPr>
          <p:spPr>
            <a:xfrm>
              <a:off x="1703950" y="1170525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41" name="Google Shape;50141;p54"/>
            <p:cNvSpPr/>
            <p:nvPr/>
          </p:nvSpPr>
          <p:spPr>
            <a:xfrm>
              <a:off x="1758650" y="1352900"/>
              <a:ext cx="5350" cy="3825"/>
            </a:xfrm>
            <a:custGeom>
              <a:avLst/>
              <a:gdLst/>
              <a:ahLst/>
              <a:cxnLst/>
              <a:rect l="l" t="t" r="r" b="b"/>
              <a:pathLst>
                <a:path w="214" h="153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91"/>
                    <a:pt x="122" y="152"/>
                    <a:pt x="214" y="15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42" name="Google Shape;50142;p54"/>
            <p:cNvSpPr/>
            <p:nvPr/>
          </p:nvSpPr>
          <p:spPr>
            <a:xfrm>
              <a:off x="1724450" y="13361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extrusionOk="0">
                  <a:moveTo>
                    <a:pt x="1" y="1"/>
                  </a:moveTo>
                  <a:lnTo>
                    <a:pt x="31" y="3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43" name="Google Shape;50143;p54"/>
            <p:cNvSpPr/>
            <p:nvPr/>
          </p:nvSpPr>
          <p:spPr>
            <a:xfrm>
              <a:off x="869575" y="1334650"/>
              <a:ext cx="3075" cy="3825"/>
            </a:xfrm>
            <a:custGeom>
              <a:avLst/>
              <a:gdLst/>
              <a:ahLst/>
              <a:cxnLst/>
              <a:rect l="l" t="t" r="r" b="b"/>
              <a:pathLst>
                <a:path w="123" h="153" extrusionOk="0">
                  <a:moveTo>
                    <a:pt x="31" y="1"/>
                  </a:moveTo>
                  <a:cubicBezTo>
                    <a:pt x="1" y="31"/>
                    <a:pt x="1" y="92"/>
                    <a:pt x="31" y="153"/>
                  </a:cubicBezTo>
                  <a:cubicBezTo>
                    <a:pt x="31" y="153"/>
                    <a:pt x="62" y="153"/>
                    <a:pt x="92" y="122"/>
                  </a:cubicBezTo>
                  <a:cubicBezTo>
                    <a:pt x="122" y="62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16640267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50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45" name="Google Shape;50145;p5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77800" y="-306934"/>
            <a:ext cx="9123741" cy="6451603"/>
          </a:xfrm>
          <a:prstGeom prst="rect">
            <a:avLst/>
          </a:prstGeom>
          <a:noFill/>
          <a:ln>
            <a:noFill/>
          </a:ln>
        </p:spPr>
      </p:pic>
      <p:pic>
        <p:nvPicPr>
          <p:cNvPr id="50146" name="Google Shape;50146;p5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745369" y="152401"/>
            <a:ext cx="9698464" cy="685800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20126084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50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48" name="Google Shape;50148;p5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1355483" y="-306932"/>
            <a:ext cx="11141301" cy="7878265"/>
          </a:xfrm>
          <a:prstGeom prst="rect">
            <a:avLst/>
          </a:prstGeom>
          <a:noFill/>
          <a:ln>
            <a:noFill/>
          </a:ln>
        </p:spPr>
      </p:pic>
      <p:pic>
        <p:nvPicPr>
          <p:cNvPr id="50149" name="Google Shape;50149;p5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62266" y="-662848"/>
            <a:ext cx="10881068" cy="7698635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42107024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50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51" name="Google Shape;50151;p5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1355483" y="-306932"/>
            <a:ext cx="11141301" cy="7878265"/>
          </a:xfrm>
          <a:prstGeom prst="rect">
            <a:avLst/>
          </a:prstGeom>
          <a:noFill/>
          <a:ln>
            <a:noFill/>
          </a:ln>
        </p:spPr>
      </p:pic>
      <p:pic>
        <p:nvPicPr>
          <p:cNvPr id="50152" name="Google Shape;50152;p5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62266" y="-662848"/>
            <a:ext cx="10881068" cy="7698635"/>
          </a:xfrm>
          <a:prstGeom prst="rect">
            <a:avLst/>
          </a:prstGeom>
          <a:noFill/>
          <a:ln>
            <a:noFill/>
          </a:ln>
        </p:spPr>
      </p:pic>
      <p:pic>
        <p:nvPicPr>
          <p:cNvPr id="50153" name="Google Shape;50153;p5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177800" y="-306934"/>
            <a:ext cx="9123741" cy="6451603"/>
          </a:xfrm>
          <a:prstGeom prst="rect">
            <a:avLst/>
          </a:prstGeom>
          <a:noFill/>
          <a:ln>
            <a:noFill/>
          </a:ln>
        </p:spPr>
      </p:pic>
      <p:pic>
        <p:nvPicPr>
          <p:cNvPr id="50154" name="Google Shape;50154;p5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745369" y="152401"/>
            <a:ext cx="9698464" cy="685800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17821662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50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56" name="Google Shape;50156;p5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 flipH="1">
            <a:off x="2638800" y="-833399"/>
            <a:ext cx="9692937" cy="6858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50157" name="Google Shape;50157;p5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 flipH="1">
            <a:off x="-434901" y="-833399"/>
            <a:ext cx="9692937" cy="68580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158" name="Google Shape;50158;p58"/>
          <p:cNvGrpSpPr/>
          <p:nvPr/>
        </p:nvGrpSpPr>
        <p:grpSpPr>
          <a:xfrm rot="-5400000" flipH="1">
            <a:off x="479154" y="185369"/>
            <a:ext cx="2120035" cy="2055831"/>
            <a:chOff x="4985925" y="2606900"/>
            <a:chExt cx="1108650" cy="1075075"/>
          </a:xfrm>
        </p:grpSpPr>
        <p:sp>
          <p:nvSpPr>
            <p:cNvPr id="50159" name="Google Shape;50159;p58"/>
            <p:cNvSpPr/>
            <p:nvPr/>
          </p:nvSpPr>
          <p:spPr>
            <a:xfrm>
              <a:off x="5383350" y="2769875"/>
              <a:ext cx="97275" cy="86475"/>
            </a:xfrm>
            <a:custGeom>
              <a:avLst/>
              <a:gdLst/>
              <a:ahLst/>
              <a:cxnLst/>
              <a:rect l="l" t="t" r="r" b="b"/>
              <a:pathLst>
                <a:path w="3891" h="3459" extrusionOk="0">
                  <a:moveTo>
                    <a:pt x="1545" y="1"/>
                  </a:moveTo>
                  <a:cubicBezTo>
                    <a:pt x="1077" y="1"/>
                    <a:pt x="731" y="343"/>
                    <a:pt x="365" y="587"/>
                  </a:cubicBezTo>
                  <a:cubicBezTo>
                    <a:pt x="61" y="860"/>
                    <a:pt x="0" y="1346"/>
                    <a:pt x="243" y="1681"/>
                  </a:cubicBezTo>
                  <a:cubicBezTo>
                    <a:pt x="533" y="2201"/>
                    <a:pt x="877" y="2749"/>
                    <a:pt x="1563" y="2749"/>
                  </a:cubicBezTo>
                  <a:cubicBezTo>
                    <a:pt x="1599" y="2749"/>
                    <a:pt x="1635" y="2748"/>
                    <a:pt x="1672" y="2745"/>
                  </a:cubicBezTo>
                  <a:cubicBezTo>
                    <a:pt x="1700" y="2742"/>
                    <a:pt x="1728" y="2741"/>
                    <a:pt x="1756" y="2741"/>
                  </a:cubicBezTo>
                  <a:cubicBezTo>
                    <a:pt x="2061" y="2741"/>
                    <a:pt x="2356" y="2892"/>
                    <a:pt x="2523" y="3170"/>
                  </a:cubicBezTo>
                  <a:cubicBezTo>
                    <a:pt x="2621" y="3327"/>
                    <a:pt x="2770" y="3459"/>
                    <a:pt x="2953" y="3459"/>
                  </a:cubicBezTo>
                  <a:cubicBezTo>
                    <a:pt x="3054" y="3459"/>
                    <a:pt x="3165" y="3419"/>
                    <a:pt x="3283" y="3322"/>
                  </a:cubicBezTo>
                  <a:cubicBezTo>
                    <a:pt x="3374" y="3201"/>
                    <a:pt x="3557" y="3261"/>
                    <a:pt x="3648" y="3109"/>
                  </a:cubicBezTo>
                  <a:cubicBezTo>
                    <a:pt x="3648" y="3049"/>
                    <a:pt x="3648" y="3018"/>
                    <a:pt x="3648" y="2957"/>
                  </a:cubicBezTo>
                  <a:cubicBezTo>
                    <a:pt x="3678" y="2866"/>
                    <a:pt x="3739" y="2805"/>
                    <a:pt x="3800" y="2745"/>
                  </a:cubicBezTo>
                  <a:cubicBezTo>
                    <a:pt x="3891" y="2289"/>
                    <a:pt x="3587" y="1863"/>
                    <a:pt x="3101" y="1833"/>
                  </a:cubicBezTo>
                  <a:cubicBezTo>
                    <a:pt x="2979" y="1894"/>
                    <a:pt x="2858" y="1985"/>
                    <a:pt x="2736" y="2076"/>
                  </a:cubicBezTo>
                  <a:cubicBezTo>
                    <a:pt x="2858" y="1985"/>
                    <a:pt x="2979" y="1894"/>
                    <a:pt x="3101" y="1802"/>
                  </a:cubicBezTo>
                  <a:cubicBezTo>
                    <a:pt x="3131" y="1042"/>
                    <a:pt x="2645" y="343"/>
                    <a:pt x="1915" y="70"/>
                  </a:cubicBezTo>
                  <a:cubicBezTo>
                    <a:pt x="1783" y="22"/>
                    <a:pt x="1660" y="1"/>
                    <a:pt x="15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60" name="Google Shape;50160;p58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61" name="Google Shape;50161;p58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62" name="Google Shape;50162;p58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63" name="Google Shape;50163;p58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64" name="Google Shape;50164;p58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65" name="Google Shape;50165;p58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66" name="Google Shape;50166;p58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67" name="Google Shape;50167;p58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68" name="Google Shape;50168;p58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69" name="Google Shape;50169;p58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70" name="Google Shape;50170;p58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71" name="Google Shape;50171;p58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72" name="Google Shape;50172;p58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73" name="Google Shape;50173;p58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74" name="Google Shape;50174;p58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75" name="Google Shape;50175;p58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76" name="Google Shape;50176;p58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77" name="Google Shape;50177;p58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78" name="Google Shape;50178;p58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79" name="Google Shape;50179;p58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80" name="Google Shape;50180;p58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81" name="Google Shape;50181;p58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82" name="Google Shape;50182;p58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83" name="Google Shape;50183;p58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84" name="Google Shape;50184;p58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85" name="Google Shape;50185;p58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86" name="Google Shape;50186;p58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87" name="Google Shape;50187;p58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88" name="Google Shape;50188;p58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89" name="Google Shape;50189;p58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90" name="Google Shape;50190;p58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91" name="Google Shape;50191;p58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92" name="Google Shape;50192;p58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93" name="Google Shape;50193;p58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94" name="Google Shape;50194;p58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95" name="Google Shape;50195;p58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96" name="Google Shape;50196;p58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97" name="Google Shape;50197;p58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98" name="Google Shape;50198;p58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99" name="Google Shape;50199;p58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00" name="Google Shape;50200;p58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01" name="Google Shape;50201;p58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02" name="Google Shape;50202;p58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03" name="Google Shape;50203;p58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04" name="Google Shape;50204;p58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05" name="Google Shape;50205;p58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06" name="Google Shape;50206;p58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07" name="Google Shape;50207;p58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08" name="Google Shape;50208;p58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09" name="Google Shape;50209;p58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10" name="Google Shape;50210;p58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11" name="Google Shape;50211;p58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12" name="Google Shape;50212;p58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13" name="Google Shape;50213;p58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14" name="Google Shape;50214;p58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15" name="Google Shape;50215;p58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16" name="Google Shape;50216;p58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17" name="Google Shape;50217;p58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18" name="Google Shape;50218;p58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19" name="Google Shape;50219;p58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20" name="Google Shape;50220;p58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21" name="Google Shape;50221;p58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22" name="Google Shape;50222;p58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23" name="Google Shape;50223;p58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24" name="Google Shape;50224;p58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25" name="Google Shape;50225;p58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26" name="Google Shape;50226;p58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27" name="Google Shape;50227;p58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28" name="Google Shape;50228;p58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29" name="Google Shape;50229;p58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30" name="Google Shape;50230;p58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31" name="Google Shape;50231;p58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32" name="Google Shape;50232;p58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33" name="Google Shape;50233;p58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34" name="Google Shape;50234;p58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35" name="Google Shape;50235;p58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36" name="Google Shape;50236;p58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37" name="Google Shape;50237;p58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38" name="Google Shape;50238;p58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39" name="Google Shape;50239;p58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40" name="Google Shape;50240;p58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41" name="Google Shape;50241;p58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42" name="Google Shape;50242;p58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43" name="Google Shape;50243;p58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44" name="Google Shape;50244;p58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45" name="Google Shape;50245;p58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46" name="Google Shape;50246;p58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47" name="Google Shape;50247;p58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48" name="Google Shape;50248;p58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49" name="Google Shape;50249;p58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50" name="Google Shape;50250;p58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51" name="Google Shape;50251;p58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52" name="Google Shape;50252;p58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53" name="Google Shape;50253;p58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54" name="Google Shape;50254;p58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55" name="Google Shape;50255;p58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56" name="Google Shape;50256;p58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57" name="Google Shape;50257;p58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58" name="Google Shape;50258;p58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59" name="Google Shape;50259;p58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60" name="Google Shape;50260;p58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61" name="Google Shape;50261;p58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62" name="Google Shape;50262;p58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63" name="Google Shape;50263;p58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64" name="Google Shape;50264;p58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65" name="Google Shape;50265;p58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66" name="Google Shape;50266;p58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67" name="Google Shape;50267;p58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68" name="Google Shape;50268;p58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69" name="Google Shape;50269;p58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70" name="Google Shape;50270;p58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71" name="Google Shape;50271;p58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72" name="Google Shape;50272;p58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73" name="Google Shape;50273;p58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74" name="Google Shape;50274;p58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75" name="Google Shape;50275;p58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76" name="Google Shape;50276;p58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77" name="Google Shape;50277;p58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78" name="Google Shape;50278;p58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79" name="Google Shape;50279;p58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80" name="Google Shape;50280;p58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81" name="Google Shape;50281;p58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82" name="Google Shape;50282;p58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83" name="Google Shape;50283;p58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84" name="Google Shape;50284;p58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85" name="Google Shape;50285;p58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86" name="Google Shape;50286;p58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87" name="Google Shape;50287;p58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88" name="Google Shape;50288;p58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89" name="Google Shape;50289;p58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90" name="Google Shape;50290;p58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91" name="Google Shape;50291;p58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92" name="Google Shape;50292;p58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93" name="Google Shape;50293;p58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94" name="Google Shape;50294;p58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95" name="Google Shape;50295;p58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96" name="Google Shape;50296;p58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97" name="Google Shape;50297;p58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98" name="Google Shape;50298;p58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99" name="Google Shape;50299;p58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00" name="Google Shape;50300;p58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01" name="Google Shape;50301;p58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02" name="Google Shape;50302;p58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03" name="Google Shape;50303;p58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04" name="Google Shape;50304;p58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05" name="Google Shape;50305;p58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06" name="Google Shape;50306;p58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07" name="Google Shape;50307;p58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08" name="Google Shape;50308;p58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09" name="Google Shape;50309;p58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10" name="Google Shape;50310;p58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11" name="Google Shape;50311;p58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12" name="Google Shape;50312;p58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13" name="Google Shape;50313;p58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14" name="Google Shape;50314;p58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15" name="Google Shape;50315;p58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16" name="Google Shape;50316;p58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17" name="Google Shape;50317;p58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18" name="Google Shape;50318;p58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19" name="Google Shape;50319;p58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20" name="Google Shape;50320;p58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21" name="Google Shape;50321;p58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22" name="Google Shape;50322;p58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23" name="Google Shape;50323;p58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24" name="Google Shape;50324;p58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25" name="Google Shape;50325;p58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26" name="Google Shape;50326;p58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27" name="Google Shape;50327;p58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28" name="Google Shape;50328;p58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29" name="Google Shape;50329;p58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30" name="Google Shape;50330;p58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31" name="Google Shape;50331;p58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32" name="Google Shape;50332;p58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33" name="Google Shape;50333;p58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34" name="Google Shape;50334;p58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35" name="Google Shape;50335;p58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36" name="Google Shape;50336;p58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37" name="Google Shape;50337;p58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38" name="Google Shape;50338;p58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39" name="Google Shape;50339;p58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40" name="Google Shape;50340;p58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41" name="Google Shape;50341;p58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42" name="Google Shape;50342;p58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43" name="Google Shape;50343;p58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44" name="Google Shape;50344;p58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45" name="Google Shape;50345;p58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46" name="Google Shape;50346;p58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47" name="Google Shape;50347;p58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48" name="Google Shape;50348;p58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49" name="Google Shape;50349;p58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50" name="Google Shape;50350;p58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51" name="Google Shape;50351;p58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52" name="Google Shape;50352;p58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53" name="Google Shape;50353;p58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54" name="Google Shape;50354;p58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55" name="Google Shape;50355;p58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56" name="Google Shape;50356;p58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57" name="Google Shape;50357;p58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58" name="Google Shape;50358;p58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59" name="Google Shape;50359;p58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60" name="Google Shape;50360;p58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61" name="Google Shape;50361;p58"/>
            <p:cNvSpPr/>
            <p:nvPr/>
          </p:nvSpPr>
          <p:spPr>
            <a:xfrm>
              <a:off x="5442625" y="2815675"/>
              <a:ext cx="19025" cy="16000"/>
            </a:xfrm>
            <a:custGeom>
              <a:avLst/>
              <a:gdLst/>
              <a:ahLst/>
              <a:cxnLst/>
              <a:rect l="l" t="t" r="r" b="b"/>
              <a:pathLst>
                <a:path w="761" h="640" extrusionOk="0">
                  <a:moveTo>
                    <a:pt x="760" y="1"/>
                  </a:moveTo>
                  <a:cubicBezTo>
                    <a:pt x="395" y="31"/>
                    <a:pt x="91" y="305"/>
                    <a:pt x="0" y="639"/>
                  </a:cubicBezTo>
                  <a:cubicBezTo>
                    <a:pt x="304" y="548"/>
                    <a:pt x="608" y="305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62" name="Google Shape;50362;p58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63" name="Google Shape;50363;p58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64" name="Google Shape;50364;p58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65" name="Google Shape;50365;p58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366" name="Google Shape;50366;p58"/>
          <p:cNvGrpSpPr/>
          <p:nvPr/>
        </p:nvGrpSpPr>
        <p:grpSpPr>
          <a:xfrm rot="-5400000" flipH="1">
            <a:off x="9207735" y="-62651"/>
            <a:ext cx="1898156" cy="1840672"/>
            <a:chOff x="4985925" y="2606900"/>
            <a:chExt cx="1108650" cy="1075075"/>
          </a:xfrm>
        </p:grpSpPr>
        <p:sp>
          <p:nvSpPr>
            <p:cNvPr id="50367" name="Google Shape;50367;p58"/>
            <p:cNvSpPr/>
            <p:nvPr/>
          </p:nvSpPr>
          <p:spPr>
            <a:xfrm>
              <a:off x="5559675" y="3577050"/>
              <a:ext cx="64575" cy="63900"/>
            </a:xfrm>
            <a:custGeom>
              <a:avLst/>
              <a:gdLst/>
              <a:ahLst/>
              <a:cxnLst/>
              <a:rect l="l" t="t" r="r" b="b"/>
              <a:pathLst>
                <a:path w="2583" h="2556" extrusionOk="0">
                  <a:moveTo>
                    <a:pt x="1103" y="1"/>
                  </a:moveTo>
                  <a:cubicBezTo>
                    <a:pt x="489" y="1"/>
                    <a:pt x="1" y="536"/>
                    <a:pt x="60" y="1157"/>
                  </a:cubicBezTo>
                  <a:cubicBezTo>
                    <a:pt x="60" y="2008"/>
                    <a:pt x="516" y="2555"/>
                    <a:pt x="1245" y="2555"/>
                  </a:cubicBezTo>
                  <a:cubicBezTo>
                    <a:pt x="2005" y="2555"/>
                    <a:pt x="2583" y="2130"/>
                    <a:pt x="2583" y="1522"/>
                  </a:cubicBezTo>
                  <a:cubicBezTo>
                    <a:pt x="2552" y="610"/>
                    <a:pt x="2005" y="2"/>
                    <a:pt x="1154" y="2"/>
                  </a:cubicBezTo>
                  <a:cubicBezTo>
                    <a:pt x="1137" y="1"/>
                    <a:pt x="1120" y="1"/>
                    <a:pt x="1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68" name="Google Shape;50368;p58"/>
            <p:cNvSpPr/>
            <p:nvPr/>
          </p:nvSpPr>
          <p:spPr>
            <a:xfrm>
              <a:off x="4985925" y="2988925"/>
              <a:ext cx="63100" cy="57800"/>
            </a:xfrm>
            <a:custGeom>
              <a:avLst/>
              <a:gdLst/>
              <a:ahLst/>
              <a:cxnLst/>
              <a:rect l="l" t="t" r="r" b="b"/>
              <a:pathLst>
                <a:path w="2524" h="2312" extrusionOk="0">
                  <a:moveTo>
                    <a:pt x="1125" y="1"/>
                  </a:moveTo>
                  <a:cubicBezTo>
                    <a:pt x="517" y="31"/>
                    <a:pt x="0" y="548"/>
                    <a:pt x="31" y="1186"/>
                  </a:cubicBezTo>
                  <a:cubicBezTo>
                    <a:pt x="122" y="1794"/>
                    <a:pt x="608" y="2250"/>
                    <a:pt x="1247" y="2311"/>
                  </a:cubicBezTo>
                  <a:cubicBezTo>
                    <a:pt x="1256" y="2312"/>
                    <a:pt x="1265" y="2312"/>
                    <a:pt x="1274" y="2312"/>
                  </a:cubicBezTo>
                  <a:cubicBezTo>
                    <a:pt x="1762" y="2312"/>
                    <a:pt x="2523" y="1543"/>
                    <a:pt x="2523" y="1095"/>
                  </a:cubicBezTo>
                  <a:cubicBezTo>
                    <a:pt x="2493" y="548"/>
                    <a:pt x="1824" y="1"/>
                    <a:pt x="1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69" name="Google Shape;50369;p58"/>
            <p:cNvSpPr/>
            <p:nvPr/>
          </p:nvSpPr>
          <p:spPr>
            <a:xfrm>
              <a:off x="5305825" y="3591700"/>
              <a:ext cx="60075" cy="66475"/>
            </a:xfrm>
            <a:custGeom>
              <a:avLst/>
              <a:gdLst/>
              <a:ahLst/>
              <a:cxnLst/>
              <a:rect l="l" t="t" r="r" b="b"/>
              <a:pathLst>
                <a:path w="2403" h="2659" extrusionOk="0">
                  <a:moveTo>
                    <a:pt x="1259" y="1"/>
                  </a:moveTo>
                  <a:cubicBezTo>
                    <a:pt x="885" y="1"/>
                    <a:pt x="532" y="182"/>
                    <a:pt x="305" y="510"/>
                  </a:cubicBezTo>
                  <a:cubicBezTo>
                    <a:pt x="123" y="693"/>
                    <a:pt x="31" y="966"/>
                    <a:pt x="1" y="1240"/>
                  </a:cubicBezTo>
                  <a:cubicBezTo>
                    <a:pt x="943" y="1453"/>
                    <a:pt x="943" y="1453"/>
                    <a:pt x="518" y="2334"/>
                  </a:cubicBezTo>
                  <a:cubicBezTo>
                    <a:pt x="741" y="2496"/>
                    <a:pt x="977" y="2658"/>
                    <a:pt x="1236" y="2658"/>
                  </a:cubicBezTo>
                  <a:cubicBezTo>
                    <a:pt x="1365" y="2658"/>
                    <a:pt x="1500" y="2618"/>
                    <a:pt x="1642" y="2516"/>
                  </a:cubicBezTo>
                  <a:cubicBezTo>
                    <a:pt x="2129" y="2243"/>
                    <a:pt x="2402" y="1696"/>
                    <a:pt x="2372" y="1149"/>
                  </a:cubicBezTo>
                  <a:cubicBezTo>
                    <a:pt x="2341" y="784"/>
                    <a:pt x="1885" y="54"/>
                    <a:pt x="1490" y="24"/>
                  </a:cubicBezTo>
                  <a:cubicBezTo>
                    <a:pt x="1413" y="9"/>
                    <a:pt x="1335" y="1"/>
                    <a:pt x="1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70" name="Google Shape;50370;p58"/>
            <p:cNvSpPr/>
            <p:nvPr/>
          </p:nvSpPr>
          <p:spPr>
            <a:xfrm>
              <a:off x="5437300" y="3081150"/>
              <a:ext cx="49425" cy="84100"/>
            </a:xfrm>
            <a:custGeom>
              <a:avLst/>
              <a:gdLst/>
              <a:ahLst/>
              <a:cxnLst/>
              <a:rect l="l" t="t" r="r" b="b"/>
              <a:pathLst>
                <a:path w="1977" h="3364" extrusionOk="0">
                  <a:moveTo>
                    <a:pt x="393" y="1"/>
                  </a:moveTo>
                  <a:cubicBezTo>
                    <a:pt x="328" y="1"/>
                    <a:pt x="262" y="32"/>
                    <a:pt x="213" y="81"/>
                  </a:cubicBezTo>
                  <a:cubicBezTo>
                    <a:pt x="92" y="172"/>
                    <a:pt x="92" y="324"/>
                    <a:pt x="213" y="385"/>
                  </a:cubicBezTo>
                  <a:cubicBezTo>
                    <a:pt x="517" y="537"/>
                    <a:pt x="487" y="719"/>
                    <a:pt x="244" y="932"/>
                  </a:cubicBezTo>
                  <a:cubicBezTo>
                    <a:pt x="0" y="1114"/>
                    <a:pt x="0" y="1418"/>
                    <a:pt x="213" y="1540"/>
                  </a:cubicBezTo>
                  <a:cubicBezTo>
                    <a:pt x="639" y="1814"/>
                    <a:pt x="456" y="2057"/>
                    <a:pt x="304" y="2361"/>
                  </a:cubicBezTo>
                  <a:cubicBezTo>
                    <a:pt x="122" y="2665"/>
                    <a:pt x="517" y="3364"/>
                    <a:pt x="791" y="3364"/>
                  </a:cubicBezTo>
                  <a:cubicBezTo>
                    <a:pt x="1034" y="3364"/>
                    <a:pt x="1520" y="2786"/>
                    <a:pt x="1459" y="2513"/>
                  </a:cubicBezTo>
                  <a:cubicBezTo>
                    <a:pt x="1399" y="2178"/>
                    <a:pt x="1490" y="1844"/>
                    <a:pt x="1703" y="1601"/>
                  </a:cubicBezTo>
                  <a:cubicBezTo>
                    <a:pt x="1976" y="1266"/>
                    <a:pt x="1824" y="750"/>
                    <a:pt x="1429" y="628"/>
                  </a:cubicBezTo>
                  <a:cubicBezTo>
                    <a:pt x="1064" y="537"/>
                    <a:pt x="760" y="355"/>
                    <a:pt x="548" y="81"/>
                  </a:cubicBezTo>
                  <a:cubicBezTo>
                    <a:pt x="505" y="24"/>
                    <a:pt x="450" y="1"/>
                    <a:pt x="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71" name="Google Shape;50371;p58"/>
            <p:cNvSpPr/>
            <p:nvPr/>
          </p:nvSpPr>
          <p:spPr>
            <a:xfrm>
              <a:off x="5168300" y="2989550"/>
              <a:ext cx="56250" cy="48950"/>
            </a:xfrm>
            <a:custGeom>
              <a:avLst/>
              <a:gdLst/>
              <a:ahLst/>
              <a:cxnLst/>
              <a:rect l="l" t="t" r="r" b="b"/>
              <a:pathLst>
                <a:path w="2250" h="1958" extrusionOk="0">
                  <a:moveTo>
                    <a:pt x="1082" y="1"/>
                  </a:moveTo>
                  <a:cubicBezTo>
                    <a:pt x="544" y="1"/>
                    <a:pt x="59" y="438"/>
                    <a:pt x="31" y="1009"/>
                  </a:cubicBezTo>
                  <a:cubicBezTo>
                    <a:pt x="0" y="1526"/>
                    <a:pt x="365" y="1891"/>
                    <a:pt x="1003" y="1952"/>
                  </a:cubicBezTo>
                  <a:cubicBezTo>
                    <a:pt x="1040" y="1955"/>
                    <a:pt x="1076" y="1957"/>
                    <a:pt x="1112" y="1957"/>
                  </a:cubicBezTo>
                  <a:cubicBezTo>
                    <a:pt x="1672" y="1957"/>
                    <a:pt x="2132" y="1522"/>
                    <a:pt x="2189" y="979"/>
                  </a:cubicBezTo>
                  <a:cubicBezTo>
                    <a:pt x="2250" y="523"/>
                    <a:pt x="1763" y="67"/>
                    <a:pt x="1186" y="6"/>
                  </a:cubicBezTo>
                  <a:cubicBezTo>
                    <a:pt x="1151" y="3"/>
                    <a:pt x="1116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72" name="Google Shape;50372;p58"/>
            <p:cNvSpPr/>
            <p:nvPr/>
          </p:nvSpPr>
          <p:spPr>
            <a:xfrm>
              <a:off x="5841550" y="3077075"/>
              <a:ext cx="53975" cy="44850"/>
            </a:xfrm>
            <a:custGeom>
              <a:avLst/>
              <a:gdLst/>
              <a:ahLst/>
              <a:cxnLst/>
              <a:rect l="l" t="t" r="r" b="b"/>
              <a:pathLst>
                <a:path w="2159" h="1794" extrusionOk="0">
                  <a:moveTo>
                    <a:pt x="1126" y="1"/>
                  </a:moveTo>
                  <a:cubicBezTo>
                    <a:pt x="1004" y="31"/>
                    <a:pt x="882" y="92"/>
                    <a:pt x="761" y="122"/>
                  </a:cubicBezTo>
                  <a:cubicBezTo>
                    <a:pt x="426" y="153"/>
                    <a:pt x="153" y="244"/>
                    <a:pt x="92" y="609"/>
                  </a:cubicBezTo>
                  <a:cubicBezTo>
                    <a:pt x="1" y="973"/>
                    <a:pt x="183" y="1308"/>
                    <a:pt x="518" y="1429"/>
                  </a:cubicBezTo>
                  <a:cubicBezTo>
                    <a:pt x="730" y="1551"/>
                    <a:pt x="943" y="1673"/>
                    <a:pt x="1186" y="1764"/>
                  </a:cubicBezTo>
                  <a:cubicBezTo>
                    <a:pt x="1247" y="1784"/>
                    <a:pt x="1307" y="1794"/>
                    <a:pt x="1367" y="1794"/>
                  </a:cubicBezTo>
                  <a:cubicBezTo>
                    <a:pt x="1575" y="1794"/>
                    <a:pt x="1767" y="1673"/>
                    <a:pt x="1885" y="1460"/>
                  </a:cubicBezTo>
                  <a:cubicBezTo>
                    <a:pt x="2098" y="1217"/>
                    <a:pt x="2159" y="822"/>
                    <a:pt x="2007" y="518"/>
                  </a:cubicBezTo>
                  <a:cubicBezTo>
                    <a:pt x="1825" y="214"/>
                    <a:pt x="1490" y="3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73" name="Google Shape;50373;p58"/>
            <p:cNvSpPr/>
            <p:nvPr/>
          </p:nvSpPr>
          <p:spPr>
            <a:xfrm>
              <a:off x="5513275" y="3025400"/>
              <a:ext cx="53225" cy="50525"/>
            </a:xfrm>
            <a:custGeom>
              <a:avLst/>
              <a:gdLst/>
              <a:ahLst/>
              <a:cxnLst/>
              <a:rect l="l" t="t" r="r" b="b"/>
              <a:pathLst>
                <a:path w="2129" h="2021" extrusionOk="0">
                  <a:moveTo>
                    <a:pt x="1642" y="1"/>
                  </a:moveTo>
                  <a:cubicBezTo>
                    <a:pt x="1308" y="123"/>
                    <a:pt x="974" y="183"/>
                    <a:pt x="639" y="183"/>
                  </a:cubicBezTo>
                  <a:cubicBezTo>
                    <a:pt x="62" y="518"/>
                    <a:pt x="1" y="1034"/>
                    <a:pt x="123" y="1642"/>
                  </a:cubicBezTo>
                  <a:cubicBezTo>
                    <a:pt x="153" y="1855"/>
                    <a:pt x="305" y="1916"/>
                    <a:pt x="487" y="2007"/>
                  </a:cubicBezTo>
                  <a:cubicBezTo>
                    <a:pt x="549" y="2016"/>
                    <a:pt x="611" y="2020"/>
                    <a:pt x="673" y="2020"/>
                  </a:cubicBezTo>
                  <a:cubicBezTo>
                    <a:pt x="1034" y="2020"/>
                    <a:pt x="1383" y="1872"/>
                    <a:pt x="1642" y="1612"/>
                  </a:cubicBezTo>
                  <a:cubicBezTo>
                    <a:pt x="2129" y="1095"/>
                    <a:pt x="1642" y="578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74" name="Google Shape;50374;p58"/>
            <p:cNvSpPr/>
            <p:nvPr/>
          </p:nvSpPr>
          <p:spPr>
            <a:xfrm>
              <a:off x="5610550" y="3222025"/>
              <a:ext cx="47925" cy="45225"/>
            </a:xfrm>
            <a:custGeom>
              <a:avLst/>
              <a:gdLst/>
              <a:ahLst/>
              <a:cxnLst/>
              <a:rect l="l" t="t" r="r" b="b"/>
              <a:pathLst>
                <a:path w="1917" h="1809" extrusionOk="0">
                  <a:moveTo>
                    <a:pt x="932" y="0"/>
                  </a:moveTo>
                  <a:cubicBezTo>
                    <a:pt x="465" y="0"/>
                    <a:pt x="1" y="312"/>
                    <a:pt x="31" y="951"/>
                  </a:cubicBezTo>
                  <a:cubicBezTo>
                    <a:pt x="1" y="1467"/>
                    <a:pt x="365" y="1802"/>
                    <a:pt x="973" y="1802"/>
                  </a:cubicBezTo>
                  <a:cubicBezTo>
                    <a:pt x="1009" y="1806"/>
                    <a:pt x="1044" y="1808"/>
                    <a:pt x="1079" y="1808"/>
                  </a:cubicBezTo>
                  <a:cubicBezTo>
                    <a:pt x="1515" y="1808"/>
                    <a:pt x="1855" y="1462"/>
                    <a:pt x="1855" y="1011"/>
                  </a:cubicBezTo>
                  <a:cubicBezTo>
                    <a:pt x="1917" y="343"/>
                    <a:pt x="1422" y="0"/>
                    <a:pt x="9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75" name="Google Shape;50375;p58"/>
            <p:cNvSpPr/>
            <p:nvPr/>
          </p:nvSpPr>
          <p:spPr>
            <a:xfrm>
              <a:off x="5368900" y="3117775"/>
              <a:ext cx="50175" cy="61125"/>
            </a:xfrm>
            <a:custGeom>
              <a:avLst/>
              <a:gdLst/>
              <a:ahLst/>
              <a:cxnLst/>
              <a:rect l="l" t="t" r="r" b="b"/>
              <a:pathLst>
                <a:path w="2007" h="2445" extrusionOk="0">
                  <a:moveTo>
                    <a:pt x="940" y="1"/>
                  </a:moveTo>
                  <a:cubicBezTo>
                    <a:pt x="824" y="1"/>
                    <a:pt x="696" y="68"/>
                    <a:pt x="578" y="136"/>
                  </a:cubicBezTo>
                  <a:cubicBezTo>
                    <a:pt x="487" y="379"/>
                    <a:pt x="913" y="592"/>
                    <a:pt x="609" y="865"/>
                  </a:cubicBezTo>
                  <a:cubicBezTo>
                    <a:pt x="487" y="1139"/>
                    <a:pt x="183" y="1200"/>
                    <a:pt x="1" y="1412"/>
                  </a:cubicBezTo>
                  <a:cubicBezTo>
                    <a:pt x="122" y="1899"/>
                    <a:pt x="487" y="2263"/>
                    <a:pt x="973" y="2385"/>
                  </a:cubicBezTo>
                  <a:cubicBezTo>
                    <a:pt x="1047" y="2426"/>
                    <a:pt x="1127" y="2445"/>
                    <a:pt x="1206" y="2445"/>
                  </a:cubicBezTo>
                  <a:cubicBezTo>
                    <a:pt x="1423" y="2445"/>
                    <a:pt x="1636" y="2304"/>
                    <a:pt x="1703" y="2081"/>
                  </a:cubicBezTo>
                  <a:cubicBezTo>
                    <a:pt x="1885" y="1716"/>
                    <a:pt x="1673" y="1291"/>
                    <a:pt x="1977" y="956"/>
                  </a:cubicBezTo>
                  <a:cubicBezTo>
                    <a:pt x="2007" y="926"/>
                    <a:pt x="1825" y="652"/>
                    <a:pt x="1825" y="652"/>
                  </a:cubicBezTo>
                  <a:cubicBezTo>
                    <a:pt x="1707" y="711"/>
                    <a:pt x="1617" y="737"/>
                    <a:pt x="1547" y="737"/>
                  </a:cubicBezTo>
                  <a:cubicBezTo>
                    <a:pt x="1294" y="737"/>
                    <a:pt x="1305" y="405"/>
                    <a:pt x="1186" y="166"/>
                  </a:cubicBezTo>
                  <a:cubicBezTo>
                    <a:pt x="1119" y="44"/>
                    <a:pt x="1033" y="1"/>
                    <a:pt x="9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76" name="Google Shape;50376;p58"/>
            <p:cNvSpPr/>
            <p:nvPr/>
          </p:nvSpPr>
          <p:spPr>
            <a:xfrm>
              <a:off x="5520875" y="3166750"/>
              <a:ext cx="39550" cy="45650"/>
            </a:xfrm>
            <a:custGeom>
              <a:avLst/>
              <a:gdLst/>
              <a:ahLst/>
              <a:cxnLst/>
              <a:rect l="l" t="t" r="r" b="b"/>
              <a:pathLst>
                <a:path w="1582" h="1826" extrusionOk="0">
                  <a:moveTo>
                    <a:pt x="882" y="1"/>
                  </a:moveTo>
                  <a:cubicBezTo>
                    <a:pt x="396" y="1"/>
                    <a:pt x="31" y="396"/>
                    <a:pt x="31" y="852"/>
                  </a:cubicBezTo>
                  <a:cubicBezTo>
                    <a:pt x="1" y="1338"/>
                    <a:pt x="305" y="1794"/>
                    <a:pt x="670" y="1824"/>
                  </a:cubicBezTo>
                  <a:cubicBezTo>
                    <a:pt x="681" y="1825"/>
                    <a:pt x="693" y="1825"/>
                    <a:pt x="704" y="1825"/>
                  </a:cubicBezTo>
                  <a:cubicBezTo>
                    <a:pt x="1148" y="1825"/>
                    <a:pt x="1582" y="1262"/>
                    <a:pt x="1582" y="669"/>
                  </a:cubicBezTo>
                  <a:cubicBezTo>
                    <a:pt x="1551" y="304"/>
                    <a:pt x="1247" y="3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77" name="Google Shape;50377;p58"/>
            <p:cNvSpPr/>
            <p:nvPr/>
          </p:nvSpPr>
          <p:spPr>
            <a:xfrm>
              <a:off x="5573325" y="2935700"/>
              <a:ext cx="40300" cy="43375"/>
            </a:xfrm>
            <a:custGeom>
              <a:avLst/>
              <a:gdLst/>
              <a:ahLst/>
              <a:cxnLst/>
              <a:rect l="l" t="t" r="r" b="b"/>
              <a:pathLst>
                <a:path w="1612" h="1735" extrusionOk="0">
                  <a:moveTo>
                    <a:pt x="825" y="1"/>
                  </a:moveTo>
                  <a:cubicBezTo>
                    <a:pt x="549" y="1"/>
                    <a:pt x="120" y="438"/>
                    <a:pt x="61" y="762"/>
                  </a:cubicBezTo>
                  <a:cubicBezTo>
                    <a:pt x="0" y="1157"/>
                    <a:pt x="365" y="1704"/>
                    <a:pt x="669" y="1735"/>
                  </a:cubicBezTo>
                  <a:cubicBezTo>
                    <a:pt x="1155" y="1704"/>
                    <a:pt x="1520" y="1340"/>
                    <a:pt x="1581" y="884"/>
                  </a:cubicBezTo>
                  <a:cubicBezTo>
                    <a:pt x="1611" y="458"/>
                    <a:pt x="1277" y="63"/>
                    <a:pt x="851" y="2"/>
                  </a:cubicBezTo>
                  <a:cubicBezTo>
                    <a:pt x="843" y="1"/>
                    <a:pt x="834" y="1"/>
                    <a:pt x="8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78" name="Google Shape;50378;p58"/>
            <p:cNvSpPr/>
            <p:nvPr/>
          </p:nvSpPr>
          <p:spPr>
            <a:xfrm>
              <a:off x="5523175" y="3472175"/>
              <a:ext cx="42575" cy="40350"/>
            </a:xfrm>
            <a:custGeom>
              <a:avLst/>
              <a:gdLst/>
              <a:ahLst/>
              <a:cxnLst/>
              <a:rect l="l" t="t" r="r" b="b"/>
              <a:pathLst>
                <a:path w="1703" h="1614" extrusionOk="0">
                  <a:moveTo>
                    <a:pt x="797" y="1"/>
                  </a:moveTo>
                  <a:cubicBezTo>
                    <a:pt x="393" y="1"/>
                    <a:pt x="32" y="326"/>
                    <a:pt x="61" y="762"/>
                  </a:cubicBezTo>
                  <a:cubicBezTo>
                    <a:pt x="0" y="1188"/>
                    <a:pt x="334" y="1583"/>
                    <a:pt x="760" y="1613"/>
                  </a:cubicBezTo>
                  <a:cubicBezTo>
                    <a:pt x="1186" y="1583"/>
                    <a:pt x="1550" y="1279"/>
                    <a:pt x="1672" y="854"/>
                  </a:cubicBezTo>
                  <a:cubicBezTo>
                    <a:pt x="1702" y="550"/>
                    <a:pt x="1246" y="63"/>
                    <a:pt x="851" y="3"/>
                  </a:cubicBezTo>
                  <a:cubicBezTo>
                    <a:pt x="833" y="1"/>
                    <a:pt x="815" y="1"/>
                    <a:pt x="7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79" name="Google Shape;50379;p58"/>
            <p:cNvSpPr/>
            <p:nvPr/>
          </p:nvSpPr>
          <p:spPr>
            <a:xfrm>
              <a:off x="5162225" y="3160275"/>
              <a:ext cx="46150" cy="38425"/>
            </a:xfrm>
            <a:custGeom>
              <a:avLst/>
              <a:gdLst/>
              <a:ahLst/>
              <a:cxnLst/>
              <a:rect l="l" t="t" r="r" b="b"/>
              <a:pathLst>
                <a:path w="1846" h="1537" extrusionOk="0">
                  <a:moveTo>
                    <a:pt x="884" y="0"/>
                  </a:moveTo>
                  <a:cubicBezTo>
                    <a:pt x="718" y="0"/>
                    <a:pt x="555" y="70"/>
                    <a:pt x="426" y="199"/>
                  </a:cubicBezTo>
                  <a:cubicBezTo>
                    <a:pt x="122" y="442"/>
                    <a:pt x="0" y="807"/>
                    <a:pt x="91" y="1171"/>
                  </a:cubicBezTo>
                  <a:cubicBezTo>
                    <a:pt x="304" y="1263"/>
                    <a:pt x="456" y="1506"/>
                    <a:pt x="699" y="1536"/>
                  </a:cubicBezTo>
                  <a:cubicBezTo>
                    <a:pt x="712" y="1537"/>
                    <a:pt x="724" y="1537"/>
                    <a:pt x="736" y="1537"/>
                  </a:cubicBezTo>
                  <a:cubicBezTo>
                    <a:pt x="1443" y="1537"/>
                    <a:pt x="1845" y="676"/>
                    <a:pt x="1307" y="168"/>
                  </a:cubicBezTo>
                  <a:cubicBezTo>
                    <a:pt x="1179" y="54"/>
                    <a:pt x="1031" y="0"/>
                    <a:pt x="8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80" name="Google Shape;50380;p58"/>
            <p:cNvSpPr/>
            <p:nvPr/>
          </p:nvSpPr>
          <p:spPr>
            <a:xfrm>
              <a:off x="5373475" y="2974150"/>
              <a:ext cx="32700" cy="40325"/>
            </a:xfrm>
            <a:custGeom>
              <a:avLst/>
              <a:gdLst/>
              <a:ahLst/>
              <a:cxnLst/>
              <a:rect l="l" t="t" r="r" b="b"/>
              <a:pathLst>
                <a:path w="1308" h="1613" extrusionOk="0">
                  <a:moveTo>
                    <a:pt x="220" y="0"/>
                  </a:moveTo>
                  <a:cubicBezTo>
                    <a:pt x="93" y="0"/>
                    <a:pt x="67" y="117"/>
                    <a:pt x="31" y="410"/>
                  </a:cubicBezTo>
                  <a:lnTo>
                    <a:pt x="31" y="683"/>
                  </a:lnTo>
                  <a:cubicBezTo>
                    <a:pt x="0" y="805"/>
                    <a:pt x="0" y="896"/>
                    <a:pt x="0" y="1017"/>
                  </a:cubicBezTo>
                  <a:cubicBezTo>
                    <a:pt x="0" y="1291"/>
                    <a:pt x="213" y="1534"/>
                    <a:pt x="486" y="1595"/>
                  </a:cubicBezTo>
                  <a:cubicBezTo>
                    <a:pt x="527" y="1607"/>
                    <a:pt x="568" y="1613"/>
                    <a:pt x="608" y="1613"/>
                  </a:cubicBezTo>
                  <a:cubicBezTo>
                    <a:pt x="861" y="1613"/>
                    <a:pt x="1080" y="1380"/>
                    <a:pt x="1186" y="1169"/>
                  </a:cubicBezTo>
                  <a:cubicBezTo>
                    <a:pt x="1307" y="926"/>
                    <a:pt x="1186" y="714"/>
                    <a:pt x="1155" y="470"/>
                  </a:cubicBezTo>
                  <a:cubicBezTo>
                    <a:pt x="1094" y="136"/>
                    <a:pt x="851" y="197"/>
                    <a:pt x="638" y="136"/>
                  </a:cubicBezTo>
                  <a:cubicBezTo>
                    <a:pt x="433" y="51"/>
                    <a:pt x="304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81" name="Google Shape;50381;p58"/>
            <p:cNvSpPr/>
            <p:nvPr/>
          </p:nvSpPr>
          <p:spPr>
            <a:xfrm>
              <a:off x="5295400" y="3124000"/>
              <a:ext cx="38575" cy="37225"/>
            </a:xfrm>
            <a:custGeom>
              <a:avLst/>
              <a:gdLst/>
              <a:ahLst/>
              <a:cxnLst/>
              <a:rect l="l" t="t" r="r" b="b"/>
              <a:pathLst>
                <a:path w="1543" h="1489" extrusionOk="0">
                  <a:moveTo>
                    <a:pt x="771" y="1"/>
                  </a:moveTo>
                  <a:cubicBezTo>
                    <a:pt x="699" y="1"/>
                    <a:pt x="631" y="24"/>
                    <a:pt x="570" y="69"/>
                  </a:cubicBezTo>
                  <a:cubicBezTo>
                    <a:pt x="144" y="100"/>
                    <a:pt x="236" y="555"/>
                    <a:pt x="53" y="799"/>
                  </a:cubicBezTo>
                  <a:cubicBezTo>
                    <a:pt x="0" y="1171"/>
                    <a:pt x="180" y="1357"/>
                    <a:pt x="470" y="1357"/>
                  </a:cubicBezTo>
                  <a:cubicBezTo>
                    <a:pt x="511" y="1357"/>
                    <a:pt x="555" y="1353"/>
                    <a:pt x="600" y="1346"/>
                  </a:cubicBezTo>
                  <a:cubicBezTo>
                    <a:pt x="893" y="1433"/>
                    <a:pt x="1081" y="1488"/>
                    <a:pt x="1207" y="1488"/>
                  </a:cubicBezTo>
                  <a:cubicBezTo>
                    <a:pt x="1433" y="1488"/>
                    <a:pt x="1454" y="1307"/>
                    <a:pt x="1512" y="799"/>
                  </a:cubicBezTo>
                  <a:cubicBezTo>
                    <a:pt x="1512" y="768"/>
                    <a:pt x="1543" y="677"/>
                    <a:pt x="1543" y="647"/>
                  </a:cubicBezTo>
                  <a:cubicBezTo>
                    <a:pt x="1512" y="616"/>
                    <a:pt x="1512" y="555"/>
                    <a:pt x="1512" y="525"/>
                  </a:cubicBezTo>
                  <a:cubicBezTo>
                    <a:pt x="1451" y="373"/>
                    <a:pt x="1360" y="221"/>
                    <a:pt x="1239" y="100"/>
                  </a:cubicBezTo>
                  <a:lnTo>
                    <a:pt x="1117" y="39"/>
                  </a:lnTo>
                  <a:lnTo>
                    <a:pt x="995" y="69"/>
                  </a:lnTo>
                  <a:cubicBezTo>
                    <a:pt x="919" y="24"/>
                    <a:pt x="843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82" name="Google Shape;50382;p58"/>
            <p:cNvSpPr/>
            <p:nvPr/>
          </p:nvSpPr>
          <p:spPr>
            <a:xfrm>
              <a:off x="5147025" y="3301600"/>
              <a:ext cx="43850" cy="34000"/>
            </a:xfrm>
            <a:custGeom>
              <a:avLst/>
              <a:gdLst/>
              <a:ahLst/>
              <a:cxnLst/>
              <a:rect l="l" t="t" r="r" b="b"/>
              <a:pathLst>
                <a:path w="1754" h="1360" extrusionOk="0">
                  <a:moveTo>
                    <a:pt x="428" y="0"/>
                  </a:moveTo>
                  <a:cubicBezTo>
                    <a:pt x="291" y="0"/>
                    <a:pt x="149" y="30"/>
                    <a:pt x="0" y="139"/>
                  </a:cubicBezTo>
                  <a:cubicBezTo>
                    <a:pt x="152" y="382"/>
                    <a:pt x="304" y="655"/>
                    <a:pt x="426" y="898"/>
                  </a:cubicBezTo>
                  <a:cubicBezTo>
                    <a:pt x="568" y="1163"/>
                    <a:pt x="766" y="1360"/>
                    <a:pt x="1027" y="1360"/>
                  </a:cubicBezTo>
                  <a:cubicBezTo>
                    <a:pt x="1155" y="1360"/>
                    <a:pt x="1299" y="1313"/>
                    <a:pt x="1459" y="1202"/>
                  </a:cubicBezTo>
                  <a:lnTo>
                    <a:pt x="1429" y="1111"/>
                  </a:lnTo>
                  <a:cubicBezTo>
                    <a:pt x="1429" y="1050"/>
                    <a:pt x="1490" y="1020"/>
                    <a:pt x="1520" y="1020"/>
                  </a:cubicBezTo>
                  <a:lnTo>
                    <a:pt x="1611" y="1020"/>
                  </a:lnTo>
                  <a:cubicBezTo>
                    <a:pt x="1754" y="451"/>
                    <a:pt x="1523" y="42"/>
                    <a:pt x="1019" y="42"/>
                  </a:cubicBezTo>
                  <a:cubicBezTo>
                    <a:pt x="985" y="42"/>
                    <a:pt x="949" y="43"/>
                    <a:pt x="912" y="47"/>
                  </a:cubicBezTo>
                  <a:cubicBezTo>
                    <a:pt x="760" y="47"/>
                    <a:pt x="599" y="0"/>
                    <a:pt x="4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83" name="Google Shape;50383;p58"/>
            <p:cNvSpPr/>
            <p:nvPr/>
          </p:nvSpPr>
          <p:spPr>
            <a:xfrm>
              <a:off x="5571050" y="3002550"/>
              <a:ext cx="36500" cy="32000"/>
            </a:xfrm>
            <a:custGeom>
              <a:avLst/>
              <a:gdLst/>
              <a:ahLst/>
              <a:cxnLst/>
              <a:rect l="l" t="t" r="r" b="b"/>
              <a:pathLst>
                <a:path w="1460" h="1280" extrusionOk="0">
                  <a:moveTo>
                    <a:pt x="902" y="1"/>
                  </a:moveTo>
                  <a:cubicBezTo>
                    <a:pt x="885" y="1"/>
                    <a:pt x="868" y="2"/>
                    <a:pt x="851" y="3"/>
                  </a:cubicBezTo>
                  <a:cubicBezTo>
                    <a:pt x="456" y="33"/>
                    <a:pt x="122" y="307"/>
                    <a:pt x="0" y="702"/>
                  </a:cubicBezTo>
                  <a:cubicBezTo>
                    <a:pt x="0" y="1006"/>
                    <a:pt x="395" y="1280"/>
                    <a:pt x="790" y="1280"/>
                  </a:cubicBezTo>
                  <a:cubicBezTo>
                    <a:pt x="1246" y="1249"/>
                    <a:pt x="1459" y="1037"/>
                    <a:pt x="1429" y="581"/>
                  </a:cubicBezTo>
                  <a:cubicBezTo>
                    <a:pt x="1457" y="263"/>
                    <a:pt x="1213" y="1"/>
                    <a:pt x="9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84" name="Google Shape;50384;p58"/>
            <p:cNvSpPr/>
            <p:nvPr/>
          </p:nvSpPr>
          <p:spPr>
            <a:xfrm>
              <a:off x="5604475" y="2851950"/>
              <a:ext cx="33450" cy="35225"/>
            </a:xfrm>
            <a:custGeom>
              <a:avLst/>
              <a:gdLst/>
              <a:ahLst/>
              <a:cxnLst/>
              <a:rect l="l" t="t" r="r" b="b"/>
              <a:pathLst>
                <a:path w="1338" h="1409" extrusionOk="0">
                  <a:moveTo>
                    <a:pt x="709" y="1"/>
                  </a:moveTo>
                  <a:cubicBezTo>
                    <a:pt x="676" y="1"/>
                    <a:pt x="642" y="3"/>
                    <a:pt x="608" y="9"/>
                  </a:cubicBezTo>
                  <a:cubicBezTo>
                    <a:pt x="274" y="39"/>
                    <a:pt x="31" y="343"/>
                    <a:pt x="0" y="677"/>
                  </a:cubicBezTo>
                  <a:cubicBezTo>
                    <a:pt x="30" y="1029"/>
                    <a:pt x="398" y="1409"/>
                    <a:pt x="669" y="1409"/>
                  </a:cubicBezTo>
                  <a:cubicBezTo>
                    <a:pt x="679" y="1409"/>
                    <a:pt x="690" y="1408"/>
                    <a:pt x="700" y="1407"/>
                  </a:cubicBezTo>
                  <a:cubicBezTo>
                    <a:pt x="1064" y="1316"/>
                    <a:pt x="1307" y="1012"/>
                    <a:pt x="1338" y="647"/>
                  </a:cubicBezTo>
                  <a:cubicBezTo>
                    <a:pt x="1338" y="286"/>
                    <a:pt x="1059" y="1"/>
                    <a:pt x="7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85" name="Google Shape;50385;p58"/>
            <p:cNvSpPr/>
            <p:nvPr/>
          </p:nvSpPr>
          <p:spPr>
            <a:xfrm>
              <a:off x="5605225" y="3339400"/>
              <a:ext cx="45625" cy="33300"/>
            </a:xfrm>
            <a:custGeom>
              <a:avLst/>
              <a:gdLst/>
              <a:ahLst/>
              <a:cxnLst/>
              <a:rect l="l" t="t" r="r" b="b"/>
              <a:pathLst>
                <a:path w="1825" h="1332" extrusionOk="0">
                  <a:moveTo>
                    <a:pt x="978" y="1"/>
                  </a:moveTo>
                  <a:cubicBezTo>
                    <a:pt x="737" y="1"/>
                    <a:pt x="500" y="78"/>
                    <a:pt x="305" y="237"/>
                  </a:cubicBezTo>
                  <a:cubicBezTo>
                    <a:pt x="1" y="572"/>
                    <a:pt x="31" y="815"/>
                    <a:pt x="396" y="1332"/>
                  </a:cubicBezTo>
                  <a:cubicBezTo>
                    <a:pt x="623" y="1256"/>
                    <a:pt x="861" y="1145"/>
                    <a:pt x="1097" y="1145"/>
                  </a:cubicBezTo>
                  <a:cubicBezTo>
                    <a:pt x="1240" y="1145"/>
                    <a:pt x="1383" y="1186"/>
                    <a:pt x="1521" y="1301"/>
                  </a:cubicBezTo>
                  <a:cubicBezTo>
                    <a:pt x="1825" y="663"/>
                    <a:pt x="1825" y="359"/>
                    <a:pt x="1490" y="116"/>
                  </a:cubicBezTo>
                  <a:cubicBezTo>
                    <a:pt x="1326" y="40"/>
                    <a:pt x="1151" y="1"/>
                    <a:pt x="9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86" name="Google Shape;50386;p58"/>
            <p:cNvSpPr/>
            <p:nvPr/>
          </p:nvSpPr>
          <p:spPr>
            <a:xfrm>
              <a:off x="5643225" y="2606900"/>
              <a:ext cx="34800" cy="35550"/>
            </a:xfrm>
            <a:custGeom>
              <a:avLst/>
              <a:gdLst/>
              <a:ahLst/>
              <a:cxnLst/>
              <a:rect l="l" t="t" r="r" b="b"/>
              <a:pathLst>
                <a:path w="1392" h="1422" extrusionOk="0">
                  <a:moveTo>
                    <a:pt x="645" y="1"/>
                  </a:moveTo>
                  <a:cubicBezTo>
                    <a:pt x="322" y="1"/>
                    <a:pt x="1" y="210"/>
                    <a:pt x="1" y="662"/>
                  </a:cubicBezTo>
                  <a:cubicBezTo>
                    <a:pt x="1" y="1026"/>
                    <a:pt x="244" y="1330"/>
                    <a:pt x="609" y="1422"/>
                  </a:cubicBezTo>
                  <a:cubicBezTo>
                    <a:pt x="943" y="1391"/>
                    <a:pt x="1216" y="1118"/>
                    <a:pt x="1277" y="783"/>
                  </a:cubicBezTo>
                  <a:cubicBezTo>
                    <a:pt x="1391" y="279"/>
                    <a:pt x="1017" y="1"/>
                    <a:pt x="6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87" name="Google Shape;50387;p58"/>
            <p:cNvSpPr/>
            <p:nvPr/>
          </p:nvSpPr>
          <p:spPr>
            <a:xfrm>
              <a:off x="5297475" y="3235825"/>
              <a:ext cx="37250" cy="45625"/>
            </a:xfrm>
            <a:custGeom>
              <a:avLst/>
              <a:gdLst/>
              <a:ahLst/>
              <a:cxnLst/>
              <a:rect l="l" t="t" r="r" b="b"/>
              <a:pathLst>
                <a:path w="1490" h="1825" extrusionOk="0">
                  <a:moveTo>
                    <a:pt x="880" y="0"/>
                  </a:moveTo>
                  <a:cubicBezTo>
                    <a:pt x="673" y="0"/>
                    <a:pt x="495" y="178"/>
                    <a:pt x="335" y="338"/>
                  </a:cubicBezTo>
                  <a:cubicBezTo>
                    <a:pt x="1" y="1098"/>
                    <a:pt x="31" y="1128"/>
                    <a:pt x="700" y="1493"/>
                  </a:cubicBezTo>
                  <a:cubicBezTo>
                    <a:pt x="821" y="1554"/>
                    <a:pt x="852" y="1675"/>
                    <a:pt x="882" y="1797"/>
                  </a:cubicBezTo>
                  <a:cubicBezTo>
                    <a:pt x="927" y="1816"/>
                    <a:pt x="966" y="1825"/>
                    <a:pt x="999" y="1825"/>
                  </a:cubicBezTo>
                  <a:cubicBezTo>
                    <a:pt x="1122" y="1825"/>
                    <a:pt x="1175" y="1710"/>
                    <a:pt x="1247" y="1614"/>
                  </a:cubicBezTo>
                  <a:cubicBezTo>
                    <a:pt x="1308" y="1371"/>
                    <a:pt x="1368" y="1159"/>
                    <a:pt x="1399" y="915"/>
                  </a:cubicBezTo>
                  <a:cubicBezTo>
                    <a:pt x="1490" y="581"/>
                    <a:pt x="1368" y="247"/>
                    <a:pt x="1095" y="64"/>
                  </a:cubicBezTo>
                  <a:cubicBezTo>
                    <a:pt x="1020" y="19"/>
                    <a:pt x="948" y="0"/>
                    <a:pt x="8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88" name="Google Shape;50388;p58"/>
            <p:cNvSpPr/>
            <p:nvPr/>
          </p:nvSpPr>
          <p:spPr>
            <a:xfrm>
              <a:off x="5362075" y="3449425"/>
              <a:ext cx="30425" cy="40500"/>
            </a:xfrm>
            <a:custGeom>
              <a:avLst/>
              <a:gdLst/>
              <a:ahLst/>
              <a:cxnLst/>
              <a:rect l="l" t="t" r="r" b="b"/>
              <a:pathLst>
                <a:path w="1217" h="1620" extrusionOk="0">
                  <a:moveTo>
                    <a:pt x="669" y="1"/>
                  </a:moveTo>
                  <a:cubicBezTo>
                    <a:pt x="365" y="1"/>
                    <a:pt x="0" y="244"/>
                    <a:pt x="91" y="426"/>
                  </a:cubicBezTo>
                  <a:cubicBezTo>
                    <a:pt x="335" y="761"/>
                    <a:pt x="213" y="1125"/>
                    <a:pt x="365" y="1460"/>
                  </a:cubicBezTo>
                  <a:cubicBezTo>
                    <a:pt x="390" y="1560"/>
                    <a:pt x="478" y="1619"/>
                    <a:pt x="576" y="1619"/>
                  </a:cubicBezTo>
                  <a:cubicBezTo>
                    <a:pt x="597" y="1619"/>
                    <a:pt x="618" y="1617"/>
                    <a:pt x="639" y="1612"/>
                  </a:cubicBezTo>
                  <a:cubicBezTo>
                    <a:pt x="821" y="1551"/>
                    <a:pt x="1125" y="1460"/>
                    <a:pt x="1064" y="1338"/>
                  </a:cubicBezTo>
                  <a:cubicBezTo>
                    <a:pt x="851" y="973"/>
                    <a:pt x="1155" y="730"/>
                    <a:pt x="1216" y="457"/>
                  </a:cubicBezTo>
                  <a:cubicBezTo>
                    <a:pt x="1186" y="183"/>
                    <a:pt x="942" y="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89" name="Google Shape;50389;p58"/>
            <p:cNvSpPr/>
            <p:nvPr/>
          </p:nvSpPr>
          <p:spPr>
            <a:xfrm>
              <a:off x="5299750" y="3617625"/>
              <a:ext cx="36500" cy="32450"/>
            </a:xfrm>
            <a:custGeom>
              <a:avLst/>
              <a:gdLst/>
              <a:ahLst/>
              <a:cxnLst/>
              <a:rect l="l" t="t" r="r" b="b"/>
              <a:pathLst>
                <a:path w="1460" h="1298" extrusionOk="0">
                  <a:moveTo>
                    <a:pt x="852" y="0"/>
                  </a:moveTo>
                  <a:cubicBezTo>
                    <a:pt x="689" y="0"/>
                    <a:pt x="505" y="73"/>
                    <a:pt x="335" y="172"/>
                  </a:cubicBezTo>
                  <a:lnTo>
                    <a:pt x="244" y="203"/>
                  </a:lnTo>
                  <a:cubicBezTo>
                    <a:pt x="1" y="902"/>
                    <a:pt x="31" y="963"/>
                    <a:pt x="761" y="1297"/>
                  </a:cubicBezTo>
                  <a:cubicBezTo>
                    <a:pt x="1217" y="1236"/>
                    <a:pt x="1460" y="750"/>
                    <a:pt x="1277" y="355"/>
                  </a:cubicBezTo>
                  <a:cubicBezTo>
                    <a:pt x="1196" y="95"/>
                    <a:pt x="1037" y="0"/>
                    <a:pt x="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90" name="Google Shape;50390;p58"/>
            <p:cNvSpPr/>
            <p:nvPr/>
          </p:nvSpPr>
          <p:spPr>
            <a:xfrm>
              <a:off x="5323325" y="3107375"/>
              <a:ext cx="54725" cy="32800"/>
            </a:xfrm>
            <a:custGeom>
              <a:avLst/>
              <a:gdLst/>
              <a:ahLst/>
              <a:cxnLst/>
              <a:rect l="l" t="t" r="r" b="b"/>
              <a:pathLst>
                <a:path w="2189" h="1312" extrusionOk="0">
                  <a:moveTo>
                    <a:pt x="1598" y="1"/>
                  </a:moveTo>
                  <a:cubicBezTo>
                    <a:pt x="1469" y="1"/>
                    <a:pt x="1352" y="85"/>
                    <a:pt x="1216" y="248"/>
                  </a:cubicBezTo>
                  <a:cubicBezTo>
                    <a:pt x="1070" y="414"/>
                    <a:pt x="982" y="595"/>
                    <a:pt x="813" y="595"/>
                  </a:cubicBezTo>
                  <a:cubicBezTo>
                    <a:pt x="736" y="595"/>
                    <a:pt x="641" y="557"/>
                    <a:pt x="517" y="461"/>
                  </a:cubicBezTo>
                  <a:cubicBezTo>
                    <a:pt x="467" y="418"/>
                    <a:pt x="420" y="400"/>
                    <a:pt x="376" y="400"/>
                  </a:cubicBezTo>
                  <a:cubicBezTo>
                    <a:pt x="233" y="400"/>
                    <a:pt x="116" y="587"/>
                    <a:pt x="0" y="704"/>
                  </a:cubicBezTo>
                  <a:lnTo>
                    <a:pt x="30" y="765"/>
                  </a:lnTo>
                  <a:cubicBezTo>
                    <a:pt x="152" y="917"/>
                    <a:pt x="274" y="1099"/>
                    <a:pt x="365" y="1251"/>
                  </a:cubicBezTo>
                  <a:lnTo>
                    <a:pt x="426" y="1312"/>
                  </a:lnTo>
                  <a:lnTo>
                    <a:pt x="1307" y="1281"/>
                  </a:lnTo>
                  <a:cubicBezTo>
                    <a:pt x="1581" y="947"/>
                    <a:pt x="1885" y="643"/>
                    <a:pt x="2189" y="400"/>
                  </a:cubicBezTo>
                  <a:cubicBezTo>
                    <a:pt x="1936" y="130"/>
                    <a:pt x="1758" y="1"/>
                    <a:pt x="15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91" name="Google Shape;50391;p58"/>
            <p:cNvSpPr/>
            <p:nvPr/>
          </p:nvSpPr>
          <p:spPr>
            <a:xfrm>
              <a:off x="5354125" y="3117350"/>
              <a:ext cx="36075" cy="36000"/>
            </a:xfrm>
            <a:custGeom>
              <a:avLst/>
              <a:gdLst/>
              <a:ahLst/>
              <a:cxnLst/>
              <a:rect l="l" t="t" r="r" b="b"/>
              <a:pathLst>
                <a:path w="1443" h="1440" extrusionOk="0">
                  <a:moveTo>
                    <a:pt x="957" y="1"/>
                  </a:moveTo>
                  <a:cubicBezTo>
                    <a:pt x="257" y="214"/>
                    <a:pt x="105" y="335"/>
                    <a:pt x="75" y="882"/>
                  </a:cubicBezTo>
                  <a:lnTo>
                    <a:pt x="105" y="882"/>
                  </a:lnTo>
                  <a:cubicBezTo>
                    <a:pt x="223" y="1029"/>
                    <a:pt x="0" y="1431"/>
                    <a:pt x="395" y="1431"/>
                  </a:cubicBezTo>
                  <a:cubicBezTo>
                    <a:pt x="409" y="1431"/>
                    <a:pt x="424" y="1430"/>
                    <a:pt x="440" y="1429"/>
                  </a:cubicBezTo>
                  <a:cubicBezTo>
                    <a:pt x="561" y="1338"/>
                    <a:pt x="531" y="1217"/>
                    <a:pt x="561" y="1125"/>
                  </a:cubicBezTo>
                  <a:lnTo>
                    <a:pt x="561" y="1125"/>
                  </a:lnTo>
                  <a:cubicBezTo>
                    <a:pt x="531" y="1247"/>
                    <a:pt x="531" y="1338"/>
                    <a:pt x="622" y="1429"/>
                  </a:cubicBezTo>
                  <a:cubicBezTo>
                    <a:pt x="696" y="1435"/>
                    <a:pt x="770" y="1440"/>
                    <a:pt x="841" y="1440"/>
                  </a:cubicBezTo>
                  <a:cubicBezTo>
                    <a:pt x="1150" y="1440"/>
                    <a:pt x="1407" y="1352"/>
                    <a:pt x="1382" y="882"/>
                  </a:cubicBezTo>
                  <a:cubicBezTo>
                    <a:pt x="1443" y="548"/>
                    <a:pt x="1048" y="426"/>
                    <a:pt x="987" y="122"/>
                  </a:cubicBezTo>
                  <a:cubicBezTo>
                    <a:pt x="987" y="92"/>
                    <a:pt x="957" y="31"/>
                    <a:pt x="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92" name="Google Shape;50392;p58"/>
            <p:cNvSpPr/>
            <p:nvPr/>
          </p:nvSpPr>
          <p:spPr>
            <a:xfrm>
              <a:off x="5273150" y="3141675"/>
              <a:ext cx="38025" cy="32425"/>
            </a:xfrm>
            <a:custGeom>
              <a:avLst/>
              <a:gdLst/>
              <a:ahLst/>
              <a:cxnLst/>
              <a:rect l="l" t="t" r="r" b="b"/>
              <a:pathLst>
                <a:path w="1521" h="1297" extrusionOk="0">
                  <a:moveTo>
                    <a:pt x="943" y="92"/>
                  </a:moveTo>
                  <a:cubicBezTo>
                    <a:pt x="578" y="122"/>
                    <a:pt x="153" y="0"/>
                    <a:pt x="62" y="517"/>
                  </a:cubicBezTo>
                  <a:cubicBezTo>
                    <a:pt x="1" y="912"/>
                    <a:pt x="335" y="1064"/>
                    <a:pt x="639" y="1216"/>
                  </a:cubicBezTo>
                  <a:cubicBezTo>
                    <a:pt x="740" y="1267"/>
                    <a:pt x="825" y="1296"/>
                    <a:pt x="901" y="1296"/>
                  </a:cubicBezTo>
                  <a:cubicBezTo>
                    <a:pt x="1008" y="1296"/>
                    <a:pt x="1097" y="1237"/>
                    <a:pt x="1186" y="1095"/>
                  </a:cubicBezTo>
                  <a:cubicBezTo>
                    <a:pt x="1278" y="943"/>
                    <a:pt x="1399" y="791"/>
                    <a:pt x="1521" y="639"/>
                  </a:cubicBezTo>
                  <a:cubicBezTo>
                    <a:pt x="1247" y="548"/>
                    <a:pt x="1065" y="335"/>
                    <a:pt x="943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93" name="Google Shape;50393;p58"/>
            <p:cNvSpPr/>
            <p:nvPr/>
          </p:nvSpPr>
          <p:spPr>
            <a:xfrm>
              <a:off x="5128025" y="3422825"/>
              <a:ext cx="31175" cy="30425"/>
            </a:xfrm>
            <a:custGeom>
              <a:avLst/>
              <a:gdLst/>
              <a:ahLst/>
              <a:cxnLst/>
              <a:rect l="l" t="t" r="r" b="b"/>
              <a:pathLst>
                <a:path w="1247" h="1217" extrusionOk="0">
                  <a:moveTo>
                    <a:pt x="669" y="1"/>
                  </a:moveTo>
                  <a:cubicBezTo>
                    <a:pt x="335" y="1"/>
                    <a:pt x="31" y="274"/>
                    <a:pt x="0" y="609"/>
                  </a:cubicBezTo>
                  <a:cubicBezTo>
                    <a:pt x="31" y="913"/>
                    <a:pt x="244" y="1156"/>
                    <a:pt x="547" y="1217"/>
                  </a:cubicBezTo>
                  <a:cubicBezTo>
                    <a:pt x="912" y="1217"/>
                    <a:pt x="1216" y="973"/>
                    <a:pt x="1247" y="609"/>
                  </a:cubicBezTo>
                  <a:cubicBezTo>
                    <a:pt x="1247" y="274"/>
                    <a:pt x="973" y="3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94" name="Google Shape;50394;p58"/>
            <p:cNvSpPr/>
            <p:nvPr/>
          </p:nvSpPr>
          <p:spPr>
            <a:xfrm>
              <a:off x="5379550" y="3360025"/>
              <a:ext cx="26875" cy="43075"/>
            </a:xfrm>
            <a:custGeom>
              <a:avLst/>
              <a:gdLst/>
              <a:ahLst/>
              <a:cxnLst/>
              <a:rect l="l" t="t" r="r" b="b"/>
              <a:pathLst>
                <a:path w="1075" h="1723" extrusionOk="0">
                  <a:moveTo>
                    <a:pt x="827" y="0"/>
                  </a:moveTo>
                  <a:cubicBezTo>
                    <a:pt x="716" y="0"/>
                    <a:pt x="558" y="41"/>
                    <a:pt x="335" y="112"/>
                  </a:cubicBezTo>
                  <a:cubicBezTo>
                    <a:pt x="213" y="203"/>
                    <a:pt x="213" y="355"/>
                    <a:pt x="335" y="476"/>
                  </a:cubicBezTo>
                  <a:cubicBezTo>
                    <a:pt x="456" y="507"/>
                    <a:pt x="760" y="476"/>
                    <a:pt x="517" y="780"/>
                  </a:cubicBezTo>
                  <a:cubicBezTo>
                    <a:pt x="487" y="841"/>
                    <a:pt x="365" y="841"/>
                    <a:pt x="274" y="871"/>
                  </a:cubicBezTo>
                  <a:cubicBezTo>
                    <a:pt x="0" y="993"/>
                    <a:pt x="61" y="1175"/>
                    <a:pt x="122" y="1419"/>
                  </a:cubicBezTo>
                  <a:cubicBezTo>
                    <a:pt x="183" y="1540"/>
                    <a:pt x="213" y="1723"/>
                    <a:pt x="395" y="1723"/>
                  </a:cubicBezTo>
                  <a:cubicBezTo>
                    <a:pt x="639" y="1723"/>
                    <a:pt x="821" y="1571"/>
                    <a:pt x="851" y="1358"/>
                  </a:cubicBezTo>
                  <a:cubicBezTo>
                    <a:pt x="943" y="1115"/>
                    <a:pt x="1003" y="841"/>
                    <a:pt x="1034" y="567"/>
                  </a:cubicBezTo>
                  <a:cubicBezTo>
                    <a:pt x="1074" y="162"/>
                    <a:pt x="1047" y="0"/>
                    <a:pt x="8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95" name="Google Shape;50395;p58"/>
            <p:cNvSpPr/>
            <p:nvPr/>
          </p:nvSpPr>
          <p:spPr>
            <a:xfrm>
              <a:off x="5131825" y="2785900"/>
              <a:ext cx="28850" cy="30050"/>
            </a:xfrm>
            <a:custGeom>
              <a:avLst/>
              <a:gdLst/>
              <a:ahLst/>
              <a:cxnLst/>
              <a:rect l="l" t="t" r="r" b="b"/>
              <a:pathLst>
                <a:path w="1154" h="1202" extrusionOk="0">
                  <a:moveTo>
                    <a:pt x="607" y="0"/>
                  </a:moveTo>
                  <a:cubicBezTo>
                    <a:pt x="587" y="0"/>
                    <a:pt x="567" y="2"/>
                    <a:pt x="547" y="6"/>
                  </a:cubicBezTo>
                  <a:cubicBezTo>
                    <a:pt x="243" y="37"/>
                    <a:pt x="31" y="310"/>
                    <a:pt x="31" y="614"/>
                  </a:cubicBezTo>
                  <a:cubicBezTo>
                    <a:pt x="0" y="918"/>
                    <a:pt x="213" y="1161"/>
                    <a:pt x="517" y="1192"/>
                  </a:cubicBezTo>
                  <a:cubicBezTo>
                    <a:pt x="549" y="1198"/>
                    <a:pt x="580" y="1201"/>
                    <a:pt x="612" y="1201"/>
                  </a:cubicBezTo>
                  <a:cubicBezTo>
                    <a:pt x="881" y="1201"/>
                    <a:pt x="1125" y="978"/>
                    <a:pt x="1125" y="705"/>
                  </a:cubicBezTo>
                  <a:cubicBezTo>
                    <a:pt x="1153" y="393"/>
                    <a:pt x="890" y="0"/>
                    <a:pt x="6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96" name="Google Shape;50396;p58"/>
            <p:cNvSpPr/>
            <p:nvPr/>
          </p:nvSpPr>
          <p:spPr>
            <a:xfrm>
              <a:off x="5482925" y="3654550"/>
              <a:ext cx="28875" cy="27425"/>
            </a:xfrm>
            <a:custGeom>
              <a:avLst/>
              <a:gdLst/>
              <a:ahLst/>
              <a:cxnLst/>
              <a:rect l="l" t="t" r="r" b="b"/>
              <a:pathLst>
                <a:path w="1155" h="1097" extrusionOk="0">
                  <a:moveTo>
                    <a:pt x="526" y="0"/>
                  </a:moveTo>
                  <a:cubicBezTo>
                    <a:pt x="218" y="0"/>
                    <a:pt x="1" y="263"/>
                    <a:pt x="30" y="580"/>
                  </a:cubicBezTo>
                  <a:cubicBezTo>
                    <a:pt x="60" y="945"/>
                    <a:pt x="303" y="1097"/>
                    <a:pt x="637" y="1097"/>
                  </a:cubicBezTo>
                  <a:cubicBezTo>
                    <a:pt x="1002" y="1097"/>
                    <a:pt x="1154" y="914"/>
                    <a:pt x="1124" y="641"/>
                  </a:cubicBezTo>
                  <a:cubicBezTo>
                    <a:pt x="1093" y="215"/>
                    <a:pt x="911" y="2"/>
                    <a:pt x="577" y="2"/>
                  </a:cubicBezTo>
                  <a:cubicBezTo>
                    <a:pt x="560" y="1"/>
                    <a:pt x="543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97" name="Google Shape;50397;p58"/>
            <p:cNvSpPr/>
            <p:nvPr/>
          </p:nvSpPr>
          <p:spPr>
            <a:xfrm>
              <a:off x="5434275" y="3219150"/>
              <a:ext cx="25850" cy="28925"/>
            </a:xfrm>
            <a:custGeom>
              <a:avLst/>
              <a:gdLst/>
              <a:ahLst/>
              <a:cxnLst/>
              <a:rect l="l" t="t" r="r" b="b"/>
              <a:pathLst>
                <a:path w="1034" h="1157" extrusionOk="0">
                  <a:moveTo>
                    <a:pt x="587" y="1"/>
                  </a:moveTo>
                  <a:cubicBezTo>
                    <a:pt x="344" y="1"/>
                    <a:pt x="1" y="497"/>
                    <a:pt x="30" y="792"/>
                  </a:cubicBezTo>
                  <a:cubicBezTo>
                    <a:pt x="61" y="1096"/>
                    <a:pt x="273" y="1157"/>
                    <a:pt x="517" y="1157"/>
                  </a:cubicBezTo>
                  <a:cubicBezTo>
                    <a:pt x="912" y="1157"/>
                    <a:pt x="1033" y="944"/>
                    <a:pt x="1033" y="549"/>
                  </a:cubicBezTo>
                  <a:cubicBezTo>
                    <a:pt x="972" y="336"/>
                    <a:pt x="972" y="2"/>
                    <a:pt x="608" y="2"/>
                  </a:cubicBezTo>
                  <a:cubicBezTo>
                    <a:pt x="601" y="1"/>
                    <a:pt x="594" y="1"/>
                    <a:pt x="5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98" name="Google Shape;50398;p58"/>
            <p:cNvSpPr/>
            <p:nvPr/>
          </p:nvSpPr>
          <p:spPr>
            <a:xfrm>
              <a:off x="5465425" y="2846075"/>
              <a:ext cx="36500" cy="32700"/>
            </a:xfrm>
            <a:custGeom>
              <a:avLst/>
              <a:gdLst/>
              <a:ahLst/>
              <a:cxnLst/>
              <a:rect l="l" t="t" r="r" b="b"/>
              <a:pathLst>
                <a:path w="1460" h="1308" extrusionOk="0">
                  <a:moveTo>
                    <a:pt x="742" y="0"/>
                  </a:moveTo>
                  <a:cubicBezTo>
                    <a:pt x="621" y="0"/>
                    <a:pt x="493" y="26"/>
                    <a:pt x="365" y="61"/>
                  </a:cubicBezTo>
                  <a:cubicBezTo>
                    <a:pt x="345" y="57"/>
                    <a:pt x="326" y="56"/>
                    <a:pt x="306" y="56"/>
                  </a:cubicBezTo>
                  <a:cubicBezTo>
                    <a:pt x="175" y="56"/>
                    <a:pt x="53" y="142"/>
                    <a:pt x="0" y="274"/>
                  </a:cubicBezTo>
                  <a:cubicBezTo>
                    <a:pt x="304" y="487"/>
                    <a:pt x="61" y="1034"/>
                    <a:pt x="547" y="1186"/>
                  </a:cubicBezTo>
                  <a:cubicBezTo>
                    <a:pt x="612" y="1143"/>
                    <a:pt x="684" y="1123"/>
                    <a:pt x="756" y="1123"/>
                  </a:cubicBezTo>
                  <a:cubicBezTo>
                    <a:pt x="887" y="1123"/>
                    <a:pt x="1016" y="1190"/>
                    <a:pt x="1094" y="1308"/>
                  </a:cubicBezTo>
                  <a:cubicBezTo>
                    <a:pt x="1398" y="1064"/>
                    <a:pt x="1459" y="608"/>
                    <a:pt x="1246" y="274"/>
                  </a:cubicBezTo>
                  <a:cubicBezTo>
                    <a:pt x="1115" y="68"/>
                    <a:pt x="937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99" name="Google Shape;50399;p58"/>
            <p:cNvSpPr/>
            <p:nvPr/>
          </p:nvSpPr>
          <p:spPr>
            <a:xfrm>
              <a:off x="5863600" y="2888625"/>
              <a:ext cx="30425" cy="26625"/>
            </a:xfrm>
            <a:custGeom>
              <a:avLst/>
              <a:gdLst/>
              <a:ahLst/>
              <a:cxnLst/>
              <a:rect l="l" t="t" r="r" b="b"/>
              <a:pathLst>
                <a:path w="1217" h="1065" extrusionOk="0">
                  <a:moveTo>
                    <a:pt x="699" y="1"/>
                  </a:moveTo>
                  <a:cubicBezTo>
                    <a:pt x="335" y="1"/>
                    <a:pt x="0" y="244"/>
                    <a:pt x="61" y="548"/>
                  </a:cubicBezTo>
                  <a:cubicBezTo>
                    <a:pt x="122" y="821"/>
                    <a:pt x="244" y="1065"/>
                    <a:pt x="578" y="1065"/>
                  </a:cubicBezTo>
                  <a:cubicBezTo>
                    <a:pt x="882" y="1065"/>
                    <a:pt x="1155" y="821"/>
                    <a:pt x="1186" y="487"/>
                  </a:cubicBezTo>
                  <a:cubicBezTo>
                    <a:pt x="1216" y="153"/>
                    <a:pt x="973" y="31"/>
                    <a:pt x="6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00" name="Google Shape;50400;p58"/>
            <p:cNvSpPr/>
            <p:nvPr/>
          </p:nvSpPr>
          <p:spPr>
            <a:xfrm>
              <a:off x="5472250" y="2734300"/>
              <a:ext cx="28150" cy="26950"/>
            </a:xfrm>
            <a:custGeom>
              <a:avLst/>
              <a:gdLst/>
              <a:ahLst/>
              <a:cxnLst/>
              <a:rect l="l" t="t" r="r" b="b"/>
              <a:pathLst>
                <a:path w="1126" h="1078" extrusionOk="0">
                  <a:moveTo>
                    <a:pt x="638" y="1"/>
                  </a:moveTo>
                  <a:cubicBezTo>
                    <a:pt x="619" y="1"/>
                    <a:pt x="599" y="2"/>
                    <a:pt x="578" y="3"/>
                  </a:cubicBezTo>
                  <a:cubicBezTo>
                    <a:pt x="244" y="3"/>
                    <a:pt x="1" y="307"/>
                    <a:pt x="92" y="611"/>
                  </a:cubicBezTo>
                  <a:cubicBezTo>
                    <a:pt x="92" y="880"/>
                    <a:pt x="306" y="1078"/>
                    <a:pt x="544" y="1078"/>
                  </a:cubicBezTo>
                  <a:cubicBezTo>
                    <a:pt x="576" y="1078"/>
                    <a:pt x="607" y="1074"/>
                    <a:pt x="639" y="1067"/>
                  </a:cubicBezTo>
                  <a:cubicBezTo>
                    <a:pt x="973" y="1037"/>
                    <a:pt x="1095" y="794"/>
                    <a:pt x="1125" y="490"/>
                  </a:cubicBezTo>
                  <a:cubicBezTo>
                    <a:pt x="1039" y="232"/>
                    <a:pt x="953" y="1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01" name="Google Shape;50401;p58"/>
            <p:cNvSpPr/>
            <p:nvPr/>
          </p:nvSpPr>
          <p:spPr>
            <a:xfrm>
              <a:off x="5255675" y="2795325"/>
              <a:ext cx="33475" cy="25725"/>
            </a:xfrm>
            <a:custGeom>
              <a:avLst/>
              <a:gdLst/>
              <a:ahLst/>
              <a:cxnLst/>
              <a:rect l="l" t="t" r="r" b="b"/>
              <a:pathLst>
                <a:path w="1339" h="1029" extrusionOk="0">
                  <a:moveTo>
                    <a:pt x="416" y="0"/>
                  </a:moveTo>
                  <a:cubicBezTo>
                    <a:pt x="291" y="0"/>
                    <a:pt x="207" y="90"/>
                    <a:pt x="122" y="237"/>
                  </a:cubicBezTo>
                  <a:cubicBezTo>
                    <a:pt x="1" y="420"/>
                    <a:pt x="1" y="663"/>
                    <a:pt x="122" y="815"/>
                  </a:cubicBezTo>
                  <a:cubicBezTo>
                    <a:pt x="222" y="955"/>
                    <a:pt x="375" y="1029"/>
                    <a:pt x="528" y="1029"/>
                  </a:cubicBezTo>
                  <a:cubicBezTo>
                    <a:pt x="608" y="1029"/>
                    <a:pt x="688" y="1008"/>
                    <a:pt x="761" y="967"/>
                  </a:cubicBezTo>
                  <a:cubicBezTo>
                    <a:pt x="1034" y="906"/>
                    <a:pt x="1065" y="602"/>
                    <a:pt x="1277" y="480"/>
                  </a:cubicBezTo>
                  <a:lnTo>
                    <a:pt x="1338" y="389"/>
                  </a:lnTo>
                  <a:lnTo>
                    <a:pt x="1277" y="298"/>
                  </a:lnTo>
                  <a:cubicBezTo>
                    <a:pt x="1034" y="268"/>
                    <a:pt x="822" y="176"/>
                    <a:pt x="609" y="55"/>
                  </a:cubicBezTo>
                  <a:cubicBezTo>
                    <a:pt x="534" y="18"/>
                    <a:pt x="471" y="0"/>
                    <a:pt x="4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02" name="Google Shape;50402;p58"/>
            <p:cNvSpPr/>
            <p:nvPr/>
          </p:nvSpPr>
          <p:spPr>
            <a:xfrm>
              <a:off x="5500375" y="3609675"/>
              <a:ext cx="27375" cy="25950"/>
            </a:xfrm>
            <a:custGeom>
              <a:avLst/>
              <a:gdLst/>
              <a:ahLst/>
              <a:cxnLst/>
              <a:rect l="l" t="t" r="r" b="b"/>
              <a:pathLst>
                <a:path w="1095" h="1038" extrusionOk="0">
                  <a:moveTo>
                    <a:pt x="508" y="1"/>
                  </a:moveTo>
                  <a:cubicBezTo>
                    <a:pt x="222" y="1"/>
                    <a:pt x="89" y="180"/>
                    <a:pt x="61" y="490"/>
                  </a:cubicBezTo>
                  <a:cubicBezTo>
                    <a:pt x="0" y="764"/>
                    <a:pt x="243" y="1038"/>
                    <a:pt x="517" y="1038"/>
                  </a:cubicBezTo>
                  <a:cubicBezTo>
                    <a:pt x="821" y="1038"/>
                    <a:pt x="1003" y="825"/>
                    <a:pt x="1094" y="551"/>
                  </a:cubicBezTo>
                  <a:cubicBezTo>
                    <a:pt x="1094" y="247"/>
                    <a:pt x="851" y="35"/>
                    <a:pt x="578" y="4"/>
                  </a:cubicBezTo>
                  <a:cubicBezTo>
                    <a:pt x="554" y="2"/>
                    <a:pt x="530" y="1"/>
                    <a:pt x="5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03" name="Google Shape;50403;p58"/>
            <p:cNvSpPr/>
            <p:nvPr/>
          </p:nvSpPr>
          <p:spPr>
            <a:xfrm>
              <a:off x="5300575" y="2867300"/>
              <a:ext cx="27325" cy="26200"/>
            </a:xfrm>
            <a:custGeom>
              <a:avLst/>
              <a:gdLst/>
              <a:ahLst/>
              <a:cxnLst/>
              <a:rect l="l" t="t" r="r" b="b"/>
              <a:pathLst>
                <a:path w="1093" h="1048" extrusionOk="0">
                  <a:moveTo>
                    <a:pt x="549" y="1"/>
                  </a:moveTo>
                  <a:cubicBezTo>
                    <a:pt x="309" y="1"/>
                    <a:pt x="0" y="376"/>
                    <a:pt x="59" y="611"/>
                  </a:cubicBezTo>
                  <a:cubicBezTo>
                    <a:pt x="85" y="875"/>
                    <a:pt x="296" y="1048"/>
                    <a:pt x="531" y="1048"/>
                  </a:cubicBezTo>
                  <a:cubicBezTo>
                    <a:pt x="566" y="1048"/>
                    <a:pt x="601" y="1044"/>
                    <a:pt x="636" y="1036"/>
                  </a:cubicBezTo>
                  <a:cubicBezTo>
                    <a:pt x="910" y="1036"/>
                    <a:pt x="1092" y="823"/>
                    <a:pt x="1092" y="550"/>
                  </a:cubicBezTo>
                  <a:cubicBezTo>
                    <a:pt x="1062" y="276"/>
                    <a:pt x="849" y="63"/>
                    <a:pt x="576" y="3"/>
                  </a:cubicBezTo>
                  <a:cubicBezTo>
                    <a:pt x="567" y="2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04" name="Google Shape;50404;p58"/>
            <p:cNvSpPr/>
            <p:nvPr/>
          </p:nvSpPr>
          <p:spPr>
            <a:xfrm>
              <a:off x="5349150" y="3194300"/>
              <a:ext cx="27375" cy="34775"/>
            </a:xfrm>
            <a:custGeom>
              <a:avLst/>
              <a:gdLst/>
              <a:ahLst/>
              <a:cxnLst/>
              <a:rect l="l" t="t" r="r" b="b"/>
              <a:pathLst>
                <a:path w="1095" h="1391" extrusionOk="0">
                  <a:moveTo>
                    <a:pt x="536" y="0"/>
                  </a:moveTo>
                  <a:cubicBezTo>
                    <a:pt x="434" y="0"/>
                    <a:pt x="335" y="38"/>
                    <a:pt x="274" y="114"/>
                  </a:cubicBezTo>
                  <a:cubicBezTo>
                    <a:pt x="31" y="297"/>
                    <a:pt x="1" y="631"/>
                    <a:pt x="213" y="844"/>
                  </a:cubicBezTo>
                  <a:cubicBezTo>
                    <a:pt x="396" y="996"/>
                    <a:pt x="304" y="1209"/>
                    <a:pt x="456" y="1391"/>
                  </a:cubicBezTo>
                  <a:cubicBezTo>
                    <a:pt x="700" y="1300"/>
                    <a:pt x="669" y="996"/>
                    <a:pt x="852" y="844"/>
                  </a:cubicBezTo>
                  <a:cubicBezTo>
                    <a:pt x="1095" y="631"/>
                    <a:pt x="1064" y="297"/>
                    <a:pt x="821" y="114"/>
                  </a:cubicBezTo>
                  <a:cubicBezTo>
                    <a:pt x="745" y="38"/>
                    <a:pt x="639" y="0"/>
                    <a:pt x="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05" name="Google Shape;50405;p58"/>
            <p:cNvSpPr/>
            <p:nvPr/>
          </p:nvSpPr>
          <p:spPr>
            <a:xfrm>
              <a:off x="6066500" y="3099050"/>
              <a:ext cx="28075" cy="26000"/>
            </a:xfrm>
            <a:custGeom>
              <a:avLst/>
              <a:gdLst/>
              <a:ahLst/>
              <a:cxnLst/>
              <a:rect l="l" t="t" r="r" b="b"/>
              <a:pathLst>
                <a:path w="1123" h="1040" extrusionOk="0">
                  <a:moveTo>
                    <a:pt x="622" y="1"/>
                  </a:moveTo>
                  <a:cubicBezTo>
                    <a:pt x="343" y="1"/>
                    <a:pt x="149" y="257"/>
                    <a:pt x="91" y="459"/>
                  </a:cubicBezTo>
                  <a:cubicBezTo>
                    <a:pt x="0" y="672"/>
                    <a:pt x="365" y="1006"/>
                    <a:pt x="669" y="1037"/>
                  </a:cubicBezTo>
                  <a:cubicBezTo>
                    <a:pt x="684" y="1039"/>
                    <a:pt x="700" y="1040"/>
                    <a:pt x="715" y="1040"/>
                  </a:cubicBezTo>
                  <a:cubicBezTo>
                    <a:pt x="938" y="1040"/>
                    <a:pt x="1123" y="839"/>
                    <a:pt x="1094" y="611"/>
                  </a:cubicBezTo>
                  <a:cubicBezTo>
                    <a:pt x="1094" y="338"/>
                    <a:pt x="973" y="64"/>
                    <a:pt x="669" y="3"/>
                  </a:cubicBezTo>
                  <a:cubicBezTo>
                    <a:pt x="653" y="2"/>
                    <a:pt x="638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06" name="Google Shape;50406;p58"/>
            <p:cNvSpPr/>
            <p:nvPr/>
          </p:nvSpPr>
          <p:spPr>
            <a:xfrm>
              <a:off x="5220725" y="3239400"/>
              <a:ext cx="34225" cy="28975"/>
            </a:xfrm>
            <a:custGeom>
              <a:avLst/>
              <a:gdLst/>
              <a:ahLst/>
              <a:cxnLst/>
              <a:rect l="l" t="t" r="r" b="b"/>
              <a:pathLst>
                <a:path w="1369" h="1159" extrusionOk="0">
                  <a:moveTo>
                    <a:pt x="648" y="0"/>
                  </a:moveTo>
                  <a:cubicBezTo>
                    <a:pt x="593" y="0"/>
                    <a:pt x="538" y="13"/>
                    <a:pt x="487" y="43"/>
                  </a:cubicBezTo>
                  <a:cubicBezTo>
                    <a:pt x="153" y="195"/>
                    <a:pt x="1" y="438"/>
                    <a:pt x="305" y="742"/>
                  </a:cubicBezTo>
                  <a:lnTo>
                    <a:pt x="274" y="742"/>
                  </a:lnTo>
                  <a:cubicBezTo>
                    <a:pt x="350" y="1044"/>
                    <a:pt x="495" y="1158"/>
                    <a:pt x="675" y="1158"/>
                  </a:cubicBezTo>
                  <a:cubicBezTo>
                    <a:pt x="784" y="1158"/>
                    <a:pt x="907" y="1115"/>
                    <a:pt x="1034" y="1046"/>
                  </a:cubicBezTo>
                  <a:cubicBezTo>
                    <a:pt x="1368" y="833"/>
                    <a:pt x="1095" y="560"/>
                    <a:pt x="1034" y="316"/>
                  </a:cubicBezTo>
                  <a:cubicBezTo>
                    <a:pt x="988" y="132"/>
                    <a:pt x="820" y="0"/>
                    <a:pt x="6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07" name="Google Shape;50407;p58"/>
            <p:cNvSpPr/>
            <p:nvPr/>
          </p:nvSpPr>
          <p:spPr>
            <a:xfrm>
              <a:off x="5639425" y="3052775"/>
              <a:ext cx="31175" cy="31800"/>
            </a:xfrm>
            <a:custGeom>
              <a:avLst/>
              <a:gdLst/>
              <a:ahLst/>
              <a:cxnLst/>
              <a:rect l="l" t="t" r="r" b="b"/>
              <a:pathLst>
                <a:path w="1247" h="1272" extrusionOk="0">
                  <a:moveTo>
                    <a:pt x="153" y="0"/>
                  </a:moveTo>
                  <a:cubicBezTo>
                    <a:pt x="1" y="152"/>
                    <a:pt x="1" y="395"/>
                    <a:pt x="153" y="547"/>
                  </a:cubicBezTo>
                  <a:cubicBezTo>
                    <a:pt x="153" y="821"/>
                    <a:pt x="305" y="1064"/>
                    <a:pt x="548" y="1186"/>
                  </a:cubicBezTo>
                  <a:cubicBezTo>
                    <a:pt x="619" y="1245"/>
                    <a:pt x="699" y="1272"/>
                    <a:pt x="778" y="1272"/>
                  </a:cubicBezTo>
                  <a:cubicBezTo>
                    <a:pt x="901" y="1272"/>
                    <a:pt x="1021" y="1206"/>
                    <a:pt x="1095" y="1094"/>
                  </a:cubicBezTo>
                  <a:cubicBezTo>
                    <a:pt x="1247" y="942"/>
                    <a:pt x="1156" y="790"/>
                    <a:pt x="1065" y="638"/>
                  </a:cubicBezTo>
                  <a:cubicBezTo>
                    <a:pt x="852" y="274"/>
                    <a:pt x="365" y="304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08" name="Google Shape;50408;p58"/>
            <p:cNvSpPr/>
            <p:nvPr/>
          </p:nvSpPr>
          <p:spPr>
            <a:xfrm>
              <a:off x="5263275" y="3564100"/>
              <a:ext cx="25100" cy="25250"/>
            </a:xfrm>
            <a:custGeom>
              <a:avLst/>
              <a:gdLst/>
              <a:ahLst/>
              <a:cxnLst/>
              <a:rect l="l" t="t" r="r" b="b"/>
              <a:pathLst>
                <a:path w="1004" h="1010" extrusionOk="0">
                  <a:moveTo>
                    <a:pt x="540" y="0"/>
                  </a:moveTo>
                  <a:cubicBezTo>
                    <a:pt x="523" y="0"/>
                    <a:pt x="505" y="1"/>
                    <a:pt x="487" y="3"/>
                  </a:cubicBezTo>
                  <a:cubicBezTo>
                    <a:pt x="183" y="34"/>
                    <a:pt x="1" y="307"/>
                    <a:pt x="62" y="581"/>
                  </a:cubicBezTo>
                  <a:cubicBezTo>
                    <a:pt x="62" y="835"/>
                    <a:pt x="244" y="1010"/>
                    <a:pt x="489" y="1010"/>
                  </a:cubicBezTo>
                  <a:cubicBezTo>
                    <a:pt x="508" y="1010"/>
                    <a:pt x="528" y="1009"/>
                    <a:pt x="548" y="1006"/>
                  </a:cubicBezTo>
                  <a:cubicBezTo>
                    <a:pt x="882" y="976"/>
                    <a:pt x="1004" y="733"/>
                    <a:pt x="973" y="429"/>
                  </a:cubicBezTo>
                  <a:cubicBezTo>
                    <a:pt x="973" y="175"/>
                    <a:pt x="764" y="0"/>
                    <a:pt x="5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09" name="Google Shape;50409;p58"/>
            <p:cNvSpPr/>
            <p:nvPr/>
          </p:nvSpPr>
          <p:spPr>
            <a:xfrm>
              <a:off x="5535475" y="3079900"/>
              <a:ext cx="25700" cy="23125"/>
            </a:xfrm>
            <a:custGeom>
              <a:avLst/>
              <a:gdLst/>
              <a:ahLst/>
              <a:cxnLst/>
              <a:rect l="l" t="t" r="r" b="b"/>
              <a:pathLst>
                <a:path w="1028" h="925" extrusionOk="0">
                  <a:moveTo>
                    <a:pt x="456" y="1"/>
                  </a:moveTo>
                  <a:cubicBezTo>
                    <a:pt x="194" y="1"/>
                    <a:pt x="0" y="248"/>
                    <a:pt x="55" y="496"/>
                  </a:cubicBezTo>
                  <a:cubicBezTo>
                    <a:pt x="27" y="749"/>
                    <a:pt x="234" y="925"/>
                    <a:pt x="482" y="925"/>
                  </a:cubicBezTo>
                  <a:cubicBezTo>
                    <a:pt x="502" y="925"/>
                    <a:pt x="522" y="923"/>
                    <a:pt x="542" y="921"/>
                  </a:cubicBezTo>
                  <a:cubicBezTo>
                    <a:pt x="846" y="891"/>
                    <a:pt x="1028" y="709"/>
                    <a:pt x="1028" y="374"/>
                  </a:cubicBezTo>
                  <a:cubicBezTo>
                    <a:pt x="1028" y="70"/>
                    <a:pt x="815" y="9"/>
                    <a:pt x="542" y="9"/>
                  </a:cubicBezTo>
                  <a:cubicBezTo>
                    <a:pt x="513" y="4"/>
                    <a:pt x="484" y="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10" name="Google Shape;50410;p58"/>
            <p:cNvSpPr/>
            <p:nvPr/>
          </p:nvSpPr>
          <p:spPr>
            <a:xfrm>
              <a:off x="5169825" y="3391600"/>
              <a:ext cx="25850" cy="24425"/>
            </a:xfrm>
            <a:custGeom>
              <a:avLst/>
              <a:gdLst/>
              <a:ahLst/>
              <a:cxnLst/>
              <a:rect l="l" t="t" r="r" b="b"/>
              <a:pathLst>
                <a:path w="1034" h="977" extrusionOk="0">
                  <a:moveTo>
                    <a:pt x="576" y="0"/>
                  </a:moveTo>
                  <a:cubicBezTo>
                    <a:pt x="556" y="0"/>
                    <a:pt x="537" y="1"/>
                    <a:pt x="517" y="4"/>
                  </a:cubicBezTo>
                  <a:cubicBezTo>
                    <a:pt x="243" y="4"/>
                    <a:pt x="0" y="247"/>
                    <a:pt x="31" y="520"/>
                  </a:cubicBezTo>
                  <a:cubicBezTo>
                    <a:pt x="61" y="794"/>
                    <a:pt x="274" y="976"/>
                    <a:pt x="517" y="976"/>
                  </a:cubicBezTo>
                  <a:cubicBezTo>
                    <a:pt x="821" y="946"/>
                    <a:pt x="973" y="703"/>
                    <a:pt x="1034" y="429"/>
                  </a:cubicBezTo>
                  <a:cubicBezTo>
                    <a:pt x="1005" y="176"/>
                    <a:pt x="820" y="0"/>
                    <a:pt x="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11" name="Google Shape;50411;p58"/>
            <p:cNvSpPr/>
            <p:nvPr/>
          </p:nvSpPr>
          <p:spPr>
            <a:xfrm>
              <a:off x="5219275" y="3026125"/>
              <a:ext cx="25800" cy="25150"/>
            </a:xfrm>
            <a:custGeom>
              <a:avLst/>
              <a:gdLst/>
              <a:ahLst/>
              <a:cxnLst/>
              <a:rect l="l" t="t" r="r" b="b"/>
              <a:pathLst>
                <a:path w="1032" h="1006" extrusionOk="0">
                  <a:moveTo>
                    <a:pt x="459" y="1"/>
                  </a:moveTo>
                  <a:cubicBezTo>
                    <a:pt x="250" y="1"/>
                    <a:pt x="0" y="346"/>
                    <a:pt x="59" y="580"/>
                  </a:cubicBezTo>
                  <a:cubicBezTo>
                    <a:pt x="119" y="823"/>
                    <a:pt x="302" y="975"/>
                    <a:pt x="575" y="1005"/>
                  </a:cubicBezTo>
                  <a:cubicBezTo>
                    <a:pt x="819" y="914"/>
                    <a:pt x="1031" y="793"/>
                    <a:pt x="1001" y="519"/>
                  </a:cubicBezTo>
                  <a:cubicBezTo>
                    <a:pt x="1001" y="245"/>
                    <a:pt x="788" y="2"/>
                    <a:pt x="484" y="2"/>
                  </a:cubicBezTo>
                  <a:cubicBezTo>
                    <a:pt x="476" y="1"/>
                    <a:pt x="467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12" name="Google Shape;50412;p58"/>
            <p:cNvSpPr/>
            <p:nvPr/>
          </p:nvSpPr>
          <p:spPr>
            <a:xfrm>
              <a:off x="5432925" y="3025400"/>
              <a:ext cx="32525" cy="31200"/>
            </a:xfrm>
            <a:custGeom>
              <a:avLst/>
              <a:gdLst/>
              <a:ahLst/>
              <a:cxnLst/>
              <a:rect l="l" t="t" r="r" b="b"/>
              <a:pathLst>
                <a:path w="1301" h="1248" extrusionOk="0">
                  <a:moveTo>
                    <a:pt x="935" y="1"/>
                  </a:moveTo>
                  <a:cubicBezTo>
                    <a:pt x="297" y="31"/>
                    <a:pt x="358" y="670"/>
                    <a:pt x="54" y="1004"/>
                  </a:cubicBezTo>
                  <a:cubicBezTo>
                    <a:pt x="0" y="1057"/>
                    <a:pt x="158" y="1228"/>
                    <a:pt x="218" y="1228"/>
                  </a:cubicBezTo>
                  <a:cubicBezTo>
                    <a:pt x="226" y="1228"/>
                    <a:pt x="232" y="1224"/>
                    <a:pt x="236" y="1217"/>
                  </a:cubicBezTo>
                  <a:cubicBezTo>
                    <a:pt x="510" y="822"/>
                    <a:pt x="1118" y="1247"/>
                    <a:pt x="1300" y="730"/>
                  </a:cubicBezTo>
                  <a:cubicBezTo>
                    <a:pt x="1270" y="457"/>
                    <a:pt x="1148" y="183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13" name="Google Shape;50413;p58"/>
            <p:cNvSpPr/>
            <p:nvPr/>
          </p:nvSpPr>
          <p:spPr>
            <a:xfrm>
              <a:off x="5255100" y="3048900"/>
              <a:ext cx="23400" cy="26200"/>
            </a:xfrm>
            <a:custGeom>
              <a:avLst/>
              <a:gdLst/>
              <a:ahLst/>
              <a:cxnLst/>
              <a:rect l="l" t="t" r="r" b="b"/>
              <a:pathLst>
                <a:path w="936" h="1048" extrusionOk="0">
                  <a:moveTo>
                    <a:pt x="646" y="1"/>
                  </a:moveTo>
                  <a:cubicBezTo>
                    <a:pt x="632" y="1"/>
                    <a:pt x="617" y="2"/>
                    <a:pt x="601" y="3"/>
                  </a:cubicBezTo>
                  <a:cubicBezTo>
                    <a:pt x="297" y="34"/>
                    <a:pt x="54" y="307"/>
                    <a:pt x="54" y="611"/>
                  </a:cubicBezTo>
                  <a:cubicBezTo>
                    <a:pt x="1" y="853"/>
                    <a:pt x="184" y="1047"/>
                    <a:pt x="416" y="1047"/>
                  </a:cubicBezTo>
                  <a:cubicBezTo>
                    <a:pt x="447" y="1047"/>
                    <a:pt x="478" y="1044"/>
                    <a:pt x="510" y="1037"/>
                  </a:cubicBezTo>
                  <a:cubicBezTo>
                    <a:pt x="845" y="1006"/>
                    <a:pt x="936" y="733"/>
                    <a:pt x="936" y="459"/>
                  </a:cubicBezTo>
                  <a:cubicBezTo>
                    <a:pt x="907" y="257"/>
                    <a:pt x="905" y="1"/>
                    <a:pt x="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14" name="Google Shape;50414;p58"/>
            <p:cNvSpPr/>
            <p:nvPr/>
          </p:nvSpPr>
          <p:spPr>
            <a:xfrm>
              <a:off x="5036075" y="2941000"/>
              <a:ext cx="24300" cy="24400"/>
            </a:xfrm>
            <a:custGeom>
              <a:avLst/>
              <a:gdLst/>
              <a:ahLst/>
              <a:cxnLst/>
              <a:rect l="l" t="t" r="r" b="b"/>
              <a:pathLst>
                <a:path w="972" h="976" extrusionOk="0">
                  <a:moveTo>
                    <a:pt x="477" y="0"/>
                  </a:moveTo>
                  <a:cubicBezTo>
                    <a:pt x="460" y="0"/>
                    <a:pt x="443" y="1"/>
                    <a:pt x="426" y="3"/>
                  </a:cubicBezTo>
                  <a:cubicBezTo>
                    <a:pt x="183" y="33"/>
                    <a:pt x="0" y="246"/>
                    <a:pt x="31" y="520"/>
                  </a:cubicBezTo>
                  <a:cubicBezTo>
                    <a:pt x="31" y="763"/>
                    <a:pt x="244" y="976"/>
                    <a:pt x="487" y="976"/>
                  </a:cubicBezTo>
                  <a:cubicBezTo>
                    <a:pt x="730" y="976"/>
                    <a:pt x="943" y="763"/>
                    <a:pt x="943" y="520"/>
                  </a:cubicBezTo>
                  <a:cubicBezTo>
                    <a:pt x="971" y="233"/>
                    <a:pt x="757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15" name="Google Shape;50415;p58"/>
            <p:cNvSpPr/>
            <p:nvPr/>
          </p:nvSpPr>
          <p:spPr>
            <a:xfrm>
              <a:off x="5320275" y="3276175"/>
              <a:ext cx="27375" cy="29775"/>
            </a:xfrm>
            <a:custGeom>
              <a:avLst/>
              <a:gdLst/>
              <a:ahLst/>
              <a:cxnLst/>
              <a:rect l="l" t="t" r="r" b="b"/>
              <a:pathLst>
                <a:path w="1095" h="1191" extrusionOk="0">
                  <a:moveTo>
                    <a:pt x="365" y="0"/>
                  </a:moveTo>
                  <a:lnTo>
                    <a:pt x="0" y="183"/>
                  </a:lnTo>
                  <a:cubicBezTo>
                    <a:pt x="0" y="335"/>
                    <a:pt x="31" y="456"/>
                    <a:pt x="122" y="608"/>
                  </a:cubicBezTo>
                  <a:cubicBezTo>
                    <a:pt x="199" y="889"/>
                    <a:pt x="382" y="1191"/>
                    <a:pt x="619" y="1191"/>
                  </a:cubicBezTo>
                  <a:cubicBezTo>
                    <a:pt x="664" y="1191"/>
                    <a:pt x="712" y="1180"/>
                    <a:pt x="760" y="1156"/>
                  </a:cubicBezTo>
                  <a:cubicBezTo>
                    <a:pt x="1095" y="1004"/>
                    <a:pt x="760" y="578"/>
                    <a:pt x="760" y="335"/>
                  </a:cubicBezTo>
                  <a:cubicBezTo>
                    <a:pt x="730" y="61"/>
                    <a:pt x="456" y="122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16" name="Google Shape;50416;p58"/>
            <p:cNvSpPr/>
            <p:nvPr/>
          </p:nvSpPr>
          <p:spPr>
            <a:xfrm>
              <a:off x="5270875" y="3293750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557" y="1"/>
                  </a:moveTo>
                  <a:cubicBezTo>
                    <a:pt x="390" y="1"/>
                    <a:pt x="227" y="70"/>
                    <a:pt x="122" y="209"/>
                  </a:cubicBezTo>
                  <a:cubicBezTo>
                    <a:pt x="1" y="361"/>
                    <a:pt x="1" y="604"/>
                    <a:pt x="122" y="756"/>
                  </a:cubicBezTo>
                  <a:cubicBezTo>
                    <a:pt x="183" y="817"/>
                    <a:pt x="244" y="878"/>
                    <a:pt x="305" y="939"/>
                  </a:cubicBezTo>
                  <a:cubicBezTo>
                    <a:pt x="387" y="939"/>
                    <a:pt x="474" y="947"/>
                    <a:pt x="559" y="947"/>
                  </a:cubicBezTo>
                  <a:cubicBezTo>
                    <a:pt x="757" y="947"/>
                    <a:pt x="940" y="902"/>
                    <a:pt x="1004" y="604"/>
                  </a:cubicBezTo>
                  <a:cubicBezTo>
                    <a:pt x="1034" y="453"/>
                    <a:pt x="1065" y="240"/>
                    <a:pt x="913" y="118"/>
                  </a:cubicBezTo>
                  <a:cubicBezTo>
                    <a:pt x="808" y="40"/>
                    <a:pt x="682" y="1"/>
                    <a:pt x="5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17" name="Google Shape;50417;p58"/>
            <p:cNvSpPr/>
            <p:nvPr/>
          </p:nvSpPr>
          <p:spPr>
            <a:xfrm>
              <a:off x="5615100" y="3354350"/>
              <a:ext cx="28150" cy="26250"/>
            </a:xfrm>
            <a:custGeom>
              <a:avLst/>
              <a:gdLst/>
              <a:ahLst/>
              <a:cxnLst/>
              <a:rect l="l" t="t" r="r" b="b"/>
              <a:pathLst>
                <a:path w="1126" h="1050" extrusionOk="0">
                  <a:moveTo>
                    <a:pt x="654" y="1"/>
                  </a:moveTo>
                  <a:cubicBezTo>
                    <a:pt x="474" y="1"/>
                    <a:pt x="389" y="168"/>
                    <a:pt x="305" y="308"/>
                  </a:cubicBezTo>
                  <a:cubicBezTo>
                    <a:pt x="214" y="460"/>
                    <a:pt x="183" y="643"/>
                    <a:pt x="1" y="734"/>
                  </a:cubicBezTo>
                  <a:cubicBezTo>
                    <a:pt x="330" y="943"/>
                    <a:pt x="497" y="1049"/>
                    <a:pt x="636" y="1049"/>
                  </a:cubicBezTo>
                  <a:cubicBezTo>
                    <a:pt x="780" y="1049"/>
                    <a:pt x="894" y="935"/>
                    <a:pt x="1126" y="703"/>
                  </a:cubicBezTo>
                  <a:cubicBezTo>
                    <a:pt x="1034" y="643"/>
                    <a:pt x="974" y="551"/>
                    <a:pt x="943" y="430"/>
                  </a:cubicBezTo>
                  <a:cubicBezTo>
                    <a:pt x="913" y="247"/>
                    <a:pt x="913" y="65"/>
                    <a:pt x="700" y="4"/>
                  </a:cubicBezTo>
                  <a:cubicBezTo>
                    <a:pt x="684" y="2"/>
                    <a:pt x="669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18" name="Google Shape;50418;p58"/>
            <p:cNvSpPr/>
            <p:nvPr/>
          </p:nvSpPr>
          <p:spPr>
            <a:xfrm>
              <a:off x="5514800" y="3399150"/>
              <a:ext cx="22825" cy="22275"/>
            </a:xfrm>
            <a:custGeom>
              <a:avLst/>
              <a:gdLst/>
              <a:ahLst/>
              <a:cxnLst/>
              <a:rect l="l" t="t" r="r" b="b"/>
              <a:pathLst>
                <a:path w="913" h="891" extrusionOk="0">
                  <a:moveTo>
                    <a:pt x="387" y="1"/>
                  </a:moveTo>
                  <a:cubicBezTo>
                    <a:pt x="185" y="1"/>
                    <a:pt x="62" y="124"/>
                    <a:pt x="62" y="370"/>
                  </a:cubicBezTo>
                  <a:cubicBezTo>
                    <a:pt x="1" y="613"/>
                    <a:pt x="183" y="857"/>
                    <a:pt x="426" y="887"/>
                  </a:cubicBezTo>
                  <a:cubicBezTo>
                    <a:pt x="448" y="889"/>
                    <a:pt x="470" y="890"/>
                    <a:pt x="490" y="890"/>
                  </a:cubicBezTo>
                  <a:cubicBezTo>
                    <a:pt x="748" y="890"/>
                    <a:pt x="856" y="715"/>
                    <a:pt x="913" y="461"/>
                  </a:cubicBezTo>
                  <a:cubicBezTo>
                    <a:pt x="913" y="218"/>
                    <a:pt x="700" y="6"/>
                    <a:pt x="457" y="6"/>
                  </a:cubicBezTo>
                  <a:cubicBezTo>
                    <a:pt x="432" y="3"/>
                    <a:pt x="409" y="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19" name="Google Shape;50419;p58"/>
            <p:cNvSpPr/>
            <p:nvPr/>
          </p:nvSpPr>
          <p:spPr>
            <a:xfrm>
              <a:off x="5450225" y="3177275"/>
              <a:ext cx="26600" cy="28750"/>
            </a:xfrm>
            <a:custGeom>
              <a:avLst/>
              <a:gdLst/>
              <a:ahLst/>
              <a:cxnLst/>
              <a:rect l="l" t="t" r="r" b="b"/>
              <a:pathLst>
                <a:path w="1064" h="1150" extrusionOk="0">
                  <a:moveTo>
                    <a:pt x="604" y="1"/>
                  </a:moveTo>
                  <a:cubicBezTo>
                    <a:pt x="442" y="1"/>
                    <a:pt x="356" y="244"/>
                    <a:pt x="213" y="339"/>
                  </a:cubicBezTo>
                  <a:cubicBezTo>
                    <a:pt x="61" y="431"/>
                    <a:pt x="0" y="583"/>
                    <a:pt x="31" y="765"/>
                  </a:cubicBezTo>
                  <a:cubicBezTo>
                    <a:pt x="61" y="947"/>
                    <a:pt x="61" y="1069"/>
                    <a:pt x="183" y="1130"/>
                  </a:cubicBezTo>
                  <a:cubicBezTo>
                    <a:pt x="210" y="1143"/>
                    <a:pt x="237" y="1149"/>
                    <a:pt x="264" y="1149"/>
                  </a:cubicBezTo>
                  <a:cubicBezTo>
                    <a:pt x="356" y="1149"/>
                    <a:pt x="439" y="1079"/>
                    <a:pt x="486" y="1008"/>
                  </a:cubicBezTo>
                  <a:cubicBezTo>
                    <a:pt x="578" y="887"/>
                    <a:pt x="669" y="765"/>
                    <a:pt x="730" y="643"/>
                  </a:cubicBezTo>
                  <a:cubicBezTo>
                    <a:pt x="760" y="461"/>
                    <a:pt x="1064" y="309"/>
                    <a:pt x="760" y="66"/>
                  </a:cubicBezTo>
                  <a:cubicBezTo>
                    <a:pt x="700" y="19"/>
                    <a:pt x="649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20" name="Google Shape;50420;p58"/>
            <p:cNvSpPr/>
            <p:nvPr/>
          </p:nvSpPr>
          <p:spPr>
            <a:xfrm>
              <a:off x="5530000" y="3270100"/>
              <a:ext cx="27375" cy="25100"/>
            </a:xfrm>
            <a:custGeom>
              <a:avLst/>
              <a:gdLst/>
              <a:ahLst/>
              <a:cxnLst/>
              <a:rect l="l" t="t" r="r" b="b"/>
              <a:pathLst>
                <a:path w="1095" h="1004" extrusionOk="0">
                  <a:moveTo>
                    <a:pt x="609" y="0"/>
                  </a:moveTo>
                  <a:cubicBezTo>
                    <a:pt x="335" y="0"/>
                    <a:pt x="244" y="243"/>
                    <a:pt x="122" y="456"/>
                  </a:cubicBezTo>
                  <a:lnTo>
                    <a:pt x="1" y="791"/>
                  </a:lnTo>
                  <a:cubicBezTo>
                    <a:pt x="153" y="943"/>
                    <a:pt x="335" y="1003"/>
                    <a:pt x="548" y="1003"/>
                  </a:cubicBezTo>
                  <a:cubicBezTo>
                    <a:pt x="852" y="943"/>
                    <a:pt x="1095" y="821"/>
                    <a:pt x="1004" y="456"/>
                  </a:cubicBezTo>
                  <a:cubicBezTo>
                    <a:pt x="913" y="274"/>
                    <a:pt x="882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21" name="Google Shape;50421;p58"/>
            <p:cNvSpPr/>
            <p:nvPr/>
          </p:nvSpPr>
          <p:spPr>
            <a:xfrm>
              <a:off x="5393475" y="2941750"/>
              <a:ext cx="25600" cy="21375"/>
            </a:xfrm>
            <a:custGeom>
              <a:avLst/>
              <a:gdLst/>
              <a:ahLst/>
              <a:cxnLst/>
              <a:rect l="l" t="t" r="r" b="b"/>
              <a:pathLst>
                <a:path w="1024" h="855" extrusionOk="0">
                  <a:moveTo>
                    <a:pt x="651" y="0"/>
                  </a:moveTo>
                  <a:cubicBezTo>
                    <a:pt x="634" y="0"/>
                    <a:pt x="616" y="1"/>
                    <a:pt x="598" y="3"/>
                  </a:cubicBezTo>
                  <a:cubicBezTo>
                    <a:pt x="589" y="3"/>
                    <a:pt x="579" y="3"/>
                    <a:pt x="569" y="3"/>
                  </a:cubicBezTo>
                  <a:cubicBezTo>
                    <a:pt x="20" y="3"/>
                    <a:pt x="1" y="854"/>
                    <a:pt x="598" y="854"/>
                  </a:cubicBezTo>
                  <a:cubicBezTo>
                    <a:pt x="842" y="854"/>
                    <a:pt x="994" y="642"/>
                    <a:pt x="1024" y="368"/>
                  </a:cubicBezTo>
                  <a:cubicBezTo>
                    <a:pt x="1024" y="171"/>
                    <a:pt x="867" y="0"/>
                    <a:pt x="6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22" name="Google Shape;50422;p58"/>
            <p:cNvSpPr/>
            <p:nvPr/>
          </p:nvSpPr>
          <p:spPr>
            <a:xfrm>
              <a:off x="5299750" y="3404100"/>
              <a:ext cx="28150" cy="21800"/>
            </a:xfrm>
            <a:custGeom>
              <a:avLst/>
              <a:gdLst/>
              <a:ahLst/>
              <a:cxnLst/>
              <a:rect l="l" t="t" r="r" b="b"/>
              <a:pathLst>
                <a:path w="1126" h="872" extrusionOk="0">
                  <a:moveTo>
                    <a:pt x="493" y="1"/>
                  </a:moveTo>
                  <a:cubicBezTo>
                    <a:pt x="366" y="1"/>
                    <a:pt x="244" y="69"/>
                    <a:pt x="122" y="263"/>
                  </a:cubicBezTo>
                  <a:cubicBezTo>
                    <a:pt x="1" y="446"/>
                    <a:pt x="92" y="689"/>
                    <a:pt x="274" y="811"/>
                  </a:cubicBezTo>
                  <a:cubicBezTo>
                    <a:pt x="370" y="853"/>
                    <a:pt x="449" y="872"/>
                    <a:pt x="516" y="872"/>
                  </a:cubicBezTo>
                  <a:cubicBezTo>
                    <a:pt x="831" y="872"/>
                    <a:pt x="875" y="464"/>
                    <a:pt x="1125" y="263"/>
                  </a:cubicBezTo>
                  <a:cubicBezTo>
                    <a:pt x="888" y="154"/>
                    <a:pt x="684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23" name="Google Shape;50423;p58"/>
            <p:cNvSpPr/>
            <p:nvPr/>
          </p:nvSpPr>
          <p:spPr>
            <a:xfrm>
              <a:off x="5507275" y="2947800"/>
              <a:ext cx="22700" cy="21400"/>
            </a:xfrm>
            <a:custGeom>
              <a:avLst/>
              <a:gdLst/>
              <a:ahLst/>
              <a:cxnLst/>
              <a:rect l="l" t="t" r="r" b="b"/>
              <a:pathLst>
                <a:path w="908" h="856" extrusionOk="0">
                  <a:moveTo>
                    <a:pt x="446" y="1"/>
                  </a:moveTo>
                  <a:cubicBezTo>
                    <a:pt x="202" y="1"/>
                    <a:pt x="0" y="149"/>
                    <a:pt x="28" y="400"/>
                  </a:cubicBezTo>
                  <a:cubicBezTo>
                    <a:pt x="28" y="643"/>
                    <a:pt x="241" y="795"/>
                    <a:pt x="515" y="856"/>
                  </a:cubicBezTo>
                  <a:cubicBezTo>
                    <a:pt x="727" y="825"/>
                    <a:pt x="879" y="643"/>
                    <a:pt x="879" y="430"/>
                  </a:cubicBezTo>
                  <a:cubicBezTo>
                    <a:pt x="908" y="203"/>
                    <a:pt x="750" y="2"/>
                    <a:pt x="555" y="2"/>
                  </a:cubicBezTo>
                  <a:cubicBezTo>
                    <a:pt x="542" y="2"/>
                    <a:pt x="528" y="3"/>
                    <a:pt x="515" y="5"/>
                  </a:cubicBezTo>
                  <a:cubicBezTo>
                    <a:pt x="491" y="2"/>
                    <a:pt x="469" y="1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24" name="Google Shape;50424;p58"/>
            <p:cNvSpPr/>
            <p:nvPr/>
          </p:nvSpPr>
          <p:spPr>
            <a:xfrm>
              <a:off x="5513275" y="2985875"/>
              <a:ext cx="26625" cy="23700"/>
            </a:xfrm>
            <a:custGeom>
              <a:avLst/>
              <a:gdLst/>
              <a:ahLst/>
              <a:cxnLst/>
              <a:rect l="l" t="t" r="r" b="b"/>
              <a:pathLst>
                <a:path w="1065" h="948" extrusionOk="0">
                  <a:moveTo>
                    <a:pt x="478" y="0"/>
                  </a:moveTo>
                  <a:cubicBezTo>
                    <a:pt x="433" y="0"/>
                    <a:pt x="386" y="10"/>
                    <a:pt x="335" y="32"/>
                  </a:cubicBezTo>
                  <a:cubicBezTo>
                    <a:pt x="92" y="153"/>
                    <a:pt x="1" y="488"/>
                    <a:pt x="153" y="731"/>
                  </a:cubicBezTo>
                  <a:cubicBezTo>
                    <a:pt x="153" y="792"/>
                    <a:pt x="214" y="822"/>
                    <a:pt x="275" y="852"/>
                  </a:cubicBezTo>
                  <a:cubicBezTo>
                    <a:pt x="323" y="918"/>
                    <a:pt x="398" y="948"/>
                    <a:pt x="476" y="948"/>
                  </a:cubicBezTo>
                  <a:cubicBezTo>
                    <a:pt x="544" y="948"/>
                    <a:pt x="613" y="925"/>
                    <a:pt x="670" y="883"/>
                  </a:cubicBezTo>
                  <a:cubicBezTo>
                    <a:pt x="913" y="700"/>
                    <a:pt x="1065" y="488"/>
                    <a:pt x="822" y="214"/>
                  </a:cubicBezTo>
                  <a:cubicBezTo>
                    <a:pt x="729" y="98"/>
                    <a:pt x="619" y="0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25" name="Google Shape;50425;p58"/>
            <p:cNvSpPr/>
            <p:nvPr/>
          </p:nvSpPr>
          <p:spPr>
            <a:xfrm>
              <a:off x="5501900" y="3098000"/>
              <a:ext cx="26600" cy="27750"/>
            </a:xfrm>
            <a:custGeom>
              <a:avLst/>
              <a:gdLst/>
              <a:ahLst/>
              <a:cxnLst/>
              <a:rect l="l" t="t" r="r" b="b"/>
              <a:pathLst>
                <a:path w="1064" h="1110" extrusionOk="0">
                  <a:moveTo>
                    <a:pt x="376" y="0"/>
                  </a:moveTo>
                  <a:cubicBezTo>
                    <a:pt x="235" y="0"/>
                    <a:pt x="94" y="63"/>
                    <a:pt x="0" y="197"/>
                  </a:cubicBezTo>
                  <a:cubicBezTo>
                    <a:pt x="61" y="592"/>
                    <a:pt x="61" y="988"/>
                    <a:pt x="547" y="1109"/>
                  </a:cubicBezTo>
                  <a:cubicBezTo>
                    <a:pt x="1064" y="957"/>
                    <a:pt x="973" y="592"/>
                    <a:pt x="821" y="288"/>
                  </a:cubicBezTo>
                  <a:cubicBezTo>
                    <a:pt x="736" y="102"/>
                    <a:pt x="556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26" name="Google Shape;50426;p58"/>
            <p:cNvSpPr/>
            <p:nvPr/>
          </p:nvSpPr>
          <p:spPr>
            <a:xfrm>
              <a:off x="5199575" y="2943800"/>
              <a:ext cx="21950" cy="20850"/>
            </a:xfrm>
            <a:custGeom>
              <a:avLst/>
              <a:gdLst/>
              <a:ahLst/>
              <a:cxnLst/>
              <a:rect l="l" t="t" r="r" b="b"/>
              <a:pathLst>
                <a:path w="878" h="834" extrusionOk="0">
                  <a:moveTo>
                    <a:pt x="536" y="1"/>
                  </a:moveTo>
                  <a:cubicBezTo>
                    <a:pt x="508" y="1"/>
                    <a:pt x="480" y="5"/>
                    <a:pt x="451" y="13"/>
                  </a:cubicBezTo>
                  <a:cubicBezTo>
                    <a:pt x="437" y="11"/>
                    <a:pt x="424" y="10"/>
                    <a:pt x="410" y="10"/>
                  </a:cubicBezTo>
                  <a:cubicBezTo>
                    <a:pt x="160" y="10"/>
                    <a:pt x="0" y="268"/>
                    <a:pt x="87" y="499"/>
                  </a:cubicBezTo>
                  <a:cubicBezTo>
                    <a:pt x="87" y="712"/>
                    <a:pt x="269" y="833"/>
                    <a:pt x="451" y="833"/>
                  </a:cubicBezTo>
                  <a:cubicBezTo>
                    <a:pt x="695" y="772"/>
                    <a:pt x="877" y="621"/>
                    <a:pt x="877" y="347"/>
                  </a:cubicBezTo>
                  <a:cubicBezTo>
                    <a:pt x="877" y="162"/>
                    <a:pt x="717" y="1"/>
                    <a:pt x="5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27" name="Google Shape;50427;p58"/>
            <p:cNvSpPr/>
            <p:nvPr/>
          </p:nvSpPr>
          <p:spPr>
            <a:xfrm>
              <a:off x="5534575" y="3371925"/>
              <a:ext cx="21300" cy="21475"/>
            </a:xfrm>
            <a:custGeom>
              <a:avLst/>
              <a:gdLst/>
              <a:ahLst/>
              <a:cxnLst/>
              <a:rect l="l" t="t" r="r" b="b"/>
              <a:pathLst>
                <a:path w="852" h="859" extrusionOk="0">
                  <a:moveTo>
                    <a:pt x="365" y="0"/>
                  </a:moveTo>
                  <a:cubicBezTo>
                    <a:pt x="213" y="0"/>
                    <a:pt x="61" y="243"/>
                    <a:pt x="30" y="517"/>
                  </a:cubicBezTo>
                  <a:cubicBezTo>
                    <a:pt x="0" y="669"/>
                    <a:pt x="122" y="821"/>
                    <a:pt x="274" y="851"/>
                  </a:cubicBezTo>
                  <a:cubicBezTo>
                    <a:pt x="292" y="856"/>
                    <a:pt x="311" y="858"/>
                    <a:pt x="330" y="858"/>
                  </a:cubicBezTo>
                  <a:cubicBezTo>
                    <a:pt x="565" y="858"/>
                    <a:pt x="851" y="527"/>
                    <a:pt x="851" y="274"/>
                  </a:cubicBezTo>
                  <a:cubicBezTo>
                    <a:pt x="821" y="91"/>
                    <a:pt x="699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28" name="Google Shape;50428;p58"/>
            <p:cNvSpPr/>
            <p:nvPr/>
          </p:nvSpPr>
          <p:spPr>
            <a:xfrm>
              <a:off x="5533050" y="3111975"/>
              <a:ext cx="21300" cy="22200"/>
            </a:xfrm>
            <a:custGeom>
              <a:avLst/>
              <a:gdLst/>
              <a:ahLst/>
              <a:cxnLst/>
              <a:rect l="l" t="t" r="r" b="b"/>
              <a:pathLst>
                <a:path w="852" h="888" extrusionOk="0">
                  <a:moveTo>
                    <a:pt x="460" y="0"/>
                  </a:moveTo>
                  <a:cubicBezTo>
                    <a:pt x="190" y="0"/>
                    <a:pt x="31" y="203"/>
                    <a:pt x="31" y="459"/>
                  </a:cubicBezTo>
                  <a:cubicBezTo>
                    <a:pt x="0" y="672"/>
                    <a:pt x="183" y="884"/>
                    <a:pt x="426" y="884"/>
                  </a:cubicBezTo>
                  <a:cubicBezTo>
                    <a:pt x="446" y="887"/>
                    <a:pt x="465" y="888"/>
                    <a:pt x="483" y="888"/>
                  </a:cubicBezTo>
                  <a:cubicBezTo>
                    <a:pt x="713" y="888"/>
                    <a:pt x="795" y="715"/>
                    <a:pt x="851" y="489"/>
                  </a:cubicBezTo>
                  <a:cubicBezTo>
                    <a:pt x="821" y="277"/>
                    <a:pt x="821" y="64"/>
                    <a:pt x="517" y="3"/>
                  </a:cubicBezTo>
                  <a:cubicBezTo>
                    <a:pt x="498" y="1"/>
                    <a:pt x="479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29" name="Google Shape;50429;p58"/>
            <p:cNvSpPr/>
            <p:nvPr/>
          </p:nvSpPr>
          <p:spPr>
            <a:xfrm>
              <a:off x="5279250" y="3076250"/>
              <a:ext cx="22000" cy="20625"/>
            </a:xfrm>
            <a:custGeom>
              <a:avLst/>
              <a:gdLst/>
              <a:ahLst/>
              <a:cxnLst/>
              <a:rect l="l" t="t" r="r" b="b"/>
              <a:pathLst>
                <a:path w="880" h="825" extrusionOk="0">
                  <a:moveTo>
                    <a:pt x="467" y="1"/>
                  </a:moveTo>
                  <a:cubicBezTo>
                    <a:pt x="453" y="1"/>
                    <a:pt x="440" y="2"/>
                    <a:pt x="426" y="3"/>
                  </a:cubicBezTo>
                  <a:cubicBezTo>
                    <a:pt x="182" y="3"/>
                    <a:pt x="0" y="155"/>
                    <a:pt x="30" y="399"/>
                  </a:cubicBezTo>
                  <a:cubicBezTo>
                    <a:pt x="61" y="642"/>
                    <a:pt x="274" y="824"/>
                    <a:pt x="517" y="824"/>
                  </a:cubicBezTo>
                  <a:cubicBezTo>
                    <a:pt x="699" y="794"/>
                    <a:pt x="851" y="642"/>
                    <a:pt x="851" y="459"/>
                  </a:cubicBezTo>
                  <a:cubicBezTo>
                    <a:pt x="880" y="230"/>
                    <a:pt x="692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30" name="Google Shape;50430;p58"/>
            <p:cNvSpPr/>
            <p:nvPr/>
          </p:nvSpPr>
          <p:spPr>
            <a:xfrm>
              <a:off x="5243525" y="3298975"/>
              <a:ext cx="30425" cy="20850"/>
            </a:xfrm>
            <a:custGeom>
              <a:avLst/>
              <a:gdLst/>
              <a:ahLst/>
              <a:cxnLst/>
              <a:rect l="l" t="t" r="r" b="b"/>
              <a:pathLst>
                <a:path w="1217" h="834" extrusionOk="0">
                  <a:moveTo>
                    <a:pt x="1216" y="0"/>
                  </a:moveTo>
                  <a:cubicBezTo>
                    <a:pt x="1021" y="130"/>
                    <a:pt x="888" y="400"/>
                    <a:pt x="662" y="400"/>
                  </a:cubicBezTo>
                  <a:cubicBezTo>
                    <a:pt x="571" y="400"/>
                    <a:pt x="465" y="357"/>
                    <a:pt x="335" y="244"/>
                  </a:cubicBezTo>
                  <a:cubicBezTo>
                    <a:pt x="318" y="232"/>
                    <a:pt x="299" y="227"/>
                    <a:pt x="278" y="227"/>
                  </a:cubicBezTo>
                  <a:cubicBezTo>
                    <a:pt x="191" y="227"/>
                    <a:pt x="86" y="321"/>
                    <a:pt x="61" y="395"/>
                  </a:cubicBezTo>
                  <a:cubicBezTo>
                    <a:pt x="1" y="487"/>
                    <a:pt x="61" y="578"/>
                    <a:pt x="152" y="639"/>
                  </a:cubicBezTo>
                  <a:cubicBezTo>
                    <a:pt x="308" y="766"/>
                    <a:pt x="456" y="834"/>
                    <a:pt x="614" y="834"/>
                  </a:cubicBezTo>
                  <a:cubicBezTo>
                    <a:pt x="795" y="834"/>
                    <a:pt x="988" y="743"/>
                    <a:pt x="1216" y="547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31" name="Google Shape;50431;p58"/>
            <p:cNvSpPr/>
            <p:nvPr/>
          </p:nvSpPr>
          <p:spPr>
            <a:xfrm>
              <a:off x="5447175" y="3436400"/>
              <a:ext cx="21300" cy="20650"/>
            </a:xfrm>
            <a:custGeom>
              <a:avLst/>
              <a:gdLst/>
              <a:ahLst/>
              <a:cxnLst/>
              <a:rect l="l" t="t" r="r" b="b"/>
              <a:pathLst>
                <a:path w="852" h="826" extrusionOk="0">
                  <a:moveTo>
                    <a:pt x="400" y="0"/>
                  </a:moveTo>
                  <a:cubicBezTo>
                    <a:pt x="238" y="0"/>
                    <a:pt x="89" y="115"/>
                    <a:pt x="61" y="278"/>
                  </a:cubicBezTo>
                  <a:cubicBezTo>
                    <a:pt x="1" y="491"/>
                    <a:pt x="305" y="826"/>
                    <a:pt x="548" y="826"/>
                  </a:cubicBezTo>
                  <a:cubicBezTo>
                    <a:pt x="730" y="826"/>
                    <a:pt x="821" y="704"/>
                    <a:pt x="852" y="522"/>
                  </a:cubicBezTo>
                  <a:cubicBezTo>
                    <a:pt x="821" y="309"/>
                    <a:pt x="760" y="35"/>
                    <a:pt x="456" y="5"/>
                  </a:cubicBezTo>
                  <a:cubicBezTo>
                    <a:pt x="438" y="2"/>
                    <a:pt x="419" y="0"/>
                    <a:pt x="4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32" name="Google Shape;50432;p58"/>
            <p:cNvSpPr/>
            <p:nvPr/>
          </p:nvSpPr>
          <p:spPr>
            <a:xfrm>
              <a:off x="5212375" y="3427100"/>
              <a:ext cx="21300" cy="17800"/>
            </a:xfrm>
            <a:custGeom>
              <a:avLst/>
              <a:gdLst/>
              <a:ahLst/>
              <a:cxnLst/>
              <a:rect l="l" t="t" r="r" b="b"/>
              <a:pathLst>
                <a:path w="852" h="712" extrusionOk="0">
                  <a:moveTo>
                    <a:pt x="422" y="0"/>
                  </a:moveTo>
                  <a:cubicBezTo>
                    <a:pt x="214" y="0"/>
                    <a:pt x="31" y="166"/>
                    <a:pt x="31" y="377"/>
                  </a:cubicBezTo>
                  <a:cubicBezTo>
                    <a:pt x="0" y="620"/>
                    <a:pt x="183" y="681"/>
                    <a:pt x="365" y="711"/>
                  </a:cubicBezTo>
                  <a:cubicBezTo>
                    <a:pt x="608" y="711"/>
                    <a:pt x="791" y="620"/>
                    <a:pt x="791" y="377"/>
                  </a:cubicBezTo>
                  <a:cubicBezTo>
                    <a:pt x="851" y="195"/>
                    <a:pt x="699" y="12"/>
                    <a:pt x="517" y="12"/>
                  </a:cubicBezTo>
                  <a:cubicBezTo>
                    <a:pt x="485" y="4"/>
                    <a:pt x="453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33" name="Google Shape;50433;p58"/>
            <p:cNvSpPr/>
            <p:nvPr/>
          </p:nvSpPr>
          <p:spPr>
            <a:xfrm>
              <a:off x="5704025" y="3076325"/>
              <a:ext cx="20525" cy="16750"/>
            </a:xfrm>
            <a:custGeom>
              <a:avLst/>
              <a:gdLst/>
              <a:ahLst/>
              <a:cxnLst/>
              <a:rect l="l" t="t" r="r" b="b"/>
              <a:pathLst>
                <a:path w="821" h="670" extrusionOk="0">
                  <a:moveTo>
                    <a:pt x="335" y="0"/>
                  </a:moveTo>
                  <a:cubicBezTo>
                    <a:pt x="122" y="0"/>
                    <a:pt x="0" y="61"/>
                    <a:pt x="0" y="304"/>
                  </a:cubicBezTo>
                  <a:cubicBezTo>
                    <a:pt x="0" y="487"/>
                    <a:pt x="152" y="669"/>
                    <a:pt x="365" y="669"/>
                  </a:cubicBezTo>
                  <a:cubicBezTo>
                    <a:pt x="608" y="669"/>
                    <a:pt x="760" y="578"/>
                    <a:pt x="791" y="396"/>
                  </a:cubicBezTo>
                  <a:cubicBezTo>
                    <a:pt x="821" y="92"/>
                    <a:pt x="608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34" name="Google Shape;50434;p58"/>
            <p:cNvSpPr/>
            <p:nvPr/>
          </p:nvSpPr>
          <p:spPr>
            <a:xfrm>
              <a:off x="5336225" y="3075575"/>
              <a:ext cx="24350" cy="17750"/>
            </a:xfrm>
            <a:custGeom>
              <a:avLst/>
              <a:gdLst/>
              <a:ahLst/>
              <a:cxnLst/>
              <a:rect l="l" t="t" r="r" b="b"/>
              <a:pathLst>
                <a:path w="974" h="710" extrusionOk="0">
                  <a:moveTo>
                    <a:pt x="366" y="0"/>
                  </a:moveTo>
                  <a:cubicBezTo>
                    <a:pt x="153" y="30"/>
                    <a:pt x="1" y="274"/>
                    <a:pt x="92" y="486"/>
                  </a:cubicBezTo>
                  <a:cubicBezTo>
                    <a:pt x="113" y="635"/>
                    <a:pt x="194" y="710"/>
                    <a:pt x="324" y="710"/>
                  </a:cubicBezTo>
                  <a:cubicBezTo>
                    <a:pt x="380" y="710"/>
                    <a:pt x="445" y="696"/>
                    <a:pt x="518" y="669"/>
                  </a:cubicBezTo>
                  <a:cubicBezTo>
                    <a:pt x="730" y="578"/>
                    <a:pt x="973" y="486"/>
                    <a:pt x="973" y="182"/>
                  </a:cubicBezTo>
                  <a:cubicBezTo>
                    <a:pt x="791" y="61"/>
                    <a:pt x="57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35" name="Google Shape;50435;p58"/>
            <p:cNvSpPr/>
            <p:nvPr/>
          </p:nvSpPr>
          <p:spPr>
            <a:xfrm>
              <a:off x="5620425" y="3046500"/>
              <a:ext cx="22825" cy="20325"/>
            </a:xfrm>
            <a:custGeom>
              <a:avLst/>
              <a:gdLst/>
              <a:ahLst/>
              <a:cxnLst/>
              <a:rect l="l" t="t" r="r" b="b"/>
              <a:pathLst>
                <a:path w="913" h="813" extrusionOk="0">
                  <a:moveTo>
                    <a:pt x="593" y="0"/>
                  </a:moveTo>
                  <a:cubicBezTo>
                    <a:pt x="464" y="0"/>
                    <a:pt x="320" y="54"/>
                    <a:pt x="183" y="69"/>
                  </a:cubicBezTo>
                  <a:cubicBezTo>
                    <a:pt x="1" y="251"/>
                    <a:pt x="62" y="434"/>
                    <a:pt x="153" y="616"/>
                  </a:cubicBezTo>
                  <a:cubicBezTo>
                    <a:pt x="280" y="780"/>
                    <a:pt x="430" y="813"/>
                    <a:pt x="588" y="813"/>
                  </a:cubicBezTo>
                  <a:cubicBezTo>
                    <a:pt x="694" y="813"/>
                    <a:pt x="803" y="798"/>
                    <a:pt x="913" y="798"/>
                  </a:cubicBezTo>
                  <a:lnTo>
                    <a:pt x="913" y="251"/>
                  </a:lnTo>
                  <a:cubicBezTo>
                    <a:pt x="837" y="54"/>
                    <a:pt x="723" y="0"/>
                    <a:pt x="5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36" name="Google Shape;50436;p58"/>
            <p:cNvSpPr/>
            <p:nvPr/>
          </p:nvSpPr>
          <p:spPr>
            <a:xfrm>
              <a:off x="5503400" y="2883900"/>
              <a:ext cx="21300" cy="17775"/>
            </a:xfrm>
            <a:custGeom>
              <a:avLst/>
              <a:gdLst/>
              <a:ahLst/>
              <a:cxnLst/>
              <a:rect l="l" t="t" r="r" b="b"/>
              <a:pathLst>
                <a:path w="852" h="711" extrusionOk="0">
                  <a:moveTo>
                    <a:pt x="471" y="0"/>
                  </a:moveTo>
                  <a:cubicBezTo>
                    <a:pt x="436" y="0"/>
                    <a:pt x="401" y="3"/>
                    <a:pt x="366" y="7"/>
                  </a:cubicBezTo>
                  <a:cubicBezTo>
                    <a:pt x="214" y="7"/>
                    <a:pt x="1" y="7"/>
                    <a:pt x="1" y="190"/>
                  </a:cubicBezTo>
                  <a:cubicBezTo>
                    <a:pt x="31" y="463"/>
                    <a:pt x="244" y="676"/>
                    <a:pt x="518" y="706"/>
                  </a:cubicBezTo>
                  <a:cubicBezTo>
                    <a:pt x="538" y="709"/>
                    <a:pt x="558" y="710"/>
                    <a:pt x="577" y="710"/>
                  </a:cubicBezTo>
                  <a:cubicBezTo>
                    <a:pt x="776" y="710"/>
                    <a:pt x="852" y="567"/>
                    <a:pt x="852" y="372"/>
                  </a:cubicBezTo>
                  <a:cubicBezTo>
                    <a:pt x="852" y="86"/>
                    <a:pt x="674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37" name="Google Shape;50437;p58"/>
            <p:cNvSpPr/>
            <p:nvPr/>
          </p:nvSpPr>
          <p:spPr>
            <a:xfrm>
              <a:off x="5579400" y="2775325"/>
              <a:ext cx="20550" cy="17675"/>
            </a:xfrm>
            <a:custGeom>
              <a:avLst/>
              <a:gdLst/>
              <a:ahLst/>
              <a:cxnLst/>
              <a:rect l="l" t="t" r="r" b="b"/>
              <a:pathLst>
                <a:path w="822" h="707" extrusionOk="0">
                  <a:moveTo>
                    <a:pt x="404" y="0"/>
                  </a:moveTo>
                  <a:cubicBezTo>
                    <a:pt x="187" y="0"/>
                    <a:pt x="31" y="171"/>
                    <a:pt x="31" y="369"/>
                  </a:cubicBezTo>
                  <a:cubicBezTo>
                    <a:pt x="0" y="612"/>
                    <a:pt x="92" y="703"/>
                    <a:pt x="365" y="703"/>
                  </a:cubicBezTo>
                  <a:cubicBezTo>
                    <a:pt x="383" y="705"/>
                    <a:pt x="400" y="706"/>
                    <a:pt x="416" y="706"/>
                  </a:cubicBezTo>
                  <a:cubicBezTo>
                    <a:pt x="626" y="706"/>
                    <a:pt x="737" y="531"/>
                    <a:pt x="821" y="277"/>
                  </a:cubicBezTo>
                  <a:cubicBezTo>
                    <a:pt x="760" y="95"/>
                    <a:pt x="608" y="4"/>
                    <a:pt x="456" y="4"/>
                  </a:cubicBezTo>
                  <a:cubicBezTo>
                    <a:pt x="438" y="2"/>
                    <a:pt x="421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38" name="Google Shape;50438;p58"/>
            <p:cNvSpPr/>
            <p:nvPr/>
          </p:nvSpPr>
          <p:spPr>
            <a:xfrm>
              <a:off x="5346100" y="3035200"/>
              <a:ext cx="19025" cy="19100"/>
            </a:xfrm>
            <a:custGeom>
              <a:avLst/>
              <a:gdLst/>
              <a:ahLst/>
              <a:cxnLst/>
              <a:rect l="l" t="t" r="r" b="b"/>
              <a:pathLst>
                <a:path w="761" h="764" extrusionOk="0">
                  <a:moveTo>
                    <a:pt x="410" y="1"/>
                  </a:moveTo>
                  <a:cubicBezTo>
                    <a:pt x="214" y="1"/>
                    <a:pt x="34" y="174"/>
                    <a:pt x="62" y="399"/>
                  </a:cubicBezTo>
                  <a:cubicBezTo>
                    <a:pt x="1" y="582"/>
                    <a:pt x="153" y="734"/>
                    <a:pt x="335" y="764"/>
                  </a:cubicBezTo>
                  <a:cubicBezTo>
                    <a:pt x="548" y="734"/>
                    <a:pt x="730" y="642"/>
                    <a:pt x="730" y="399"/>
                  </a:cubicBezTo>
                  <a:cubicBezTo>
                    <a:pt x="761" y="186"/>
                    <a:pt x="700" y="4"/>
                    <a:pt x="457" y="4"/>
                  </a:cubicBezTo>
                  <a:cubicBezTo>
                    <a:pt x="441" y="2"/>
                    <a:pt x="426" y="1"/>
                    <a:pt x="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39" name="Google Shape;50439;p58"/>
            <p:cNvSpPr/>
            <p:nvPr/>
          </p:nvSpPr>
          <p:spPr>
            <a:xfrm>
              <a:off x="5532275" y="355430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66" y="0"/>
                  </a:moveTo>
                  <a:cubicBezTo>
                    <a:pt x="214" y="0"/>
                    <a:pt x="1" y="31"/>
                    <a:pt x="1" y="274"/>
                  </a:cubicBezTo>
                  <a:cubicBezTo>
                    <a:pt x="1" y="487"/>
                    <a:pt x="183" y="608"/>
                    <a:pt x="457" y="699"/>
                  </a:cubicBezTo>
                  <a:cubicBezTo>
                    <a:pt x="609" y="608"/>
                    <a:pt x="730" y="456"/>
                    <a:pt x="730" y="304"/>
                  </a:cubicBezTo>
                  <a:cubicBezTo>
                    <a:pt x="761" y="61"/>
                    <a:pt x="54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40" name="Google Shape;50440;p58"/>
            <p:cNvSpPr/>
            <p:nvPr/>
          </p:nvSpPr>
          <p:spPr>
            <a:xfrm>
              <a:off x="5407650" y="3209100"/>
              <a:ext cx="24350" cy="18750"/>
            </a:xfrm>
            <a:custGeom>
              <a:avLst/>
              <a:gdLst/>
              <a:ahLst/>
              <a:cxnLst/>
              <a:rect l="l" t="t" r="r" b="b"/>
              <a:pathLst>
                <a:path w="974" h="750" extrusionOk="0">
                  <a:moveTo>
                    <a:pt x="809" y="1"/>
                  </a:moveTo>
                  <a:cubicBezTo>
                    <a:pt x="793" y="1"/>
                    <a:pt x="777" y="3"/>
                    <a:pt x="761" y="9"/>
                  </a:cubicBezTo>
                  <a:cubicBezTo>
                    <a:pt x="670" y="39"/>
                    <a:pt x="548" y="100"/>
                    <a:pt x="427" y="130"/>
                  </a:cubicBezTo>
                  <a:cubicBezTo>
                    <a:pt x="214" y="161"/>
                    <a:pt x="1" y="252"/>
                    <a:pt x="1" y="495"/>
                  </a:cubicBezTo>
                  <a:cubicBezTo>
                    <a:pt x="1" y="586"/>
                    <a:pt x="62" y="677"/>
                    <a:pt x="123" y="708"/>
                  </a:cubicBezTo>
                  <a:cubicBezTo>
                    <a:pt x="170" y="737"/>
                    <a:pt x="211" y="750"/>
                    <a:pt x="248" y="750"/>
                  </a:cubicBezTo>
                  <a:cubicBezTo>
                    <a:pt x="401" y="750"/>
                    <a:pt x="475" y="538"/>
                    <a:pt x="548" y="465"/>
                  </a:cubicBezTo>
                  <a:cubicBezTo>
                    <a:pt x="639" y="373"/>
                    <a:pt x="822" y="465"/>
                    <a:pt x="913" y="313"/>
                  </a:cubicBezTo>
                  <a:cubicBezTo>
                    <a:pt x="943" y="252"/>
                    <a:pt x="943" y="191"/>
                    <a:pt x="974" y="130"/>
                  </a:cubicBezTo>
                  <a:cubicBezTo>
                    <a:pt x="949" y="55"/>
                    <a:pt x="882" y="1"/>
                    <a:pt x="8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41" name="Google Shape;50441;p58"/>
            <p:cNvSpPr/>
            <p:nvPr/>
          </p:nvSpPr>
          <p:spPr>
            <a:xfrm>
              <a:off x="5534575" y="2967050"/>
              <a:ext cx="19000" cy="17475"/>
            </a:xfrm>
            <a:custGeom>
              <a:avLst/>
              <a:gdLst/>
              <a:ahLst/>
              <a:cxnLst/>
              <a:rect l="l" t="t" r="r" b="b"/>
              <a:pathLst>
                <a:path w="760" h="699" extrusionOk="0">
                  <a:moveTo>
                    <a:pt x="448" y="1"/>
                  </a:moveTo>
                  <a:cubicBezTo>
                    <a:pt x="406" y="1"/>
                    <a:pt x="358" y="9"/>
                    <a:pt x="304" y="25"/>
                  </a:cubicBezTo>
                  <a:cubicBezTo>
                    <a:pt x="122" y="55"/>
                    <a:pt x="0" y="207"/>
                    <a:pt x="30" y="420"/>
                  </a:cubicBezTo>
                  <a:cubicBezTo>
                    <a:pt x="58" y="584"/>
                    <a:pt x="207" y="698"/>
                    <a:pt x="391" y="698"/>
                  </a:cubicBezTo>
                  <a:cubicBezTo>
                    <a:pt x="412" y="698"/>
                    <a:pt x="434" y="697"/>
                    <a:pt x="456" y="694"/>
                  </a:cubicBezTo>
                  <a:cubicBezTo>
                    <a:pt x="638" y="663"/>
                    <a:pt x="760" y="572"/>
                    <a:pt x="760" y="359"/>
                  </a:cubicBezTo>
                  <a:cubicBezTo>
                    <a:pt x="710" y="160"/>
                    <a:pt x="640" y="1"/>
                    <a:pt x="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42" name="Google Shape;50442;p58"/>
            <p:cNvSpPr/>
            <p:nvPr/>
          </p:nvSpPr>
          <p:spPr>
            <a:xfrm>
              <a:off x="5720750" y="2938775"/>
              <a:ext cx="31175" cy="23775"/>
            </a:xfrm>
            <a:custGeom>
              <a:avLst/>
              <a:gdLst/>
              <a:ahLst/>
              <a:cxnLst/>
              <a:rect l="l" t="t" r="r" b="b"/>
              <a:pathLst>
                <a:path w="1247" h="951" extrusionOk="0">
                  <a:moveTo>
                    <a:pt x="547" y="1"/>
                  </a:moveTo>
                  <a:cubicBezTo>
                    <a:pt x="334" y="62"/>
                    <a:pt x="122" y="183"/>
                    <a:pt x="0" y="366"/>
                  </a:cubicBezTo>
                  <a:cubicBezTo>
                    <a:pt x="122" y="609"/>
                    <a:pt x="426" y="578"/>
                    <a:pt x="578" y="791"/>
                  </a:cubicBezTo>
                  <a:cubicBezTo>
                    <a:pt x="638" y="897"/>
                    <a:pt x="737" y="951"/>
                    <a:pt x="836" y="951"/>
                  </a:cubicBezTo>
                  <a:cubicBezTo>
                    <a:pt x="935" y="951"/>
                    <a:pt x="1033" y="897"/>
                    <a:pt x="1094" y="791"/>
                  </a:cubicBezTo>
                  <a:cubicBezTo>
                    <a:pt x="1246" y="578"/>
                    <a:pt x="1064" y="487"/>
                    <a:pt x="942" y="366"/>
                  </a:cubicBezTo>
                  <a:cubicBezTo>
                    <a:pt x="790" y="244"/>
                    <a:pt x="669" y="122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43" name="Google Shape;50443;p58"/>
            <p:cNvSpPr/>
            <p:nvPr/>
          </p:nvSpPr>
          <p:spPr>
            <a:xfrm>
              <a:off x="5368150" y="2896125"/>
              <a:ext cx="19025" cy="18475"/>
            </a:xfrm>
            <a:custGeom>
              <a:avLst/>
              <a:gdLst/>
              <a:ahLst/>
              <a:cxnLst/>
              <a:rect l="l" t="t" r="r" b="b"/>
              <a:pathLst>
                <a:path w="761" h="739" extrusionOk="0">
                  <a:moveTo>
                    <a:pt x="320" y="1"/>
                  </a:moveTo>
                  <a:cubicBezTo>
                    <a:pt x="167" y="1"/>
                    <a:pt x="89" y="140"/>
                    <a:pt x="61" y="278"/>
                  </a:cubicBezTo>
                  <a:cubicBezTo>
                    <a:pt x="0" y="491"/>
                    <a:pt x="152" y="704"/>
                    <a:pt x="396" y="734"/>
                  </a:cubicBezTo>
                  <a:cubicBezTo>
                    <a:pt x="414" y="737"/>
                    <a:pt x="431" y="738"/>
                    <a:pt x="448" y="738"/>
                  </a:cubicBezTo>
                  <a:cubicBezTo>
                    <a:pt x="628" y="738"/>
                    <a:pt x="733" y="594"/>
                    <a:pt x="760" y="400"/>
                  </a:cubicBezTo>
                  <a:cubicBezTo>
                    <a:pt x="760" y="126"/>
                    <a:pt x="517" y="35"/>
                    <a:pt x="365" y="5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44" name="Google Shape;50444;p58"/>
            <p:cNvSpPr/>
            <p:nvPr/>
          </p:nvSpPr>
          <p:spPr>
            <a:xfrm>
              <a:off x="5375750" y="3495775"/>
              <a:ext cx="25100" cy="11425"/>
            </a:xfrm>
            <a:custGeom>
              <a:avLst/>
              <a:gdLst/>
              <a:ahLst/>
              <a:cxnLst/>
              <a:rect l="l" t="t" r="r" b="b"/>
              <a:pathLst>
                <a:path w="1004" h="457" extrusionOk="0">
                  <a:moveTo>
                    <a:pt x="274" y="1"/>
                  </a:moveTo>
                  <a:cubicBezTo>
                    <a:pt x="152" y="1"/>
                    <a:pt x="0" y="1"/>
                    <a:pt x="0" y="153"/>
                  </a:cubicBezTo>
                  <a:cubicBezTo>
                    <a:pt x="0" y="244"/>
                    <a:pt x="61" y="335"/>
                    <a:pt x="122" y="366"/>
                  </a:cubicBezTo>
                  <a:cubicBezTo>
                    <a:pt x="244" y="426"/>
                    <a:pt x="380" y="457"/>
                    <a:pt x="521" y="457"/>
                  </a:cubicBezTo>
                  <a:cubicBezTo>
                    <a:pt x="661" y="457"/>
                    <a:pt x="806" y="426"/>
                    <a:pt x="943" y="366"/>
                  </a:cubicBezTo>
                  <a:cubicBezTo>
                    <a:pt x="973" y="366"/>
                    <a:pt x="1003" y="214"/>
                    <a:pt x="973" y="153"/>
                  </a:cubicBezTo>
                  <a:cubicBezTo>
                    <a:pt x="943" y="92"/>
                    <a:pt x="851" y="31"/>
                    <a:pt x="791" y="31"/>
                  </a:cubicBezTo>
                  <a:cubicBezTo>
                    <a:pt x="760" y="21"/>
                    <a:pt x="730" y="18"/>
                    <a:pt x="699" y="18"/>
                  </a:cubicBezTo>
                  <a:cubicBezTo>
                    <a:pt x="639" y="18"/>
                    <a:pt x="578" y="31"/>
                    <a:pt x="517" y="31"/>
                  </a:cubicBezTo>
                  <a:cubicBezTo>
                    <a:pt x="426" y="1"/>
                    <a:pt x="335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45" name="Google Shape;50445;p58"/>
            <p:cNvSpPr/>
            <p:nvPr/>
          </p:nvSpPr>
          <p:spPr>
            <a:xfrm>
              <a:off x="5360550" y="3072525"/>
              <a:ext cx="23575" cy="16275"/>
            </a:xfrm>
            <a:custGeom>
              <a:avLst/>
              <a:gdLst/>
              <a:ahLst/>
              <a:cxnLst/>
              <a:rect l="l" t="t" r="r" b="b"/>
              <a:pathLst>
                <a:path w="943" h="651" extrusionOk="0">
                  <a:moveTo>
                    <a:pt x="653" y="0"/>
                  </a:moveTo>
                  <a:cubicBezTo>
                    <a:pt x="615" y="0"/>
                    <a:pt x="578" y="11"/>
                    <a:pt x="548" y="31"/>
                  </a:cubicBezTo>
                  <a:cubicBezTo>
                    <a:pt x="365" y="122"/>
                    <a:pt x="122" y="92"/>
                    <a:pt x="0" y="304"/>
                  </a:cubicBezTo>
                  <a:cubicBezTo>
                    <a:pt x="183" y="426"/>
                    <a:pt x="365" y="517"/>
                    <a:pt x="548" y="639"/>
                  </a:cubicBezTo>
                  <a:cubicBezTo>
                    <a:pt x="570" y="646"/>
                    <a:pt x="597" y="650"/>
                    <a:pt x="625" y="650"/>
                  </a:cubicBezTo>
                  <a:cubicBezTo>
                    <a:pt x="709" y="650"/>
                    <a:pt x="806" y="616"/>
                    <a:pt x="852" y="548"/>
                  </a:cubicBezTo>
                  <a:cubicBezTo>
                    <a:pt x="943" y="396"/>
                    <a:pt x="943" y="244"/>
                    <a:pt x="852" y="122"/>
                  </a:cubicBezTo>
                  <a:cubicBezTo>
                    <a:pt x="811" y="41"/>
                    <a:pt x="730" y="0"/>
                    <a:pt x="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46" name="Google Shape;50446;p58"/>
            <p:cNvSpPr/>
            <p:nvPr/>
          </p:nvSpPr>
          <p:spPr>
            <a:xfrm>
              <a:off x="5273150" y="3362050"/>
              <a:ext cx="19025" cy="17500"/>
            </a:xfrm>
            <a:custGeom>
              <a:avLst/>
              <a:gdLst/>
              <a:ahLst/>
              <a:cxnLst/>
              <a:rect l="l" t="t" r="r" b="b"/>
              <a:pathLst>
                <a:path w="761" h="700" extrusionOk="0">
                  <a:moveTo>
                    <a:pt x="396" y="0"/>
                  </a:moveTo>
                  <a:cubicBezTo>
                    <a:pt x="183" y="0"/>
                    <a:pt x="31" y="61"/>
                    <a:pt x="31" y="304"/>
                  </a:cubicBezTo>
                  <a:cubicBezTo>
                    <a:pt x="1" y="486"/>
                    <a:pt x="153" y="669"/>
                    <a:pt x="366" y="699"/>
                  </a:cubicBezTo>
                  <a:cubicBezTo>
                    <a:pt x="578" y="699"/>
                    <a:pt x="700" y="578"/>
                    <a:pt x="730" y="365"/>
                  </a:cubicBezTo>
                  <a:cubicBezTo>
                    <a:pt x="761" y="152"/>
                    <a:pt x="578" y="31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47" name="Google Shape;50447;p58"/>
            <p:cNvSpPr/>
            <p:nvPr/>
          </p:nvSpPr>
          <p:spPr>
            <a:xfrm>
              <a:off x="5287600" y="3472225"/>
              <a:ext cx="17500" cy="16750"/>
            </a:xfrm>
            <a:custGeom>
              <a:avLst/>
              <a:gdLst/>
              <a:ahLst/>
              <a:cxnLst/>
              <a:rect l="l" t="t" r="r" b="b"/>
              <a:pathLst>
                <a:path w="700" h="670" extrusionOk="0">
                  <a:moveTo>
                    <a:pt x="396" y="1"/>
                  </a:moveTo>
                  <a:cubicBezTo>
                    <a:pt x="183" y="1"/>
                    <a:pt x="31" y="61"/>
                    <a:pt x="31" y="304"/>
                  </a:cubicBezTo>
                  <a:cubicBezTo>
                    <a:pt x="0" y="487"/>
                    <a:pt x="122" y="669"/>
                    <a:pt x="335" y="669"/>
                  </a:cubicBezTo>
                  <a:cubicBezTo>
                    <a:pt x="548" y="669"/>
                    <a:pt x="639" y="548"/>
                    <a:pt x="700" y="304"/>
                  </a:cubicBezTo>
                  <a:cubicBezTo>
                    <a:pt x="700" y="122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48" name="Google Shape;50448;p58"/>
            <p:cNvSpPr/>
            <p:nvPr/>
          </p:nvSpPr>
          <p:spPr>
            <a:xfrm>
              <a:off x="5598400" y="3285950"/>
              <a:ext cx="17500" cy="16950"/>
            </a:xfrm>
            <a:custGeom>
              <a:avLst/>
              <a:gdLst/>
              <a:ahLst/>
              <a:cxnLst/>
              <a:rect l="l" t="t" r="r" b="b"/>
              <a:pathLst>
                <a:path w="700" h="678" extrusionOk="0">
                  <a:moveTo>
                    <a:pt x="394" y="1"/>
                  </a:moveTo>
                  <a:cubicBezTo>
                    <a:pt x="375" y="1"/>
                    <a:pt x="356" y="2"/>
                    <a:pt x="335" y="5"/>
                  </a:cubicBezTo>
                  <a:cubicBezTo>
                    <a:pt x="152" y="5"/>
                    <a:pt x="0" y="187"/>
                    <a:pt x="31" y="369"/>
                  </a:cubicBezTo>
                  <a:cubicBezTo>
                    <a:pt x="31" y="536"/>
                    <a:pt x="183" y="677"/>
                    <a:pt x="348" y="677"/>
                  </a:cubicBezTo>
                  <a:cubicBezTo>
                    <a:pt x="364" y="677"/>
                    <a:pt x="380" y="676"/>
                    <a:pt x="395" y="673"/>
                  </a:cubicBezTo>
                  <a:cubicBezTo>
                    <a:pt x="639" y="673"/>
                    <a:pt x="699" y="521"/>
                    <a:pt x="699" y="339"/>
                  </a:cubicBezTo>
                  <a:cubicBezTo>
                    <a:pt x="672" y="144"/>
                    <a:pt x="593" y="1"/>
                    <a:pt x="3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49" name="Google Shape;50449;p58"/>
            <p:cNvSpPr/>
            <p:nvPr/>
          </p:nvSpPr>
          <p:spPr>
            <a:xfrm>
              <a:off x="5495050" y="3102925"/>
              <a:ext cx="20550" cy="25200"/>
            </a:xfrm>
            <a:custGeom>
              <a:avLst/>
              <a:gdLst/>
              <a:ahLst/>
              <a:cxnLst/>
              <a:rect l="l" t="t" r="r" b="b"/>
              <a:pathLst>
                <a:path w="822" h="1008" extrusionOk="0">
                  <a:moveTo>
                    <a:pt x="274" y="0"/>
                  </a:moveTo>
                  <a:cubicBezTo>
                    <a:pt x="0" y="183"/>
                    <a:pt x="92" y="456"/>
                    <a:pt x="92" y="730"/>
                  </a:cubicBezTo>
                  <a:cubicBezTo>
                    <a:pt x="170" y="906"/>
                    <a:pt x="350" y="1007"/>
                    <a:pt x="533" y="1007"/>
                  </a:cubicBezTo>
                  <a:cubicBezTo>
                    <a:pt x="634" y="1007"/>
                    <a:pt x="735" y="977"/>
                    <a:pt x="821" y="912"/>
                  </a:cubicBezTo>
                  <a:cubicBezTo>
                    <a:pt x="700" y="669"/>
                    <a:pt x="396" y="456"/>
                    <a:pt x="487" y="91"/>
                  </a:cubicBezTo>
                  <a:cubicBezTo>
                    <a:pt x="426" y="61"/>
                    <a:pt x="365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50" name="Google Shape;50450;p58"/>
            <p:cNvSpPr/>
            <p:nvPr/>
          </p:nvSpPr>
          <p:spPr>
            <a:xfrm>
              <a:off x="5501125" y="3162200"/>
              <a:ext cx="18275" cy="17775"/>
            </a:xfrm>
            <a:custGeom>
              <a:avLst/>
              <a:gdLst/>
              <a:ahLst/>
              <a:cxnLst/>
              <a:rect l="l" t="t" r="r" b="b"/>
              <a:pathLst>
                <a:path w="731" h="711" extrusionOk="0">
                  <a:moveTo>
                    <a:pt x="213" y="0"/>
                  </a:moveTo>
                  <a:cubicBezTo>
                    <a:pt x="183" y="91"/>
                    <a:pt x="122" y="183"/>
                    <a:pt x="92" y="304"/>
                  </a:cubicBezTo>
                  <a:cubicBezTo>
                    <a:pt x="1" y="456"/>
                    <a:pt x="61" y="638"/>
                    <a:pt x="244" y="699"/>
                  </a:cubicBezTo>
                  <a:cubicBezTo>
                    <a:pt x="273" y="706"/>
                    <a:pt x="303" y="710"/>
                    <a:pt x="334" y="710"/>
                  </a:cubicBezTo>
                  <a:cubicBezTo>
                    <a:pt x="434" y="710"/>
                    <a:pt x="539" y="671"/>
                    <a:pt x="609" y="578"/>
                  </a:cubicBezTo>
                  <a:cubicBezTo>
                    <a:pt x="730" y="456"/>
                    <a:pt x="730" y="274"/>
                    <a:pt x="609" y="183"/>
                  </a:cubicBezTo>
                  <a:cubicBezTo>
                    <a:pt x="517" y="61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51" name="Google Shape;50451;p58"/>
            <p:cNvSpPr/>
            <p:nvPr/>
          </p:nvSpPr>
          <p:spPr>
            <a:xfrm>
              <a:off x="5146250" y="3185175"/>
              <a:ext cx="18275" cy="16550"/>
            </a:xfrm>
            <a:custGeom>
              <a:avLst/>
              <a:gdLst/>
              <a:ahLst/>
              <a:cxnLst/>
              <a:rect l="l" t="t" r="r" b="b"/>
              <a:pathLst>
                <a:path w="731" h="662" extrusionOk="0">
                  <a:moveTo>
                    <a:pt x="309" y="1"/>
                  </a:moveTo>
                  <a:cubicBezTo>
                    <a:pt x="191" y="1"/>
                    <a:pt x="77" y="69"/>
                    <a:pt x="31" y="206"/>
                  </a:cubicBezTo>
                  <a:cubicBezTo>
                    <a:pt x="1" y="327"/>
                    <a:pt x="31" y="479"/>
                    <a:pt x="153" y="571"/>
                  </a:cubicBezTo>
                  <a:cubicBezTo>
                    <a:pt x="214" y="631"/>
                    <a:pt x="290" y="662"/>
                    <a:pt x="366" y="662"/>
                  </a:cubicBezTo>
                  <a:cubicBezTo>
                    <a:pt x="442" y="662"/>
                    <a:pt x="518" y="631"/>
                    <a:pt x="578" y="571"/>
                  </a:cubicBezTo>
                  <a:cubicBezTo>
                    <a:pt x="670" y="479"/>
                    <a:pt x="730" y="327"/>
                    <a:pt x="730" y="175"/>
                  </a:cubicBezTo>
                  <a:cubicBezTo>
                    <a:pt x="639" y="115"/>
                    <a:pt x="518" y="84"/>
                    <a:pt x="426" y="23"/>
                  </a:cubicBezTo>
                  <a:cubicBezTo>
                    <a:pt x="388" y="8"/>
                    <a:pt x="349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52" name="Google Shape;50452;p58"/>
            <p:cNvSpPr/>
            <p:nvPr/>
          </p:nvSpPr>
          <p:spPr>
            <a:xfrm>
              <a:off x="5437300" y="3535300"/>
              <a:ext cx="24350" cy="15650"/>
            </a:xfrm>
            <a:custGeom>
              <a:avLst/>
              <a:gdLst/>
              <a:ahLst/>
              <a:cxnLst/>
              <a:rect l="l" t="t" r="r" b="b"/>
              <a:pathLst>
                <a:path w="974" h="626" extrusionOk="0">
                  <a:moveTo>
                    <a:pt x="548" y="0"/>
                  </a:moveTo>
                  <a:cubicBezTo>
                    <a:pt x="304" y="61"/>
                    <a:pt x="0" y="183"/>
                    <a:pt x="152" y="487"/>
                  </a:cubicBezTo>
                  <a:cubicBezTo>
                    <a:pt x="205" y="582"/>
                    <a:pt x="295" y="625"/>
                    <a:pt x="398" y="625"/>
                  </a:cubicBezTo>
                  <a:cubicBezTo>
                    <a:pt x="592" y="625"/>
                    <a:pt x="834" y="471"/>
                    <a:pt x="973" y="213"/>
                  </a:cubicBezTo>
                  <a:cubicBezTo>
                    <a:pt x="851" y="92"/>
                    <a:pt x="700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53" name="Google Shape;50453;p58"/>
            <p:cNvSpPr/>
            <p:nvPr/>
          </p:nvSpPr>
          <p:spPr>
            <a:xfrm>
              <a:off x="5406150" y="3578525"/>
              <a:ext cx="16725" cy="16075"/>
            </a:xfrm>
            <a:custGeom>
              <a:avLst/>
              <a:gdLst/>
              <a:ahLst/>
              <a:cxnLst/>
              <a:rect l="l" t="t" r="r" b="b"/>
              <a:pathLst>
                <a:path w="669" h="643" extrusionOk="0">
                  <a:moveTo>
                    <a:pt x="366" y="0"/>
                  </a:moveTo>
                  <a:cubicBezTo>
                    <a:pt x="163" y="0"/>
                    <a:pt x="58" y="146"/>
                    <a:pt x="31" y="369"/>
                  </a:cubicBezTo>
                  <a:cubicBezTo>
                    <a:pt x="0" y="521"/>
                    <a:pt x="122" y="642"/>
                    <a:pt x="274" y="642"/>
                  </a:cubicBezTo>
                  <a:cubicBezTo>
                    <a:pt x="456" y="642"/>
                    <a:pt x="638" y="521"/>
                    <a:pt x="669" y="338"/>
                  </a:cubicBezTo>
                  <a:cubicBezTo>
                    <a:pt x="669" y="186"/>
                    <a:pt x="578" y="34"/>
                    <a:pt x="426" y="4"/>
                  </a:cubicBezTo>
                  <a:cubicBezTo>
                    <a:pt x="405" y="1"/>
                    <a:pt x="385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54" name="Google Shape;50454;p58"/>
            <p:cNvSpPr/>
            <p:nvPr/>
          </p:nvSpPr>
          <p:spPr>
            <a:xfrm>
              <a:off x="5360625" y="3423500"/>
              <a:ext cx="17425" cy="16175"/>
            </a:xfrm>
            <a:custGeom>
              <a:avLst/>
              <a:gdLst/>
              <a:ahLst/>
              <a:cxnLst/>
              <a:rect l="l" t="t" r="r" b="b"/>
              <a:pathLst>
                <a:path w="697" h="647" extrusionOk="0">
                  <a:moveTo>
                    <a:pt x="315" y="0"/>
                  </a:moveTo>
                  <a:cubicBezTo>
                    <a:pt x="150" y="0"/>
                    <a:pt x="0" y="144"/>
                    <a:pt x="28" y="339"/>
                  </a:cubicBezTo>
                  <a:cubicBezTo>
                    <a:pt x="56" y="505"/>
                    <a:pt x="185" y="646"/>
                    <a:pt x="369" y="646"/>
                  </a:cubicBezTo>
                  <a:cubicBezTo>
                    <a:pt x="387" y="646"/>
                    <a:pt x="405" y="645"/>
                    <a:pt x="423" y="643"/>
                  </a:cubicBezTo>
                  <a:cubicBezTo>
                    <a:pt x="605" y="643"/>
                    <a:pt x="697" y="551"/>
                    <a:pt x="697" y="339"/>
                  </a:cubicBezTo>
                  <a:cubicBezTo>
                    <a:pt x="697" y="156"/>
                    <a:pt x="545" y="4"/>
                    <a:pt x="362" y="4"/>
                  </a:cubicBezTo>
                  <a:cubicBezTo>
                    <a:pt x="347" y="2"/>
                    <a:pt x="331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55" name="Google Shape;50455;p58"/>
            <p:cNvSpPr/>
            <p:nvPr/>
          </p:nvSpPr>
          <p:spPr>
            <a:xfrm>
              <a:off x="5416075" y="3186425"/>
              <a:ext cx="16700" cy="15300"/>
            </a:xfrm>
            <a:custGeom>
              <a:avLst/>
              <a:gdLst/>
              <a:ahLst/>
              <a:cxnLst/>
              <a:rect l="l" t="t" r="r" b="b"/>
              <a:pathLst>
                <a:path w="668" h="612" extrusionOk="0">
                  <a:moveTo>
                    <a:pt x="323" y="0"/>
                  </a:moveTo>
                  <a:cubicBezTo>
                    <a:pt x="155" y="0"/>
                    <a:pt x="1" y="169"/>
                    <a:pt x="29" y="338"/>
                  </a:cubicBezTo>
                  <a:cubicBezTo>
                    <a:pt x="29" y="490"/>
                    <a:pt x="150" y="612"/>
                    <a:pt x="302" y="612"/>
                  </a:cubicBezTo>
                  <a:cubicBezTo>
                    <a:pt x="485" y="612"/>
                    <a:pt x="637" y="460"/>
                    <a:pt x="667" y="277"/>
                  </a:cubicBezTo>
                  <a:cubicBezTo>
                    <a:pt x="637" y="125"/>
                    <a:pt x="515" y="4"/>
                    <a:pt x="363" y="4"/>
                  </a:cubicBezTo>
                  <a:cubicBezTo>
                    <a:pt x="350" y="2"/>
                    <a:pt x="336" y="0"/>
                    <a:pt x="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56" name="Google Shape;50456;p58"/>
            <p:cNvSpPr/>
            <p:nvPr/>
          </p:nvSpPr>
          <p:spPr>
            <a:xfrm>
              <a:off x="5273150" y="3432700"/>
              <a:ext cx="16000" cy="17900"/>
            </a:xfrm>
            <a:custGeom>
              <a:avLst/>
              <a:gdLst/>
              <a:ahLst/>
              <a:cxnLst/>
              <a:rect l="l" t="t" r="r" b="b"/>
              <a:pathLst>
                <a:path w="640" h="716" extrusionOk="0">
                  <a:moveTo>
                    <a:pt x="396" y="1"/>
                  </a:moveTo>
                  <a:cubicBezTo>
                    <a:pt x="153" y="1"/>
                    <a:pt x="92" y="153"/>
                    <a:pt x="62" y="335"/>
                  </a:cubicBezTo>
                  <a:cubicBezTo>
                    <a:pt x="1" y="487"/>
                    <a:pt x="92" y="670"/>
                    <a:pt x="244" y="700"/>
                  </a:cubicBezTo>
                  <a:cubicBezTo>
                    <a:pt x="282" y="711"/>
                    <a:pt x="315" y="716"/>
                    <a:pt x="344" y="716"/>
                  </a:cubicBezTo>
                  <a:cubicBezTo>
                    <a:pt x="477" y="716"/>
                    <a:pt x="523" y="607"/>
                    <a:pt x="548" y="457"/>
                  </a:cubicBezTo>
                  <a:cubicBezTo>
                    <a:pt x="578" y="305"/>
                    <a:pt x="639" y="92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57" name="Google Shape;50457;p58"/>
            <p:cNvSpPr/>
            <p:nvPr/>
          </p:nvSpPr>
          <p:spPr>
            <a:xfrm>
              <a:off x="5366625" y="3641675"/>
              <a:ext cx="15225" cy="15350"/>
            </a:xfrm>
            <a:custGeom>
              <a:avLst/>
              <a:gdLst/>
              <a:ahLst/>
              <a:cxnLst/>
              <a:rect l="l" t="t" r="r" b="b"/>
              <a:pathLst>
                <a:path w="609" h="614" extrusionOk="0">
                  <a:moveTo>
                    <a:pt x="274" y="1"/>
                  </a:moveTo>
                  <a:cubicBezTo>
                    <a:pt x="153" y="62"/>
                    <a:pt x="1" y="122"/>
                    <a:pt x="1" y="335"/>
                  </a:cubicBezTo>
                  <a:cubicBezTo>
                    <a:pt x="1" y="487"/>
                    <a:pt x="92" y="609"/>
                    <a:pt x="274" y="609"/>
                  </a:cubicBezTo>
                  <a:cubicBezTo>
                    <a:pt x="293" y="612"/>
                    <a:pt x="311" y="613"/>
                    <a:pt x="329" y="613"/>
                  </a:cubicBezTo>
                  <a:cubicBezTo>
                    <a:pt x="486" y="613"/>
                    <a:pt x="609" y="496"/>
                    <a:pt x="609" y="305"/>
                  </a:cubicBezTo>
                  <a:cubicBezTo>
                    <a:pt x="609" y="153"/>
                    <a:pt x="487" y="62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58" name="Google Shape;50458;p58"/>
            <p:cNvSpPr/>
            <p:nvPr/>
          </p:nvSpPr>
          <p:spPr>
            <a:xfrm>
              <a:off x="5133350" y="2943350"/>
              <a:ext cx="16725" cy="13700"/>
            </a:xfrm>
            <a:custGeom>
              <a:avLst/>
              <a:gdLst/>
              <a:ahLst/>
              <a:cxnLst/>
              <a:rect l="l" t="t" r="r" b="b"/>
              <a:pathLst>
                <a:path w="669" h="548" extrusionOk="0">
                  <a:moveTo>
                    <a:pt x="395" y="0"/>
                  </a:moveTo>
                  <a:cubicBezTo>
                    <a:pt x="152" y="0"/>
                    <a:pt x="0" y="31"/>
                    <a:pt x="0" y="243"/>
                  </a:cubicBezTo>
                  <a:cubicBezTo>
                    <a:pt x="0" y="487"/>
                    <a:pt x="182" y="547"/>
                    <a:pt x="334" y="547"/>
                  </a:cubicBezTo>
                  <a:cubicBezTo>
                    <a:pt x="517" y="547"/>
                    <a:pt x="638" y="456"/>
                    <a:pt x="638" y="304"/>
                  </a:cubicBezTo>
                  <a:cubicBezTo>
                    <a:pt x="669" y="152"/>
                    <a:pt x="547" y="0"/>
                    <a:pt x="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59" name="Google Shape;50459;p58"/>
            <p:cNvSpPr/>
            <p:nvPr/>
          </p:nvSpPr>
          <p:spPr>
            <a:xfrm>
              <a:off x="5444125" y="3350650"/>
              <a:ext cx="15225" cy="15325"/>
            </a:xfrm>
            <a:custGeom>
              <a:avLst/>
              <a:gdLst/>
              <a:ahLst/>
              <a:cxnLst/>
              <a:rect l="l" t="t" r="r" b="b"/>
              <a:pathLst>
                <a:path w="609" h="613" extrusionOk="0">
                  <a:moveTo>
                    <a:pt x="366" y="0"/>
                  </a:moveTo>
                  <a:cubicBezTo>
                    <a:pt x="123" y="0"/>
                    <a:pt x="62" y="183"/>
                    <a:pt x="31" y="335"/>
                  </a:cubicBezTo>
                  <a:cubicBezTo>
                    <a:pt x="1" y="487"/>
                    <a:pt x="92" y="578"/>
                    <a:pt x="214" y="608"/>
                  </a:cubicBezTo>
                  <a:cubicBezTo>
                    <a:pt x="232" y="611"/>
                    <a:pt x="251" y="613"/>
                    <a:pt x="269" y="613"/>
                  </a:cubicBezTo>
                  <a:cubicBezTo>
                    <a:pt x="432" y="613"/>
                    <a:pt x="582" y="495"/>
                    <a:pt x="609" y="304"/>
                  </a:cubicBezTo>
                  <a:cubicBezTo>
                    <a:pt x="609" y="152"/>
                    <a:pt x="487" y="61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60" name="Google Shape;50460;p58"/>
            <p:cNvSpPr/>
            <p:nvPr/>
          </p:nvSpPr>
          <p:spPr>
            <a:xfrm>
              <a:off x="5716175" y="2934275"/>
              <a:ext cx="18275" cy="13650"/>
            </a:xfrm>
            <a:custGeom>
              <a:avLst/>
              <a:gdLst/>
              <a:ahLst/>
              <a:cxnLst/>
              <a:rect l="l" t="t" r="r" b="b"/>
              <a:pathLst>
                <a:path w="731" h="546" extrusionOk="0">
                  <a:moveTo>
                    <a:pt x="433" y="0"/>
                  </a:moveTo>
                  <a:cubicBezTo>
                    <a:pt x="341" y="0"/>
                    <a:pt x="250" y="39"/>
                    <a:pt x="183" y="120"/>
                  </a:cubicBezTo>
                  <a:cubicBezTo>
                    <a:pt x="31" y="242"/>
                    <a:pt x="1" y="394"/>
                    <a:pt x="183" y="546"/>
                  </a:cubicBezTo>
                  <a:cubicBezTo>
                    <a:pt x="457" y="546"/>
                    <a:pt x="730" y="546"/>
                    <a:pt x="730" y="181"/>
                  </a:cubicBezTo>
                  <a:cubicBezTo>
                    <a:pt x="662" y="62"/>
                    <a:pt x="547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61" name="Google Shape;50461;p58"/>
            <p:cNvSpPr/>
            <p:nvPr/>
          </p:nvSpPr>
          <p:spPr>
            <a:xfrm>
              <a:off x="5606000" y="3045025"/>
              <a:ext cx="19025" cy="16875"/>
            </a:xfrm>
            <a:custGeom>
              <a:avLst/>
              <a:gdLst/>
              <a:ahLst/>
              <a:cxnLst/>
              <a:rect l="l" t="t" r="r" b="b"/>
              <a:pathLst>
                <a:path w="761" h="675" extrusionOk="0">
                  <a:moveTo>
                    <a:pt x="374" y="1"/>
                  </a:moveTo>
                  <a:cubicBezTo>
                    <a:pt x="269" y="1"/>
                    <a:pt x="177" y="54"/>
                    <a:pt x="122" y="219"/>
                  </a:cubicBezTo>
                  <a:cubicBezTo>
                    <a:pt x="0" y="523"/>
                    <a:pt x="365" y="462"/>
                    <a:pt x="517" y="553"/>
                  </a:cubicBezTo>
                  <a:cubicBezTo>
                    <a:pt x="578" y="614"/>
                    <a:pt x="669" y="645"/>
                    <a:pt x="730" y="675"/>
                  </a:cubicBezTo>
                  <a:cubicBezTo>
                    <a:pt x="760" y="523"/>
                    <a:pt x="760" y="310"/>
                    <a:pt x="760" y="128"/>
                  </a:cubicBezTo>
                  <a:cubicBezTo>
                    <a:pt x="644" y="78"/>
                    <a:pt x="500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62" name="Google Shape;50462;p58"/>
            <p:cNvSpPr/>
            <p:nvPr/>
          </p:nvSpPr>
          <p:spPr>
            <a:xfrm>
              <a:off x="5517850" y="3007175"/>
              <a:ext cx="17500" cy="22825"/>
            </a:xfrm>
            <a:custGeom>
              <a:avLst/>
              <a:gdLst/>
              <a:ahLst/>
              <a:cxnLst/>
              <a:rect l="l" t="t" r="r" b="b"/>
              <a:pathLst>
                <a:path w="700" h="913" extrusionOk="0">
                  <a:moveTo>
                    <a:pt x="92" y="0"/>
                  </a:moveTo>
                  <a:lnTo>
                    <a:pt x="92" y="0"/>
                  </a:lnTo>
                  <a:cubicBezTo>
                    <a:pt x="122" y="365"/>
                    <a:pt x="0" y="760"/>
                    <a:pt x="456" y="912"/>
                  </a:cubicBezTo>
                  <a:cubicBezTo>
                    <a:pt x="487" y="639"/>
                    <a:pt x="699" y="335"/>
                    <a:pt x="487" y="31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63" name="Google Shape;50463;p58"/>
            <p:cNvSpPr/>
            <p:nvPr/>
          </p:nvSpPr>
          <p:spPr>
            <a:xfrm>
              <a:off x="5416775" y="3010075"/>
              <a:ext cx="15225" cy="13925"/>
            </a:xfrm>
            <a:custGeom>
              <a:avLst/>
              <a:gdLst/>
              <a:ahLst/>
              <a:cxnLst/>
              <a:rect l="l" t="t" r="r" b="b"/>
              <a:pathLst>
                <a:path w="609" h="557" extrusionOk="0">
                  <a:moveTo>
                    <a:pt x="327" y="0"/>
                  </a:moveTo>
                  <a:cubicBezTo>
                    <a:pt x="170" y="0"/>
                    <a:pt x="27" y="90"/>
                    <a:pt x="1" y="249"/>
                  </a:cubicBezTo>
                  <a:cubicBezTo>
                    <a:pt x="1" y="401"/>
                    <a:pt x="122" y="523"/>
                    <a:pt x="274" y="553"/>
                  </a:cubicBezTo>
                  <a:cubicBezTo>
                    <a:pt x="290" y="556"/>
                    <a:pt x="305" y="557"/>
                    <a:pt x="320" y="557"/>
                  </a:cubicBezTo>
                  <a:cubicBezTo>
                    <a:pt x="482" y="557"/>
                    <a:pt x="609" y="413"/>
                    <a:pt x="609" y="219"/>
                  </a:cubicBezTo>
                  <a:cubicBezTo>
                    <a:pt x="609" y="97"/>
                    <a:pt x="517" y="6"/>
                    <a:pt x="396" y="6"/>
                  </a:cubicBezTo>
                  <a:cubicBezTo>
                    <a:pt x="373" y="2"/>
                    <a:pt x="350" y="0"/>
                    <a:pt x="3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64" name="Google Shape;50464;p58"/>
            <p:cNvSpPr/>
            <p:nvPr/>
          </p:nvSpPr>
          <p:spPr>
            <a:xfrm>
              <a:off x="5622700" y="2982850"/>
              <a:ext cx="15225" cy="14625"/>
            </a:xfrm>
            <a:custGeom>
              <a:avLst/>
              <a:gdLst/>
              <a:ahLst/>
              <a:cxnLst/>
              <a:rect l="l" t="t" r="r" b="b"/>
              <a:pathLst>
                <a:path w="609" h="585" extrusionOk="0">
                  <a:moveTo>
                    <a:pt x="366" y="1"/>
                  </a:moveTo>
                  <a:cubicBezTo>
                    <a:pt x="153" y="1"/>
                    <a:pt x="1" y="153"/>
                    <a:pt x="31" y="335"/>
                  </a:cubicBezTo>
                  <a:cubicBezTo>
                    <a:pt x="31" y="494"/>
                    <a:pt x="147" y="584"/>
                    <a:pt x="278" y="584"/>
                  </a:cubicBezTo>
                  <a:cubicBezTo>
                    <a:pt x="297" y="584"/>
                    <a:pt x="316" y="582"/>
                    <a:pt x="335" y="578"/>
                  </a:cubicBezTo>
                  <a:cubicBezTo>
                    <a:pt x="518" y="578"/>
                    <a:pt x="609" y="487"/>
                    <a:pt x="609" y="274"/>
                  </a:cubicBezTo>
                  <a:cubicBezTo>
                    <a:pt x="609" y="153"/>
                    <a:pt x="518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65" name="Google Shape;50465;p58"/>
            <p:cNvSpPr/>
            <p:nvPr/>
          </p:nvSpPr>
          <p:spPr>
            <a:xfrm>
              <a:off x="5524675" y="3230325"/>
              <a:ext cx="16750" cy="13200"/>
            </a:xfrm>
            <a:custGeom>
              <a:avLst/>
              <a:gdLst/>
              <a:ahLst/>
              <a:cxnLst/>
              <a:rect l="l" t="t" r="r" b="b"/>
              <a:pathLst>
                <a:path w="670" h="528" extrusionOk="0">
                  <a:moveTo>
                    <a:pt x="345" y="1"/>
                  </a:moveTo>
                  <a:cubicBezTo>
                    <a:pt x="204" y="1"/>
                    <a:pt x="80" y="55"/>
                    <a:pt x="31" y="224"/>
                  </a:cubicBezTo>
                  <a:cubicBezTo>
                    <a:pt x="1" y="375"/>
                    <a:pt x="122" y="527"/>
                    <a:pt x="274" y="527"/>
                  </a:cubicBezTo>
                  <a:cubicBezTo>
                    <a:pt x="457" y="527"/>
                    <a:pt x="609" y="436"/>
                    <a:pt x="639" y="254"/>
                  </a:cubicBezTo>
                  <a:cubicBezTo>
                    <a:pt x="670" y="132"/>
                    <a:pt x="578" y="41"/>
                    <a:pt x="457" y="11"/>
                  </a:cubicBezTo>
                  <a:cubicBezTo>
                    <a:pt x="419" y="4"/>
                    <a:pt x="381" y="1"/>
                    <a:pt x="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66" name="Google Shape;50466;p58"/>
            <p:cNvSpPr/>
            <p:nvPr/>
          </p:nvSpPr>
          <p:spPr>
            <a:xfrm>
              <a:off x="5346100" y="3251700"/>
              <a:ext cx="16000" cy="19175"/>
            </a:xfrm>
            <a:custGeom>
              <a:avLst/>
              <a:gdLst/>
              <a:ahLst/>
              <a:cxnLst/>
              <a:rect l="l" t="t" r="r" b="b"/>
              <a:pathLst>
                <a:path w="640" h="767" extrusionOk="0">
                  <a:moveTo>
                    <a:pt x="288" y="1"/>
                  </a:moveTo>
                  <a:cubicBezTo>
                    <a:pt x="243" y="1"/>
                    <a:pt x="149" y="76"/>
                    <a:pt x="123" y="128"/>
                  </a:cubicBezTo>
                  <a:cubicBezTo>
                    <a:pt x="1" y="432"/>
                    <a:pt x="244" y="554"/>
                    <a:pt x="548" y="767"/>
                  </a:cubicBezTo>
                  <a:cubicBezTo>
                    <a:pt x="548" y="402"/>
                    <a:pt x="639" y="128"/>
                    <a:pt x="305" y="7"/>
                  </a:cubicBezTo>
                  <a:cubicBezTo>
                    <a:pt x="301" y="3"/>
                    <a:pt x="295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67" name="Google Shape;50467;p58"/>
            <p:cNvSpPr/>
            <p:nvPr/>
          </p:nvSpPr>
          <p:spPr>
            <a:xfrm>
              <a:off x="5811925" y="3074675"/>
              <a:ext cx="12950" cy="14725"/>
            </a:xfrm>
            <a:custGeom>
              <a:avLst/>
              <a:gdLst/>
              <a:ahLst/>
              <a:cxnLst/>
              <a:rect l="l" t="t" r="r" b="b"/>
              <a:pathLst>
                <a:path w="518" h="589" extrusionOk="0">
                  <a:moveTo>
                    <a:pt x="250" y="1"/>
                  </a:moveTo>
                  <a:cubicBezTo>
                    <a:pt x="104" y="1"/>
                    <a:pt x="31" y="113"/>
                    <a:pt x="31" y="249"/>
                  </a:cubicBezTo>
                  <a:cubicBezTo>
                    <a:pt x="0" y="431"/>
                    <a:pt x="61" y="553"/>
                    <a:pt x="244" y="583"/>
                  </a:cubicBezTo>
                  <a:cubicBezTo>
                    <a:pt x="263" y="587"/>
                    <a:pt x="281" y="589"/>
                    <a:pt x="299" y="589"/>
                  </a:cubicBezTo>
                  <a:cubicBezTo>
                    <a:pt x="418" y="589"/>
                    <a:pt x="491" y="499"/>
                    <a:pt x="517" y="340"/>
                  </a:cubicBezTo>
                  <a:cubicBezTo>
                    <a:pt x="517" y="158"/>
                    <a:pt x="487" y="36"/>
                    <a:pt x="304" y="6"/>
                  </a:cubicBezTo>
                  <a:cubicBezTo>
                    <a:pt x="285" y="2"/>
                    <a:pt x="267" y="1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68" name="Google Shape;50468;p58"/>
            <p:cNvSpPr/>
            <p:nvPr/>
          </p:nvSpPr>
          <p:spPr>
            <a:xfrm>
              <a:off x="5498100" y="3068850"/>
              <a:ext cx="19700" cy="15725"/>
            </a:xfrm>
            <a:custGeom>
              <a:avLst/>
              <a:gdLst/>
              <a:ahLst/>
              <a:cxnLst/>
              <a:rect l="l" t="t" r="r" b="b"/>
              <a:pathLst>
                <a:path w="788" h="629" extrusionOk="0">
                  <a:moveTo>
                    <a:pt x="545" y="0"/>
                  </a:moveTo>
                  <a:cubicBezTo>
                    <a:pt x="435" y="0"/>
                    <a:pt x="291" y="49"/>
                    <a:pt x="152" y="87"/>
                  </a:cubicBezTo>
                  <a:cubicBezTo>
                    <a:pt x="91" y="239"/>
                    <a:pt x="0" y="421"/>
                    <a:pt x="182" y="543"/>
                  </a:cubicBezTo>
                  <a:cubicBezTo>
                    <a:pt x="242" y="602"/>
                    <a:pt x="319" y="629"/>
                    <a:pt x="398" y="629"/>
                  </a:cubicBezTo>
                  <a:cubicBezTo>
                    <a:pt x="520" y="629"/>
                    <a:pt x="644" y="563"/>
                    <a:pt x="699" y="451"/>
                  </a:cubicBezTo>
                  <a:cubicBezTo>
                    <a:pt x="788" y="96"/>
                    <a:pt x="700" y="0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69" name="Google Shape;50469;p58"/>
            <p:cNvSpPr/>
            <p:nvPr/>
          </p:nvSpPr>
          <p:spPr>
            <a:xfrm>
              <a:off x="5455525" y="3023700"/>
              <a:ext cx="15225" cy="20725"/>
            </a:xfrm>
            <a:custGeom>
              <a:avLst/>
              <a:gdLst/>
              <a:ahLst/>
              <a:cxnLst/>
              <a:rect l="l" t="t" r="r" b="b"/>
              <a:pathLst>
                <a:path w="609" h="829" extrusionOk="0">
                  <a:moveTo>
                    <a:pt x="198" y="1"/>
                  </a:moveTo>
                  <a:cubicBezTo>
                    <a:pt x="130" y="1"/>
                    <a:pt x="62" y="23"/>
                    <a:pt x="1" y="69"/>
                  </a:cubicBezTo>
                  <a:cubicBezTo>
                    <a:pt x="1" y="371"/>
                    <a:pt x="61" y="672"/>
                    <a:pt x="389" y="796"/>
                  </a:cubicBezTo>
                  <a:lnTo>
                    <a:pt x="389" y="796"/>
                  </a:lnTo>
                  <a:cubicBezTo>
                    <a:pt x="442" y="722"/>
                    <a:pt x="495" y="669"/>
                    <a:pt x="548" y="616"/>
                  </a:cubicBezTo>
                  <a:cubicBezTo>
                    <a:pt x="578" y="434"/>
                    <a:pt x="609" y="221"/>
                    <a:pt x="396" y="69"/>
                  </a:cubicBezTo>
                  <a:cubicBezTo>
                    <a:pt x="335" y="23"/>
                    <a:pt x="267" y="1"/>
                    <a:pt x="198" y="1"/>
                  </a:cubicBezTo>
                  <a:close/>
                  <a:moveTo>
                    <a:pt x="389" y="796"/>
                  </a:moveTo>
                  <a:cubicBezTo>
                    <a:pt x="381" y="806"/>
                    <a:pt x="373" y="817"/>
                    <a:pt x="366" y="829"/>
                  </a:cubicBezTo>
                  <a:lnTo>
                    <a:pt x="396" y="798"/>
                  </a:lnTo>
                  <a:cubicBezTo>
                    <a:pt x="394" y="798"/>
                    <a:pt x="391" y="797"/>
                    <a:pt x="389" y="7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70" name="Google Shape;50470;p58"/>
            <p:cNvSpPr/>
            <p:nvPr/>
          </p:nvSpPr>
          <p:spPr>
            <a:xfrm>
              <a:off x="5278475" y="3227550"/>
              <a:ext cx="12950" cy="15225"/>
            </a:xfrm>
            <a:custGeom>
              <a:avLst/>
              <a:gdLst/>
              <a:ahLst/>
              <a:cxnLst/>
              <a:rect l="l" t="t" r="r" b="b"/>
              <a:pathLst>
                <a:path w="518" h="609" extrusionOk="0">
                  <a:moveTo>
                    <a:pt x="274" y="0"/>
                  </a:moveTo>
                  <a:cubicBezTo>
                    <a:pt x="61" y="0"/>
                    <a:pt x="1" y="122"/>
                    <a:pt x="1" y="274"/>
                  </a:cubicBezTo>
                  <a:cubicBezTo>
                    <a:pt x="1" y="426"/>
                    <a:pt x="31" y="608"/>
                    <a:pt x="213" y="608"/>
                  </a:cubicBezTo>
                  <a:cubicBezTo>
                    <a:pt x="365" y="608"/>
                    <a:pt x="487" y="486"/>
                    <a:pt x="487" y="335"/>
                  </a:cubicBezTo>
                  <a:cubicBezTo>
                    <a:pt x="517" y="183"/>
                    <a:pt x="396" y="31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71" name="Google Shape;50471;p58"/>
            <p:cNvSpPr/>
            <p:nvPr/>
          </p:nvSpPr>
          <p:spPr>
            <a:xfrm>
              <a:off x="5269350" y="3390800"/>
              <a:ext cx="12950" cy="12425"/>
            </a:xfrm>
            <a:custGeom>
              <a:avLst/>
              <a:gdLst/>
              <a:ahLst/>
              <a:cxnLst/>
              <a:rect l="l" t="t" r="r" b="b"/>
              <a:pathLst>
                <a:path w="518" h="497" extrusionOk="0">
                  <a:moveTo>
                    <a:pt x="298" y="1"/>
                  </a:moveTo>
                  <a:cubicBezTo>
                    <a:pt x="281" y="1"/>
                    <a:pt x="263" y="2"/>
                    <a:pt x="244" y="5"/>
                  </a:cubicBezTo>
                  <a:cubicBezTo>
                    <a:pt x="123" y="5"/>
                    <a:pt x="1" y="127"/>
                    <a:pt x="31" y="248"/>
                  </a:cubicBezTo>
                  <a:cubicBezTo>
                    <a:pt x="4" y="384"/>
                    <a:pt x="123" y="496"/>
                    <a:pt x="258" y="496"/>
                  </a:cubicBezTo>
                  <a:cubicBezTo>
                    <a:pt x="273" y="496"/>
                    <a:pt x="289" y="495"/>
                    <a:pt x="305" y="492"/>
                  </a:cubicBezTo>
                  <a:cubicBezTo>
                    <a:pt x="457" y="461"/>
                    <a:pt x="487" y="370"/>
                    <a:pt x="518" y="248"/>
                  </a:cubicBezTo>
                  <a:cubicBezTo>
                    <a:pt x="518" y="112"/>
                    <a:pt x="445" y="1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72" name="Google Shape;50472;p58"/>
            <p:cNvSpPr/>
            <p:nvPr/>
          </p:nvSpPr>
          <p:spPr>
            <a:xfrm>
              <a:off x="5479100" y="2866500"/>
              <a:ext cx="14450" cy="13350"/>
            </a:xfrm>
            <a:custGeom>
              <a:avLst/>
              <a:gdLst/>
              <a:ahLst/>
              <a:cxnLst/>
              <a:rect l="l" t="t" r="r" b="b"/>
              <a:pathLst>
                <a:path w="578" h="534" extrusionOk="0">
                  <a:moveTo>
                    <a:pt x="253" y="1"/>
                  </a:moveTo>
                  <a:cubicBezTo>
                    <a:pt x="52" y="1"/>
                    <a:pt x="0" y="172"/>
                    <a:pt x="0" y="369"/>
                  </a:cubicBezTo>
                  <a:cubicBezTo>
                    <a:pt x="83" y="472"/>
                    <a:pt x="207" y="533"/>
                    <a:pt x="336" y="533"/>
                  </a:cubicBezTo>
                  <a:cubicBezTo>
                    <a:pt x="397" y="533"/>
                    <a:pt x="458" y="520"/>
                    <a:pt x="517" y="491"/>
                  </a:cubicBezTo>
                  <a:cubicBezTo>
                    <a:pt x="517" y="308"/>
                    <a:pt x="578" y="35"/>
                    <a:pt x="304" y="4"/>
                  </a:cubicBezTo>
                  <a:cubicBezTo>
                    <a:pt x="286" y="2"/>
                    <a:pt x="269" y="1"/>
                    <a:pt x="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73" name="Google Shape;50473;p58"/>
            <p:cNvSpPr/>
            <p:nvPr/>
          </p:nvSpPr>
          <p:spPr>
            <a:xfrm>
              <a:off x="5280750" y="2930225"/>
              <a:ext cx="16750" cy="15050"/>
            </a:xfrm>
            <a:custGeom>
              <a:avLst/>
              <a:gdLst/>
              <a:ahLst/>
              <a:cxnLst/>
              <a:rect l="l" t="t" r="r" b="b"/>
              <a:pathLst>
                <a:path w="670" h="602" extrusionOk="0">
                  <a:moveTo>
                    <a:pt x="391" y="0"/>
                  </a:moveTo>
                  <a:cubicBezTo>
                    <a:pt x="346" y="0"/>
                    <a:pt x="297" y="12"/>
                    <a:pt x="244" y="39"/>
                  </a:cubicBezTo>
                  <a:cubicBezTo>
                    <a:pt x="1" y="160"/>
                    <a:pt x="92" y="373"/>
                    <a:pt x="274" y="525"/>
                  </a:cubicBezTo>
                  <a:cubicBezTo>
                    <a:pt x="357" y="572"/>
                    <a:pt x="430" y="601"/>
                    <a:pt x="491" y="601"/>
                  </a:cubicBezTo>
                  <a:cubicBezTo>
                    <a:pt x="587" y="601"/>
                    <a:pt x="651" y="529"/>
                    <a:pt x="670" y="343"/>
                  </a:cubicBezTo>
                  <a:cubicBezTo>
                    <a:pt x="646" y="153"/>
                    <a:pt x="548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74" name="Google Shape;50474;p58"/>
            <p:cNvSpPr/>
            <p:nvPr/>
          </p:nvSpPr>
          <p:spPr>
            <a:xfrm>
              <a:off x="5634100" y="3094550"/>
              <a:ext cx="12950" cy="12200"/>
            </a:xfrm>
            <a:custGeom>
              <a:avLst/>
              <a:gdLst/>
              <a:ahLst/>
              <a:cxnLst/>
              <a:rect l="l" t="t" r="r" b="b"/>
              <a:pathLst>
                <a:path w="518" h="488" extrusionOk="0">
                  <a:moveTo>
                    <a:pt x="244" y="1"/>
                  </a:moveTo>
                  <a:cubicBezTo>
                    <a:pt x="153" y="1"/>
                    <a:pt x="31" y="62"/>
                    <a:pt x="31" y="183"/>
                  </a:cubicBezTo>
                  <a:cubicBezTo>
                    <a:pt x="1" y="335"/>
                    <a:pt x="122" y="487"/>
                    <a:pt x="274" y="487"/>
                  </a:cubicBezTo>
                  <a:cubicBezTo>
                    <a:pt x="396" y="487"/>
                    <a:pt x="487" y="396"/>
                    <a:pt x="518" y="274"/>
                  </a:cubicBezTo>
                  <a:cubicBezTo>
                    <a:pt x="518" y="92"/>
                    <a:pt x="426" y="3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75" name="Google Shape;50475;p58"/>
            <p:cNvSpPr/>
            <p:nvPr/>
          </p:nvSpPr>
          <p:spPr>
            <a:xfrm>
              <a:off x="5376500" y="3121150"/>
              <a:ext cx="28150" cy="19025"/>
            </a:xfrm>
            <a:custGeom>
              <a:avLst/>
              <a:gdLst/>
              <a:ahLst/>
              <a:cxnLst/>
              <a:rect l="l" t="t" r="r" b="b"/>
              <a:pathLst>
                <a:path w="1126" h="761" extrusionOk="0">
                  <a:moveTo>
                    <a:pt x="92" y="1"/>
                  </a:moveTo>
                  <a:cubicBezTo>
                    <a:pt x="1" y="335"/>
                    <a:pt x="244" y="548"/>
                    <a:pt x="457" y="761"/>
                  </a:cubicBezTo>
                  <a:cubicBezTo>
                    <a:pt x="1125" y="305"/>
                    <a:pt x="335" y="244"/>
                    <a:pt x="244" y="31"/>
                  </a:cubicBezTo>
                  <a:cubicBezTo>
                    <a:pt x="183" y="1"/>
                    <a:pt x="153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76" name="Google Shape;50476;p58"/>
            <p:cNvSpPr/>
            <p:nvPr/>
          </p:nvSpPr>
          <p:spPr>
            <a:xfrm>
              <a:off x="5350675" y="3139400"/>
              <a:ext cx="14450" cy="19900"/>
            </a:xfrm>
            <a:custGeom>
              <a:avLst/>
              <a:gdLst/>
              <a:ahLst/>
              <a:cxnLst/>
              <a:rect l="l" t="t" r="r" b="b"/>
              <a:pathLst>
                <a:path w="578" h="796" extrusionOk="0">
                  <a:moveTo>
                    <a:pt x="213" y="0"/>
                  </a:moveTo>
                  <a:cubicBezTo>
                    <a:pt x="152" y="152"/>
                    <a:pt x="91" y="304"/>
                    <a:pt x="31" y="487"/>
                  </a:cubicBezTo>
                  <a:cubicBezTo>
                    <a:pt x="0" y="639"/>
                    <a:pt x="122" y="760"/>
                    <a:pt x="274" y="791"/>
                  </a:cubicBezTo>
                  <a:cubicBezTo>
                    <a:pt x="290" y="794"/>
                    <a:pt x="305" y="795"/>
                    <a:pt x="319" y="795"/>
                  </a:cubicBezTo>
                  <a:cubicBezTo>
                    <a:pt x="445" y="795"/>
                    <a:pt x="523" y="684"/>
                    <a:pt x="578" y="547"/>
                  </a:cubicBezTo>
                  <a:cubicBezTo>
                    <a:pt x="335" y="426"/>
                    <a:pt x="456" y="91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77" name="Google Shape;50477;p58"/>
            <p:cNvSpPr/>
            <p:nvPr/>
          </p:nvSpPr>
          <p:spPr>
            <a:xfrm>
              <a:off x="5238250" y="3172750"/>
              <a:ext cx="14425" cy="12250"/>
            </a:xfrm>
            <a:custGeom>
              <a:avLst/>
              <a:gdLst/>
              <a:ahLst/>
              <a:cxnLst/>
              <a:rect l="l" t="t" r="r" b="b"/>
              <a:pathLst>
                <a:path w="577" h="490" extrusionOk="0">
                  <a:moveTo>
                    <a:pt x="293" y="0"/>
                  </a:moveTo>
                  <a:cubicBezTo>
                    <a:pt x="129" y="0"/>
                    <a:pt x="1" y="169"/>
                    <a:pt x="29" y="338"/>
                  </a:cubicBezTo>
                  <a:cubicBezTo>
                    <a:pt x="60" y="490"/>
                    <a:pt x="181" y="490"/>
                    <a:pt x="303" y="490"/>
                  </a:cubicBezTo>
                  <a:cubicBezTo>
                    <a:pt x="455" y="460"/>
                    <a:pt x="576" y="338"/>
                    <a:pt x="576" y="216"/>
                  </a:cubicBezTo>
                  <a:cubicBezTo>
                    <a:pt x="576" y="95"/>
                    <a:pt x="455" y="4"/>
                    <a:pt x="333" y="4"/>
                  </a:cubicBezTo>
                  <a:cubicBezTo>
                    <a:pt x="320" y="1"/>
                    <a:pt x="306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78" name="Google Shape;50478;p58"/>
            <p:cNvSpPr/>
            <p:nvPr/>
          </p:nvSpPr>
          <p:spPr>
            <a:xfrm>
              <a:off x="5438050" y="3259450"/>
              <a:ext cx="13700" cy="13800"/>
            </a:xfrm>
            <a:custGeom>
              <a:avLst/>
              <a:gdLst/>
              <a:ahLst/>
              <a:cxnLst/>
              <a:rect l="l" t="t" r="r" b="b"/>
              <a:pathLst>
                <a:path w="548" h="552" extrusionOk="0">
                  <a:moveTo>
                    <a:pt x="366" y="1"/>
                  </a:moveTo>
                  <a:cubicBezTo>
                    <a:pt x="214" y="1"/>
                    <a:pt x="62" y="92"/>
                    <a:pt x="31" y="244"/>
                  </a:cubicBezTo>
                  <a:cubicBezTo>
                    <a:pt x="1" y="396"/>
                    <a:pt x="92" y="548"/>
                    <a:pt x="274" y="548"/>
                  </a:cubicBezTo>
                  <a:cubicBezTo>
                    <a:pt x="288" y="551"/>
                    <a:pt x="300" y="552"/>
                    <a:pt x="313" y="552"/>
                  </a:cubicBezTo>
                  <a:cubicBezTo>
                    <a:pt x="442" y="552"/>
                    <a:pt x="518" y="413"/>
                    <a:pt x="518" y="274"/>
                  </a:cubicBezTo>
                  <a:cubicBezTo>
                    <a:pt x="548" y="15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79" name="Google Shape;50479;p58"/>
            <p:cNvSpPr/>
            <p:nvPr/>
          </p:nvSpPr>
          <p:spPr>
            <a:xfrm>
              <a:off x="5463125" y="3330875"/>
              <a:ext cx="15225" cy="12200"/>
            </a:xfrm>
            <a:custGeom>
              <a:avLst/>
              <a:gdLst/>
              <a:ahLst/>
              <a:cxnLst/>
              <a:rect l="l" t="t" r="r" b="b"/>
              <a:pathLst>
                <a:path w="609" h="488" extrusionOk="0">
                  <a:moveTo>
                    <a:pt x="366" y="1"/>
                  </a:moveTo>
                  <a:cubicBezTo>
                    <a:pt x="183" y="31"/>
                    <a:pt x="31" y="62"/>
                    <a:pt x="31" y="275"/>
                  </a:cubicBezTo>
                  <a:cubicBezTo>
                    <a:pt x="1" y="426"/>
                    <a:pt x="122" y="487"/>
                    <a:pt x="244" y="487"/>
                  </a:cubicBezTo>
                  <a:cubicBezTo>
                    <a:pt x="396" y="487"/>
                    <a:pt x="548" y="396"/>
                    <a:pt x="548" y="244"/>
                  </a:cubicBezTo>
                  <a:cubicBezTo>
                    <a:pt x="609" y="123"/>
                    <a:pt x="518" y="3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80" name="Google Shape;50480;p58"/>
            <p:cNvSpPr/>
            <p:nvPr/>
          </p:nvSpPr>
          <p:spPr>
            <a:xfrm>
              <a:off x="5410700" y="3108875"/>
              <a:ext cx="12175" cy="11800"/>
            </a:xfrm>
            <a:custGeom>
              <a:avLst/>
              <a:gdLst/>
              <a:ahLst/>
              <a:cxnLst/>
              <a:rect l="l" t="t" r="r" b="b"/>
              <a:pathLst>
                <a:path w="487" h="472" extrusionOk="0">
                  <a:moveTo>
                    <a:pt x="205" y="1"/>
                  </a:moveTo>
                  <a:cubicBezTo>
                    <a:pt x="98" y="1"/>
                    <a:pt x="1" y="109"/>
                    <a:pt x="1" y="218"/>
                  </a:cubicBezTo>
                  <a:cubicBezTo>
                    <a:pt x="1" y="340"/>
                    <a:pt x="92" y="461"/>
                    <a:pt x="213" y="461"/>
                  </a:cubicBezTo>
                  <a:cubicBezTo>
                    <a:pt x="239" y="468"/>
                    <a:pt x="264" y="472"/>
                    <a:pt x="288" y="472"/>
                  </a:cubicBezTo>
                  <a:cubicBezTo>
                    <a:pt x="373" y="472"/>
                    <a:pt x="439" y="422"/>
                    <a:pt x="487" y="279"/>
                  </a:cubicBezTo>
                  <a:cubicBezTo>
                    <a:pt x="456" y="127"/>
                    <a:pt x="365" y="36"/>
                    <a:pt x="244" y="5"/>
                  </a:cubicBezTo>
                  <a:cubicBezTo>
                    <a:pt x="231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81" name="Google Shape;50481;p58"/>
            <p:cNvSpPr/>
            <p:nvPr/>
          </p:nvSpPr>
          <p:spPr>
            <a:xfrm>
              <a:off x="5652350" y="2885025"/>
              <a:ext cx="12175" cy="11225"/>
            </a:xfrm>
            <a:custGeom>
              <a:avLst/>
              <a:gdLst/>
              <a:ahLst/>
              <a:cxnLst/>
              <a:rect l="l" t="t" r="r" b="b"/>
              <a:pathLst>
                <a:path w="487" h="449" extrusionOk="0">
                  <a:moveTo>
                    <a:pt x="255" y="0"/>
                  </a:moveTo>
                  <a:cubicBezTo>
                    <a:pt x="145" y="0"/>
                    <a:pt x="31" y="69"/>
                    <a:pt x="0" y="206"/>
                  </a:cubicBezTo>
                  <a:cubicBezTo>
                    <a:pt x="0" y="327"/>
                    <a:pt x="31" y="449"/>
                    <a:pt x="183" y="449"/>
                  </a:cubicBezTo>
                  <a:cubicBezTo>
                    <a:pt x="361" y="449"/>
                    <a:pt x="452" y="362"/>
                    <a:pt x="484" y="189"/>
                  </a:cubicBezTo>
                  <a:lnTo>
                    <a:pt x="484" y="189"/>
                  </a:lnTo>
                  <a:cubicBezTo>
                    <a:pt x="485" y="194"/>
                    <a:pt x="486" y="200"/>
                    <a:pt x="487" y="206"/>
                  </a:cubicBezTo>
                  <a:lnTo>
                    <a:pt x="487" y="175"/>
                  </a:lnTo>
                  <a:cubicBezTo>
                    <a:pt x="486" y="180"/>
                    <a:pt x="485" y="184"/>
                    <a:pt x="484" y="189"/>
                  </a:cubicBezTo>
                  <a:lnTo>
                    <a:pt x="484" y="189"/>
                  </a:lnTo>
                  <a:cubicBezTo>
                    <a:pt x="463" y="63"/>
                    <a:pt x="361" y="0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82" name="Google Shape;50482;p58"/>
            <p:cNvSpPr/>
            <p:nvPr/>
          </p:nvSpPr>
          <p:spPr>
            <a:xfrm>
              <a:off x="5357500" y="3504425"/>
              <a:ext cx="11425" cy="11900"/>
            </a:xfrm>
            <a:custGeom>
              <a:avLst/>
              <a:gdLst/>
              <a:ahLst/>
              <a:cxnLst/>
              <a:rect l="l" t="t" r="r" b="b"/>
              <a:pathLst>
                <a:path w="457" h="476" extrusionOk="0">
                  <a:moveTo>
                    <a:pt x="249" y="0"/>
                  </a:moveTo>
                  <a:cubicBezTo>
                    <a:pt x="218" y="0"/>
                    <a:pt x="185" y="7"/>
                    <a:pt x="153" y="20"/>
                  </a:cubicBezTo>
                  <a:cubicBezTo>
                    <a:pt x="62" y="20"/>
                    <a:pt x="1" y="111"/>
                    <a:pt x="1" y="202"/>
                  </a:cubicBezTo>
                  <a:cubicBezTo>
                    <a:pt x="31" y="354"/>
                    <a:pt x="122" y="475"/>
                    <a:pt x="274" y="475"/>
                  </a:cubicBezTo>
                  <a:cubicBezTo>
                    <a:pt x="426" y="445"/>
                    <a:pt x="457" y="323"/>
                    <a:pt x="457" y="202"/>
                  </a:cubicBezTo>
                  <a:cubicBezTo>
                    <a:pt x="457" y="82"/>
                    <a:pt x="363" y="0"/>
                    <a:pt x="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83" name="Google Shape;50483;p58"/>
            <p:cNvSpPr/>
            <p:nvPr/>
          </p:nvSpPr>
          <p:spPr>
            <a:xfrm>
              <a:off x="5466250" y="3273900"/>
              <a:ext cx="12100" cy="13025"/>
            </a:xfrm>
            <a:custGeom>
              <a:avLst/>
              <a:gdLst/>
              <a:ahLst/>
              <a:cxnLst/>
              <a:rect l="l" t="t" r="r" b="b"/>
              <a:pathLst>
                <a:path w="484" h="521" extrusionOk="0">
                  <a:moveTo>
                    <a:pt x="271" y="0"/>
                  </a:moveTo>
                  <a:cubicBezTo>
                    <a:pt x="149" y="0"/>
                    <a:pt x="28" y="91"/>
                    <a:pt x="28" y="243"/>
                  </a:cubicBezTo>
                  <a:cubicBezTo>
                    <a:pt x="0" y="382"/>
                    <a:pt x="99" y="521"/>
                    <a:pt x="232" y="521"/>
                  </a:cubicBezTo>
                  <a:cubicBezTo>
                    <a:pt x="245" y="521"/>
                    <a:pt x="258" y="520"/>
                    <a:pt x="271" y="517"/>
                  </a:cubicBezTo>
                  <a:cubicBezTo>
                    <a:pt x="393" y="517"/>
                    <a:pt x="484" y="395"/>
                    <a:pt x="484" y="274"/>
                  </a:cubicBezTo>
                  <a:cubicBezTo>
                    <a:pt x="484" y="122"/>
                    <a:pt x="393" y="31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84" name="Google Shape;50484;p58"/>
            <p:cNvSpPr/>
            <p:nvPr/>
          </p:nvSpPr>
          <p:spPr>
            <a:xfrm>
              <a:off x="5503400" y="31910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274" y="0"/>
                  </a:moveTo>
                  <a:cubicBezTo>
                    <a:pt x="122" y="0"/>
                    <a:pt x="1" y="122"/>
                    <a:pt x="1" y="274"/>
                  </a:cubicBezTo>
                  <a:cubicBezTo>
                    <a:pt x="1" y="426"/>
                    <a:pt x="122" y="456"/>
                    <a:pt x="244" y="456"/>
                  </a:cubicBezTo>
                  <a:cubicBezTo>
                    <a:pt x="366" y="456"/>
                    <a:pt x="457" y="365"/>
                    <a:pt x="457" y="243"/>
                  </a:cubicBezTo>
                  <a:cubicBezTo>
                    <a:pt x="487" y="122"/>
                    <a:pt x="396" y="0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85" name="Google Shape;50485;p58"/>
            <p:cNvSpPr/>
            <p:nvPr/>
          </p:nvSpPr>
          <p:spPr>
            <a:xfrm>
              <a:off x="5454775" y="2922075"/>
              <a:ext cx="12950" cy="12175"/>
            </a:xfrm>
            <a:custGeom>
              <a:avLst/>
              <a:gdLst/>
              <a:ahLst/>
              <a:cxnLst/>
              <a:rect l="l" t="t" r="r" b="b"/>
              <a:pathLst>
                <a:path w="518" h="487" extrusionOk="0">
                  <a:moveTo>
                    <a:pt x="213" y="0"/>
                  </a:moveTo>
                  <a:cubicBezTo>
                    <a:pt x="122" y="0"/>
                    <a:pt x="1" y="61"/>
                    <a:pt x="1" y="183"/>
                  </a:cubicBezTo>
                  <a:cubicBezTo>
                    <a:pt x="1" y="365"/>
                    <a:pt x="122" y="456"/>
                    <a:pt x="274" y="486"/>
                  </a:cubicBezTo>
                  <a:cubicBezTo>
                    <a:pt x="365" y="456"/>
                    <a:pt x="517" y="456"/>
                    <a:pt x="487" y="304"/>
                  </a:cubicBezTo>
                  <a:cubicBezTo>
                    <a:pt x="456" y="183"/>
                    <a:pt x="396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86" name="Google Shape;50486;p58"/>
            <p:cNvSpPr/>
            <p:nvPr/>
          </p:nvSpPr>
          <p:spPr>
            <a:xfrm>
              <a:off x="5287600" y="2938775"/>
              <a:ext cx="19025" cy="13875"/>
            </a:xfrm>
            <a:custGeom>
              <a:avLst/>
              <a:gdLst/>
              <a:ahLst/>
              <a:cxnLst/>
              <a:rect l="l" t="t" r="r" b="b"/>
              <a:pathLst>
                <a:path w="761" h="555" extrusionOk="0">
                  <a:moveTo>
                    <a:pt x="365" y="1"/>
                  </a:moveTo>
                  <a:cubicBezTo>
                    <a:pt x="312" y="106"/>
                    <a:pt x="191" y="189"/>
                    <a:pt x="60" y="189"/>
                  </a:cubicBezTo>
                  <a:cubicBezTo>
                    <a:pt x="40" y="189"/>
                    <a:pt x="20" y="187"/>
                    <a:pt x="0" y="183"/>
                  </a:cubicBezTo>
                  <a:lnTo>
                    <a:pt x="0" y="183"/>
                  </a:lnTo>
                  <a:cubicBezTo>
                    <a:pt x="21" y="412"/>
                    <a:pt x="99" y="555"/>
                    <a:pt x="243" y="555"/>
                  </a:cubicBezTo>
                  <a:cubicBezTo>
                    <a:pt x="309" y="555"/>
                    <a:pt x="391" y="524"/>
                    <a:pt x="487" y="457"/>
                  </a:cubicBezTo>
                  <a:cubicBezTo>
                    <a:pt x="760" y="274"/>
                    <a:pt x="548" y="122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87" name="Google Shape;50487;p58"/>
            <p:cNvSpPr/>
            <p:nvPr/>
          </p:nvSpPr>
          <p:spPr>
            <a:xfrm>
              <a:off x="5457050" y="3660675"/>
              <a:ext cx="12200" cy="11425"/>
            </a:xfrm>
            <a:custGeom>
              <a:avLst/>
              <a:gdLst/>
              <a:ahLst/>
              <a:cxnLst/>
              <a:rect l="l" t="t" r="r" b="b"/>
              <a:pathLst>
                <a:path w="488" h="457" extrusionOk="0">
                  <a:moveTo>
                    <a:pt x="183" y="1"/>
                  </a:moveTo>
                  <a:cubicBezTo>
                    <a:pt x="1" y="1"/>
                    <a:pt x="1" y="92"/>
                    <a:pt x="1" y="244"/>
                  </a:cubicBezTo>
                  <a:cubicBezTo>
                    <a:pt x="1" y="396"/>
                    <a:pt x="122" y="457"/>
                    <a:pt x="244" y="457"/>
                  </a:cubicBezTo>
                  <a:cubicBezTo>
                    <a:pt x="365" y="457"/>
                    <a:pt x="487" y="335"/>
                    <a:pt x="426" y="213"/>
                  </a:cubicBezTo>
                  <a:cubicBezTo>
                    <a:pt x="426" y="92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88" name="Google Shape;50488;p58"/>
            <p:cNvSpPr/>
            <p:nvPr/>
          </p:nvSpPr>
          <p:spPr>
            <a:xfrm>
              <a:off x="5560400" y="3221450"/>
              <a:ext cx="12950" cy="12300"/>
            </a:xfrm>
            <a:custGeom>
              <a:avLst/>
              <a:gdLst/>
              <a:ahLst/>
              <a:cxnLst/>
              <a:rect l="l" t="t" r="r" b="b"/>
              <a:pathLst>
                <a:path w="518" h="492" extrusionOk="0">
                  <a:moveTo>
                    <a:pt x="304" y="1"/>
                  </a:moveTo>
                  <a:cubicBezTo>
                    <a:pt x="183" y="1"/>
                    <a:pt x="61" y="62"/>
                    <a:pt x="61" y="183"/>
                  </a:cubicBezTo>
                  <a:cubicBezTo>
                    <a:pt x="1" y="305"/>
                    <a:pt x="1" y="427"/>
                    <a:pt x="183" y="487"/>
                  </a:cubicBezTo>
                  <a:cubicBezTo>
                    <a:pt x="202" y="490"/>
                    <a:pt x="220" y="492"/>
                    <a:pt x="237" y="492"/>
                  </a:cubicBezTo>
                  <a:cubicBezTo>
                    <a:pt x="384" y="492"/>
                    <a:pt x="463" y="380"/>
                    <a:pt x="517" y="244"/>
                  </a:cubicBezTo>
                  <a:cubicBezTo>
                    <a:pt x="517" y="123"/>
                    <a:pt x="456" y="3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89" name="Google Shape;50489;p58"/>
            <p:cNvSpPr/>
            <p:nvPr/>
          </p:nvSpPr>
          <p:spPr>
            <a:xfrm>
              <a:off x="5195650" y="3285575"/>
              <a:ext cx="12950" cy="11725"/>
            </a:xfrm>
            <a:custGeom>
              <a:avLst/>
              <a:gdLst/>
              <a:ahLst/>
              <a:cxnLst/>
              <a:rect l="l" t="t" r="r" b="b"/>
              <a:pathLst>
                <a:path w="518" h="469" extrusionOk="0">
                  <a:moveTo>
                    <a:pt x="292" y="0"/>
                  </a:moveTo>
                  <a:cubicBezTo>
                    <a:pt x="267" y="0"/>
                    <a:pt x="240" y="6"/>
                    <a:pt x="213" y="20"/>
                  </a:cubicBezTo>
                  <a:cubicBezTo>
                    <a:pt x="92" y="50"/>
                    <a:pt x="1" y="172"/>
                    <a:pt x="61" y="293"/>
                  </a:cubicBezTo>
                  <a:cubicBezTo>
                    <a:pt x="61" y="406"/>
                    <a:pt x="145" y="468"/>
                    <a:pt x="225" y="468"/>
                  </a:cubicBezTo>
                  <a:cubicBezTo>
                    <a:pt x="253" y="468"/>
                    <a:pt x="281" y="461"/>
                    <a:pt x="305" y="445"/>
                  </a:cubicBezTo>
                  <a:cubicBezTo>
                    <a:pt x="426" y="415"/>
                    <a:pt x="517" y="293"/>
                    <a:pt x="487" y="172"/>
                  </a:cubicBezTo>
                  <a:cubicBezTo>
                    <a:pt x="463" y="77"/>
                    <a:pt x="384" y="0"/>
                    <a:pt x="2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90" name="Google Shape;50490;p58"/>
            <p:cNvSpPr/>
            <p:nvPr/>
          </p:nvSpPr>
          <p:spPr>
            <a:xfrm>
              <a:off x="5506450" y="3514775"/>
              <a:ext cx="11425" cy="10675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213" y="1"/>
                  </a:moveTo>
                  <a:cubicBezTo>
                    <a:pt x="92" y="1"/>
                    <a:pt x="0" y="92"/>
                    <a:pt x="31" y="213"/>
                  </a:cubicBezTo>
                  <a:cubicBezTo>
                    <a:pt x="0" y="305"/>
                    <a:pt x="92" y="396"/>
                    <a:pt x="183" y="426"/>
                  </a:cubicBezTo>
                  <a:cubicBezTo>
                    <a:pt x="304" y="426"/>
                    <a:pt x="426" y="365"/>
                    <a:pt x="426" y="244"/>
                  </a:cubicBezTo>
                  <a:cubicBezTo>
                    <a:pt x="456" y="92"/>
                    <a:pt x="335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91" name="Google Shape;50491;p58"/>
            <p:cNvSpPr/>
            <p:nvPr/>
          </p:nvSpPr>
          <p:spPr>
            <a:xfrm>
              <a:off x="5342300" y="3341400"/>
              <a:ext cx="10675" cy="10800"/>
            </a:xfrm>
            <a:custGeom>
              <a:avLst/>
              <a:gdLst/>
              <a:ahLst/>
              <a:cxnLst/>
              <a:rect l="l" t="t" r="r" b="b"/>
              <a:pathLst>
                <a:path w="427" h="432" extrusionOk="0">
                  <a:moveTo>
                    <a:pt x="222" y="1"/>
                  </a:moveTo>
                  <a:cubicBezTo>
                    <a:pt x="209" y="1"/>
                    <a:pt x="196" y="2"/>
                    <a:pt x="183" y="5"/>
                  </a:cubicBezTo>
                  <a:cubicBezTo>
                    <a:pt x="92" y="5"/>
                    <a:pt x="31" y="36"/>
                    <a:pt x="31" y="157"/>
                  </a:cubicBezTo>
                  <a:cubicBezTo>
                    <a:pt x="1" y="279"/>
                    <a:pt x="31" y="401"/>
                    <a:pt x="183" y="431"/>
                  </a:cubicBezTo>
                  <a:cubicBezTo>
                    <a:pt x="335" y="431"/>
                    <a:pt x="426" y="340"/>
                    <a:pt x="426" y="218"/>
                  </a:cubicBezTo>
                  <a:cubicBezTo>
                    <a:pt x="426" y="110"/>
                    <a:pt x="329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92" name="Google Shape;50492;p58"/>
            <p:cNvSpPr/>
            <p:nvPr/>
          </p:nvSpPr>
          <p:spPr>
            <a:xfrm>
              <a:off x="5431225" y="3414000"/>
              <a:ext cx="10650" cy="11125"/>
            </a:xfrm>
            <a:custGeom>
              <a:avLst/>
              <a:gdLst/>
              <a:ahLst/>
              <a:cxnLst/>
              <a:rect l="l" t="t" r="r" b="b"/>
              <a:pathLst>
                <a:path w="426" h="445" extrusionOk="0">
                  <a:moveTo>
                    <a:pt x="258" y="0"/>
                  </a:moveTo>
                  <a:cubicBezTo>
                    <a:pt x="234" y="0"/>
                    <a:pt x="209" y="6"/>
                    <a:pt x="183" y="19"/>
                  </a:cubicBezTo>
                  <a:cubicBezTo>
                    <a:pt x="91" y="50"/>
                    <a:pt x="0" y="141"/>
                    <a:pt x="0" y="232"/>
                  </a:cubicBezTo>
                  <a:cubicBezTo>
                    <a:pt x="0" y="354"/>
                    <a:pt x="122" y="445"/>
                    <a:pt x="243" y="445"/>
                  </a:cubicBezTo>
                  <a:cubicBezTo>
                    <a:pt x="395" y="445"/>
                    <a:pt x="426" y="293"/>
                    <a:pt x="426" y="171"/>
                  </a:cubicBezTo>
                  <a:cubicBezTo>
                    <a:pt x="402" y="77"/>
                    <a:pt x="341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93" name="Google Shape;50493;p58"/>
            <p:cNvSpPr/>
            <p:nvPr/>
          </p:nvSpPr>
          <p:spPr>
            <a:xfrm>
              <a:off x="5809650" y="2684825"/>
              <a:ext cx="10650" cy="10975"/>
            </a:xfrm>
            <a:custGeom>
              <a:avLst/>
              <a:gdLst/>
              <a:ahLst/>
              <a:cxnLst/>
              <a:rect l="l" t="t" r="r" b="b"/>
              <a:pathLst>
                <a:path w="426" h="439" extrusionOk="0">
                  <a:moveTo>
                    <a:pt x="259" y="1"/>
                  </a:moveTo>
                  <a:cubicBezTo>
                    <a:pt x="245" y="1"/>
                    <a:pt x="229" y="3"/>
                    <a:pt x="213" y="7"/>
                  </a:cubicBezTo>
                  <a:cubicBezTo>
                    <a:pt x="91" y="37"/>
                    <a:pt x="0" y="128"/>
                    <a:pt x="31" y="250"/>
                  </a:cubicBezTo>
                  <a:cubicBezTo>
                    <a:pt x="31" y="355"/>
                    <a:pt x="122" y="438"/>
                    <a:pt x="226" y="438"/>
                  </a:cubicBezTo>
                  <a:cubicBezTo>
                    <a:pt x="242" y="438"/>
                    <a:pt x="258" y="436"/>
                    <a:pt x="274" y="432"/>
                  </a:cubicBezTo>
                  <a:cubicBezTo>
                    <a:pt x="395" y="432"/>
                    <a:pt x="426" y="311"/>
                    <a:pt x="426" y="189"/>
                  </a:cubicBezTo>
                  <a:cubicBezTo>
                    <a:pt x="426" y="83"/>
                    <a:pt x="357" y="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94" name="Google Shape;50494;p58"/>
            <p:cNvSpPr/>
            <p:nvPr/>
          </p:nvSpPr>
          <p:spPr>
            <a:xfrm>
              <a:off x="5425150" y="2896075"/>
              <a:ext cx="11400" cy="10250"/>
            </a:xfrm>
            <a:custGeom>
              <a:avLst/>
              <a:gdLst/>
              <a:ahLst/>
              <a:cxnLst/>
              <a:rect l="l" t="t" r="r" b="b"/>
              <a:pathLst>
                <a:path w="456" h="410" extrusionOk="0">
                  <a:moveTo>
                    <a:pt x="248" y="1"/>
                  </a:moveTo>
                  <a:cubicBezTo>
                    <a:pt x="228" y="1"/>
                    <a:pt x="206" y="3"/>
                    <a:pt x="182" y="7"/>
                  </a:cubicBezTo>
                  <a:cubicBezTo>
                    <a:pt x="61" y="37"/>
                    <a:pt x="0" y="159"/>
                    <a:pt x="30" y="280"/>
                  </a:cubicBezTo>
                  <a:cubicBezTo>
                    <a:pt x="55" y="355"/>
                    <a:pt x="122" y="410"/>
                    <a:pt x="195" y="410"/>
                  </a:cubicBezTo>
                  <a:cubicBezTo>
                    <a:pt x="211" y="410"/>
                    <a:pt x="227" y="407"/>
                    <a:pt x="243" y="402"/>
                  </a:cubicBezTo>
                  <a:cubicBezTo>
                    <a:pt x="256" y="405"/>
                    <a:pt x="269" y="407"/>
                    <a:pt x="281" y="407"/>
                  </a:cubicBezTo>
                  <a:cubicBezTo>
                    <a:pt x="383" y="407"/>
                    <a:pt x="456" y="298"/>
                    <a:pt x="456" y="189"/>
                  </a:cubicBezTo>
                  <a:cubicBezTo>
                    <a:pt x="430" y="83"/>
                    <a:pt x="380" y="1"/>
                    <a:pt x="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95" name="Google Shape;50495;p58"/>
            <p:cNvSpPr/>
            <p:nvPr/>
          </p:nvSpPr>
          <p:spPr>
            <a:xfrm>
              <a:off x="5501900" y="3064925"/>
              <a:ext cx="23575" cy="15225"/>
            </a:xfrm>
            <a:custGeom>
              <a:avLst/>
              <a:gdLst/>
              <a:ahLst/>
              <a:cxnLst/>
              <a:rect l="l" t="t" r="r" b="b"/>
              <a:pathLst>
                <a:path w="943" h="609" extrusionOk="0">
                  <a:moveTo>
                    <a:pt x="578" y="31"/>
                  </a:moveTo>
                  <a:cubicBezTo>
                    <a:pt x="365" y="61"/>
                    <a:pt x="122" y="0"/>
                    <a:pt x="0" y="244"/>
                  </a:cubicBezTo>
                  <a:cubicBezTo>
                    <a:pt x="274" y="244"/>
                    <a:pt x="517" y="244"/>
                    <a:pt x="547" y="608"/>
                  </a:cubicBezTo>
                  <a:lnTo>
                    <a:pt x="942" y="396"/>
                  </a:lnTo>
                  <a:cubicBezTo>
                    <a:pt x="851" y="244"/>
                    <a:pt x="730" y="122"/>
                    <a:pt x="578" y="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96" name="Google Shape;50496;p58"/>
            <p:cNvSpPr/>
            <p:nvPr/>
          </p:nvSpPr>
          <p:spPr>
            <a:xfrm>
              <a:off x="5340025" y="3172825"/>
              <a:ext cx="12200" cy="10675"/>
            </a:xfrm>
            <a:custGeom>
              <a:avLst/>
              <a:gdLst/>
              <a:ahLst/>
              <a:cxnLst/>
              <a:rect l="l" t="t" r="r" b="b"/>
              <a:pathLst>
                <a:path w="488" h="427" extrusionOk="0">
                  <a:moveTo>
                    <a:pt x="244" y="1"/>
                  </a:moveTo>
                  <a:cubicBezTo>
                    <a:pt x="92" y="1"/>
                    <a:pt x="1" y="92"/>
                    <a:pt x="31" y="244"/>
                  </a:cubicBezTo>
                  <a:cubicBezTo>
                    <a:pt x="31" y="365"/>
                    <a:pt x="153" y="426"/>
                    <a:pt x="274" y="426"/>
                  </a:cubicBezTo>
                  <a:cubicBezTo>
                    <a:pt x="396" y="396"/>
                    <a:pt x="487" y="274"/>
                    <a:pt x="426" y="153"/>
                  </a:cubicBezTo>
                  <a:cubicBezTo>
                    <a:pt x="396" y="61"/>
                    <a:pt x="335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97" name="Google Shape;50497;p58"/>
            <p:cNvSpPr/>
            <p:nvPr/>
          </p:nvSpPr>
          <p:spPr>
            <a:xfrm>
              <a:off x="5305075" y="3295650"/>
              <a:ext cx="14475" cy="12475"/>
            </a:xfrm>
            <a:custGeom>
              <a:avLst/>
              <a:gdLst/>
              <a:ahLst/>
              <a:cxnLst/>
              <a:rect l="l" t="t" r="r" b="b"/>
              <a:pathLst>
                <a:path w="579" h="499" extrusionOk="0">
                  <a:moveTo>
                    <a:pt x="207" y="0"/>
                  </a:moveTo>
                  <a:cubicBezTo>
                    <a:pt x="141" y="0"/>
                    <a:pt x="84" y="35"/>
                    <a:pt x="61" y="103"/>
                  </a:cubicBezTo>
                  <a:cubicBezTo>
                    <a:pt x="1" y="377"/>
                    <a:pt x="153" y="468"/>
                    <a:pt x="396" y="498"/>
                  </a:cubicBezTo>
                  <a:cubicBezTo>
                    <a:pt x="456" y="316"/>
                    <a:pt x="578" y="103"/>
                    <a:pt x="274" y="12"/>
                  </a:cubicBezTo>
                  <a:cubicBezTo>
                    <a:pt x="251" y="4"/>
                    <a:pt x="229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98" name="Google Shape;50498;p58"/>
            <p:cNvSpPr/>
            <p:nvPr/>
          </p:nvSpPr>
          <p:spPr>
            <a:xfrm>
              <a:off x="5321025" y="3346075"/>
              <a:ext cx="10675" cy="7625"/>
            </a:xfrm>
            <a:custGeom>
              <a:avLst/>
              <a:gdLst/>
              <a:ahLst/>
              <a:cxnLst/>
              <a:rect l="l" t="t" r="r" b="b"/>
              <a:pathLst>
                <a:path w="427" h="305" extrusionOk="0">
                  <a:moveTo>
                    <a:pt x="153" y="1"/>
                  </a:moveTo>
                  <a:cubicBezTo>
                    <a:pt x="62" y="1"/>
                    <a:pt x="1" y="31"/>
                    <a:pt x="1" y="122"/>
                  </a:cubicBezTo>
                  <a:cubicBezTo>
                    <a:pt x="31" y="244"/>
                    <a:pt x="62" y="305"/>
                    <a:pt x="214" y="305"/>
                  </a:cubicBezTo>
                  <a:cubicBezTo>
                    <a:pt x="335" y="274"/>
                    <a:pt x="426" y="214"/>
                    <a:pt x="396" y="62"/>
                  </a:cubicBezTo>
                  <a:cubicBezTo>
                    <a:pt x="366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99" name="Google Shape;50499;p58"/>
            <p:cNvSpPr/>
            <p:nvPr/>
          </p:nvSpPr>
          <p:spPr>
            <a:xfrm>
              <a:off x="5438825" y="3618875"/>
              <a:ext cx="10650" cy="9925"/>
            </a:xfrm>
            <a:custGeom>
              <a:avLst/>
              <a:gdLst/>
              <a:ahLst/>
              <a:cxnLst/>
              <a:rect l="l" t="t" r="r" b="b"/>
              <a:pathLst>
                <a:path w="426" h="397" extrusionOk="0">
                  <a:moveTo>
                    <a:pt x="152" y="1"/>
                  </a:moveTo>
                  <a:cubicBezTo>
                    <a:pt x="61" y="31"/>
                    <a:pt x="0" y="92"/>
                    <a:pt x="0" y="183"/>
                  </a:cubicBezTo>
                  <a:cubicBezTo>
                    <a:pt x="31" y="305"/>
                    <a:pt x="122" y="396"/>
                    <a:pt x="243" y="396"/>
                  </a:cubicBezTo>
                  <a:cubicBezTo>
                    <a:pt x="335" y="396"/>
                    <a:pt x="426" y="305"/>
                    <a:pt x="395" y="214"/>
                  </a:cubicBezTo>
                  <a:cubicBezTo>
                    <a:pt x="395" y="92"/>
                    <a:pt x="27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00" name="Google Shape;50500;p58"/>
            <p:cNvSpPr/>
            <p:nvPr/>
          </p:nvSpPr>
          <p:spPr>
            <a:xfrm>
              <a:off x="5430450" y="2957775"/>
              <a:ext cx="9900" cy="7625"/>
            </a:xfrm>
            <a:custGeom>
              <a:avLst/>
              <a:gdLst/>
              <a:ahLst/>
              <a:cxnLst/>
              <a:rect l="l" t="t" r="r" b="b"/>
              <a:pathLst>
                <a:path w="396" h="305" extrusionOk="0">
                  <a:moveTo>
                    <a:pt x="214" y="1"/>
                  </a:moveTo>
                  <a:cubicBezTo>
                    <a:pt x="92" y="1"/>
                    <a:pt x="1" y="31"/>
                    <a:pt x="31" y="183"/>
                  </a:cubicBezTo>
                  <a:cubicBezTo>
                    <a:pt x="31" y="244"/>
                    <a:pt x="153" y="274"/>
                    <a:pt x="183" y="305"/>
                  </a:cubicBezTo>
                  <a:cubicBezTo>
                    <a:pt x="335" y="305"/>
                    <a:pt x="396" y="244"/>
                    <a:pt x="396" y="153"/>
                  </a:cubicBezTo>
                  <a:cubicBezTo>
                    <a:pt x="396" y="62"/>
                    <a:pt x="305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01" name="Google Shape;50501;p58"/>
            <p:cNvSpPr/>
            <p:nvPr/>
          </p:nvSpPr>
          <p:spPr>
            <a:xfrm>
              <a:off x="5530000" y="3289825"/>
              <a:ext cx="13700" cy="9425"/>
            </a:xfrm>
            <a:custGeom>
              <a:avLst/>
              <a:gdLst/>
              <a:ahLst/>
              <a:cxnLst/>
              <a:rect l="l" t="t" r="r" b="b"/>
              <a:pathLst>
                <a:path w="548" h="377" extrusionOk="0">
                  <a:moveTo>
                    <a:pt x="113" y="0"/>
                  </a:moveTo>
                  <a:cubicBezTo>
                    <a:pt x="75" y="0"/>
                    <a:pt x="37" y="2"/>
                    <a:pt x="1" y="2"/>
                  </a:cubicBezTo>
                  <a:cubicBezTo>
                    <a:pt x="18" y="265"/>
                    <a:pt x="97" y="376"/>
                    <a:pt x="219" y="376"/>
                  </a:cubicBezTo>
                  <a:cubicBezTo>
                    <a:pt x="307" y="376"/>
                    <a:pt x="420" y="317"/>
                    <a:pt x="548" y="214"/>
                  </a:cubicBezTo>
                  <a:cubicBezTo>
                    <a:pt x="426" y="20"/>
                    <a:pt x="26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02" name="Google Shape;50502;p58"/>
            <p:cNvSpPr/>
            <p:nvPr/>
          </p:nvSpPr>
          <p:spPr>
            <a:xfrm>
              <a:off x="5648550" y="2939350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296" y="1"/>
                  </a:moveTo>
                  <a:cubicBezTo>
                    <a:pt x="281" y="1"/>
                    <a:pt x="263" y="3"/>
                    <a:pt x="244" y="8"/>
                  </a:cubicBezTo>
                  <a:cubicBezTo>
                    <a:pt x="122" y="8"/>
                    <a:pt x="0" y="99"/>
                    <a:pt x="61" y="221"/>
                  </a:cubicBezTo>
                  <a:cubicBezTo>
                    <a:pt x="92" y="282"/>
                    <a:pt x="183" y="312"/>
                    <a:pt x="274" y="312"/>
                  </a:cubicBezTo>
                  <a:cubicBezTo>
                    <a:pt x="365" y="312"/>
                    <a:pt x="426" y="251"/>
                    <a:pt x="426" y="221"/>
                  </a:cubicBezTo>
                  <a:cubicBezTo>
                    <a:pt x="400" y="68"/>
                    <a:pt x="375" y="1"/>
                    <a:pt x="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03" name="Google Shape;50503;p58"/>
            <p:cNvSpPr/>
            <p:nvPr/>
          </p:nvSpPr>
          <p:spPr>
            <a:xfrm>
              <a:off x="5447925" y="2889400"/>
              <a:ext cx="9925" cy="7875"/>
            </a:xfrm>
            <a:custGeom>
              <a:avLst/>
              <a:gdLst/>
              <a:ahLst/>
              <a:cxnLst/>
              <a:rect l="l" t="t" r="r" b="b"/>
              <a:pathLst>
                <a:path w="397" h="315" extrusionOk="0">
                  <a:moveTo>
                    <a:pt x="214" y="0"/>
                  </a:moveTo>
                  <a:cubicBezTo>
                    <a:pt x="183" y="31"/>
                    <a:pt x="92" y="31"/>
                    <a:pt x="31" y="122"/>
                  </a:cubicBezTo>
                  <a:cubicBezTo>
                    <a:pt x="1" y="243"/>
                    <a:pt x="31" y="274"/>
                    <a:pt x="153" y="304"/>
                  </a:cubicBezTo>
                  <a:cubicBezTo>
                    <a:pt x="187" y="311"/>
                    <a:pt x="218" y="315"/>
                    <a:pt x="246" y="315"/>
                  </a:cubicBezTo>
                  <a:cubicBezTo>
                    <a:pt x="341" y="315"/>
                    <a:pt x="396" y="270"/>
                    <a:pt x="396" y="152"/>
                  </a:cubicBezTo>
                  <a:cubicBezTo>
                    <a:pt x="396" y="61"/>
                    <a:pt x="335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04" name="Google Shape;50504;p58"/>
            <p:cNvSpPr/>
            <p:nvPr/>
          </p:nvSpPr>
          <p:spPr>
            <a:xfrm>
              <a:off x="5371175" y="2848625"/>
              <a:ext cx="10675" cy="8125"/>
            </a:xfrm>
            <a:custGeom>
              <a:avLst/>
              <a:gdLst/>
              <a:ahLst/>
              <a:cxnLst/>
              <a:rect l="l" t="t" r="r" b="b"/>
              <a:pathLst>
                <a:path w="427" h="325" extrusionOk="0">
                  <a:moveTo>
                    <a:pt x="224" y="0"/>
                  </a:moveTo>
                  <a:cubicBezTo>
                    <a:pt x="133" y="0"/>
                    <a:pt x="55" y="71"/>
                    <a:pt x="31" y="142"/>
                  </a:cubicBezTo>
                  <a:cubicBezTo>
                    <a:pt x="1" y="233"/>
                    <a:pt x="92" y="294"/>
                    <a:pt x="275" y="324"/>
                  </a:cubicBezTo>
                  <a:cubicBezTo>
                    <a:pt x="275" y="324"/>
                    <a:pt x="366" y="294"/>
                    <a:pt x="396" y="203"/>
                  </a:cubicBezTo>
                  <a:cubicBezTo>
                    <a:pt x="427" y="111"/>
                    <a:pt x="366" y="20"/>
                    <a:pt x="305" y="20"/>
                  </a:cubicBezTo>
                  <a:cubicBezTo>
                    <a:pt x="278" y="6"/>
                    <a:pt x="250" y="0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05" name="Google Shape;50505;p58"/>
            <p:cNvSpPr/>
            <p:nvPr/>
          </p:nvSpPr>
          <p:spPr>
            <a:xfrm>
              <a:off x="5365100" y="3255250"/>
              <a:ext cx="8400" cy="9550"/>
            </a:xfrm>
            <a:custGeom>
              <a:avLst/>
              <a:gdLst/>
              <a:ahLst/>
              <a:cxnLst/>
              <a:rect l="l" t="t" r="r" b="b"/>
              <a:pathLst>
                <a:path w="336" h="382" extrusionOk="0">
                  <a:moveTo>
                    <a:pt x="142" y="1"/>
                  </a:moveTo>
                  <a:cubicBezTo>
                    <a:pt x="51" y="1"/>
                    <a:pt x="31" y="100"/>
                    <a:pt x="31" y="199"/>
                  </a:cubicBezTo>
                  <a:cubicBezTo>
                    <a:pt x="1" y="290"/>
                    <a:pt x="92" y="382"/>
                    <a:pt x="183" y="382"/>
                  </a:cubicBezTo>
                  <a:cubicBezTo>
                    <a:pt x="274" y="382"/>
                    <a:pt x="335" y="290"/>
                    <a:pt x="335" y="230"/>
                  </a:cubicBezTo>
                  <a:cubicBezTo>
                    <a:pt x="335" y="138"/>
                    <a:pt x="274" y="17"/>
                    <a:pt x="214" y="17"/>
                  </a:cubicBezTo>
                  <a:cubicBezTo>
                    <a:pt x="186" y="6"/>
                    <a:pt x="162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06" name="Google Shape;50506;p58"/>
            <p:cNvSpPr/>
            <p:nvPr/>
          </p:nvSpPr>
          <p:spPr>
            <a:xfrm>
              <a:off x="5425900" y="3459100"/>
              <a:ext cx="10650" cy="8600"/>
            </a:xfrm>
            <a:custGeom>
              <a:avLst/>
              <a:gdLst/>
              <a:ahLst/>
              <a:cxnLst/>
              <a:rect l="l" t="t" r="r" b="b"/>
              <a:pathLst>
                <a:path w="426" h="344" extrusionOk="0">
                  <a:moveTo>
                    <a:pt x="240" y="1"/>
                  </a:moveTo>
                  <a:cubicBezTo>
                    <a:pt x="143" y="1"/>
                    <a:pt x="56" y="55"/>
                    <a:pt x="31" y="130"/>
                  </a:cubicBezTo>
                  <a:cubicBezTo>
                    <a:pt x="0" y="252"/>
                    <a:pt x="92" y="282"/>
                    <a:pt x="335" y="343"/>
                  </a:cubicBezTo>
                  <a:cubicBezTo>
                    <a:pt x="274" y="313"/>
                    <a:pt x="365" y="282"/>
                    <a:pt x="396" y="222"/>
                  </a:cubicBezTo>
                  <a:cubicBezTo>
                    <a:pt x="426" y="130"/>
                    <a:pt x="396" y="39"/>
                    <a:pt x="304" y="9"/>
                  </a:cubicBezTo>
                  <a:cubicBezTo>
                    <a:pt x="283" y="3"/>
                    <a:pt x="261" y="1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07" name="Google Shape;50507;p58"/>
            <p:cNvSpPr/>
            <p:nvPr/>
          </p:nvSpPr>
          <p:spPr>
            <a:xfrm>
              <a:off x="5223000" y="3496800"/>
              <a:ext cx="10675" cy="9850"/>
            </a:xfrm>
            <a:custGeom>
              <a:avLst/>
              <a:gdLst/>
              <a:ahLst/>
              <a:cxnLst/>
              <a:rect l="l" t="t" r="r" b="b"/>
              <a:pathLst>
                <a:path w="427" h="394" extrusionOk="0">
                  <a:moveTo>
                    <a:pt x="185" y="1"/>
                  </a:moveTo>
                  <a:cubicBezTo>
                    <a:pt x="126" y="1"/>
                    <a:pt x="85" y="65"/>
                    <a:pt x="62" y="112"/>
                  </a:cubicBezTo>
                  <a:cubicBezTo>
                    <a:pt x="1" y="233"/>
                    <a:pt x="62" y="355"/>
                    <a:pt x="183" y="385"/>
                  </a:cubicBezTo>
                  <a:cubicBezTo>
                    <a:pt x="200" y="391"/>
                    <a:pt x="216" y="393"/>
                    <a:pt x="230" y="393"/>
                  </a:cubicBezTo>
                  <a:cubicBezTo>
                    <a:pt x="296" y="393"/>
                    <a:pt x="341" y="344"/>
                    <a:pt x="366" y="294"/>
                  </a:cubicBezTo>
                  <a:cubicBezTo>
                    <a:pt x="426" y="173"/>
                    <a:pt x="366" y="51"/>
                    <a:pt x="244" y="21"/>
                  </a:cubicBezTo>
                  <a:cubicBezTo>
                    <a:pt x="223" y="6"/>
                    <a:pt x="203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08" name="Google Shape;50508;p58"/>
            <p:cNvSpPr/>
            <p:nvPr/>
          </p:nvSpPr>
          <p:spPr>
            <a:xfrm>
              <a:off x="5497325" y="3121150"/>
              <a:ext cx="18275" cy="10950"/>
            </a:xfrm>
            <a:custGeom>
              <a:avLst/>
              <a:gdLst/>
              <a:ahLst/>
              <a:cxnLst/>
              <a:rect l="l" t="t" r="r" b="b"/>
              <a:pathLst>
                <a:path w="731" h="438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02"/>
                    <a:pt x="68" y="437"/>
                    <a:pt x="192" y="437"/>
                  </a:cubicBezTo>
                  <a:cubicBezTo>
                    <a:pt x="294" y="437"/>
                    <a:pt x="457" y="347"/>
                    <a:pt x="730" y="183"/>
                  </a:cubicBezTo>
                  <a:cubicBezTo>
                    <a:pt x="457" y="183"/>
                    <a:pt x="213" y="12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09" name="Google Shape;50509;p58"/>
            <p:cNvSpPr/>
            <p:nvPr/>
          </p:nvSpPr>
          <p:spPr>
            <a:xfrm>
              <a:off x="5417550" y="3064175"/>
              <a:ext cx="9900" cy="10050"/>
            </a:xfrm>
            <a:custGeom>
              <a:avLst/>
              <a:gdLst/>
              <a:ahLst/>
              <a:cxnLst/>
              <a:rect l="l" t="t" r="r" b="b"/>
              <a:pathLst>
                <a:path w="396" h="402" extrusionOk="0">
                  <a:moveTo>
                    <a:pt x="182" y="0"/>
                  </a:moveTo>
                  <a:cubicBezTo>
                    <a:pt x="91" y="0"/>
                    <a:pt x="0" y="91"/>
                    <a:pt x="0" y="182"/>
                  </a:cubicBezTo>
                  <a:cubicBezTo>
                    <a:pt x="0" y="304"/>
                    <a:pt x="91" y="365"/>
                    <a:pt x="243" y="395"/>
                  </a:cubicBezTo>
                  <a:cubicBezTo>
                    <a:pt x="255" y="399"/>
                    <a:pt x="267" y="401"/>
                    <a:pt x="278" y="401"/>
                  </a:cubicBezTo>
                  <a:cubicBezTo>
                    <a:pt x="350" y="401"/>
                    <a:pt x="395" y="322"/>
                    <a:pt x="395" y="243"/>
                  </a:cubicBezTo>
                  <a:cubicBezTo>
                    <a:pt x="395" y="122"/>
                    <a:pt x="304" y="3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10" name="Google Shape;50510;p58"/>
            <p:cNvSpPr/>
            <p:nvPr/>
          </p:nvSpPr>
          <p:spPr>
            <a:xfrm>
              <a:off x="5275450" y="3030425"/>
              <a:ext cx="10650" cy="7775"/>
            </a:xfrm>
            <a:custGeom>
              <a:avLst/>
              <a:gdLst/>
              <a:ahLst/>
              <a:cxnLst/>
              <a:rect l="l" t="t" r="r" b="b"/>
              <a:pathLst>
                <a:path w="426" h="311" extrusionOk="0">
                  <a:moveTo>
                    <a:pt x="201" y="1"/>
                  </a:moveTo>
                  <a:cubicBezTo>
                    <a:pt x="136" y="1"/>
                    <a:pt x="75" y="29"/>
                    <a:pt x="31" y="73"/>
                  </a:cubicBezTo>
                  <a:cubicBezTo>
                    <a:pt x="0" y="165"/>
                    <a:pt x="31" y="256"/>
                    <a:pt x="91" y="286"/>
                  </a:cubicBezTo>
                  <a:cubicBezTo>
                    <a:pt x="125" y="303"/>
                    <a:pt x="159" y="311"/>
                    <a:pt x="192" y="311"/>
                  </a:cubicBezTo>
                  <a:cubicBezTo>
                    <a:pt x="276" y="311"/>
                    <a:pt x="351" y="261"/>
                    <a:pt x="395" y="195"/>
                  </a:cubicBezTo>
                  <a:cubicBezTo>
                    <a:pt x="426" y="104"/>
                    <a:pt x="365" y="13"/>
                    <a:pt x="274" y="13"/>
                  </a:cubicBezTo>
                  <a:cubicBezTo>
                    <a:pt x="249" y="5"/>
                    <a:pt x="225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11" name="Google Shape;50511;p58"/>
            <p:cNvSpPr/>
            <p:nvPr/>
          </p:nvSpPr>
          <p:spPr>
            <a:xfrm>
              <a:off x="5444125" y="3472225"/>
              <a:ext cx="9150" cy="7825"/>
            </a:xfrm>
            <a:custGeom>
              <a:avLst/>
              <a:gdLst/>
              <a:ahLst/>
              <a:cxnLst/>
              <a:rect l="l" t="t" r="r" b="b"/>
              <a:pathLst>
                <a:path w="366" h="313" extrusionOk="0">
                  <a:moveTo>
                    <a:pt x="153" y="1"/>
                  </a:moveTo>
                  <a:cubicBezTo>
                    <a:pt x="62" y="1"/>
                    <a:pt x="1" y="61"/>
                    <a:pt x="1" y="183"/>
                  </a:cubicBezTo>
                  <a:cubicBezTo>
                    <a:pt x="1" y="258"/>
                    <a:pt x="63" y="312"/>
                    <a:pt x="135" y="312"/>
                  </a:cubicBezTo>
                  <a:cubicBezTo>
                    <a:pt x="151" y="312"/>
                    <a:pt x="167" y="310"/>
                    <a:pt x="183" y="304"/>
                  </a:cubicBezTo>
                  <a:cubicBezTo>
                    <a:pt x="275" y="304"/>
                    <a:pt x="335" y="213"/>
                    <a:pt x="366" y="122"/>
                  </a:cubicBezTo>
                  <a:cubicBezTo>
                    <a:pt x="335" y="31"/>
                    <a:pt x="244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12" name="Google Shape;50512;p58"/>
            <p:cNvSpPr/>
            <p:nvPr/>
          </p:nvSpPr>
          <p:spPr>
            <a:xfrm>
              <a:off x="5298325" y="3383200"/>
              <a:ext cx="9825" cy="9250"/>
            </a:xfrm>
            <a:custGeom>
              <a:avLst/>
              <a:gdLst/>
              <a:ahLst/>
              <a:cxnLst/>
              <a:rect l="l" t="t" r="r" b="b"/>
              <a:pathLst>
                <a:path w="393" h="370" extrusionOk="0">
                  <a:moveTo>
                    <a:pt x="194" y="1"/>
                  </a:moveTo>
                  <a:cubicBezTo>
                    <a:pt x="70" y="1"/>
                    <a:pt x="0" y="109"/>
                    <a:pt x="27" y="218"/>
                  </a:cubicBezTo>
                  <a:cubicBezTo>
                    <a:pt x="58" y="309"/>
                    <a:pt x="119" y="370"/>
                    <a:pt x="179" y="370"/>
                  </a:cubicBezTo>
                  <a:cubicBezTo>
                    <a:pt x="331" y="340"/>
                    <a:pt x="392" y="279"/>
                    <a:pt x="392" y="188"/>
                  </a:cubicBezTo>
                  <a:cubicBezTo>
                    <a:pt x="362" y="96"/>
                    <a:pt x="301" y="36"/>
                    <a:pt x="240" y="5"/>
                  </a:cubicBezTo>
                  <a:cubicBezTo>
                    <a:pt x="224" y="2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13" name="Google Shape;50513;p58"/>
            <p:cNvSpPr/>
            <p:nvPr/>
          </p:nvSpPr>
          <p:spPr>
            <a:xfrm>
              <a:off x="5450975" y="353245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213" y="1"/>
                  </a:moveTo>
                  <a:cubicBezTo>
                    <a:pt x="133" y="1"/>
                    <a:pt x="56" y="41"/>
                    <a:pt x="1" y="114"/>
                  </a:cubicBezTo>
                  <a:cubicBezTo>
                    <a:pt x="80" y="247"/>
                    <a:pt x="205" y="333"/>
                    <a:pt x="357" y="333"/>
                  </a:cubicBezTo>
                  <a:cubicBezTo>
                    <a:pt x="379" y="333"/>
                    <a:pt x="403" y="331"/>
                    <a:pt x="426" y="327"/>
                  </a:cubicBezTo>
                  <a:cubicBezTo>
                    <a:pt x="517" y="266"/>
                    <a:pt x="487" y="84"/>
                    <a:pt x="365" y="54"/>
                  </a:cubicBezTo>
                  <a:cubicBezTo>
                    <a:pt x="317" y="18"/>
                    <a:pt x="265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14" name="Google Shape;50514;p58"/>
            <p:cNvSpPr/>
            <p:nvPr/>
          </p:nvSpPr>
          <p:spPr>
            <a:xfrm>
              <a:off x="5430450" y="3496350"/>
              <a:ext cx="9150" cy="7250"/>
            </a:xfrm>
            <a:custGeom>
              <a:avLst/>
              <a:gdLst/>
              <a:ahLst/>
              <a:cxnLst/>
              <a:rect l="l" t="t" r="r" b="b"/>
              <a:pathLst>
                <a:path w="366" h="290" extrusionOk="0">
                  <a:moveTo>
                    <a:pt x="135" y="0"/>
                  </a:moveTo>
                  <a:cubicBezTo>
                    <a:pt x="63" y="0"/>
                    <a:pt x="1" y="55"/>
                    <a:pt x="1" y="130"/>
                  </a:cubicBezTo>
                  <a:cubicBezTo>
                    <a:pt x="1" y="221"/>
                    <a:pt x="62" y="282"/>
                    <a:pt x="183" y="282"/>
                  </a:cubicBezTo>
                  <a:cubicBezTo>
                    <a:pt x="194" y="287"/>
                    <a:pt x="206" y="290"/>
                    <a:pt x="218" y="290"/>
                  </a:cubicBezTo>
                  <a:cubicBezTo>
                    <a:pt x="274" y="290"/>
                    <a:pt x="341" y="235"/>
                    <a:pt x="366" y="160"/>
                  </a:cubicBezTo>
                  <a:cubicBezTo>
                    <a:pt x="305" y="99"/>
                    <a:pt x="244" y="39"/>
                    <a:pt x="183" y="8"/>
                  </a:cubicBezTo>
                  <a:cubicBezTo>
                    <a:pt x="167" y="3"/>
                    <a:pt x="151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15" name="Google Shape;50515;p58"/>
            <p:cNvSpPr/>
            <p:nvPr/>
          </p:nvSpPr>
          <p:spPr>
            <a:xfrm>
              <a:off x="5473025" y="3464025"/>
              <a:ext cx="9900" cy="7475"/>
            </a:xfrm>
            <a:custGeom>
              <a:avLst/>
              <a:gdLst/>
              <a:ahLst/>
              <a:cxnLst/>
              <a:rect l="l" t="t" r="r" b="b"/>
              <a:pathLst>
                <a:path w="396" h="299" extrusionOk="0">
                  <a:moveTo>
                    <a:pt x="227" y="0"/>
                  </a:moveTo>
                  <a:cubicBezTo>
                    <a:pt x="203" y="0"/>
                    <a:pt x="177" y="8"/>
                    <a:pt x="152" y="25"/>
                  </a:cubicBezTo>
                  <a:cubicBezTo>
                    <a:pt x="61" y="25"/>
                    <a:pt x="0" y="116"/>
                    <a:pt x="0" y="207"/>
                  </a:cubicBezTo>
                  <a:cubicBezTo>
                    <a:pt x="30" y="298"/>
                    <a:pt x="122" y="298"/>
                    <a:pt x="213" y="298"/>
                  </a:cubicBezTo>
                  <a:cubicBezTo>
                    <a:pt x="334" y="298"/>
                    <a:pt x="395" y="237"/>
                    <a:pt x="365" y="116"/>
                  </a:cubicBezTo>
                  <a:cubicBezTo>
                    <a:pt x="343" y="50"/>
                    <a:pt x="289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16" name="Google Shape;50516;p58"/>
            <p:cNvSpPr/>
            <p:nvPr/>
          </p:nvSpPr>
          <p:spPr>
            <a:xfrm>
              <a:off x="5365875" y="2954750"/>
              <a:ext cx="8375" cy="8375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83" y="0"/>
                  </a:moveTo>
                  <a:cubicBezTo>
                    <a:pt x="122" y="0"/>
                    <a:pt x="61" y="0"/>
                    <a:pt x="31" y="61"/>
                  </a:cubicBezTo>
                  <a:cubicBezTo>
                    <a:pt x="0" y="152"/>
                    <a:pt x="61" y="274"/>
                    <a:pt x="183" y="334"/>
                  </a:cubicBezTo>
                  <a:cubicBezTo>
                    <a:pt x="213" y="304"/>
                    <a:pt x="304" y="274"/>
                    <a:pt x="304" y="274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17" name="Google Shape;50517;p58"/>
            <p:cNvSpPr/>
            <p:nvPr/>
          </p:nvSpPr>
          <p:spPr>
            <a:xfrm>
              <a:off x="5435025" y="3397000"/>
              <a:ext cx="9900" cy="8375"/>
            </a:xfrm>
            <a:custGeom>
              <a:avLst/>
              <a:gdLst/>
              <a:ahLst/>
              <a:cxnLst/>
              <a:rect l="l" t="t" r="r" b="b"/>
              <a:pathLst>
                <a:path w="396" h="335" extrusionOk="0">
                  <a:moveTo>
                    <a:pt x="213" y="0"/>
                  </a:moveTo>
                  <a:cubicBezTo>
                    <a:pt x="152" y="0"/>
                    <a:pt x="91" y="61"/>
                    <a:pt x="31" y="152"/>
                  </a:cubicBezTo>
                  <a:cubicBezTo>
                    <a:pt x="0" y="274"/>
                    <a:pt x="91" y="335"/>
                    <a:pt x="243" y="335"/>
                  </a:cubicBezTo>
                  <a:cubicBezTo>
                    <a:pt x="335" y="335"/>
                    <a:pt x="395" y="244"/>
                    <a:pt x="395" y="183"/>
                  </a:cubicBezTo>
                  <a:cubicBezTo>
                    <a:pt x="365" y="61"/>
                    <a:pt x="304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18" name="Google Shape;50518;p58"/>
            <p:cNvSpPr/>
            <p:nvPr/>
          </p:nvSpPr>
          <p:spPr>
            <a:xfrm>
              <a:off x="5485175" y="2926625"/>
              <a:ext cx="9150" cy="7625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13" y="1"/>
                  </a:moveTo>
                  <a:cubicBezTo>
                    <a:pt x="92" y="1"/>
                    <a:pt x="0" y="31"/>
                    <a:pt x="31" y="152"/>
                  </a:cubicBezTo>
                  <a:cubicBezTo>
                    <a:pt x="31" y="213"/>
                    <a:pt x="92" y="304"/>
                    <a:pt x="183" y="304"/>
                  </a:cubicBezTo>
                  <a:cubicBezTo>
                    <a:pt x="274" y="304"/>
                    <a:pt x="365" y="244"/>
                    <a:pt x="335" y="152"/>
                  </a:cubicBezTo>
                  <a:cubicBezTo>
                    <a:pt x="335" y="92"/>
                    <a:pt x="243" y="3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19" name="Google Shape;50519;p58"/>
            <p:cNvSpPr/>
            <p:nvPr/>
          </p:nvSpPr>
          <p:spPr>
            <a:xfrm>
              <a:off x="5435025" y="2928150"/>
              <a:ext cx="9125" cy="9400"/>
            </a:xfrm>
            <a:custGeom>
              <a:avLst/>
              <a:gdLst/>
              <a:ahLst/>
              <a:cxnLst/>
              <a:rect l="l" t="t" r="r" b="b"/>
              <a:pathLst>
                <a:path w="365" h="376" extrusionOk="0">
                  <a:moveTo>
                    <a:pt x="183" y="0"/>
                  </a:moveTo>
                  <a:cubicBezTo>
                    <a:pt x="61" y="31"/>
                    <a:pt x="0" y="122"/>
                    <a:pt x="31" y="183"/>
                  </a:cubicBezTo>
                  <a:cubicBezTo>
                    <a:pt x="61" y="243"/>
                    <a:pt x="122" y="335"/>
                    <a:pt x="213" y="365"/>
                  </a:cubicBezTo>
                  <a:cubicBezTo>
                    <a:pt x="227" y="372"/>
                    <a:pt x="243" y="376"/>
                    <a:pt x="260" y="376"/>
                  </a:cubicBezTo>
                  <a:cubicBezTo>
                    <a:pt x="312" y="376"/>
                    <a:pt x="365" y="336"/>
                    <a:pt x="365" y="243"/>
                  </a:cubicBezTo>
                  <a:cubicBezTo>
                    <a:pt x="335" y="152"/>
                    <a:pt x="304" y="3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20" name="Google Shape;50520;p58"/>
            <p:cNvSpPr/>
            <p:nvPr/>
          </p:nvSpPr>
          <p:spPr>
            <a:xfrm>
              <a:off x="5387150" y="2922825"/>
              <a:ext cx="11425" cy="6875"/>
            </a:xfrm>
            <a:custGeom>
              <a:avLst/>
              <a:gdLst/>
              <a:ahLst/>
              <a:cxnLst/>
              <a:rect l="l" t="t" r="r" b="b"/>
              <a:pathLst>
                <a:path w="457" h="275" extrusionOk="0">
                  <a:moveTo>
                    <a:pt x="243" y="1"/>
                  </a:moveTo>
                  <a:cubicBezTo>
                    <a:pt x="152" y="61"/>
                    <a:pt x="0" y="61"/>
                    <a:pt x="0" y="213"/>
                  </a:cubicBezTo>
                  <a:cubicBezTo>
                    <a:pt x="0" y="244"/>
                    <a:pt x="183" y="274"/>
                    <a:pt x="243" y="274"/>
                  </a:cubicBezTo>
                  <a:cubicBezTo>
                    <a:pt x="335" y="274"/>
                    <a:pt x="456" y="244"/>
                    <a:pt x="426" y="153"/>
                  </a:cubicBezTo>
                  <a:cubicBezTo>
                    <a:pt x="426" y="61"/>
                    <a:pt x="335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21" name="Google Shape;50521;p58"/>
            <p:cNvSpPr/>
            <p:nvPr/>
          </p:nvSpPr>
          <p:spPr>
            <a:xfrm>
              <a:off x="5193375" y="3346075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0" y="62"/>
                  </a:cubicBezTo>
                  <a:cubicBezTo>
                    <a:pt x="0" y="122"/>
                    <a:pt x="0" y="183"/>
                    <a:pt x="61" y="214"/>
                  </a:cubicBezTo>
                  <a:cubicBezTo>
                    <a:pt x="72" y="219"/>
                    <a:pt x="85" y="222"/>
                    <a:pt x="97" y="222"/>
                  </a:cubicBezTo>
                  <a:cubicBezTo>
                    <a:pt x="152" y="222"/>
                    <a:pt x="213" y="172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22" name="Google Shape;50522;p58"/>
            <p:cNvSpPr/>
            <p:nvPr/>
          </p:nvSpPr>
          <p:spPr>
            <a:xfrm>
              <a:off x="5270875" y="3118875"/>
              <a:ext cx="5975" cy="5550"/>
            </a:xfrm>
            <a:custGeom>
              <a:avLst/>
              <a:gdLst/>
              <a:ahLst/>
              <a:cxnLst/>
              <a:rect l="l" t="t" r="r" b="b"/>
              <a:pathLst>
                <a:path w="239" h="222" extrusionOk="0">
                  <a:moveTo>
                    <a:pt x="122" y="1"/>
                  </a:moveTo>
                  <a:cubicBezTo>
                    <a:pt x="62" y="1"/>
                    <a:pt x="1" y="31"/>
                    <a:pt x="1" y="6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8" y="219"/>
                    <a:pt x="94" y="221"/>
                    <a:pt x="109" y="221"/>
                  </a:cubicBezTo>
                  <a:cubicBezTo>
                    <a:pt x="181" y="221"/>
                    <a:pt x="239" y="167"/>
                    <a:pt x="214" y="92"/>
                  </a:cubicBezTo>
                  <a:cubicBezTo>
                    <a:pt x="214" y="61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23" name="Google Shape;50523;p58"/>
            <p:cNvSpPr/>
            <p:nvPr/>
          </p:nvSpPr>
          <p:spPr>
            <a:xfrm>
              <a:off x="5316475" y="3219025"/>
              <a:ext cx="6650" cy="5050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157" y="1"/>
                  </a:moveTo>
                  <a:cubicBezTo>
                    <a:pt x="146" y="1"/>
                    <a:pt x="134" y="3"/>
                    <a:pt x="122" y="7"/>
                  </a:cubicBezTo>
                  <a:cubicBezTo>
                    <a:pt x="92" y="7"/>
                    <a:pt x="31" y="37"/>
                    <a:pt x="0" y="68"/>
                  </a:cubicBezTo>
                  <a:cubicBezTo>
                    <a:pt x="31" y="128"/>
                    <a:pt x="61" y="189"/>
                    <a:pt x="92" y="189"/>
                  </a:cubicBezTo>
                  <a:cubicBezTo>
                    <a:pt x="101" y="198"/>
                    <a:pt x="112" y="202"/>
                    <a:pt x="125" y="202"/>
                  </a:cubicBezTo>
                  <a:cubicBezTo>
                    <a:pt x="155" y="202"/>
                    <a:pt x="192" y="180"/>
                    <a:pt x="213" y="159"/>
                  </a:cubicBezTo>
                  <a:cubicBezTo>
                    <a:pt x="266" y="80"/>
                    <a:pt x="227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24" name="Google Shape;50524;p58"/>
            <p:cNvSpPr/>
            <p:nvPr/>
          </p:nvSpPr>
          <p:spPr>
            <a:xfrm>
              <a:off x="5265775" y="3264025"/>
              <a:ext cx="6650" cy="5475"/>
            </a:xfrm>
            <a:custGeom>
              <a:avLst/>
              <a:gdLst/>
              <a:ahLst/>
              <a:cxnLst/>
              <a:rect l="l" t="t" r="r" b="b"/>
              <a:pathLst>
                <a:path w="266" h="219" extrusionOk="0">
                  <a:moveTo>
                    <a:pt x="174" y="0"/>
                  </a:moveTo>
                  <a:cubicBezTo>
                    <a:pt x="114" y="0"/>
                    <a:pt x="83" y="31"/>
                    <a:pt x="53" y="61"/>
                  </a:cubicBezTo>
                  <a:cubicBezTo>
                    <a:pt x="0" y="140"/>
                    <a:pt x="61" y="219"/>
                    <a:pt x="138" y="219"/>
                  </a:cubicBezTo>
                  <a:cubicBezTo>
                    <a:pt x="150" y="219"/>
                    <a:pt x="162" y="217"/>
                    <a:pt x="174" y="213"/>
                  </a:cubicBezTo>
                  <a:cubicBezTo>
                    <a:pt x="205" y="213"/>
                    <a:pt x="235" y="152"/>
                    <a:pt x="266" y="122"/>
                  </a:cubicBezTo>
                  <a:cubicBezTo>
                    <a:pt x="205" y="91"/>
                    <a:pt x="205" y="31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25" name="Google Shape;50525;p58"/>
            <p:cNvSpPr/>
            <p:nvPr/>
          </p:nvSpPr>
          <p:spPr>
            <a:xfrm>
              <a:off x="5179700" y="3286825"/>
              <a:ext cx="5875" cy="5950"/>
            </a:xfrm>
            <a:custGeom>
              <a:avLst/>
              <a:gdLst/>
              <a:ahLst/>
              <a:cxnLst/>
              <a:rect l="l" t="t" r="r" b="b"/>
              <a:pathLst>
                <a:path w="235" h="238" extrusionOk="0">
                  <a:moveTo>
                    <a:pt x="122" y="0"/>
                  </a:moveTo>
                  <a:cubicBezTo>
                    <a:pt x="91" y="30"/>
                    <a:pt x="0" y="30"/>
                    <a:pt x="0" y="91"/>
                  </a:cubicBezTo>
                  <a:cubicBezTo>
                    <a:pt x="0" y="122"/>
                    <a:pt x="0" y="182"/>
                    <a:pt x="61" y="213"/>
                  </a:cubicBezTo>
                  <a:cubicBezTo>
                    <a:pt x="78" y="230"/>
                    <a:pt x="100" y="237"/>
                    <a:pt x="122" y="237"/>
                  </a:cubicBezTo>
                  <a:cubicBezTo>
                    <a:pt x="178" y="237"/>
                    <a:pt x="235" y="187"/>
                    <a:pt x="213" y="122"/>
                  </a:cubicBezTo>
                  <a:cubicBezTo>
                    <a:pt x="213" y="6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26" name="Google Shape;50526;p58"/>
            <p:cNvSpPr/>
            <p:nvPr/>
          </p:nvSpPr>
          <p:spPr>
            <a:xfrm>
              <a:off x="5375750" y="3296075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08" y="1"/>
                  </a:moveTo>
                  <a:cubicBezTo>
                    <a:pt x="48" y="1"/>
                    <a:pt x="0" y="51"/>
                    <a:pt x="0" y="116"/>
                  </a:cubicBezTo>
                  <a:cubicBezTo>
                    <a:pt x="0" y="147"/>
                    <a:pt x="61" y="177"/>
                    <a:pt x="92" y="238"/>
                  </a:cubicBezTo>
                  <a:cubicBezTo>
                    <a:pt x="122" y="208"/>
                    <a:pt x="213" y="208"/>
                    <a:pt x="213" y="177"/>
                  </a:cubicBezTo>
                  <a:cubicBezTo>
                    <a:pt x="213" y="116"/>
                    <a:pt x="213" y="56"/>
                    <a:pt x="183" y="25"/>
                  </a:cubicBezTo>
                  <a:cubicBezTo>
                    <a:pt x="157" y="8"/>
                    <a:pt x="132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27" name="Google Shape;50527;p58"/>
            <p:cNvSpPr/>
            <p:nvPr/>
          </p:nvSpPr>
          <p:spPr>
            <a:xfrm>
              <a:off x="5475300" y="3482875"/>
              <a:ext cx="6850" cy="5325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183" y="0"/>
                  </a:moveTo>
                  <a:cubicBezTo>
                    <a:pt x="152" y="0"/>
                    <a:pt x="91" y="0"/>
                    <a:pt x="61" y="61"/>
                  </a:cubicBezTo>
                  <a:cubicBezTo>
                    <a:pt x="0" y="122"/>
                    <a:pt x="61" y="213"/>
                    <a:pt x="152" y="213"/>
                  </a:cubicBezTo>
                  <a:cubicBezTo>
                    <a:pt x="183" y="213"/>
                    <a:pt x="213" y="152"/>
                    <a:pt x="274" y="152"/>
                  </a:cubicBezTo>
                  <a:cubicBezTo>
                    <a:pt x="243" y="91"/>
                    <a:pt x="243" y="3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28" name="Google Shape;50528;p58"/>
            <p:cNvSpPr/>
            <p:nvPr/>
          </p:nvSpPr>
          <p:spPr>
            <a:xfrm>
              <a:off x="5393975" y="3578600"/>
              <a:ext cx="5350" cy="555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22" y="1"/>
                  </a:moveTo>
                  <a:cubicBezTo>
                    <a:pt x="92" y="31"/>
                    <a:pt x="31" y="31"/>
                    <a:pt x="1" y="62"/>
                  </a:cubicBezTo>
                  <a:cubicBezTo>
                    <a:pt x="1" y="122"/>
                    <a:pt x="31" y="183"/>
                    <a:pt x="62" y="214"/>
                  </a:cubicBezTo>
                  <a:cubicBezTo>
                    <a:pt x="72" y="219"/>
                    <a:pt x="84" y="222"/>
                    <a:pt x="96" y="222"/>
                  </a:cubicBezTo>
                  <a:cubicBezTo>
                    <a:pt x="152" y="222"/>
                    <a:pt x="214" y="167"/>
                    <a:pt x="214" y="92"/>
                  </a:cubicBezTo>
                  <a:cubicBezTo>
                    <a:pt x="214" y="62"/>
                    <a:pt x="15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29" name="Google Shape;50529;p58"/>
            <p:cNvSpPr/>
            <p:nvPr/>
          </p:nvSpPr>
          <p:spPr>
            <a:xfrm>
              <a:off x="5384875" y="3419025"/>
              <a:ext cx="5325" cy="5500"/>
            </a:xfrm>
            <a:custGeom>
              <a:avLst/>
              <a:gdLst/>
              <a:ahLst/>
              <a:cxnLst/>
              <a:rect l="l" t="t" r="r" b="b"/>
              <a:pathLst>
                <a:path w="213" h="220" extrusionOk="0">
                  <a:moveTo>
                    <a:pt x="122" y="1"/>
                  </a:moveTo>
                  <a:cubicBezTo>
                    <a:pt x="91" y="31"/>
                    <a:pt x="30" y="31"/>
                    <a:pt x="0" y="62"/>
                  </a:cubicBezTo>
                  <a:cubicBezTo>
                    <a:pt x="0" y="122"/>
                    <a:pt x="30" y="183"/>
                    <a:pt x="61" y="214"/>
                  </a:cubicBezTo>
                  <a:cubicBezTo>
                    <a:pt x="74" y="218"/>
                    <a:pt x="86" y="220"/>
                    <a:pt x="97" y="220"/>
                  </a:cubicBezTo>
                  <a:cubicBezTo>
                    <a:pt x="168" y="220"/>
                    <a:pt x="213" y="149"/>
                    <a:pt x="213" y="122"/>
                  </a:cubicBezTo>
                  <a:cubicBezTo>
                    <a:pt x="213" y="62"/>
                    <a:pt x="152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30" name="Google Shape;50530;p58"/>
            <p:cNvSpPr/>
            <p:nvPr/>
          </p:nvSpPr>
          <p:spPr>
            <a:xfrm>
              <a:off x="5407650" y="3414475"/>
              <a:ext cx="6125" cy="5650"/>
            </a:xfrm>
            <a:custGeom>
              <a:avLst/>
              <a:gdLst/>
              <a:ahLst/>
              <a:cxnLst/>
              <a:rect l="l" t="t" r="r" b="b"/>
              <a:pathLst>
                <a:path w="245" h="226" extrusionOk="0">
                  <a:moveTo>
                    <a:pt x="123" y="0"/>
                  </a:moveTo>
                  <a:cubicBezTo>
                    <a:pt x="92" y="0"/>
                    <a:pt x="31" y="61"/>
                    <a:pt x="1" y="92"/>
                  </a:cubicBezTo>
                  <a:cubicBezTo>
                    <a:pt x="31" y="152"/>
                    <a:pt x="62" y="213"/>
                    <a:pt x="62" y="213"/>
                  </a:cubicBezTo>
                  <a:cubicBezTo>
                    <a:pt x="80" y="222"/>
                    <a:pt x="97" y="226"/>
                    <a:pt x="114" y="226"/>
                  </a:cubicBezTo>
                  <a:cubicBezTo>
                    <a:pt x="156" y="226"/>
                    <a:pt x="192" y="204"/>
                    <a:pt x="214" y="183"/>
                  </a:cubicBezTo>
                  <a:cubicBezTo>
                    <a:pt x="244" y="92"/>
                    <a:pt x="18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31" name="Google Shape;50531;p58"/>
            <p:cNvSpPr/>
            <p:nvPr/>
          </p:nvSpPr>
          <p:spPr>
            <a:xfrm>
              <a:off x="5170575" y="3373450"/>
              <a:ext cx="5350" cy="5950"/>
            </a:xfrm>
            <a:custGeom>
              <a:avLst/>
              <a:gdLst/>
              <a:ahLst/>
              <a:cxnLst/>
              <a:rect l="l" t="t" r="r" b="b"/>
              <a:pathLst>
                <a:path w="214" h="238" extrusionOk="0">
                  <a:moveTo>
                    <a:pt x="122" y="0"/>
                  </a:moveTo>
                  <a:cubicBezTo>
                    <a:pt x="61" y="30"/>
                    <a:pt x="1" y="30"/>
                    <a:pt x="1" y="91"/>
                  </a:cubicBezTo>
                  <a:cubicBezTo>
                    <a:pt x="1" y="122"/>
                    <a:pt x="1" y="182"/>
                    <a:pt x="61" y="213"/>
                  </a:cubicBezTo>
                  <a:cubicBezTo>
                    <a:pt x="78" y="230"/>
                    <a:pt x="98" y="237"/>
                    <a:pt x="117" y="237"/>
                  </a:cubicBezTo>
                  <a:cubicBezTo>
                    <a:pt x="166" y="237"/>
                    <a:pt x="213" y="187"/>
                    <a:pt x="213" y="122"/>
                  </a:cubicBezTo>
                  <a:cubicBezTo>
                    <a:pt x="213" y="91"/>
                    <a:pt x="152" y="3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32" name="Google Shape;50532;p58"/>
            <p:cNvSpPr/>
            <p:nvPr/>
          </p:nvSpPr>
          <p:spPr>
            <a:xfrm>
              <a:off x="5380300" y="3362800"/>
              <a:ext cx="7625" cy="9150"/>
            </a:xfrm>
            <a:custGeom>
              <a:avLst/>
              <a:gdLst/>
              <a:ahLst/>
              <a:cxnLst/>
              <a:rect l="l" t="t" r="r" b="b"/>
              <a:pathLst>
                <a:path w="305" h="366" extrusionOk="0">
                  <a:moveTo>
                    <a:pt x="305" y="1"/>
                  </a:moveTo>
                  <a:cubicBezTo>
                    <a:pt x="153" y="1"/>
                    <a:pt x="1" y="1"/>
                    <a:pt x="1" y="183"/>
                  </a:cubicBezTo>
                  <a:cubicBezTo>
                    <a:pt x="1" y="365"/>
                    <a:pt x="153" y="365"/>
                    <a:pt x="305" y="365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33" name="Google Shape;50533;p58"/>
            <p:cNvSpPr/>
            <p:nvPr/>
          </p:nvSpPr>
          <p:spPr>
            <a:xfrm>
              <a:off x="5321025" y="3008700"/>
              <a:ext cx="5900" cy="5950"/>
            </a:xfrm>
            <a:custGeom>
              <a:avLst/>
              <a:gdLst/>
              <a:ahLst/>
              <a:cxnLst/>
              <a:rect l="l" t="t" r="r" b="b"/>
              <a:pathLst>
                <a:path w="236" h="238" extrusionOk="0">
                  <a:moveTo>
                    <a:pt x="122" y="0"/>
                  </a:moveTo>
                  <a:cubicBezTo>
                    <a:pt x="92" y="31"/>
                    <a:pt x="1" y="61"/>
                    <a:pt x="1" y="91"/>
                  </a:cubicBezTo>
                  <a:cubicBezTo>
                    <a:pt x="1" y="122"/>
                    <a:pt x="31" y="183"/>
                    <a:pt x="62" y="213"/>
                  </a:cubicBezTo>
                  <a:cubicBezTo>
                    <a:pt x="79" y="230"/>
                    <a:pt x="100" y="237"/>
                    <a:pt x="122" y="237"/>
                  </a:cubicBezTo>
                  <a:cubicBezTo>
                    <a:pt x="178" y="237"/>
                    <a:pt x="236" y="188"/>
                    <a:pt x="214" y="122"/>
                  </a:cubicBezTo>
                  <a:cubicBezTo>
                    <a:pt x="214" y="91"/>
                    <a:pt x="153" y="6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34" name="Google Shape;50534;p58"/>
            <p:cNvSpPr/>
            <p:nvPr/>
          </p:nvSpPr>
          <p:spPr>
            <a:xfrm>
              <a:off x="5316475" y="3050350"/>
              <a:ext cx="6000" cy="5475"/>
            </a:xfrm>
            <a:custGeom>
              <a:avLst/>
              <a:gdLst/>
              <a:ahLst/>
              <a:cxnLst/>
              <a:rect l="l" t="t" r="r" b="b"/>
              <a:pathLst>
                <a:path w="240" h="219" extrusionOk="0">
                  <a:moveTo>
                    <a:pt x="127" y="0"/>
                  </a:moveTo>
                  <a:cubicBezTo>
                    <a:pt x="116" y="0"/>
                    <a:pt x="104" y="2"/>
                    <a:pt x="92" y="6"/>
                  </a:cubicBezTo>
                  <a:cubicBezTo>
                    <a:pt x="61" y="6"/>
                    <a:pt x="31" y="67"/>
                    <a:pt x="0" y="97"/>
                  </a:cubicBezTo>
                  <a:cubicBezTo>
                    <a:pt x="31" y="128"/>
                    <a:pt x="31" y="188"/>
                    <a:pt x="61" y="219"/>
                  </a:cubicBezTo>
                  <a:cubicBezTo>
                    <a:pt x="122" y="219"/>
                    <a:pt x="213" y="188"/>
                    <a:pt x="213" y="158"/>
                  </a:cubicBezTo>
                  <a:cubicBezTo>
                    <a:pt x="240" y="79"/>
                    <a:pt x="19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35" name="Google Shape;50535;p58"/>
            <p:cNvSpPr/>
            <p:nvPr/>
          </p:nvSpPr>
          <p:spPr>
            <a:xfrm>
              <a:off x="5422100" y="2982850"/>
              <a:ext cx="6100" cy="5350"/>
            </a:xfrm>
            <a:custGeom>
              <a:avLst/>
              <a:gdLst/>
              <a:ahLst/>
              <a:cxnLst/>
              <a:rect l="l" t="t" r="r" b="b"/>
              <a:pathLst>
                <a:path w="244" h="214" extrusionOk="0">
                  <a:moveTo>
                    <a:pt x="183" y="1"/>
                  </a:moveTo>
                  <a:cubicBezTo>
                    <a:pt x="152" y="1"/>
                    <a:pt x="92" y="31"/>
                    <a:pt x="61" y="62"/>
                  </a:cubicBezTo>
                  <a:cubicBezTo>
                    <a:pt x="0" y="122"/>
                    <a:pt x="31" y="183"/>
                    <a:pt x="92" y="214"/>
                  </a:cubicBezTo>
                  <a:cubicBezTo>
                    <a:pt x="122" y="214"/>
                    <a:pt x="213" y="183"/>
                    <a:pt x="213" y="122"/>
                  </a:cubicBezTo>
                  <a:cubicBezTo>
                    <a:pt x="244" y="92"/>
                    <a:pt x="183" y="3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36" name="Google Shape;50536;p58"/>
            <p:cNvSpPr/>
            <p:nvPr/>
          </p:nvSpPr>
          <p:spPr>
            <a:xfrm>
              <a:off x="5347625" y="2922075"/>
              <a:ext cx="6100" cy="5325"/>
            </a:xfrm>
            <a:custGeom>
              <a:avLst/>
              <a:gdLst/>
              <a:ahLst/>
              <a:cxnLst/>
              <a:rect l="l" t="t" r="r" b="b"/>
              <a:pathLst>
                <a:path w="244" h="213" extrusionOk="0">
                  <a:moveTo>
                    <a:pt x="153" y="0"/>
                  </a:moveTo>
                  <a:cubicBezTo>
                    <a:pt x="122" y="0"/>
                    <a:pt x="62" y="31"/>
                    <a:pt x="31" y="61"/>
                  </a:cubicBezTo>
                  <a:cubicBezTo>
                    <a:pt x="1" y="91"/>
                    <a:pt x="62" y="152"/>
                    <a:pt x="62" y="213"/>
                  </a:cubicBezTo>
                  <a:cubicBezTo>
                    <a:pt x="92" y="183"/>
                    <a:pt x="153" y="152"/>
                    <a:pt x="183" y="122"/>
                  </a:cubicBezTo>
                  <a:cubicBezTo>
                    <a:pt x="244" y="61"/>
                    <a:pt x="213" y="31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37" name="Google Shape;50537;p58"/>
            <p:cNvSpPr/>
            <p:nvPr/>
          </p:nvSpPr>
          <p:spPr>
            <a:xfrm>
              <a:off x="5384875" y="3306575"/>
              <a:ext cx="6100" cy="4575"/>
            </a:xfrm>
            <a:custGeom>
              <a:avLst/>
              <a:gdLst/>
              <a:ahLst/>
              <a:cxnLst/>
              <a:rect l="l" t="t" r="r" b="b"/>
              <a:pathLst>
                <a:path w="244" h="183" extrusionOk="0">
                  <a:moveTo>
                    <a:pt x="182" y="0"/>
                  </a:moveTo>
                  <a:cubicBezTo>
                    <a:pt x="152" y="0"/>
                    <a:pt x="91" y="31"/>
                    <a:pt x="61" y="61"/>
                  </a:cubicBezTo>
                  <a:cubicBezTo>
                    <a:pt x="0" y="91"/>
                    <a:pt x="30" y="183"/>
                    <a:pt x="91" y="183"/>
                  </a:cubicBezTo>
                  <a:cubicBezTo>
                    <a:pt x="152" y="183"/>
                    <a:pt x="213" y="152"/>
                    <a:pt x="243" y="122"/>
                  </a:cubicBezTo>
                  <a:cubicBezTo>
                    <a:pt x="243" y="91"/>
                    <a:pt x="182" y="3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38" name="Google Shape;50538;p58"/>
            <p:cNvSpPr/>
            <p:nvPr/>
          </p:nvSpPr>
          <p:spPr>
            <a:xfrm>
              <a:off x="5412975" y="3237725"/>
              <a:ext cx="5350" cy="5050"/>
            </a:xfrm>
            <a:custGeom>
              <a:avLst/>
              <a:gdLst/>
              <a:ahLst/>
              <a:cxnLst/>
              <a:rect l="l" t="t" r="r" b="b"/>
              <a:pathLst>
                <a:path w="214" h="202" extrusionOk="0">
                  <a:moveTo>
                    <a:pt x="156" y="1"/>
                  </a:moveTo>
                  <a:cubicBezTo>
                    <a:pt x="136" y="1"/>
                    <a:pt x="114" y="8"/>
                    <a:pt x="92" y="19"/>
                  </a:cubicBezTo>
                  <a:cubicBezTo>
                    <a:pt x="62" y="49"/>
                    <a:pt x="31" y="110"/>
                    <a:pt x="1" y="140"/>
                  </a:cubicBezTo>
                  <a:cubicBezTo>
                    <a:pt x="62" y="171"/>
                    <a:pt x="122" y="201"/>
                    <a:pt x="153" y="201"/>
                  </a:cubicBezTo>
                  <a:cubicBezTo>
                    <a:pt x="183" y="171"/>
                    <a:pt x="214" y="110"/>
                    <a:pt x="214" y="79"/>
                  </a:cubicBezTo>
                  <a:cubicBezTo>
                    <a:pt x="214" y="22"/>
                    <a:pt x="189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39" name="Google Shape;50539;p58"/>
            <p:cNvSpPr/>
            <p:nvPr/>
          </p:nvSpPr>
          <p:spPr>
            <a:xfrm>
              <a:off x="5252650" y="3228600"/>
              <a:ext cx="4575" cy="5050"/>
            </a:xfrm>
            <a:custGeom>
              <a:avLst/>
              <a:gdLst/>
              <a:ahLst/>
              <a:cxnLst/>
              <a:rect l="l" t="t" r="r" b="b"/>
              <a:pathLst>
                <a:path w="183" h="202" extrusionOk="0">
                  <a:moveTo>
                    <a:pt x="58" y="1"/>
                  </a:moveTo>
                  <a:cubicBezTo>
                    <a:pt x="25" y="1"/>
                    <a:pt x="0" y="22"/>
                    <a:pt x="0" y="80"/>
                  </a:cubicBezTo>
                  <a:cubicBezTo>
                    <a:pt x="0" y="110"/>
                    <a:pt x="0" y="171"/>
                    <a:pt x="61" y="201"/>
                  </a:cubicBezTo>
                  <a:cubicBezTo>
                    <a:pt x="91" y="201"/>
                    <a:pt x="152" y="171"/>
                    <a:pt x="183" y="171"/>
                  </a:cubicBezTo>
                  <a:cubicBezTo>
                    <a:pt x="183" y="110"/>
                    <a:pt x="152" y="80"/>
                    <a:pt x="122" y="19"/>
                  </a:cubicBezTo>
                  <a:cubicBezTo>
                    <a:pt x="100" y="8"/>
                    <a:pt x="77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40" name="Google Shape;50540;p58"/>
            <p:cNvSpPr/>
            <p:nvPr/>
          </p:nvSpPr>
          <p:spPr>
            <a:xfrm>
              <a:off x="5444900" y="3506425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152" y="0"/>
                  </a:moveTo>
                  <a:cubicBezTo>
                    <a:pt x="122" y="31"/>
                    <a:pt x="61" y="61"/>
                    <a:pt x="31" y="92"/>
                  </a:cubicBezTo>
                  <a:cubicBezTo>
                    <a:pt x="0" y="152"/>
                    <a:pt x="0" y="213"/>
                    <a:pt x="61" y="213"/>
                  </a:cubicBezTo>
                  <a:cubicBezTo>
                    <a:pt x="122" y="213"/>
                    <a:pt x="183" y="183"/>
                    <a:pt x="213" y="152"/>
                  </a:cubicBezTo>
                  <a:cubicBezTo>
                    <a:pt x="213" y="122"/>
                    <a:pt x="152" y="61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41" name="Google Shape;50541;p58"/>
            <p:cNvSpPr/>
            <p:nvPr/>
          </p:nvSpPr>
          <p:spPr>
            <a:xfrm>
              <a:off x="5314950" y="3308100"/>
              <a:ext cx="6100" cy="3675"/>
            </a:xfrm>
            <a:custGeom>
              <a:avLst/>
              <a:gdLst/>
              <a:ahLst/>
              <a:cxnLst/>
              <a:rect l="l" t="t" r="r" b="b"/>
              <a:pathLst>
                <a:path w="244" h="147" extrusionOk="0">
                  <a:moveTo>
                    <a:pt x="1" y="0"/>
                  </a:moveTo>
                  <a:cubicBezTo>
                    <a:pt x="41" y="60"/>
                    <a:pt x="68" y="146"/>
                    <a:pt x="125" y="146"/>
                  </a:cubicBezTo>
                  <a:cubicBezTo>
                    <a:pt x="154" y="146"/>
                    <a:pt x="192" y="123"/>
                    <a:pt x="244" y="6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42" name="Google Shape;50542;p58"/>
            <p:cNvSpPr/>
            <p:nvPr/>
          </p:nvSpPr>
          <p:spPr>
            <a:xfrm>
              <a:off x="5400075" y="3194875"/>
              <a:ext cx="3800" cy="3050"/>
            </a:xfrm>
            <a:custGeom>
              <a:avLst/>
              <a:gdLst/>
              <a:ahLst/>
              <a:cxnLst/>
              <a:rect l="l" t="t" r="r" b="b"/>
              <a:pathLst>
                <a:path w="152" h="122" extrusionOk="0">
                  <a:moveTo>
                    <a:pt x="91" y="0"/>
                  </a:moveTo>
                  <a:cubicBezTo>
                    <a:pt x="0" y="0"/>
                    <a:pt x="0" y="61"/>
                    <a:pt x="0" y="91"/>
                  </a:cubicBezTo>
                  <a:cubicBezTo>
                    <a:pt x="0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31"/>
                    <a:pt x="152" y="31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43" name="Google Shape;50543;p58"/>
            <p:cNvSpPr/>
            <p:nvPr/>
          </p:nvSpPr>
          <p:spPr>
            <a:xfrm>
              <a:off x="5681975" y="3176300"/>
              <a:ext cx="3825" cy="2975"/>
            </a:xfrm>
            <a:custGeom>
              <a:avLst/>
              <a:gdLst/>
              <a:ahLst/>
              <a:cxnLst/>
              <a:rect l="l" t="t" r="r" b="b"/>
              <a:pathLst>
                <a:path w="153" h="119" extrusionOk="0">
                  <a:moveTo>
                    <a:pt x="104" y="0"/>
                  </a:moveTo>
                  <a:cubicBezTo>
                    <a:pt x="95" y="0"/>
                    <a:pt x="82" y="4"/>
                    <a:pt x="62" y="14"/>
                  </a:cubicBezTo>
                  <a:cubicBezTo>
                    <a:pt x="1" y="74"/>
                    <a:pt x="62" y="105"/>
                    <a:pt x="92" y="105"/>
                  </a:cubicBezTo>
                  <a:cubicBezTo>
                    <a:pt x="92" y="115"/>
                    <a:pt x="95" y="118"/>
                    <a:pt x="101" y="118"/>
                  </a:cubicBezTo>
                  <a:cubicBezTo>
                    <a:pt x="112" y="118"/>
                    <a:pt x="133" y="105"/>
                    <a:pt x="153" y="105"/>
                  </a:cubicBezTo>
                  <a:cubicBezTo>
                    <a:pt x="153" y="74"/>
                    <a:pt x="153" y="14"/>
                    <a:pt x="122" y="14"/>
                  </a:cubicBezTo>
                  <a:cubicBezTo>
                    <a:pt x="122" y="14"/>
                    <a:pt x="122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44" name="Google Shape;50544;p58"/>
            <p:cNvSpPr/>
            <p:nvPr/>
          </p:nvSpPr>
          <p:spPr>
            <a:xfrm>
              <a:off x="5267850" y="3427400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1" y="0"/>
                  </a:moveTo>
                  <a:cubicBezTo>
                    <a:pt x="61" y="0"/>
                    <a:pt x="31" y="31"/>
                    <a:pt x="0" y="31"/>
                  </a:cubicBezTo>
                  <a:cubicBezTo>
                    <a:pt x="0" y="61"/>
                    <a:pt x="0" y="91"/>
                    <a:pt x="0" y="91"/>
                  </a:cubicBezTo>
                  <a:cubicBezTo>
                    <a:pt x="15" y="107"/>
                    <a:pt x="31" y="114"/>
                    <a:pt x="42" y="114"/>
                  </a:cubicBezTo>
                  <a:cubicBezTo>
                    <a:pt x="53" y="114"/>
                    <a:pt x="61" y="107"/>
                    <a:pt x="61" y="91"/>
                  </a:cubicBezTo>
                  <a:cubicBezTo>
                    <a:pt x="152" y="6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45" name="Google Shape;50545;p58"/>
            <p:cNvSpPr/>
            <p:nvPr/>
          </p:nvSpPr>
          <p:spPr>
            <a:xfrm>
              <a:off x="5500375" y="3158700"/>
              <a:ext cx="6100" cy="3525"/>
            </a:xfrm>
            <a:custGeom>
              <a:avLst/>
              <a:gdLst/>
              <a:ahLst/>
              <a:cxnLst/>
              <a:rect l="l" t="t" r="r" b="b"/>
              <a:pathLst>
                <a:path w="244" h="141" extrusionOk="0">
                  <a:moveTo>
                    <a:pt x="99" y="0"/>
                  </a:moveTo>
                  <a:cubicBezTo>
                    <a:pt x="71" y="0"/>
                    <a:pt x="39" y="22"/>
                    <a:pt x="0" y="79"/>
                  </a:cubicBezTo>
                  <a:lnTo>
                    <a:pt x="243" y="140"/>
                  </a:lnTo>
                  <a:cubicBezTo>
                    <a:pt x="202" y="99"/>
                    <a:pt x="160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46" name="Google Shape;50546;p58"/>
            <p:cNvSpPr/>
            <p:nvPr/>
          </p:nvSpPr>
          <p:spPr>
            <a:xfrm>
              <a:off x="5365100" y="3147750"/>
              <a:ext cx="5350" cy="5350"/>
            </a:xfrm>
            <a:custGeom>
              <a:avLst/>
              <a:gdLst/>
              <a:ahLst/>
              <a:cxnLst/>
              <a:rect l="l" t="t" r="r" b="b"/>
              <a:pathLst>
                <a:path w="214" h="214" extrusionOk="0">
                  <a:moveTo>
                    <a:pt x="62" y="1"/>
                  </a:moveTo>
                  <a:cubicBezTo>
                    <a:pt x="31" y="1"/>
                    <a:pt x="1" y="153"/>
                    <a:pt x="1" y="213"/>
                  </a:cubicBezTo>
                  <a:lnTo>
                    <a:pt x="153" y="213"/>
                  </a:lnTo>
                  <a:cubicBezTo>
                    <a:pt x="153" y="153"/>
                    <a:pt x="214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47" name="Google Shape;50547;p58"/>
            <p:cNvSpPr/>
            <p:nvPr/>
          </p:nvSpPr>
          <p:spPr>
            <a:xfrm>
              <a:off x="5309625" y="3122100"/>
              <a:ext cx="10675" cy="2875"/>
            </a:xfrm>
            <a:custGeom>
              <a:avLst/>
              <a:gdLst/>
              <a:ahLst/>
              <a:cxnLst/>
              <a:rect l="l" t="t" r="r" b="b"/>
              <a:pathLst>
                <a:path w="427" h="115" extrusionOk="0">
                  <a:moveTo>
                    <a:pt x="214" y="1"/>
                  </a:moveTo>
                  <a:cubicBezTo>
                    <a:pt x="145" y="1"/>
                    <a:pt x="77" y="39"/>
                    <a:pt x="1" y="115"/>
                  </a:cubicBezTo>
                  <a:lnTo>
                    <a:pt x="426" y="115"/>
                  </a:lnTo>
                  <a:cubicBezTo>
                    <a:pt x="350" y="39"/>
                    <a:pt x="282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48" name="Google Shape;50548;p58"/>
            <p:cNvSpPr/>
            <p:nvPr/>
          </p:nvSpPr>
          <p:spPr>
            <a:xfrm>
              <a:off x="5495050" y="3058075"/>
              <a:ext cx="3825" cy="3075"/>
            </a:xfrm>
            <a:custGeom>
              <a:avLst/>
              <a:gdLst/>
              <a:ahLst/>
              <a:cxnLst/>
              <a:rect l="l" t="t" r="r" b="b"/>
              <a:pathLst>
                <a:path w="153" h="123" extrusionOk="0">
                  <a:moveTo>
                    <a:pt x="61" y="1"/>
                  </a:moveTo>
                  <a:cubicBezTo>
                    <a:pt x="0" y="62"/>
                    <a:pt x="0" y="92"/>
                    <a:pt x="92" y="123"/>
                  </a:cubicBezTo>
                  <a:cubicBezTo>
                    <a:pt x="92" y="123"/>
                    <a:pt x="122" y="92"/>
                    <a:pt x="152" y="92"/>
                  </a:cubicBezTo>
                  <a:cubicBezTo>
                    <a:pt x="152" y="62"/>
                    <a:pt x="152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49" name="Google Shape;50549;p58"/>
            <p:cNvSpPr/>
            <p:nvPr/>
          </p:nvSpPr>
          <p:spPr>
            <a:xfrm>
              <a:off x="5417550" y="3048975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1" y="0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0" y="61"/>
                    <a:pt x="61" y="122"/>
                    <a:pt x="61" y="122"/>
                  </a:cubicBezTo>
                  <a:cubicBezTo>
                    <a:pt x="122" y="122"/>
                    <a:pt x="152" y="61"/>
                    <a:pt x="152" y="31"/>
                  </a:cubicBezTo>
                  <a:cubicBezTo>
                    <a:pt x="152" y="31"/>
                    <a:pt x="91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50" name="Google Shape;50550;p58"/>
            <p:cNvSpPr/>
            <p:nvPr/>
          </p:nvSpPr>
          <p:spPr>
            <a:xfrm>
              <a:off x="5730625" y="3037575"/>
              <a:ext cx="3050" cy="3050"/>
            </a:xfrm>
            <a:custGeom>
              <a:avLst/>
              <a:gdLst/>
              <a:ahLst/>
              <a:cxnLst/>
              <a:rect l="l" t="t" r="r" b="b"/>
              <a:pathLst>
                <a:path w="122" h="122" extrusionOk="0">
                  <a:moveTo>
                    <a:pt x="61" y="0"/>
                  </a:moveTo>
                  <a:cubicBezTo>
                    <a:pt x="61" y="0"/>
                    <a:pt x="0" y="31"/>
                    <a:pt x="0" y="31"/>
                  </a:cubicBezTo>
                  <a:cubicBezTo>
                    <a:pt x="0" y="122"/>
                    <a:pt x="31" y="122"/>
                    <a:pt x="61" y="122"/>
                  </a:cubicBezTo>
                  <a:cubicBezTo>
                    <a:pt x="122" y="122"/>
                    <a:pt x="122" y="91"/>
                    <a:pt x="122" y="61"/>
                  </a:cubicBezTo>
                  <a:cubicBezTo>
                    <a:pt x="91" y="31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51" name="Google Shape;50551;p58"/>
            <p:cNvSpPr/>
            <p:nvPr/>
          </p:nvSpPr>
          <p:spPr>
            <a:xfrm>
              <a:off x="5456300" y="3022000"/>
              <a:ext cx="9150" cy="3425"/>
            </a:xfrm>
            <a:custGeom>
              <a:avLst/>
              <a:gdLst/>
              <a:ahLst/>
              <a:cxnLst/>
              <a:rect l="l" t="t" r="r" b="b"/>
              <a:pathLst>
                <a:path w="366" h="137" extrusionOk="0">
                  <a:moveTo>
                    <a:pt x="183" y="0"/>
                  </a:moveTo>
                  <a:cubicBezTo>
                    <a:pt x="122" y="0"/>
                    <a:pt x="61" y="46"/>
                    <a:pt x="0" y="137"/>
                  </a:cubicBezTo>
                  <a:lnTo>
                    <a:pt x="365" y="137"/>
                  </a:lnTo>
                  <a:cubicBezTo>
                    <a:pt x="304" y="46"/>
                    <a:pt x="243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52" name="Google Shape;50552;p58"/>
            <p:cNvSpPr/>
            <p:nvPr/>
          </p:nvSpPr>
          <p:spPr>
            <a:xfrm>
              <a:off x="5881825" y="2944100"/>
              <a:ext cx="4600" cy="3075"/>
            </a:xfrm>
            <a:custGeom>
              <a:avLst/>
              <a:gdLst/>
              <a:ahLst/>
              <a:cxnLst/>
              <a:rect l="l" t="t" r="r" b="b"/>
              <a:pathLst>
                <a:path w="184" h="123" extrusionOk="0">
                  <a:moveTo>
                    <a:pt x="122" y="1"/>
                  </a:moveTo>
                  <a:cubicBezTo>
                    <a:pt x="92" y="31"/>
                    <a:pt x="62" y="31"/>
                    <a:pt x="62" y="61"/>
                  </a:cubicBezTo>
                  <a:cubicBezTo>
                    <a:pt x="31" y="61"/>
                    <a:pt x="1" y="92"/>
                    <a:pt x="92" y="122"/>
                  </a:cubicBezTo>
                  <a:cubicBezTo>
                    <a:pt x="153" y="122"/>
                    <a:pt x="183" y="61"/>
                    <a:pt x="183" y="31"/>
                  </a:cubicBezTo>
                  <a:cubicBezTo>
                    <a:pt x="183" y="1"/>
                    <a:pt x="12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53" name="Google Shape;50553;p58"/>
            <p:cNvSpPr/>
            <p:nvPr/>
          </p:nvSpPr>
          <p:spPr>
            <a:xfrm>
              <a:off x="5536850" y="2917300"/>
              <a:ext cx="3825" cy="2500"/>
            </a:xfrm>
            <a:custGeom>
              <a:avLst/>
              <a:gdLst/>
              <a:ahLst/>
              <a:cxnLst/>
              <a:rect l="l" t="t" r="r" b="b"/>
              <a:pathLst>
                <a:path w="153" h="100" extrusionOk="0">
                  <a:moveTo>
                    <a:pt x="32" y="0"/>
                  </a:moveTo>
                  <a:cubicBezTo>
                    <a:pt x="0" y="0"/>
                    <a:pt x="0" y="45"/>
                    <a:pt x="0" y="70"/>
                  </a:cubicBezTo>
                  <a:cubicBezTo>
                    <a:pt x="0" y="100"/>
                    <a:pt x="61" y="100"/>
                    <a:pt x="61" y="100"/>
                  </a:cubicBezTo>
                  <a:lnTo>
                    <a:pt x="122" y="39"/>
                  </a:lnTo>
                  <a:cubicBezTo>
                    <a:pt x="91" y="39"/>
                    <a:pt x="152" y="9"/>
                    <a:pt x="61" y="9"/>
                  </a:cubicBezTo>
                  <a:cubicBezTo>
                    <a:pt x="49" y="3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54" name="Google Shape;50554;p58"/>
            <p:cNvSpPr/>
            <p:nvPr/>
          </p:nvSpPr>
          <p:spPr>
            <a:xfrm>
              <a:off x="5286850" y="2804275"/>
              <a:ext cx="9900" cy="6300"/>
            </a:xfrm>
            <a:custGeom>
              <a:avLst/>
              <a:gdLst/>
              <a:ahLst/>
              <a:cxnLst/>
              <a:rect l="l" t="t" r="r" b="b"/>
              <a:pathLst>
                <a:path w="396" h="252" extrusionOk="0">
                  <a:moveTo>
                    <a:pt x="198" y="1"/>
                  </a:moveTo>
                  <a:cubicBezTo>
                    <a:pt x="122" y="1"/>
                    <a:pt x="46" y="31"/>
                    <a:pt x="0" y="92"/>
                  </a:cubicBezTo>
                  <a:cubicBezTo>
                    <a:pt x="76" y="198"/>
                    <a:pt x="144" y="252"/>
                    <a:pt x="209" y="252"/>
                  </a:cubicBezTo>
                  <a:cubicBezTo>
                    <a:pt x="274" y="252"/>
                    <a:pt x="334" y="198"/>
                    <a:pt x="395" y="92"/>
                  </a:cubicBezTo>
                  <a:cubicBezTo>
                    <a:pt x="350" y="31"/>
                    <a:pt x="274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55" name="Google Shape;50555;p58"/>
            <p:cNvSpPr/>
            <p:nvPr/>
          </p:nvSpPr>
          <p:spPr>
            <a:xfrm>
              <a:off x="5287600" y="2800300"/>
              <a:ext cx="9150" cy="6275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183" y="0"/>
                  </a:moveTo>
                  <a:cubicBezTo>
                    <a:pt x="114" y="0"/>
                    <a:pt x="46" y="23"/>
                    <a:pt x="0" y="69"/>
                  </a:cubicBezTo>
                  <a:lnTo>
                    <a:pt x="0" y="251"/>
                  </a:lnTo>
                  <a:lnTo>
                    <a:pt x="365" y="251"/>
                  </a:lnTo>
                  <a:cubicBezTo>
                    <a:pt x="365" y="190"/>
                    <a:pt x="365" y="129"/>
                    <a:pt x="365" y="69"/>
                  </a:cubicBezTo>
                  <a:cubicBezTo>
                    <a:pt x="320" y="23"/>
                    <a:pt x="251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56" name="Google Shape;50556;p58"/>
            <p:cNvSpPr/>
            <p:nvPr/>
          </p:nvSpPr>
          <p:spPr>
            <a:xfrm>
              <a:off x="5287600" y="2799150"/>
              <a:ext cx="9150" cy="2875"/>
            </a:xfrm>
            <a:custGeom>
              <a:avLst/>
              <a:gdLst/>
              <a:ahLst/>
              <a:cxnLst/>
              <a:rect l="l" t="t" r="r" b="b"/>
              <a:pathLst>
                <a:path w="366" h="115" extrusionOk="0">
                  <a:moveTo>
                    <a:pt x="183" y="1"/>
                  </a:moveTo>
                  <a:cubicBezTo>
                    <a:pt x="122" y="1"/>
                    <a:pt x="61" y="39"/>
                    <a:pt x="0" y="115"/>
                  </a:cubicBezTo>
                  <a:lnTo>
                    <a:pt x="365" y="115"/>
                  </a:lnTo>
                  <a:cubicBezTo>
                    <a:pt x="304" y="39"/>
                    <a:pt x="244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57" name="Google Shape;50557;p58"/>
            <p:cNvSpPr/>
            <p:nvPr/>
          </p:nvSpPr>
          <p:spPr>
            <a:xfrm>
              <a:off x="5349150" y="3555050"/>
              <a:ext cx="3825" cy="2525"/>
            </a:xfrm>
            <a:custGeom>
              <a:avLst/>
              <a:gdLst/>
              <a:ahLst/>
              <a:cxnLst/>
              <a:rect l="l" t="t" r="r" b="b"/>
              <a:pathLst>
                <a:path w="153" h="101" extrusionOk="0">
                  <a:moveTo>
                    <a:pt x="92" y="1"/>
                  </a:moveTo>
                  <a:cubicBezTo>
                    <a:pt x="61" y="31"/>
                    <a:pt x="31" y="31"/>
                    <a:pt x="31" y="61"/>
                  </a:cubicBezTo>
                  <a:cubicBezTo>
                    <a:pt x="31" y="61"/>
                    <a:pt x="1" y="92"/>
                    <a:pt x="61" y="92"/>
                  </a:cubicBezTo>
                  <a:cubicBezTo>
                    <a:pt x="73" y="98"/>
                    <a:pt x="83" y="100"/>
                    <a:pt x="93" y="100"/>
                  </a:cubicBezTo>
                  <a:cubicBezTo>
                    <a:pt x="133" y="100"/>
                    <a:pt x="152" y="56"/>
                    <a:pt x="152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58" name="Google Shape;50558;p58"/>
            <p:cNvSpPr/>
            <p:nvPr/>
          </p:nvSpPr>
          <p:spPr>
            <a:xfrm>
              <a:off x="5513275" y="3550500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extrusionOk="0">
                  <a:moveTo>
                    <a:pt x="92" y="0"/>
                  </a:moveTo>
                  <a:cubicBezTo>
                    <a:pt x="1" y="31"/>
                    <a:pt x="62" y="91"/>
                    <a:pt x="92" y="91"/>
                  </a:cubicBezTo>
                  <a:cubicBezTo>
                    <a:pt x="92" y="91"/>
                    <a:pt x="123" y="61"/>
                    <a:pt x="153" y="61"/>
                  </a:cubicBezTo>
                  <a:cubicBezTo>
                    <a:pt x="153" y="61"/>
                    <a:pt x="15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59" name="Google Shape;50559;p58"/>
            <p:cNvSpPr/>
            <p:nvPr/>
          </p:nvSpPr>
          <p:spPr>
            <a:xfrm>
              <a:off x="5411450" y="3401550"/>
              <a:ext cx="2325" cy="3075"/>
            </a:xfrm>
            <a:custGeom>
              <a:avLst/>
              <a:gdLst/>
              <a:ahLst/>
              <a:cxnLst/>
              <a:rect l="l" t="t" r="r" b="b"/>
              <a:pathLst>
                <a:path w="93" h="123" extrusionOk="0">
                  <a:moveTo>
                    <a:pt x="62" y="1"/>
                  </a:moveTo>
                  <a:cubicBezTo>
                    <a:pt x="31" y="1"/>
                    <a:pt x="31" y="1"/>
                    <a:pt x="1" y="31"/>
                  </a:cubicBezTo>
                  <a:cubicBezTo>
                    <a:pt x="1" y="122"/>
                    <a:pt x="31" y="122"/>
                    <a:pt x="62" y="122"/>
                  </a:cubicBezTo>
                  <a:cubicBezTo>
                    <a:pt x="92" y="122"/>
                    <a:pt x="92" y="92"/>
                    <a:pt x="92" y="62"/>
                  </a:cubicBezTo>
                  <a:cubicBezTo>
                    <a:pt x="92" y="31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60" name="Google Shape;50560;p58"/>
            <p:cNvSpPr/>
            <p:nvPr/>
          </p:nvSpPr>
          <p:spPr>
            <a:xfrm>
              <a:off x="5240475" y="3400025"/>
              <a:ext cx="3825" cy="2875"/>
            </a:xfrm>
            <a:custGeom>
              <a:avLst/>
              <a:gdLst/>
              <a:ahLst/>
              <a:cxnLst/>
              <a:rect l="l" t="t" r="r" b="b"/>
              <a:pathLst>
                <a:path w="153" h="115" extrusionOk="0">
                  <a:moveTo>
                    <a:pt x="62" y="1"/>
                  </a:moveTo>
                  <a:cubicBezTo>
                    <a:pt x="62" y="1"/>
                    <a:pt x="31" y="31"/>
                    <a:pt x="1" y="31"/>
                  </a:cubicBezTo>
                  <a:cubicBezTo>
                    <a:pt x="1" y="62"/>
                    <a:pt x="1" y="92"/>
                    <a:pt x="1" y="92"/>
                  </a:cubicBezTo>
                  <a:cubicBezTo>
                    <a:pt x="16" y="107"/>
                    <a:pt x="31" y="115"/>
                    <a:pt x="43" y="115"/>
                  </a:cubicBezTo>
                  <a:cubicBezTo>
                    <a:pt x="54" y="115"/>
                    <a:pt x="62" y="107"/>
                    <a:pt x="62" y="92"/>
                  </a:cubicBezTo>
                  <a:cubicBezTo>
                    <a:pt x="153" y="62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61" name="Google Shape;50561;p58"/>
            <p:cNvSpPr/>
            <p:nvPr/>
          </p:nvSpPr>
          <p:spPr>
            <a:xfrm>
              <a:off x="5359025" y="3331650"/>
              <a:ext cx="3825" cy="3050"/>
            </a:xfrm>
            <a:custGeom>
              <a:avLst/>
              <a:gdLst/>
              <a:ahLst/>
              <a:cxnLst/>
              <a:rect l="l" t="t" r="r" b="b"/>
              <a:pathLst>
                <a:path w="153" h="122" extrusionOk="0">
                  <a:moveTo>
                    <a:pt x="92" y="0"/>
                  </a:moveTo>
                  <a:cubicBezTo>
                    <a:pt x="1" y="0"/>
                    <a:pt x="1" y="61"/>
                    <a:pt x="1" y="92"/>
                  </a:cubicBezTo>
                  <a:cubicBezTo>
                    <a:pt x="1" y="122"/>
                    <a:pt x="61" y="122"/>
                    <a:pt x="61" y="122"/>
                  </a:cubicBezTo>
                  <a:lnTo>
                    <a:pt x="122" y="61"/>
                  </a:lnTo>
                  <a:cubicBezTo>
                    <a:pt x="122" y="61"/>
                    <a:pt x="153" y="31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62" name="Google Shape;50562;p58"/>
            <p:cNvSpPr/>
            <p:nvPr/>
          </p:nvSpPr>
          <p:spPr>
            <a:xfrm>
              <a:off x="5406900" y="3324800"/>
              <a:ext cx="2300" cy="3075"/>
            </a:xfrm>
            <a:custGeom>
              <a:avLst/>
              <a:gdLst/>
              <a:ahLst/>
              <a:cxnLst/>
              <a:rect l="l" t="t" r="r" b="b"/>
              <a:pathLst>
                <a:path w="92" h="123" extrusionOk="0">
                  <a:moveTo>
                    <a:pt x="61" y="1"/>
                  </a:moveTo>
                  <a:cubicBezTo>
                    <a:pt x="61" y="1"/>
                    <a:pt x="31" y="31"/>
                    <a:pt x="1" y="31"/>
                  </a:cubicBezTo>
                  <a:lnTo>
                    <a:pt x="61" y="122"/>
                  </a:lnTo>
                  <a:lnTo>
                    <a:pt x="92" y="62"/>
                  </a:lnTo>
                  <a:cubicBezTo>
                    <a:pt x="92" y="31"/>
                    <a:pt x="9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63" name="Google Shape;50563;p58"/>
            <p:cNvSpPr/>
            <p:nvPr/>
          </p:nvSpPr>
          <p:spPr>
            <a:xfrm>
              <a:off x="5465425" y="303910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182" y="0"/>
                  </a:moveTo>
                  <a:lnTo>
                    <a:pt x="0" y="182"/>
                  </a:lnTo>
                  <a:cubicBezTo>
                    <a:pt x="91" y="152"/>
                    <a:pt x="152" y="91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64" name="Google Shape;50564;p58"/>
            <p:cNvSpPr/>
            <p:nvPr/>
          </p:nvSpPr>
          <p:spPr>
            <a:xfrm>
              <a:off x="5474525" y="2838475"/>
              <a:ext cx="3825" cy="5350"/>
            </a:xfrm>
            <a:custGeom>
              <a:avLst/>
              <a:gdLst/>
              <a:ahLst/>
              <a:cxnLst/>
              <a:rect l="l" t="t" r="r" b="b"/>
              <a:pathLst>
                <a:path w="153" h="214" extrusionOk="0">
                  <a:moveTo>
                    <a:pt x="1" y="213"/>
                  </a:moveTo>
                  <a:cubicBezTo>
                    <a:pt x="62" y="153"/>
                    <a:pt x="122" y="61"/>
                    <a:pt x="153" y="1"/>
                  </a:cubicBezTo>
                  <a:cubicBezTo>
                    <a:pt x="122" y="61"/>
                    <a:pt x="62" y="153"/>
                    <a:pt x="1" y="2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65" name="Google Shape;50565;p58"/>
            <p:cNvSpPr/>
            <p:nvPr/>
          </p:nvSpPr>
          <p:spPr>
            <a:xfrm>
              <a:off x="5273925" y="3312650"/>
              <a:ext cx="4575" cy="4575"/>
            </a:xfrm>
            <a:custGeom>
              <a:avLst/>
              <a:gdLst/>
              <a:ahLst/>
              <a:cxnLst/>
              <a:rect l="l" t="t" r="r" b="b"/>
              <a:pathLst>
                <a:path w="183" h="183" extrusionOk="0">
                  <a:moveTo>
                    <a:pt x="0" y="0"/>
                  </a:moveTo>
                  <a:lnTo>
                    <a:pt x="183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66" name="Google Shape;50566;p58"/>
            <p:cNvSpPr/>
            <p:nvPr/>
          </p:nvSpPr>
          <p:spPr>
            <a:xfrm>
              <a:off x="5181225" y="3325575"/>
              <a:ext cx="6100" cy="6100"/>
            </a:xfrm>
            <a:custGeom>
              <a:avLst/>
              <a:gdLst/>
              <a:ahLst/>
              <a:cxnLst/>
              <a:rect l="l" t="t" r="r" b="b"/>
              <a:pathLst>
                <a:path w="244" h="244" extrusionOk="0">
                  <a:moveTo>
                    <a:pt x="182" y="0"/>
                  </a:moveTo>
                  <a:cubicBezTo>
                    <a:pt x="30" y="0"/>
                    <a:pt x="0" y="61"/>
                    <a:pt x="30" y="183"/>
                  </a:cubicBezTo>
                  <a:lnTo>
                    <a:pt x="91" y="243"/>
                  </a:lnTo>
                  <a:lnTo>
                    <a:pt x="243" y="3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67" name="Google Shape;50567;p58"/>
            <p:cNvSpPr/>
            <p:nvPr/>
          </p:nvSpPr>
          <p:spPr>
            <a:xfrm>
              <a:off x="5425150" y="2799625"/>
              <a:ext cx="18250" cy="18350"/>
            </a:xfrm>
            <a:custGeom>
              <a:avLst/>
              <a:gdLst/>
              <a:ahLst/>
              <a:cxnLst/>
              <a:rect l="l" t="t" r="r" b="b"/>
              <a:pathLst>
                <a:path w="730" h="734" extrusionOk="0">
                  <a:moveTo>
                    <a:pt x="320" y="1"/>
                  </a:moveTo>
                  <a:cubicBezTo>
                    <a:pt x="172" y="1"/>
                    <a:pt x="119" y="139"/>
                    <a:pt x="91" y="278"/>
                  </a:cubicBezTo>
                  <a:cubicBezTo>
                    <a:pt x="0" y="521"/>
                    <a:pt x="182" y="643"/>
                    <a:pt x="395" y="734"/>
                  </a:cubicBezTo>
                  <a:cubicBezTo>
                    <a:pt x="578" y="734"/>
                    <a:pt x="638" y="582"/>
                    <a:pt x="669" y="460"/>
                  </a:cubicBezTo>
                  <a:cubicBezTo>
                    <a:pt x="730" y="248"/>
                    <a:pt x="578" y="4"/>
                    <a:pt x="365" y="4"/>
                  </a:cubicBezTo>
                  <a:cubicBezTo>
                    <a:pt x="349" y="2"/>
                    <a:pt x="334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68" name="Google Shape;50568;p58"/>
            <p:cNvSpPr/>
            <p:nvPr/>
          </p:nvSpPr>
          <p:spPr>
            <a:xfrm>
              <a:off x="5323325" y="3126475"/>
              <a:ext cx="10650" cy="12175"/>
            </a:xfrm>
            <a:custGeom>
              <a:avLst/>
              <a:gdLst/>
              <a:ahLst/>
              <a:cxnLst/>
              <a:rect l="l" t="t" r="r" b="b"/>
              <a:pathLst>
                <a:path w="426" h="487" extrusionOk="0">
                  <a:moveTo>
                    <a:pt x="30" y="1"/>
                  </a:moveTo>
                  <a:cubicBezTo>
                    <a:pt x="0" y="213"/>
                    <a:pt x="152" y="426"/>
                    <a:pt x="365" y="487"/>
                  </a:cubicBezTo>
                  <a:cubicBezTo>
                    <a:pt x="426" y="274"/>
                    <a:pt x="274" y="3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69" name="Google Shape;50569;p58"/>
            <p:cNvSpPr/>
            <p:nvPr/>
          </p:nvSpPr>
          <p:spPr>
            <a:xfrm>
              <a:off x="5175575" y="3322700"/>
              <a:ext cx="10225" cy="7525"/>
            </a:xfrm>
            <a:custGeom>
              <a:avLst/>
              <a:gdLst/>
              <a:ahLst/>
              <a:cxnLst/>
              <a:rect l="l" t="t" r="r" b="b"/>
              <a:pathLst>
                <a:path w="409" h="301" extrusionOk="0">
                  <a:moveTo>
                    <a:pt x="238" y="1"/>
                  </a:moveTo>
                  <a:cubicBezTo>
                    <a:pt x="153" y="1"/>
                    <a:pt x="81" y="83"/>
                    <a:pt x="44" y="176"/>
                  </a:cubicBezTo>
                  <a:cubicBezTo>
                    <a:pt x="0" y="285"/>
                    <a:pt x="81" y="300"/>
                    <a:pt x="164" y="300"/>
                  </a:cubicBezTo>
                  <a:cubicBezTo>
                    <a:pt x="197" y="300"/>
                    <a:pt x="230" y="298"/>
                    <a:pt x="256" y="298"/>
                  </a:cubicBezTo>
                  <a:lnTo>
                    <a:pt x="408" y="115"/>
                  </a:lnTo>
                  <a:cubicBezTo>
                    <a:pt x="350" y="33"/>
                    <a:pt x="291" y="1"/>
                    <a:pt x="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70" name="Google Shape;50570;p58"/>
            <p:cNvSpPr/>
            <p:nvPr/>
          </p:nvSpPr>
          <p:spPr>
            <a:xfrm>
              <a:off x="5305825" y="3244225"/>
              <a:ext cx="15225" cy="11800"/>
            </a:xfrm>
            <a:custGeom>
              <a:avLst/>
              <a:gdLst/>
              <a:ahLst/>
              <a:cxnLst/>
              <a:rect l="l" t="t" r="r" b="b"/>
              <a:pathLst>
                <a:path w="609" h="472" extrusionOk="0">
                  <a:moveTo>
                    <a:pt x="391" y="0"/>
                  </a:moveTo>
                  <a:cubicBezTo>
                    <a:pt x="344" y="0"/>
                    <a:pt x="294" y="7"/>
                    <a:pt x="246" y="7"/>
                  </a:cubicBezTo>
                  <a:cubicBezTo>
                    <a:pt x="224" y="7"/>
                    <a:pt x="203" y="6"/>
                    <a:pt x="183" y="2"/>
                  </a:cubicBezTo>
                  <a:lnTo>
                    <a:pt x="1" y="2"/>
                  </a:lnTo>
                  <a:cubicBezTo>
                    <a:pt x="1" y="63"/>
                    <a:pt x="1" y="123"/>
                    <a:pt x="31" y="184"/>
                  </a:cubicBezTo>
                  <a:cubicBezTo>
                    <a:pt x="57" y="339"/>
                    <a:pt x="148" y="471"/>
                    <a:pt x="305" y="471"/>
                  </a:cubicBezTo>
                  <a:cubicBezTo>
                    <a:pt x="333" y="471"/>
                    <a:pt x="364" y="467"/>
                    <a:pt x="396" y="458"/>
                  </a:cubicBezTo>
                  <a:cubicBezTo>
                    <a:pt x="518" y="427"/>
                    <a:pt x="609" y="306"/>
                    <a:pt x="578" y="184"/>
                  </a:cubicBezTo>
                  <a:cubicBezTo>
                    <a:pt x="561" y="27"/>
                    <a:pt x="483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71" name="Google Shape;50571;p58"/>
            <p:cNvSpPr/>
            <p:nvPr/>
          </p:nvSpPr>
          <p:spPr>
            <a:xfrm>
              <a:off x="5228325" y="3249975"/>
              <a:ext cx="10675" cy="8750"/>
            </a:xfrm>
            <a:custGeom>
              <a:avLst/>
              <a:gdLst/>
              <a:ahLst/>
              <a:cxnLst/>
              <a:rect l="l" t="t" r="r" b="b"/>
              <a:pathLst>
                <a:path w="427" h="350" extrusionOk="0">
                  <a:moveTo>
                    <a:pt x="301" y="1"/>
                  </a:moveTo>
                  <a:cubicBezTo>
                    <a:pt x="243" y="1"/>
                    <a:pt x="188" y="54"/>
                    <a:pt x="153" y="106"/>
                  </a:cubicBezTo>
                  <a:cubicBezTo>
                    <a:pt x="92" y="167"/>
                    <a:pt x="31" y="228"/>
                    <a:pt x="1" y="319"/>
                  </a:cubicBezTo>
                  <a:lnTo>
                    <a:pt x="1" y="349"/>
                  </a:lnTo>
                  <a:cubicBezTo>
                    <a:pt x="92" y="319"/>
                    <a:pt x="153" y="319"/>
                    <a:pt x="244" y="289"/>
                  </a:cubicBezTo>
                  <a:cubicBezTo>
                    <a:pt x="335" y="228"/>
                    <a:pt x="426" y="137"/>
                    <a:pt x="426" y="106"/>
                  </a:cubicBezTo>
                  <a:cubicBezTo>
                    <a:pt x="388" y="29"/>
                    <a:pt x="344" y="1"/>
                    <a:pt x="3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46262873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BD76DF3-590C-9798-E354-81445ABB76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a-IR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FBB6799-9C83-2451-8D37-AA139BED6DB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a-IR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C8BEC00-C792-52D6-31B7-883F29FEB2E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F51AA7-65CC-48C6-8CA8-5D8081237790}" type="datetimeFigureOut">
              <a:rPr lang="fa-IR" smtClean="0"/>
              <a:t>20/02/1445</a:t>
            </a:fld>
            <a:endParaRPr lang="fa-IR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C7D5446-69BA-AA03-A7E9-0816D6DD09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71C23A9-4349-4643-A6B2-2EEAA2EE5C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D154D5-CDE0-4D0A-B0A5-B38F42349F99}" type="slidenum">
              <a:rPr lang="fa-IR" smtClean="0"/>
              <a:t>‹#›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267392991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587A3D2-60A2-6D43-9629-99DDD7B05C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fa-IR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E1503A9-5953-AC1C-B9F5-82D29F3EBEF3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a-IR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99F180D-E6FF-65DA-CA3D-AD1A7397CF0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3357FC5-586C-5493-43B3-7445940600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F51AA7-65CC-48C6-8CA8-5D8081237790}" type="datetimeFigureOut">
              <a:rPr lang="fa-IR" smtClean="0"/>
              <a:t>20/02/1445</a:t>
            </a:fld>
            <a:endParaRPr lang="fa-IR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179C051-088E-E256-02E7-0F771CE4B09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BA08168-5E68-9E8B-E036-3275954D69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D154D5-CDE0-4D0A-B0A5-B38F42349F99}" type="slidenum">
              <a:rPr lang="fa-IR" smtClean="0"/>
              <a:t>‹#›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3042799876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5BC8556-951B-49D7-8B73-C0739F56F676}" type="datetime1">
              <a:rPr lang="en-US" smtClean="0"/>
              <a:t>9/5/2023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50DB4B-08A7-4ABF-8DF5-15E82050744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34406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26.xml"/><Relationship Id="rId18" Type="http://schemas.openxmlformats.org/officeDocument/2006/relationships/slideLayout" Target="../slideLayouts/slideLayout31.xml"/><Relationship Id="rId3" Type="http://schemas.openxmlformats.org/officeDocument/2006/relationships/slideLayout" Target="../slideLayouts/slideLayout16.xml"/><Relationship Id="rId21" Type="http://schemas.openxmlformats.org/officeDocument/2006/relationships/slideLayout" Target="../slideLayouts/slideLayout34.xml"/><Relationship Id="rId7" Type="http://schemas.openxmlformats.org/officeDocument/2006/relationships/slideLayout" Target="../slideLayouts/slideLayout20.xml"/><Relationship Id="rId12" Type="http://schemas.openxmlformats.org/officeDocument/2006/relationships/slideLayout" Target="../slideLayouts/slideLayout25.xml"/><Relationship Id="rId17" Type="http://schemas.openxmlformats.org/officeDocument/2006/relationships/slideLayout" Target="../slideLayouts/slideLayout30.xml"/><Relationship Id="rId2" Type="http://schemas.openxmlformats.org/officeDocument/2006/relationships/slideLayout" Target="../slideLayouts/slideLayout15.xml"/><Relationship Id="rId16" Type="http://schemas.openxmlformats.org/officeDocument/2006/relationships/slideLayout" Target="../slideLayouts/slideLayout29.xml"/><Relationship Id="rId20" Type="http://schemas.openxmlformats.org/officeDocument/2006/relationships/slideLayout" Target="../slideLayouts/slideLayout33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5" Type="http://schemas.openxmlformats.org/officeDocument/2006/relationships/slideLayout" Target="../slideLayouts/slideLayout18.xml"/><Relationship Id="rId15" Type="http://schemas.openxmlformats.org/officeDocument/2006/relationships/slideLayout" Target="../slideLayouts/slideLayout28.xml"/><Relationship Id="rId23" Type="http://schemas.openxmlformats.org/officeDocument/2006/relationships/theme" Target="../theme/theme2.xml"/><Relationship Id="rId10" Type="http://schemas.openxmlformats.org/officeDocument/2006/relationships/slideLayout" Target="../slideLayouts/slideLayout23.xml"/><Relationship Id="rId19" Type="http://schemas.openxmlformats.org/officeDocument/2006/relationships/slideLayout" Target="../slideLayouts/slideLayout32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Relationship Id="rId14" Type="http://schemas.openxmlformats.org/officeDocument/2006/relationships/slideLayout" Target="../slideLayouts/slideLayout27.xml"/><Relationship Id="rId22" Type="http://schemas.openxmlformats.org/officeDocument/2006/relationships/slideLayout" Target="../slideLayouts/slideLayout35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8.xml"/><Relationship Id="rId18" Type="http://schemas.openxmlformats.org/officeDocument/2006/relationships/slideLayout" Target="../slideLayouts/slideLayout53.xml"/><Relationship Id="rId26" Type="http://schemas.openxmlformats.org/officeDocument/2006/relationships/slideLayout" Target="../slideLayouts/slideLayout61.xml"/><Relationship Id="rId39" Type="http://schemas.openxmlformats.org/officeDocument/2006/relationships/slideLayout" Target="../slideLayouts/slideLayout74.xml"/><Relationship Id="rId21" Type="http://schemas.openxmlformats.org/officeDocument/2006/relationships/slideLayout" Target="../slideLayouts/slideLayout56.xml"/><Relationship Id="rId34" Type="http://schemas.openxmlformats.org/officeDocument/2006/relationships/slideLayout" Target="../slideLayouts/slideLayout69.xml"/><Relationship Id="rId42" Type="http://schemas.openxmlformats.org/officeDocument/2006/relationships/slideLayout" Target="../slideLayouts/slideLayout77.xml"/><Relationship Id="rId47" Type="http://schemas.openxmlformats.org/officeDocument/2006/relationships/slideLayout" Target="../slideLayouts/slideLayout82.xml"/><Relationship Id="rId50" Type="http://schemas.openxmlformats.org/officeDocument/2006/relationships/slideLayout" Target="../slideLayouts/slideLayout85.xml"/><Relationship Id="rId55" Type="http://schemas.openxmlformats.org/officeDocument/2006/relationships/slideLayout" Target="../slideLayouts/slideLayout90.xml"/><Relationship Id="rId7" Type="http://schemas.openxmlformats.org/officeDocument/2006/relationships/slideLayout" Target="../slideLayouts/slideLayout42.xml"/><Relationship Id="rId2" Type="http://schemas.openxmlformats.org/officeDocument/2006/relationships/slideLayout" Target="../slideLayouts/slideLayout37.xml"/><Relationship Id="rId16" Type="http://schemas.openxmlformats.org/officeDocument/2006/relationships/slideLayout" Target="../slideLayouts/slideLayout51.xml"/><Relationship Id="rId29" Type="http://schemas.openxmlformats.org/officeDocument/2006/relationships/slideLayout" Target="../slideLayouts/slideLayout64.xml"/><Relationship Id="rId11" Type="http://schemas.openxmlformats.org/officeDocument/2006/relationships/slideLayout" Target="../slideLayouts/slideLayout46.xml"/><Relationship Id="rId24" Type="http://schemas.openxmlformats.org/officeDocument/2006/relationships/slideLayout" Target="../slideLayouts/slideLayout59.xml"/><Relationship Id="rId32" Type="http://schemas.openxmlformats.org/officeDocument/2006/relationships/slideLayout" Target="../slideLayouts/slideLayout67.xml"/><Relationship Id="rId37" Type="http://schemas.openxmlformats.org/officeDocument/2006/relationships/slideLayout" Target="../slideLayouts/slideLayout72.xml"/><Relationship Id="rId40" Type="http://schemas.openxmlformats.org/officeDocument/2006/relationships/slideLayout" Target="../slideLayouts/slideLayout75.xml"/><Relationship Id="rId45" Type="http://schemas.openxmlformats.org/officeDocument/2006/relationships/slideLayout" Target="../slideLayouts/slideLayout80.xml"/><Relationship Id="rId53" Type="http://schemas.openxmlformats.org/officeDocument/2006/relationships/slideLayout" Target="../slideLayouts/slideLayout88.xml"/><Relationship Id="rId5" Type="http://schemas.openxmlformats.org/officeDocument/2006/relationships/slideLayout" Target="../slideLayouts/slideLayout40.xml"/><Relationship Id="rId10" Type="http://schemas.openxmlformats.org/officeDocument/2006/relationships/slideLayout" Target="../slideLayouts/slideLayout45.xml"/><Relationship Id="rId19" Type="http://schemas.openxmlformats.org/officeDocument/2006/relationships/slideLayout" Target="../slideLayouts/slideLayout54.xml"/><Relationship Id="rId31" Type="http://schemas.openxmlformats.org/officeDocument/2006/relationships/slideLayout" Target="../slideLayouts/slideLayout66.xml"/><Relationship Id="rId44" Type="http://schemas.openxmlformats.org/officeDocument/2006/relationships/slideLayout" Target="../slideLayouts/slideLayout79.xml"/><Relationship Id="rId52" Type="http://schemas.openxmlformats.org/officeDocument/2006/relationships/slideLayout" Target="../slideLayouts/slideLayout87.xml"/><Relationship Id="rId4" Type="http://schemas.openxmlformats.org/officeDocument/2006/relationships/slideLayout" Target="../slideLayouts/slideLayout39.xml"/><Relationship Id="rId9" Type="http://schemas.openxmlformats.org/officeDocument/2006/relationships/slideLayout" Target="../slideLayouts/slideLayout44.xml"/><Relationship Id="rId14" Type="http://schemas.openxmlformats.org/officeDocument/2006/relationships/slideLayout" Target="../slideLayouts/slideLayout49.xml"/><Relationship Id="rId22" Type="http://schemas.openxmlformats.org/officeDocument/2006/relationships/slideLayout" Target="../slideLayouts/slideLayout57.xml"/><Relationship Id="rId27" Type="http://schemas.openxmlformats.org/officeDocument/2006/relationships/slideLayout" Target="../slideLayouts/slideLayout62.xml"/><Relationship Id="rId30" Type="http://schemas.openxmlformats.org/officeDocument/2006/relationships/slideLayout" Target="../slideLayouts/slideLayout65.xml"/><Relationship Id="rId35" Type="http://schemas.openxmlformats.org/officeDocument/2006/relationships/slideLayout" Target="../slideLayouts/slideLayout70.xml"/><Relationship Id="rId43" Type="http://schemas.openxmlformats.org/officeDocument/2006/relationships/slideLayout" Target="../slideLayouts/slideLayout78.xml"/><Relationship Id="rId48" Type="http://schemas.openxmlformats.org/officeDocument/2006/relationships/slideLayout" Target="../slideLayouts/slideLayout83.xml"/><Relationship Id="rId56" Type="http://schemas.openxmlformats.org/officeDocument/2006/relationships/theme" Target="../theme/theme3.xml"/><Relationship Id="rId8" Type="http://schemas.openxmlformats.org/officeDocument/2006/relationships/slideLayout" Target="../slideLayouts/slideLayout43.xml"/><Relationship Id="rId51" Type="http://schemas.openxmlformats.org/officeDocument/2006/relationships/slideLayout" Target="../slideLayouts/slideLayout86.xml"/><Relationship Id="rId3" Type="http://schemas.openxmlformats.org/officeDocument/2006/relationships/slideLayout" Target="../slideLayouts/slideLayout38.xml"/><Relationship Id="rId12" Type="http://schemas.openxmlformats.org/officeDocument/2006/relationships/slideLayout" Target="../slideLayouts/slideLayout47.xml"/><Relationship Id="rId17" Type="http://schemas.openxmlformats.org/officeDocument/2006/relationships/slideLayout" Target="../slideLayouts/slideLayout52.xml"/><Relationship Id="rId25" Type="http://schemas.openxmlformats.org/officeDocument/2006/relationships/slideLayout" Target="../slideLayouts/slideLayout60.xml"/><Relationship Id="rId33" Type="http://schemas.openxmlformats.org/officeDocument/2006/relationships/slideLayout" Target="../slideLayouts/slideLayout68.xml"/><Relationship Id="rId38" Type="http://schemas.openxmlformats.org/officeDocument/2006/relationships/slideLayout" Target="../slideLayouts/slideLayout73.xml"/><Relationship Id="rId46" Type="http://schemas.openxmlformats.org/officeDocument/2006/relationships/slideLayout" Target="../slideLayouts/slideLayout81.xml"/><Relationship Id="rId20" Type="http://schemas.openxmlformats.org/officeDocument/2006/relationships/slideLayout" Target="../slideLayouts/slideLayout55.xml"/><Relationship Id="rId41" Type="http://schemas.openxmlformats.org/officeDocument/2006/relationships/slideLayout" Target="../slideLayouts/slideLayout76.xml"/><Relationship Id="rId54" Type="http://schemas.openxmlformats.org/officeDocument/2006/relationships/slideLayout" Target="../slideLayouts/slideLayout89.xml"/><Relationship Id="rId1" Type="http://schemas.openxmlformats.org/officeDocument/2006/relationships/slideLayout" Target="../slideLayouts/slideLayout36.xml"/><Relationship Id="rId6" Type="http://schemas.openxmlformats.org/officeDocument/2006/relationships/slideLayout" Target="../slideLayouts/slideLayout41.xml"/><Relationship Id="rId15" Type="http://schemas.openxmlformats.org/officeDocument/2006/relationships/slideLayout" Target="../slideLayouts/slideLayout50.xml"/><Relationship Id="rId23" Type="http://schemas.openxmlformats.org/officeDocument/2006/relationships/slideLayout" Target="../slideLayouts/slideLayout58.xml"/><Relationship Id="rId28" Type="http://schemas.openxmlformats.org/officeDocument/2006/relationships/slideLayout" Target="../slideLayouts/slideLayout63.xml"/><Relationship Id="rId36" Type="http://schemas.openxmlformats.org/officeDocument/2006/relationships/slideLayout" Target="../slideLayouts/slideLayout71.xml"/><Relationship Id="rId49" Type="http://schemas.openxmlformats.org/officeDocument/2006/relationships/slideLayout" Target="../slideLayouts/slideLayout8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6D5B2A07-D122-191F-AC08-B139402FFE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fa-IR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F49E394-F333-F924-0276-FF5F6CCD3B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a-IR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6F72AE0-6D31-C64E-3998-AD546EE2914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6F51AA7-65CC-48C6-8CA8-5D8081237790}" type="datetimeFigureOut">
              <a:rPr lang="fa-IR" smtClean="0"/>
              <a:t>20/02/1445</a:t>
            </a:fld>
            <a:endParaRPr lang="fa-IR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0A5CCF1-19B0-7EA8-7E56-2A231CB5CFA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fa-IR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A351FA-54BC-2A71-74A7-EB211E0D926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6D154D5-CDE0-4D0A-B0A5-B38F42349F99}" type="slidenum">
              <a:rPr lang="fa-IR" smtClean="0"/>
              <a:t>‹#›</a:t>
            </a:fld>
            <a:endParaRPr lang="fa-IR"/>
          </a:p>
        </p:txBody>
      </p:sp>
    </p:spTree>
    <p:extLst>
      <p:ext uri="{BB962C8B-B14F-4D97-AF65-F5344CB8AC3E}">
        <p14:creationId xmlns:p14="http://schemas.microsoft.com/office/powerpoint/2010/main" val="40797424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741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a-I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 flip="none" rotWithShape="1">
          <a:gsLst>
            <a:gs pos="100000">
              <a:srgbClr val="EEEEEE"/>
            </a:gs>
            <a:gs pos="67000">
              <a:schemeClr val="bg1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600" y="274640"/>
            <a:ext cx="10972800" cy="711081"/>
          </a:xfrm>
          <a:prstGeom prst="rect">
            <a:avLst/>
          </a:prstGeom>
        </p:spPr>
        <p:txBody>
          <a:bodyPr vert="horz" lIns="91436" tIns="45718" rIns="91436" bIns="45718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138425"/>
            <a:ext cx="10972800" cy="4987739"/>
          </a:xfrm>
          <a:prstGeom prst="rect">
            <a:avLst/>
          </a:prstGeom>
        </p:spPr>
        <p:txBody>
          <a:bodyPr vert="horz" lIns="91436" tIns="45718" rIns="91436" bIns="45718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600" y="6356352"/>
            <a:ext cx="2844800" cy="365125"/>
          </a:xfrm>
          <a:prstGeom prst="rect">
            <a:avLst/>
          </a:prstGeom>
        </p:spPr>
        <p:txBody>
          <a:bodyPr vert="horz" lIns="91436" tIns="45718" rIns="91436" bIns="45718" rtlCol="0" anchor="ctr"/>
          <a:lstStyle>
            <a:lvl1pPr algn="l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D1176A7-B091-469C-82C8-89C693043C40}" type="datetimeFigureOut">
              <a:rPr lang="en-US" smtClean="0"/>
              <a:pPr/>
              <a:t>9/5/2023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5600" y="6356352"/>
            <a:ext cx="3860800" cy="365125"/>
          </a:xfrm>
          <a:prstGeom prst="rect">
            <a:avLst/>
          </a:prstGeom>
        </p:spPr>
        <p:txBody>
          <a:bodyPr vert="horz" lIns="91436" tIns="45718" rIns="91436" bIns="45718" rtlCol="0" anchor="ctr"/>
          <a:lstStyle>
            <a:lvl1pPr algn="ct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7601" y="6356352"/>
            <a:ext cx="2844800" cy="365125"/>
          </a:xfrm>
          <a:prstGeom prst="rect">
            <a:avLst/>
          </a:prstGeom>
        </p:spPr>
        <p:txBody>
          <a:bodyPr vert="horz" lIns="91436" tIns="45718" rIns="91436" bIns="45718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939B1FA-81F2-4940-9AF3-5EAFB5D6669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13456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7" r:id="rId16"/>
    <p:sldLayoutId id="2147483678" r:id="rId17"/>
    <p:sldLayoutId id="2147483679" r:id="rId18"/>
    <p:sldLayoutId id="2147483680" r:id="rId19"/>
    <p:sldLayoutId id="2147483681" r:id="rId20"/>
    <p:sldLayoutId id="2147483682" r:id="rId21"/>
    <p:sldLayoutId id="2147483684" r:id="rId22"/>
  </p:sldLayoutIdLst>
  <p:txStyles>
    <p:titleStyle>
      <a:lvl1pPr algn="l" defTabSz="1219119" rtl="0" eaLnBrk="1" latinLnBrk="0" hangingPunct="1">
        <a:spcBef>
          <a:spcPct val="0"/>
        </a:spcBef>
        <a:buNone/>
        <a:defRPr sz="3200" kern="1200">
          <a:solidFill>
            <a:schemeClr val="tx1">
              <a:lumMod val="65000"/>
              <a:lumOff val="35000"/>
            </a:schemeClr>
          </a:solidFill>
          <a:latin typeface="+mj-lt"/>
          <a:ea typeface="+mj-ea"/>
          <a:cs typeface="+mj-cs"/>
        </a:defRPr>
      </a:lvl1pPr>
    </p:titleStyle>
    <p:bodyStyle>
      <a:lvl1pPr marL="457170" indent="-457170" algn="l" defTabSz="1219119" rtl="0" eaLnBrk="1" latinLnBrk="0" hangingPunct="1">
        <a:spcBef>
          <a:spcPct val="20000"/>
        </a:spcBef>
        <a:buFont typeface="Arial" pitchFamily="34" charset="0"/>
        <a:buChar char="•"/>
        <a:defRPr sz="3600" kern="1200">
          <a:solidFill>
            <a:schemeClr val="tx1"/>
          </a:solidFill>
          <a:latin typeface="+mj-lt"/>
          <a:ea typeface="+mn-ea"/>
          <a:cs typeface="+mn-cs"/>
        </a:defRPr>
      </a:lvl1pPr>
      <a:lvl2pPr marL="990534" indent="-380974" algn="l" defTabSz="1219119" rtl="0" eaLnBrk="1" latinLnBrk="0" hangingPunct="1">
        <a:spcBef>
          <a:spcPct val="20000"/>
        </a:spcBef>
        <a:buFont typeface="Arial" pitchFamily="34" charset="0"/>
        <a:buChar char="–"/>
        <a:defRPr sz="3200" kern="1200">
          <a:solidFill>
            <a:schemeClr val="tx1"/>
          </a:solidFill>
          <a:latin typeface="+mj-lt"/>
          <a:ea typeface="+mn-ea"/>
          <a:cs typeface="+mn-cs"/>
        </a:defRPr>
      </a:lvl2pPr>
      <a:lvl3pPr marL="1523898" indent="-304780" algn="l" defTabSz="1219119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j-lt"/>
          <a:ea typeface="+mn-ea"/>
          <a:cs typeface="+mn-cs"/>
        </a:defRPr>
      </a:lvl3pPr>
      <a:lvl4pPr marL="2133459" indent="-304780" algn="l" defTabSz="1219119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j-lt"/>
          <a:ea typeface="+mn-ea"/>
          <a:cs typeface="+mn-cs"/>
        </a:defRPr>
      </a:lvl4pPr>
      <a:lvl5pPr marL="2743017" indent="-304780" algn="l" defTabSz="1219119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j-lt"/>
          <a:ea typeface="+mn-ea"/>
          <a:cs typeface="+mn-cs"/>
        </a:defRPr>
      </a:lvl5pPr>
      <a:lvl6pPr marL="3352576" indent="-304780" algn="l" defTabSz="1219119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136" indent="-304780" algn="l" defTabSz="1219119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695" indent="-304780" algn="l" defTabSz="1219119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254" indent="-304780" algn="l" defTabSz="1219119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19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59" algn="l" defTabSz="1219119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19" algn="l" defTabSz="1219119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678" algn="l" defTabSz="1219119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238" algn="l" defTabSz="1219119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797" algn="l" defTabSz="1219119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357" algn="l" defTabSz="1219119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6915" algn="l" defTabSz="1219119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475" algn="l" defTabSz="1219119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Caveat"/>
              <a:buNone/>
              <a:defRPr sz="3500">
                <a:solidFill>
                  <a:schemeClr val="dk2"/>
                </a:solidFill>
                <a:latin typeface="Caveat"/>
                <a:ea typeface="Caveat"/>
                <a:cs typeface="Caveat"/>
                <a:sym typeface="Cave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"/>
              <a:buChar char="●"/>
              <a:defRPr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naheim"/>
              <a:buChar char="○"/>
              <a:defRPr>
                <a:solidFill>
                  <a:schemeClr val="dk2"/>
                </a:solidFill>
                <a:latin typeface="Anaheim"/>
                <a:ea typeface="Anaheim"/>
                <a:cs typeface="Anaheim"/>
                <a:sym typeface="Anaheim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"/>
              <a:buChar char="■"/>
              <a:defRPr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"/>
              <a:buChar char="●"/>
              <a:defRPr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"/>
              <a:buChar char="○"/>
              <a:defRPr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"/>
              <a:buChar char="■"/>
              <a:defRPr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"/>
              <a:buChar char="●"/>
              <a:defRPr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Nunito"/>
              <a:buChar char="○"/>
              <a:defRPr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Nunito"/>
              <a:buChar char="■"/>
              <a:defRPr>
                <a:solidFill>
                  <a:schemeClr val="dk2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371530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6" r:id="rId1"/>
    <p:sldLayoutId id="2147483687" r:id="rId2"/>
    <p:sldLayoutId id="2147483688" r:id="rId3"/>
    <p:sldLayoutId id="2147483689" r:id="rId4"/>
    <p:sldLayoutId id="2147483690" r:id="rId5"/>
    <p:sldLayoutId id="2147483691" r:id="rId6"/>
    <p:sldLayoutId id="2147483692" r:id="rId7"/>
    <p:sldLayoutId id="2147483693" r:id="rId8"/>
    <p:sldLayoutId id="2147483694" r:id="rId9"/>
    <p:sldLayoutId id="2147483695" r:id="rId10"/>
    <p:sldLayoutId id="2147483696" r:id="rId11"/>
    <p:sldLayoutId id="2147483697" r:id="rId12"/>
    <p:sldLayoutId id="2147483698" r:id="rId13"/>
    <p:sldLayoutId id="2147483699" r:id="rId14"/>
    <p:sldLayoutId id="2147483700" r:id="rId15"/>
    <p:sldLayoutId id="2147483701" r:id="rId16"/>
    <p:sldLayoutId id="2147483702" r:id="rId17"/>
    <p:sldLayoutId id="2147483703" r:id="rId18"/>
    <p:sldLayoutId id="2147483704" r:id="rId19"/>
    <p:sldLayoutId id="2147483705" r:id="rId20"/>
    <p:sldLayoutId id="2147483706" r:id="rId21"/>
    <p:sldLayoutId id="2147483707" r:id="rId22"/>
    <p:sldLayoutId id="2147483708" r:id="rId23"/>
    <p:sldLayoutId id="2147483709" r:id="rId24"/>
    <p:sldLayoutId id="2147483710" r:id="rId25"/>
    <p:sldLayoutId id="2147483711" r:id="rId26"/>
    <p:sldLayoutId id="2147483712" r:id="rId27"/>
    <p:sldLayoutId id="2147483713" r:id="rId28"/>
    <p:sldLayoutId id="2147483714" r:id="rId29"/>
    <p:sldLayoutId id="2147483715" r:id="rId30"/>
    <p:sldLayoutId id="2147483716" r:id="rId31"/>
    <p:sldLayoutId id="2147483717" r:id="rId32"/>
    <p:sldLayoutId id="2147483718" r:id="rId33"/>
    <p:sldLayoutId id="2147483719" r:id="rId34"/>
    <p:sldLayoutId id="2147483720" r:id="rId35"/>
    <p:sldLayoutId id="2147483721" r:id="rId36"/>
    <p:sldLayoutId id="2147483722" r:id="rId37"/>
    <p:sldLayoutId id="2147483723" r:id="rId38"/>
    <p:sldLayoutId id="2147483724" r:id="rId39"/>
    <p:sldLayoutId id="2147483725" r:id="rId40"/>
    <p:sldLayoutId id="2147483727" r:id="rId41"/>
    <p:sldLayoutId id="2147483728" r:id="rId42"/>
    <p:sldLayoutId id="2147483729" r:id="rId43"/>
    <p:sldLayoutId id="2147483730" r:id="rId44"/>
    <p:sldLayoutId id="2147483731" r:id="rId45"/>
    <p:sldLayoutId id="2147483732" r:id="rId46"/>
    <p:sldLayoutId id="2147483733" r:id="rId47"/>
    <p:sldLayoutId id="2147483734" r:id="rId48"/>
    <p:sldLayoutId id="2147483735" r:id="rId49"/>
    <p:sldLayoutId id="2147483736" r:id="rId50"/>
    <p:sldLayoutId id="2147483737" r:id="rId51"/>
    <p:sldLayoutId id="2147483738" r:id="rId52"/>
    <p:sldLayoutId id="2147483739" r:id="rId53"/>
    <p:sldLayoutId id="2147483740" r:id="rId54"/>
    <p:sldLayoutId id="2147483742" r:id="rId55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0.png"/><Relationship Id="rId4" Type="http://schemas.openxmlformats.org/officeDocument/2006/relationships/image" Target="../media/image19.jp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3.tif"/><Relationship Id="rId4" Type="http://schemas.openxmlformats.org/officeDocument/2006/relationships/image" Target="../media/image27.jp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3.tif"/><Relationship Id="rId4" Type="http://schemas.openxmlformats.org/officeDocument/2006/relationships/image" Target="../media/image27.jp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.tif"/><Relationship Id="rId5" Type="http://schemas.openxmlformats.org/officeDocument/2006/relationships/image" Target="../media/image20.png"/><Relationship Id="rId4" Type="http://schemas.openxmlformats.org/officeDocument/2006/relationships/image" Target="../media/image29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3.tif"/><Relationship Id="rId4" Type="http://schemas.openxmlformats.org/officeDocument/2006/relationships/image" Target="../media/image22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e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e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3.tif"/><Relationship Id="rId4" Type="http://schemas.openxmlformats.org/officeDocument/2006/relationships/image" Target="../media/image2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e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jpe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image" Target="../media/image40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7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.jpeg"/><Relationship Id="rId5" Type="http://schemas.openxmlformats.org/officeDocument/2006/relationships/image" Target="../media/image44.jpeg"/><Relationship Id="rId4" Type="http://schemas.openxmlformats.org/officeDocument/2006/relationships/image" Target="../media/image43.jpe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jpeg"/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9.jpeg"/><Relationship Id="rId4" Type="http://schemas.openxmlformats.org/officeDocument/2006/relationships/image" Target="../media/image48.jpe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jpeg"/><Relationship Id="rId2" Type="http://schemas.openxmlformats.org/officeDocument/2006/relationships/image" Target="../media/image50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2.jpe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6.jpeg"/><Relationship Id="rId5" Type="http://schemas.openxmlformats.org/officeDocument/2006/relationships/image" Target="../media/image55.jpeg"/><Relationship Id="rId4" Type="http://schemas.openxmlformats.org/officeDocument/2006/relationships/image" Target="../media/image54.jpe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57.jp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3.tif"/><Relationship Id="rId4" Type="http://schemas.openxmlformats.org/officeDocument/2006/relationships/image" Target="../media/image20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23.tif"/><Relationship Id="rId4" Type="http://schemas.openxmlformats.org/officeDocument/2006/relationships/image" Target="../media/image2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tif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tif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60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tif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tif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tif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tif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tif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jpe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90.xml"/><Relationship Id="rId6" Type="http://schemas.openxmlformats.org/officeDocument/2006/relationships/image" Target="../media/image69.png"/><Relationship Id="rId5" Type="http://schemas.openxmlformats.org/officeDocument/2006/relationships/image" Target="../media/image68.png"/><Relationship Id="rId4" Type="http://schemas.openxmlformats.org/officeDocument/2006/relationships/image" Target="../media/image67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jpe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89.xml"/><Relationship Id="rId4" Type="http://schemas.openxmlformats.org/officeDocument/2006/relationships/image" Target="../media/image70.emf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7" Type="http://schemas.openxmlformats.org/officeDocument/2006/relationships/image" Target="../media/image23.ti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2.png"/><Relationship Id="rId5" Type="http://schemas.openxmlformats.org/officeDocument/2006/relationships/chart" Target="../charts/chart1.xml"/><Relationship Id="rId4" Type="http://schemas.openxmlformats.org/officeDocument/2006/relationships/image" Target="../media/image26.sv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3.tif"/><Relationship Id="rId4" Type="http://schemas.openxmlformats.org/officeDocument/2006/relationships/image" Target="../media/image27.jp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.tif"/><Relationship Id="rId5" Type="http://schemas.openxmlformats.org/officeDocument/2006/relationships/image" Target="../media/image20.png"/><Relationship Id="rId4" Type="http://schemas.openxmlformats.org/officeDocument/2006/relationships/image" Target="../media/image28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3.tif"/><Relationship Id="rId4" Type="http://schemas.openxmlformats.org/officeDocument/2006/relationships/image" Target="../media/image20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3.ti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2.png"/><Relationship Id="rId5" Type="http://schemas.openxmlformats.org/officeDocument/2006/relationships/image" Target="../media/image23.tif"/><Relationship Id="rId4" Type="http://schemas.openxmlformats.org/officeDocument/2006/relationships/image" Target="../media/image26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55E2E857-BA59-453F-8E21-E19646FB5FF3}"/>
              </a:ext>
            </a:extLst>
          </p:cNvPr>
          <p:cNvSpPr/>
          <p:nvPr/>
        </p:nvSpPr>
        <p:spPr>
          <a:xfrm>
            <a:off x="0" y="0"/>
            <a:ext cx="12191999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fa-IR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66C2CA6A-0D6D-8891-AFA2-A0DFAE2E3A4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lum bright="70000" contrast="-70000"/>
          </a:blip>
          <a:srcRect l="11812" t="62072" r="12227" b="8011"/>
          <a:stretch/>
        </p:blipFill>
        <p:spPr>
          <a:xfrm>
            <a:off x="4026544" y="-84758"/>
            <a:ext cx="4130705" cy="1625877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5395E272-D35A-5FB1-B56B-4450510F020F}"/>
              </a:ext>
            </a:extLst>
          </p:cNvPr>
          <p:cNvSpPr txBox="1"/>
          <p:nvPr/>
        </p:nvSpPr>
        <p:spPr>
          <a:xfrm>
            <a:off x="-549985" y="635967"/>
            <a:ext cx="13142248" cy="28623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3200" dirty="0">
                <a:solidFill>
                  <a:srgbClr val="FFFF9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Ray ExtraBlack" panose="02000504000000020004" pitchFamily="50" charset="-78"/>
                <a:ea typeface="Yekan Bakh Fat" panose="01000504000000020004" pitchFamily="2" charset="-78"/>
                <a:cs typeface="Ray ExtraBlack" panose="02000504000000020004" pitchFamily="50" charset="-78"/>
              </a:rPr>
              <a:t>آخرین آمار جمعیتی بعد از اجرای</a:t>
            </a:r>
          </a:p>
          <a:p>
            <a:pPr algn="ctr" rtl="1">
              <a:lnSpc>
                <a:spcPct val="150000"/>
              </a:lnSpc>
            </a:pPr>
            <a:r>
              <a:rPr lang="fa-IR" sz="3200" dirty="0">
                <a:solidFill>
                  <a:srgbClr val="FFFF9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Ray ExtraBlack" panose="02000504000000020004" pitchFamily="50" charset="-78"/>
                <a:ea typeface="Yekan Bakh Fat" panose="01000504000000020004" pitchFamily="2" charset="-78"/>
                <a:cs typeface="Ray ExtraBlack" panose="02000504000000020004" pitchFamily="50" charset="-78"/>
              </a:rPr>
              <a:t>قانون حمایت از خانواده و جوانی جمعیت</a:t>
            </a:r>
            <a:endParaRPr lang="fa-IR" sz="2400" dirty="0">
              <a:solidFill>
                <a:srgbClr val="FFFF99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Ray ExtraBlack" panose="02000504000000020004" pitchFamily="50" charset="-78"/>
              <a:ea typeface="Yekan Bakh Fat" panose="01000504000000020004" pitchFamily="2" charset="-78"/>
              <a:cs typeface="Ray ExtraBlack" panose="02000504000000020004" pitchFamily="50" charset="-78"/>
            </a:endParaRPr>
          </a:p>
          <a:p>
            <a:pPr algn="ctr" rtl="1">
              <a:lnSpc>
                <a:spcPct val="150000"/>
              </a:lnSpc>
            </a:pPr>
            <a:endParaRPr lang="fa-IR" sz="2000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Ray ExtraBlack" panose="02000504000000020004" pitchFamily="50" charset="-78"/>
              <a:ea typeface="Yekan Bakh Fat" panose="01000504000000020004" pitchFamily="2" charset="-78"/>
              <a:cs typeface="Ray ExtraBlack" panose="02000504000000020004" pitchFamily="50" charset="-78"/>
            </a:endParaRPr>
          </a:p>
          <a:p>
            <a:pPr algn="ctr" rtl="1">
              <a:lnSpc>
                <a:spcPct val="150000"/>
              </a:lnSpc>
            </a:pPr>
            <a:endParaRPr lang="fa-IR" sz="3600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Ray ExtraBlack" panose="02000504000000020004" pitchFamily="50" charset="-78"/>
              <a:ea typeface="Yekan Bakh Fat" panose="01000504000000020004" pitchFamily="2" charset="-78"/>
              <a:cs typeface="Ray ExtraBlack" panose="02000504000000020004" pitchFamily="50" charset="-78"/>
            </a:endParaRPr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607F356F-78F1-7FD1-3BBB-3AA3BE883344}"/>
              </a:ext>
            </a:extLst>
          </p:cNvPr>
          <p:cNvPicPr>
            <a:picLocks noChangeAspect="1"/>
          </p:cNvPicPr>
          <p:nvPr/>
        </p:nvPicPr>
        <p:blipFill>
          <a:blip r:embed="rId3">
            <a:biLevel thresh="25000"/>
          </a:blip>
          <a:stretch>
            <a:fillRect/>
          </a:stretch>
        </p:blipFill>
        <p:spPr>
          <a:xfrm>
            <a:off x="5067460" y="101072"/>
            <a:ext cx="2050657" cy="866475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5A45A006-1684-69FD-59D2-9FB0EA2E5BCE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6" t="3074" r="1114" b="20745"/>
          <a:stretch/>
        </p:blipFill>
        <p:spPr>
          <a:xfrm>
            <a:off x="3178726" y="2177086"/>
            <a:ext cx="5684825" cy="2856392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76200" cap="sq">
            <a:solidFill>
              <a:srgbClr val="EAEAEA"/>
            </a:solidFill>
            <a:miter lim="800000"/>
          </a:ln>
          <a:effectLst>
            <a:reflection blurRad="12700" stA="33000" endPos="28000" dist="5000" dir="5400000" sy="-100000" algn="bl" rotWithShape="0"/>
          </a:effectLst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FA562755-7F41-764C-B2C8-14557528F6FF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60" r="29919"/>
          <a:stretch/>
        </p:blipFill>
        <p:spPr>
          <a:xfrm>
            <a:off x="745248" y="3065254"/>
            <a:ext cx="1158925" cy="3294614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FA562755-7F41-764C-B2C8-14557528F6FF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60" r="29919"/>
          <a:stretch/>
        </p:blipFill>
        <p:spPr>
          <a:xfrm>
            <a:off x="10531255" y="2985559"/>
            <a:ext cx="1158925" cy="3294614"/>
          </a:xfrm>
          <a:prstGeom prst="rect">
            <a:avLst/>
          </a:prstGeom>
        </p:spPr>
      </p:pic>
      <p:sp>
        <p:nvSpPr>
          <p:cNvPr id="3" name="Title 1">
            <a:extLst>
              <a:ext uri="{FF2B5EF4-FFF2-40B4-BE49-F238E27FC236}">
                <a16:creationId xmlns:a16="http://schemas.microsoft.com/office/drawing/2014/main" id="{4DB5715D-0E4D-F5D6-609E-96CE3048B44D}"/>
              </a:ext>
            </a:extLst>
          </p:cNvPr>
          <p:cNvSpPr txBox="1">
            <a:spLocks/>
          </p:cNvSpPr>
          <p:nvPr/>
        </p:nvSpPr>
        <p:spPr>
          <a:xfrm>
            <a:off x="2649421" y="5837506"/>
            <a:ext cx="6604548" cy="593188"/>
          </a:xfrm>
          <a:prstGeom prst="rect">
            <a:avLst/>
          </a:prstGeom>
          <a:noFill/>
          <a:ln>
            <a:solidFill>
              <a:schemeClr val="accent3">
                <a:lumMod val="60000"/>
                <a:lumOff val="40000"/>
              </a:schemeClr>
            </a:solidFill>
          </a:ln>
          <a:effectLst>
            <a:glow rad="101600">
              <a:schemeClr val="accent2">
                <a:satMod val="175000"/>
                <a:alpha val="40000"/>
              </a:schemeClr>
            </a:glow>
          </a:effectLst>
        </p:spPr>
        <p:txBody>
          <a:bodyPr vert="horz" lIns="91440" tIns="45720" rIns="91440" bIns="45720" rtlCol="0" anchor="b">
            <a:normAutofit/>
          </a:bodyPr>
          <a:lstStyle>
            <a:defPPr>
              <a:defRPr lang="fa-IR"/>
            </a:defPPr>
            <a:lvl1pPr marL="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r" defTabSz="914400" rtl="1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fa-IR" sz="2800" dirty="0">
                <a:solidFill>
                  <a:srgbClr val="FF0000"/>
                </a:solidFill>
                <a:cs typeface="B Titr" panose="00000700000000000000" pitchFamily="2" charset="-78"/>
              </a:rPr>
              <a:t>مرکز جوانی جمعیت، سلامت خانواده و مدارس</a:t>
            </a:r>
            <a:endParaRPr lang="en-US" sz="2800" dirty="0">
              <a:solidFill>
                <a:srgbClr val="FF0000"/>
              </a:solidFill>
              <a:cs typeface="B Titr" panose="000007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9328884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749589-E7E3-4841-2699-D2233F857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BFF740D9-B75F-D8F8-56F3-DAB64E4508F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20331" y="1825625"/>
            <a:ext cx="4351338" cy="4351338"/>
          </a:xfr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107E829D-DB12-18A6-3A6D-63F3977B23E1}"/>
              </a:ext>
            </a:extLst>
          </p:cNvPr>
          <p:cNvSpPr/>
          <p:nvPr/>
        </p:nvSpPr>
        <p:spPr>
          <a:xfrm>
            <a:off x="3" y="2"/>
            <a:ext cx="12191998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en-US" dirty="0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0AF2C2A-BFB6-9D45-E2DA-B71B9DFED721}"/>
              </a:ext>
            </a:extLst>
          </p:cNvPr>
          <p:cNvSpPr/>
          <p:nvPr/>
        </p:nvSpPr>
        <p:spPr>
          <a:xfrm>
            <a:off x="442203" y="440123"/>
            <a:ext cx="11307596" cy="5977758"/>
          </a:xfrm>
          <a:prstGeom prst="roundRect">
            <a:avLst>
              <a:gd name="adj" fmla="val 3539"/>
            </a:avLst>
          </a:prstGeom>
          <a:solidFill>
            <a:schemeClr val="bg1"/>
          </a:solidFill>
          <a:ln>
            <a:noFill/>
          </a:ln>
          <a:effectLst>
            <a:outerShdw blurRad="292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fa-IR" sz="1801"/>
              <a:t>سلامت </a:t>
            </a:r>
          </a:p>
          <a:p>
            <a:pPr algn="ctr"/>
            <a:r>
              <a:rPr lang="fa-IR" sz="1801"/>
              <a:t>سرمایه اصلی محرومین </a:t>
            </a:r>
          </a:p>
          <a:p>
            <a:pPr algn="ctr"/>
            <a:r>
              <a:rPr lang="fa-IR" sz="1801"/>
              <a:t>جهت توانمند شدن و امرار معاش است. </a:t>
            </a:r>
            <a:endParaRPr lang="fa-IR" sz="1801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F62205CC-B0B7-3048-1570-12AD0C3002B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5184" y="695239"/>
            <a:ext cx="1154980" cy="1152128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0AF87D4-3DD1-504A-2E07-87A43C9EDEFD}"/>
              </a:ext>
            </a:extLst>
          </p:cNvPr>
          <p:cNvSpPr txBox="1"/>
          <p:nvPr/>
        </p:nvSpPr>
        <p:spPr>
          <a:xfrm>
            <a:off x="1546490" y="1558005"/>
            <a:ext cx="9622699" cy="406265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میانگین سن </a:t>
            </a:r>
            <a:r>
              <a:rPr lang="ar-IQ" sz="2800" b="0" i="0" u="none" strike="noStrike" baseline="0" dirty="0">
                <a:solidFill>
                  <a:srgbClr val="9900CC"/>
                </a:solidFill>
                <a:latin typeface="BNazanin"/>
                <a:cs typeface="B Titr" panose="00000700000000000000" pitchFamily="2" charset="-78"/>
              </a:rPr>
              <a:t>مادران</a:t>
            </a:r>
            <a:r>
              <a:rPr lang="ar-IQ" sz="2800" b="0" i="0" u="none" strike="noStrike" baseline="0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 </a:t>
            </a: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در </a:t>
            </a:r>
            <a:r>
              <a:rPr lang="ar-IQ" sz="2800" b="1" i="0" u="none" strike="noStrike" baseline="0" dirty="0">
                <a:solidFill>
                  <a:srgbClr val="9900CC"/>
                </a:solidFill>
                <a:latin typeface="BNazanin"/>
                <a:cs typeface="B Zar" panose="00000400000000000000" pitchFamily="2" charset="-78"/>
              </a:rPr>
              <a:t>اولین فرزند</a:t>
            </a: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آوری </a:t>
            </a:r>
            <a:r>
              <a:rPr lang="ar-IQ" sz="2800" dirty="0">
                <a:solidFill>
                  <a:srgbClr val="9900CC"/>
                </a:solidFill>
                <a:latin typeface="BNazanin"/>
                <a:cs typeface="B Titr" panose="00000700000000000000" pitchFamily="2" charset="-78"/>
              </a:rPr>
              <a:t>27/3</a:t>
            </a: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سال و برای </a:t>
            </a:r>
            <a:r>
              <a:rPr lang="ar-IQ" sz="2800" dirty="0">
                <a:solidFill>
                  <a:srgbClr val="9900CC"/>
                </a:solidFill>
                <a:latin typeface="BNazanin"/>
                <a:cs typeface="B Titr" panose="00000700000000000000" pitchFamily="2" charset="-78"/>
              </a:rPr>
              <a:t>پدران</a:t>
            </a:r>
            <a:endParaRPr lang="en-US" sz="2800" dirty="0">
              <a:solidFill>
                <a:srgbClr val="9900CC"/>
              </a:solidFill>
              <a:latin typeface="BNazanin"/>
              <a:cs typeface="B Titr" panose="00000700000000000000" pitchFamily="2" charset="-78"/>
            </a:endParaRPr>
          </a:p>
          <a:p>
            <a:pPr algn="ctr" rtl="1">
              <a:lnSpc>
                <a:spcPct val="150000"/>
              </a:lnSpc>
            </a:pP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</a:t>
            </a:r>
            <a:r>
              <a:rPr lang="ar-IQ" sz="2800" dirty="0">
                <a:solidFill>
                  <a:srgbClr val="9900CC"/>
                </a:solidFill>
                <a:latin typeface="BNazanin"/>
                <a:cs typeface="B Titr" panose="00000700000000000000" pitchFamily="2" charset="-78"/>
              </a:rPr>
              <a:t>32</a:t>
            </a: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سال</a:t>
            </a:r>
            <a:r>
              <a:rPr lang="en-US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</a:t>
            </a: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بوده است.بیشترین میانگین سنی مادران در اولین فرزندآوری مربوط به استان </a:t>
            </a:r>
            <a:r>
              <a:rPr lang="ar-IQ" sz="2800" dirty="0">
                <a:solidFill>
                  <a:srgbClr val="9900CC"/>
                </a:solidFill>
                <a:latin typeface="BNazanin"/>
                <a:cs typeface="B Titr" panose="00000700000000000000" pitchFamily="2" charset="-78"/>
              </a:rPr>
              <a:t>تهران30/2 سال </a:t>
            </a: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و کمترین مربوط به استان </a:t>
            </a:r>
            <a:r>
              <a:rPr lang="ar-IQ" sz="2800" dirty="0">
                <a:solidFill>
                  <a:srgbClr val="9900CC"/>
                </a:solidFill>
                <a:latin typeface="BNazanin"/>
                <a:cs typeface="B Titr" panose="00000700000000000000" pitchFamily="2" charset="-78"/>
              </a:rPr>
              <a:t>سیستان و بلوچستان 22/7</a:t>
            </a: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سال است.</a:t>
            </a:r>
          </a:p>
          <a:p>
            <a:pPr algn="ctr" rtl="1">
              <a:lnSpc>
                <a:spcPct val="150000"/>
              </a:lnSpc>
            </a:pP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بیشترین میانگین سنی پدران در اولین فرزندآوری مربوط به استان تهران</a:t>
            </a:r>
            <a:r>
              <a:rPr lang="ar-IQ" sz="2800" dirty="0">
                <a:solidFill>
                  <a:srgbClr val="9900CC"/>
                </a:solidFill>
                <a:latin typeface="BNazanin"/>
                <a:cs typeface="B Titr" panose="00000700000000000000" pitchFamily="2" charset="-78"/>
              </a:rPr>
              <a:t>34/4</a:t>
            </a: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سال و کمترین مربوط به سیستان و بلوچستان </a:t>
            </a:r>
            <a:r>
              <a:rPr lang="ar-IQ" sz="2800" dirty="0">
                <a:solidFill>
                  <a:srgbClr val="7030A0"/>
                </a:solidFill>
                <a:latin typeface="BNazanin"/>
                <a:cs typeface="B Titr" panose="00000700000000000000" pitchFamily="2" charset="-78"/>
              </a:rPr>
              <a:t>1 / 27</a:t>
            </a: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سال است.</a:t>
            </a:r>
            <a:r>
              <a:rPr lang="en-US" sz="1000" b="0" i="0" u="none" strike="noStrike" baseline="0" dirty="0">
                <a:solidFill>
                  <a:srgbClr val="FFFFFF"/>
                </a:solidFill>
                <a:latin typeface="Tahoma" panose="020B0604030504040204" pitchFamily="34" charset="0"/>
                <a:cs typeface="B Titr" panose="00000700000000000000" pitchFamily="2" charset="-78"/>
              </a:rPr>
              <a:t>5</a:t>
            </a:r>
            <a:endParaRPr lang="en-US" sz="2800" dirty="0">
              <a:cs typeface="B Titr" panose="00000700000000000000" pitchFamily="2" charset="-78"/>
            </a:endParaRPr>
          </a:p>
          <a:p>
            <a:pPr algn="ctr" rtl="1">
              <a:lnSpc>
                <a:spcPct val="150000"/>
              </a:lnSpc>
            </a:pPr>
            <a:endParaRPr lang="ar-IQ" sz="2800" b="0" i="0" u="none" strike="noStrike" baseline="0" dirty="0">
              <a:solidFill>
                <a:srgbClr val="262626"/>
              </a:solidFill>
              <a:latin typeface="BNazanin"/>
              <a:cs typeface="B Zar" panose="00000400000000000000" pitchFamily="2" charset="-78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8A54889-E03C-6DB9-9078-398473D711FE}"/>
              </a:ext>
            </a:extLst>
          </p:cNvPr>
          <p:cNvSpPr txBox="1"/>
          <p:nvPr/>
        </p:nvSpPr>
        <p:spPr>
          <a:xfrm>
            <a:off x="2435710" y="616656"/>
            <a:ext cx="7320579" cy="6848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ar-IQ" sz="2800" b="1" i="0" u="none" strike="noStrike" baseline="0" dirty="0">
                <a:solidFill>
                  <a:srgbClr val="FF0066"/>
                </a:solidFill>
                <a:latin typeface="Ray ExtraBlack" panose="02000504000000020004" pitchFamily="50" charset="-78"/>
                <a:cs typeface="Ray ExtraBlack" panose="02000504000000020004" pitchFamily="50" charset="-78"/>
              </a:rPr>
              <a:t>میانگین سن پدر و مادر در اولین فرزندآوری در سال</a:t>
            </a:r>
            <a:r>
              <a:rPr lang="ar-IQ" sz="2800" b="1" i="0" u="none" strike="noStrike" baseline="0" dirty="0">
                <a:solidFill>
                  <a:srgbClr val="FF0066"/>
                </a:solidFill>
                <a:latin typeface="BNazanin"/>
                <a:cs typeface="B Titr" panose="00000700000000000000" pitchFamily="2" charset="-78"/>
              </a:rPr>
              <a:t> 1401</a:t>
            </a:r>
            <a:endParaRPr lang="ar-IQ" sz="2800" b="1" i="0" u="none" strike="noStrike" baseline="0" dirty="0">
              <a:solidFill>
                <a:srgbClr val="FF0066"/>
              </a:solidFill>
              <a:latin typeface="Ray ExtraBlack" panose="02000504000000020004" pitchFamily="50" charset="-78"/>
              <a:cs typeface="Ray ExtraBlack" panose="02000504000000020004" pitchFamily="50" charset="-78"/>
            </a:endParaRP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1546490" y="5087237"/>
            <a:ext cx="9761565" cy="1066837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0A1242E8-759E-AC73-70C4-2C2509268ED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20667" y="506301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644992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749589-E7E3-4841-2699-D2233F857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BFF740D9-B75F-D8F8-56F3-DAB64E4508F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20331" y="1825625"/>
            <a:ext cx="4351338" cy="4351338"/>
          </a:xfr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107E829D-DB12-18A6-3A6D-63F3977B23E1}"/>
              </a:ext>
            </a:extLst>
          </p:cNvPr>
          <p:cNvSpPr/>
          <p:nvPr/>
        </p:nvSpPr>
        <p:spPr>
          <a:xfrm>
            <a:off x="3" y="2"/>
            <a:ext cx="12191998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en-US" dirty="0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0AF2C2A-BFB6-9D45-E2DA-B71B9DFED721}"/>
              </a:ext>
            </a:extLst>
          </p:cNvPr>
          <p:cNvSpPr/>
          <p:nvPr/>
        </p:nvSpPr>
        <p:spPr>
          <a:xfrm>
            <a:off x="442203" y="352764"/>
            <a:ext cx="11307596" cy="6200435"/>
          </a:xfrm>
          <a:prstGeom prst="roundRect">
            <a:avLst>
              <a:gd name="adj" fmla="val 3539"/>
            </a:avLst>
          </a:prstGeom>
          <a:solidFill>
            <a:schemeClr val="bg1"/>
          </a:solidFill>
          <a:ln>
            <a:noFill/>
          </a:ln>
          <a:effectLst>
            <a:outerShdw blurRad="292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fa-IR" sz="1801"/>
              <a:t>سلامت </a:t>
            </a:r>
          </a:p>
          <a:p>
            <a:pPr algn="ctr"/>
            <a:r>
              <a:rPr lang="fa-IR" sz="1801"/>
              <a:t>سرمایه اصلی محرومین </a:t>
            </a:r>
          </a:p>
          <a:p>
            <a:pPr algn="ctr"/>
            <a:r>
              <a:rPr lang="fa-IR" sz="1801"/>
              <a:t>جهت توانمند شدن و امرار معاش است. </a:t>
            </a:r>
            <a:endParaRPr lang="fa-IR" sz="1801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F62205CC-B0B7-3048-1570-12AD0C3002B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829" y="451842"/>
            <a:ext cx="1154980" cy="1152128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7A50628-C7DF-9DE8-668B-EB5E364ED814}"/>
              </a:ext>
            </a:extLst>
          </p:cNvPr>
          <p:cNvSpPr txBox="1"/>
          <p:nvPr/>
        </p:nvSpPr>
        <p:spPr>
          <a:xfrm>
            <a:off x="1645677" y="1368427"/>
            <a:ext cx="9729622" cy="40012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ar-IQ" sz="32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در سال </a:t>
            </a:r>
            <a:r>
              <a:rPr lang="ar-IQ" sz="32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1401</a:t>
            </a:r>
            <a:r>
              <a:rPr lang="ar-IQ" sz="32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تعداد </a:t>
            </a:r>
            <a:r>
              <a:rPr lang="ar-IQ" sz="3200" b="1" i="0" u="none" strike="noStrike" baseline="0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554</a:t>
            </a:r>
            <a:r>
              <a:rPr lang="fa-IR" sz="1100" b="1" i="0" u="none" strike="noStrike" baseline="0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/</a:t>
            </a:r>
            <a:r>
              <a:rPr lang="ar-IQ" sz="3200" b="1" i="0" u="none" strike="noStrike" baseline="0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104</a:t>
            </a:r>
            <a:r>
              <a:rPr lang="ar-IQ" sz="32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واقعه ازدواج به ثبت رسیده است که این</a:t>
            </a:r>
            <a:r>
              <a:rPr lang="fa-IR" sz="32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</a:t>
            </a:r>
            <a:r>
              <a:rPr lang="ar-IQ" sz="32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میزان نسبت به سال </a:t>
            </a:r>
            <a:r>
              <a:rPr lang="ar-IQ" sz="32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1400</a:t>
            </a:r>
            <a:r>
              <a:rPr lang="ar-IQ" sz="32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، تعداد </a:t>
            </a:r>
            <a:r>
              <a:rPr lang="ar-IQ" sz="32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22</a:t>
            </a:r>
            <a:r>
              <a:rPr lang="fa-IR" sz="12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/</a:t>
            </a:r>
            <a:r>
              <a:rPr lang="ar-IQ" sz="32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632</a:t>
            </a:r>
            <a:r>
              <a:rPr lang="ar-IQ" sz="32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ازدواج معادل </a:t>
            </a:r>
            <a:r>
              <a:rPr lang="ar-IQ" sz="32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3/9 درصدکاهش </a:t>
            </a:r>
            <a:r>
              <a:rPr lang="ar-IQ" sz="32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را نشان می دهد</a:t>
            </a:r>
            <a:r>
              <a:rPr lang="fa-IR" sz="320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.  در سال </a:t>
            </a:r>
            <a:r>
              <a:rPr lang="fa-IR" sz="32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1401</a:t>
            </a:r>
            <a:r>
              <a:rPr lang="fa-IR" sz="320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میانگین </a:t>
            </a:r>
            <a:r>
              <a:rPr lang="fa-IR" sz="32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سن ازدواج </a:t>
            </a:r>
            <a:r>
              <a:rPr lang="fa-IR" sz="320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اول زوج </a:t>
            </a:r>
            <a:r>
              <a:rPr lang="fa-IR" sz="32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28</a:t>
            </a:r>
            <a:r>
              <a:rPr lang="fa-IR" sz="320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</a:t>
            </a:r>
            <a:r>
              <a:rPr lang="fa-IR" sz="32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سال</a:t>
            </a:r>
            <a:r>
              <a:rPr lang="fa-IR" sz="320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و برای زوجه </a:t>
            </a:r>
            <a:r>
              <a:rPr lang="fa-IR" sz="32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23/5 سال </a:t>
            </a:r>
            <a:r>
              <a:rPr lang="fa-IR" sz="320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بوده است. میزان ازدواج ها </a:t>
            </a:r>
            <a:r>
              <a:rPr lang="fa-IR" sz="3200" b="1" dirty="0">
                <a:solidFill>
                  <a:srgbClr val="FF0000"/>
                </a:solidFill>
                <a:latin typeface="BNazanin"/>
                <a:cs typeface="B Zar" panose="00000400000000000000" pitchFamily="2" charset="-78"/>
              </a:rPr>
              <a:t>در همه استان ها</a:t>
            </a:r>
            <a:r>
              <a:rPr lang="fa-IR" sz="320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به جز سیستان و بلوچستان</a:t>
            </a:r>
            <a:r>
              <a:rPr lang="fa-IR" sz="3200" dirty="0">
                <a:solidFill>
                  <a:srgbClr val="FF33CC"/>
                </a:solidFill>
                <a:latin typeface="BNazanin"/>
                <a:cs typeface="B Zar" panose="00000400000000000000" pitchFamily="2" charset="-78"/>
              </a:rPr>
              <a:t> </a:t>
            </a:r>
            <a:r>
              <a:rPr lang="fa-IR" sz="3200" b="1" u="sng" dirty="0">
                <a:solidFill>
                  <a:srgbClr val="FF33CC"/>
                </a:solidFill>
                <a:latin typeface="BNazanin"/>
                <a:cs typeface="B Zar" panose="00000400000000000000" pitchFamily="2" charset="-78"/>
              </a:rPr>
              <a:t>روندکاهشی</a:t>
            </a:r>
            <a:r>
              <a:rPr lang="fa-IR" sz="3200" dirty="0">
                <a:solidFill>
                  <a:srgbClr val="FF33CC"/>
                </a:solidFill>
                <a:latin typeface="BNazanin"/>
                <a:cs typeface="B Zar" panose="00000400000000000000" pitchFamily="2" charset="-78"/>
              </a:rPr>
              <a:t> </a:t>
            </a:r>
            <a:r>
              <a:rPr lang="fa-IR" sz="320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داشته است.</a:t>
            </a:r>
          </a:p>
          <a:p>
            <a:pPr algn="ctr" rtl="1">
              <a:lnSpc>
                <a:spcPct val="150000"/>
              </a:lnSpc>
            </a:pPr>
            <a:r>
              <a:rPr lang="en-US" sz="1050" b="0" i="0" u="none" strike="noStrike" baseline="0" dirty="0">
                <a:solidFill>
                  <a:srgbClr val="FFFFFF"/>
                </a:solidFill>
                <a:latin typeface="Tahoma" panose="020B0604030504040204" pitchFamily="34" charset="0"/>
                <a:cs typeface="B Titr" panose="00000700000000000000" pitchFamily="2" charset="-78"/>
              </a:rPr>
              <a:t>5</a:t>
            </a:r>
            <a:endParaRPr lang="en-US" dirty="0">
              <a:cs typeface="B Titr" panose="00000700000000000000" pitchFamily="2" charset="-78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CC29D08-A064-39EB-3120-C5BF4978E532}"/>
              </a:ext>
            </a:extLst>
          </p:cNvPr>
          <p:cNvSpPr txBox="1"/>
          <p:nvPr/>
        </p:nvSpPr>
        <p:spPr>
          <a:xfrm>
            <a:off x="3048119" y="307939"/>
            <a:ext cx="6103088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4000" b="1" i="0" u="none" strike="noStrike" baseline="0" dirty="0">
                <a:solidFill>
                  <a:srgbClr val="0000FF"/>
                </a:solidFill>
                <a:latin typeface="Ray ExtraBlack" panose="02000504000000020004" pitchFamily="50" charset="-78"/>
                <a:cs typeface="Ray ExtraBlack" panose="02000504000000020004" pitchFamily="50" charset="-78"/>
              </a:rPr>
              <a:t>«</a:t>
            </a:r>
            <a:r>
              <a:rPr lang="ar-IQ" sz="4000" b="1" i="0" u="none" strike="noStrike" baseline="0" dirty="0">
                <a:solidFill>
                  <a:srgbClr val="0000FF"/>
                </a:solidFill>
                <a:latin typeface="Ray ExtraBlack" panose="02000504000000020004" pitchFamily="50" charset="-78"/>
                <a:cs typeface="Ray ExtraBlack" panose="02000504000000020004" pitchFamily="50" charset="-78"/>
              </a:rPr>
              <a:t>ازدواج</a:t>
            </a:r>
            <a:r>
              <a:rPr lang="fa-IR" sz="4000" b="1" i="0" u="none" strike="noStrike" baseline="0" dirty="0">
                <a:solidFill>
                  <a:srgbClr val="0000FF"/>
                </a:solidFill>
                <a:latin typeface="Ray ExtraBlack" panose="02000504000000020004" pitchFamily="50" charset="-78"/>
                <a:cs typeface="Ray ExtraBlack" panose="02000504000000020004" pitchFamily="50" charset="-78"/>
              </a:rPr>
              <a:t>»</a:t>
            </a:r>
            <a:endParaRPr lang="ar-IQ" sz="4000" b="1" i="0" u="none" strike="noStrike" baseline="0" dirty="0">
              <a:solidFill>
                <a:srgbClr val="0000FF"/>
              </a:solidFill>
              <a:latin typeface="Ray ExtraBlack" panose="02000504000000020004" pitchFamily="50" charset="-78"/>
              <a:cs typeface="Ray ExtraBlack" panose="02000504000000020004" pitchFamily="50" charset="-78"/>
            </a:endParaRPr>
          </a:p>
        </p:txBody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1685105" y="5324314"/>
            <a:ext cx="9761565" cy="102626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3D10C577-C3AE-6F1C-2282-492FCBA88C1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52022" y="507425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703873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749589-E7E3-4841-2699-D2233F857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BFF740D9-B75F-D8F8-56F3-DAB64E4508F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20331" y="1825625"/>
            <a:ext cx="4351338" cy="4351338"/>
          </a:xfr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107E829D-DB12-18A6-3A6D-63F3977B23E1}"/>
              </a:ext>
            </a:extLst>
          </p:cNvPr>
          <p:cNvSpPr/>
          <p:nvPr/>
        </p:nvSpPr>
        <p:spPr>
          <a:xfrm>
            <a:off x="3" y="2"/>
            <a:ext cx="12191998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en-US" dirty="0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0AF2C2A-BFB6-9D45-E2DA-B71B9DFED721}"/>
              </a:ext>
            </a:extLst>
          </p:cNvPr>
          <p:cNvSpPr/>
          <p:nvPr/>
        </p:nvSpPr>
        <p:spPr>
          <a:xfrm>
            <a:off x="540173" y="167768"/>
            <a:ext cx="11307596" cy="6391836"/>
          </a:xfrm>
          <a:prstGeom prst="roundRect">
            <a:avLst>
              <a:gd name="adj" fmla="val 3539"/>
            </a:avLst>
          </a:prstGeom>
          <a:solidFill>
            <a:schemeClr val="bg1"/>
          </a:solidFill>
          <a:ln>
            <a:noFill/>
          </a:ln>
          <a:effectLst>
            <a:outerShdw blurRad="292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fa-IR" sz="1801"/>
              <a:t>سلامت </a:t>
            </a:r>
          </a:p>
          <a:p>
            <a:pPr algn="ctr"/>
            <a:r>
              <a:rPr lang="fa-IR" sz="1801"/>
              <a:t>سرمایه اصلی محرومین </a:t>
            </a:r>
          </a:p>
          <a:p>
            <a:pPr algn="ctr"/>
            <a:r>
              <a:rPr lang="fa-IR" sz="1801"/>
              <a:t>جهت توانمند شدن و امرار معاش است. </a:t>
            </a:r>
            <a:endParaRPr lang="fa-IR" sz="1801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F62205CC-B0B7-3048-1570-12AD0C3002B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8691" y="564700"/>
            <a:ext cx="1154980" cy="1152128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CCC29D08-A064-39EB-3120-C5BF4978E532}"/>
              </a:ext>
            </a:extLst>
          </p:cNvPr>
          <p:cNvSpPr txBox="1"/>
          <p:nvPr/>
        </p:nvSpPr>
        <p:spPr>
          <a:xfrm>
            <a:off x="7425447" y="1690688"/>
            <a:ext cx="6103088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4000" b="1" i="0" u="none" strike="noStrike" baseline="0" dirty="0">
                <a:solidFill>
                  <a:srgbClr val="0000FF"/>
                </a:solidFill>
                <a:latin typeface="Ray ExtraBlack" panose="02000504000000020004" pitchFamily="50" charset="-78"/>
                <a:cs typeface="Ray ExtraBlack" panose="02000504000000020004" pitchFamily="50" charset="-78"/>
              </a:rPr>
              <a:t>«باروری کل» </a:t>
            </a:r>
            <a:endParaRPr lang="ar-IQ" sz="4000" b="1" i="0" u="none" strike="noStrike" baseline="0" dirty="0">
              <a:solidFill>
                <a:srgbClr val="0000FF"/>
              </a:solidFill>
              <a:latin typeface="Ray ExtraBlack" panose="02000504000000020004" pitchFamily="50" charset="-78"/>
              <a:cs typeface="Ray ExtraBlack" panose="02000504000000020004" pitchFamily="50" charset="-78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455B1E10-E3B2-0655-EB90-3F735B402F1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71189" y="515897"/>
            <a:ext cx="5499299" cy="5826206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FA562755-7F41-764C-B2C8-14557528F6FF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60" r="29919"/>
          <a:stretch/>
        </p:blipFill>
        <p:spPr>
          <a:xfrm>
            <a:off x="1114036" y="2662518"/>
            <a:ext cx="976547" cy="3026048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FA562755-7F41-764C-B2C8-14557528F6FF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60" r="29919"/>
          <a:stretch/>
        </p:blipFill>
        <p:spPr>
          <a:xfrm>
            <a:off x="10313930" y="2662518"/>
            <a:ext cx="976547" cy="3026048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CD0CC3FE-93EB-02C2-6946-A085498D30C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83071" y="399877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21262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B8EBB9-30A1-EA96-FB2A-99F2E17439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88526B7-A042-62CF-DB9B-A3EEFC010495}"/>
              </a:ext>
            </a:extLst>
          </p:cNvPr>
          <p:cNvSpPr/>
          <p:nvPr/>
        </p:nvSpPr>
        <p:spPr>
          <a:xfrm>
            <a:off x="3" y="2"/>
            <a:ext cx="12191998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en-US" dirty="0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1B869A8-A45C-B2DD-6E3F-F1EFD8B4F469}"/>
              </a:ext>
            </a:extLst>
          </p:cNvPr>
          <p:cNvSpPr/>
          <p:nvPr/>
        </p:nvSpPr>
        <p:spPr>
          <a:xfrm>
            <a:off x="442203" y="440123"/>
            <a:ext cx="11307596" cy="5977758"/>
          </a:xfrm>
          <a:prstGeom prst="roundRect">
            <a:avLst>
              <a:gd name="adj" fmla="val 3539"/>
            </a:avLst>
          </a:prstGeom>
          <a:solidFill>
            <a:schemeClr val="bg1"/>
          </a:solidFill>
          <a:ln>
            <a:noFill/>
          </a:ln>
          <a:effectLst>
            <a:outerShdw blurRad="292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fa-IR" sz="1801" dirty="0"/>
              <a:t>سلامت </a:t>
            </a:r>
          </a:p>
          <a:p>
            <a:pPr algn="ctr"/>
            <a:r>
              <a:rPr lang="fa-IR" sz="1801" dirty="0"/>
              <a:t>سرمایه اصلی محرومین </a:t>
            </a:r>
          </a:p>
          <a:p>
            <a:pPr algn="ctr"/>
            <a:r>
              <a:rPr lang="fa-IR" sz="1801" dirty="0"/>
              <a:t>جهت توانمند شدن و امرار معاش است. 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8CACD368-0FA3-9114-62AE-AAF427A406CD}"/>
              </a:ext>
            </a:extLst>
          </p:cNvPr>
          <p:cNvSpPr/>
          <p:nvPr/>
        </p:nvSpPr>
        <p:spPr>
          <a:xfrm>
            <a:off x="-3" y="-21332"/>
            <a:ext cx="12191999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fa-IR"/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C6DA2DA2-8881-E04A-600A-A65B154F8CB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lum bright="70000" contrast="-70000"/>
          </a:blip>
          <a:srcRect l="11812" t="62072" r="12227" b="8011"/>
          <a:stretch/>
        </p:blipFill>
        <p:spPr>
          <a:xfrm rot="16200000" flipH="1">
            <a:off x="-2054021" y="2064456"/>
            <a:ext cx="6879330" cy="2707757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AA682248-F517-FBF1-DEA0-39BA2337C7BE}"/>
              </a:ext>
            </a:extLst>
          </p:cNvPr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46684" y="300591"/>
            <a:ext cx="4438895" cy="6214152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sp>
        <p:nvSpPr>
          <p:cNvPr id="10" name="Title 1">
            <a:extLst>
              <a:ext uri="{FF2B5EF4-FFF2-40B4-BE49-F238E27FC236}">
                <a16:creationId xmlns:a16="http://schemas.microsoft.com/office/drawing/2014/main" id="{28C34DA4-694B-ED7F-E981-EDCD66943FC7}"/>
              </a:ext>
            </a:extLst>
          </p:cNvPr>
          <p:cNvSpPr txBox="1">
            <a:spLocks/>
          </p:cNvSpPr>
          <p:nvPr/>
        </p:nvSpPr>
        <p:spPr>
          <a:xfrm>
            <a:off x="6192093" y="2119063"/>
            <a:ext cx="7980589" cy="257720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50000"/>
              </a:lnSpc>
            </a:pPr>
            <a:r>
              <a:rPr lang="fa-IR" sz="3600" dirty="0">
                <a:solidFill>
                  <a:schemeClr val="bg1"/>
                </a:solidFill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  <a:latin typeface="Ray ExtraBlack" panose="02000504000000020004" pitchFamily="50" charset="-78"/>
                <a:cs typeface="Ray ExtraBlack" panose="02000504000000020004" pitchFamily="50" charset="-78"/>
              </a:rPr>
              <a:t>پوستر اختصاصی  </a:t>
            </a:r>
          </a:p>
          <a:p>
            <a:pPr algn="ctr">
              <a:lnSpc>
                <a:spcPct val="150000"/>
              </a:lnSpc>
            </a:pPr>
            <a:r>
              <a:rPr lang="fa-IR" sz="3600" dirty="0">
                <a:solidFill>
                  <a:srgbClr val="FFFF00"/>
                </a:solidFill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  <a:latin typeface="Ray ExtraBlack" panose="02000504000000020004" pitchFamily="50" charset="-78"/>
                <a:cs typeface="Ray ExtraBlack" panose="02000504000000020004" pitchFamily="50" charset="-78"/>
              </a:rPr>
              <a:t>«هفته ملی جمعیت» 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F62205CC-B0B7-3048-1570-12AD0C3002B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42216" y="343261"/>
            <a:ext cx="1507581" cy="1503858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D43A181F-C253-AD88-4D82-A4C211FDA32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38219" y="1691137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465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627BBBA-5FCF-CB6F-6559-E6908F38C0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1EDCCB9-AB04-7142-15D7-B4D951E923DF}"/>
              </a:ext>
            </a:extLst>
          </p:cNvPr>
          <p:cNvSpPr/>
          <p:nvPr/>
        </p:nvSpPr>
        <p:spPr>
          <a:xfrm>
            <a:off x="0" y="0"/>
            <a:ext cx="12191999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fa-IR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6E63BB8-8D3E-B037-E282-F13FCA161B7D}"/>
              </a:ext>
            </a:extLst>
          </p:cNvPr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81201" y="346853"/>
            <a:ext cx="8629595" cy="6164294"/>
          </a:xfrm>
          <a:prstGeom prst="round2DiagRect">
            <a:avLst>
              <a:gd name="adj1" fmla="val 16667"/>
              <a:gd name="adj2" fmla="val 0"/>
            </a:avLst>
          </a:prstGeom>
          <a:ln w="88900" cap="sq">
            <a:solidFill>
              <a:srgbClr val="FFFFFF"/>
            </a:solidFill>
            <a:miter lim="800000"/>
          </a:ln>
          <a:effectLst>
            <a:outerShdw blurRad="254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C6DA2DA2-8881-E04A-600A-A65B154F8CB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lum bright="70000" contrast="-70000"/>
          </a:blip>
          <a:srcRect l="11812" t="62072" r="12227" b="8011"/>
          <a:stretch/>
        </p:blipFill>
        <p:spPr>
          <a:xfrm rot="16200000" flipH="1">
            <a:off x="-1287035" y="2737108"/>
            <a:ext cx="4244867" cy="1670813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C2776F57-CFF0-DD93-C59E-AF04570570D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lum bright="70000" contrast="-70000"/>
          </a:blip>
          <a:srcRect l="11812" t="62072" r="12227" b="8011"/>
          <a:stretch/>
        </p:blipFill>
        <p:spPr>
          <a:xfrm rot="5400000">
            <a:off x="9224412" y="2663628"/>
            <a:ext cx="4524690" cy="17809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53711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627BBBA-5FCF-CB6F-6559-E6908F38C0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1EDCCB9-AB04-7142-15D7-B4D951E923DF}"/>
              </a:ext>
            </a:extLst>
          </p:cNvPr>
          <p:cNvSpPr/>
          <p:nvPr/>
        </p:nvSpPr>
        <p:spPr>
          <a:xfrm>
            <a:off x="0" y="0"/>
            <a:ext cx="12191999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fa-IR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96ADBEA7-7240-BBEB-8F25-4DFA79F8650B}"/>
              </a:ext>
            </a:extLst>
          </p:cNvPr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62849" y="445226"/>
            <a:ext cx="8466299" cy="6047649"/>
          </a:xfrm>
          <a:prstGeom prst="roundRect">
            <a:avLst>
              <a:gd name="adj" fmla="val 9224"/>
            </a:avLst>
          </a:prstGeom>
          <a:ln w="571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C6DA2DA2-8881-E04A-600A-A65B154F8CB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lum bright="70000" contrast="-70000"/>
          </a:blip>
          <a:srcRect l="11812" t="62072" r="12227" b="8011"/>
          <a:stretch/>
        </p:blipFill>
        <p:spPr>
          <a:xfrm rot="16200000" flipH="1">
            <a:off x="-1287035" y="2737108"/>
            <a:ext cx="4244867" cy="1670813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C2776F57-CFF0-DD93-C59E-AF04570570D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lum bright="70000" contrast="-70000"/>
          </a:blip>
          <a:srcRect l="11812" t="62072" r="12227" b="8011"/>
          <a:stretch/>
        </p:blipFill>
        <p:spPr>
          <a:xfrm rot="5400000">
            <a:off x="9224412" y="2663628"/>
            <a:ext cx="4524690" cy="17809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1011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627BBBA-5FCF-CB6F-6559-E6908F38C0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1EDCCB9-AB04-7142-15D7-B4D951E923DF}"/>
              </a:ext>
            </a:extLst>
          </p:cNvPr>
          <p:cNvSpPr/>
          <p:nvPr/>
        </p:nvSpPr>
        <p:spPr>
          <a:xfrm>
            <a:off x="0" y="0"/>
            <a:ext cx="12191999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fa-IR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AA80783-6630-0CBE-D376-A902AE96161B}"/>
              </a:ext>
            </a:extLst>
          </p:cNvPr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69614" y="406014"/>
            <a:ext cx="8452769" cy="6037983"/>
          </a:xfrm>
          <a:prstGeom prst="roundRect">
            <a:avLst>
              <a:gd name="adj" fmla="val 9224"/>
            </a:avLst>
          </a:prstGeom>
          <a:ln w="571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C6DA2DA2-8881-E04A-600A-A65B154F8CB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lum bright="70000" contrast="-70000"/>
          </a:blip>
          <a:srcRect l="11812" t="62072" r="12227" b="8011"/>
          <a:stretch/>
        </p:blipFill>
        <p:spPr>
          <a:xfrm rot="16200000" flipH="1">
            <a:off x="-1287035" y="2737108"/>
            <a:ext cx="4244867" cy="1670813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C2776F57-CFF0-DD93-C59E-AF04570570D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lum bright="70000" contrast="-70000"/>
          </a:blip>
          <a:srcRect l="11812" t="62072" r="12227" b="8011"/>
          <a:stretch/>
        </p:blipFill>
        <p:spPr>
          <a:xfrm rot="5400000">
            <a:off x="9224412" y="2663628"/>
            <a:ext cx="4524690" cy="17809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994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B8EBB9-30A1-EA96-FB2A-99F2E17439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88526B7-A042-62CF-DB9B-A3EEFC010495}"/>
              </a:ext>
            </a:extLst>
          </p:cNvPr>
          <p:cNvSpPr/>
          <p:nvPr/>
        </p:nvSpPr>
        <p:spPr>
          <a:xfrm>
            <a:off x="3" y="2"/>
            <a:ext cx="12191998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en-US" dirty="0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1B869A8-A45C-B2DD-6E3F-F1EFD8B4F469}"/>
              </a:ext>
            </a:extLst>
          </p:cNvPr>
          <p:cNvSpPr/>
          <p:nvPr/>
        </p:nvSpPr>
        <p:spPr>
          <a:xfrm>
            <a:off x="442203" y="440123"/>
            <a:ext cx="11307596" cy="5977758"/>
          </a:xfrm>
          <a:prstGeom prst="roundRect">
            <a:avLst>
              <a:gd name="adj" fmla="val 3539"/>
            </a:avLst>
          </a:prstGeom>
          <a:solidFill>
            <a:schemeClr val="bg1"/>
          </a:solidFill>
          <a:ln>
            <a:noFill/>
          </a:ln>
          <a:effectLst>
            <a:outerShdw blurRad="292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fa-IR" sz="1801" dirty="0"/>
              <a:t>سلامت </a:t>
            </a:r>
          </a:p>
          <a:p>
            <a:pPr algn="ctr"/>
            <a:r>
              <a:rPr lang="fa-IR" sz="1801" dirty="0"/>
              <a:t>سرمایه اصلی محرومین </a:t>
            </a:r>
          </a:p>
          <a:p>
            <a:pPr algn="ctr"/>
            <a:r>
              <a:rPr lang="fa-IR" sz="1801" dirty="0"/>
              <a:t>جهت توانمند شدن و امرار معاش است. 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8CACD368-0FA3-9114-62AE-AAF427A406CD}"/>
              </a:ext>
            </a:extLst>
          </p:cNvPr>
          <p:cNvSpPr/>
          <p:nvPr/>
        </p:nvSpPr>
        <p:spPr>
          <a:xfrm>
            <a:off x="-3" y="-21332"/>
            <a:ext cx="12191999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fa-IR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C2776F57-CFF0-DD93-C59E-AF04570570D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lum bright="70000" contrast="-70000"/>
          </a:blip>
          <a:srcRect l="11812" t="62072" r="12227" b="8011"/>
          <a:stretch/>
        </p:blipFill>
        <p:spPr>
          <a:xfrm rot="5400000">
            <a:off x="7398453" y="1983363"/>
            <a:ext cx="6879330" cy="2707757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C6DA2DA2-8881-E04A-600A-A65B154F8CB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lum bright="70000" contrast="-70000"/>
          </a:blip>
          <a:srcRect l="11812" t="62072" r="12227" b="8011"/>
          <a:stretch/>
        </p:blipFill>
        <p:spPr>
          <a:xfrm rot="16200000" flipH="1">
            <a:off x="-2054021" y="2064456"/>
            <a:ext cx="6879330" cy="2707757"/>
          </a:xfrm>
          <a:prstGeom prst="rect">
            <a:avLst/>
          </a:prstGeom>
        </p:spPr>
      </p:pic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697559D5-22B1-95C0-626A-7AD235C5656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47812" y="142148"/>
            <a:ext cx="4696376" cy="6573704"/>
          </a:xfrm>
          <a:prstGeom prst="roundRect">
            <a:avLst>
              <a:gd name="adj" fmla="val 9224"/>
            </a:avLst>
          </a:prstGeom>
          <a:ln w="571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B4EE1F2C-E9B4-860A-05B1-131A6B50ECB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58930" y="343793"/>
            <a:ext cx="891786" cy="8895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30363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B8EBB9-30A1-EA96-FB2A-99F2E17439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88526B7-A042-62CF-DB9B-A3EEFC010495}"/>
              </a:ext>
            </a:extLst>
          </p:cNvPr>
          <p:cNvSpPr/>
          <p:nvPr/>
        </p:nvSpPr>
        <p:spPr>
          <a:xfrm>
            <a:off x="3" y="2"/>
            <a:ext cx="12191998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en-US" dirty="0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1B869A8-A45C-B2DD-6E3F-F1EFD8B4F469}"/>
              </a:ext>
            </a:extLst>
          </p:cNvPr>
          <p:cNvSpPr/>
          <p:nvPr/>
        </p:nvSpPr>
        <p:spPr>
          <a:xfrm>
            <a:off x="442203" y="440123"/>
            <a:ext cx="11307596" cy="5977758"/>
          </a:xfrm>
          <a:prstGeom prst="roundRect">
            <a:avLst>
              <a:gd name="adj" fmla="val 3539"/>
            </a:avLst>
          </a:prstGeom>
          <a:solidFill>
            <a:schemeClr val="bg1"/>
          </a:solidFill>
          <a:ln>
            <a:noFill/>
          </a:ln>
          <a:effectLst>
            <a:outerShdw blurRad="292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fa-IR" sz="1801" dirty="0"/>
              <a:t>سلامت </a:t>
            </a:r>
          </a:p>
          <a:p>
            <a:pPr algn="ctr"/>
            <a:r>
              <a:rPr lang="fa-IR" sz="1801" dirty="0"/>
              <a:t>سرمایه اصلی محرومین </a:t>
            </a:r>
          </a:p>
          <a:p>
            <a:pPr algn="ctr"/>
            <a:r>
              <a:rPr lang="fa-IR" sz="1801" dirty="0"/>
              <a:t>جهت توانمند شدن و امرار معاش است. 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DB295CC-F97F-FA69-65A6-2CCBE7029AF4}"/>
              </a:ext>
            </a:extLst>
          </p:cNvPr>
          <p:cNvSpPr/>
          <p:nvPr/>
        </p:nvSpPr>
        <p:spPr>
          <a:xfrm>
            <a:off x="-3" y="0"/>
            <a:ext cx="12191999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fa-IR"/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BE965A22-0B4F-8990-EF88-26F3C47503E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lum bright="70000" contrast="-70000"/>
          </a:blip>
          <a:srcRect l="11812" t="62072" r="12227" b="8011"/>
          <a:stretch/>
        </p:blipFill>
        <p:spPr>
          <a:xfrm rot="5400000">
            <a:off x="7398453" y="2004695"/>
            <a:ext cx="6879330" cy="2707757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AAF6C4EA-BE2A-504D-6DC3-8A38C3D2272F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lum bright="70000" contrast="-70000"/>
          </a:blip>
          <a:srcRect l="11812" t="62072" r="12227" b="8011"/>
          <a:stretch/>
        </p:blipFill>
        <p:spPr>
          <a:xfrm rot="16200000" flipH="1">
            <a:off x="-2054021" y="2085788"/>
            <a:ext cx="6879330" cy="2707757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F11AF369-A74E-5430-CF44-73A98715934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57841" y="156187"/>
            <a:ext cx="4676317" cy="6545625"/>
          </a:xfrm>
          <a:prstGeom prst="roundRect">
            <a:avLst>
              <a:gd name="adj" fmla="val 9224"/>
            </a:avLst>
          </a:prstGeom>
          <a:ln w="571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CDD7F412-A340-458A-F1D6-2A6CE96A949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58930" y="343793"/>
            <a:ext cx="891786" cy="8895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8475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B8EBB9-30A1-EA96-FB2A-99F2E17439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88526B7-A042-62CF-DB9B-A3EEFC010495}"/>
              </a:ext>
            </a:extLst>
          </p:cNvPr>
          <p:cNvSpPr/>
          <p:nvPr/>
        </p:nvSpPr>
        <p:spPr>
          <a:xfrm>
            <a:off x="3" y="2"/>
            <a:ext cx="12191998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en-US" dirty="0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1B869A8-A45C-B2DD-6E3F-F1EFD8B4F469}"/>
              </a:ext>
            </a:extLst>
          </p:cNvPr>
          <p:cNvSpPr/>
          <p:nvPr/>
        </p:nvSpPr>
        <p:spPr>
          <a:xfrm>
            <a:off x="442203" y="440123"/>
            <a:ext cx="11307596" cy="5977758"/>
          </a:xfrm>
          <a:prstGeom prst="roundRect">
            <a:avLst>
              <a:gd name="adj" fmla="val 3539"/>
            </a:avLst>
          </a:prstGeom>
          <a:solidFill>
            <a:schemeClr val="bg1"/>
          </a:solidFill>
          <a:ln>
            <a:noFill/>
          </a:ln>
          <a:effectLst>
            <a:outerShdw blurRad="292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fa-IR" sz="1801" dirty="0"/>
              <a:t>سلامت </a:t>
            </a:r>
          </a:p>
          <a:p>
            <a:pPr algn="ctr"/>
            <a:r>
              <a:rPr lang="fa-IR" sz="1801" dirty="0"/>
              <a:t>سرمایه اصلی محرومین </a:t>
            </a:r>
          </a:p>
          <a:p>
            <a:pPr algn="ctr"/>
            <a:r>
              <a:rPr lang="fa-IR" sz="1801" dirty="0"/>
              <a:t>جهت توانمند شدن و امرار معاش است. 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56EA6AB-6684-E337-AA39-6ED97FE152DD}"/>
              </a:ext>
            </a:extLst>
          </p:cNvPr>
          <p:cNvSpPr/>
          <p:nvPr/>
        </p:nvSpPr>
        <p:spPr>
          <a:xfrm>
            <a:off x="-3" y="-21334"/>
            <a:ext cx="12191999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fa-IR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275A5633-F191-2CC0-CAF7-954F3D0F5CD1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lum bright="70000" contrast="-70000"/>
          </a:blip>
          <a:srcRect l="11812" t="62072" r="12227" b="8011"/>
          <a:stretch/>
        </p:blipFill>
        <p:spPr>
          <a:xfrm rot="5400000">
            <a:off x="7398453" y="1983361"/>
            <a:ext cx="6879330" cy="2707757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2467C5B1-58B2-E0E9-3440-D70F4C4B6441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lum bright="70000" contrast="-70000"/>
          </a:blip>
          <a:srcRect l="11812" t="62072" r="12227" b="8011"/>
          <a:stretch/>
        </p:blipFill>
        <p:spPr>
          <a:xfrm rot="16200000" flipH="1">
            <a:off x="-2054021" y="2064454"/>
            <a:ext cx="6879330" cy="270775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01C3018-A1D9-3DD4-FAFD-8A5AB4B6922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08921" y="66382"/>
            <a:ext cx="4774150" cy="6682567"/>
          </a:xfrm>
          <a:prstGeom prst="roundRect">
            <a:avLst>
              <a:gd name="adj" fmla="val 9224"/>
            </a:avLst>
          </a:prstGeom>
          <a:ln w="571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0FEEEC66-F56D-589D-B10A-6B8DF4C2DD3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58930" y="343793"/>
            <a:ext cx="891786" cy="8895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855815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086870-1FAC-46A0-BD5C-FC75796F29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30E2913-BC6C-450F-BE28-C836A50497C1}"/>
              </a:ext>
            </a:extLst>
          </p:cNvPr>
          <p:cNvSpPr/>
          <p:nvPr/>
        </p:nvSpPr>
        <p:spPr>
          <a:xfrm>
            <a:off x="3" y="2"/>
            <a:ext cx="12191998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en-US" dirty="0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F5756722-FC2F-4FF5-9FA8-D3328355BE10}"/>
              </a:ext>
            </a:extLst>
          </p:cNvPr>
          <p:cNvSpPr/>
          <p:nvPr/>
        </p:nvSpPr>
        <p:spPr>
          <a:xfrm>
            <a:off x="442203" y="440123"/>
            <a:ext cx="11307596" cy="5977758"/>
          </a:xfrm>
          <a:prstGeom prst="roundRect">
            <a:avLst>
              <a:gd name="adj" fmla="val 3539"/>
            </a:avLst>
          </a:prstGeom>
          <a:solidFill>
            <a:schemeClr val="bg1"/>
          </a:solidFill>
          <a:ln>
            <a:noFill/>
          </a:ln>
          <a:effectLst>
            <a:outerShdw blurRad="292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fa-IR" sz="1801" dirty="0"/>
              <a:t>سلامت </a:t>
            </a:r>
          </a:p>
          <a:p>
            <a:pPr algn="ctr"/>
            <a:r>
              <a:rPr lang="fa-IR" sz="1801" dirty="0"/>
              <a:t>سرمایه اصلی محرومین </a:t>
            </a:r>
          </a:p>
          <a:p>
            <a:pPr algn="ctr"/>
            <a:r>
              <a:rPr lang="fa-IR" sz="1801" dirty="0"/>
              <a:t>جهت توانمند شدن و امرار معاش است. 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97E70F7E-1AD7-C165-6943-FC048DDA17C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5974"/>
          <a:stretch/>
        </p:blipFill>
        <p:spPr>
          <a:xfrm>
            <a:off x="144491" y="2274168"/>
            <a:ext cx="3579947" cy="3726683"/>
          </a:xfrm>
          <a:prstGeom prst="rect">
            <a:avLst/>
          </a:prstGeom>
          <a:effectLst>
            <a:glow>
              <a:schemeClr val="accent1"/>
            </a:glow>
            <a:softEdge rad="368300"/>
          </a:effectLst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5349BE4D-8D02-B76F-0CA3-A746182F7BC9}"/>
              </a:ext>
            </a:extLst>
          </p:cNvPr>
          <p:cNvSpPr/>
          <p:nvPr/>
        </p:nvSpPr>
        <p:spPr>
          <a:xfrm>
            <a:off x="3857215" y="1972193"/>
            <a:ext cx="5837917" cy="29136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fa-IR" sz="1200" b="0" i="0" dirty="0">
                <a:solidFill>
                  <a:srgbClr val="222222"/>
                </a:solidFill>
                <a:effectLst/>
                <a:latin typeface="Yekan Bakh Heavy" panose="01000504000000020004" pitchFamily="2" charset="-78"/>
                <a:ea typeface="Yekan Bakh Heavy" panose="01000504000000020004" pitchFamily="2" charset="-78"/>
                <a:cs typeface="Yekan Bakh Heavy" panose="01000504000000020004" pitchFamily="2" charset="-78"/>
              </a:rPr>
              <a:t> </a:t>
            </a:r>
            <a:r>
              <a:rPr lang="fa-IR" sz="2400" b="1" i="0" dirty="0">
                <a:solidFill>
                  <a:srgbClr val="222222"/>
                </a:solidFill>
                <a:effectLst/>
                <a:latin typeface="Yekan Bakh Heavy" panose="01000504000000020004" pitchFamily="2" charset="-78"/>
                <a:ea typeface="Yekan Bakh Heavy" panose="01000504000000020004" pitchFamily="2" charset="-78"/>
                <a:cs typeface="Yekan Bakh Heavy" panose="01000504000000020004" pitchFamily="2" charset="-78"/>
              </a:rPr>
              <a:t>ثُمَّ رَدَدْنَا لَكُمُ الْكَرَّةَ عَلَيْهِمْ </a:t>
            </a:r>
            <a:r>
              <a:rPr lang="fa-IR" sz="2400" b="1" i="0" dirty="0">
                <a:solidFill>
                  <a:srgbClr val="FF0066"/>
                </a:solidFill>
                <a:effectLst/>
                <a:latin typeface="Yekan Bakh Heavy" panose="01000504000000020004" pitchFamily="2" charset="-78"/>
                <a:ea typeface="Yekan Bakh Heavy" panose="01000504000000020004" pitchFamily="2" charset="-78"/>
                <a:cs typeface="Yekan Bakh Heavy" panose="01000504000000020004" pitchFamily="2" charset="-78"/>
              </a:rPr>
              <a:t>وَأَمْدَدْنَاكُمْ بِأَمْوَالٍ وَبَنِينَ وَجَعَلْنَاكُمْ أَكْثَرَ نَفِيرًا</a:t>
            </a:r>
            <a:endParaRPr lang="en-US" sz="2400" b="1" i="0" dirty="0">
              <a:solidFill>
                <a:srgbClr val="FF0066"/>
              </a:solidFill>
              <a:effectLst/>
              <a:latin typeface="Yekan Bakh Heavy" panose="01000504000000020004" pitchFamily="2" charset="-78"/>
              <a:ea typeface="Yekan Bakh Heavy" panose="01000504000000020004" pitchFamily="2" charset="-78"/>
              <a:cs typeface="Yekan Bakh Heavy" panose="01000504000000020004" pitchFamily="2" charset="-78"/>
            </a:endParaRPr>
          </a:p>
          <a:p>
            <a:pPr algn="ctr"/>
            <a:r>
              <a:rPr lang="fa-IR" sz="1200" dirty="0">
                <a:solidFill>
                  <a:srgbClr val="222222"/>
                </a:solidFill>
                <a:latin typeface="Yekan Bakh Heavy" panose="01000504000000020004" pitchFamily="2" charset="-78"/>
                <a:ea typeface="Yekan Bakh Heavy" panose="01000504000000020004" pitchFamily="2" charset="-78"/>
                <a:cs typeface="Yekan Bakh Heavy" panose="01000504000000020004" pitchFamily="2" charset="-78"/>
              </a:rPr>
              <a:t>اسرا 6</a:t>
            </a:r>
            <a:endParaRPr lang="fa-IR" sz="1200" b="0" i="0" dirty="0">
              <a:solidFill>
                <a:srgbClr val="222222"/>
              </a:solidFill>
              <a:effectLst/>
              <a:latin typeface="Yekan Bakh Heavy" panose="01000504000000020004" pitchFamily="2" charset="-78"/>
              <a:ea typeface="Yekan Bakh Heavy" panose="01000504000000020004" pitchFamily="2" charset="-78"/>
              <a:cs typeface="Yekan Bakh Heavy" panose="01000504000000020004" pitchFamily="2" charset="-78"/>
            </a:endParaRPr>
          </a:p>
          <a:p>
            <a:pPr algn="ctr" rtl="1">
              <a:lnSpc>
                <a:spcPct val="150000"/>
              </a:lnSpc>
              <a:spcAft>
                <a:spcPts val="800"/>
              </a:spcAft>
            </a:pPr>
            <a:endParaRPr lang="fa-IR" sz="20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Yekan Bakh Heavy" panose="01000504000000020004" pitchFamily="2" charset="-78"/>
              <a:ea typeface="Yekan Bakh Heavy" panose="01000504000000020004" pitchFamily="2" charset="-78"/>
              <a:cs typeface="Yekan Bakh Heavy" panose="01000504000000020004" pitchFamily="2" charset="-78"/>
            </a:endParaRPr>
          </a:p>
          <a:p>
            <a:pPr algn="ctr"/>
            <a:r>
              <a:rPr lang="fa-IR" sz="2000" b="0" i="0" dirty="0">
                <a:effectLst/>
                <a:latin typeface="Yekan Bakh Heavy" panose="01000504000000020004" pitchFamily="2" charset="-78"/>
                <a:ea typeface="Yekan Bakh Heavy" panose="01000504000000020004" pitchFamily="2" charset="-78"/>
                <a:cs typeface="Yekan Bakh Heavy" panose="01000504000000020004" pitchFamily="2" charset="-78"/>
              </a:rPr>
              <a:t>سپس شما را بر آنها چیره می‌کنیم؛ و </a:t>
            </a:r>
            <a:r>
              <a:rPr lang="fa-IR" sz="2000" b="0" i="0" dirty="0">
                <a:solidFill>
                  <a:srgbClr val="0000FF"/>
                </a:solidFill>
                <a:effectLst/>
                <a:latin typeface="Yekan Bakh Heavy" panose="01000504000000020004" pitchFamily="2" charset="-78"/>
                <a:ea typeface="Yekan Bakh Heavy" panose="01000504000000020004" pitchFamily="2" charset="-78"/>
                <a:cs typeface="Yekan Bakh Heavy" panose="01000504000000020004" pitchFamily="2" charset="-78"/>
              </a:rPr>
              <a:t>شما را به وسیله داراییها و فرزندانی کمک خواهیم کرد؛ و نفرات شما را بیشتر (از دشمن) قرارمی‌دهیم</a:t>
            </a:r>
            <a:endParaRPr lang="fa-IR" sz="1000" b="1" dirty="0">
              <a:solidFill>
                <a:srgbClr val="0000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Yekan Bakh Heavy" panose="01000504000000020004" pitchFamily="2" charset="-78"/>
              <a:ea typeface="Yekan Bakh Heavy" panose="01000504000000020004" pitchFamily="2" charset="-78"/>
              <a:cs typeface="Yekan Bakh Heavy" panose="01000504000000020004" pitchFamily="2" charset="-78"/>
            </a:endParaRPr>
          </a:p>
          <a:p>
            <a:pPr algn="r" rtl="1">
              <a:spcAft>
                <a:spcPts val="800"/>
              </a:spcAft>
            </a:pPr>
            <a:endParaRPr lang="fa-IR" sz="1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Yekan Bakh Heavy" panose="01000504000000020004" pitchFamily="2" charset="-78"/>
              <a:ea typeface="Yekan Bakh Heavy" panose="01000504000000020004" pitchFamily="2" charset="-78"/>
              <a:cs typeface="Yekan Bakh Heavy" panose="01000504000000020004" pitchFamily="2" charset="-78"/>
            </a:endParaRPr>
          </a:p>
          <a:p>
            <a:pPr algn="r" rtl="1">
              <a:spcAft>
                <a:spcPts val="800"/>
              </a:spcAft>
            </a:pPr>
            <a:endParaRPr lang="fa-IR" sz="10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Yekan Bakh Heavy" panose="01000504000000020004" pitchFamily="2" charset="-78"/>
              <a:ea typeface="Yekan Bakh Heavy" panose="01000504000000020004" pitchFamily="2" charset="-78"/>
              <a:cs typeface="Yekan Bakh Heavy" panose="01000504000000020004" pitchFamily="2" charset="-78"/>
            </a:endParaRP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3CE369E7-E0AE-D217-76E6-3D8A0EA982AF}"/>
              </a:ext>
            </a:extLst>
          </p:cNvPr>
          <p:cNvSpPr txBox="1">
            <a:spLocks/>
          </p:cNvSpPr>
          <p:nvPr/>
        </p:nvSpPr>
        <p:spPr>
          <a:xfrm>
            <a:off x="3373211" y="987809"/>
            <a:ext cx="7980589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endParaRPr lang="en-US" sz="2800" dirty="0">
              <a:solidFill>
                <a:srgbClr val="FF0000"/>
              </a:solidFill>
              <a:latin typeface="Ray ExtraBlack" panose="02000504000000020004" pitchFamily="50" charset="-78"/>
              <a:cs typeface="Ray ExtraBlack" panose="02000504000000020004" pitchFamily="50" charset="-78"/>
            </a:endParaRP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710DDE9F-1F60-566B-89DB-455774ECBAA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6566" y="773341"/>
            <a:ext cx="1285645" cy="128247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FA562755-7F41-764C-B2C8-14557528F6FF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60" r="29919"/>
          <a:stretch/>
        </p:blipFill>
        <p:spPr>
          <a:xfrm>
            <a:off x="9852211" y="1283857"/>
            <a:ext cx="1709315" cy="459699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CD913950-03AA-7D4F-7A3C-59ABC2CAD39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92770" y="679018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08060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B8EBB9-30A1-EA96-FB2A-99F2E17439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88526B7-A042-62CF-DB9B-A3EEFC010495}"/>
              </a:ext>
            </a:extLst>
          </p:cNvPr>
          <p:cNvSpPr/>
          <p:nvPr/>
        </p:nvSpPr>
        <p:spPr>
          <a:xfrm>
            <a:off x="3" y="2"/>
            <a:ext cx="12191998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en-US" dirty="0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1B869A8-A45C-B2DD-6E3F-F1EFD8B4F469}"/>
              </a:ext>
            </a:extLst>
          </p:cNvPr>
          <p:cNvSpPr/>
          <p:nvPr/>
        </p:nvSpPr>
        <p:spPr>
          <a:xfrm>
            <a:off x="442203" y="440123"/>
            <a:ext cx="11307596" cy="5977758"/>
          </a:xfrm>
          <a:prstGeom prst="roundRect">
            <a:avLst>
              <a:gd name="adj" fmla="val 3539"/>
            </a:avLst>
          </a:prstGeom>
          <a:solidFill>
            <a:schemeClr val="bg1"/>
          </a:solidFill>
          <a:ln>
            <a:noFill/>
          </a:ln>
          <a:effectLst>
            <a:outerShdw blurRad="292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fa-IR" sz="1801" dirty="0"/>
              <a:t>سلامت </a:t>
            </a:r>
          </a:p>
          <a:p>
            <a:pPr algn="ctr"/>
            <a:r>
              <a:rPr lang="fa-IR" sz="1801" dirty="0"/>
              <a:t>سرمایه اصلی محرومین </a:t>
            </a:r>
          </a:p>
          <a:p>
            <a:pPr algn="ctr"/>
            <a:r>
              <a:rPr lang="fa-IR" sz="1801" dirty="0"/>
              <a:t>جهت توانمند شدن و امرار معاش است. 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5E88729-15E1-42B9-32AE-FC760C39BE81}"/>
              </a:ext>
            </a:extLst>
          </p:cNvPr>
          <p:cNvSpPr/>
          <p:nvPr/>
        </p:nvSpPr>
        <p:spPr>
          <a:xfrm>
            <a:off x="-3" y="-16470"/>
            <a:ext cx="12191999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fa-IR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5205AC85-DFA7-56F7-77DC-B3AC8031B35F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lum bright="70000" contrast="-70000"/>
          </a:blip>
          <a:srcRect l="11812" t="62072" r="12227" b="8011"/>
          <a:stretch/>
        </p:blipFill>
        <p:spPr>
          <a:xfrm rot="5400000">
            <a:off x="7398453" y="1988225"/>
            <a:ext cx="6879330" cy="2707757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043A13A5-9AAB-F599-568B-4C02AC8981F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lum bright="70000" contrast="-70000"/>
          </a:blip>
          <a:srcRect l="11812" t="62072" r="12227" b="8011"/>
          <a:stretch/>
        </p:blipFill>
        <p:spPr>
          <a:xfrm rot="16200000" flipH="1">
            <a:off x="-2054021" y="2069318"/>
            <a:ext cx="6879330" cy="2707757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A16E37E3-0495-B829-54FB-7774F8782E9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18113" y="109513"/>
            <a:ext cx="4755766" cy="6656833"/>
          </a:xfrm>
          <a:prstGeom prst="roundRect">
            <a:avLst>
              <a:gd name="adj" fmla="val 9224"/>
            </a:avLst>
          </a:prstGeom>
          <a:ln w="571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B83B4B31-D359-3A41-2FDA-4E35B081937B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58930" y="343793"/>
            <a:ext cx="891786" cy="8895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69764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B8EBB9-30A1-EA96-FB2A-99F2E17439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88526B7-A042-62CF-DB9B-A3EEFC010495}"/>
              </a:ext>
            </a:extLst>
          </p:cNvPr>
          <p:cNvSpPr/>
          <p:nvPr/>
        </p:nvSpPr>
        <p:spPr>
          <a:xfrm>
            <a:off x="3" y="2"/>
            <a:ext cx="12191998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en-US" dirty="0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1B869A8-A45C-B2DD-6E3F-F1EFD8B4F469}"/>
              </a:ext>
            </a:extLst>
          </p:cNvPr>
          <p:cNvSpPr/>
          <p:nvPr/>
        </p:nvSpPr>
        <p:spPr>
          <a:xfrm>
            <a:off x="442203" y="440123"/>
            <a:ext cx="11307596" cy="5977758"/>
          </a:xfrm>
          <a:prstGeom prst="roundRect">
            <a:avLst>
              <a:gd name="adj" fmla="val 3539"/>
            </a:avLst>
          </a:prstGeom>
          <a:solidFill>
            <a:schemeClr val="bg1"/>
          </a:solidFill>
          <a:ln>
            <a:noFill/>
          </a:ln>
          <a:effectLst>
            <a:outerShdw blurRad="292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fa-IR" sz="1801" dirty="0"/>
              <a:t>سلامت </a:t>
            </a:r>
          </a:p>
          <a:p>
            <a:pPr algn="ctr"/>
            <a:r>
              <a:rPr lang="fa-IR" sz="1801" dirty="0"/>
              <a:t>سرمایه اصلی محرومین </a:t>
            </a:r>
          </a:p>
          <a:p>
            <a:pPr algn="ctr"/>
            <a:r>
              <a:rPr lang="fa-IR" sz="1801" dirty="0"/>
              <a:t>جهت توانمند شدن و امرار معاش است. 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B9D8EA27-504C-35EB-D0BD-74C3F1CD034A}"/>
              </a:ext>
            </a:extLst>
          </p:cNvPr>
          <p:cNvSpPr/>
          <p:nvPr/>
        </p:nvSpPr>
        <p:spPr>
          <a:xfrm>
            <a:off x="-3" y="15388"/>
            <a:ext cx="12191999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fa-IR"/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408A53F5-6D6E-1A76-4504-39EF3CA2F60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lum bright="70000" contrast="-70000"/>
          </a:blip>
          <a:srcRect l="11812" t="62072" r="12227" b="8011"/>
          <a:stretch/>
        </p:blipFill>
        <p:spPr>
          <a:xfrm rot="5400000">
            <a:off x="7398453" y="2020083"/>
            <a:ext cx="6879330" cy="2707757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FC52DB1D-6544-A1F9-9FF8-E092AB178933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lum bright="70000" contrast="-70000"/>
          </a:blip>
          <a:srcRect l="11812" t="62072" r="12227" b="8011"/>
          <a:stretch/>
        </p:blipFill>
        <p:spPr>
          <a:xfrm rot="16200000" flipH="1">
            <a:off x="-2054021" y="2101176"/>
            <a:ext cx="6879330" cy="270775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DAEF97F7-5318-6B4E-E65D-1E64E0DA43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76448" y="182232"/>
            <a:ext cx="4639103" cy="6493535"/>
          </a:xfrm>
          <a:prstGeom prst="roundRect">
            <a:avLst>
              <a:gd name="adj" fmla="val 9224"/>
            </a:avLst>
          </a:prstGeom>
          <a:ln w="571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AAF9D499-128B-C018-FEDC-0162EA38A627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58930" y="343793"/>
            <a:ext cx="891786" cy="8895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069534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627BBBA-5FCF-CB6F-6559-E6908F38C0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1EDCCB9-AB04-7142-15D7-B4D951E923DF}"/>
              </a:ext>
            </a:extLst>
          </p:cNvPr>
          <p:cNvSpPr/>
          <p:nvPr/>
        </p:nvSpPr>
        <p:spPr>
          <a:xfrm>
            <a:off x="0" y="0"/>
            <a:ext cx="12191999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fa-IR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2230CEC1-79C4-561F-15B0-9F9C8402786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lum bright="70000" contrast="-70000"/>
          </a:blip>
          <a:srcRect l="11812" t="62072" r="12227" b="8011"/>
          <a:stretch/>
        </p:blipFill>
        <p:spPr>
          <a:xfrm rot="5400000">
            <a:off x="7398456" y="2004695"/>
            <a:ext cx="6879330" cy="270775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126DFCE8-3990-4794-2305-1AF2FE6CD19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27160" y="263882"/>
            <a:ext cx="4537678" cy="6351567"/>
          </a:xfrm>
          <a:prstGeom prst="roundRect">
            <a:avLst>
              <a:gd name="adj" fmla="val 9224"/>
            </a:avLst>
          </a:prstGeom>
          <a:ln w="571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CC3D7268-78A8-D221-4FF0-693FA50856B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lum bright="70000" contrast="-70000"/>
          </a:blip>
          <a:srcRect l="11812" t="62072" r="12227" b="8011"/>
          <a:stretch/>
        </p:blipFill>
        <p:spPr>
          <a:xfrm rot="16200000" flipH="1">
            <a:off x="-2054018" y="2085788"/>
            <a:ext cx="6879330" cy="2707757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D7E082C6-84FE-9A47-0AEC-AA024CCB9457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58930" y="343793"/>
            <a:ext cx="891786" cy="8895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031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627BBBA-5FCF-CB6F-6559-E6908F38C0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a-IR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1EDCCB9-AB04-7142-15D7-B4D951E923DF}"/>
              </a:ext>
            </a:extLst>
          </p:cNvPr>
          <p:cNvSpPr/>
          <p:nvPr/>
        </p:nvSpPr>
        <p:spPr>
          <a:xfrm>
            <a:off x="0" y="0"/>
            <a:ext cx="12191999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fa-IR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ACC9E7CA-4F8A-2682-8BA2-7E7FBEF0B52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57366" y="3600453"/>
            <a:ext cx="8677266" cy="2892422"/>
          </a:xfrm>
          <a:prstGeom prst="roundRect">
            <a:avLst>
              <a:gd name="adj" fmla="val 9224"/>
            </a:avLst>
          </a:prstGeom>
          <a:ln w="571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5EA20451-B198-7A5F-AD5E-EA43372EBC7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57366" y="427040"/>
            <a:ext cx="8677265" cy="2892422"/>
          </a:xfrm>
          <a:prstGeom prst="roundRect">
            <a:avLst>
              <a:gd name="adj" fmla="val 9224"/>
            </a:avLst>
          </a:prstGeom>
          <a:ln w="571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C6DA2DA2-8881-E04A-600A-A65B154F8CB7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lum bright="70000" contrast="-70000"/>
          </a:blip>
          <a:srcRect l="11812" t="62072" r="12227" b="8011"/>
          <a:stretch/>
        </p:blipFill>
        <p:spPr>
          <a:xfrm rot="16200000" flipH="1">
            <a:off x="-1287035" y="2737108"/>
            <a:ext cx="4244867" cy="1670813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C2776F57-CFF0-DD93-C59E-AF04570570D7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lum bright="70000" contrast="-70000"/>
          </a:blip>
          <a:srcRect l="11812" t="62072" r="12227" b="8011"/>
          <a:stretch/>
        </p:blipFill>
        <p:spPr>
          <a:xfrm rot="5400000">
            <a:off x="9224412" y="2663628"/>
            <a:ext cx="4524690" cy="17809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96130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FA3792-F815-44DC-B16D-CF70C9A801EE}" type="slidenum">
              <a:rPr lang="zh-CN" altLang="en-US" smtClean="0"/>
              <a:t>24</a:t>
            </a:fld>
            <a:endParaRPr lang="zh-CN" altLang="en-US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9690" y="2072473"/>
            <a:ext cx="3320876" cy="4649004"/>
          </a:xfrm>
          <a:prstGeom prst="roundRect">
            <a:avLst>
              <a:gd name="adj" fmla="val 9224"/>
            </a:avLst>
          </a:prstGeom>
          <a:ln w="57150"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83152" y="2072472"/>
            <a:ext cx="3321448" cy="4649803"/>
          </a:xfrm>
          <a:prstGeom prst="roundRect">
            <a:avLst>
              <a:gd name="adj" fmla="val 9224"/>
            </a:avLst>
          </a:prstGeom>
          <a:ln w="57150"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9590" y="2072473"/>
            <a:ext cx="3320877" cy="4649004"/>
          </a:xfrm>
          <a:prstGeom prst="roundRect">
            <a:avLst>
              <a:gd name="adj" fmla="val 9224"/>
            </a:avLst>
          </a:prstGeom>
          <a:ln w="57150"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13" name="Picture 1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38254"/>
            <a:ext cx="12192000" cy="20321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37238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FA3792-F815-44DC-B16D-CF70C9A801EE}" type="slidenum">
              <a:rPr lang="zh-CN" altLang="en-US" smtClean="0"/>
              <a:t>25</a:t>
            </a:fld>
            <a:endParaRPr lang="zh-CN" altLang="en-US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05064" y="2141571"/>
            <a:ext cx="3285174" cy="4599021"/>
          </a:xfrm>
          <a:prstGeom prst="roundRect">
            <a:avLst>
              <a:gd name="adj" fmla="val 9224"/>
            </a:avLst>
          </a:prstGeom>
          <a:ln w="57150"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72761" y="2141571"/>
            <a:ext cx="3287030" cy="4602399"/>
          </a:xfrm>
          <a:prstGeom prst="roundRect">
            <a:avLst>
              <a:gd name="adj" fmla="val 9224"/>
            </a:avLst>
          </a:prstGeom>
          <a:ln w="57150"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863" y="2163753"/>
            <a:ext cx="3269329" cy="4576839"/>
          </a:xfrm>
          <a:prstGeom prst="roundRect">
            <a:avLst>
              <a:gd name="adj" fmla="val 9224"/>
            </a:avLst>
          </a:prstGeom>
          <a:ln w="57150"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20321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521294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FA3792-F815-44DC-B16D-CF70C9A801EE}" type="slidenum">
              <a:rPr lang="zh-CN" altLang="en-US" smtClean="0"/>
              <a:t>26</a:t>
            </a:fld>
            <a:endParaRPr lang="zh-CN" alt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17647" y="0"/>
            <a:ext cx="3958682" cy="68580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3958682" cy="6858000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3318" y="0"/>
            <a:ext cx="3958682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992077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FA3792-F815-44DC-B16D-CF70C9A801EE}" type="slidenum">
              <a:rPr lang="zh-CN" altLang="en-US" smtClean="0"/>
              <a:t>27</a:t>
            </a:fld>
            <a:endParaRPr lang="zh-CN" alt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00644" y="0"/>
            <a:ext cx="2872990" cy="68580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88149" y="0"/>
            <a:ext cx="2947662" cy="6858000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50326" y="0"/>
            <a:ext cx="2941674" cy="6858000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299838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408532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FA3792-F815-44DC-B16D-CF70C9A801EE}" type="slidenum">
              <a:rPr lang="zh-CN" altLang="en-US" smtClean="0"/>
              <a:t>28</a:t>
            </a:fld>
            <a:endParaRPr lang="zh-CN" alt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797"/>
          <a:stretch/>
        </p:blipFill>
        <p:spPr>
          <a:xfrm>
            <a:off x="1802723" y="797859"/>
            <a:ext cx="10021670" cy="4894730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sp>
        <p:nvSpPr>
          <p:cNvPr id="7" name="Content Placeholder 1"/>
          <p:cNvSpPr>
            <a:spLocks noGrp="1"/>
          </p:cNvSpPr>
          <p:nvPr>
            <p:ph idx="1"/>
          </p:nvPr>
        </p:nvSpPr>
        <p:spPr>
          <a:xfrm>
            <a:off x="2400333" y="6060759"/>
            <a:ext cx="9424060" cy="734488"/>
          </a:xfrm>
        </p:spPr>
        <p:txBody>
          <a:bodyPr vert="horz" lIns="91440" tIns="45720" rIns="91440" bIns="45720" rtlCol="0">
            <a:normAutofit/>
          </a:bodyPr>
          <a:lstStyle/>
          <a:p>
            <a:pPr marL="0" indent="0" algn="ctr">
              <a:buNone/>
            </a:pPr>
            <a:r>
              <a:rPr lang="fa-IR" sz="2000" b="1" u="sng" dirty="0">
                <a:solidFill>
                  <a:srgbClr val="FF0066"/>
                </a:solidFill>
                <a:latin typeface="+mn-lt"/>
                <a:ea typeface="+mn-ea"/>
                <a:cs typeface="B Nazanin" panose="00000400000000000000" pitchFamily="2" charset="-78"/>
              </a:rPr>
              <a:t>هفته ملی جمعیت: فضا سازی مرکز جوانی جمعیت با موضوع خانواده های با شکوه</a:t>
            </a:r>
            <a:endParaRPr lang="en-US" sz="2000" b="1" u="sng" dirty="0">
              <a:solidFill>
                <a:srgbClr val="FF0066"/>
              </a:solidFill>
              <a:latin typeface="+mn-lt"/>
              <a:ea typeface="+mn-ea"/>
              <a:cs typeface="B Nazanin" panose="00000400000000000000" pitchFamily="2" charset="-78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56435C80-3BE2-DA87-038C-23BDC0A16CF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1738" y="290030"/>
            <a:ext cx="1018172" cy="1015658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FA562755-7F41-764C-B2C8-14557528F6FF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60" r="29919"/>
          <a:stretch/>
        </p:blipFill>
        <p:spPr>
          <a:xfrm>
            <a:off x="281738" y="1770444"/>
            <a:ext cx="1158925" cy="3294614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AC773E5F-1BB2-616E-C69F-1CBA618F0A5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9181" y="0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845185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Shape 51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615" name="Google Shape;51615;p7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194815" y="6058673"/>
            <a:ext cx="4196732" cy="821200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1439213"/>
              </p:ext>
            </p:extLst>
          </p:nvPr>
        </p:nvGraphicFramePr>
        <p:xfrm>
          <a:off x="2582130" y="1249074"/>
          <a:ext cx="7683909" cy="2730555"/>
        </p:xfrm>
        <a:graphic>
          <a:graphicData uri="http://schemas.openxmlformats.org/drawingml/2006/table">
            <a:tbl>
              <a:tblPr rtl="1" firstRow="1" firstCol="1" bandRow="1"/>
              <a:tblGrid>
                <a:gridCol w="790546">
                  <a:extLst>
                    <a:ext uri="{9D8B030D-6E8A-4147-A177-3AD203B41FA5}">
                      <a16:colId xmlns:a16="http://schemas.microsoft.com/office/drawing/2014/main" val="656397177"/>
                    </a:ext>
                  </a:extLst>
                </a:gridCol>
                <a:gridCol w="908489">
                  <a:extLst>
                    <a:ext uri="{9D8B030D-6E8A-4147-A177-3AD203B41FA5}">
                      <a16:colId xmlns:a16="http://schemas.microsoft.com/office/drawing/2014/main" val="1377760898"/>
                    </a:ext>
                  </a:extLst>
                </a:gridCol>
                <a:gridCol w="1016870">
                  <a:extLst>
                    <a:ext uri="{9D8B030D-6E8A-4147-A177-3AD203B41FA5}">
                      <a16:colId xmlns:a16="http://schemas.microsoft.com/office/drawing/2014/main" val="1026648675"/>
                    </a:ext>
                  </a:extLst>
                </a:gridCol>
                <a:gridCol w="4968004">
                  <a:extLst>
                    <a:ext uri="{9D8B030D-6E8A-4147-A177-3AD203B41FA5}">
                      <a16:colId xmlns:a16="http://schemas.microsoft.com/office/drawing/2014/main" val="1951889291"/>
                    </a:ext>
                  </a:extLst>
                </a:gridCol>
              </a:tblGrid>
              <a:tr h="303395">
                <a:tc gridSpan="4"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 b="1" dirty="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روزشمار هفته ملی جمعیت</a:t>
                      </a:r>
                      <a:endParaRPr lang="en-US" sz="11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6DDE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1475317"/>
                  </a:ext>
                </a:extLst>
              </a:tr>
              <a:tr h="303395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 b="1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ردیف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6DD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 b="1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روز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6DD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 b="1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تاریخ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6DDE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 b="1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عنوان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6DDE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436493"/>
                  </a:ext>
                </a:extLst>
              </a:tr>
              <a:tr h="303395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1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یکشنبه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24/2/1402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 b="1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رسانه و جوانی جمعیت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5205015"/>
                  </a:ext>
                </a:extLst>
              </a:tr>
              <a:tr h="303395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2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دوشنبه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25/2/1402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 b="1" dirty="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مدیران و جوانی جمعیت</a:t>
                      </a:r>
                      <a:endParaRPr lang="en-US" sz="11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2287826"/>
                  </a:ext>
                </a:extLst>
              </a:tr>
              <a:tr h="303395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3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سه‌شنبه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26/2/1402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 b="1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خانواده موفق و جوانی جمعیت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2712292"/>
                  </a:ext>
                </a:extLst>
              </a:tr>
              <a:tr h="303395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4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چهارشنبه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27/2/1402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 b="1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دستگاه‌های دولتی و جوانی جمعیت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199858"/>
                  </a:ext>
                </a:extLst>
              </a:tr>
              <a:tr h="303395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5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پنجشنبه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28/2/1402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 b="1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شرکت‌های خصوصی و جوانی جمعیت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0158536"/>
                  </a:ext>
                </a:extLst>
              </a:tr>
              <a:tr h="303395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6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جمعه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29/2/1402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 b="1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نخبگان و جوانی جمعیت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35948391"/>
                  </a:ext>
                </a:extLst>
              </a:tr>
              <a:tr h="303395"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7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شنبه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30/2/1402</a:t>
                      </a:r>
                      <a:endParaRPr lang="en-US" sz="11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ar-SA" sz="1400" b="1" dirty="0">
                          <a:effectLst/>
                          <a:latin typeface="B Nazanin" panose="00000400000000000000" pitchFamily="2" charset="-78"/>
                          <a:ea typeface="Times New Roman" panose="02020603050405020304" pitchFamily="18" charset="0"/>
                          <a:cs typeface="B Nazanin" panose="00000400000000000000" pitchFamily="2" charset="-78"/>
                        </a:rPr>
                        <a:t>گروه‌های مردم نهاد و جوانی جمعیت</a:t>
                      </a:r>
                      <a:endParaRPr lang="en-US" sz="11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2209151"/>
                  </a:ext>
                </a:extLst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3517346" y="4248614"/>
            <a:ext cx="4321276" cy="23498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marR="0" lvl="0" indent="-285750" algn="just" defTabSz="914400" rtl="1" eaLnBrk="1" fontAlgn="auto" latinLnBrk="0" hangingPunct="1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fa-IR" sz="1700" b="1" i="0" u="sng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  Titr"/>
                <a:ea typeface="Times New Roman" panose="02020603050405020304" pitchFamily="18" charset="0"/>
                <a:cs typeface="B Nazanin" panose="00000400000000000000" pitchFamily="2" charset="-78"/>
              </a:rPr>
              <a:t>محورهای موضوعی هفته جمعیت:</a:t>
            </a:r>
            <a:endParaRPr kumimoji="0" lang="en-US" sz="1700" b="0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 panose="020F050202020403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  <a:p>
            <a:pPr marL="0" marR="180340" lvl="0" indent="0" algn="just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a-IR" sz="18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Calibri" panose="020F0502020204030204" pitchFamily="34" charset="0"/>
                <a:ea typeface="Times New Roman" panose="02020603050405020304" pitchFamily="18" charset="0"/>
                <a:cs typeface="B Nazanin" panose="00000400000000000000" pitchFamily="2" charset="-78"/>
              </a:rPr>
              <a:t>1) </a:t>
            </a:r>
            <a:r>
              <a:rPr kumimoji="0" lang="ar-SA" sz="18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Calibri" panose="020F0502020204030204" pitchFamily="34" charset="0"/>
                <a:ea typeface="Times New Roman" panose="02020603050405020304" pitchFamily="18" charset="0"/>
                <a:cs typeface="B Nazanin" panose="00000400000000000000" pitchFamily="2" charset="-78"/>
              </a:rPr>
              <a:t>تقویت هویت مادری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  <a:p>
            <a:pPr marL="0" marR="180340" lvl="0" indent="0" algn="just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a-IR" sz="18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Calibri" panose="020F0502020204030204" pitchFamily="34" charset="0"/>
                <a:ea typeface="Times New Roman" panose="02020603050405020304" pitchFamily="18" charset="0"/>
                <a:cs typeface="B Nazanin" panose="00000400000000000000" pitchFamily="2" charset="-78"/>
              </a:rPr>
              <a:t>2) </a:t>
            </a:r>
            <a:r>
              <a:rPr kumimoji="0" lang="ar-SA" sz="18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Calibri" panose="020F0502020204030204" pitchFamily="34" charset="0"/>
                <a:ea typeface="Times New Roman" panose="02020603050405020304" pitchFamily="18" charset="0"/>
                <a:cs typeface="B Nazanin" panose="00000400000000000000" pitchFamily="2" charset="-78"/>
              </a:rPr>
              <a:t>تحکیم خانواده و تقویت نشاط درون خانواده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  <a:p>
            <a:pPr marL="0" marR="180340" lvl="0" indent="0" algn="just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a-IR" sz="18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Calibri" panose="020F0502020204030204" pitchFamily="34" charset="0"/>
                <a:ea typeface="Times New Roman" panose="02020603050405020304" pitchFamily="18" charset="0"/>
                <a:cs typeface="B Nazanin" panose="00000400000000000000" pitchFamily="2" charset="-78"/>
              </a:rPr>
              <a:t>3) </a:t>
            </a:r>
            <a:r>
              <a:rPr kumimoji="0" lang="ar-SA" sz="18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Calibri" panose="020F0502020204030204" pitchFamily="34" charset="0"/>
                <a:ea typeface="Times New Roman" panose="02020603050405020304" pitchFamily="18" charset="0"/>
                <a:cs typeface="B Nazanin" panose="00000400000000000000" pitchFamily="2" charset="-78"/>
              </a:rPr>
              <a:t>تک‌فرزندی و عوارض آن 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  <a:p>
            <a:pPr marL="0" marR="180340" lvl="0" indent="0" algn="just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a-IR" sz="18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Calibri" panose="020F0502020204030204" pitchFamily="34" charset="0"/>
                <a:ea typeface="Times New Roman" panose="02020603050405020304" pitchFamily="18" charset="0"/>
                <a:cs typeface="B Nazanin" panose="00000400000000000000" pitchFamily="2" charset="-78"/>
              </a:rPr>
              <a:t>4) </a:t>
            </a:r>
            <a:r>
              <a:rPr kumimoji="0" lang="ar-SA" sz="18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Calibri" panose="020F0502020204030204" pitchFamily="34" charset="0"/>
                <a:ea typeface="Times New Roman" panose="02020603050405020304" pitchFamily="18" charset="0"/>
                <a:cs typeface="B Nazanin" panose="00000400000000000000" pitchFamily="2" charset="-78"/>
              </a:rPr>
              <a:t>مقابله با مسئله سقط عمدی ‌جنین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  <a:p>
            <a:pPr marL="0" marR="180340" lvl="0" indent="0" algn="just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a-IR" sz="18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Calibri" panose="020F0502020204030204" pitchFamily="34" charset="0"/>
                <a:ea typeface="Times New Roman" panose="02020603050405020304" pitchFamily="18" charset="0"/>
                <a:cs typeface="B Nazanin" panose="00000400000000000000" pitchFamily="2" charset="-78"/>
              </a:rPr>
              <a:t>5) </a:t>
            </a:r>
            <a:r>
              <a:rPr kumimoji="0" lang="ar-SA" sz="18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Calibri" panose="020F0502020204030204" pitchFamily="34" charset="0"/>
                <a:ea typeface="Times New Roman" panose="02020603050405020304" pitchFamily="18" charset="0"/>
                <a:cs typeface="B Nazanin" panose="00000400000000000000" pitchFamily="2" charset="-78"/>
              </a:rPr>
              <a:t>ناباروری، دلایل و راهکارها</a:t>
            </a:r>
            <a:endParaRPr kumimoji="0" lang="fa-IR" sz="1800" b="0" i="0" u="none" strike="noStrike" kern="1200" cap="none" spc="0" normalizeH="0" baseline="0" noProof="0" dirty="0">
              <a:ln>
                <a:noFill/>
              </a:ln>
              <a:solidFill>
                <a:srgbClr val="1F497D"/>
              </a:solidFill>
              <a:effectLst/>
              <a:uLnTx/>
              <a:uFillTx/>
              <a:latin typeface="Calibri" panose="020F0502020204030204" pitchFamily="34" charset="0"/>
              <a:ea typeface="Times New Roman" panose="02020603050405020304" pitchFamily="18" charset="0"/>
              <a:cs typeface="B Nazanin" panose="00000400000000000000" pitchFamily="2" charset="-78"/>
            </a:endParaRPr>
          </a:p>
          <a:p>
            <a:pPr marL="0" marR="180340" lvl="0" indent="0" algn="just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a-IR" sz="18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Calibri" panose="020F0502020204030204" pitchFamily="34" charset="0"/>
                <a:ea typeface="Times New Roman" panose="02020603050405020304" pitchFamily="18" charset="0"/>
                <a:cs typeface="B Nazanin" panose="00000400000000000000" pitchFamily="2" charset="-78"/>
              </a:rPr>
              <a:t>6) </a:t>
            </a:r>
            <a:r>
              <a:rPr kumimoji="0" lang="ar-SA" sz="18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Calibri" panose="020F0502020204030204" pitchFamily="34" charset="0"/>
                <a:ea typeface="Times New Roman" panose="02020603050405020304" pitchFamily="18" charset="0"/>
                <a:cs typeface="B Nazanin" panose="00000400000000000000" pitchFamily="2" charset="-78"/>
              </a:rPr>
              <a:t>ترویج ازدواج به‌وقت نیاز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  <a:p>
            <a:pPr marL="0" marR="0" lvl="0" indent="0" algn="just" defTabSz="91440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a-IR" sz="18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Calibri" panose="020F0502020204030204" pitchFamily="34" charset="0"/>
                <a:ea typeface="Times New Roman" panose="02020603050405020304" pitchFamily="18" charset="0"/>
                <a:cs typeface="B Nazanin" panose="00000400000000000000" pitchFamily="2" charset="-78"/>
              </a:rPr>
              <a:t>7) </a:t>
            </a:r>
            <a:r>
              <a:rPr kumimoji="0" lang="ar-SA" sz="1800" b="0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Calibri" panose="020F0502020204030204" pitchFamily="34" charset="0"/>
                <a:ea typeface="Times New Roman" panose="02020603050405020304" pitchFamily="18" charset="0"/>
                <a:cs typeface="B Nazanin" panose="00000400000000000000" pitchFamily="2" charset="-78"/>
              </a:rPr>
              <a:t>جوانی جمعیت، دستاوردها و پیامدها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5F0352A3-3B47-414B-9ED3-4A0DE98E0280}"/>
              </a:ext>
            </a:extLst>
          </p:cNvPr>
          <p:cNvSpPr txBox="1">
            <a:spLocks/>
          </p:cNvSpPr>
          <p:nvPr/>
        </p:nvSpPr>
        <p:spPr>
          <a:xfrm>
            <a:off x="2021670" y="447826"/>
            <a:ext cx="8543021" cy="532263"/>
          </a:xfrm>
          <a:prstGeom prst="rect">
            <a:avLst/>
          </a:prstGeom>
        </p:spPr>
        <p:txBody>
          <a:bodyPr vert="horz" lIns="45720" rIns="45720">
            <a:noAutofit/>
          </a:bodyPr>
          <a:lstStyle>
            <a:lvl1pPr marL="0" marR="64008" indent="0" algn="ctr" rtl="1" eaLnBrk="1" latinLnBrk="0" hangingPunct="1">
              <a:spcBef>
                <a:spcPts val="400"/>
              </a:spcBef>
              <a:spcAft>
                <a:spcPts val="0"/>
              </a:spcAft>
              <a:buClr>
                <a:schemeClr val="accent1"/>
              </a:buClr>
              <a:buSzPct val="68000"/>
              <a:buFont typeface="Wingdings 3"/>
              <a:buNone/>
              <a:defRPr kumimoji="0" sz="2700" b="1" kern="1200">
                <a:solidFill>
                  <a:schemeClr val="tx2"/>
                </a:solidFill>
                <a:latin typeface="+mn-lt"/>
                <a:ea typeface="+mn-ea"/>
                <a:cs typeface="B Yagut" pitchFamily="2" charset="-78"/>
              </a:defRPr>
            </a:lvl1pPr>
            <a:lvl2pPr marL="457200" indent="0" algn="ctr" rtl="1" eaLnBrk="1" latinLnBrk="0" hangingPunct="1">
              <a:spcBef>
                <a:spcPts val="324"/>
              </a:spcBef>
              <a:buClr>
                <a:schemeClr val="accent1"/>
              </a:buClr>
              <a:buFont typeface="Verdana"/>
              <a:buNone/>
              <a:defRPr kumimoji="0" sz="2300" kern="1200">
                <a:solidFill>
                  <a:schemeClr val="tx1"/>
                </a:solidFill>
                <a:latin typeface="+mn-lt"/>
                <a:ea typeface="+mn-ea"/>
                <a:cs typeface="B Yagut" pitchFamily="2" charset="-78"/>
              </a:defRPr>
            </a:lvl2pPr>
            <a:lvl3pPr marL="914400" indent="0" algn="ctr" rtl="1" eaLnBrk="1" latinLnBrk="0" hangingPunct="1">
              <a:spcBef>
                <a:spcPts val="350"/>
              </a:spcBef>
              <a:buClr>
                <a:schemeClr val="accent2"/>
              </a:buClr>
              <a:buSzPct val="100000"/>
              <a:buFont typeface="Wingdings 2"/>
              <a:buNone/>
              <a:defRPr kumimoji="0" sz="2100" kern="1200">
                <a:solidFill>
                  <a:schemeClr val="tx1"/>
                </a:solidFill>
                <a:latin typeface="+mn-lt"/>
                <a:ea typeface="+mn-ea"/>
                <a:cs typeface="B Yagut" pitchFamily="2" charset="-78"/>
              </a:defRPr>
            </a:lvl3pPr>
            <a:lvl4pPr marL="1371600" indent="0" algn="ctr" rtl="1" eaLnBrk="1" latinLnBrk="0" hangingPunct="1">
              <a:spcBef>
                <a:spcPts val="350"/>
              </a:spcBef>
              <a:buClr>
                <a:schemeClr val="accent2"/>
              </a:buClr>
              <a:buFont typeface="Wingdings 2"/>
              <a:buNone/>
              <a:defRPr kumimoji="0" sz="1900" kern="1200">
                <a:solidFill>
                  <a:schemeClr val="tx1"/>
                </a:solidFill>
                <a:latin typeface="+mn-lt"/>
                <a:ea typeface="+mn-ea"/>
                <a:cs typeface="B Yagut" pitchFamily="2" charset="-78"/>
              </a:defRPr>
            </a:lvl4pPr>
            <a:lvl5pPr marL="1828800" indent="0" algn="ctr" rtl="1" eaLnBrk="1" latinLnBrk="0" hangingPunct="1">
              <a:spcBef>
                <a:spcPts val="350"/>
              </a:spcBef>
              <a:buClr>
                <a:schemeClr val="accent2"/>
              </a:buClr>
              <a:buFont typeface="Wingdings 2"/>
              <a:buNone/>
              <a:defRPr kumimoji="0" sz="1800" kern="1200">
                <a:solidFill>
                  <a:schemeClr val="tx1"/>
                </a:solidFill>
                <a:latin typeface="+mn-lt"/>
                <a:ea typeface="+mn-ea"/>
                <a:cs typeface="B Yagut" pitchFamily="2" charset="-78"/>
              </a:defRPr>
            </a:lvl5pPr>
            <a:lvl6pPr marL="2286000" indent="0" algn="ctr" rtl="1" eaLnBrk="1" latinLnBrk="0" hangingPunct="1">
              <a:spcBef>
                <a:spcPts val="350"/>
              </a:spcBef>
              <a:buClr>
                <a:schemeClr val="accent3"/>
              </a:buClr>
              <a:buFont typeface="Wingdings 2"/>
              <a:buNone/>
              <a:defRPr kumimoji="0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rtl="1" eaLnBrk="1" latinLnBrk="0" hangingPunct="1">
              <a:spcBef>
                <a:spcPts val="350"/>
              </a:spcBef>
              <a:buClr>
                <a:schemeClr val="accent3"/>
              </a:buClr>
              <a:buFont typeface="Wingdings 2"/>
              <a:buNone/>
              <a:defRPr kumimoji="0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rtl="1" eaLnBrk="1" latinLnBrk="0" hangingPunct="1">
              <a:spcBef>
                <a:spcPts val="350"/>
              </a:spcBef>
              <a:buClr>
                <a:schemeClr val="accent3"/>
              </a:buClr>
              <a:buFont typeface="Wingdings 2"/>
              <a:buNone/>
              <a:defRPr kumimoji="0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rtl="1" eaLnBrk="1" latinLnBrk="0" hangingPunct="1">
              <a:spcBef>
                <a:spcPts val="350"/>
              </a:spcBef>
              <a:buClr>
                <a:schemeClr val="accent3"/>
              </a:buClr>
              <a:buFont typeface="Wingdings 2"/>
              <a:buNone/>
              <a:defRPr kumimoji="0" sz="16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  <a:extLst/>
          </a:lstStyle>
          <a:p>
            <a:pPr marL="0" marR="64008" lvl="0" indent="0" algn="ctr" defTabSz="914400" rtl="1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3494BA"/>
              </a:buClr>
              <a:buSzPct val="68000"/>
              <a:buFont typeface="Wingdings 3"/>
              <a:buNone/>
              <a:tabLst/>
              <a:defRPr/>
            </a:pPr>
            <a:r>
              <a:rPr kumimoji="0" lang="fa-IR" sz="3000" b="1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Calibri Light" panose="020F0302020204030204"/>
                <a:ea typeface="+mn-ea"/>
                <a:cs typeface="B Titr" panose="00000700000000000000" pitchFamily="2" charset="-78"/>
              </a:rPr>
              <a:t>سهم من از جوانی ایران؟</a:t>
            </a:r>
            <a:r>
              <a:rPr kumimoji="0" lang="fa-IR" sz="3000" b="1" i="0" u="none" strike="noStrike" kern="1200" cap="none" spc="0" normalizeH="0" baseline="0" noProof="0" dirty="0">
                <a:ln>
                  <a:solidFill>
                    <a:srgbClr val="58B6C0">
                      <a:lumMod val="75000"/>
                    </a:srgbClr>
                  </a:solidFill>
                </a:ln>
                <a:solidFill>
                  <a:srgbClr val="0000FF"/>
                </a:solidFill>
                <a:effectLst/>
                <a:uLnTx/>
                <a:uFillTx/>
                <a:latin typeface="Lucida Sans Unicode"/>
                <a:ea typeface="+mn-ea"/>
                <a:cs typeface="B Titr" panose="00000700000000000000" pitchFamily="2" charset="-78"/>
              </a:rPr>
              <a:t> </a:t>
            </a:r>
            <a:endParaRPr kumimoji="0" lang="en-US" sz="3000" b="1" i="0" u="none" strike="noStrike" kern="1200" cap="none" spc="0" normalizeH="0" baseline="0" noProof="0" dirty="0">
              <a:ln>
                <a:solidFill>
                  <a:srgbClr val="58B6C0">
                    <a:lumMod val="75000"/>
                  </a:srgbClr>
                </a:solidFill>
              </a:ln>
              <a:solidFill>
                <a:srgbClr val="0000FF"/>
              </a:solidFill>
              <a:effectLst/>
              <a:uLnTx/>
              <a:uFillTx/>
              <a:latin typeface="Lucida Sans Unicode"/>
              <a:ea typeface="+mn-ea"/>
              <a:cs typeface="B Titr" panose="00000700000000000000" pitchFamily="2" charset="-78"/>
            </a:endParaRPr>
          </a:p>
          <a:p>
            <a:pPr marL="0" marR="64008" lvl="0" indent="0" algn="ctr" defTabSz="914400" rtl="1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3494BA"/>
              </a:buClr>
              <a:buSzPct val="68000"/>
              <a:buFont typeface="Wingdings 3"/>
              <a:buNone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solidFill>
                  <a:srgbClr val="58B6C0">
                    <a:lumMod val="75000"/>
                  </a:srgbClr>
                </a:solidFill>
              </a:ln>
              <a:solidFill>
                <a:srgbClr val="0000FF"/>
              </a:solidFill>
              <a:effectLst/>
              <a:uLnTx/>
              <a:uFillTx/>
              <a:latin typeface="Lucida Sans Unicode"/>
              <a:ea typeface="+mn-ea"/>
              <a:cs typeface="B Yagut" pitchFamily="2" charset="-78"/>
            </a:endParaRPr>
          </a:p>
          <a:p>
            <a:pPr marL="0" marR="64008" lvl="0" indent="0" algn="ctr" defTabSz="914400" rtl="1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3494BA"/>
              </a:buClr>
              <a:buSzPct val="68000"/>
              <a:buFont typeface="Wingdings 3"/>
              <a:buNone/>
              <a:tabLst/>
              <a:defRPr/>
            </a:pPr>
            <a:endParaRPr kumimoji="0" lang="en-US" sz="2800" b="1" i="0" u="none" strike="noStrike" kern="1200" cap="none" spc="0" normalizeH="0" baseline="0" noProof="0" dirty="0">
              <a:ln>
                <a:solidFill>
                  <a:srgbClr val="58B6C0">
                    <a:lumMod val="75000"/>
                  </a:srgbClr>
                </a:solidFill>
              </a:ln>
              <a:solidFill>
                <a:srgbClr val="0000FF"/>
              </a:solidFill>
              <a:effectLst/>
              <a:uLnTx/>
              <a:uFillTx/>
              <a:latin typeface="Lucida Sans Unicode"/>
              <a:ea typeface="+mn-ea"/>
              <a:cs typeface="B Yagut" pitchFamily="2" charset="-78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56435C80-3BE2-DA87-038C-23BDC0A16CFC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4917" y="89647"/>
            <a:ext cx="1416424" cy="1412927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FE0DC813-D2A3-77A4-38FD-135E55D373E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57537" y="210532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84724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749589-E7E3-4841-2699-D2233F857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BFF740D9-B75F-D8F8-56F3-DAB64E4508F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20331" y="1825625"/>
            <a:ext cx="4351338" cy="4351338"/>
          </a:xfr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107E829D-DB12-18A6-3A6D-63F3977B23E1}"/>
              </a:ext>
            </a:extLst>
          </p:cNvPr>
          <p:cNvSpPr/>
          <p:nvPr/>
        </p:nvSpPr>
        <p:spPr>
          <a:xfrm>
            <a:off x="3" y="2"/>
            <a:ext cx="12191998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en-US" dirty="0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0AF2C2A-BFB6-9D45-E2DA-B71B9DFED721}"/>
              </a:ext>
            </a:extLst>
          </p:cNvPr>
          <p:cNvSpPr/>
          <p:nvPr/>
        </p:nvSpPr>
        <p:spPr>
          <a:xfrm>
            <a:off x="451168" y="440123"/>
            <a:ext cx="11307596" cy="5977758"/>
          </a:xfrm>
          <a:prstGeom prst="roundRect">
            <a:avLst>
              <a:gd name="adj" fmla="val 3539"/>
            </a:avLst>
          </a:prstGeom>
          <a:solidFill>
            <a:schemeClr val="bg1"/>
          </a:solidFill>
          <a:ln>
            <a:noFill/>
          </a:ln>
          <a:effectLst>
            <a:outerShdw blurRad="292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fa-IR" sz="1801" dirty="0"/>
              <a:t>سلامت </a:t>
            </a:r>
          </a:p>
          <a:p>
            <a:pPr algn="ctr"/>
            <a:r>
              <a:rPr lang="fa-IR" sz="1801" dirty="0"/>
              <a:t>سرمایه اصلی محرومین </a:t>
            </a:r>
          </a:p>
          <a:p>
            <a:pPr algn="ctr"/>
            <a:r>
              <a:rPr lang="fa-IR" sz="1801" dirty="0"/>
              <a:t>جهت توانمند شدن و امرار معاش است. 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F62205CC-B0B7-3048-1570-12AD0C3002B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8331" y="758621"/>
            <a:ext cx="1154980" cy="1152128"/>
          </a:xfrm>
          <a:prstGeom prst="rect">
            <a:avLst/>
          </a:prstGeom>
        </p:spPr>
      </p:pic>
      <p:sp>
        <p:nvSpPr>
          <p:cNvPr id="8" name="Title 1">
            <a:extLst>
              <a:ext uri="{FF2B5EF4-FFF2-40B4-BE49-F238E27FC236}">
                <a16:creationId xmlns:a16="http://schemas.microsoft.com/office/drawing/2014/main" id="{5E739191-DB2D-6FC9-8A80-9D30BDA7F7A9}"/>
              </a:ext>
            </a:extLst>
          </p:cNvPr>
          <p:cNvSpPr txBox="1">
            <a:spLocks/>
          </p:cNvSpPr>
          <p:nvPr/>
        </p:nvSpPr>
        <p:spPr>
          <a:xfrm>
            <a:off x="2302927" y="2780352"/>
            <a:ext cx="7980589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fa-IR" sz="3600" dirty="0">
                <a:solidFill>
                  <a:srgbClr val="FF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Ray ExtraBlack" panose="02000504000000020004" pitchFamily="50" charset="-78"/>
                <a:cs typeface="Ray ExtraBlack" panose="02000504000000020004" pitchFamily="50" charset="-78"/>
              </a:rPr>
              <a:t>جدیدترین آمارهای حوزه خانواده و جمعیت کشور</a:t>
            </a:r>
            <a:endParaRPr lang="en-US" sz="3600" dirty="0">
              <a:solidFill>
                <a:srgbClr val="FF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Ray ExtraBlack" panose="02000504000000020004" pitchFamily="50" charset="-78"/>
              <a:cs typeface="Ray ExtraBlack" panose="02000504000000020004" pitchFamily="50" charset="-78"/>
            </a:endParaRP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2E2EE847-1D33-6A94-D3B2-8223AB5B381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718" r="50043"/>
          <a:stretch/>
        </p:blipFill>
        <p:spPr>
          <a:xfrm rot="5400000" flipV="1">
            <a:off x="5373021" y="-2236525"/>
            <a:ext cx="1653146" cy="8167845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2EBCD7FD-9DEA-9EF9-69D9-449A07B0341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718" r="50043"/>
          <a:stretch/>
        </p:blipFill>
        <p:spPr>
          <a:xfrm rot="16200000">
            <a:off x="5311431" y="761264"/>
            <a:ext cx="1658789" cy="8195727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FCDD2E29-F762-5570-1444-55133EE059D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24009" y="758621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08930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FA3792-F815-44DC-B16D-CF70C9A801EE}" type="slidenum">
              <a:rPr lang="zh-CN" altLang="en-US" smtClean="0"/>
              <a:t>30</a:t>
            </a:fld>
            <a:endParaRPr lang="zh-CN" altLang="en-US"/>
          </a:p>
        </p:txBody>
      </p:sp>
      <p:sp>
        <p:nvSpPr>
          <p:cNvPr id="5" name="Content Placeholder 1"/>
          <p:cNvSpPr>
            <a:spLocks noGrp="1"/>
          </p:cNvSpPr>
          <p:nvPr>
            <p:ph idx="1"/>
          </p:nvPr>
        </p:nvSpPr>
        <p:spPr>
          <a:xfrm>
            <a:off x="7835642" y="2512415"/>
            <a:ext cx="4293116" cy="3300556"/>
          </a:xfrm>
        </p:spPr>
        <p:txBody>
          <a:bodyPr vert="horz" lIns="91440" tIns="45720" rIns="91440" bIns="45720" rtlCol="0">
            <a:noAutofit/>
          </a:bodyPr>
          <a:lstStyle/>
          <a:p>
            <a:pPr marL="0" indent="0" algn="ctr" rtl="1">
              <a:lnSpc>
                <a:spcPct val="200000"/>
              </a:lnSpc>
              <a:buNone/>
            </a:pPr>
            <a:r>
              <a:rPr lang="fa-IR" sz="2000" b="1" u="sng" dirty="0">
                <a:solidFill>
                  <a:srgbClr val="FF0066"/>
                </a:solidFill>
                <a:cs typeface="B Nazanin" panose="00000400000000000000" pitchFamily="2" charset="-78"/>
              </a:rPr>
              <a:t>ثبت عکس یادگاری خانواده های باشکوه با معاون اول محترم رييس جمهور، جناب آقاي  دكترمخبرو دبير محترم ستاد ملي جمعيت، جناب آقاي دكتر فروتن و نماينده محترم مجلس، سركار خانم دكتر محمد بيگي </a:t>
            </a:r>
            <a:endParaRPr lang="en-US" sz="2000" b="1" u="sng" dirty="0">
              <a:solidFill>
                <a:srgbClr val="FF0066"/>
              </a:solidFill>
              <a:cs typeface="B Nazanin" panose="00000400000000000000" pitchFamily="2" charset="-78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56435C80-3BE2-DA87-038C-23BDC0A16CF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738" y="76200"/>
            <a:ext cx="1410943" cy="1407459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1A7D580F-D275-BFD8-B87F-BAB5CBA207F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738" y="1318436"/>
            <a:ext cx="7798982" cy="5199321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92DB08A6-3F6C-1A8F-1480-2A2F492CA5B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88166" y="120695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1147997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FA3792-F815-44DC-B16D-CF70C9A801EE}" type="slidenum">
              <a:rPr lang="zh-CN" altLang="en-US" smtClean="0"/>
              <a:t>31</a:t>
            </a:fld>
            <a:endParaRPr lang="zh-CN" altLang="en-US"/>
          </a:p>
        </p:txBody>
      </p:sp>
      <p:sp>
        <p:nvSpPr>
          <p:cNvPr id="5" name="Content Placeholder 1"/>
          <p:cNvSpPr>
            <a:spLocks noGrp="1"/>
          </p:cNvSpPr>
          <p:nvPr>
            <p:ph idx="1"/>
          </p:nvPr>
        </p:nvSpPr>
        <p:spPr>
          <a:xfrm>
            <a:off x="8085909" y="3006152"/>
            <a:ext cx="4106091" cy="2089274"/>
          </a:xfrm>
        </p:spPr>
        <p:txBody>
          <a:bodyPr vert="horz" lIns="91440" tIns="45720" rIns="91440" bIns="45720" rtlCol="0">
            <a:noAutofit/>
          </a:bodyPr>
          <a:lstStyle/>
          <a:p>
            <a:pPr marL="0" indent="0" algn="ctr" rtl="1">
              <a:lnSpc>
                <a:spcPct val="200000"/>
              </a:lnSpc>
              <a:buNone/>
            </a:pPr>
            <a:r>
              <a:rPr lang="fa-IR" sz="2000" b="1" u="sng" dirty="0">
                <a:solidFill>
                  <a:srgbClr val="FF0066"/>
                </a:solidFill>
                <a:latin typeface="+mn-lt"/>
                <a:ea typeface="+mn-ea"/>
                <a:cs typeface="B Nazanin" panose="00000400000000000000" pitchFamily="2" charset="-78"/>
              </a:rPr>
              <a:t>ثبت عکس یادگاری خانواده های باشکوه با مقام عالی وزارت، جناب آقاي دكتر عين اللهي</a:t>
            </a:r>
            <a:endParaRPr lang="en-US" sz="2000" b="1" u="sng" dirty="0">
              <a:solidFill>
                <a:srgbClr val="FF0066"/>
              </a:solidFill>
              <a:latin typeface="+mn-lt"/>
              <a:ea typeface="+mn-ea"/>
              <a:cs typeface="B Nazanin" panose="00000400000000000000" pitchFamily="2" charset="-78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2120" y="1230225"/>
            <a:ext cx="7209943" cy="5406402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56435C80-3BE2-DA87-038C-23BDC0A16CF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577" y="76200"/>
            <a:ext cx="1410943" cy="1407459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ECCB2038-A6AD-FB65-9648-513ACE0530D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88166" y="120695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125443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FA3792-F815-44DC-B16D-CF70C9A801EE}" type="slidenum">
              <a:rPr lang="zh-CN" altLang="en-US" smtClean="0"/>
              <a:t>32</a:t>
            </a:fld>
            <a:endParaRPr lang="zh-CN" altLang="en-US"/>
          </a:p>
        </p:txBody>
      </p:sp>
      <p:sp>
        <p:nvSpPr>
          <p:cNvPr id="5" name="Content Placeholder 1"/>
          <p:cNvSpPr>
            <a:spLocks noGrp="1"/>
          </p:cNvSpPr>
          <p:nvPr>
            <p:ph idx="1"/>
          </p:nvPr>
        </p:nvSpPr>
        <p:spPr>
          <a:xfrm>
            <a:off x="8085909" y="2952989"/>
            <a:ext cx="4106091" cy="2089274"/>
          </a:xfrm>
        </p:spPr>
        <p:txBody>
          <a:bodyPr vert="horz" lIns="91440" tIns="45720" rIns="91440" bIns="45720" rtlCol="0">
            <a:noAutofit/>
          </a:bodyPr>
          <a:lstStyle/>
          <a:p>
            <a:pPr marL="0" indent="0" algn="ctr" rtl="1">
              <a:lnSpc>
                <a:spcPct val="200000"/>
              </a:lnSpc>
              <a:buNone/>
            </a:pPr>
            <a:r>
              <a:rPr lang="fa-IR" sz="2000" b="1" u="sng" dirty="0">
                <a:solidFill>
                  <a:srgbClr val="FF0066"/>
                </a:solidFill>
                <a:latin typeface="+mn-lt"/>
                <a:ea typeface="+mn-ea"/>
                <a:cs typeface="B Nazanin" panose="00000400000000000000" pitchFamily="2" charset="-78"/>
              </a:rPr>
              <a:t>ثبت عکس یادگاری خانواده های باشکوه با مشاور محترم مقام عالی وزارت و مدیر کل حوزه وزارتی جناب آقای دکتر پورحسینی</a:t>
            </a:r>
            <a:endParaRPr lang="en-US" sz="2000" b="1" u="sng" dirty="0">
              <a:solidFill>
                <a:srgbClr val="FF0066"/>
              </a:solidFill>
              <a:latin typeface="+mn-lt"/>
              <a:ea typeface="+mn-ea"/>
              <a:cs typeface="B Nazanin" panose="00000400000000000000" pitchFamily="2" charset="-78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56435C80-3BE2-DA87-038C-23BDC0A16CF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4920" y="70757"/>
            <a:ext cx="1410943" cy="1407459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57C5DB28-E685-6109-F952-B5F26D3D7BB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3265" y="1407459"/>
            <a:ext cx="7833426" cy="5222284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91BDAB33-F875-E761-9938-187E7FCF2A3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88166" y="120695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437775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FA3792-F815-44DC-B16D-CF70C9A801EE}" type="slidenum">
              <a:rPr lang="zh-CN" altLang="en-US" smtClean="0"/>
              <a:t>33</a:t>
            </a:fld>
            <a:endParaRPr lang="zh-CN" altLang="en-US"/>
          </a:p>
        </p:txBody>
      </p:sp>
      <p:sp>
        <p:nvSpPr>
          <p:cNvPr id="5" name="Content Placeholder 1"/>
          <p:cNvSpPr>
            <a:spLocks noGrp="1"/>
          </p:cNvSpPr>
          <p:nvPr>
            <p:ph idx="1"/>
          </p:nvPr>
        </p:nvSpPr>
        <p:spPr>
          <a:xfrm>
            <a:off x="8085909" y="2952989"/>
            <a:ext cx="4106091" cy="2089274"/>
          </a:xfrm>
        </p:spPr>
        <p:txBody>
          <a:bodyPr vert="horz" lIns="91440" tIns="45720" rIns="91440" bIns="45720" rtlCol="0">
            <a:noAutofit/>
          </a:bodyPr>
          <a:lstStyle/>
          <a:p>
            <a:pPr marL="0" indent="0" algn="ctr" rtl="1">
              <a:lnSpc>
                <a:spcPct val="200000"/>
              </a:lnSpc>
              <a:buNone/>
            </a:pPr>
            <a:r>
              <a:rPr lang="fa-IR" sz="2000" b="1" u="sng" dirty="0">
                <a:solidFill>
                  <a:srgbClr val="FF0066"/>
                </a:solidFill>
                <a:latin typeface="+mn-lt"/>
                <a:ea typeface="+mn-ea"/>
                <a:cs typeface="B Nazanin" panose="00000400000000000000" pitchFamily="2" charset="-78"/>
              </a:rPr>
              <a:t>ثبت عکس یادگاری خانواده های باشکوه با ریاست محترم دانشگاه علوم پزشکی زنجان دکتر بختیاری و  سرپرست محترم مركز جواني جمعيت، سلامت خانواده و مدارس، جناب آقاي دكتر جباري</a:t>
            </a:r>
            <a:endParaRPr lang="en-US" sz="2000" b="1" u="sng" dirty="0">
              <a:solidFill>
                <a:srgbClr val="FF0066"/>
              </a:solidFill>
              <a:latin typeface="+mn-lt"/>
              <a:ea typeface="+mn-ea"/>
              <a:cs typeface="B Nazanin" panose="00000400000000000000" pitchFamily="2" charset="-78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56435C80-3BE2-DA87-038C-23BDC0A16CF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2728" y="136071"/>
            <a:ext cx="1410943" cy="1407459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9D614BA3-211C-3AB1-7292-B6EF77BDE27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8200" y="1407459"/>
            <a:ext cx="7129130" cy="4752753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E861725-332B-DB61-7020-0C1CE774259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88166" y="120695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9537191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FA3792-F815-44DC-B16D-CF70C9A801EE}" type="slidenum">
              <a:rPr lang="zh-CN" altLang="en-US" smtClean="0"/>
              <a:t>34</a:t>
            </a:fld>
            <a:endParaRPr lang="zh-CN" altLang="en-US"/>
          </a:p>
        </p:txBody>
      </p:sp>
      <p:sp>
        <p:nvSpPr>
          <p:cNvPr id="5" name="Content Placeholder 1"/>
          <p:cNvSpPr>
            <a:spLocks noGrp="1"/>
          </p:cNvSpPr>
          <p:nvPr>
            <p:ph idx="1"/>
          </p:nvPr>
        </p:nvSpPr>
        <p:spPr>
          <a:xfrm>
            <a:off x="8085909" y="2952989"/>
            <a:ext cx="4106091" cy="2089274"/>
          </a:xfrm>
        </p:spPr>
        <p:txBody>
          <a:bodyPr vert="horz" lIns="91440" tIns="45720" rIns="91440" bIns="45720" rtlCol="0">
            <a:noAutofit/>
          </a:bodyPr>
          <a:lstStyle/>
          <a:p>
            <a:pPr marL="0" indent="0" algn="ctr" rtl="1">
              <a:lnSpc>
                <a:spcPct val="200000"/>
              </a:lnSpc>
              <a:buNone/>
            </a:pPr>
            <a:r>
              <a:rPr lang="fa-IR" sz="2000" b="1" u="sng" dirty="0">
                <a:solidFill>
                  <a:srgbClr val="FF0066"/>
                </a:solidFill>
                <a:latin typeface="+mn-lt"/>
                <a:ea typeface="+mn-ea"/>
                <a:cs typeface="B Nazanin" panose="00000400000000000000" pitchFamily="2" charset="-78"/>
              </a:rPr>
              <a:t>ثبت عکس یادگاری خانواده های باشکوه با وزیر محترم فرهنگ و ارشاد اسلامی</a:t>
            </a:r>
          </a:p>
          <a:p>
            <a:pPr marL="0" indent="0" algn="ctr" rtl="1">
              <a:lnSpc>
                <a:spcPct val="200000"/>
              </a:lnSpc>
              <a:buNone/>
            </a:pPr>
            <a:r>
              <a:rPr lang="fa-IR" sz="2000" b="1" u="sng" dirty="0">
                <a:solidFill>
                  <a:srgbClr val="FF0066"/>
                </a:solidFill>
                <a:latin typeface="+mn-lt"/>
                <a:ea typeface="+mn-ea"/>
                <a:cs typeface="B Nazanin" panose="00000400000000000000" pitchFamily="2" charset="-78"/>
              </a:rPr>
              <a:t> جناب آقای دکتر اسماعیلی</a:t>
            </a:r>
            <a:endParaRPr lang="en-US" sz="2000" b="1" u="sng" dirty="0">
              <a:solidFill>
                <a:srgbClr val="FF0066"/>
              </a:solidFill>
              <a:latin typeface="+mn-lt"/>
              <a:ea typeface="+mn-ea"/>
              <a:cs typeface="B Nazanin" panose="00000400000000000000" pitchFamily="2" charset="-78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56435C80-3BE2-DA87-038C-23BDC0A16CF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91" y="141514"/>
            <a:ext cx="1410943" cy="1407459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2B71A9B5-CB19-5036-F4F1-AB30A8D3EE8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4773" y="1407459"/>
            <a:ext cx="7857461" cy="5238307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F56652E4-6D7D-02F5-E63C-74DE5FBD2A5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88166" y="120695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689561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FA3792-F815-44DC-B16D-CF70C9A801EE}" type="slidenum">
              <a:rPr lang="zh-CN" altLang="en-US" smtClean="0"/>
              <a:t>35</a:t>
            </a:fld>
            <a:endParaRPr lang="zh-CN" altLang="en-US"/>
          </a:p>
        </p:txBody>
      </p:sp>
      <p:sp>
        <p:nvSpPr>
          <p:cNvPr id="5" name="Content Placeholder 1"/>
          <p:cNvSpPr>
            <a:spLocks noGrp="1"/>
          </p:cNvSpPr>
          <p:nvPr>
            <p:ph idx="1"/>
          </p:nvPr>
        </p:nvSpPr>
        <p:spPr>
          <a:xfrm>
            <a:off x="8085909" y="2952989"/>
            <a:ext cx="4106091" cy="2089274"/>
          </a:xfrm>
        </p:spPr>
        <p:txBody>
          <a:bodyPr vert="horz" lIns="91440" tIns="45720" rIns="91440" bIns="45720" rtlCol="0">
            <a:noAutofit/>
          </a:bodyPr>
          <a:lstStyle/>
          <a:p>
            <a:pPr marL="0" indent="0" algn="ctr" rtl="1">
              <a:lnSpc>
                <a:spcPct val="200000"/>
              </a:lnSpc>
              <a:buNone/>
            </a:pPr>
            <a:r>
              <a:rPr lang="fa-IR" sz="2000" b="1" u="sng" dirty="0">
                <a:solidFill>
                  <a:srgbClr val="FF0066"/>
                </a:solidFill>
                <a:latin typeface="+mn-lt"/>
                <a:ea typeface="+mn-ea"/>
                <a:cs typeface="B Nazanin" panose="00000400000000000000" pitchFamily="2" charset="-78"/>
              </a:rPr>
              <a:t>ثبت عکس یادگاری خانواده های باشکوه با وزیر محترم ورزش و جوانان</a:t>
            </a:r>
          </a:p>
          <a:p>
            <a:pPr marL="0" indent="0" algn="ctr" rtl="1">
              <a:lnSpc>
                <a:spcPct val="200000"/>
              </a:lnSpc>
              <a:buNone/>
            </a:pPr>
            <a:r>
              <a:rPr lang="fa-IR" sz="2000" b="1" u="sng" dirty="0">
                <a:solidFill>
                  <a:srgbClr val="FF0066"/>
                </a:solidFill>
                <a:latin typeface="+mn-lt"/>
                <a:ea typeface="+mn-ea"/>
                <a:cs typeface="B Nazanin" panose="00000400000000000000" pitchFamily="2" charset="-78"/>
              </a:rPr>
              <a:t> جناب آقای دکتر سجادی</a:t>
            </a:r>
            <a:endParaRPr lang="en-US" sz="2000" b="1" u="sng" dirty="0">
              <a:solidFill>
                <a:srgbClr val="FF0066"/>
              </a:solidFill>
              <a:latin typeface="+mn-lt"/>
              <a:ea typeface="+mn-ea"/>
              <a:cs typeface="B Nazanin" panose="00000400000000000000" pitchFamily="2" charset="-78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56435C80-3BE2-DA87-038C-23BDC0A16CF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76200"/>
            <a:ext cx="1410943" cy="1407459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04DDE937-F6B2-0BD2-E9D5-32B2D8CF688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3116" y="1407459"/>
            <a:ext cx="7372793" cy="4915195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336E018E-44F6-AA3C-F0D8-70EB13E5723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88166" y="120695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567212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RM0001"/>
          <p:cNvPicPr/>
          <p:nvPr/>
        </p:nvPicPr>
        <p:blipFill>
          <a:blip r:embed="rId2" cstate="hqprint">
            <a:lum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840" y="0"/>
            <a:ext cx="1502317" cy="137205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</p:pic>
      <p:pic>
        <p:nvPicPr>
          <p:cNvPr id="6" name="Picture 5" descr="WhatsApp Image 2020-05-20 at 2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85813" y="164047"/>
            <a:ext cx="1338347" cy="1378806"/>
          </a:xfrm>
          <a:prstGeom prst="rect">
            <a:avLst/>
          </a:prstGeom>
          <a:noFill/>
          <a:ln>
            <a:solidFill>
              <a:schemeClr val="bg1"/>
            </a:solidFill>
          </a:ln>
        </p:spPr>
      </p:pic>
      <p:sp>
        <p:nvSpPr>
          <p:cNvPr id="7" name="Rectangle 6"/>
          <p:cNvSpPr/>
          <p:nvPr/>
        </p:nvSpPr>
        <p:spPr>
          <a:xfrm>
            <a:off x="3174830" y="4690191"/>
            <a:ext cx="5841911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/>
            <a:r>
              <a:rPr lang="fa-IR" sz="2400" dirty="0">
                <a:latin typeface="Calibri" panose="020F0502020204030204" pitchFamily="34" charset="0"/>
                <a:ea typeface="Calibri" panose="020F0502020204030204" pitchFamily="34" charset="0"/>
                <a:cs typeface="B Titr" panose="00000700000000000000" pitchFamily="2" charset="-78"/>
              </a:rPr>
              <a:t>گزارش تماس‌های مردمی با سامانه ملی 190</a:t>
            </a:r>
          </a:p>
          <a:p>
            <a:pPr algn="ctr" rtl="1"/>
            <a:endParaRPr lang="fa-IR" sz="2400" dirty="0">
              <a:latin typeface="Calibri" panose="020F0502020204030204" pitchFamily="34" charset="0"/>
              <a:ea typeface="Calibri" panose="020F0502020204030204" pitchFamily="34" charset="0"/>
              <a:cs typeface="B Titr" panose="00000700000000000000" pitchFamily="2" charset="-78"/>
            </a:endParaRPr>
          </a:p>
          <a:p>
            <a:pPr algn="ctr"/>
            <a:r>
              <a:rPr lang="fa-IR" sz="2400" dirty="0">
                <a:latin typeface="Calibri" panose="020F0502020204030204" pitchFamily="34" charset="0"/>
                <a:ea typeface="Calibri" panose="020F0502020204030204" pitchFamily="34" charset="0"/>
                <a:cs typeface="B Titr" panose="00000700000000000000" pitchFamily="2" charset="-78"/>
              </a:rPr>
              <a:t> (سال 1401 و بهار 1402 )</a:t>
            </a:r>
            <a:endParaRPr lang="en-US" sz="2400" dirty="0"/>
          </a:p>
          <a:p>
            <a:pPr algn="ctr"/>
            <a:endParaRPr lang="fa-IR" sz="2400" dirty="0">
              <a:latin typeface="Calibri" panose="020F0502020204030204" pitchFamily="34" charset="0"/>
              <a:ea typeface="Calibri" panose="020F0502020204030204" pitchFamily="34" charset="0"/>
              <a:cs typeface="B Titr" panose="00000700000000000000" pitchFamily="2" charset="-78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400288" y="3819226"/>
            <a:ext cx="561645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a-IR" sz="2800" dirty="0">
                <a:cs typeface="B Titr" panose="00000700000000000000" pitchFamily="2" charset="-78"/>
              </a:rPr>
              <a:t>قانون حمایت از خانواده و جوانی جمعیت</a:t>
            </a:r>
            <a:endParaRPr lang="en-US" sz="2800" dirty="0">
              <a:cs typeface="B Titr" panose="00000700000000000000" pitchFamily="2" charset="-78"/>
            </a:endParaRPr>
          </a:p>
        </p:txBody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7578" y="1298811"/>
            <a:ext cx="1822840" cy="426498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582337" y="1023855"/>
            <a:ext cx="3252356" cy="2447626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359735" y="3471481"/>
            <a:ext cx="2700762" cy="29861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7710659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ARM0001"/>
          <p:cNvPicPr/>
          <p:nvPr/>
        </p:nvPicPr>
        <p:blipFill>
          <a:blip r:embed="rId2" cstate="hqprint">
            <a:lum contrast="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7840" y="0"/>
            <a:ext cx="1502317" cy="1372053"/>
          </a:xfrm>
          <a:prstGeom prst="rect">
            <a:avLst/>
          </a:prstGeom>
          <a:noFill/>
          <a:ln>
            <a:noFill/>
          </a:ln>
        </p:spPr>
      </p:pic>
      <p:pic>
        <p:nvPicPr>
          <p:cNvPr id="7" name="Picture 6" descr="WhatsApp Image 2020-05-20 at 2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85813" y="164047"/>
            <a:ext cx="1338347" cy="1378806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1443577" y="1287921"/>
            <a:ext cx="5484876" cy="437388"/>
          </a:xfrm>
          <a:prstGeom prst="rect">
            <a:avLst/>
          </a:prstGeom>
        </p:spPr>
      </p:pic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3723080" y="1000119"/>
            <a:ext cx="4876326" cy="1012991"/>
          </a:xfrm>
          <a:ln w="28575">
            <a:solidFill>
              <a:schemeClr val="accent6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>
            <a:normAutofit/>
          </a:bodyPr>
          <a:lstStyle/>
          <a:p>
            <a:pPr algn="ctr"/>
            <a:r>
              <a:rPr lang="fa-IR" sz="2000" dirty="0">
                <a:cs typeface="B Titr" panose="00000700000000000000" pitchFamily="2" charset="-78"/>
              </a:rPr>
              <a:t>داخلی 6 ( قانون جوانی جمعیت)</a:t>
            </a:r>
            <a:endParaRPr lang="en-US" sz="2000" dirty="0">
              <a:solidFill>
                <a:srgbClr val="FF0000"/>
              </a:solidFill>
              <a:cs typeface="B Titr" panose="00000700000000000000" pitchFamily="2" charset="-78"/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>
          <a:xfrm>
            <a:off x="9433560" y="6492875"/>
            <a:ext cx="4114800" cy="365125"/>
          </a:xfrm>
        </p:spPr>
        <p:txBody>
          <a:bodyPr vert="horz" lIns="91440" tIns="45720" rIns="91440" bIns="45720" rtlCol="0" anchor="ctr"/>
          <a:lstStyle/>
          <a:p>
            <a:r>
              <a:rPr lang="fa-IR" sz="1400" dirty="0">
                <a:solidFill>
                  <a:schemeClr val="tx1"/>
                </a:solidFill>
                <a:cs typeface="B Titr" panose="00000700000000000000" pitchFamily="2" charset="-78"/>
              </a:rPr>
              <a:t>2</a:t>
            </a:r>
            <a:endParaRPr lang="en-US" sz="1400" dirty="0">
              <a:solidFill>
                <a:schemeClr val="tx1"/>
              </a:solidFill>
              <a:cs typeface="B Titr" panose="00000700000000000000" pitchFamily="2" charset="-78"/>
            </a:endParaRPr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1654573" y="2231805"/>
            <a:ext cx="9013340" cy="3764269"/>
          </a:xfrm>
          <a:ln w="38100">
            <a:solidFill>
              <a:srgbClr val="009900"/>
            </a:solidFill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anchor="t">
            <a:noAutofit/>
          </a:bodyPr>
          <a:lstStyle/>
          <a:p>
            <a:pPr marL="0" lvl="0" indent="0" algn="just" rtl="1">
              <a:lnSpc>
                <a:spcPct val="150000"/>
              </a:lnSpc>
              <a:buNone/>
            </a:pPr>
            <a:endParaRPr lang="fa-IR" sz="1800" b="1" dirty="0">
              <a:cs typeface="B Nazanin" panose="00000400000000000000" pitchFamily="2" charset="-78"/>
            </a:endParaRPr>
          </a:p>
          <a:p>
            <a:pPr marL="0" lvl="0" indent="0" algn="just" rtl="1">
              <a:lnSpc>
                <a:spcPct val="150000"/>
              </a:lnSpc>
              <a:buNone/>
            </a:pPr>
            <a:r>
              <a:rPr lang="fa-IR" sz="2000" b="1" dirty="0">
                <a:solidFill>
                  <a:prstClr val="black"/>
                </a:solidFill>
                <a:cs typeface="B Nazanin" panose="00000400000000000000" pitchFamily="2" charset="-78"/>
              </a:rPr>
              <a:t>داخلی 6 به منظور ثبت پیشنهادات، انتقادات و شکایات قانون جوانی جمعیت از16 خرداد ماه سال 1401 راه اندازی گردید.</a:t>
            </a:r>
          </a:p>
          <a:p>
            <a:pPr marL="0" lvl="0" indent="0" algn="just" rtl="1">
              <a:lnSpc>
                <a:spcPct val="200000"/>
              </a:lnSpc>
              <a:buNone/>
            </a:pPr>
            <a:r>
              <a:rPr lang="fa-IR" sz="2000" b="1" dirty="0">
                <a:solidFill>
                  <a:prstClr val="black"/>
                </a:solidFill>
                <a:cs typeface="B Nazanin" panose="00000400000000000000" pitchFamily="2" charset="-78"/>
              </a:rPr>
              <a:t>در این مدت تعداد </a:t>
            </a:r>
            <a:r>
              <a:rPr lang="fa-IR" sz="2000" b="1" u="sng" dirty="0">
                <a:solidFill>
                  <a:srgbClr val="FF0000"/>
                </a:solidFill>
                <a:cs typeface="B Nazanin" panose="00000400000000000000" pitchFamily="2" charset="-78"/>
              </a:rPr>
              <a:t>18887 </a:t>
            </a:r>
            <a:r>
              <a:rPr lang="fa-IR" sz="2000" b="1" dirty="0">
                <a:solidFill>
                  <a:prstClr val="black"/>
                </a:solidFill>
                <a:cs typeface="B Nazanin" panose="00000400000000000000" pitchFamily="2" charset="-78"/>
              </a:rPr>
              <a:t>تماس پاسخ داده شده است و از این تعداد </a:t>
            </a:r>
            <a:r>
              <a:rPr lang="fa-IR" sz="2000" b="1" u="sng" dirty="0">
                <a:solidFill>
                  <a:srgbClr val="FF0000"/>
                </a:solidFill>
                <a:cs typeface="B Nazanin" panose="00000400000000000000" pitchFamily="2" charset="-78"/>
              </a:rPr>
              <a:t>966</a:t>
            </a:r>
            <a:r>
              <a:rPr lang="fa-IR" sz="2000" b="1" dirty="0">
                <a:solidFill>
                  <a:prstClr val="black"/>
                </a:solidFill>
                <a:cs typeface="B Nazanin" panose="00000400000000000000" pitchFamily="2" charset="-78"/>
              </a:rPr>
              <a:t> مورد توسط کارشناسان واحد درمان ثبت و بر اساس موضوع به دفاتر بازرسی، ارزیابی عملکرد و پاسخگویی به شکایات، معاونت درمان، معاونت بهداشت</a:t>
            </a:r>
            <a:r>
              <a:rPr lang="en-US" sz="2000" b="1" dirty="0">
                <a:solidFill>
                  <a:prstClr val="black"/>
                </a:solidFill>
                <a:cs typeface="B Nazanin" panose="00000400000000000000" pitchFamily="2" charset="-78"/>
              </a:rPr>
              <a:t> </a:t>
            </a:r>
            <a:r>
              <a:rPr lang="fa-IR" sz="2000" b="1" dirty="0">
                <a:solidFill>
                  <a:prstClr val="black"/>
                </a:solidFill>
                <a:cs typeface="B Nazanin" panose="00000400000000000000" pitchFamily="2" charset="-78"/>
              </a:rPr>
              <a:t>و معاونت غذا دارو دانشگاه مربوطه ارجاع شده است.</a:t>
            </a:r>
            <a:endParaRPr lang="en-US" sz="2000" b="1" dirty="0">
              <a:solidFill>
                <a:prstClr val="black"/>
              </a:solidFill>
              <a:cs typeface="B Nazanin" panose="00000400000000000000" pitchFamily="2" charset="-78"/>
            </a:endParaRPr>
          </a:p>
          <a:p>
            <a:pPr marL="0" indent="0" algn="just" rtl="1">
              <a:lnSpc>
                <a:spcPct val="200000"/>
              </a:lnSpc>
              <a:buNone/>
            </a:pPr>
            <a:endParaRPr lang="fa-IR" sz="1050" dirty="0">
              <a:latin typeface="Calibri" panose="020F0502020204030204" pitchFamily="34" charset="0"/>
              <a:ea typeface="Calibri" panose="020F0502020204030204" pitchFamily="34" charset="0"/>
            </a:endParaRPr>
          </a:p>
          <a:p>
            <a:pPr algn="just" rtl="1">
              <a:lnSpc>
                <a:spcPct val="200000"/>
              </a:lnSpc>
              <a:buFontTx/>
              <a:buChar char="-"/>
            </a:pPr>
            <a:endParaRPr lang="en-US" sz="1200" b="1" dirty="0">
              <a:cs typeface="B Nazanin" panose="000004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20145525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val 3">
            <a:extLst>
              <a:ext uri="{FF2B5EF4-FFF2-40B4-BE49-F238E27FC236}">
                <a16:creationId xmlns:a16="http://schemas.microsoft.com/office/drawing/2014/main" id="{391AAFEC-073E-E17F-14A3-1787373CFAD4}"/>
              </a:ext>
            </a:extLst>
          </p:cNvPr>
          <p:cNvSpPr/>
          <p:nvPr/>
        </p:nvSpPr>
        <p:spPr>
          <a:xfrm>
            <a:off x="8661030" y="4032049"/>
            <a:ext cx="228905" cy="250072"/>
          </a:xfrm>
          <a:prstGeom prst="ellipse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Title 1">
            <a:extLst>
              <a:ext uri="{FF2B5EF4-FFF2-40B4-BE49-F238E27FC236}">
                <a16:creationId xmlns:a16="http://schemas.microsoft.com/office/drawing/2014/main" id="{F1676708-D516-44E1-AF1A-456B6DD5B5C1}"/>
              </a:ext>
            </a:extLst>
          </p:cNvPr>
          <p:cNvSpPr txBox="1">
            <a:spLocks/>
          </p:cNvSpPr>
          <p:nvPr/>
        </p:nvSpPr>
        <p:spPr>
          <a:xfrm>
            <a:off x="1277663" y="576618"/>
            <a:ext cx="10972800" cy="1289269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fa-IR" sz="3000" b="1" dirty="0">
                <a:solidFill>
                  <a:srgbClr val="CC0099"/>
                </a:solidFill>
                <a:cs typeface="B Titr" panose="00000700000000000000" pitchFamily="2" charset="-78"/>
              </a:rPr>
              <a:t>مقایسه نرخ باروری کل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fa-IR" sz="2000" b="1" dirty="0">
                <a:solidFill>
                  <a:srgbClr val="CC0099"/>
                </a:solidFill>
                <a:cs typeface="B Titr" panose="00000700000000000000" pitchFamily="2" charset="-78"/>
              </a:rPr>
              <a:t>متوسط تعداد فرزندان زنده ای که هر زن در سنین باروری خود (15 تا 49 سال) به دنیا می آورد.</a:t>
            </a:r>
            <a:endParaRPr lang="en-US" sz="2000" b="1" dirty="0">
              <a:solidFill>
                <a:srgbClr val="CC0099"/>
              </a:solidFill>
              <a:cs typeface="B Titr" panose="00000700000000000000" pitchFamily="2" charset="-78"/>
            </a:endParaRPr>
          </a:p>
        </p:txBody>
      </p:sp>
      <p:pic>
        <p:nvPicPr>
          <p:cNvPr id="71" name="Graphic 148" descr="Badge Follow with solid fill">
            <a:extLst>
              <a:ext uri="{FF2B5EF4-FFF2-40B4-BE49-F238E27FC236}">
                <a16:creationId xmlns:a16="http://schemas.microsoft.com/office/drawing/2014/main" id="{7AC7F210-A683-064B-8799-F9132CF5D7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rot="-180000">
            <a:off x="10686978" y="1757587"/>
            <a:ext cx="501333" cy="501333"/>
          </a:xfrm>
          <a:prstGeom prst="rect">
            <a:avLst/>
          </a:prstGeom>
        </p:spPr>
      </p:pic>
      <p:pic>
        <p:nvPicPr>
          <p:cNvPr id="77" name="Graphic 148" descr="Badge Follow with solid fill">
            <a:extLst>
              <a:ext uri="{FF2B5EF4-FFF2-40B4-BE49-F238E27FC236}">
                <a16:creationId xmlns:a16="http://schemas.microsoft.com/office/drawing/2014/main" id="{7AC7F210-A683-064B-8799-F9132CF5D7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rot="-180000">
            <a:off x="9168020" y="3487386"/>
            <a:ext cx="501333" cy="501333"/>
          </a:xfrm>
          <a:prstGeom prst="rect">
            <a:avLst/>
          </a:prstGeom>
        </p:spPr>
      </p:pic>
      <p:pic>
        <p:nvPicPr>
          <p:cNvPr id="78" name="Graphic 148" descr="Badge Follow with solid fill">
            <a:extLst>
              <a:ext uri="{FF2B5EF4-FFF2-40B4-BE49-F238E27FC236}">
                <a16:creationId xmlns:a16="http://schemas.microsoft.com/office/drawing/2014/main" id="{7AC7F210-A683-064B-8799-F9132CF5D7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rot="-180000">
            <a:off x="11035320" y="4169861"/>
            <a:ext cx="501333" cy="501333"/>
          </a:xfrm>
          <a:prstGeom prst="rect">
            <a:avLst/>
          </a:prstGeom>
        </p:spPr>
      </p:pic>
      <p:pic>
        <p:nvPicPr>
          <p:cNvPr id="79" name="Graphic 148" descr="Badge Follow with solid fill">
            <a:extLst>
              <a:ext uri="{FF2B5EF4-FFF2-40B4-BE49-F238E27FC236}">
                <a16:creationId xmlns:a16="http://schemas.microsoft.com/office/drawing/2014/main" id="{7AC7F210-A683-064B-8799-F9132CF5D7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rot="-180000">
            <a:off x="11205138" y="5358583"/>
            <a:ext cx="501333" cy="501333"/>
          </a:xfrm>
          <a:prstGeom prst="rect">
            <a:avLst/>
          </a:prstGeom>
        </p:spPr>
      </p:pic>
      <p:sp>
        <p:nvSpPr>
          <p:cNvPr id="80" name="Slide Number Placeholder 3">
            <a:extLst>
              <a:ext uri="{FF2B5EF4-FFF2-40B4-BE49-F238E27FC236}">
                <a16:creationId xmlns:a16="http://schemas.microsoft.com/office/drawing/2014/main" id="{5AF8A1F1-3610-4CCE-B0E3-9369C6857877}"/>
              </a:ext>
            </a:extLst>
          </p:cNvPr>
          <p:cNvSpPr txBox="1">
            <a:spLocks/>
          </p:cNvSpPr>
          <p:nvPr/>
        </p:nvSpPr>
        <p:spPr>
          <a:xfrm>
            <a:off x="11826240" y="6464628"/>
            <a:ext cx="36576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defRPr/>
            </a:pPr>
            <a:r>
              <a:rPr lang="fa-IR" sz="1100" b="1" dirty="0">
                <a:solidFill>
                  <a:prstClr val="black"/>
                </a:solidFill>
                <a:latin typeface="Lucida Sans Unicode"/>
                <a:cs typeface="B Zar" pitchFamily="2" charset="-78"/>
              </a:rPr>
              <a:t>4</a:t>
            </a:r>
          </a:p>
        </p:txBody>
      </p:sp>
      <p:graphicFrame>
        <p:nvGraphicFramePr>
          <p:cNvPr id="12" name="Chart 1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89544096"/>
              </p:ext>
            </p:extLst>
          </p:nvPr>
        </p:nvGraphicFramePr>
        <p:xfrm>
          <a:off x="2053389" y="1892968"/>
          <a:ext cx="7668125" cy="33688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3" name="Oval 12"/>
          <p:cNvSpPr/>
          <p:nvPr/>
        </p:nvSpPr>
        <p:spPr>
          <a:xfrm>
            <a:off x="545432" y="5751097"/>
            <a:ext cx="2963312" cy="826168"/>
          </a:xfrm>
          <a:prstGeom prst="ellipse">
            <a:avLst/>
          </a:prstGeom>
          <a:solidFill>
            <a:schemeClr val="bg1"/>
          </a:solidFill>
          <a:ln w="254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a-IR" sz="2000" b="1" dirty="0">
                <a:solidFill>
                  <a:schemeClr val="tx2"/>
                </a:solidFill>
                <a:cs typeface="B Nazanin" panose="00000400000000000000" pitchFamily="2" charset="-78"/>
              </a:rPr>
              <a:t>شروع سیاست های تنظیم خانواده 1368</a:t>
            </a:r>
            <a:endParaRPr lang="en-US" sz="2000" b="1" dirty="0">
              <a:solidFill>
                <a:schemeClr val="tx2"/>
              </a:solidFill>
              <a:cs typeface="B Nazanin" panose="00000400000000000000" pitchFamily="2" charset="-78"/>
            </a:endParaRPr>
          </a:p>
        </p:txBody>
      </p:sp>
      <p:sp>
        <p:nvSpPr>
          <p:cNvPr id="3" name="Curved Up Arrow 2"/>
          <p:cNvSpPr/>
          <p:nvPr/>
        </p:nvSpPr>
        <p:spPr>
          <a:xfrm rot="18576153">
            <a:off x="3174352" y="5536445"/>
            <a:ext cx="1275396" cy="553325"/>
          </a:xfrm>
          <a:prstGeom prst="curvedUpArrow">
            <a:avLst/>
          </a:prstGeom>
          <a:solidFill>
            <a:srgbClr val="FF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5" name="Oval 14"/>
          <p:cNvSpPr/>
          <p:nvPr/>
        </p:nvSpPr>
        <p:spPr>
          <a:xfrm>
            <a:off x="8470232" y="5823286"/>
            <a:ext cx="3080084" cy="826168"/>
          </a:xfrm>
          <a:prstGeom prst="ellipse">
            <a:avLst/>
          </a:prstGeom>
          <a:solidFill>
            <a:schemeClr val="bg1"/>
          </a:solidFill>
          <a:ln w="254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a-IR" sz="1900" b="1" dirty="0">
                <a:solidFill>
                  <a:schemeClr val="tx2"/>
                </a:solidFill>
                <a:cs typeface="B Nazanin" panose="00000400000000000000" pitchFamily="2" charset="-78"/>
              </a:rPr>
              <a:t>ابلاغ قانون حمایت از خانواده و جوانی جمعیت</a:t>
            </a:r>
            <a:endParaRPr lang="en-US" sz="1900" b="1" dirty="0">
              <a:solidFill>
                <a:schemeClr val="tx2"/>
              </a:solidFill>
              <a:cs typeface="B Nazanin" panose="00000400000000000000" pitchFamily="2" charset="-78"/>
            </a:endParaRPr>
          </a:p>
        </p:txBody>
      </p:sp>
      <p:sp>
        <p:nvSpPr>
          <p:cNvPr id="16" name="Curved Up Arrow 15"/>
          <p:cNvSpPr/>
          <p:nvPr/>
        </p:nvSpPr>
        <p:spPr>
          <a:xfrm rot="16832967" flipV="1">
            <a:off x="7645470" y="5404370"/>
            <a:ext cx="1137565" cy="601380"/>
          </a:xfrm>
          <a:prstGeom prst="curvedUpArrow">
            <a:avLst/>
          </a:prstGeom>
          <a:solidFill>
            <a:srgbClr val="FF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" name="Arrow: Right 1">
            <a:extLst>
              <a:ext uri="{FF2B5EF4-FFF2-40B4-BE49-F238E27FC236}">
                <a16:creationId xmlns:a16="http://schemas.microsoft.com/office/drawing/2014/main" id="{4A8E905B-67E4-B760-F80F-A355F07F0FBF}"/>
              </a:ext>
            </a:extLst>
          </p:cNvPr>
          <p:cNvSpPr/>
          <p:nvPr/>
        </p:nvSpPr>
        <p:spPr>
          <a:xfrm rot="16200000">
            <a:off x="8548762" y="4316802"/>
            <a:ext cx="453442" cy="322973"/>
          </a:xfrm>
          <a:prstGeom prst="rightArrow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710DDE9F-1F60-566B-89DB-455774ECBAA6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2220" y="170809"/>
            <a:ext cx="1142210" cy="1139389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25E97B5A-02D9-2DB8-04A1-86257F99A3CC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23244" y="164758"/>
            <a:ext cx="2268756" cy="769557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8BDAD881-DF53-F086-12B3-5518570EF35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2405" y="1612403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432458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749589-E7E3-4841-2699-D2233F857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BFF740D9-B75F-D8F8-56F3-DAB64E4508F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20331" y="1825625"/>
            <a:ext cx="4351338" cy="4351338"/>
          </a:xfr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107E829D-DB12-18A6-3A6D-63F3977B23E1}"/>
              </a:ext>
            </a:extLst>
          </p:cNvPr>
          <p:cNvSpPr/>
          <p:nvPr/>
        </p:nvSpPr>
        <p:spPr>
          <a:xfrm>
            <a:off x="3" y="2"/>
            <a:ext cx="12191998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en-US" dirty="0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0AF2C2A-BFB6-9D45-E2DA-B71B9DFED721}"/>
              </a:ext>
            </a:extLst>
          </p:cNvPr>
          <p:cNvSpPr/>
          <p:nvPr/>
        </p:nvSpPr>
        <p:spPr>
          <a:xfrm>
            <a:off x="442203" y="457375"/>
            <a:ext cx="11307596" cy="5977758"/>
          </a:xfrm>
          <a:prstGeom prst="roundRect">
            <a:avLst>
              <a:gd name="adj" fmla="val 3539"/>
            </a:avLst>
          </a:prstGeom>
          <a:solidFill>
            <a:schemeClr val="bg1"/>
          </a:solidFill>
          <a:ln>
            <a:noFill/>
          </a:ln>
          <a:effectLst>
            <a:outerShdw blurRad="292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fa-IR" sz="1801"/>
              <a:t>سلامت </a:t>
            </a:r>
          </a:p>
          <a:p>
            <a:pPr algn="ctr"/>
            <a:r>
              <a:rPr lang="fa-IR" sz="1801"/>
              <a:t>سرمایه اصلی محرومین </a:t>
            </a:r>
          </a:p>
          <a:p>
            <a:pPr algn="ctr"/>
            <a:r>
              <a:rPr lang="fa-IR" sz="1801"/>
              <a:t>جهت توانمند شدن و امرار معاش است. </a:t>
            </a:r>
            <a:endParaRPr lang="fa-IR" sz="1801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F62205CC-B0B7-3048-1570-12AD0C3002B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3972" y="749995"/>
            <a:ext cx="1154980" cy="1152128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7A50628-C7DF-9DE8-668B-EB5E364ED814}"/>
              </a:ext>
            </a:extLst>
          </p:cNvPr>
          <p:cNvSpPr txBox="1"/>
          <p:nvPr/>
        </p:nvSpPr>
        <p:spPr>
          <a:xfrm>
            <a:off x="2094758" y="1992090"/>
            <a:ext cx="7942108" cy="289329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در سال </a:t>
            </a:r>
            <a:r>
              <a:rPr lang="ar-IQ" sz="2800" b="1" i="0" u="none" strike="noStrike" baseline="0" dirty="0">
                <a:solidFill>
                  <a:srgbClr val="262626"/>
                </a:solidFill>
                <a:latin typeface="BNazanin"/>
                <a:cs typeface="B Titr" panose="00000700000000000000" pitchFamily="2" charset="-78"/>
              </a:rPr>
              <a:t>1401</a:t>
            </a: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تعداد </a:t>
            </a:r>
            <a:r>
              <a:rPr lang="ar-IQ" sz="28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1075290</a:t>
            </a: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رویداد ولادت به ثبت</a:t>
            </a:r>
          </a:p>
          <a:p>
            <a:pPr algn="ctr" rtl="1">
              <a:lnSpc>
                <a:spcPct val="150000"/>
              </a:lnSpc>
            </a:pP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رسیده که نسبت به سال </a:t>
            </a:r>
            <a:r>
              <a:rPr lang="ar-IQ" sz="2800" b="1" i="0" u="none" strike="noStrike" baseline="0" dirty="0">
                <a:solidFill>
                  <a:srgbClr val="262626"/>
                </a:solidFill>
                <a:latin typeface="BNazanin"/>
                <a:cs typeface="B Titr" panose="00000700000000000000" pitchFamily="2" charset="-78"/>
              </a:rPr>
              <a:t>1400</a:t>
            </a: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، </a:t>
            </a:r>
            <a:r>
              <a:rPr lang="ar-IQ" sz="28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40914</a:t>
            </a: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ولادت معادل</a:t>
            </a:r>
          </a:p>
          <a:p>
            <a:pPr algn="ctr" rtl="1">
              <a:lnSpc>
                <a:spcPct val="150000"/>
              </a:lnSpc>
            </a:pPr>
            <a:r>
              <a:rPr lang="ar-IQ" sz="28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3/7 درصد کاهش </a:t>
            </a: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داشته است.که بیشترین </a:t>
            </a:r>
            <a:r>
              <a:rPr lang="fa-IR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کاهش</a:t>
            </a: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مربوط به</a:t>
            </a:r>
          </a:p>
          <a:p>
            <a:pPr algn="ctr" rtl="1">
              <a:lnSpc>
                <a:spcPct val="150000"/>
              </a:lnSpc>
            </a:pP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استان های </a:t>
            </a:r>
            <a:r>
              <a:rPr lang="ar-IQ" sz="2800" b="1" dirty="0">
                <a:solidFill>
                  <a:srgbClr val="FF33CC"/>
                </a:solidFill>
                <a:latin typeface="BNazanin"/>
                <a:cs typeface="B Titr" panose="00000700000000000000" pitchFamily="2" charset="-78"/>
              </a:rPr>
              <a:t>تهران، خراسان رضوی و اصفهان </a:t>
            </a:r>
            <a:r>
              <a:rPr lang="ar-IQ" sz="28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بوده است.</a:t>
            </a:r>
          </a:p>
          <a:p>
            <a:pPr algn="justLow" rtl="1">
              <a:lnSpc>
                <a:spcPct val="150000"/>
              </a:lnSpc>
            </a:pPr>
            <a:r>
              <a:rPr lang="en-US" sz="1000" b="0" i="0" u="none" strike="noStrike" baseline="0" dirty="0">
                <a:solidFill>
                  <a:srgbClr val="FFFFFF"/>
                </a:solidFill>
                <a:latin typeface="Tahoma" panose="020B0604030504040204" pitchFamily="34" charset="0"/>
                <a:cs typeface="B Titr" panose="00000700000000000000" pitchFamily="2" charset="-78"/>
              </a:rPr>
              <a:t>5</a:t>
            </a:r>
            <a:endParaRPr lang="en-US" sz="1600" dirty="0">
              <a:cs typeface="B Titr" panose="00000700000000000000" pitchFamily="2" charset="-78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CC29D08-A064-39EB-3120-C5BF4978E532}"/>
              </a:ext>
            </a:extLst>
          </p:cNvPr>
          <p:cNvSpPr txBox="1"/>
          <p:nvPr/>
        </p:nvSpPr>
        <p:spPr>
          <a:xfrm>
            <a:off x="3014268" y="631922"/>
            <a:ext cx="6103088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4000" b="1" i="0" strike="noStrike" baseline="0" dirty="0">
                <a:solidFill>
                  <a:srgbClr val="0000FF"/>
                </a:solidFill>
                <a:latin typeface="Ray ExtraBlack" panose="02000504000000020004" pitchFamily="50" charset="-78"/>
                <a:cs typeface="Ray ExtraBlack" panose="02000504000000020004" pitchFamily="50" charset="-78"/>
              </a:rPr>
              <a:t>«</a:t>
            </a:r>
            <a:r>
              <a:rPr lang="ar-IQ" sz="4000" b="1" i="0" strike="noStrike" baseline="0" dirty="0">
                <a:solidFill>
                  <a:srgbClr val="0000FF"/>
                </a:solidFill>
                <a:latin typeface="Ray ExtraBlack" panose="02000504000000020004" pitchFamily="50" charset="-78"/>
                <a:cs typeface="Ray ExtraBlack" panose="02000504000000020004" pitchFamily="50" charset="-78"/>
              </a:rPr>
              <a:t>ولادت</a:t>
            </a:r>
            <a:r>
              <a:rPr lang="fa-IR" sz="4000" b="1" dirty="0">
                <a:solidFill>
                  <a:srgbClr val="0000FF"/>
                </a:solidFill>
                <a:latin typeface="Ray ExtraBlack" panose="02000504000000020004" pitchFamily="50" charset="-78"/>
                <a:cs typeface="Ray ExtraBlack" panose="02000504000000020004" pitchFamily="50" charset="-78"/>
              </a:rPr>
              <a:t>»</a:t>
            </a:r>
            <a:endParaRPr lang="ar-IQ" sz="4000" b="1" i="0" strike="noStrike" baseline="0" dirty="0">
              <a:solidFill>
                <a:srgbClr val="0000FF"/>
              </a:solidFill>
              <a:latin typeface="Ray ExtraBlack" panose="02000504000000020004" pitchFamily="50" charset="-78"/>
              <a:cs typeface="Ray ExtraBlack" panose="02000504000000020004" pitchFamily="50" charset="-78"/>
            </a:endParaRP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1690317" y="5063042"/>
            <a:ext cx="8959750" cy="979207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101D572F-3297-50D3-BACD-C74539F7B4C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08819" y="747787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182678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749589-E7E3-4841-2699-D2233F857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BFF740D9-B75F-D8F8-56F3-DAB64E4508F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20331" y="1825625"/>
            <a:ext cx="4351338" cy="4351338"/>
          </a:xfr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107E829D-DB12-18A6-3A6D-63F3977B23E1}"/>
              </a:ext>
            </a:extLst>
          </p:cNvPr>
          <p:cNvSpPr/>
          <p:nvPr/>
        </p:nvSpPr>
        <p:spPr>
          <a:xfrm>
            <a:off x="3" y="2"/>
            <a:ext cx="12191998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en-US" dirty="0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0AF2C2A-BFB6-9D45-E2DA-B71B9DFED721}"/>
              </a:ext>
            </a:extLst>
          </p:cNvPr>
          <p:cNvSpPr/>
          <p:nvPr/>
        </p:nvSpPr>
        <p:spPr>
          <a:xfrm>
            <a:off x="442203" y="440123"/>
            <a:ext cx="11307596" cy="5977758"/>
          </a:xfrm>
          <a:prstGeom prst="roundRect">
            <a:avLst>
              <a:gd name="adj" fmla="val 3539"/>
            </a:avLst>
          </a:prstGeom>
          <a:solidFill>
            <a:schemeClr val="bg1"/>
          </a:solidFill>
          <a:ln>
            <a:noFill/>
          </a:ln>
          <a:effectLst>
            <a:outerShdw blurRad="292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fa-IR" sz="1801"/>
              <a:t>سلامت </a:t>
            </a:r>
          </a:p>
          <a:p>
            <a:pPr algn="ctr"/>
            <a:r>
              <a:rPr lang="fa-IR" sz="1801"/>
              <a:t>سرمایه اصلی محرومین </a:t>
            </a:r>
          </a:p>
          <a:p>
            <a:pPr algn="ctr"/>
            <a:r>
              <a:rPr lang="fa-IR" sz="1801"/>
              <a:t>جهت توانمند شدن و امرار معاش است. </a:t>
            </a:r>
            <a:endParaRPr lang="fa-IR" sz="1801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F62205CC-B0B7-3048-1570-12AD0C3002B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4036" y="646733"/>
            <a:ext cx="1154980" cy="1152128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CCC29D08-A064-39EB-3120-C5BF4978E532}"/>
              </a:ext>
            </a:extLst>
          </p:cNvPr>
          <p:cNvSpPr txBox="1"/>
          <p:nvPr/>
        </p:nvSpPr>
        <p:spPr>
          <a:xfrm>
            <a:off x="7250530" y="1798861"/>
            <a:ext cx="6103088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4000" b="1" dirty="0">
                <a:solidFill>
                  <a:srgbClr val="0000FF"/>
                </a:solidFill>
                <a:latin typeface="Ray ExtraBlack" panose="02000504000000020004" pitchFamily="50" charset="-78"/>
                <a:cs typeface="Ray ExtraBlack" panose="02000504000000020004" pitchFamily="50" charset="-78"/>
              </a:rPr>
              <a:t>«</a:t>
            </a:r>
            <a:r>
              <a:rPr lang="ar-IQ" sz="4000" b="1" dirty="0">
                <a:solidFill>
                  <a:srgbClr val="0000FF"/>
                </a:solidFill>
                <a:latin typeface="Ray ExtraBlack" panose="02000504000000020004" pitchFamily="50" charset="-78"/>
                <a:cs typeface="Ray ExtraBlack" panose="02000504000000020004" pitchFamily="50" charset="-78"/>
              </a:rPr>
              <a:t>ولادت</a:t>
            </a:r>
            <a:r>
              <a:rPr lang="fa-IR" sz="4000" b="1" dirty="0">
                <a:solidFill>
                  <a:srgbClr val="0000FF"/>
                </a:solidFill>
                <a:latin typeface="Ray ExtraBlack" panose="02000504000000020004" pitchFamily="50" charset="-78"/>
                <a:cs typeface="Ray ExtraBlack" panose="02000504000000020004" pitchFamily="50" charset="-78"/>
              </a:rPr>
              <a:t>»</a:t>
            </a:r>
            <a:endParaRPr lang="ar-IQ" sz="4000" b="1" dirty="0">
              <a:solidFill>
                <a:srgbClr val="0000FF"/>
              </a:solidFill>
              <a:latin typeface="Ray ExtraBlack" panose="02000504000000020004" pitchFamily="50" charset="-78"/>
              <a:cs typeface="Ray ExtraBlack" panose="02000504000000020004" pitchFamily="50" charset="-78"/>
            </a:endParaRPr>
          </a:p>
          <a:p>
            <a:pPr algn="ctr" rtl="1">
              <a:lnSpc>
                <a:spcPct val="150000"/>
              </a:lnSpc>
            </a:pPr>
            <a:endParaRPr lang="ar-IQ" sz="4000" b="1" i="0" u="none" strike="noStrike" baseline="0" dirty="0">
              <a:solidFill>
                <a:srgbClr val="FF0000"/>
              </a:solidFill>
              <a:latin typeface="Ray ExtraBlack" panose="02000504000000020004" pitchFamily="50" charset="-78"/>
              <a:cs typeface="Ray ExtraBlack" panose="02000504000000020004" pitchFamily="50" charset="-78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201C0CAD-7F97-8617-CD51-3ECFF982A9F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6169" y="606051"/>
            <a:ext cx="4745500" cy="5521406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FA562755-7F41-764C-B2C8-14557528F6FF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60" r="29919"/>
          <a:stretch/>
        </p:blipFill>
        <p:spPr>
          <a:xfrm>
            <a:off x="1114036" y="2662518"/>
            <a:ext cx="976547" cy="3026048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FA562755-7F41-764C-B2C8-14557528F6FF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60" r="29919"/>
          <a:stretch/>
        </p:blipFill>
        <p:spPr>
          <a:xfrm>
            <a:off x="9983091" y="2662518"/>
            <a:ext cx="976547" cy="3026048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6F105DBD-9CE6-CEA5-47C2-2AB6F57E348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06145" y="809243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63163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749589-E7E3-4841-2699-D2233F857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BFF740D9-B75F-D8F8-56F3-DAB64E4508F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20331" y="1825625"/>
            <a:ext cx="4351338" cy="4351338"/>
          </a:xfr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107E829D-DB12-18A6-3A6D-63F3977B23E1}"/>
              </a:ext>
            </a:extLst>
          </p:cNvPr>
          <p:cNvSpPr/>
          <p:nvPr/>
        </p:nvSpPr>
        <p:spPr>
          <a:xfrm>
            <a:off x="3" y="2"/>
            <a:ext cx="12191998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en-US" dirty="0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0AF2C2A-BFB6-9D45-E2DA-B71B9DFED721}"/>
              </a:ext>
            </a:extLst>
          </p:cNvPr>
          <p:cNvSpPr/>
          <p:nvPr/>
        </p:nvSpPr>
        <p:spPr>
          <a:xfrm>
            <a:off x="512195" y="475022"/>
            <a:ext cx="11307596" cy="5977758"/>
          </a:xfrm>
          <a:prstGeom prst="roundRect">
            <a:avLst>
              <a:gd name="adj" fmla="val 3539"/>
            </a:avLst>
          </a:prstGeom>
          <a:solidFill>
            <a:schemeClr val="bg1"/>
          </a:solidFill>
          <a:ln>
            <a:noFill/>
          </a:ln>
          <a:effectLst>
            <a:outerShdw blurRad="292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fa-IR" sz="1801"/>
              <a:t>سلامت </a:t>
            </a:r>
          </a:p>
          <a:p>
            <a:pPr algn="ctr"/>
            <a:r>
              <a:rPr lang="fa-IR" sz="1801"/>
              <a:t>سرمایه اصلی محرومین </a:t>
            </a:r>
          </a:p>
          <a:p>
            <a:pPr algn="ctr"/>
            <a:r>
              <a:rPr lang="fa-IR" sz="1801"/>
              <a:t>جهت توانمند شدن و امرار معاش است. </a:t>
            </a:r>
            <a:endParaRPr lang="fa-IR" sz="1801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F62205CC-B0B7-3048-1570-12AD0C3002B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7160" y="538560"/>
            <a:ext cx="1154980" cy="1152128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0AF87D4-3DD1-504A-2E07-87A43C9EDEFD}"/>
              </a:ext>
            </a:extLst>
          </p:cNvPr>
          <p:cNvSpPr txBox="1"/>
          <p:nvPr/>
        </p:nvSpPr>
        <p:spPr>
          <a:xfrm>
            <a:off x="1311545" y="1221482"/>
            <a:ext cx="9622699" cy="65556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ar-IQ" sz="24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با توجه به کاهش تعداد کل ولادت ها در سال 1401 نسبت به سال</a:t>
            </a:r>
          </a:p>
          <a:p>
            <a:pPr algn="ctr" rtl="1">
              <a:lnSpc>
                <a:spcPct val="150000"/>
              </a:lnSpc>
            </a:pPr>
            <a:r>
              <a:rPr lang="ar-IQ" sz="24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1400 ، در سال 1401 شاهد کاهش تعداد فرزندان مرتبه اول و دوم و</a:t>
            </a:r>
          </a:p>
          <a:p>
            <a:pPr algn="ctr" rtl="1">
              <a:lnSpc>
                <a:spcPct val="150000"/>
              </a:lnSpc>
            </a:pPr>
            <a:r>
              <a:rPr lang="ar-IQ" sz="24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افزایش تعداد فرزندان سوم به بعد نسبت به سال 1400 بوده ایم.</a:t>
            </a:r>
          </a:p>
          <a:p>
            <a:pPr algn="ctr" rtl="1">
              <a:lnSpc>
                <a:spcPct val="150000"/>
              </a:lnSpc>
            </a:pPr>
            <a:r>
              <a:rPr lang="ar-IQ" sz="24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در سال 1401 شاهد </a:t>
            </a:r>
            <a:r>
              <a:rPr lang="ar-IQ" sz="2400" b="0" i="0" u="none" strike="noStrike" baseline="0" dirty="0">
                <a:latin typeface="BNazanin"/>
                <a:cs typeface="B Titr" panose="00000700000000000000" pitchFamily="2" charset="-78"/>
              </a:rPr>
              <a:t>کاهش 8/7 درصد در فرزند اول</a:t>
            </a:r>
            <a:r>
              <a:rPr lang="ar-IQ" sz="2400" b="0" i="0" u="none" strike="noStrike" baseline="0" dirty="0">
                <a:latin typeface="BNazanin"/>
                <a:cs typeface="B Zar" panose="00000400000000000000" pitchFamily="2" charset="-78"/>
              </a:rPr>
              <a:t>، </a:t>
            </a:r>
            <a:r>
              <a:rPr lang="ar-IQ" sz="2400" b="0" i="0" u="none" strike="noStrike" baseline="0" dirty="0">
                <a:latin typeface="BNazanin"/>
                <a:cs typeface="B Titr" panose="00000700000000000000" pitchFamily="2" charset="-78"/>
              </a:rPr>
              <a:t>کاهش 5/9</a:t>
            </a:r>
          </a:p>
          <a:p>
            <a:pPr algn="ctr" rtl="1">
              <a:lnSpc>
                <a:spcPct val="150000"/>
              </a:lnSpc>
            </a:pPr>
            <a:r>
              <a:rPr lang="ar-IQ" sz="2400" b="0" i="0" u="none" strike="noStrike" baseline="0" dirty="0">
                <a:latin typeface="BNazanin"/>
                <a:cs typeface="B Titr" panose="00000700000000000000" pitchFamily="2" charset="-78"/>
              </a:rPr>
              <a:t>درصد در فرزند دوم</a:t>
            </a:r>
            <a:r>
              <a:rPr lang="ar-IQ" sz="2400" b="0" i="0" u="none" strike="noStrike" baseline="0" dirty="0">
                <a:latin typeface="BNazanin"/>
                <a:cs typeface="B Zar" panose="00000400000000000000" pitchFamily="2" charset="-78"/>
              </a:rPr>
              <a:t> </a:t>
            </a:r>
            <a:r>
              <a:rPr lang="ar-IQ" sz="2400" b="1" i="0" u="none" strike="noStrike" baseline="0" dirty="0">
                <a:solidFill>
                  <a:srgbClr val="FF3399"/>
                </a:solidFill>
                <a:latin typeface="BNazanin"/>
                <a:cs typeface="B Titr" panose="00000700000000000000" pitchFamily="2" charset="-78"/>
              </a:rPr>
              <a:t>و افزایش 2/5 درصدی در فرزند سوم</a:t>
            </a:r>
            <a:r>
              <a:rPr lang="ar-IQ" sz="2400" b="1" i="0" u="none" strike="noStrike" baseline="0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 </a:t>
            </a:r>
            <a:r>
              <a:rPr lang="ar-IQ" sz="2400" b="0" i="0" u="none" strike="noStrike" baseline="0" dirty="0">
                <a:solidFill>
                  <a:srgbClr val="FF3399"/>
                </a:solidFill>
                <a:latin typeface="BNazanin"/>
                <a:cs typeface="B Zar" panose="00000400000000000000" pitchFamily="2" charset="-78"/>
              </a:rPr>
              <a:t>و</a:t>
            </a:r>
            <a:r>
              <a:rPr lang="ar-IQ" sz="24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 </a:t>
            </a:r>
            <a:r>
              <a:rPr lang="ar-IQ" sz="2400" b="1" dirty="0">
                <a:solidFill>
                  <a:srgbClr val="FF3399"/>
                </a:solidFill>
                <a:latin typeface="BNazanin"/>
                <a:cs typeface="B Titr" panose="00000700000000000000" pitchFamily="2" charset="-78"/>
              </a:rPr>
              <a:t>افزایش 15</a:t>
            </a:r>
          </a:p>
          <a:p>
            <a:pPr algn="ctr" rtl="1">
              <a:lnSpc>
                <a:spcPct val="150000"/>
              </a:lnSpc>
            </a:pPr>
            <a:r>
              <a:rPr lang="ar-IQ" sz="2400" b="1" dirty="0">
                <a:solidFill>
                  <a:srgbClr val="FF3399"/>
                </a:solidFill>
                <a:latin typeface="BNazanin"/>
                <a:cs typeface="B Titr" panose="00000700000000000000" pitchFamily="2" charset="-78"/>
              </a:rPr>
              <a:t>درصدی در فرزند چهارم و بیشتر</a:t>
            </a:r>
            <a:r>
              <a:rPr lang="ar-IQ" sz="24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 </a:t>
            </a:r>
            <a:r>
              <a:rPr lang="ar-IQ" sz="24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بوده ایم.</a:t>
            </a:r>
          </a:p>
          <a:p>
            <a:pPr algn="ctr" rtl="1">
              <a:lnSpc>
                <a:spcPct val="150000"/>
              </a:lnSpc>
            </a:pPr>
            <a:r>
              <a:rPr lang="ar-IQ" sz="24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استانهایی که در سال 1401 نسبت به سال 1400 افزایش ولادت داشته</a:t>
            </a:r>
          </a:p>
          <a:p>
            <a:pPr algn="ctr" rtl="1">
              <a:lnSpc>
                <a:spcPct val="150000"/>
              </a:lnSpc>
            </a:pPr>
            <a:r>
              <a:rPr lang="ar-IQ" sz="24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اند </a:t>
            </a:r>
            <a:r>
              <a:rPr lang="ar-IQ" sz="2400" b="1" dirty="0">
                <a:solidFill>
                  <a:srgbClr val="800080"/>
                </a:solidFill>
                <a:latin typeface="BNazanin"/>
                <a:cs typeface="B Titr" panose="00000700000000000000" pitchFamily="2" charset="-78"/>
              </a:rPr>
              <a:t>استان سیستان و بلوچستان و کرمان </a:t>
            </a:r>
            <a:r>
              <a:rPr lang="ar-IQ" sz="2400" b="0" i="0" u="none" strike="noStrike" baseline="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بوده است.</a:t>
            </a:r>
            <a:r>
              <a:rPr lang="en-US" sz="900" b="0" i="0" u="none" strike="noStrike" baseline="0" dirty="0">
                <a:solidFill>
                  <a:srgbClr val="FFFFFF"/>
                </a:solidFill>
                <a:latin typeface="Tahoma" panose="020B0604030504040204" pitchFamily="34" charset="0"/>
                <a:cs typeface="B Titr" panose="00000700000000000000" pitchFamily="2" charset="-78"/>
              </a:rPr>
              <a:t>5</a:t>
            </a:r>
            <a:endParaRPr lang="fa-IR" sz="900" b="0" i="0" u="none" strike="noStrike" baseline="0" dirty="0">
              <a:solidFill>
                <a:srgbClr val="FFFFFF"/>
              </a:solidFill>
              <a:latin typeface="Tahoma" panose="020B0604030504040204" pitchFamily="34" charset="0"/>
              <a:cs typeface="B Titr" panose="00000700000000000000" pitchFamily="2" charset="-78"/>
            </a:endParaRPr>
          </a:p>
          <a:p>
            <a:pPr algn="ctr" rtl="1">
              <a:lnSpc>
                <a:spcPct val="150000"/>
              </a:lnSpc>
            </a:pPr>
            <a:r>
              <a:rPr lang="fa-IR" sz="240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میانگین</a:t>
            </a:r>
            <a:r>
              <a:rPr lang="fa-IR" sz="2400" dirty="0">
                <a:solidFill>
                  <a:schemeClr val="tx2"/>
                </a:solidFill>
                <a:cs typeface="B Nazanin" panose="00000400000000000000" pitchFamily="2" charset="-78"/>
              </a:rPr>
              <a:t> </a:t>
            </a:r>
            <a:r>
              <a:rPr lang="fa-IR" sz="24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سن مادران </a:t>
            </a:r>
            <a:r>
              <a:rPr lang="fa-IR" sz="240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در تولد اولین فرزند </a:t>
            </a:r>
            <a:r>
              <a:rPr lang="fa-IR" sz="24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27/3 سال </a:t>
            </a:r>
            <a:r>
              <a:rPr lang="fa-IR" sz="240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و برای </a:t>
            </a:r>
            <a:r>
              <a:rPr lang="fa-IR" sz="2400" b="1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پدران 32 سال </a:t>
            </a:r>
            <a:r>
              <a:rPr lang="fa-IR" sz="2400" dirty="0">
                <a:solidFill>
                  <a:srgbClr val="262626"/>
                </a:solidFill>
                <a:latin typeface="BNazanin"/>
                <a:cs typeface="B Zar" panose="00000400000000000000" pitchFamily="2" charset="-78"/>
              </a:rPr>
              <a:t>بوده است. </a:t>
            </a:r>
            <a:endParaRPr lang="en-US" sz="2400" dirty="0">
              <a:solidFill>
                <a:srgbClr val="262626"/>
              </a:solidFill>
              <a:latin typeface="BNazanin"/>
              <a:cs typeface="B Zar" panose="00000400000000000000" pitchFamily="2" charset="-78"/>
            </a:endParaRPr>
          </a:p>
          <a:p>
            <a:pPr algn="ctr" rtl="1">
              <a:lnSpc>
                <a:spcPct val="150000"/>
              </a:lnSpc>
            </a:pPr>
            <a:endParaRPr lang="en-US" sz="2800" dirty="0">
              <a:cs typeface="B Titr" panose="00000700000000000000" pitchFamily="2" charset="-78"/>
            </a:endParaRPr>
          </a:p>
          <a:p>
            <a:pPr algn="ctr" rtl="1">
              <a:lnSpc>
                <a:spcPct val="150000"/>
              </a:lnSpc>
            </a:pPr>
            <a:endParaRPr lang="ar-IQ" sz="2800" b="0" i="0" u="none" strike="noStrike" baseline="0" dirty="0">
              <a:solidFill>
                <a:srgbClr val="262626"/>
              </a:solidFill>
              <a:latin typeface="BNazanin"/>
              <a:cs typeface="B Zar" panose="00000400000000000000" pitchFamily="2" charset="-78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F77310D-E67B-1F2F-1921-6EA828F553FE}"/>
              </a:ext>
            </a:extLst>
          </p:cNvPr>
          <p:cNvSpPr txBox="1"/>
          <p:nvPr/>
        </p:nvSpPr>
        <p:spPr>
          <a:xfrm>
            <a:off x="2179367" y="482818"/>
            <a:ext cx="732930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2400" b="1" dirty="0">
                <a:solidFill>
                  <a:srgbClr val="00B050"/>
                </a:solidFill>
                <a:latin typeface="Ray ExtraBlack" panose="02000504000000020004" pitchFamily="50" charset="-78"/>
                <a:cs typeface="Ray ExtraBlack" panose="02000504000000020004" pitchFamily="50" charset="-78"/>
              </a:rPr>
              <a:t>«</a:t>
            </a:r>
            <a:r>
              <a:rPr lang="fa-IR" sz="2400" b="1" i="0" u="none" strike="noStrike" baseline="0" dirty="0">
                <a:solidFill>
                  <a:srgbClr val="00B050"/>
                </a:solidFill>
                <a:latin typeface="Ray ExtraBlack" panose="02000504000000020004" pitchFamily="50" charset="-78"/>
                <a:cs typeface="Ray ExtraBlack" panose="02000504000000020004" pitchFamily="50" charset="-78"/>
              </a:rPr>
              <a:t>تغییر الگوی فرزندآوری در ایران به سمت  فرزند سوم و بیش تر»</a:t>
            </a:r>
            <a:endParaRPr lang="ar-IQ" sz="2400" b="1" i="0" u="none" strike="noStrike" baseline="0" dirty="0">
              <a:solidFill>
                <a:srgbClr val="00B050"/>
              </a:solidFill>
              <a:latin typeface="Ray ExtraBlack" panose="02000504000000020004" pitchFamily="50" charset="-78"/>
              <a:cs typeface="Ray ExtraBlack" panose="02000504000000020004" pitchFamily="50" charset="-78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FA562755-7F41-764C-B2C8-14557528F6FF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60" r="29919"/>
          <a:stretch/>
        </p:blipFill>
        <p:spPr>
          <a:xfrm>
            <a:off x="10290986" y="1684407"/>
            <a:ext cx="1323351" cy="355898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FA562755-7F41-764C-B2C8-14557528F6FF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60" r="29919"/>
          <a:stretch/>
        </p:blipFill>
        <p:spPr>
          <a:xfrm>
            <a:off x="707160" y="1858583"/>
            <a:ext cx="1323351" cy="3558988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4DA11DEC-23BC-CFFA-85F4-9CD11DB24B1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87083" y="729845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25608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749589-E7E3-4841-2699-D2233F857D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pic>
        <p:nvPicPr>
          <p:cNvPr id="11" name="Content Placeholder 10">
            <a:extLst>
              <a:ext uri="{FF2B5EF4-FFF2-40B4-BE49-F238E27FC236}">
                <a16:creationId xmlns:a16="http://schemas.microsoft.com/office/drawing/2014/main" id="{BFF740D9-B75F-D8F8-56F3-DAB64E4508F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20331" y="1825625"/>
            <a:ext cx="4351338" cy="4351338"/>
          </a:xfr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107E829D-DB12-18A6-3A6D-63F3977B23E1}"/>
              </a:ext>
            </a:extLst>
          </p:cNvPr>
          <p:cNvSpPr/>
          <p:nvPr/>
        </p:nvSpPr>
        <p:spPr>
          <a:xfrm>
            <a:off x="3" y="2"/>
            <a:ext cx="12191998" cy="6858000"/>
          </a:xfrm>
          <a:prstGeom prst="rect">
            <a:avLst/>
          </a:prstGeom>
          <a:gradFill flip="none" rotWithShape="1">
            <a:gsLst>
              <a:gs pos="100000">
                <a:srgbClr val="011A41"/>
              </a:gs>
              <a:gs pos="0">
                <a:srgbClr val="1D72D9"/>
              </a:gs>
            </a:gsLst>
            <a:path path="circle">
              <a:fillToRect l="50000" t="50000" r="50000" b="50000"/>
            </a:path>
            <a:tileRect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en-US" dirty="0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A0AF2C2A-BFB6-9D45-E2DA-B71B9DFED721}"/>
              </a:ext>
            </a:extLst>
          </p:cNvPr>
          <p:cNvSpPr/>
          <p:nvPr/>
        </p:nvSpPr>
        <p:spPr>
          <a:xfrm>
            <a:off x="442203" y="408225"/>
            <a:ext cx="11307596" cy="5977758"/>
          </a:xfrm>
          <a:prstGeom prst="roundRect">
            <a:avLst>
              <a:gd name="adj" fmla="val 3539"/>
            </a:avLst>
          </a:prstGeom>
          <a:solidFill>
            <a:schemeClr val="bg1"/>
          </a:solidFill>
          <a:ln>
            <a:noFill/>
          </a:ln>
          <a:effectLst>
            <a:outerShdw blurRad="2921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r>
              <a:rPr lang="fa-IR" sz="1801"/>
              <a:t>سلامت </a:t>
            </a:r>
          </a:p>
          <a:p>
            <a:pPr algn="ctr"/>
            <a:r>
              <a:rPr lang="fa-IR" sz="1801"/>
              <a:t>سرمایه اصلی محرومین </a:t>
            </a:r>
          </a:p>
          <a:p>
            <a:pPr algn="ctr"/>
            <a:r>
              <a:rPr lang="fa-IR" sz="1801"/>
              <a:t>جهت توانمند شدن و امرار معاش است. </a:t>
            </a:r>
            <a:endParaRPr lang="fa-IR" sz="1801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F62205CC-B0B7-3048-1570-12AD0C3002B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8690" y="538560"/>
            <a:ext cx="1154980" cy="1152128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CFBC340C-BCA2-62F4-21F1-8B9063D47837}"/>
              </a:ext>
            </a:extLst>
          </p:cNvPr>
          <p:cNvSpPr txBox="1"/>
          <p:nvPr/>
        </p:nvSpPr>
        <p:spPr>
          <a:xfrm>
            <a:off x="598690" y="5051632"/>
            <a:ext cx="11310057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2400" b="0" i="0" u="none" strike="noStrike" baseline="0" dirty="0">
                <a:latin typeface="BNazanin"/>
                <a:cs typeface="B Titr" panose="00000700000000000000" pitchFamily="2" charset="-78"/>
              </a:rPr>
              <a:t>نرخ باروری کل استان های </a:t>
            </a:r>
            <a:r>
              <a:rPr lang="fa-IR" sz="2400" b="0" i="0" u="sng" strike="noStrike" baseline="0" dirty="0">
                <a:solidFill>
                  <a:srgbClr val="FF0000"/>
                </a:solidFill>
                <a:latin typeface="BNazanin"/>
                <a:cs typeface="B Titr" panose="00000700000000000000" pitchFamily="2" charset="-78"/>
              </a:rPr>
              <a:t>البرز، سمنان و مرکزی </a:t>
            </a:r>
          </a:p>
          <a:p>
            <a:pPr algn="ctr" rtl="1">
              <a:lnSpc>
                <a:spcPct val="150000"/>
              </a:lnSpc>
            </a:pPr>
            <a:r>
              <a:rPr lang="fa-IR" sz="2400" b="0" i="0" u="none" strike="noStrike" baseline="0" dirty="0">
                <a:latin typeface="BNazanin"/>
                <a:cs typeface="B Titr" panose="00000700000000000000" pitchFamily="2" charset="-78"/>
              </a:rPr>
              <a:t>سال 1400 در مقایسه با سال 1399 دارای کاهش محسوس می باشند.</a:t>
            </a:r>
            <a:endParaRPr lang="en-US" sz="2400" dirty="0">
              <a:cs typeface="B Titr" panose="00000700000000000000" pitchFamily="2" charset="-78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3E09EFC-40C1-412E-770C-BE60A79C1AC3}"/>
              </a:ext>
            </a:extLst>
          </p:cNvPr>
          <p:cNvSpPr txBox="1"/>
          <p:nvPr/>
        </p:nvSpPr>
        <p:spPr>
          <a:xfrm>
            <a:off x="2930416" y="777532"/>
            <a:ext cx="6331168" cy="52322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pPr algn="ctr"/>
            <a:r>
              <a:rPr lang="fa-IR" sz="2800" b="1" i="0" strike="noStrike" baseline="0" dirty="0">
                <a:solidFill>
                  <a:schemeClr val="accent1">
                    <a:lumMod val="60000"/>
                    <a:lumOff val="40000"/>
                  </a:schemeClr>
                </a:solidFill>
                <a:latin typeface="Ray ExtraBlack" panose="02000504000000020004" pitchFamily="50" charset="-78"/>
                <a:cs typeface="Ray ExtraBlack" panose="02000504000000020004" pitchFamily="50" charset="-78"/>
              </a:rPr>
              <a:t>مقايسه نرخ باروری سال1399 و   1400</a:t>
            </a:r>
            <a:endParaRPr lang="en-US" sz="2800" dirty="0">
              <a:solidFill>
                <a:schemeClr val="accent1">
                  <a:lumMod val="60000"/>
                  <a:lumOff val="40000"/>
                </a:schemeClr>
              </a:solidFill>
            </a:endParaRP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ACB1F876-0366-06B1-1D4F-057BE797A3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8817698"/>
              </p:ext>
            </p:extLst>
          </p:nvPr>
        </p:nvGraphicFramePr>
        <p:xfrm>
          <a:off x="6650662" y="1615120"/>
          <a:ext cx="4703138" cy="3436512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1850834">
                  <a:extLst>
                    <a:ext uri="{9D8B030D-6E8A-4147-A177-3AD203B41FA5}">
                      <a16:colId xmlns:a16="http://schemas.microsoft.com/office/drawing/2014/main" val="1453563810"/>
                    </a:ext>
                  </a:extLst>
                </a:gridCol>
                <a:gridCol w="1747648">
                  <a:extLst>
                    <a:ext uri="{9D8B030D-6E8A-4147-A177-3AD203B41FA5}">
                      <a16:colId xmlns:a16="http://schemas.microsoft.com/office/drawing/2014/main" val="340232626"/>
                    </a:ext>
                  </a:extLst>
                </a:gridCol>
                <a:gridCol w="1104656">
                  <a:extLst>
                    <a:ext uri="{9D8B030D-6E8A-4147-A177-3AD203B41FA5}">
                      <a16:colId xmlns:a16="http://schemas.microsoft.com/office/drawing/2014/main" val="3895906222"/>
                    </a:ext>
                  </a:extLst>
                </a:gridCol>
              </a:tblGrid>
              <a:tr h="466072"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رتبه بندی سال 1399</a:t>
                      </a:r>
                      <a:endParaRPr lang="en-US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ميزان باروري كل سال 1399 </a:t>
                      </a:r>
                      <a:endParaRPr lang="en-US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نام استان</a:t>
                      </a:r>
                      <a:endParaRPr lang="en-US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61201856"/>
                  </a:ext>
                </a:extLst>
              </a:tr>
              <a:tr h="466072"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اول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1/1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گيلان</a:t>
                      </a:r>
                      <a:endParaRPr lang="en-US" b="1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4555879"/>
                  </a:ext>
                </a:extLst>
              </a:tr>
              <a:tr h="466072"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دوم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1/1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مازندران</a:t>
                      </a:r>
                      <a:endParaRPr lang="en-US" b="1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0063048"/>
                  </a:ext>
                </a:extLst>
              </a:tr>
              <a:tr h="466072"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سوم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1/2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البرز</a:t>
                      </a:r>
                      <a:endParaRPr lang="en-US" b="1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8564043"/>
                  </a:ext>
                </a:extLst>
              </a:tr>
              <a:tr h="466072"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چهارم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1/2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سمنان</a:t>
                      </a:r>
                      <a:endParaRPr lang="en-US" b="1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8823238"/>
                  </a:ext>
                </a:extLst>
              </a:tr>
              <a:tr h="466072"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پنجم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1/3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تهران</a:t>
                      </a:r>
                      <a:endParaRPr lang="en-US" b="1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85900837"/>
                  </a:ext>
                </a:extLst>
              </a:tr>
              <a:tr h="466072"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ششم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1/3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مركزي</a:t>
                      </a:r>
                      <a:endParaRPr lang="en-US" b="1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55928284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3129C760-3B96-FC5E-FEAE-4277886AF0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1956766"/>
              </p:ext>
            </p:extLst>
          </p:nvPr>
        </p:nvGraphicFramePr>
        <p:xfrm>
          <a:off x="1021043" y="1615120"/>
          <a:ext cx="5193196" cy="3436512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2150024">
                  <a:extLst>
                    <a:ext uri="{9D8B030D-6E8A-4147-A177-3AD203B41FA5}">
                      <a16:colId xmlns:a16="http://schemas.microsoft.com/office/drawing/2014/main" val="1453563810"/>
                    </a:ext>
                  </a:extLst>
                </a:gridCol>
                <a:gridCol w="1823413">
                  <a:extLst>
                    <a:ext uri="{9D8B030D-6E8A-4147-A177-3AD203B41FA5}">
                      <a16:colId xmlns:a16="http://schemas.microsoft.com/office/drawing/2014/main" val="340232626"/>
                    </a:ext>
                  </a:extLst>
                </a:gridCol>
                <a:gridCol w="1219759">
                  <a:extLst>
                    <a:ext uri="{9D8B030D-6E8A-4147-A177-3AD203B41FA5}">
                      <a16:colId xmlns:a16="http://schemas.microsoft.com/office/drawing/2014/main" val="3895906222"/>
                    </a:ext>
                  </a:extLst>
                </a:gridCol>
              </a:tblGrid>
              <a:tr h="466072"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رتبه بندی سال 1400</a:t>
                      </a:r>
                      <a:endParaRPr lang="en-US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ميزان باروري كل سال 1400 </a:t>
                      </a:r>
                      <a:endParaRPr lang="en-US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نام استان</a:t>
                      </a:r>
                      <a:endParaRPr lang="en-US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61201856"/>
                  </a:ext>
                </a:extLst>
              </a:tr>
              <a:tr h="466072"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اول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1/01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البرز</a:t>
                      </a:r>
                      <a:endParaRPr lang="en-US" b="1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4555879"/>
                  </a:ext>
                </a:extLst>
              </a:tr>
              <a:tr h="466072"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دوم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1/06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گيلان</a:t>
                      </a:r>
                      <a:endParaRPr lang="en-US" b="1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50063048"/>
                  </a:ext>
                </a:extLst>
              </a:tr>
              <a:tr h="466072"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سوم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1/07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سمنان</a:t>
                      </a:r>
                      <a:endParaRPr lang="en-US" b="1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88564043"/>
                  </a:ext>
                </a:extLst>
              </a:tr>
              <a:tr h="466072"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چهارم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1/10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a-IR" dirty="0"/>
                        <a:t>مازندران</a:t>
                      </a:r>
                      <a:endParaRPr lang="en-US" b="1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8823238"/>
                  </a:ext>
                </a:extLst>
              </a:tr>
              <a:tr h="466072"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پنجم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1/21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مركزي</a:t>
                      </a:r>
                      <a:endParaRPr lang="en-US" b="1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85900837"/>
                  </a:ext>
                </a:extLst>
              </a:tr>
              <a:tr h="466072"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ششم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1/26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dirty="0"/>
                        <a:t>تهران</a:t>
                      </a:r>
                      <a:endParaRPr lang="en-US" b="1" dirty="0">
                        <a:cs typeface="B Zar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55928284"/>
                  </a:ext>
                </a:extLst>
              </a:tr>
            </a:tbl>
          </a:graphicData>
        </a:graphic>
      </p:graphicFrame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A4E57AA2-479F-CFC8-BB69-BEE1C0E20E36}"/>
              </a:ext>
            </a:extLst>
          </p:cNvPr>
          <p:cNvCxnSpPr>
            <a:cxnSpLocks/>
          </p:cNvCxnSpPr>
          <p:nvPr/>
        </p:nvCxnSpPr>
        <p:spPr>
          <a:xfrm flipH="1" flipV="1">
            <a:off x="5907024" y="2441999"/>
            <a:ext cx="1424763" cy="967563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B1019A7F-CE28-3535-523D-1D80090F966D}"/>
              </a:ext>
            </a:extLst>
          </p:cNvPr>
          <p:cNvCxnSpPr>
            <a:cxnSpLocks/>
          </p:cNvCxnSpPr>
          <p:nvPr/>
        </p:nvCxnSpPr>
        <p:spPr>
          <a:xfrm flipH="1" flipV="1">
            <a:off x="5938280" y="3402488"/>
            <a:ext cx="1287181" cy="506804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78FD3833-BF94-09B0-C46B-CEA870A2B512}"/>
              </a:ext>
            </a:extLst>
          </p:cNvPr>
          <p:cNvCxnSpPr>
            <a:cxnSpLocks/>
          </p:cNvCxnSpPr>
          <p:nvPr/>
        </p:nvCxnSpPr>
        <p:spPr>
          <a:xfrm flipH="1" flipV="1">
            <a:off x="5975814" y="4362977"/>
            <a:ext cx="1249647" cy="418185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Picture 2">
            <a:extLst>
              <a:ext uri="{FF2B5EF4-FFF2-40B4-BE49-F238E27FC236}">
                <a16:creationId xmlns:a16="http://schemas.microsoft.com/office/drawing/2014/main" id="{984EDD1B-D53A-9345-2A97-A2DDA097724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92773" y="654363"/>
            <a:ext cx="2268756" cy="7695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65012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" name="Graphic 148" descr="Badge Follow with solid fill">
            <a:extLst>
              <a:ext uri="{FF2B5EF4-FFF2-40B4-BE49-F238E27FC236}">
                <a16:creationId xmlns:a16="http://schemas.microsoft.com/office/drawing/2014/main" id="{7AC7F210-A683-064B-8799-F9132CF5D7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rot="-180000">
            <a:off x="10686978" y="1757587"/>
            <a:ext cx="501333" cy="501333"/>
          </a:xfrm>
          <a:prstGeom prst="rect">
            <a:avLst/>
          </a:prstGeom>
        </p:spPr>
      </p:pic>
      <p:pic>
        <p:nvPicPr>
          <p:cNvPr id="77" name="Graphic 148" descr="Badge Follow with solid fill">
            <a:extLst>
              <a:ext uri="{FF2B5EF4-FFF2-40B4-BE49-F238E27FC236}">
                <a16:creationId xmlns:a16="http://schemas.microsoft.com/office/drawing/2014/main" id="{7AC7F210-A683-064B-8799-F9132CF5D7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rot="-180000">
            <a:off x="10852441" y="2941954"/>
            <a:ext cx="501333" cy="501333"/>
          </a:xfrm>
          <a:prstGeom prst="rect">
            <a:avLst/>
          </a:prstGeom>
        </p:spPr>
      </p:pic>
      <p:pic>
        <p:nvPicPr>
          <p:cNvPr id="78" name="Graphic 148" descr="Badge Follow with solid fill">
            <a:extLst>
              <a:ext uri="{FF2B5EF4-FFF2-40B4-BE49-F238E27FC236}">
                <a16:creationId xmlns:a16="http://schemas.microsoft.com/office/drawing/2014/main" id="{7AC7F210-A683-064B-8799-F9132CF5D78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rot="-180000">
            <a:off x="11035320" y="4169861"/>
            <a:ext cx="501333" cy="501333"/>
          </a:xfrm>
          <a:prstGeom prst="rect">
            <a:avLst/>
          </a:prstGeom>
        </p:spPr>
      </p:pic>
      <p:sp>
        <p:nvSpPr>
          <p:cNvPr id="80" name="Slide Number Placeholder 3">
            <a:extLst>
              <a:ext uri="{FF2B5EF4-FFF2-40B4-BE49-F238E27FC236}">
                <a16:creationId xmlns:a16="http://schemas.microsoft.com/office/drawing/2014/main" id="{5AF8A1F1-3610-4CCE-B0E3-9369C6857877}"/>
              </a:ext>
            </a:extLst>
          </p:cNvPr>
          <p:cNvSpPr txBox="1">
            <a:spLocks/>
          </p:cNvSpPr>
          <p:nvPr/>
        </p:nvSpPr>
        <p:spPr>
          <a:xfrm>
            <a:off x="11826240" y="6464628"/>
            <a:ext cx="36576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zh-CN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rtl="1">
              <a:defRPr/>
            </a:pPr>
            <a:r>
              <a:rPr lang="fa-IR" sz="1100" b="1" dirty="0">
                <a:solidFill>
                  <a:prstClr val="black"/>
                </a:solidFill>
                <a:latin typeface="Lucida Sans Unicode"/>
                <a:cs typeface="B Zar" pitchFamily="2" charset="-78"/>
              </a:rPr>
              <a:t>5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F1676708-D516-44E1-AF1A-456B6DD5B5C1}"/>
              </a:ext>
            </a:extLst>
          </p:cNvPr>
          <p:cNvSpPr txBox="1">
            <a:spLocks/>
          </p:cNvSpPr>
          <p:nvPr/>
        </p:nvSpPr>
        <p:spPr>
          <a:xfrm>
            <a:off x="483004" y="670950"/>
            <a:ext cx="10972800" cy="824048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fa-IR" sz="3000" b="1" u="sng" dirty="0">
                <a:solidFill>
                  <a:srgbClr val="0000FF"/>
                </a:solidFill>
                <a:cs typeface="B Titr" panose="00000700000000000000" pitchFamily="2" charset="-78"/>
              </a:rPr>
              <a:t>مقایسه تعداد موالید در گروه های سنی در سال 1400 با 1401</a:t>
            </a:r>
            <a:endParaRPr lang="en-US" sz="2000" b="1" u="sng" dirty="0">
              <a:solidFill>
                <a:srgbClr val="0000FF"/>
              </a:solidFill>
              <a:cs typeface="B Titr" panose="00000700000000000000" pitchFamily="2" charset="-78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1952724"/>
              </p:ext>
            </p:extLst>
          </p:nvPr>
        </p:nvGraphicFramePr>
        <p:xfrm>
          <a:off x="809728" y="1933030"/>
          <a:ext cx="10127916" cy="3909461"/>
        </p:xfrm>
        <a:graphic>
          <a:graphicData uri="http://schemas.openxmlformats.org/drawingml/2006/table">
            <a:tbl>
              <a:tblPr firstRow="1" bandRow="1">
                <a:tableStyleId>{21E4AEA4-8DFA-4A89-87EB-49C32662AFE0}</a:tableStyleId>
              </a:tblPr>
              <a:tblGrid>
                <a:gridCol w="1517451">
                  <a:extLst>
                    <a:ext uri="{9D8B030D-6E8A-4147-A177-3AD203B41FA5}">
                      <a16:colId xmlns:a16="http://schemas.microsoft.com/office/drawing/2014/main" val="2906418639"/>
                    </a:ext>
                  </a:extLst>
                </a:gridCol>
                <a:gridCol w="1517451">
                  <a:extLst>
                    <a:ext uri="{9D8B030D-6E8A-4147-A177-3AD203B41FA5}">
                      <a16:colId xmlns:a16="http://schemas.microsoft.com/office/drawing/2014/main" val="2902139543"/>
                    </a:ext>
                  </a:extLst>
                </a:gridCol>
                <a:gridCol w="1517451">
                  <a:extLst>
                    <a:ext uri="{9D8B030D-6E8A-4147-A177-3AD203B41FA5}">
                      <a16:colId xmlns:a16="http://schemas.microsoft.com/office/drawing/2014/main" val="2903984293"/>
                    </a:ext>
                  </a:extLst>
                </a:gridCol>
                <a:gridCol w="1517451">
                  <a:extLst>
                    <a:ext uri="{9D8B030D-6E8A-4147-A177-3AD203B41FA5}">
                      <a16:colId xmlns:a16="http://schemas.microsoft.com/office/drawing/2014/main" val="3133657847"/>
                    </a:ext>
                  </a:extLst>
                </a:gridCol>
                <a:gridCol w="1401614">
                  <a:extLst>
                    <a:ext uri="{9D8B030D-6E8A-4147-A177-3AD203B41FA5}">
                      <a16:colId xmlns:a16="http://schemas.microsoft.com/office/drawing/2014/main" val="1438036073"/>
                    </a:ext>
                  </a:extLst>
                </a:gridCol>
                <a:gridCol w="1424780">
                  <a:extLst>
                    <a:ext uri="{9D8B030D-6E8A-4147-A177-3AD203B41FA5}">
                      <a16:colId xmlns:a16="http://schemas.microsoft.com/office/drawing/2014/main" val="2709857477"/>
                    </a:ext>
                  </a:extLst>
                </a:gridCol>
                <a:gridCol w="1231718">
                  <a:extLst>
                    <a:ext uri="{9D8B030D-6E8A-4147-A177-3AD203B41FA5}">
                      <a16:colId xmlns:a16="http://schemas.microsoft.com/office/drawing/2014/main" val="1098971022"/>
                    </a:ext>
                  </a:extLst>
                </a:gridCol>
              </a:tblGrid>
              <a:tr h="556661">
                <a:tc rowSpan="2">
                  <a:txBody>
                    <a:bodyPr/>
                    <a:lstStyle/>
                    <a:p>
                      <a:pPr algn="ctr"/>
                      <a:r>
                        <a:rPr lang="fa-IR" sz="2000" b="1" dirty="0">
                          <a:cs typeface="B Nazanin" panose="00000400000000000000" pitchFamily="2" charset="-78"/>
                        </a:rPr>
                        <a:t>تفاوت</a:t>
                      </a:r>
                      <a:endParaRPr lang="en-US" sz="2000" b="1" dirty="0"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a-IR" sz="2000" dirty="0">
                          <a:cs typeface="B Nazanin" panose="00000400000000000000" pitchFamily="2" charset="-78"/>
                        </a:rPr>
                        <a:t>میزان باروری کل</a:t>
                      </a:r>
                      <a:endParaRPr lang="en-US" sz="2000" dirty="0"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n-US" sz="2000" dirty="0"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fa-IR" sz="2000" b="1" dirty="0">
                          <a:cs typeface="B Nazanin" panose="00000400000000000000" pitchFamily="2" charset="-78"/>
                        </a:rPr>
                        <a:t>تفاوت</a:t>
                      </a:r>
                      <a:endParaRPr lang="en-US" sz="2000" b="1" dirty="0"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fa-IR" sz="2000" dirty="0">
                          <a:cs typeface="B Nazanin" panose="00000400000000000000" pitchFamily="2" charset="-78"/>
                        </a:rPr>
                        <a:t>تعداد </a:t>
                      </a:r>
                      <a:r>
                        <a:rPr lang="fa-IR" sz="2000" dirty="0" err="1">
                          <a:cs typeface="B Nazanin" panose="00000400000000000000" pitchFamily="2" charset="-78"/>
                        </a:rPr>
                        <a:t>موالید</a:t>
                      </a:r>
                      <a:endParaRPr lang="en-US" sz="2000" dirty="0"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n-US" sz="2000" dirty="0"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/>
                      <a:r>
                        <a:rPr lang="fa-IR" sz="2000" dirty="0">
                          <a:cs typeface="B Nazanin" panose="00000400000000000000" pitchFamily="2" charset="-78"/>
                        </a:rPr>
                        <a:t>گروه سنی</a:t>
                      </a:r>
                      <a:endParaRPr lang="en-US" sz="2000" dirty="0"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5781300"/>
                  </a:ext>
                </a:extLst>
              </a:tr>
              <a:tr h="224234">
                <a:tc vMerge="1">
                  <a:txBody>
                    <a:bodyPr/>
                    <a:lstStyle/>
                    <a:p>
                      <a:pPr algn="ctr"/>
                      <a:endParaRPr lang="en-US" sz="2000" b="1" dirty="0"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1" dirty="0">
                          <a:cs typeface="B Nazanin" panose="00000400000000000000" pitchFamily="2" charset="-78"/>
                        </a:rPr>
                        <a:t>سال 1401</a:t>
                      </a:r>
                      <a:endParaRPr lang="en-US" sz="2000" b="1" dirty="0"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1" dirty="0">
                          <a:cs typeface="B Nazanin" panose="00000400000000000000" pitchFamily="2" charset="-78"/>
                        </a:rPr>
                        <a:t>سال 1400</a:t>
                      </a:r>
                      <a:endParaRPr lang="en-US" sz="2000" b="1" dirty="0"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/>
                      <a:endParaRPr lang="en-US" sz="2000" b="1" dirty="0"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1" dirty="0">
                          <a:cs typeface="B Nazanin" panose="00000400000000000000" pitchFamily="2" charset="-78"/>
                        </a:rPr>
                        <a:t>سال 1401</a:t>
                      </a:r>
                      <a:endParaRPr lang="en-US" sz="2000" b="1" dirty="0"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1" dirty="0">
                          <a:cs typeface="B Nazanin" panose="00000400000000000000" pitchFamily="2" charset="-78"/>
                        </a:rPr>
                        <a:t>سال 1400</a:t>
                      </a:r>
                      <a:endParaRPr lang="en-US" sz="2000" b="1" dirty="0"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/>
                      <a:endParaRPr lang="en-US" sz="2000" dirty="0"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7432779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0/000147-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0/024945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0/025092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kern="1200" dirty="0">
                          <a:solidFill>
                            <a:schemeClr val="tx1"/>
                          </a:solidFill>
                          <a:highlight>
                            <a:srgbClr val="00FF00"/>
                          </a:highlight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+</a:t>
                      </a:r>
                      <a:r>
                        <a:rPr lang="fa-IR" sz="2000" b="0" kern="1200" dirty="0">
                          <a:solidFill>
                            <a:schemeClr val="tx1"/>
                          </a:solidFill>
                          <a:highlight>
                            <a:srgbClr val="00FF00"/>
                          </a:highlight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1.039</a:t>
                      </a:r>
                      <a:endParaRPr lang="en-US" sz="2000" b="0" kern="1200" dirty="0">
                        <a:solidFill>
                          <a:schemeClr val="tx1"/>
                        </a:solidFill>
                        <a:highlight>
                          <a:srgbClr val="00FF00"/>
                        </a:highlight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68.209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67.170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1" kern="1200" dirty="0">
                          <a:solidFill>
                            <a:schemeClr val="tx1"/>
                          </a:solidFill>
                          <a:highlight>
                            <a:srgbClr val="00FF00"/>
                          </a:highlight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19-15</a:t>
                      </a:r>
                      <a:endParaRPr lang="en-US" sz="2000" b="1" kern="1200" dirty="0">
                        <a:solidFill>
                          <a:schemeClr val="tx1"/>
                        </a:solidFill>
                        <a:highlight>
                          <a:srgbClr val="00FF00"/>
                        </a:highlight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6209670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0/002540-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0/073565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0/076105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a-IR" sz="2000" b="0" kern="1200" dirty="0">
                          <a:solidFill>
                            <a:schemeClr val="tx1"/>
                          </a:solidFill>
                          <a:highlight>
                            <a:srgbClr val="FF0000"/>
                          </a:highlight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8.172-</a:t>
                      </a:r>
                      <a:endParaRPr lang="en-US" sz="2000" b="0" kern="1200" dirty="0">
                        <a:solidFill>
                          <a:schemeClr val="tx1"/>
                        </a:solidFill>
                        <a:highlight>
                          <a:srgbClr val="FF0000"/>
                        </a:highlight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187.937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196.109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24-20</a:t>
                      </a:r>
                      <a:endParaRPr lang="en-US" sz="20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1521398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0/001229-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0/091693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0/092921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highlight>
                            <a:srgbClr val="FF0000"/>
                          </a:highlight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17.379-</a:t>
                      </a:r>
                      <a:endParaRPr lang="en-US" sz="2000" b="0" kern="1200" dirty="0">
                        <a:solidFill>
                          <a:schemeClr val="tx1"/>
                        </a:solidFill>
                        <a:highlight>
                          <a:srgbClr val="FF0000"/>
                        </a:highlight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266.149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283.528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29-25</a:t>
                      </a:r>
                      <a:endParaRPr lang="en-US" sz="20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3951171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0/001833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0/078150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0/076318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highlight>
                            <a:srgbClr val="FF0000"/>
                          </a:highlight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5.136-</a:t>
                      </a:r>
                      <a:endParaRPr lang="en-US" sz="2000" b="0" kern="1200" dirty="0">
                        <a:solidFill>
                          <a:schemeClr val="tx1"/>
                        </a:solidFill>
                        <a:highlight>
                          <a:srgbClr val="FF0000"/>
                        </a:highlight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296.879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302.015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1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34-30</a:t>
                      </a:r>
                      <a:endParaRPr lang="en-US" sz="2000" b="1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3365879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0/002230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0/046864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0/044634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kern="1200" dirty="0">
                          <a:solidFill>
                            <a:schemeClr val="accent3">
                              <a:lumMod val="75000"/>
                            </a:schemeClr>
                          </a:solidFill>
                          <a:highlight>
                            <a:srgbClr val="00FF00"/>
                          </a:highlight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+</a:t>
                      </a:r>
                      <a:r>
                        <a:rPr lang="fa-IR" sz="2000" b="1" kern="1200" dirty="0">
                          <a:solidFill>
                            <a:schemeClr val="accent3">
                              <a:lumMod val="75000"/>
                            </a:schemeClr>
                          </a:solidFill>
                          <a:highlight>
                            <a:srgbClr val="00FF00"/>
                          </a:highlight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11.200</a:t>
                      </a:r>
                      <a:endParaRPr lang="en-US" sz="2000" b="1" kern="1200" dirty="0">
                        <a:solidFill>
                          <a:schemeClr val="accent3">
                            <a:lumMod val="75000"/>
                          </a:schemeClr>
                        </a:solidFill>
                        <a:highlight>
                          <a:srgbClr val="00FF00"/>
                        </a:highlight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197.629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186.429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400" b="1" kern="1200" dirty="0">
                          <a:solidFill>
                            <a:schemeClr val="accent3">
                              <a:lumMod val="75000"/>
                            </a:schemeClr>
                          </a:solidFill>
                          <a:highlight>
                            <a:srgbClr val="00FF00"/>
                          </a:highlight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39-35</a:t>
                      </a:r>
                      <a:endParaRPr lang="en-US" sz="2400" b="1" kern="1200" dirty="0">
                        <a:solidFill>
                          <a:schemeClr val="accent3">
                            <a:lumMod val="75000"/>
                          </a:schemeClr>
                        </a:solidFill>
                        <a:highlight>
                          <a:srgbClr val="00FF00"/>
                        </a:highlight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2689419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0/000508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0/014510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0/014002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kern="1200" dirty="0">
                          <a:solidFill>
                            <a:schemeClr val="accent3">
                              <a:lumMod val="75000"/>
                            </a:schemeClr>
                          </a:solidFill>
                          <a:highlight>
                            <a:srgbClr val="00FF00"/>
                          </a:highlight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+</a:t>
                      </a:r>
                      <a:r>
                        <a:rPr lang="fa-IR" sz="2000" b="1" kern="1200" dirty="0">
                          <a:solidFill>
                            <a:schemeClr val="accent3">
                              <a:lumMod val="75000"/>
                            </a:schemeClr>
                          </a:solidFill>
                          <a:highlight>
                            <a:srgbClr val="00FF00"/>
                          </a:highlight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4.312</a:t>
                      </a:r>
                      <a:endParaRPr lang="en-US" sz="2000" b="1" kern="1200" dirty="0">
                        <a:solidFill>
                          <a:schemeClr val="accent3">
                            <a:lumMod val="75000"/>
                          </a:schemeClr>
                        </a:solidFill>
                        <a:highlight>
                          <a:srgbClr val="00FF00"/>
                        </a:highlight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51.739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47.427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400" b="1" kern="1200" dirty="0">
                          <a:solidFill>
                            <a:schemeClr val="accent3">
                              <a:lumMod val="75000"/>
                            </a:schemeClr>
                          </a:solidFill>
                          <a:highlight>
                            <a:srgbClr val="00FF00"/>
                          </a:highlight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44-40</a:t>
                      </a:r>
                      <a:endParaRPr lang="en-US" sz="2400" b="1" kern="1200" dirty="0">
                        <a:solidFill>
                          <a:schemeClr val="accent3">
                            <a:lumMod val="75000"/>
                          </a:schemeClr>
                        </a:solidFill>
                        <a:highlight>
                          <a:srgbClr val="00FF00"/>
                        </a:highlight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1441088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0/000266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0/001629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0/0011363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kern="1200" dirty="0">
                          <a:solidFill>
                            <a:schemeClr val="accent3">
                              <a:lumMod val="75000"/>
                            </a:schemeClr>
                          </a:solidFill>
                          <a:highlight>
                            <a:srgbClr val="00FF00"/>
                          </a:highlight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+</a:t>
                      </a:r>
                      <a:r>
                        <a:rPr lang="fa-IR" sz="2000" b="1" kern="1200" dirty="0">
                          <a:solidFill>
                            <a:schemeClr val="accent3">
                              <a:lumMod val="75000"/>
                            </a:schemeClr>
                          </a:solidFill>
                          <a:highlight>
                            <a:srgbClr val="00FF00"/>
                          </a:highlight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879</a:t>
                      </a:r>
                      <a:endParaRPr lang="en-US" sz="2000" b="1" kern="1200" dirty="0">
                        <a:solidFill>
                          <a:schemeClr val="accent3">
                            <a:lumMod val="75000"/>
                          </a:schemeClr>
                        </a:solidFill>
                        <a:highlight>
                          <a:srgbClr val="00FF00"/>
                        </a:highlight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4.475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000" b="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3.596</a:t>
                      </a:r>
                      <a:endParaRPr lang="en-US" sz="2000" b="0" kern="120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fa-IR" sz="2400" b="1" kern="1200" dirty="0">
                          <a:solidFill>
                            <a:schemeClr val="accent3">
                              <a:lumMod val="75000"/>
                            </a:schemeClr>
                          </a:solidFill>
                          <a:highlight>
                            <a:srgbClr val="00FF00"/>
                          </a:highlight>
                          <a:latin typeface="+mn-lt"/>
                          <a:ea typeface="+mn-ea"/>
                          <a:cs typeface="B Nazanin" panose="00000400000000000000" pitchFamily="2" charset="-78"/>
                        </a:rPr>
                        <a:t>49-45</a:t>
                      </a:r>
                      <a:endParaRPr lang="en-US" sz="2400" b="1" kern="1200" dirty="0">
                        <a:solidFill>
                          <a:schemeClr val="accent3">
                            <a:lumMod val="75000"/>
                          </a:schemeClr>
                        </a:solidFill>
                        <a:highlight>
                          <a:srgbClr val="00FF00"/>
                        </a:highlight>
                        <a:latin typeface="+mn-lt"/>
                        <a:ea typeface="+mn-ea"/>
                        <a:cs typeface="B Nazanin" panose="00000400000000000000" pitchFamily="2" charset="-78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38054759"/>
                  </a:ext>
                </a:extLst>
              </a:tr>
            </a:tbl>
          </a:graphicData>
        </a:graphic>
      </p:graphicFrame>
      <p:sp>
        <p:nvSpPr>
          <p:cNvPr id="2" name="Arrow: Left 1">
            <a:extLst>
              <a:ext uri="{FF2B5EF4-FFF2-40B4-BE49-F238E27FC236}">
                <a16:creationId xmlns:a16="http://schemas.microsoft.com/office/drawing/2014/main" id="{B1E731B9-2521-4EF1-9FF0-816A3C02132C}"/>
              </a:ext>
            </a:extLst>
          </p:cNvPr>
          <p:cNvSpPr/>
          <p:nvPr/>
        </p:nvSpPr>
        <p:spPr>
          <a:xfrm>
            <a:off x="11186129" y="4784056"/>
            <a:ext cx="822991" cy="924560"/>
          </a:xfrm>
          <a:prstGeom prst="leftArrow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D365301-3550-0E3F-2BF6-4C5F8EE4C4D4}"/>
              </a:ext>
            </a:extLst>
          </p:cNvPr>
          <p:cNvSpPr txBox="1"/>
          <p:nvPr/>
        </p:nvSpPr>
        <p:spPr>
          <a:xfrm>
            <a:off x="5773782" y="5952416"/>
            <a:ext cx="707356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fa-IR" sz="2000" b="1" i="0" strike="noStrike" baseline="0" dirty="0">
                <a:solidFill>
                  <a:srgbClr val="0000FF"/>
                </a:solidFill>
                <a:latin typeface="Ray ExtraBlack" panose="02000504000000020004" pitchFamily="50" charset="-78"/>
                <a:cs typeface="Ray ExtraBlack" panose="02000504000000020004" pitchFamily="50" charset="-78"/>
              </a:rPr>
              <a:t>افزايش</a:t>
            </a:r>
            <a:r>
              <a:rPr lang="fa-IR" sz="2000" b="1" i="0" strike="noStrike" dirty="0">
                <a:solidFill>
                  <a:srgbClr val="0000FF"/>
                </a:solidFill>
                <a:latin typeface="Ray ExtraBlack" panose="02000504000000020004" pitchFamily="50" charset="-78"/>
                <a:cs typeface="Ray ExtraBlack" panose="02000504000000020004" pitchFamily="50" charset="-78"/>
              </a:rPr>
              <a:t> مواليد در زنان بالاي 35 سال(دهه 60 و 50)</a:t>
            </a:r>
            <a:endParaRPr lang="en-US" sz="2000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BE30278-154B-EDBE-1EB6-2F157FF6A4B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88166" y="120695"/>
            <a:ext cx="2268756" cy="769557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3267343C-0C67-04AB-E472-408BCE503D1B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8706" y="94886"/>
            <a:ext cx="1154980" cy="1152128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B5C2563D-20AD-267C-8A4F-ABBA6DB20BB7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5184" y="695239"/>
            <a:ext cx="1154980" cy="11521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85580099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Custom 2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CB4A32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Watercolor Dental Clinic XL by Slidesgo">
  <a:themeElements>
    <a:clrScheme name="Simple Light">
      <a:dk1>
        <a:srgbClr val="000000"/>
      </a:dk1>
      <a:lt1>
        <a:srgbClr val="FFFFFF"/>
      </a:lt1>
      <a:dk2>
        <a:srgbClr val="023A50"/>
      </a:dk2>
      <a:lt2>
        <a:srgbClr val="00A7AA"/>
      </a:lt2>
      <a:accent1>
        <a:srgbClr val="8FCFD6"/>
      </a:accent1>
      <a:accent2>
        <a:srgbClr val="68A6C5"/>
      </a:accent2>
      <a:accent3>
        <a:srgbClr val="B2D2ED"/>
      </a:accent3>
      <a:accent4>
        <a:srgbClr val="FFF4B1"/>
      </a:accent4>
      <a:accent5>
        <a:srgbClr val="FFFFFF"/>
      </a:accent5>
      <a:accent6>
        <a:srgbClr val="FFFFFF"/>
      </a:accent6>
      <a:hlink>
        <a:srgbClr val="023A5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3367</TotalTime>
  <Words>1214</Words>
  <Application>Microsoft Office PowerPoint</Application>
  <PresentationFormat>Widescreen</PresentationFormat>
  <Paragraphs>269</Paragraphs>
  <Slides>37</Slides>
  <Notes>5</Notes>
  <HiddenSlides>1</HiddenSlides>
  <MMClips>0</MMClips>
  <ScaleCrop>false</ScaleCrop>
  <HeadingPairs>
    <vt:vector size="6" baseType="variant">
      <vt:variant>
        <vt:lpstr>Fonts Used</vt:lpstr>
      </vt:variant>
      <vt:variant>
        <vt:i4>19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37</vt:i4>
      </vt:variant>
    </vt:vector>
  </HeadingPairs>
  <TitlesOfParts>
    <vt:vector size="59" baseType="lpstr">
      <vt:lpstr>Roboto Condensed Light</vt:lpstr>
      <vt:lpstr>B Nazanin</vt:lpstr>
      <vt:lpstr>BNazanin</vt:lpstr>
      <vt:lpstr>Calibri</vt:lpstr>
      <vt:lpstr>B  Titr</vt:lpstr>
      <vt:lpstr>B Zar</vt:lpstr>
      <vt:lpstr>Calibri Light</vt:lpstr>
      <vt:lpstr>Caveat</vt:lpstr>
      <vt:lpstr>Anaheim</vt:lpstr>
      <vt:lpstr>Lora</vt:lpstr>
      <vt:lpstr>Ray ExtraBlack</vt:lpstr>
      <vt:lpstr>Lucida Sans Unicode</vt:lpstr>
      <vt:lpstr>Bebas Neue</vt:lpstr>
      <vt:lpstr>Wingdings 3</vt:lpstr>
      <vt:lpstr>Arial</vt:lpstr>
      <vt:lpstr>Yekan Bakh Heavy</vt:lpstr>
      <vt:lpstr>Wingdings</vt:lpstr>
      <vt:lpstr>Nunito</vt:lpstr>
      <vt:lpstr>Tahoma</vt:lpstr>
      <vt:lpstr>Office Theme</vt:lpstr>
      <vt:lpstr>1_Office Theme</vt:lpstr>
      <vt:lpstr>Watercolor Dental Clinic XL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داخلی 6 ( قانون جوانی جمعیت)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MohammadSadegh Nicookar</dc:creator>
  <cp:lastModifiedBy>User</cp:lastModifiedBy>
  <cp:revision>238</cp:revision>
  <dcterms:created xsi:type="dcterms:W3CDTF">2022-05-18T07:36:02Z</dcterms:created>
  <dcterms:modified xsi:type="dcterms:W3CDTF">2023-09-05T05:01:46Z</dcterms:modified>
</cp:coreProperties>
</file>